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9"/>
  </p:notesMasterIdLst>
  <p:handoutMasterIdLst>
    <p:handoutMasterId r:id="rId80"/>
  </p:handoutMasterIdLst>
  <p:sldIdLst>
    <p:sldId id="304" r:id="rId5"/>
    <p:sldId id="262" r:id="rId6"/>
    <p:sldId id="263" r:id="rId7"/>
    <p:sldId id="265" r:id="rId8"/>
    <p:sldId id="397" r:id="rId9"/>
    <p:sldId id="268"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6" r:id="rId23"/>
    <p:sldId id="412" r:id="rId24"/>
    <p:sldId id="413" r:id="rId25"/>
    <p:sldId id="417" r:id="rId26"/>
    <p:sldId id="418" r:id="rId27"/>
    <p:sldId id="419" r:id="rId28"/>
    <p:sldId id="420" r:id="rId29"/>
    <p:sldId id="411" r:id="rId30"/>
    <p:sldId id="309" r:id="rId31"/>
    <p:sldId id="316" r:id="rId32"/>
    <p:sldId id="308" r:id="rId33"/>
    <p:sldId id="307" r:id="rId34"/>
    <p:sldId id="306" r:id="rId35"/>
    <p:sldId id="317" r:id="rId36"/>
    <p:sldId id="272" r:id="rId37"/>
    <p:sldId id="421" r:id="rId38"/>
    <p:sldId id="422" r:id="rId39"/>
    <p:sldId id="423" r:id="rId40"/>
    <p:sldId id="322" r:id="rId41"/>
    <p:sldId id="424" r:id="rId42"/>
    <p:sldId id="425" r:id="rId43"/>
    <p:sldId id="275" r:id="rId44"/>
    <p:sldId id="378" r:id="rId45"/>
    <p:sldId id="379" r:id="rId46"/>
    <p:sldId id="325" r:id="rId47"/>
    <p:sldId id="326" r:id="rId48"/>
    <p:sldId id="394" r:id="rId49"/>
    <p:sldId id="328" r:id="rId50"/>
    <p:sldId id="329" r:id="rId51"/>
    <p:sldId id="330" r:id="rId52"/>
    <p:sldId id="331" r:id="rId53"/>
    <p:sldId id="426" r:id="rId54"/>
    <p:sldId id="427" r:id="rId55"/>
    <p:sldId id="428" r:id="rId56"/>
    <p:sldId id="429" r:id="rId57"/>
    <p:sldId id="430" r:id="rId58"/>
    <p:sldId id="431" r:id="rId59"/>
    <p:sldId id="432" r:id="rId60"/>
    <p:sldId id="433" r:id="rId61"/>
    <p:sldId id="434" r:id="rId62"/>
    <p:sldId id="435" r:id="rId63"/>
    <p:sldId id="436" r:id="rId64"/>
    <p:sldId id="437" r:id="rId65"/>
    <p:sldId id="438" r:id="rId66"/>
    <p:sldId id="439" r:id="rId67"/>
    <p:sldId id="451" r:id="rId68"/>
    <p:sldId id="441" r:id="rId69"/>
    <p:sldId id="442" r:id="rId70"/>
    <p:sldId id="443" r:id="rId71"/>
    <p:sldId id="444" r:id="rId72"/>
    <p:sldId id="445" r:id="rId73"/>
    <p:sldId id="446" r:id="rId74"/>
    <p:sldId id="447" r:id="rId75"/>
    <p:sldId id="448" r:id="rId76"/>
    <p:sldId id="452" r:id="rId77"/>
    <p:sldId id="453" r:id="rId7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chevarria, Georgina" initials="G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4177"/>
    <a:srgbClr val="6600CC"/>
    <a:srgbClr val="6699FF"/>
    <a:srgbClr val="14639A"/>
    <a:srgbClr val="FF9900"/>
    <a:srgbClr val="0000FF"/>
    <a:srgbClr val="9966FF"/>
    <a:srgbClr val="9933FF"/>
    <a:srgbClr val="9900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2515" autoAdjust="0"/>
  </p:normalViewPr>
  <p:slideViewPr>
    <p:cSldViewPr>
      <p:cViewPr>
        <p:scale>
          <a:sx n="120" d="100"/>
          <a:sy n="120" d="100"/>
        </p:scale>
        <p:origin x="-58" y="12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73" y="-8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0C428-EF55-4314-8006-DE4EFB10B641}" type="doc">
      <dgm:prSet loTypeId="urn:microsoft.com/office/officeart/2008/layout/AlternatingHexagons" loCatId="list" qsTypeId="urn:microsoft.com/office/officeart/2005/8/quickstyle/simple5" qsCatId="simple" csTypeId="urn:microsoft.com/office/officeart/2005/8/colors/accent6_2" csCatId="accent6" phldr="1"/>
      <dgm:spPr/>
      <dgm:t>
        <a:bodyPr/>
        <a:lstStyle/>
        <a:p>
          <a:endParaRPr lang="en-CA"/>
        </a:p>
      </dgm:t>
    </dgm:pt>
    <dgm:pt modelId="{68D4056F-EFCE-4C86-AF66-8B608727F7F9}">
      <dgm:prSet phldrT="[Text]" custT="1"/>
      <dgm:spPr>
        <a:gradFill flip="none" rotWithShape="0">
          <a:gsLst>
            <a:gs pos="0">
              <a:srgbClr val="6699FF">
                <a:shade val="30000"/>
                <a:satMod val="115000"/>
              </a:srgbClr>
            </a:gs>
            <a:gs pos="50000">
              <a:srgbClr val="6699FF">
                <a:shade val="67500"/>
                <a:satMod val="115000"/>
              </a:srgbClr>
            </a:gs>
            <a:gs pos="100000">
              <a:srgbClr val="6699FF">
                <a:shade val="100000"/>
                <a:satMod val="115000"/>
              </a:srgbClr>
            </a:gs>
          </a:gsLst>
          <a:lin ang="8100000" scaled="1"/>
          <a:tileRect/>
        </a:gradFill>
      </dgm:spPr>
      <dgm:t>
        <a:bodyPr/>
        <a:lstStyle/>
        <a:p>
          <a:r>
            <a:rPr lang="en-CA" sz="1800" b="0" dirty="0" err="1" smtClean="0"/>
            <a:t>Organización</a:t>
          </a:r>
          <a:r>
            <a:rPr lang="en-CA" sz="1800" b="0" dirty="0" smtClean="0"/>
            <a:t> de </a:t>
          </a:r>
          <a:r>
            <a:rPr lang="en-CA" sz="1800" b="0" dirty="0" err="1" smtClean="0"/>
            <a:t>aviación</a:t>
          </a:r>
          <a:r>
            <a:rPr lang="en-CA" sz="1800" b="0" dirty="0" smtClean="0"/>
            <a:t> civil (ORG) </a:t>
          </a:r>
          <a:endParaRPr lang="en-CA" sz="1800" b="0" dirty="0">
            <a:solidFill>
              <a:srgbClr val="FFFF00"/>
            </a:solidFill>
          </a:endParaRPr>
        </a:p>
      </dgm:t>
    </dgm:pt>
    <dgm:pt modelId="{C00D28F3-58C6-4871-8657-611A8EBC1FF3}" type="parTrans" cxnId="{ACAC9AE5-A8B7-41E1-9594-77EB2388EF05}">
      <dgm:prSet/>
      <dgm:spPr/>
      <dgm:t>
        <a:bodyPr/>
        <a:lstStyle/>
        <a:p>
          <a:endParaRPr lang="en-CA"/>
        </a:p>
      </dgm:t>
    </dgm:pt>
    <dgm:pt modelId="{2D751C68-E8CD-475D-89C8-9B73BD406624}" type="sibTrans" cxnId="{ACAC9AE5-A8B7-41E1-9594-77EB2388EF05}">
      <dgm:prSet custT="1"/>
      <dgm:spPr>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dgm:spPr>
      <dgm:t>
        <a:bodyPr/>
        <a:lstStyle/>
        <a:p>
          <a:pPr>
            <a:lnSpc>
              <a:spcPct val="70000"/>
            </a:lnSpc>
          </a:pPr>
          <a:r>
            <a:rPr lang="en-GB" sz="1800" b="0" dirty="0" err="1" smtClean="0"/>
            <a:t>Legislación</a:t>
          </a:r>
          <a:r>
            <a:rPr lang="en-GB" sz="1800" b="0" dirty="0" smtClean="0"/>
            <a:t> </a:t>
          </a:r>
          <a:r>
            <a:rPr lang="en-GB" sz="1800" b="0" dirty="0" err="1" smtClean="0"/>
            <a:t>aeronáutica</a:t>
          </a:r>
          <a:r>
            <a:rPr lang="en-GB" sz="1800" b="0" dirty="0" smtClean="0"/>
            <a:t> </a:t>
          </a:r>
          <a:r>
            <a:rPr lang="es-ES" sz="1800" b="0" dirty="0" smtClean="0"/>
            <a:t>básica y reglamentos de explotación específicos (LEG)</a:t>
          </a:r>
        </a:p>
      </dgm:t>
    </dgm:pt>
    <dgm:pt modelId="{B30DB45C-9D01-4438-8439-2BEBDC1342DD}">
      <dgm:prSet phldrT="[Text]" custT="1"/>
      <dgm:spPr>
        <a:gradFill flip="none" rotWithShape="0">
          <a:gsLst>
            <a:gs pos="0">
              <a:srgbClr val="6699FF">
                <a:shade val="30000"/>
                <a:satMod val="115000"/>
              </a:srgbClr>
            </a:gs>
            <a:gs pos="50000">
              <a:srgbClr val="6699FF">
                <a:shade val="67500"/>
                <a:satMod val="115000"/>
              </a:srgbClr>
            </a:gs>
            <a:gs pos="100000">
              <a:srgbClr val="6699FF">
                <a:shade val="100000"/>
                <a:satMod val="115000"/>
              </a:srgbClr>
            </a:gs>
          </a:gsLst>
          <a:lin ang="8100000" scaled="1"/>
          <a:tileRect/>
        </a:gradFill>
      </dgm:spPr>
      <dgm:t>
        <a:bodyPr/>
        <a:lstStyle/>
        <a:p>
          <a:r>
            <a:rPr lang="en-US" sz="1800" b="0" dirty="0" err="1" smtClean="0"/>
            <a:t>Investigación</a:t>
          </a:r>
          <a:r>
            <a:rPr lang="en-US" sz="1800" b="0" dirty="0" smtClean="0"/>
            <a:t> de </a:t>
          </a:r>
          <a:r>
            <a:rPr lang="en-US" sz="1800" b="0" dirty="0" err="1" smtClean="0"/>
            <a:t>accidentes</a:t>
          </a:r>
          <a:r>
            <a:rPr lang="en-US" sz="1800" b="0" dirty="0" smtClean="0"/>
            <a:t> e </a:t>
          </a:r>
          <a:r>
            <a:rPr lang="en-US" sz="1800" b="0" dirty="0" err="1" smtClean="0"/>
            <a:t>incidentes</a:t>
          </a:r>
          <a:r>
            <a:rPr lang="en-US" sz="1800" b="0" dirty="0" smtClean="0"/>
            <a:t> de </a:t>
          </a:r>
          <a:r>
            <a:rPr lang="en-US" sz="1800" b="0" dirty="0" err="1" smtClean="0"/>
            <a:t>aviación</a:t>
          </a:r>
          <a:r>
            <a:rPr lang="en-US" sz="1800" b="0" dirty="0" smtClean="0"/>
            <a:t> (AIG)</a:t>
          </a:r>
          <a:br>
            <a:rPr lang="en-US" sz="1800" b="0" dirty="0" smtClean="0"/>
          </a:br>
          <a:r>
            <a:rPr lang="en-US" sz="1800" b="0" dirty="0" err="1" smtClean="0">
              <a:solidFill>
                <a:srgbClr val="FFFF00"/>
              </a:solidFill>
            </a:rPr>
            <a:t>Anexos</a:t>
          </a:r>
          <a:r>
            <a:rPr lang="en-US" sz="1800" b="0" dirty="0" smtClean="0">
              <a:solidFill>
                <a:srgbClr val="FFFF00"/>
              </a:solidFill>
            </a:rPr>
            <a:t> 13 y 19</a:t>
          </a:r>
          <a:endParaRPr lang="en-CA" sz="1800" b="0" dirty="0">
            <a:solidFill>
              <a:srgbClr val="FFFF00"/>
            </a:solidFill>
          </a:endParaRPr>
        </a:p>
      </dgm:t>
    </dgm:pt>
    <dgm:pt modelId="{37FB74EA-EA93-4FC7-9127-F42C5F09BC33}" type="parTrans" cxnId="{ED14EAFE-50A7-4DCF-B885-0F84B05DE495}">
      <dgm:prSet/>
      <dgm:spPr/>
      <dgm:t>
        <a:bodyPr/>
        <a:lstStyle/>
        <a:p>
          <a:endParaRPr lang="en-CA"/>
        </a:p>
      </dgm:t>
    </dgm:pt>
    <dgm:pt modelId="{3752FB89-C95D-4AF0-A14A-AAAE7E04873C}" type="sibTrans" cxnId="{ED14EAFE-50A7-4DCF-B885-0F84B05DE495}">
      <dgm:prSet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dgm:spPr>
      <dgm:t>
        <a:bodyPr/>
        <a:lstStyle/>
        <a:p>
          <a:r>
            <a:rPr lang="en-CA" sz="1900" b="0" dirty="0" err="1" smtClean="0"/>
            <a:t>Aeronavegabilidad</a:t>
          </a:r>
          <a:r>
            <a:rPr lang="en-CA" sz="1900" b="0" dirty="0" smtClean="0"/>
            <a:t> (AIR)</a:t>
          </a:r>
          <a:br>
            <a:rPr lang="en-CA" sz="1900" b="0" dirty="0" smtClean="0"/>
          </a:br>
          <a:r>
            <a:rPr lang="en-US" sz="1900" b="0" dirty="0" err="1" smtClean="0">
              <a:solidFill>
                <a:srgbClr val="1B4177"/>
              </a:solidFill>
            </a:rPr>
            <a:t>Anexos</a:t>
          </a:r>
          <a:r>
            <a:rPr lang="en-US" sz="1900" b="0" dirty="0" smtClean="0">
              <a:solidFill>
                <a:srgbClr val="1B4177"/>
              </a:solidFill>
            </a:rPr>
            <a:t> 6, 7, 8, 16 y 19</a:t>
          </a:r>
          <a:endParaRPr lang="en-CA" sz="1900" b="0" dirty="0">
            <a:solidFill>
              <a:srgbClr val="1B4177"/>
            </a:solidFill>
          </a:endParaRPr>
        </a:p>
      </dgm:t>
    </dgm:pt>
    <dgm:pt modelId="{3F40F566-4A01-4AB7-8A7B-388F3A51175A}">
      <dgm:prSet phldrT="[Text]" custT="1"/>
      <dgm:spPr>
        <a:gradFill flip="none" rotWithShape="0">
          <a:gsLst>
            <a:gs pos="0">
              <a:srgbClr val="6699FF">
                <a:shade val="30000"/>
                <a:satMod val="115000"/>
              </a:srgbClr>
            </a:gs>
            <a:gs pos="50000">
              <a:srgbClr val="6699FF">
                <a:shade val="67500"/>
                <a:satMod val="115000"/>
              </a:srgbClr>
            </a:gs>
            <a:gs pos="100000">
              <a:srgbClr val="6699FF">
                <a:shade val="100000"/>
                <a:satMod val="115000"/>
              </a:srgbClr>
            </a:gs>
          </a:gsLst>
          <a:lin ang="5400000" scaled="1"/>
          <a:tileRect/>
        </a:gradFill>
      </dgm:spPr>
      <dgm:t>
        <a:bodyPr/>
        <a:lstStyle/>
        <a:p>
          <a:r>
            <a:rPr lang="en-CA" sz="1800" b="0" dirty="0" err="1" smtClean="0"/>
            <a:t>Servicios</a:t>
          </a:r>
          <a:r>
            <a:rPr lang="en-CA" sz="1800" b="0" dirty="0" smtClean="0"/>
            <a:t> de </a:t>
          </a:r>
          <a:r>
            <a:rPr lang="en-CA" sz="1800" b="0" dirty="0" err="1" smtClean="0"/>
            <a:t>navegación</a:t>
          </a:r>
          <a:r>
            <a:rPr lang="en-CA" sz="1800" b="0" dirty="0" smtClean="0"/>
            <a:t> </a:t>
          </a:r>
          <a:r>
            <a:rPr lang="en-CA" sz="1800" b="0" dirty="0" err="1" smtClean="0"/>
            <a:t>aérea</a:t>
          </a:r>
          <a:r>
            <a:rPr lang="en-CA" sz="1800" b="0" dirty="0" smtClean="0"/>
            <a:t> (ANS)</a:t>
          </a:r>
          <a:br>
            <a:rPr lang="en-CA" sz="1800" b="0" dirty="0" smtClean="0"/>
          </a:br>
          <a:r>
            <a:rPr lang="en-US" sz="1800" b="0" dirty="0" err="1" smtClean="0">
              <a:solidFill>
                <a:srgbClr val="FFFF00"/>
              </a:solidFill>
            </a:rPr>
            <a:t>Anexos</a:t>
          </a:r>
          <a:r>
            <a:rPr lang="en-US" sz="1800" b="0" dirty="0" smtClean="0">
              <a:solidFill>
                <a:srgbClr val="FFFF00"/>
              </a:solidFill>
            </a:rPr>
            <a:t> 2, 3, 4, 5, 10, 11, 12, 15, 19 y PANS-ATM</a:t>
          </a:r>
          <a:endParaRPr lang="en-CA" sz="1800" b="0" dirty="0">
            <a:solidFill>
              <a:srgbClr val="FFFF00"/>
            </a:solidFill>
          </a:endParaRPr>
        </a:p>
      </dgm:t>
    </dgm:pt>
    <dgm:pt modelId="{1EAA04A9-ED11-4BD3-B974-45F6F2C4DD4A}" type="parTrans" cxnId="{C20CDD54-484F-4788-A801-9BAEB3E5C5E7}">
      <dgm:prSet/>
      <dgm:spPr/>
      <dgm:t>
        <a:bodyPr/>
        <a:lstStyle/>
        <a:p>
          <a:endParaRPr lang="en-CA"/>
        </a:p>
      </dgm:t>
    </dgm:pt>
    <dgm:pt modelId="{4F5B6C8E-C3F3-4735-BD65-9D18B7F5FA02}" type="sibTrans" cxnId="{C20CDD54-484F-4788-A801-9BAEB3E5C5E7}">
      <dgm:prSet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dgm:spPr>
      <dgm:t>
        <a:bodyPr/>
        <a:lstStyle/>
        <a:p>
          <a:r>
            <a:rPr lang="en-US" sz="1900" b="0" dirty="0" err="1" smtClean="0"/>
            <a:t>Aeródromos</a:t>
          </a:r>
          <a:r>
            <a:rPr lang="en-US" sz="1900" b="0" dirty="0" smtClean="0"/>
            <a:t> y </a:t>
          </a:r>
          <a:r>
            <a:rPr lang="en-US" sz="1900" b="0" dirty="0" err="1" smtClean="0"/>
            <a:t>ayudas</a:t>
          </a:r>
          <a:r>
            <a:rPr lang="en-US" sz="1900" b="0" dirty="0" smtClean="0"/>
            <a:t> </a:t>
          </a:r>
          <a:r>
            <a:rPr lang="en-US" sz="1900" b="0" dirty="0" err="1" smtClean="0"/>
            <a:t>terrestres</a:t>
          </a:r>
          <a:r>
            <a:rPr lang="en-US" sz="1900" b="0" dirty="0" smtClean="0"/>
            <a:t> (AGA)</a:t>
          </a:r>
          <a:br>
            <a:rPr lang="en-US" sz="1900" b="0" dirty="0" smtClean="0"/>
          </a:br>
          <a:r>
            <a:rPr lang="en-US" sz="1900" b="0" dirty="0" err="1" smtClean="0">
              <a:solidFill>
                <a:srgbClr val="1B4177"/>
              </a:solidFill>
            </a:rPr>
            <a:t>Anexos</a:t>
          </a:r>
          <a:r>
            <a:rPr lang="en-US" sz="1900" b="0" dirty="0" smtClean="0">
              <a:solidFill>
                <a:srgbClr val="1B4177"/>
              </a:solidFill>
            </a:rPr>
            <a:t> 14 y 19</a:t>
          </a:r>
          <a:endParaRPr lang="en-CA" sz="1900" b="0" dirty="0">
            <a:solidFill>
              <a:srgbClr val="1B4177"/>
            </a:solidFill>
          </a:endParaRPr>
        </a:p>
      </dgm:t>
    </dgm:pt>
    <dgm:pt modelId="{6CC3B10B-EBF1-49EC-874F-5E1D1B86DC9C}">
      <dgm:prSet custT="1"/>
      <dgm:spPr>
        <a:gradFill flip="none" rotWithShape="0">
          <a:gsLst>
            <a:gs pos="0">
              <a:srgbClr val="6699FF">
                <a:shade val="30000"/>
                <a:satMod val="115000"/>
              </a:srgbClr>
            </a:gs>
            <a:gs pos="50000">
              <a:srgbClr val="6699FF">
                <a:shade val="67500"/>
                <a:satMod val="115000"/>
              </a:srgbClr>
            </a:gs>
            <a:gs pos="100000">
              <a:srgbClr val="6699FF">
                <a:shade val="100000"/>
                <a:satMod val="115000"/>
              </a:srgbClr>
            </a:gs>
          </a:gsLst>
          <a:lin ang="5400000" scaled="1"/>
          <a:tileRect/>
        </a:gradFill>
      </dgm:spPr>
      <dgm:t>
        <a:bodyPr/>
        <a:lstStyle/>
        <a:p>
          <a:pPr>
            <a:lnSpc>
              <a:spcPct val="70000"/>
            </a:lnSpc>
          </a:pPr>
          <a:r>
            <a:rPr lang="en-GB" sz="1800" b="0" dirty="0" err="1" smtClean="0"/>
            <a:t>Otorgamiento</a:t>
          </a:r>
          <a:r>
            <a:rPr lang="en-GB" sz="1800" b="0" dirty="0" smtClean="0"/>
            <a:t> de </a:t>
          </a:r>
          <a:r>
            <a:rPr lang="en-GB" sz="1800" b="0" dirty="0" err="1" smtClean="0"/>
            <a:t>licencias</a:t>
          </a:r>
          <a:r>
            <a:rPr lang="en-GB" sz="1800" b="0" dirty="0" smtClean="0"/>
            <a:t> al</a:t>
          </a:r>
        </a:p>
        <a:p>
          <a:pPr>
            <a:lnSpc>
              <a:spcPct val="70000"/>
            </a:lnSpc>
          </a:pPr>
          <a:r>
            <a:rPr lang="en-GB" sz="1800" b="0" dirty="0" smtClean="0"/>
            <a:t>personal e </a:t>
          </a:r>
          <a:r>
            <a:rPr lang="en-GB" sz="1800" b="0" dirty="0" err="1" smtClean="0"/>
            <a:t>instrucción</a:t>
          </a:r>
          <a:r>
            <a:rPr lang="en-GB" sz="1800" b="0" dirty="0" smtClean="0"/>
            <a:t> (PEL)</a:t>
          </a:r>
        </a:p>
        <a:p>
          <a:pPr>
            <a:lnSpc>
              <a:spcPct val="70000"/>
            </a:lnSpc>
          </a:pPr>
          <a:r>
            <a:rPr lang="en-US" sz="1800" b="0" dirty="0" err="1" smtClean="0">
              <a:solidFill>
                <a:srgbClr val="FFFF00"/>
              </a:solidFill>
            </a:rPr>
            <a:t>Anexos</a:t>
          </a:r>
          <a:r>
            <a:rPr lang="en-US" sz="1800" b="0" dirty="0" smtClean="0">
              <a:solidFill>
                <a:srgbClr val="FFFF00"/>
              </a:solidFill>
            </a:rPr>
            <a:t> 1 y 19</a:t>
          </a:r>
          <a:endParaRPr lang="en-CA" sz="1800" b="0" dirty="0">
            <a:solidFill>
              <a:srgbClr val="FFFF00"/>
            </a:solidFill>
          </a:endParaRPr>
        </a:p>
      </dgm:t>
    </dgm:pt>
    <dgm:pt modelId="{69012ED3-5590-4B79-9539-F70FA4A43D1A}" type="parTrans" cxnId="{3FBAD7E8-D87E-47A5-A060-7E8A7E7EC0D7}">
      <dgm:prSet/>
      <dgm:spPr/>
      <dgm:t>
        <a:bodyPr/>
        <a:lstStyle/>
        <a:p>
          <a:endParaRPr lang="en-CA"/>
        </a:p>
      </dgm:t>
    </dgm:pt>
    <dgm:pt modelId="{C506FC1E-90FF-47FE-B007-4FCAA36C2297}" type="sibTrans" cxnId="{3FBAD7E8-D87E-47A5-A060-7E8A7E7EC0D7}">
      <dgm:prSet custT="1"/>
      <dgm:spPr>
        <a:gradFill flip="none" rotWithShape="0">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dgm:spPr>
      <dgm:t>
        <a:bodyPr/>
        <a:lstStyle/>
        <a:p>
          <a:pPr>
            <a:lnSpc>
              <a:spcPct val="90000"/>
            </a:lnSpc>
          </a:pPr>
          <a:endParaRPr lang="en-CA" sz="1900" b="0" dirty="0" smtClean="0"/>
        </a:p>
        <a:p>
          <a:pPr>
            <a:lnSpc>
              <a:spcPct val="70000"/>
            </a:lnSpc>
          </a:pPr>
          <a:r>
            <a:rPr lang="en-CA" sz="1900" b="0" dirty="0" err="1" smtClean="0"/>
            <a:t>Operaciones</a:t>
          </a:r>
          <a:r>
            <a:rPr lang="en-CA" sz="1900" b="0" dirty="0" smtClean="0"/>
            <a:t> de </a:t>
          </a:r>
          <a:r>
            <a:rPr lang="en-CA" sz="1900" b="0" dirty="0" err="1" smtClean="0"/>
            <a:t>aeronaves</a:t>
          </a:r>
          <a:r>
            <a:rPr lang="en-CA" sz="1900" b="0" dirty="0" smtClean="0"/>
            <a:t> (OPS)</a:t>
          </a:r>
          <a:br>
            <a:rPr lang="en-CA" sz="1900" b="0" dirty="0" smtClean="0"/>
          </a:br>
          <a:r>
            <a:rPr lang="en-US" sz="1900" b="0" dirty="0" err="1" smtClean="0">
              <a:solidFill>
                <a:srgbClr val="1B4177"/>
              </a:solidFill>
            </a:rPr>
            <a:t>Anexos</a:t>
          </a:r>
          <a:r>
            <a:rPr lang="en-US" sz="1900" b="0" dirty="0" smtClean="0">
              <a:solidFill>
                <a:srgbClr val="1B4177"/>
              </a:solidFill>
            </a:rPr>
            <a:t> 6, 9, 18, 19 y</a:t>
          </a:r>
        </a:p>
        <a:p>
          <a:pPr>
            <a:lnSpc>
              <a:spcPct val="70000"/>
            </a:lnSpc>
          </a:pPr>
          <a:r>
            <a:rPr lang="en-US" sz="1900" b="0" dirty="0" smtClean="0">
              <a:solidFill>
                <a:srgbClr val="1B4177"/>
              </a:solidFill>
            </a:rPr>
            <a:t>PANS-OPS</a:t>
          </a:r>
        </a:p>
        <a:p>
          <a:pPr>
            <a:lnSpc>
              <a:spcPct val="70000"/>
            </a:lnSpc>
          </a:pPr>
          <a:endParaRPr lang="en-CA" sz="1900" b="0" dirty="0">
            <a:solidFill>
              <a:schemeClr val="tx2"/>
            </a:solidFill>
          </a:endParaRPr>
        </a:p>
      </dgm:t>
    </dgm:pt>
    <dgm:pt modelId="{A27909CB-01AA-46FE-BCA4-560D13146E4B}" type="pres">
      <dgm:prSet presAssocID="{56E0C428-EF55-4314-8006-DE4EFB10B641}" presName="Name0" presStyleCnt="0">
        <dgm:presLayoutVars>
          <dgm:chMax/>
          <dgm:chPref/>
          <dgm:dir/>
          <dgm:animLvl val="lvl"/>
        </dgm:presLayoutVars>
      </dgm:prSet>
      <dgm:spPr/>
      <dgm:t>
        <a:bodyPr/>
        <a:lstStyle/>
        <a:p>
          <a:endParaRPr lang="en-CA"/>
        </a:p>
      </dgm:t>
    </dgm:pt>
    <dgm:pt modelId="{3A1799D4-5DAF-4496-9E85-01508E74F7E7}" type="pres">
      <dgm:prSet presAssocID="{68D4056F-EFCE-4C86-AF66-8B608727F7F9}" presName="composite" presStyleCnt="0"/>
      <dgm:spPr/>
    </dgm:pt>
    <dgm:pt modelId="{08D98031-7B6D-43FA-9AEE-D92A1A8A56DE}" type="pres">
      <dgm:prSet presAssocID="{68D4056F-EFCE-4C86-AF66-8B608727F7F9}" presName="Parent1" presStyleLbl="node1" presStyleIdx="0" presStyleCnt="8" custScaleX="444684" custScaleY="125216" custLinFactX="37192" custLinFactNeighborX="100000">
        <dgm:presLayoutVars>
          <dgm:chMax val="1"/>
          <dgm:chPref val="1"/>
          <dgm:bulletEnabled val="1"/>
        </dgm:presLayoutVars>
      </dgm:prSet>
      <dgm:spPr/>
      <dgm:t>
        <a:bodyPr/>
        <a:lstStyle/>
        <a:p>
          <a:endParaRPr lang="en-CA"/>
        </a:p>
      </dgm:t>
    </dgm:pt>
    <dgm:pt modelId="{2656C34F-8CF3-4A1E-85C4-A47BB9ECEED6}" type="pres">
      <dgm:prSet presAssocID="{68D4056F-EFCE-4C86-AF66-8B608727F7F9}" presName="Childtext1" presStyleLbl="revTx" presStyleIdx="0" presStyleCnt="4">
        <dgm:presLayoutVars>
          <dgm:chMax val="0"/>
          <dgm:chPref val="0"/>
          <dgm:bulletEnabled val="1"/>
        </dgm:presLayoutVars>
      </dgm:prSet>
      <dgm:spPr/>
      <dgm:t>
        <a:bodyPr/>
        <a:lstStyle/>
        <a:p>
          <a:endParaRPr lang="en-CA"/>
        </a:p>
      </dgm:t>
    </dgm:pt>
    <dgm:pt modelId="{E4CA7F2E-E48C-41BF-B1CB-4C6489273167}" type="pres">
      <dgm:prSet presAssocID="{68D4056F-EFCE-4C86-AF66-8B608727F7F9}" presName="BalanceSpacing" presStyleCnt="0"/>
      <dgm:spPr/>
    </dgm:pt>
    <dgm:pt modelId="{7F682042-45EC-4F23-A05D-C3280816EB21}" type="pres">
      <dgm:prSet presAssocID="{68D4056F-EFCE-4C86-AF66-8B608727F7F9}" presName="BalanceSpacing1" presStyleCnt="0"/>
      <dgm:spPr/>
    </dgm:pt>
    <dgm:pt modelId="{676FEFD3-1EB3-4CD7-9098-FF17BB38765C}" type="pres">
      <dgm:prSet presAssocID="{2D751C68-E8CD-475D-89C8-9B73BD406624}" presName="Accent1Text" presStyleLbl="node1" presStyleIdx="1" presStyleCnt="8" custScaleX="483161" custScaleY="125216" custLinFactX="-61399" custLinFactNeighborX="-100000"/>
      <dgm:spPr/>
      <dgm:t>
        <a:bodyPr/>
        <a:lstStyle/>
        <a:p>
          <a:endParaRPr lang="en-CA"/>
        </a:p>
      </dgm:t>
    </dgm:pt>
    <dgm:pt modelId="{17288EF3-6064-42A1-A197-BFB45DC888CC}" type="pres">
      <dgm:prSet presAssocID="{2D751C68-E8CD-475D-89C8-9B73BD406624}" presName="spaceBetweenRectangles" presStyleCnt="0"/>
      <dgm:spPr/>
    </dgm:pt>
    <dgm:pt modelId="{0610B3EA-34A0-4846-92B0-27B11FE67F94}" type="pres">
      <dgm:prSet presAssocID="{6CC3B10B-EBF1-49EC-874F-5E1D1B86DC9C}" presName="composite" presStyleCnt="0"/>
      <dgm:spPr/>
    </dgm:pt>
    <dgm:pt modelId="{0D6F642D-7A24-42F5-8CBC-9086CB47C352}" type="pres">
      <dgm:prSet presAssocID="{6CC3B10B-EBF1-49EC-874F-5E1D1B86DC9C}" presName="Parent1" presStyleLbl="node1" presStyleIdx="2" presStyleCnt="8" custScaleX="444684" custScaleY="125216" custLinFactX="-62812" custLinFactNeighborX="-100000" custLinFactNeighborY="1973">
        <dgm:presLayoutVars>
          <dgm:chMax val="1"/>
          <dgm:chPref val="1"/>
          <dgm:bulletEnabled val="1"/>
        </dgm:presLayoutVars>
      </dgm:prSet>
      <dgm:spPr/>
      <dgm:t>
        <a:bodyPr/>
        <a:lstStyle/>
        <a:p>
          <a:endParaRPr lang="en-CA"/>
        </a:p>
      </dgm:t>
    </dgm:pt>
    <dgm:pt modelId="{6A4BCCD1-89F5-47C4-9942-5AE982B323B2}" type="pres">
      <dgm:prSet presAssocID="{6CC3B10B-EBF1-49EC-874F-5E1D1B86DC9C}" presName="Childtext1" presStyleLbl="revTx" presStyleIdx="1" presStyleCnt="4">
        <dgm:presLayoutVars>
          <dgm:chMax val="0"/>
          <dgm:chPref val="0"/>
          <dgm:bulletEnabled val="1"/>
        </dgm:presLayoutVars>
      </dgm:prSet>
      <dgm:spPr/>
    </dgm:pt>
    <dgm:pt modelId="{EE50FE4D-B536-4770-9819-E188FF0B92B0}" type="pres">
      <dgm:prSet presAssocID="{6CC3B10B-EBF1-49EC-874F-5E1D1B86DC9C}" presName="BalanceSpacing" presStyleCnt="0"/>
      <dgm:spPr/>
    </dgm:pt>
    <dgm:pt modelId="{9075F310-981C-4EC6-AC03-4B534102FA17}" type="pres">
      <dgm:prSet presAssocID="{6CC3B10B-EBF1-49EC-874F-5E1D1B86DC9C}" presName="BalanceSpacing1" presStyleCnt="0"/>
      <dgm:spPr/>
    </dgm:pt>
    <dgm:pt modelId="{D95E7E63-7483-4E91-BB04-2A8E8C347F96}" type="pres">
      <dgm:prSet presAssocID="{C506FC1E-90FF-47FE-B007-4FCAA36C2297}" presName="Accent1Text" presStyleLbl="node1" presStyleIdx="3" presStyleCnt="8" custScaleX="444684" custScaleY="125216" custLinFactX="37192" custLinFactNeighborX="100000"/>
      <dgm:spPr/>
      <dgm:t>
        <a:bodyPr/>
        <a:lstStyle/>
        <a:p>
          <a:endParaRPr lang="en-CA"/>
        </a:p>
      </dgm:t>
    </dgm:pt>
    <dgm:pt modelId="{AD4983B5-92C5-480C-B283-EBF8EDDF41FE}" type="pres">
      <dgm:prSet presAssocID="{C506FC1E-90FF-47FE-B007-4FCAA36C2297}" presName="spaceBetweenRectangles" presStyleCnt="0"/>
      <dgm:spPr/>
    </dgm:pt>
    <dgm:pt modelId="{33515C3C-E0C1-44C7-B974-8FA4712F98EB}" type="pres">
      <dgm:prSet presAssocID="{B30DB45C-9D01-4438-8439-2BEBDC1342DD}" presName="composite" presStyleCnt="0"/>
      <dgm:spPr/>
    </dgm:pt>
    <dgm:pt modelId="{E4895CC0-30F3-4FE3-AC86-8E6EF0A11295}" type="pres">
      <dgm:prSet presAssocID="{B30DB45C-9D01-4438-8439-2BEBDC1342DD}" presName="Parent1" presStyleLbl="node1" presStyleIdx="4" presStyleCnt="8" custScaleX="444684" custScaleY="125216" custLinFactX="39074" custLinFactNeighborX="100000">
        <dgm:presLayoutVars>
          <dgm:chMax val="1"/>
          <dgm:chPref val="1"/>
          <dgm:bulletEnabled val="1"/>
        </dgm:presLayoutVars>
      </dgm:prSet>
      <dgm:spPr/>
      <dgm:t>
        <a:bodyPr/>
        <a:lstStyle/>
        <a:p>
          <a:endParaRPr lang="en-CA"/>
        </a:p>
      </dgm:t>
    </dgm:pt>
    <dgm:pt modelId="{5834DE61-15C8-434D-B5F1-C78A6D734065}" type="pres">
      <dgm:prSet presAssocID="{B30DB45C-9D01-4438-8439-2BEBDC1342DD}" presName="Childtext1" presStyleLbl="revTx" presStyleIdx="2" presStyleCnt="4">
        <dgm:presLayoutVars>
          <dgm:chMax val="0"/>
          <dgm:chPref val="0"/>
          <dgm:bulletEnabled val="1"/>
        </dgm:presLayoutVars>
      </dgm:prSet>
      <dgm:spPr/>
      <dgm:t>
        <a:bodyPr/>
        <a:lstStyle/>
        <a:p>
          <a:endParaRPr lang="en-CA"/>
        </a:p>
      </dgm:t>
    </dgm:pt>
    <dgm:pt modelId="{CCD85CD4-5E99-421C-A105-4618B6A3A8E5}" type="pres">
      <dgm:prSet presAssocID="{B30DB45C-9D01-4438-8439-2BEBDC1342DD}" presName="BalanceSpacing" presStyleCnt="0"/>
      <dgm:spPr/>
    </dgm:pt>
    <dgm:pt modelId="{25941FE0-45EF-4CFB-BAA4-B490C20F43A9}" type="pres">
      <dgm:prSet presAssocID="{B30DB45C-9D01-4438-8439-2BEBDC1342DD}" presName="BalanceSpacing1" presStyleCnt="0"/>
      <dgm:spPr/>
    </dgm:pt>
    <dgm:pt modelId="{2E372CB0-7F0A-4F77-8779-D8FA243840EA}" type="pres">
      <dgm:prSet presAssocID="{3752FB89-C95D-4AF0-A14A-AAAE7E04873C}" presName="Accent1Text" presStyleLbl="node1" presStyleIdx="5" presStyleCnt="8" custScaleX="444684" custScaleY="125216" custLinFactX="-51410" custLinFactNeighborX="-100000"/>
      <dgm:spPr/>
      <dgm:t>
        <a:bodyPr/>
        <a:lstStyle/>
        <a:p>
          <a:endParaRPr lang="en-CA"/>
        </a:p>
      </dgm:t>
    </dgm:pt>
    <dgm:pt modelId="{E04CCB38-4E19-4E15-A423-BFBDFE7FCA9F}" type="pres">
      <dgm:prSet presAssocID="{3752FB89-C95D-4AF0-A14A-AAAE7E04873C}" presName="spaceBetweenRectangles" presStyleCnt="0"/>
      <dgm:spPr/>
    </dgm:pt>
    <dgm:pt modelId="{83B74F34-7157-4EC2-9476-A571A066958C}" type="pres">
      <dgm:prSet presAssocID="{3F40F566-4A01-4AB7-8A7B-388F3A51175A}" presName="composite" presStyleCnt="0"/>
      <dgm:spPr/>
    </dgm:pt>
    <dgm:pt modelId="{6DF932E1-D8F0-4DBF-BCD6-17A113AB659C}" type="pres">
      <dgm:prSet presAssocID="{3F40F566-4A01-4AB7-8A7B-388F3A51175A}" presName="Parent1" presStyleLbl="node1" presStyleIdx="6" presStyleCnt="8" custScaleX="444684" custScaleY="125216" custLinFactX="-51410" custLinFactNeighborX="-100000">
        <dgm:presLayoutVars>
          <dgm:chMax val="1"/>
          <dgm:chPref val="1"/>
          <dgm:bulletEnabled val="1"/>
        </dgm:presLayoutVars>
      </dgm:prSet>
      <dgm:spPr/>
      <dgm:t>
        <a:bodyPr/>
        <a:lstStyle/>
        <a:p>
          <a:endParaRPr lang="en-CA"/>
        </a:p>
      </dgm:t>
    </dgm:pt>
    <dgm:pt modelId="{EBBE2240-9032-4C93-BD47-1FAB1ED15693}" type="pres">
      <dgm:prSet presAssocID="{3F40F566-4A01-4AB7-8A7B-388F3A51175A}" presName="Childtext1" presStyleLbl="revTx" presStyleIdx="3" presStyleCnt="4">
        <dgm:presLayoutVars>
          <dgm:chMax val="0"/>
          <dgm:chPref val="0"/>
          <dgm:bulletEnabled val="1"/>
        </dgm:presLayoutVars>
      </dgm:prSet>
      <dgm:spPr/>
      <dgm:t>
        <a:bodyPr/>
        <a:lstStyle/>
        <a:p>
          <a:endParaRPr lang="en-CA"/>
        </a:p>
      </dgm:t>
    </dgm:pt>
    <dgm:pt modelId="{0E248460-BD78-47E4-B44C-273BF6DD8490}" type="pres">
      <dgm:prSet presAssocID="{3F40F566-4A01-4AB7-8A7B-388F3A51175A}" presName="BalanceSpacing" presStyleCnt="0"/>
      <dgm:spPr/>
    </dgm:pt>
    <dgm:pt modelId="{DC17330C-5896-4933-9744-7B28CF49A5F9}" type="pres">
      <dgm:prSet presAssocID="{3F40F566-4A01-4AB7-8A7B-388F3A51175A}" presName="BalanceSpacing1" presStyleCnt="0"/>
      <dgm:spPr/>
    </dgm:pt>
    <dgm:pt modelId="{558A4618-51BD-4F1E-9967-9C3D48E663DB}" type="pres">
      <dgm:prSet presAssocID="{4F5B6C8E-C3F3-4735-BD65-9D18B7F5FA02}" presName="Accent1Text" presStyleLbl="node1" presStyleIdx="7" presStyleCnt="8" custScaleX="444684" custScaleY="125216" custLinFactX="39074" custLinFactNeighborX="100000"/>
      <dgm:spPr/>
      <dgm:t>
        <a:bodyPr/>
        <a:lstStyle/>
        <a:p>
          <a:endParaRPr lang="en-CA"/>
        </a:p>
      </dgm:t>
    </dgm:pt>
  </dgm:ptLst>
  <dgm:cxnLst>
    <dgm:cxn modelId="{85455083-C3F3-4DDA-9477-316FD4C8F3E4}" type="presOf" srcId="{68D4056F-EFCE-4C86-AF66-8B608727F7F9}" destId="{08D98031-7B6D-43FA-9AEE-D92A1A8A56DE}" srcOrd="0" destOrd="0" presId="urn:microsoft.com/office/officeart/2008/layout/AlternatingHexagons"/>
    <dgm:cxn modelId="{EBC815B2-9C24-4B85-A906-C6CC8042F9C5}" type="presOf" srcId="{3F40F566-4A01-4AB7-8A7B-388F3A51175A}" destId="{6DF932E1-D8F0-4DBF-BCD6-17A113AB659C}" srcOrd="0" destOrd="0" presId="urn:microsoft.com/office/officeart/2008/layout/AlternatingHexagons"/>
    <dgm:cxn modelId="{ACAC9AE5-A8B7-41E1-9594-77EB2388EF05}" srcId="{56E0C428-EF55-4314-8006-DE4EFB10B641}" destId="{68D4056F-EFCE-4C86-AF66-8B608727F7F9}" srcOrd="0" destOrd="0" parTransId="{C00D28F3-58C6-4871-8657-611A8EBC1FF3}" sibTransId="{2D751C68-E8CD-475D-89C8-9B73BD406624}"/>
    <dgm:cxn modelId="{B82A46AC-2502-4AA4-A17C-C571E443ADA2}" type="presOf" srcId="{C506FC1E-90FF-47FE-B007-4FCAA36C2297}" destId="{D95E7E63-7483-4E91-BB04-2A8E8C347F96}" srcOrd="0" destOrd="0" presId="urn:microsoft.com/office/officeart/2008/layout/AlternatingHexagons"/>
    <dgm:cxn modelId="{47F20A21-C96D-434E-94FA-BD16746C501E}" type="presOf" srcId="{3752FB89-C95D-4AF0-A14A-AAAE7E04873C}" destId="{2E372CB0-7F0A-4F77-8779-D8FA243840EA}" srcOrd="0" destOrd="0" presId="urn:microsoft.com/office/officeart/2008/layout/AlternatingHexagons"/>
    <dgm:cxn modelId="{C20CDD54-484F-4788-A801-9BAEB3E5C5E7}" srcId="{56E0C428-EF55-4314-8006-DE4EFB10B641}" destId="{3F40F566-4A01-4AB7-8A7B-388F3A51175A}" srcOrd="3" destOrd="0" parTransId="{1EAA04A9-ED11-4BD3-B974-45F6F2C4DD4A}" sibTransId="{4F5B6C8E-C3F3-4735-BD65-9D18B7F5FA02}"/>
    <dgm:cxn modelId="{ED14EAFE-50A7-4DCF-B885-0F84B05DE495}" srcId="{56E0C428-EF55-4314-8006-DE4EFB10B641}" destId="{B30DB45C-9D01-4438-8439-2BEBDC1342DD}" srcOrd="2" destOrd="0" parTransId="{37FB74EA-EA93-4FC7-9127-F42C5F09BC33}" sibTransId="{3752FB89-C95D-4AF0-A14A-AAAE7E04873C}"/>
    <dgm:cxn modelId="{898902F3-82EB-4B6B-98EE-DFBE206258D2}" type="presOf" srcId="{56E0C428-EF55-4314-8006-DE4EFB10B641}" destId="{A27909CB-01AA-46FE-BCA4-560D13146E4B}" srcOrd="0" destOrd="0" presId="urn:microsoft.com/office/officeart/2008/layout/AlternatingHexagons"/>
    <dgm:cxn modelId="{8891103D-82F2-47D6-9386-6108B97A2675}" type="presOf" srcId="{2D751C68-E8CD-475D-89C8-9B73BD406624}" destId="{676FEFD3-1EB3-4CD7-9098-FF17BB38765C}" srcOrd="0" destOrd="0" presId="urn:microsoft.com/office/officeart/2008/layout/AlternatingHexagons"/>
    <dgm:cxn modelId="{7AD107C0-054A-4AAD-8F78-F33A4D3E8600}" type="presOf" srcId="{4F5B6C8E-C3F3-4735-BD65-9D18B7F5FA02}" destId="{558A4618-51BD-4F1E-9967-9C3D48E663DB}" srcOrd="0" destOrd="0" presId="urn:microsoft.com/office/officeart/2008/layout/AlternatingHexagons"/>
    <dgm:cxn modelId="{A41F5A21-EA2D-4E3E-93E8-C9C81E200B8F}" type="presOf" srcId="{B30DB45C-9D01-4438-8439-2BEBDC1342DD}" destId="{E4895CC0-30F3-4FE3-AC86-8E6EF0A11295}" srcOrd="0" destOrd="0" presId="urn:microsoft.com/office/officeart/2008/layout/AlternatingHexagons"/>
    <dgm:cxn modelId="{9B30E75A-B656-4B69-B6C4-D090332B0036}" type="presOf" srcId="{6CC3B10B-EBF1-49EC-874F-5E1D1B86DC9C}" destId="{0D6F642D-7A24-42F5-8CBC-9086CB47C352}" srcOrd="0" destOrd="0" presId="urn:microsoft.com/office/officeart/2008/layout/AlternatingHexagons"/>
    <dgm:cxn modelId="{3FBAD7E8-D87E-47A5-A060-7E8A7E7EC0D7}" srcId="{56E0C428-EF55-4314-8006-DE4EFB10B641}" destId="{6CC3B10B-EBF1-49EC-874F-5E1D1B86DC9C}" srcOrd="1" destOrd="0" parTransId="{69012ED3-5590-4B79-9539-F70FA4A43D1A}" sibTransId="{C506FC1E-90FF-47FE-B007-4FCAA36C2297}"/>
    <dgm:cxn modelId="{9388CDE6-EC73-41FD-9343-E998B372CE2C}" type="presParOf" srcId="{A27909CB-01AA-46FE-BCA4-560D13146E4B}" destId="{3A1799D4-5DAF-4496-9E85-01508E74F7E7}" srcOrd="0" destOrd="0" presId="urn:microsoft.com/office/officeart/2008/layout/AlternatingHexagons"/>
    <dgm:cxn modelId="{2DD43BE8-48B2-482B-92FF-C3F33210214D}" type="presParOf" srcId="{3A1799D4-5DAF-4496-9E85-01508E74F7E7}" destId="{08D98031-7B6D-43FA-9AEE-D92A1A8A56DE}" srcOrd="0" destOrd="0" presId="urn:microsoft.com/office/officeart/2008/layout/AlternatingHexagons"/>
    <dgm:cxn modelId="{4CAEB9FC-463F-4FDD-B3F8-71316783720C}" type="presParOf" srcId="{3A1799D4-5DAF-4496-9E85-01508E74F7E7}" destId="{2656C34F-8CF3-4A1E-85C4-A47BB9ECEED6}" srcOrd="1" destOrd="0" presId="urn:microsoft.com/office/officeart/2008/layout/AlternatingHexagons"/>
    <dgm:cxn modelId="{3167AD17-602D-4F01-A7BD-555FA34BFC20}" type="presParOf" srcId="{3A1799D4-5DAF-4496-9E85-01508E74F7E7}" destId="{E4CA7F2E-E48C-41BF-B1CB-4C6489273167}" srcOrd="2" destOrd="0" presId="urn:microsoft.com/office/officeart/2008/layout/AlternatingHexagons"/>
    <dgm:cxn modelId="{F95B43EF-74F7-481D-B604-CD5489CC81DE}" type="presParOf" srcId="{3A1799D4-5DAF-4496-9E85-01508E74F7E7}" destId="{7F682042-45EC-4F23-A05D-C3280816EB21}" srcOrd="3" destOrd="0" presId="urn:microsoft.com/office/officeart/2008/layout/AlternatingHexagons"/>
    <dgm:cxn modelId="{3D2B7755-4BD9-4731-9F62-72618F7AC0DD}" type="presParOf" srcId="{3A1799D4-5DAF-4496-9E85-01508E74F7E7}" destId="{676FEFD3-1EB3-4CD7-9098-FF17BB38765C}" srcOrd="4" destOrd="0" presId="urn:microsoft.com/office/officeart/2008/layout/AlternatingHexagons"/>
    <dgm:cxn modelId="{80511BE8-15AA-4068-95A3-E6459DAA977C}" type="presParOf" srcId="{A27909CB-01AA-46FE-BCA4-560D13146E4B}" destId="{17288EF3-6064-42A1-A197-BFB45DC888CC}" srcOrd="1" destOrd="0" presId="urn:microsoft.com/office/officeart/2008/layout/AlternatingHexagons"/>
    <dgm:cxn modelId="{160D1706-22D8-40CD-8E59-11A9F76B089A}" type="presParOf" srcId="{A27909CB-01AA-46FE-BCA4-560D13146E4B}" destId="{0610B3EA-34A0-4846-92B0-27B11FE67F94}" srcOrd="2" destOrd="0" presId="urn:microsoft.com/office/officeart/2008/layout/AlternatingHexagons"/>
    <dgm:cxn modelId="{4CCFF23B-D4BA-430B-8CFF-8657EAD0FC71}" type="presParOf" srcId="{0610B3EA-34A0-4846-92B0-27B11FE67F94}" destId="{0D6F642D-7A24-42F5-8CBC-9086CB47C352}" srcOrd="0" destOrd="0" presId="urn:microsoft.com/office/officeart/2008/layout/AlternatingHexagons"/>
    <dgm:cxn modelId="{B2900B22-B295-477D-9A73-AFD828833B4C}" type="presParOf" srcId="{0610B3EA-34A0-4846-92B0-27B11FE67F94}" destId="{6A4BCCD1-89F5-47C4-9942-5AE982B323B2}" srcOrd="1" destOrd="0" presId="urn:microsoft.com/office/officeart/2008/layout/AlternatingHexagons"/>
    <dgm:cxn modelId="{952D5A5A-04DA-46B3-AAD3-BEC8E49D1043}" type="presParOf" srcId="{0610B3EA-34A0-4846-92B0-27B11FE67F94}" destId="{EE50FE4D-B536-4770-9819-E188FF0B92B0}" srcOrd="2" destOrd="0" presId="urn:microsoft.com/office/officeart/2008/layout/AlternatingHexagons"/>
    <dgm:cxn modelId="{264A6AC6-53CE-48B9-995D-F49A3345477A}" type="presParOf" srcId="{0610B3EA-34A0-4846-92B0-27B11FE67F94}" destId="{9075F310-981C-4EC6-AC03-4B534102FA17}" srcOrd="3" destOrd="0" presId="urn:microsoft.com/office/officeart/2008/layout/AlternatingHexagons"/>
    <dgm:cxn modelId="{0F857472-65B4-4BA5-88AD-E03F2E352453}" type="presParOf" srcId="{0610B3EA-34A0-4846-92B0-27B11FE67F94}" destId="{D95E7E63-7483-4E91-BB04-2A8E8C347F96}" srcOrd="4" destOrd="0" presId="urn:microsoft.com/office/officeart/2008/layout/AlternatingHexagons"/>
    <dgm:cxn modelId="{4E9AF068-F1F2-4F8E-9CB6-AD4C06904C64}" type="presParOf" srcId="{A27909CB-01AA-46FE-BCA4-560D13146E4B}" destId="{AD4983B5-92C5-480C-B283-EBF8EDDF41FE}" srcOrd="3" destOrd="0" presId="urn:microsoft.com/office/officeart/2008/layout/AlternatingHexagons"/>
    <dgm:cxn modelId="{3819F0B7-9B5C-47E6-97A9-38145C14C524}" type="presParOf" srcId="{A27909CB-01AA-46FE-BCA4-560D13146E4B}" destId="{33515C3C-E0C1-44C7-B974-8FA4712F98EB}" srcOrd="4" destOrd="0" presId="urn:microsoft.com/office/officeart/2008/layout/AlternatingHexagons"/>
    <dgm:cxn modelId="{36293B79-B802-411B-90F5-536E6C2AA1A6}" type="presParOf" srcId="{33515C3C-E0C1-44C7-B974-8FA4712F98EB}" destId="{E4895CC0-30F3-4FE3-AC86-8E6EF0A11295}" srcOrd="0" destOrd="0" presId="urn:microsoft.com/office/officeart/2008/layout/AlternatingHexagons"/>
    <dgm:cxn modelId="{7D146051-BE85-4F6F-88FD-07D2C2923D0F}" type="presParOf" srcId="{33515C3C-E0C1-44C7-B974-8FA4712F98EB}" destId="{5834DE61-15C8-434D-B5F1-C78A6D734065}" srcOrd="1" destOrd="0" presId="urn:microsoft.com/office/officeart/2008/layout/AlternatingHexagons"/>
    <dgm:cxn modelId="{F609D363-A8BC-4EE3-9925-55F656B9C60E}" type="presParOf" srcId="{33515C3C-E0C1-44C7-B974-8FA4712F98EB}" destId="{CCD85CD4-5E99-421C-A105-4618B6A3A8E5}" srcOrd="2" destOrd="0" presId="urn:microsoft.com/office/officeart/2008/layout/AlternatingHexagons"/>
    <dgm:cxn modelId="{EC5BCF44-1E3F-4710-A3EC-B8C8AB2A8A43}" type="presParOf" srcId="{33515C3C-E0C1-44C7-B974-8FA4712F98EB}" destId="{25941FE0-45EF-4CFB-BAA4-B490C20F43A9}" srcOrd="3" destOrd="0" presId="urn:microsoft.com/office/officeart/2008/layout/AlternatingHexagons"/>
    <dgm:cxn modelId="{C954E382-FD2A-4E9E-8849-1010B7B2D294}" type="presParOf" srcId="{33515C3C-E0C1-44C7-B974-8FA4712F98EB}" destId="{2E372CB0-7F0A-4F77-8779-D8FA243840EA}" srcOrd="4" destOrd="0" presId="urn:microsoft.com/office/officeart/2008/layout/AlternatingHexagons"/>
    <dgm:cxn modelId="{EA4A3928-2823-4BB3-A2A3-FCB6FB51C780}" type="presParOf" srcId="{A27909CB-01AA-46FE-BCA4-560D13146E4B}" destId="{E04CCB38-4E19-4E15-A423-BFBDFE7FCA9F}" srcOrd="5" destOrd="0" presId="urn:microsoft.com/office/officeart/2008/layout/AlternatingHexagons"/>
    <dgm:cxn modelId="{FBA734A4-74C1-497D-85ED-0E7338015D2C}" type="presParOf" srcId="{A27909CB-01AA-46FE-BCA4-560D13146E4B}" destId="{83B74F34-7157-4EC2-9476-A571A066958C}" srcOrd="6" destOrd="0" presId="urn:microsoft.com/office/officeart/2008/layout/AlternatingHexagons"/>
    <dgm:cxn modelId="{094B8CD2-23CA-4F8C-AA0B-3BF82DB65325}" type="presParOf" srcId="{83B74F34-7157-4EC2-9476-A571A066958C}" destId="{6DF932E1-D8F0-4DBF-BCD6-17A113AB659C}" srcOrd="0" destOrd="0" presId="urn:microsoft.com/office/officeart/2008/layout/AlternatingHexagons"/>
    <dgm:cxn modelId="{D1461A63-9D67-43E1-A93F-F0DE475F65A0}" type="presParOf" srcId="{83B74F34-7157-4EC2-9476-A571A066958C}" destId="{EBBE2240-9032-4C93-BD47-1FAB1ED15693}" srcOrd="1" destOrd="0" presId="urn:microsoft.com/office/officeart/2008/layout/AlternatingHexagons"/>
    <dgm:cxn modelId="{438F24E8-CAA6-4457-9A72-BFB673D24B07}" type="presParOf" srcId="{83B74F34-7157-4EC2-9476-A571A066958C}" destId="{0E248460-BD78-47E4-B44C-273BF6DD8490}" srcOrd="2" destOrd="0" presId="urn:microsoft.com/office/officeart/2008/layout/AlternatingHexagons"/>
    <dgm:cxn modelId="{40822B69-1B44-4032-86F0-20241BA13304}" type="presParOf" srcId="{83B74F34-7157-4EC2-9476-A571A066958C}" destId="{DC17330C-5896-4933-9744-7B28CF49A5F9}" srcOrd="3" destOrd="0" presId="urn:microsoft.com/office/officeart/2008/layout/AlternatingHexagons"/>
    <dgm:cxn modelId="{560E4DA5-6415-43F1-8E11-0FFB854360A4}" type="presParOf" srcId="{83B74F34-7157-4EC2-9476-A571A066958C}" destId="{558A4618-51BD-4F1E-9967-9C3D48E663D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6C964-2853-48CA-829F-4452381F452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31E720DD-6CDC-4B8A-8613-145E029CF7A9}">
      <dgm:prSet phldrT="[Text]" custT="1">
        <dgm:style>
          <a:lnRef idx="2">
            <a:schemeClr val="accent4">
              <a:shade val="50000"/>
            </a:schemeClr>
          </a:lnRef>
          <a:fillRef idx="1">
            <a:schemeClr val="accent4"/>
          </a:fillRef>
          <a:effectRef idx="0">
            <a:schemeClr val="accent4"/>
          </a:effectRef>
          <a:fontRef idx="minor">
            <a:schemeClr val="lt1"/>
          </a:fontRef>
        </dgm:style>
      </dgm:prSet>
      <dgm:spPr>
        <a:xfrm>
          <a:off x="-25" y="136161"/>
          <a:ext cx="5948214" cy="866357"/>
        </a:xfrm>
        <a:solidFill>
          <a:srgbClr val="9BBB59"/>
        </a:solidFill>
        <a:ln w="25400" cap="flat" cmpd="sng" algn="ctr">
          <a:solidFill>
            <a:srgbClr val="9BBB59"/>
          </a:solidFill>
          <a:prstDash val="solid"/>
        </a:ln>
        <a:effectLst>
          <a:outerShdw blurRad="50800" dist="38100" dir="2700000" algn="tl" rotWithShape="0">
            <a:prstClr val="black">
              <a:alpha val="40000"/>
            </a:prstClr>
          </a:outerShdw>
        </a:effectLst>
      </dgm:spPr>
      <dgm:t>
        <a:bodyPr anchor="t"/>
        <a:lstStyle/>
        <a:p>
          <a:pPr algn="ctr"/>
          <a:r>
            <a:rPr lang="en-US" sz="1800" b="1" dirty="0" err="1"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Proceso</a:t>
          </a:r>
          <a:r>
            <a:rPr lang="en-US" sz="1800" b="1" dirty="0"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 de </a:t>
          </a:r>
          <a:r>
            <a:rPr lang="en-US" sz="1800" b="1" dirty="0" err="1"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observación</a:t>
          </a:r>
          <a:r>
            <a:rPr lang="en-US" sz="1800" b="1" dirty="0"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 continua</a:t>
          </a:r>
          <a:endParaRPr lang="en-CA" sz="1800" b="1" dirty="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endParaRPr>
        </a:p>
      </dgm:t>
    </dgm:pt>
    <dgm:pt modelId="{2018705B-7D71-4569-9374-BA520867E869}" type="parTrans" cxnId="{36EE06C2-8B54-41CD-9A82-BF626EC5B49A}">
      <dgm:prSet/>
      <dgm:spPr/>
      <dgm:t>
        <a:bodyPr/>
        <a:lstStyle/>
        <a:p>
          <a:endParaRPr lang="en-CA"/>
        </a:p>
      </dgm:t>
    </dgm:pt>
    <dgm:pt modelId="{B6D575E7-EB6D-4701-B145-E724892ADC20}" type="sibTrans" cxnId="{36EE06C2-8B54-41CD-9A82-BF626EC5B49A}">
      <dgm:prSet/>
      <dgm:spPr/>
      <dgm:t>
        <a:bodyPr/>
        <a:lstStyle/>
        <a:p>
          <a:endParaRPr lang="en-CA"/>
        </a:p>
      </dgm:t>
    </dgm:pt>
    <dgm:pt modelId="{DC2C01D6-4A67-4E27-BBBC-D9C2DE0BC4BB}">
      <dgm:prSet phldrT="[Text]" custT="1">
        <dgm:style>
          <a:lnRef idx="2">
            <a:schemeClr val="accent4"/>
          </a:lnRef>
          <a:fillRef idx="1">
            <a:schemeClr val="lt1"/>
          </a:fillRef>
          <a:effectRef idx="0">
            <a:schemeClr val="accent4"/>
          </a:effectRef>
          <a:fontRef idx="minor">
            <a:schemeClr val="dk1"/>
          </a:fontRef>
        </dgm:style>
      </dgm:prSet>
      <dgm:spPr>
        <a:xfrm>
          <a:off x="0" y="901956"/>
          <a:ext cx="2104420" cy="1293082"/>
        </a:xfrm>
        <a:solidFill>
          <a:srgbClr val="9BBB59"/>
        </a:solidFill>
        <a:ln w="25400" cap="flat" cmpd="sng" algn="ctr">
          <a:solidFill>
            <a:srgbClr val="9BBB59"/>
          </a:solidFill>
          <a:prstDash val="solid"/>
        </a:ln>
        <a:effectLst>
          <a:outerShdw blurRad="50800" dist="38100" dir="2700000" algn="tl" rotWithShape="0">
            <a:prstClr val="black">
              <a:alpha val="40000"/>
            </a:prstClr>
          </a:outerShdw>
        </a:effectLst>
      </dgm:spPr>
      <dgm:t>
        <a:bodyPr/>
        <a:lstStyle/>
        <a:p>
          <a:r>
            <a:rPr lang="en-US" sz="1600" dirty="0" err="1" smtClean="0">
              <a:solidFill>
                <a:sysClr val="window" lastClr="FFFFFF"/>
              </a:solidFill>
              <a:latin typeface="Arial" pitchFamily="34" charset="0"/>
              <a:ea typeface="+mn-ea"/>
              <a:cs typeface="Arial" pitchFamily="34" charset="0"/>
            </a:rPr>
            <a:t>Observación</a:t>
          </a:r>
          <a:r>
            <a:rPr lang="en-US" sz="1600" dirty="0" smtClean="0">
              <a:solidFill>
                <a:sysClr val="window" lastClr="FFFFFF"/>
              </a:solidFill>
              <a:latin typeface="Arial" pitchFamily="34" charset="0"/>
              <a:ea typeface="+mn-ea"/>
              <a:cs typeface="Arial" pitchFamily="34" charset="0"/>
            </a:rPr>
            <a:t> continua de las </a:t>
          </a:r>
          <a:r>
            <a:rPr lang="en-US" sz="1600" dirty="0" err="1" smtClean="0">
              <a:solidFill>
                <a:sysClr val="window" lastClr="FFFFFF"/>
              </a:solidFill>
              <a:latin typeface="Arial" pitchFamily="34" charset="0"/>
              <a:ea typeface="+mn-ea"/>
              <a:cs typeface="Arial" pitchFamily="34" charset="0"/>
            </a:rPr>
            <a:t>pruebas</a:t>
          </a:r>
          <a:r>
            <a:rPr lang="en-US" sz="1600" dirty="0" smtClean="0">
              <a:solidFill>
                <a:sysClr val="window" lastClr="FFFFFF"/>
              </a:solidFill>
              <a:latin typeface="Arial" pitchFamily="34" charset="0"/>
              <a:ea typeface="+mn-ea"/>
              <a:cs typeface="Arial" pitchFamily="34" charset="0"/>
            </a:rPr>
            <a:t> y la </a:t>
          </a:r>
          <a:r>
            <a:rPr lang="en-US" sz="1600" dirty="0" err="1" smtClean="0">
              <a:solidFill>
                <a:sysClr val="window" lastClr="FFFFFF"/>
              </a:solidFill>
              <a:latin typeface="Arial" pitchFamily="34" charset="0"/>
              <a:ea typeface="+mn-ea"/>
              <a:cs typeface="Arial" pitchFamily="34" charset="0"/>
            </a:rPr>
            <a:t>información</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recopilada</a:t>
          </a:r>
          <a:r>
            <a:rPr lang="en-US" sz="1600" dirty="0" smtClean="0">
              <a:solidFill>
                <a:sysClr val="window" lastClr="FFFFFF"/>
              </a:solidFill>
              <a:latin typeface="Arial" pitchFamily="34" charset="0"/>
              <a:ea typeface="+mn-ea"/>
              <a:cs typeface="Arial" pitchFamily="34" charset="0"/>
            </a:rPr>
            <a:t> del Estado y </a:t>
          </a:r>
          <a:r>
            <a:rPr lang="en-US" sz="1600" dirty="0" err="1" smtClean="0">
              <a:solidFill>
                <a:sysClr val="window" lastClr="FFFFFF"/>
              </a:solidFill>
              <a:latin typeface="Arial" pitchFamily="34" charset="0"/>
              <a:ea typeface="+mn-ea"/>
              <a:cs typeface="Arial" pitchFamily="34" charset="0"/>
            </a:rPr>
            <a:t>otras</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fuentes</a:t>
          </a:r>
          <a:r>
            <a:rPr lang="en-US" sz="1600" dirty="0" smtClean="0">
              <a:solidFill>
                <a:sysClr val="window" lastClr="FFFFFF"/>
              </a:solidFill>
              <a:latin typeface="Arial" pitchFamily="34" charset="0"/>
              <a:ea typeface="+mn-ea"/>
              <a:cs typeface="Arial" pitchFamily="34" charset="0"/>
            </a:rPr>
            <a:t>.</a:t>
          </a:r>
          <a:endParaRPr lang="en-CA" sz="1600" dirty="0">
            <a:solidFill>
              <a:sysClr val="window" lastClr="FFFFFF"/>
            </a:solidFill>
            <a:latin typeface="Arial" pitchFamily="34" charset="0"/>
            <a:ea typeface="+mn-ea"/>
            <a:cs typeface="Arial" pitchFamily="34" charset="0"/>
          </a:endParaRPr>
        </a:p>
      </dgm:t>
    </dgm:pt>
    <dgm:pt modelId="{C067CEE9-30FD-4954-B869-4041AFB3984D}" type="parTrans" cxnId="{418B4568-3ABB-453E-B01A-EFC74C4C1142}">
      <dgm:prSet/>
      <dgm:spPr/>
      <dgm:t>
        <a:bodyPr/>
        <a:lstStyle/>
        <a:p>
          <a:endParaRPr lang="en-CA"/>
        </a:p>
      </dgm:t>
    </dgm:pt>
    <dgm:pt modelId="{BBB8B6E0-B900-4743-9E09-BC4B0E886A1F}" type="sibTrans" cxnId="{418B4568-3ABB-453E-B01A-EFC74C4C1142}">
      <dgm:prSet/>
      <dgm:spPr/>
      <dgm:t>
        <a:bodyPr/>
        <a:lstStyle/>
        <a:p>
          <a:endParaRPr lang="en-CA"/>
        </a:p>
      </dgm:t>
    </dgm:pt>
    <dgm:pt modelId="{DFC1844D-018C-4F7E-A3DF-10A2E3B43920}">
      <dgm:prSet phldrT="[Text]" custT="1">
        <dgm:style>
          <a:lnRef idx="2">
            <a:schemeClr val="accent4">
              <a:shade val="50000"/>
            </a:schemeClr>
          </a:lnRef>
          <a:fillRef idx="1">
            <a:schemeClr val="accent4"/>
          </a:fillRef>
          <a:effectRef idx="0">
            <a:schemeClr val="accent4"/>
          </a:effectRef>
          <a:fontRef idx="minor">
            <a:schemeClr val="lt1"/>
          </a:fontRef>
        </dgm:style>
      </dgm:prSet>
      <dgm:spPr>
        <a:xfrm>
          <a:off x="2234948" y="1131330"/>
          <a:ext cx="3711073" cy="866357"/>
        </a:xfrm>
        <a:solidFill>
          <a:srgbClr val="1F497D">
            <a:lumMod val="60000"/>
            <a:lumOff val="40000"/>
          </a:srgbClr>
        </a:solidFill>
        <a:ln w="25400" cap="flat" cmpd="sng" algn="ctr">
          <a:solidFill>
            <a:srgbClr val="1F497D">
              <a:lumMod val="60000"/>
              <a:lumOff val="40000"/>
            </a:srgbClr>
          </a:solidFill>
          <a:prstDash val="solid"/>
        </a:ln>
        <a:effectLst>
          <a:outerShdw blurRad="50800" dist="38100" dir="2700000" algn="tl" rotWithShape="0">
            <a:prstClr val="black">
              <a:alpha val="40000"/>
            </a:prstClr>
          </a:outerShdw>
        </a:effectLst>
      </dgm:spPr>
      <dgm:t>
        <a:bodyPr anchor="t"/>
        <a:lstStyle/>
        <a:p>
          <a:r>
            <a:rPr lang="en-US" sz="1600" b="1" dirty="0" err="1"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Actividad</a:t>
          </a:r>
          <a:r>
            <a:rPr lang="en-US" sz="1600" b="1" dirty="0"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 </a:t>
          </a:r>
          <a:r>
            <a:rPr lang="en-US" sz="1600" b="1" i="1" dirty="0"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in situ </a:t>
          </a:r>
          <a:r>
            <a:rPr lang="en-US" sz="1600" b="1" dirty="0" smtClean="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rPr>
            <a:t>del CMA del USOAP </a:t>
          </a:r>
          <a:endParaRPr lang="en-CA" sz="1600" b="1" dirty="0">
            <a:solidFill>
              <a:sysClr val="window" lastClr="FFFFFF"/>
            </a:solidFill>
            <a:effectLst>
              <a:outerShdw blurRad="50800" dist="38100" dir="2700000" algn="tl" rotWithShape="0">
                <a:prstClr val="black">
                  <a:alpha val="40000"/>
                </a:prstClr>
              </a:outerShdw>
            </a:effectLst>
            <a:latin typeface="Arial" pitchFamily="34" charset="0"/>
            <a:ea typeface="+mn-ea"/>
            <a:cs typeface="Arial" pitchFamily="34" charset="0"/>
          </a:endParaRPr>
        </a:p>
      </dgm:t>
    </dgm:pt>
    <dgm:pt modelId="{13E3E337-8CEB-43E4-9803-B15BF5A234A7}" type="parTrans" cxnId="{05A12AE5-60B2-4A36-865A-411B483E7A4B}">
      <dgm:prSet/>
      <dgm:spPr/>
      <dgm:t>
        <a:bodyPr/>
        <a:lstStyle/>
        <a:p>
          <a:endParaRPr lang="en-CA"/>
        </a:p>
      </dgm:t>
    </dgm:pt>
    <dgm:pt modelId="{7427CDC0-5314-4AFA-94E1-5326A65028A0}" type="sibTrans" cxnId="{05A12AE5-60B2-4A36-865A-411B483E7A4B}">
      <dgm:prSet/>
      <dgm:spPr/>
      <dgm:t>
        <a:bodyPr/>
        <a:lstStyle/>
        <a:p>
          <a:endParaRPr lang="en-CA"/>
        </a:p>
      </dgm:t>
    </dgm:pt>
    <dgm:pt modelId="{920DED21-39DC-41D2-84E6-29F0CCB8EE3C}">
      <dgm:prSet phldrT="[Text]" custT="1">
        <dgm:style>
          <a:lnRef idx="2">
            <a:schemeClr val="accent4"/>
          </a:lnRef>
          <a:fillRef idx="1">
            <a:schemeClr val="lt1"/>
          </a:fillRef>
          <a:effectRef idx="0">
            <a:schemeClr val="accent4"/>
          </a:effectRef>
          <a:fontRef idx="minor">
            <a:schemeClr val="dk1"/>
          </a:fontRef>
        </dgm:style>
      </dgm:prSet>
      <dgm:spPr>
        <a:xfrm>
          <a:off x="2220812" y="2112331"/>
          <a:ext cx="3635730" cy="2098375"/>
        </a:xfrm>
        <a:solidFill>
          <a:srgbClr val="1F497D">
            <a:lumMod val="60000"/>
            <a:lumOff val="40000"/>
          </a:srgbClr>
        </a:solidFill>
        <a:ln w="25400" cap="flat" cmpd="sng" algn="ctr">
          <a:solidFill>
            <a:srgbClr val="1F497D">
              <a:lumMod val="60000"/>
              <a:lumOff val="40000"/>
            </a:srgbClr>
          </a:solidFill>
          <a:prstDash val="solid"/>
        </a:ln>
        <a:effectLst>
          <a:outerShdw blurRad="50800" dist="38100" dir="2700000" algn="tl" rotWithShape="0">
            <a:prstClr val="black">
              <a:alpha val="40000"/>
            </a:prstClr>
          </a:outerShdw>
        </a:effectLst>
      </dgm:spPr>
      <dgm:t>
        <a:bodyPr/>
        <a:lstStyle/>
        <a:p>
          <a:r>
            <a:rPr lang="en-US" sz="1600" b="1" dirty="0" err="1" smtClean="0">
              <a:solidFill>
                <a:sysClr val="window" lastClr="FFFFFF"/>
              </a:solidFill>
              <a:latin typeface="Arial" pitchFamily="34" charset="0"/>
              <a:ea typeface="+mn-ea"/>
              <a:cs typeface="Arial" pitchFamily="34" charset="0"/>
            </a:rPr>
            <a:t>Pruebas</a:t>
          </a:r>
          <a:r>
            <a:rPr lang="en-US" sz="1600" b="1" dirty="0" smtClean="0">
              <a:solidFill>
                <a:sysClr val="window" lastClr="FFFFFF"/>
              </a:solidFill>
              <a:latin typeface="Arial" pitchFamily="34" charset="0"/>
              <a:ea typeface="+mn-ea"/>
              <a:cs typeface="Arial" pitchFamily="34" charset="0"/>
            </a:rPr>
            <a:t> </a:t>
          </a:r>
          <a:r>
            <a:rPr lang="en-US" sz="1600" b="1" dirty="0" err="1" smtClean="0">
              <a:solidFill>
                <a:sysClr val="window" lastClr="FFFFFF"/>
              </a:solidFill>
              <a:latin typeface="Arial" pitchFamily="34" charset="0"/>
              <a:ea typeface="+mn-ea"/>
              <a:cs typeface="Arial" pitchFamily="34" charset="0"/>
            </a:rPr>
            <a:t>recopiladas</a:t>
          </a:r>
          <a:r>
            <a:rPr lang="en-US" sz="1600" b="1" dirty="0" smtClean="0">
              <a:solidFill>
                <a:sysClr val="window" lastClr="FFFFFF"/>
              </a:solidFill>
              <a:latin typeface="Arial" pitchFamily="34" charset="0"/>
              <a:ea typeface="+mn-ea"/>
              <a:cs typeface="Arial" pitchFamily="34" charset="0"/>
            </a:rPr>
            <a:t> </a:t>
          </a:r>
          <a:r>
            <a:rPr lang="en-US" sz="1600" b="1" dirty="0" err="1" smtClean="0">
              <a:solidFill>
                <a:sysClr val="window" lastClr="FFFFFF"/>
              </a:solidFill>
              <a:latin typeface="Arial" pitchFamily="34" charset="0"/>
              <a:ea typeface="+mn-ea"/>
              <a:cs typeface="Arial" pitchFamily="34" charset="0"/>
            </a:rPr>
            <a:t>indican</a:t>
          </a:r>
          <a:r>
            <a:rPr lang="en-US" sz="1600" b="1" dirty="0" smtClean="0">
              <a:solidFill>
                <a:sysClr val="window" lastClr="FFFFFF"/>
              </a:solidFill>
              <a:latin typeface="Arial" pitchFamily="34" charset="0"/>
              <a:ea typeface="+mn-ea"/>
              <a:cs typeface="Arial" pitchFamily="34" charset="0"/>
            </a:rPr>
            <a:t> SSC</a:t>
          </a:r>
          <a:endParaRPr lang="en-CA" sz="1600" dirty="0">
            <a:solidFill>
              <a:sysClr val="window" lastClr="FFFFFF"/>
            </a:solidFill>
            <a:latin typeface="Arial" pitchFamily="34" charset="0"/>
            <a:ea typeface="+mn-ea"/>
            <a:cs typeface="Arial" pitchFamily="34" charset="0"/>
          </a:endParaRPr>
        </a:p>
      </dgm:t>
    </dgm:pt>
    <dgm:pt modelId="{0B773962-DFE4-46DA-BEED-221ED6E2590E}" type="parTrans" cxnId="{AE01C97C-8FE2-4E2D-A47A-0705EFA47CA2}">
      <dgm:prSet/>
      <dgm:spPr/>
      <dgm:t>
        <a:bodyPr/>
        <a:lstStyle/>
        <a:p>
          <a:endParaRPr lang="en-CA"/>
        </a:p>
      </dgm:t>
    </dgm:pt>
    <dgm:pt modelId="{31EF78FE-997A-4F38-BDFF-64F7350ACFE8}" type="sibTrans" cxnId="{AE01C97C-8FE2-4E2D-A47A-0705EFA47CA2}">
      <dgm:prSet/>
      <dgm:spPr/>
      <dgm:t>
        <a:bodyPr/>
        <a:lstStyle/>
        <a:p>
          <a:endParaRPr lang="en-CA"/>
        </a:p>
      </dgm:t>
    </dgm:pt>
    <dgm:pt modelId="{059C37A6-621A-445C-817F-B31002F18604}">
      <dgm:prSet phldrT="[Text]" custT="1">
        <dgm:style>
          <a:lnRef idx="2">
            <a:schemeClr val="accent4"/>
          </a:lnRef>
          <a:fillRef idx="1">
            <a:schemeClr val="lt1"/>
          </a:fillRef>
          <a:effectRef idx="0">
            <a:schemeClr val="accent4"/>
          </a:effectRef>
          <a:fontRef idx="minor">
            <a:schemeClr val="dk1"/>
          </a:fontRef>
        </dgm:style>
      </dgm:prSet>
      <dgm:spPr>
        <a:xfrm>
          <a:off x="2220812" y="2112331"/>
          <a:ext cx="3635730" cy="2098375"/>
        </a:xfrm>
        <a:solidFill>
          <a:srgbClr val="1F497D">
            <a:lumMod val="60000"/>
            <a:lumOff val="40000"/>
          </a:srgbClr>
        </a:solidFill>
        <a:ln w="25400" cap="flat" cmpd="sng" algn="ctr">
          <a:solidFill>
            <a:srgbClr val="1F497D">
              <a:lumMod val="60000"/>
              <a:lumOff val="40000"/>
            </a:srgbClr>
          </a:solidFill>
          <a:prstDash val="solid"/>
        </a:ln>
        <a:effectLst>
          <a:outerShdw blurRad="50800" dist="38100" dir="2700000" algn="tl" rotWithShape="0">
            <a:prstClr val="black">
              <a:alpha val="40000"/>
            </a:prstClr>
          </a:outerShdw>
        </a:effectLst>
      </dgm:spPr>
      <dgm:t>
        <a:bodyPr/>
        <a:lstStyle/>
        <a:p>
          <a:r>
            <a:rPr lang="en-US" sz="1600" dirty="0" smtClean="0">
              <a:solidFill>
                <a:sysClr val="window" lastClr="FFFFFF"/>
              </a:solidFill>
              <a:latin typeface="Arial" pitchFamily="34" charset="0"/>
              <a:ea typeface="+mn-ea"/>
              <a:cs typeface="Arial" pitchFamily="34" charset="0"/>
            </a:rPr>
            <a:t>El jefe de </a:t>
          </a:r>
          <a:r>
            <a:rPr lang="en-US" sz="1600" dirty="0" err="1" smtClean="0">
              <a:solidFill>
                <a:sysClr val="window" lastClr="FFFFFF"/>
              </a:solidFill>
              <a:latin typeface="Arial" pitchFamily="34" charset="0"/>
              <a:ea typeface="+mn-ea"/>
              <a:cs typeface="Arial" pitchFamily="34" charset="0"/>
            </a:rPr>
            <a:t>equipo</a:t>
          </a:r>
          <a:r>
            <a:rPr lang="en-US" sz="1600" dirty="0" smtClean="0">
              <a:solidFill>
                <a:sysClr val="window" lastClr="FFFFFF"/>
              </a:solidFill>
              <a:latin typeface="Arial" pitchFamily="34" charset="0"/>
              <a:ea typeface="+mn-ea"/>
              <a:cs typeface="Arial" pitchFamily="34" charset="0"/>
            </a:rPr>
            <a:t> lo </a:t>
          </a:r>
          <a:r>
            <a:rPr lang="en-US" sz="1600" dirty="0" err="1" smtClean="0">
              <a:solidFill>
                <a:sysClr val="window" lastClr="FFFFFF"/>
              </a:solidFill>
              <a:latin typeface="Arial" pitchFamily="34" charset="0"/>
              <a:ea typeface="+mn-ea"/>
              <a:cs typeface="Arial" pitchFamily="34" charset="0"/>
            </a:rPr>
            <a:t>notifica</a:t>
          </a:r>
          <a:r>
            <a:rPr lang="en-US" sz="1600" dirty="0" smtClean="0">
              <a:solidFill>
                <a:sysClr val="window" lastClr="FFFFFF"/>
              </a:solidFill>
              <a:latin typeface="Arial" pitchFamily="34" charset="0"/>
              <a:ea typeface="+mn-ea"/>
              <a:cs typeface="Arial" pitchFamily="34" charset="0"/>
            </a:rPr>
            <a:t> al Estado tan pronto </a:t>
          </a:r>
          <a:r>
            <a:rPr lang="en-US" sz="1600" dirty="0" err="1" smtClean="0">
              <a:solidFill>
                <a:sysClr val="window" lastClr="FFFFFF"/>
              </a:solidFill>
              <a:latin typeface="Arial" pitchFamily="34" charset="0"/>
              <a:ea typeface="+mn-ea"/>
              <a:cs typeface="Arial" pitchFamily="34" charset="0"/>
            </a:rPr>
            <a:t>como</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es</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descubierta</a:t>
          </a:r>
          <a:r>
            <a:rPr lang="en-US" sz="1600" dirty="0" smtClean="0">
              <a:solidFill>
                <a:sysClr val="window" lastClr="FFFFFF"/>
              </a:solidFill>
              <a:latin typeface="Arial" pitchFamily="34" charset="0"/>
              <a:ea typeface="+mn-ea"/>
              <a:cs typeface="Arial" pitchFamily="34" charset="0"/>
            </a:rPr>
            <a:t>.</a:t>
          </a:r>
          <a:endParaRPr lang="en-CA" sz="1600" dirty="0">
            <a:solidFill>
              <a:sysClr val="window" lastClr="FFFFFF"/>
            </a:solidFill>
            <a:latin typeface="Arial" pitchFamily="34" charset="0"/>
            <a:ea typeface="+mn-ea"/>
            <a:cs typeface="Arial" pitchFamily="34" charset="0"/>
          </a:endParaRPr>
        </a:p>
      </dgm:t>
    </dgm:pt>
    <dgm:pt modelId="{F56EA33A-C5CC-409E-81CB-8BBCC4A17A66}" type="parTrans" cxnId="{5D8A3AF8-CA3B-4B8A-8ACB-D4BFC0CFE14B}">
      <dgm:prSet/>
      <dgm:spPr/>
      <dgm:t>
        <a:bodyPr/>
        <a:lstStyle/>
        <a:p>
          <a:endParaRPr lang="en-US"/>
        </a:p>
      </dgm:t>
    </dgm:pt>
    <dgm:pt modelId="{A4581A8F-FAA2-4506-9821-11A614B9533D}" type="sibTrans" cxnId="{5D8A3AF8-CA3B-4B8A-8ACB-D4BFC0CFE14B}">
      <dgm:prSet/>
      <dgm:spPr/>
      <dgm:t>
        <a:bodyPr/>
        <a:lstStyle/>
        <a:p>
          <a:endParaRPr lang="en-US"/>
        </a:p>
      </dgm:t>
    </dgm:pt>
    <dgm:pt modelId="{F9091879-60D2-4D76-A414-BF37F1F14650}">
      <dgm:prSet phldrT="[Text]" custT="1">
        <dgm:style>
          <a:lnRef idx="2">
            <a:schemeClr val="accent4"/>
          </a:lnRef>
          <a:fillRef idx="1">
            <a:schemeClr val="lt1"/>
          </a:fillRef>
          <a:effectRef idx="0">
            <a:schemeClr val="accent4"/>
          </a:effectRef>
          <a:fontRef idx="minor">
            <a:schemeClr val="dk1"/>
          </a:fontRef>
        </dgm:style>
      </dgm:prSet>
      <dgm:spPr>
        <a:xfrm>
          <a:off x="2220812" y="2112331"/>
          <a:ext cx="3635730" cy="2098375"/>
        </a:xfrm>
        <a:solidFill>
          <a:srgbClr val="1F497D">
            <a:lumMod val="60000"/>
            <a:lumOff val="40000"/>
          </a:srgbClr>
        </a:solidFill>
        <a:ln w="25400" cap="flat" cmpd="sng" algn="ctr">
          <a:solidFill>
            <a:srgbClr val="1F497D">
              <a:lumMod val="60000"/>
              <a:lumOff val="40000"/>
            </a:srgbClr>
          </a:solidFill>
          <a:prstDash val="solid"/>
        </a:ln>
        <a:effectLst>
          <a:outerShdw blurRad="50800" dist="38100" dir="2700000" algn="tl" rotWithShape="0">
            <a:prstClr val="black">
              <a:alpha val="40000"/>
            </a:prstClr>
          </a:outerShdw>
        </a:effectLst>
      </dgm:spPr>
      <dgm:t>
        <a:bodyPr/>
        <a:lstStyle/>
        <a:p>
          <a:r>
            <a:rPr lang="en-US" sz="1600" dirty="0" smtClean="0">
              <a:solidFill>
                <a:sysClr val="window" lastClr="FFFFFF"/>
              </a:solidFill>
              <a:latin typeface="Arial" pitchFamily="34" charset="0"/>
              <a:ea typeface="+mn-ea"/>
              <a:cs typeface="Arial" pitchFamily="34" charset="0"/>
            </a:rPr>
            <a:t>El Estado </a:t>
          </a:r>
          <a:r>
            <a:rPr lang="en-US" sz="1600" dirty="0" err="1" smtClean="0">
              <a:solidFill>
                <a:sysClr val="window" lastClr="FFFFFF"/>
              </a:solidFill>
              <a:latin typeface="Arial" pitchFamily="34" charset="0"/>
              <a:ea typeface="+mn-ea"/>
              <a:cs typeface="Arial" pitchFamily="34" charset="0"/>
            </a:rPr>
            <a:t>puede</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iniciar</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medidas</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correctivas</a:t>
          </a:r>
          <a:r>
            <a:rPr lang="en-US" sz="1600" dirty="0" smtClean="0">
              <a:solidFill>
                <a:sysClr val="window" lastClr="FFFFFF"/>
              </a:solidFill>
              <a:latin typeface="Arial" pitchFamily="34" charset="0"/>
              <a:ea typeface="+mn-ea"/>
              <a:cs typeface="Arial" pitchFamily="34" charset="0"/>
            </a:rPr>
            <a:t> de </a:t>
          </a:r>
          <a:r>
            <a:rPr lang="en-US" sz="1600" dirty="0" err="1" smtClean="0">
              <a:solidFill>
                <a:sysClr val="window" lastClr="FFFFFF"/>
              </a:solidFill>
              <a:latin typeface="Arial" pitchFamily="34" charset="0"/>
              <a:ea typeface="+mn-ea"/>
              <a:cs typeface="Arial" pitchFamily="34" charset="0"/>
            </a:rPr>
            <a:t>inmediato</a:t>
          </a:r>
          <a:r>
            <a:rPr lang="en-US" sz="1600" dirty="0" smtClean="0">
              <a:solidFill>
                <a:sysClr val="window" lastClr="FFFFFF"/>
              </a:solidFill>
              <a:latin typeface="Arial" pitchFamily="34" charset="0"/>
              <a:ea typeface="+mn-ea"/>
              <a:cs typeface="Arial" pitchFamily="34" charset="0"/>
            </a:rPr>
            <a:t>.</a:t>
          </a:r>
          <a:endParaRPr lang="en-CA" sz="1600" dirty="0">
            <a:solidFill>
              <a:sysClr val="window" lastClr="FFFFFF"/>
            </a:solidFill>
            <a:latin typeface="Arial" pitchFamily="34" charset="0"/>
            <a:ea typeface="+mn-ea"/>
            <a:cs typeface="Arial" pitchFamily="34" charset="0"/>
          </a:endParaRPr>
        </a:p>
      </dgm:t>
    </dgm:pt>
    <dgm:pt modelId="{8FE23262-F949-4327-B9C8-25D67F90864D}" type="parTrans" cxnId="{37FF2244-6803-4531-BEE4-CE0ABDDCE5F2}">
      <dgm:prSet/>
      <dgm:spPr/>
      <dgm:t>
        <a:bodyPr/>
        <a:lstStyle/>
        <a:p>
          <a:endParaRPr lang="en-US"/>
        </a:p>
      </dgm:t>
    </dgm:pt>
    <dgm:pt modelId="{C2B8254F-33ED-4A60-830A-79D772F47653}" type="sibTrans" cxnId="{37FF2244-6803-4531-BEE4-CE0ABDDCE5F2}">
      <dgm:prSet/>
      <dgm:spPr/>
      <dgm:t>
        <a:bodyPr/>
        <a:lstStyle/>
        <a:p>
          <a:endParaRPr lang="en-US"/>
        </a:p>
      </dgm:t>
    </dgm:pt>
    <dgm:pt modelId="{5B1ECDC5-903A-49BB-AB55-3E3285CC8845}">
      <dgm:prSet phldrT="[Text]" custT="1">
        <dgm:style>
          <a:lnRef idx="2">
            <a:schemeClr val="accent4"/>
          </a:lnRef>
          <a:fillRef idx="1">
            <a:schemeClr val="lt1"/>
          </a:fillRef>
          <a:effectRef idx="0">
            <a:schemeClr val="accent4"/>
          </a:effectRef>
          <a:fontRef idx="minor">
            <a:schemeClr val="dk1"/>
          </a:fontRef>
        </dgm:style>
      </dgm:prSet>
      <dgm:spPr>
        <a:xfrm>
          <a:off x="2220812" y="2112331"/>
          <a:ext cx="3635730" cy="2098375"/>
        </a:xfrm>
        <a:solidFill>
          <a:srgbClr val="1F497D">
            <a:lumMod val="60000"/>
            <a:lumOff val="40000"/>
          </a:srgbClr>
        </a:solidFill>
        <a:ln w="25400" cap="flat" cmpd="sng" algn="ctr">
          <a:solidFill>
            <a:srgbClr val="1F497D">
              <a:lumMod val="60000"/>
              <a:lumOff val="40000"/>
            </a:srgbClr>
          </a:solidFill>
          <a:prstDash val="solid"/>
        </a:ln>
        <a:effectLst>
          <a:outerShdw blurRad="50800" dist="38100" dir="2700000" algn="tl" rotWithShape="0">
            <a:prstClr val="black">
              <a:alpha val="40000"/>
            </a:prstClr>
          </a:outerShdw>
        </a:effectLst>
      </dgm:spPr>
      <dgm:t>
        <a:bodyPr/>
        <a:lstStyle/>
        <a:p>
          <a:r>
            <a:rPr lang="en-US" sz="1600" dirty="0" smtClean="0">
              <a:solidFill>
                <a:sysClr val="window" lastClr="FFFFFF"/>
              </a:solidFill>
              <a:latin typeface="Arial" pitchFamily="34" charset="0"/>
              <a:ea typeface="+mn-ea"/>
              <a:cs typeface="Arial" pitchFamily="34" charset="0"/>
            </a:rPr>
            <a:t>El jefe de </a:t>
          </a:r>
          <a:r>
            <a:rPr lang="en-US" sz="1600" dirty="0" err="1" smtClean="0">
              <a:solidFill>
                <a:sysClr val="window" lastClr="FFFFFF"/>
              </a:solidFill>
              <a:latin typeface="Arial" pitchFamily="34" charset="0"/>
              <a:ea typeface="+mn-ea"/>
              <a:cs typeface="Arial" pitchFamily="34" charset="0"/>
            </a:rPr>
            <a:t>equipo</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proporciona</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toda</a:t>
          </a:r>
          <a:r>
            <a:rPr lang="en-US" sz="1600" dirty="0" smtClean="0">
              <a:solidFill>
                <a:sysClr val="window" lastClr="FFFFFF"/>
              </a:solidFill>
              <a:latin typeface="Arial" pitchFamily="34" charset="0"/>
              <a:ea typeface="+mn-ea"/>
              <a:cs typeface="Arial" pitchFamily="34" charset="0"/>
            </a:rPr>
            <a:t> la </a:t>
          </a:r>
          <a:r>
            <a:rPr lang="en-US" sz="1600" dirty="0" err="1" smtClean="0">
              <a:solidFill>
                <a:sysClr val="window" lastClr="FFFFFF"/>
              </a:solidFill>
              <a:latin typeface="Arial" pitchFamily="34" charset="0"/>
              <a:ea typeface="+mn-ea"/>
              <a:cs typeface="Arial" pitchFamily="34" charset="0"/>
            </a:rPr>
            <a:t>información</a:t>
          </a:r>
          <a:r>
            <a:rPr lang="en-US" sz="1600" dirty="0" smtClean="0">
              <a:solidFill>
                <a:sysClr val="window" lastClr="FFFFFF"/>
              </a:solidFill>
              <a:latin typeface="Arial" pitchFamily="34" charset="0"/>
              <a:ea typeface="+mn-ea"/>
              <a:cs typeface="Arial" pitchFamily="34" charset="0"/>
            </a:rPr>
            <a:t> </a:t>
          </a:r>
          <a:r>
            <a:rPr lang="en-US" sz="1600" dirty="0" err="1" smtClean="0">
              <a:solidFill>
                <a:sysClr val="window" lastClr="FFFFFF"/>
              </a:solidFill>
              <a:latin typeface="Arial" pitchFamily="34" charset="0"/>
              <a:ea typeface="+mn-ea"/>
              <a:cs typeface="Arial" pitchFamily="34" charset="0"/>
            </a:rPr>
            <a:t>pertinente</a:t>
          </a:r>
          <a:r>
            <a:rPr lang="en-US" sz="1600" dirty="0" smtClean="0">
              <a:solidFill>
                <a:sysClr val="window" lastClr="FFFFFF"/>
              </a:solidFill>
              <a:latin typeface="Arial" pitchFamily="34" charset="0"/>
              <a:ea typeface="+mn-ea"/>
              <a:cs typeface="Arial" pitchFamily="34" charset="0"/>
            </a:rPr>
            <a:t> a C/OAS.</a:t>
          </a:r>
          <a:endParaRPr lang="en-CA" sz="1600" dirty="0">
            <a:solidFill>
              <a:sysClr val="window" lastClr="FFFFFF"/>
            </a:solidFill>
            <a:latin typeface="Arial" pitchFamily="34" charset="0"/>
            <a:ea typeface="+mn-ea"/>
            <a:cs typeface="Arial" pitchFamily="34" charset="0"/>
          </a:endParaRPr>
        </a:p>
      </dgm:t>
    </dgm:pt>
    <dgm:pt modelId="{70BC4A2E-47AB-4385-B2D5-015429914CC0}" type="parTrans" cxnId="{2E800BB1-E18D-4310-BB52-68F46DDCB201}">
      <dgm:prSet/>
      <dgm:spPr/>
      <dgm:t>
        <a:bodyPr/>
        <a:lstStyle/>
        <a:p>
          <a:endParaRPr lang="en-US"/>
        </a:p>
      </dgm:t>
    </dgm:pt>
    <dgm:pt modelId="{35DA0135-5F4F-434C-AF27-BEA632F03512}" type="sibTrans" cxnId="{2E800BB1-E18D-4310-BB52-68F46DDCB201}">
      <dgm:prSet/>
      <dgm:spPr/>
      <dgm:t>
        <a:bodyPr/>
        <a:lstStyle/>
        <a:p>
          <a:endParaRPr lang="en-US"/>
        </a:p>
      </dgm:t>
    </dgm:pt>
    <dgm:pt modelId="{083D0824-CCE1-49A9-95F3-D975DCDB00C5}" type="pres">
      <dgm:prSet presAssocID="{FDE6C964-2853-48CA-829F-4452381F4529}" presName="Name0" presStyleCnt="0">
        <dgm:presLayoutVars>
          <dgm:chMax val="5"/>
          <dgm:chPref val="5"/>
          <dgm:dir/>
          <dgm:animLvl val="lvl"/>
        </dgm:presLayoutVars>
      </dgm:prSet>
      <dgm:spPr/>
      <dgm:t>
        <a:bodyPr/>
        <a:lstStyle/>
        <a:p>
          <a:endParaRPr lang="en-CA"/>
        </a:p>
      </dgm:t>
    </dgm:pt>
    <dgm:pt modelId="{CC4EC336-F836-41A0-8BEA-979C36EAF680}" type="pres">
      <dgm:prSet presAssocID="{31E720DD-6CDC-4B8A-8613-145E029CF7A9}" presName="parentText1" presStyleLbl="node1" presStyleIdx="0" presStyleCnt="2" custScaleX="100000" custLinFactY="-2838" custLinFactNeighborX="2147" custLinFactNeighborY="-100000">
        <dgm:presLayoutVars>
          <dgm:chMax/>
          <dgm:chPref val="3"/>
          <dgm:bulletEnabled val="1"/>
        </dgm:presLayoutVars>
      </dgm:prSet>
      <dgm:spPr>
        <a:prstGeom prst="rightArrow">
          <a:avLst>
            <a:gd name="adj1" fmla="val 50000"/>
            <a:gd name="adj2" fmla="val 50000"/>
          </a:avLst>
        </a:prstGeom>
      </dgm:spPr>
      <dgm:t>
        <a:bodyPr/>
        <a:lstStyle/>
        <a:p>
          <a:endParaRPr lang="en-CA"/>
        </a:p>
      </dgm:t>
    </dgm:pt>
    <dgm:pt modelId="{B0797EEB-4D08-43AE-8A37-CB03F0DD3759}" type="pres">
      <dgm:prSet presAssocID="{31E720DD-6CDC-4B8A-8613-145E029CF7A9}" presName="childText1" presStyleLbl="solidAlignAcc1" presStyleIdx="0" presStyleCnt="2" custScaleX="76578" custScaleY="66869" custLinFactNeighborX="-9911" custLinFactNeighborY="-57697">
        <dgm:presLayoutVars>
          <dgm:chMax val="0"/>
          <dgm:chPref val="0"/>
          <dgm:bulletEnabled val="1"/>
        </dgm:presLayoutVars>
      </dgm:prSet>
      <dgm:spPr>
        <a:prstGeom prst="rect">
          <a:avLst/>
        </a:prstGeom>
      </dgm:spPr>
      <dgm:t>
        <a:bodyPr/>
        <a:lstStyle/>
        <a:p>
          <a:endParaRPr lang="en-CA"/>
        </a:p>
      </dgm:t>
    </dgm:pt>
    <dgm:pt modelId="{47880E32-366D-4748-A225-8D817391DF4F}" type="pres">
      <dgm:prSet presAssocID="{DFC1844D-018C-4F7E-A3DF-10A2E3B43920}" presName="parentText2" presStyleLbl="node1" presStyleIdx="1" presStyleCnt="2" custScaleX="115966" custLinFactNeighborX="-4060" custLinFactNeighborY="-21292">
        <dgm:presLayoutVars>
          <dgm:chMax/>
          <dgm:chPref val="3"/>
          <dgm:bulletEnabled val="1"/>
        </dgm:presLayoutVars>
      </dgm:prSet>
      <dgm:spPr>
        <a:prstGeom prst="rightArrow">
          <a:avLst>
            <a:gd name="adj1" fmla="val 50000"/>
            <a:gd name="adj2" fmla="val 50000"/>
          </a:avLst>
        </a:prstGeom>
      </dgm:spPr>
      <dgm:t>
        <a:bodyPr/>
        <a:lstStyle/>
        <a:p>
          <a:endParaRPr lang="en-CA"/>
        </a:p>
      </dgm:t>
    </dgm:pt>
    <dgm:pt modelId="{A5386A0B-A198-44A9-A3E9-289D9D1D390C}" type="pres">
      <dgm:prSet presAssocID="{DFC1844D-018C-4F7E-A3DF-10A2E3B43920}" presName="childText2" presStyleLbl="solidAlignAcc1" presStyleIdx="1" presStyleCnt="2" custScaleX="132301" custScaleY="108513" custLinFactNeighborX="1612" custLinFactNeighborY="10788">
        <dgm:presLayoutVars>
          <dgm:chMax val="0"/>
          <dgm:chPref val="0"/>
          <dgm:bulletEnabled val="1"/>
        </dgm:presLayoutVars>
      </dgm:prSet>
      <dgm:spPr>
        <a:prstGeom prst="rect">
          <a:avLst/>
        </a:prstGeom>
      </dgm:spPr>
      <dgm:t>
        <a:bodyPr/>
        <a:lstStyle/>
        <a:p>
          <a:endParaRPr lang="en-CA"/>
        </a:p>
      </dgm:t>
    </dgm:pt>
  </dgm:ptLst>
  <dgm:cxnLst>
    <dgm:cxn modelId="{4CBE765C-6A18-4D98-B7D6-41D50FD73F4E}" type="presOf" srcId="{F9091879-60D2-4D76-A414-BF37F1F14650}" destId="{A5386A0B-A198-44A9-A3E9-289D9D1D390C}" srcOrd="0" destOrd="2" presId="urn:microsoft.com/office/officeart/2009/3/layout/IncreasingArrowsProcess"/>
    <dgm:cxn modelId="{36EE06C2-8B54-41CD-9A82-BF626EC5B49A}" srcId="{FDE6C964-2853-48CA-829F-4452381F4529}" destId="{31E720DD-6CDC-4B8A-8613-145E029CF7A9}" srcOrd="0" destOrd="0" parTransId="{2018705B-7D71-4569-9374-BA520867E869}" sibTransId="{B6D575E7-EB6D-4701-B145-E724892ADC20}"/>
    <dgm:cxn modelId="{1560F3E1-C679-4287-8571-3916F19B5303}" type="presOf" srcId="{920DED21-39DC-41D2-84E6-29F0CCB8EE3C}" destId="{A5386A0B-A198-44A9-A3E9-289D9D1D390C}" srcOrd="0" destOrd="0" presId="urn:microsoft.com/office/officeart/2009/3/layout/IncreasingArrowsProcess"/>
    <dgm:cxn modelId="{37FF2244-6803-4531-BEE4-CE0ABDDCE5F2}" srcId="{920DED21-39DC-41D2-84E6-29F0CCB8EE3C}" destId="{F9091879-60D2-4D76-A414-BF37F1F14650}" srcOrd="1" destOrd="0" parTransId="{8FE23262-F949-4327-B9C8-25D67F90864D}" sibTransId="{C2B8254F-33ED-4A60-830A-79D772F47653}"/>
    <dgm:cxn modelId="{2E800BB1-E18D-4310-BB52-68F46DDCB201}" srcId="{920DED21-39DC-41D2-84E6-29F0CCB8EE3C}" destId="{5B1ECDC5-903A-49BB-AB55-3E3285CC8845}" srcOrd="2" destOrd="0" parTransId="{70BC4A2E-47AB-4385-B2D5-015429914CC0}" sibTransId="{35DA0135-5F4F-434C-AF27-BEA632F03512}"/>
    <dgm:cxn modelId="{418B4568-3ABB-453E-B01A-EFC74C4C1142}" srcId="{31E720DD-6CDC-4B8A-8613-145E029CF7A9}" destId="{DC2C01D6-4A67-4E27-BBBC-D9C2DE0BC4BB}" srcOrd="0" destOrd="0" parTransId="{C067CEE9-30FD-4954-B869-4041AFB3984D}" sibTransId="{BBB8B6E0-B900-4743-9E09-BC4B0E886A1F}"/>
    <dgm:cxn modelId="{AE01C97C-8FE2-4E2D-A47A-0705EFA47CA2}" srcId="{DFC1844D-018C-4F7E-A3DF-10A2E3B43920}" destId="{920DED21-39DC-41D2-84E6-29F0CCB8EE3C}" srcOrd="0" destOrd="0" parTransId="{0B773962-DFE4-46DA-BEED-221ED6E2590E}" sibTransId="{31EF78FE-997A-4F38-BDFF-64F7350ACFE8}"/>
    <dgm:cxn modelId="{2E8006DA-608B-4AF4-B060-208D2DFE5429}" type="presOf" srcId="{059C37A6-621A-445C-817F-B31002F18604}" destId="{A5386A0B-A198-44A9-A3E9-289D9D1D390C}" srcOrd="0" destOrd="1" presId="urn:microsoft.com/office/officeart/2009/3/layout/IncreasingArrowsProcess"/>
    <dgm:cxn modelId="{5D8A3AF8-CA3B-4B8A-8ACB-D4BFC0CFE14B}" srcId="{920DED21-39DC-41D2-84E6-29F0CCB8EE3C}" destId="{059C37A6-621A-445C-817F-B31002F18604}" srcOrd="0" destOrd="0" parTransId="{F56EA33A-C5CC-409E-81CB-8BBCC4A17A66}" sibTransId="{A4581A8F-FAA2-4506-9821-11A614B9533D}"/>
    <dgm:cxn modelId="{400F1DFB-A1BD-43FC-9D1B-C92DBA94707A}" type="presOf" srcId="{FDE6C964-2853-48CA-829F-4452381F4529}" destId="{083D0824-CCE1-49A9-95F3-D975DCDB00C5}" srcOrd="0" destOrd="0" presId="urn:microsoft.com/office/officeart/2009/3/layout/IncreasingArrowsProcess"/>
    <dgm:cxn modelId="{4B814299-F874-444F-BA46-65780FF18EA3}" type="presOf" srcId="{DC2C01D6-4A67-4E27-BBBC-D9C2DE0BC4BB}" destId="{B0797EEB-4D08-43AE-8A37-CB03F0DD3759}" srcOrd="0" destOrd="0" presId="urn:microsoft.com/office/officeart/2009/3/layout/IncreasingArrowsProcess"/>
    <dgm:cxn modelId="{0E24B406-F556-412E-9633-1A51A2A18FF6}" type="presOf" srcId="{31E720DD-6CDC-4B8A-8613-145E029CF7A9}" destId="{CC4EC336-F836-41A0-8BEA-979C36EAF680}" srcOrd="0" destOrd="0" presId="urn:microsoft.com/office/officeart/2009/3/layout/IncreasingArrowsProcess"/>
    <dgm:cxn modelId="{05A12AE5-60B2-4A36-865A-411B483E7A4B}" srcId="{FDE6C964-2853-48CA-829F-4452381F4529}" destId="{DFC1844D-018C-4F7E-A3DF-10A2E3B43920}" srcOrd="1" destOrd="0" parTransId="{13E3E337-8CEB-43E4-9803-B15BF5A234A7}" sibTransId="{7427CDC0-5314-4AFA-94E1-5326A65028A0}"/>
    <dgm:cxn modelId="{2FAFC49E-1CF6-4E5C-8D8E-9F510D567EAB}" type="presOf" srcId="{DFC1844D-018C-4F7E-A3DF-10A2E3B43920}" destId="{47880E32-366D-4748-A225-8D817391DF4F}" srcOrd="0" destOrd="0" presId="urn:microsoft.com/office/officeart/2009/3/layout/IncreasingArrowsProcess"/>
    <dgm:cxn modelId="{118E08D0-6C05-49FD-8462-D03A7180D381}" type="presOf" srcId="{5B1ECDC5-903A-49BB-AB55-3E3285CC8845}" destId="{A5386A0B-A198-44A9-A3E9-289D9D1D390C}" srcOrd="0" destOrd="3" presId="urn:microsoft.com/office/officeart/2009/3/layout/IncreasingArrowsProcess"/>
    <dgm:cxn modelId="{AA248581-9F43-4D31-824E-8A4252211986}" type="presParOf" srcId="{083D0824-CCE1-49A9-95F3-D975DCDB00C5}" destId="{CC4EC336-F836-41A0-8BEA-979C36EAF680}" srcOrd="0" destOrd="0" presId="urn:microsoft.com/office/officeart/2009/3/layout/IncreasingArrowsProcess"/>
    <dgm:cxn modelId="{E41879B9-DF7A-44AA-B5B9-9FE2B6EDC4B6}" type="presParOf" srcId="{083D0824-CCE1-49A9-95F3-D975DCDB00C5}" destId="{B0797EEB-4D08-43AE-8A37-CB03F0DD3759}" srcOrd="1" destOrd="0" presId="urn:microsoft.com/office/officeart/2009/3/layout/IncreasingArrowsProcess"/>
    <dgm:cxn modelId="{CBC0B9A2-16C3-4D87-83A2-48CC40FE0D61}" type="presParOf" srcId="{083D0824-CCE1-49A9-95F3-D975DCDB00C5}" destId="{47880E32-366D-4748-A225-8D817391DF4F}" srcOrd="2" destOrd="0" presId="urn:microsoft.com/office/officeart/2009/3/layout/IncreasingArrowsProcess"/>
    <dgm:cxn modelId="{43EC0086-70A7-458E-8C25-B339B7C771AC}" type="presParOf" srcId="{083D0824-CCE1-49A9-95F3-D975DCDB00C5}" destId="{A5386A0B-A198-44A9-A3E9-289D9D1D390C}"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98103" y="0"/>
            <a:ext cx="2982119" cy="464820"/>
          </a:xfrm>
          <a:prstGeom prst="rect">
            <a:avLst/>
          </a:prstGeom>
        </p:spPr>
        <p:txBody>
          <a:bodyPr vert="horz" lIns="93177" tIns="46589" rIns="93177" bIns="46589" rtlCol="0"/>
          <a:lstStyle>
            <a:lvl1pPr algn="r">
              <a:defRPr sz="1200"/>
            </a:lvl1pPr>
          </a:lstStyle>
          <a:p>
            <a:fld id="{921E4BB0-1CBC-4BA1-AE97-4A9389A07098}" type="datetimeFigureOut">
              <a:rPr lang="en-GB" smtClean="0"/>
              <a:t>05/12/2017</a:t>
            </a:fld>
            <a:endParaRPr lang="en-GB"/>
          </a:p>
        </p:txBody>
      </p:sp>
      <p:sp>
        <p:nvSpPr>
          <p:cNvPr id="4" name="Footer Placeholder 3"/>
          <p:cNvSpPr>
            <a:spLocks noGrp="1"/>
          </p:cNvSpPr>
          <p:nvPr>
            <p:ph type="ftr" sz="quarter" idx="2"/>
          </p:nvPr>
        </p:nvSpPr>
        <p:spPr>
          <a:xfrm>
            <a:off x="1" y="8829967"/>
            <a:ext cx="2982119"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3177" tIns="46589" rIns="93177" bIns="46589" rtlCol="0" anchor="b"/>
          <a:lstStyle>
            <a:lvl1pPr algn="r">
              <a:defRPr sz="1200"/>
            </a:lvl1pPr>
          </a:lstStyle>
          <a:p>
            <a:fld id="{A462F634-B828-43FD-A8B9-B4B16366B6AF}" type="slidenum">
              <a:rPr lang="en-GB" smtClean="0"/>
              <a:t>‹#›</a:t>
            </a:fld>
            <a:endParaRPr lang="en-GB"/>
          </a:p>
        </p:txBody>
      </p:sp>
    </p:spTree>
    <p:extLst>
      <p:ext uri="{BB962C8B-B14F-4D97-AF65-F5344CB8AC3E}">
        <p14:creationId xmlns:p14="http://schemas.microsoft.com/office/powerpoint/2010/main" val="35583086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vl1pPr>
          </a:lstStyle>
          <a:p>
            <a:fld id="{AE3F3303-CA12-4FE4-997A-F6CB36FAA28C}" type="datetimeFigureOut">
              <a:rPr lang="en-US" smtClean="0"/>
              <a:t>12/5/2017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vl1pPr>
          </a:lstStyle>
          <a:p>
            <a:fld id="{75940940-A47B-47AE-9EAB-B9A5D7882799}" type="slidenum">
              <a:rPr lang="en-US" smtClean="0"/>
              <a:t>‹#›</a:t>
            </a:fld>
            <a:endParaRPr lang="en-US"/>
          </a:p>
        </p:txBody>
      </p:sp>
    </p:spTree>
    <p:extLst>
      <p:ext uri="{BB962C8B-B14F-4D97-AF65-F5344CB8AC3E}">
        <p14:creationId xmlns:p14="http://schemas.microsoft.com/office/powerpoint/2010/main" val="19902272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54803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83448-1E2C-49F7-A4E8-E6F047806256}" type="slidenum">
              <a:rPr lang="en-GB" smtClean="0">
                <a:solidFill>
                  <a:prstClr val="black"/>
                </a:solidFill>
              </a:rPr>
              <a:pPr/>
              <a:t>5</a:t>
            </a:fld>
            <a:endParaRPr lang="en-GB">
              <a:solidFill>
                <a:prstClr val="black"/>
              </a:solidFill>
            </a:endParaRPr>
          </a:p>
        </p:txBody>
      </p:sp>
      <p:sp>
        <p:nvSpPr>
          <p:cNvPr id="5" name="Footer Placeholder 4"/>
          <p:cNvSpPr>
            <a:spLocks noGrp="1"/>
          </p:cNvSpPr>
          <p:nvPr>
            <p:ph type="ftr" sz="quarter" idx="11"/>
          </p:nvPr>
        </p:nvSpPr>
        <p:spPr/>
        <p:txBody>
          <a:bodyPr/>
          <a:lstStyle/>
          <a:p>
            <a:r>
              <a:rPr lang="en-US" smtClean="0"/>
              <a:t>O:\...CMA Master Modules\2017_CMA Workshop Module 2_20 July 2017</a:t>
            </a:r>
            <a:endParaRPr lang="en-US" dirty="0"/>
          </a:p>
        </p:txBody>
      </p:sp>
      <p:sp>
        <p:nvSpPr>
          <p:cNvPr id="6" name="Header Placeholder 5"/>
          <p:cNvSpPr>
            <a:spLocks noGrp="1"/>
          </p:cNvSpPr>
          <p:nvPr>
            <p:ph type="hdr" sz="quarter" idx="12"/>
          </p:nvPr>
        </p:nvSpPr>
        <p:spPr/>
        <p:txBody>
          <a:bodyPr/>
          <a:lstStyle/>
          <a:p>
            <a:r>
              <a:rPr lang="en-US" smtClean="0"/>
              <a:t>Revised 20 July 2017</a:t>
            </a:r>
            <a:endParaRPr lang="en-US" dirty="0"/>
          </a:p>
        </p:txBody>
      </p:sp>
      <p:sp>
        <p:nvSpPr>
          <p:cNvPr id="7" name="Date Placeholder 6"/>
          <p:cNvSpPr>
            <a:spLocks noGrp="1"/>
          </p:cNvSpPr>
          <p:nvPr>
            <p:ph type="dt" idx="13"/>
          </p:nvPr>
        </p:nvSpPr>
        <p:spPr/>
        <p:txBody>
          <a:bodyPr/>
          <a:lstStyle/>
          <a:p>
            <a:r>
              <a:rPr lang="en-US" smtClean="0"/>
              <a:t>7/20/2017</a:t>
            </a:r>
            <a:endParaRPr lang="en-US" dirty="0"/>
          </a:p>
        </p:txBody>
      </p:sp>
    </p:spTree>
    <p:extLst>
      <p:ext uri="{BB962C8B-B14F-4D97-AF65-F5344CB8AC3E}">
        <p14:creationId xmlns:p14="http://schemas.microsoft.com/office/powerpoint/2010/main" val="312928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F45D550C-52CF-4EDD-ABE6-64B9331ADC78}" type="slidenum">
              <a:rPr lang="en-GB" smtClean="0">
                <a:solidFill>
                  <a:prstClr val="black"/>
                </a:solidFill>
              </a:rPr>
              <a:pPr/>
              <a:t>19</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Annex 19 brings</a:t>
            </a:r>
            <a:r>
              <a:rPr lang="en-US" baseline="0" dirty="0" smtClean="0"/>
              <a:t> all safety management elements from all related annexes. </a:t>
            </a:r>
          </a:p>
          <a:p>
            <a:r>
              <a:rPr lang="en-US" baseline="0" dirty="0" smtClean="0"/>
              <a:t>Add Annex 19 to all areas except LEG/ORG</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8279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8189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acronyms:</a:t>
            </a:r>
            <a:br>
              <a:rPr lang="en-US" dirty="0" smtClean="0"/>
            </a:br>
            <a:r>
              <a:rPr lang="en-US" b="1" dirty="0" smtClean="0"/>
              <a:t>MARB: </a:t>
            </a:r>
            <a:r>
              <a:rPr lang="en-US" dirty="0" smtClean="0"/>
              <a:t>Monitoring and Review Board</a:t>
            </a:r>
          </a:p>
          <a:p>
            <a:endParaRPr lang="en-US" dirty="0" smtClean="0"/>
          </a:p>
          <a:p>
            <a:r>
              <a:rPr lang="en-CA" sz="1200" b="1" kern="1200" dirty="0" smtClean="0">
                <a:solidFill>
                  <a:schemeClr val="tx1"/>
                </a:solidFill>
                <a:effectLst/>
                <a:latin typeface="+mn-lt"/>
                <a:ea typeface="+mn-ea"/>
                <a:cs typeface="+mn-cs"/>
              </a:rPr>
              <a:t>SAFE</a:t>
            </a:r>
            <a:r>
              <a:rPr lang="en-CA" sz="1200" kern="1200" dirty="0" smtClean="0">
                <a:solidFill>
                  <a:schemeClr val="tx1"/>
                </a:solidFill>
                <a:effectLst/>
                <a:latin typeface="+mn-lt"/>
                <a:ea typeface="+mn-ea"/>
                <a:cs typeface="+mn-cs"/>
              </a:rPr>
              <a:t>: ICAO established the Safety Fund, which is a financial mechanism that allows for collection and use of voluntary contributions from ICAO Member States, international organizations, public and private entities associated with international civil aviation in a responsible, consistent, transparent, efficient and timely manner, while minimizing administrative costs. The objective of the Fund is to improve civil aviation safety through a performance-based approach to providing assistance. </a:t>
            </a:r>
            <a:r>
              <a:rPr lang="en-CA" sz="1200" kern="1200" dirty="0" err="1" smtClean="0">
                <a:solidFill>
                  <a:schemeClr val="tx1"/>
                </a:solidFill>
                <a:effectLst/>
                <a:latin typeface="+mn-lt"/>
                <a:ea typeface="+mn-ea"/>
                <a:cs typeface="+mn-cs"/>
              </a:rPr>
              <a:t>Contributuions</a:t>
            </a:r>
            <a:r>
              <a:rPr lang="en-CA" sz="1200" kern="1200" dirty="0" smtClean="0">
                <a:solidFill>
                  <a:schemeClr val="tx1"/>
                </a:solidFill>
                <a:effectLst/>
                <a:latin typeface="+mn-lt"/>
                <a:ea typeface="+mn-ea"/>
                <a:cs typeface="+mn-cs"/>
              </a:rPr>
              <a:t> to the SAFE may be earmarked for a specific project or objective; general contributions (un‑earmarked) will be used for safety-related projects.</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SCAN</a:t>
            </a:r>
            <a:r>
              <a:rPr lang="en-CA" sz="1200" kern="1200" dirty="0" smtClean="0">
                <a:solidFill>
                  <a:schemeClr val="tx1"/>
                </a:solidFill>
                <a:effectLst/>
                <a:latin typeface="+mn-lt"/>
                <a:ea typeface="+mn-ea"/>
                <a:cs typeface="+mn-cs"/>
              </a:rPr>
              <a:t>: The Safety Collaborative Assistance Network (SCAN) was created by ICAO to serve as a forum for the exchange of safety-related information on financial and technical assistance projects and activities. This initiative serves as a communications channel for information sharing amongst donors and assistance providers regarding ongoing projects, as well as for planning future assistance endeavours. SCAN participants include focal points from State governmental agencies, regional groups, manufacturers, financial institutions and aviation organizations. </a:t>
            </a:r>
          </a:p>
          <a:p>
            <a:r>
              <a:rPr lang="en-CA"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231382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can provide a CAP for the SSC on Public website.</a:t>
            </a:r>
          </a:p>
          <a:p>
            <a:r>
              <a:rPr lang="en-US" dirty="0" smtClean="0"/>
              <a:t>The NCMC receives</a:t>
            </a:r>
            <a:r>
              <a:rPr lang="en-US" baseline="0" dirty="0" smtClean="0"/>
              <a:t> a web key (code) to the website to be able to provide the corrective action </a:t>
            </a:r>
          </a:p>
          <a:p>
            <a:r>
              <a:rPr lang="en-US" baseline="0" dirty="0" smtClean="0"/>
              <a:t>Ask Junjian about the SSC (updating the CAP using the web key) – Remind Henry for slides to the council</a:t>
            </a:r>
            <a:endParaRPr lang="en-CA" dirty="0"/>
          </a:p>
        </p:txBody>
      </p:sp>
    </p:spTree>
    <p:extLst>
      <p:ext uri="{BB962C8B-B14F-4D97-AF65-F5344CB8AC3E}">
        <p14:creationId xmlns:p14="http://schemas.microsoft.com/office/powerpoint/2010/main" val="107156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4AA022-3C17-4C1F-8E5C-0280A7E6C886}"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402368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4571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180000"/>
            <a:ext cx="5688632"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091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2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7853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340768"/>
            <a:ext cx="6019800" cy="4785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33767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p:txBody>
          <a:bodyPr/>
          <a:lstStyle/>
          <a:p>
            <a:fld id="{A23DDA10-D76B-45B9-B4C8-200CAA096B99}"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5426163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99" name="Rectangle 98"/>
          <p:cNvSpPr/>
          <p:nvPr userDrawn="1"/>
        </p:nvSpPr>
        <p:spPr>
          <a:xfrm>
            <a:off x="0" y="6251335"/>
            <a:ext cx="9144000" cy="606666"/>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0" name="Picture 9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434" y="0"/>
            <a:ext cx="10268867" cy="6872438"/>
          </a:xfrm>
          <a:prstGeom prst="rect">
            <a:avLst/>
          </a:prstGeom>
        </p:spPr>
      </p:pic>
    </p:spTree>
    <p:extLst>
      <p:ext uri="{BB962C8B-B14F-4D97-AF65-F5344CB8AC3E}">
        <p14:creationId xmlns:p14="http://schemas.microsoft.com/office/powerpoint/2010/main" val="2347529645"/>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ES)">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98" name="Picture 2" descr="B:\_SOURCE - IMAGES\ICAO Website Images\Logo_ES.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1316"/>
          <a:stretch/>
        </p:blipFill>
        <p:spPr bwMode="auto">
          <a:xfrm>
            <a:off x="1361194" y="116744"/>
            <a:ext cx="486699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79881"/>
          <a:stretch/>
        </p:blipFill>
        <p:spPr bwMode="auto">
          <a:xfrm>
            <a:off x="179512" y="180000"/>
            <a:ext cx="1144463"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476140"/>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6" name="Rectangle 5"/>
          <p:cNvSpPr/>
          <p:nvPr userDrawn="1"/>
        </p:nvSpPr>
        <p:spPr>
          <a:xfrm>
            <a:off x="0" y="6117299"/>
            <a:ext cx="9144000"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0255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95536" y="6381328"/>
            <a:ext cx="2133600" cy="365125"/>
          </a:xfrm>
        </p:spPr>
        <p:txBody>
          <a:bodyPr/>
          <a:lstStyle/>
          <a:p>
            <a:fld id="{9B8DCDB7-6D67-4E1E-91BF-CB68D1314E3E}" type="datetime4">
              <a:rPr lang="es-ES" smtClean="0">
                <a:solidFill>
                  <a:prstClr val="black">
                    <a:tint val="75000"/>
                  </a:prstClr>
                </a:solidFill>
              </a:rPr>
              <a:t>05 de diciembre de 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Seminario CMA - Módulo 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EBC9397-8921-489F-B39C-2E8FC685A8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8791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9320F4A-ABED-4918-AFE7-3BCF3FA3643C}" type="datetime4">
              <a:rPr lang="es-ES" smtClean="0">
                <a:solidFill>
                  <a:prstClr val="black">
                    <a:tint val="75000"/>
                  </a:prstClr>
                </a:solidFill>
              </a:rPr>
              <a:t>05 de diciembre de 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Seminario CMA - Módulo 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EBC9397-8921-489F-B39C-2E8FC685A84F}"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4060723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No Footer">
    <p:spTree>
      <p:nvGrpSpPr>
        <p:cNvPr id="1" name=""/>
        <p:cNvGrpSpPr/>
        <p:nvPr/>
      </p:nvGrpSpPr>
      <p:grpSpPr>
        <a:xfrm>
          <a:off x="0" y="0"/>
          <a:ext cx="0" cy="0"/>
          <a:chOff x="0" y="0"/>
          <a:chExt cx="0" cy="0"/>
        </a:xfrm>
      </p:grpSpPr>
      <p:sp>
        <p:nvSpPr>
          <p:cNvPr id="2" name="Rectangle 1"/>
          <p:cNvSpPr/>
          <p:nvPr userDrawn="1"/>
        </p:nvSpPr>
        <p:spPr>
          <a:xfrm>
            <a:off x="0" y="6117299"/>
            <a:ext cx="9144000"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9017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1028700" indent="-571500">
              <a:buClrTx/>
              <a:buFont typeface="+mj-lt"/>
              <a:buAutoNum type="romanUcPeriod"/>
              <a:defRPr/>
            </a:lvl2pPr>
            <a:lvl3pPr>
              <a:buClrTx/>
              <a:defRPr/>
            </a:lvl3pPr>
            <a:lvl4pPr>
              <a:buClrTx/>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1"/>
          <p:cNvSpPr>
            <a:spLocks noGrp="1"/>
          </p:cNvSpPr>
          <p:nvPr>
            <p:ph type="dt" sz="half" idx="10"/>
          </p:nvPr>
        </p:nvSpPr>
        <p:spPr/>
        <p:txBody>
          <a:bodyPr/>
          <a:lstStyle/>
          <a:p>
            <a:fld id="{B3CD9BA0-AF49-4F33-B795-7029194F4BD3}" type="datetime4">
              <a:rPr lang="es-ES" smtClean="0"/>
              <a:t>05 de diciembre de 2017</a:t>
            </a:fld>
            <a:endParaRPr lang="en-US"/>
          </a:p>
        </p:txBody>
      </p:sp>
      <p:sp>
        <p:nvSpPr>
          <p:cNvPr id="13" name="Footer Placeholder 12"/>
          <p:cNvSpPr>
            <a:spLocks noGrp="1"/>
          </p:cNvSpPr>
          <p:nvPr>
            <p:ph type="ftr" sz="quarter" idx="11"/>
          </p:nvPr>
        </p:nvSpPr>
        <p:spPr/>
        <p:txBody>
          <a:bodyPr/>
          <a:lstStyle/>
          <a:p>
            <a:r>
              <a:rPr lang="en-US" smtClean="0"/>
              <a:t>Seminario CMA - Módulo 2</a:t>
            </a:r>
            <a:endParaRPr lang="en-US" dirty="0"/>
          </a:p>
        </p:txBody>
      </p:sp>
      <p:sp>
        <p:nvSpPr>
          <p:cNvPr id="14" name="Slide Number Placeholder 13"/>
          <p:cNvSpPr>
            <a:spLocks noGrp="1"/>
          </p:cNvSpPr>
          <p:nvPr>
            <p:ph type="sldNum" sz="quarter" idx="12"/>
          </p:nvPr>
        </p:nvSpPr>
        <p:spPr/>
        <p:txBody>
          <a:bodyPr/>
          <a:lstStyle/>
          <a:p>
            <a:r>
              <a:rPr lang="en-US" dirty="0" smtClean="0"/>
              <a:t> </a:t>
            </a:r>
            <a:fld id="{AEBC9397-8921-489F-B39C-2E8FC685A84F}" type="slidenum">
              <a:rPr lang="en-US" smtClean="0"/>
              <a:pPr/>
              <a:t>‹#›</a:t>
            </a:fld>
            <a:endParaRPr lang="en-US" dirty="0"/>
          </a:p>
        </p:txBody>
      </p:sp>
    </p:spTree>
    <p:extLst>
      <p:ext uri="{BB962C8B-B14F-4D97-AF65-F5344CB8AC3E}">
        <p14:creationId xmlns:p14="http://schemas.microsoft.com/office/powerpoint/2010/main" val="534800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470350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5532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655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323771C-1D49-443F-AD69-3089A013BC05}"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8624620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9017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355160" cy="92370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03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76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0F59-307F-4F02-BBD6-02C92D5DBA1A}" type="datetime4">
              <a:rPr lang="es-ES" smtClean="0"/>
              <a:t>05 de diciembre de 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Seminario CMA - Módulo 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9397-8921-489F-B39C-2E8FC685A84F}" type="slidenum">
              <a:rPr lang="en-US" smtClean="0"/>
              <a:t>‹#›</a:t>
            </a:fld>
            <a:endParaRPr lang="en-US"/>
          </a:p>
        </p:txBody>
      </p:sp>
      <p:sp>
        <p:nvSpPr>
          <p:cNvPr id="7" name="Rectangle 6"/>
          <p:cNvSpPr/>
          <p:nvPr/>
        </p:nvSpPr>
        <p:spPr>
          <a:xfrm>
            <a:off x="0" y="0"/>
            <a:ext cx="9144000" cy="1340768"/>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1" y="9888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Rectangle 7"/>
          <p:cNvSpPr/>
          <p:nvPr/>
        </p:nvSpPr>
        <p:spPr>
          <a:xfrm>
            <a:off x="35496" y="6309320"/>
            <a:ext cx="9073008" cy="530679"/>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350168"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66666"/>
              </a:solidFill>
            </a:endParaRPr>
          </a:p>
        </p:txBody>
      </p:sp>
      <p:sp>
        <p:nvSpPr>
          <p:cNvPr id="10" name="Slide Number Placeholder 5"/>
          <p:cNvSpPr txBox="1">
            <a:spLocks/>
          </p:cNvSpPr>
          <p:nvPr/>
        </p:nvSpPr>
        <p:spPr>
          <a:xfrm>
            <a:off x="6686872"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dirty="0">
              <a:solidFill>
                <a:srgbClr val="666666"/>
              </a:solidFill>
            </a:endParaRPr>
          </a:p>
        </p:txBody>
      </p:sp>
      <p:sp>
        <p:nvSpPr>
          <p:cNvPr id="13" name="Rectangle 12"/>
          <p:cNvSpPr/>
          <p:nvPr/>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17210" y="180000"/>
            <a:ext cx="1059246" cy="86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9" r:id="rId12"/>
    <p:sldLayoutId id="2147483735" r:id="rId13"/>
    <p:sldLayoutId id="2147483749" r:id="rId14"/>
    <p:sldLayoutId id="2147483887" r:id="rId15"/>
    <p:sldLayoutId id="2147483888" r:id="rId16"/>
    <p:sldLayoutId id="2147483889" r:id="rId17"/>
    <p:sldLayoutId id="2147483890" r:id="rId18"/>
  </p:sldLayoutIdLst>
  <p:timing>
    <p:tnLst>
      <p:par>
        <p:cTn id="1" dur="indefinite" restart="never" nodeType="tmRoot"/>
      </p:par>
    </p:tnLst>
  </p:timing>
  <p:hf hdr="0"/>
  <p:txStyles>
    <p:titleStyle>
      <a:lvl1pPr algn="l" defTabSz="914400" rtl="0" eaLnBrk="1" latinLnBrk="0" hangingPunct="1">
        <a:spcBef>
          <a:spcPct val="0"/>
        </a:spcBef>
        <a:buNone/>
        <a:defRPr sz="3600" b="1" kern="1200">
          <a:solidFill>
            <a:srgbClr val="1B4177"/>
          </a:solidFill>
          <a:latin typeface="+mj-lt"/>
          <a:ea typeface="+mj-ea"/>
          <a:cs typeface="+mj-cs"/>
        </a:defRPr>
      </a:lvl1pPr>
    </p:titleStyle>
    <p:body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hyperlink" Target="http://10.20.3.149/safety/Pages/USOAP-Results.aspx"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1470025"/>
          </a:xfrm>
        </p:spPr>
        <p:txBody>
          <a:bodyPr>
            <a:noAutofit/>
          </a:bodyPr>
          <a:lstStyle/>
          <a:p>
            <a:r>
              <a:rPr lang="es-ES" dirty="0">
                <a:effectLst/>
                <a:latin typeface="Arial" panose="020B0604020202020204" pitchFamily="34" charset="0"/>
                <a:cs typeface="Arial" panose="020B0604020202020204" pitchFamily="34" charset="0"/>
              </a:rPr>
              <a:t>Seminario sobre el enfoque</a:t>
            </a:r>
            <a:br>
              <a:rPr lang="es-ES" dirty="0">
                <a:effectLst/>
                <a:latin typeface="Arial" panose="020B0604020202020204" pitchFamily="34" charset="0"/>
                <a:cs typeface="Arial" panose="020B0604020202020204" pitchFamily="34" charset="0"/>
              </a:rPr>
            </a:br>
            <a:r>
              <a:rPr lang="es-ES" dirty="0">
                <a:effectLst/>
                <a:latin typeface="Arial" panose="020B0604020202020204" pitchFamily="34" charset="0"/>
                <a:cs typeface="Arial" panose="020B0604020202020204" pitchFamily="34" charset="0"/>
              </a:rPr>
              <a:t>de observación continua (CMA)</a:t>
            </a:r>
            <a:br>
              <a:rPr lang="es-ES" dirty="0">
                <a:effectLst/>
                <a:latin typeface="Arial" panose="020B0604020202020204" pitchFamily="34" charset="0"/>
                <a:cs typeface="Arial" panose="020B0604020202020204" pitchFamily="34" charset="0"/>
              </a:rPr>
            </a:br>
            <a:r>
              <a:rPr lang="es-ES" dirty="0">
                <a:effectLst/>
                <a:latin typeface="Arial" panose="020B0604020202020204" pitchFamily="34" charset="0"/>
                <a:cs typeface="Arial" panose="020B0604020202020204" pitchFamily="34" charset="0"/>
              </a:rPr>
              <a:t>del USOAP</a:t>
            </a:r>
            <a:endParaRPr lang="en-CA"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39552" y="4077072"/>
            <a:ext cx="8352928" cy="1584176"/>
          </a:xfrm>
        </p:spPr>
        <p:txBody>
          <a:bodyPr>
            <a:noAutofit/>
          </a:bodyPr>
          <a:lstStyle/>
          <a:p>
            <a:r>
              <a:rPr lang="es-ES" dirty="0">
                <a:solidFill>
                  <a:srgbClr val="14639A"/>
                </a:solidFill>
                <a:latin typeface="Arial" panose="020B0604020202020204" pitchFamily="34" charset="0"/>
                <a:cs typeface="Arial" panose="020B0604020202020204" pitchFamily="34" charset="0"/>
              </a:rPr>
              <a:t>Módulo 2</a:t>
            </a:r>
          </a:p>
          <a:p>
            <a:r>
              <a:rPr lang="es-ES" dirty="0">
                <a:solidFill>
                  <a:srgbClr val="14639A"/>
                </a:solidFill>
                <a:latin typeface="Arial" panose="020B0604020202020204" pitchFamily="34" charset="0"/>
                <a:cs typeface="Arial" panose="020B0604020202020204" pitchFamily="34" charset="0"/>
              </a:rPr>
              <a:t>Descripción general del CMA del </a:t>
            </a:r>
            <a:r>
              <a:rPr lang="es-ES" dirty="0" smtClean="0">
                <a:solidFill>
                  <a:srgbClr val="14639A"/>
                </a:solidFill>
                <a:latin typeface="Arial" panose="020B0604020202020204" pitchFamily="34" charset="0"/>
                <a:cs typeface="Arial" panose="020B0604020202020204" pitchFamily="34" charset="0"/>
              </a:rPr>
              <a:t>USOAP</a:t>
            </a:r>
            <a:endParaRPr lang="es-ES" dirty="0">
              <a:solidFill>
                <a:srgbClr val="14639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03449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smtClean="0"/>
              <a:t>Elemento</a:t>
            </a:r>
            <a:r>
              <a:rPr lang="en-US" sz="3200" dirty="0" smtClean="0"/>
              <a:t> </a:t>
            </a:r>
            <a:r>
              <a:rPr lang="en-US" sz="3200" dirty="0" err="1" smtClean="0"/>
              <a:t>crítico</a:t>
            </a:r>
            <a:r>
              <a:rPr lang="en-US" sz="3200" dirty="0" smtClean="0"/>
              <a:t> 1</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755576" y="1340768"/>
            <a:ext cx="7920880" cy="4647426"/>
          </a:xfrm>
          <a:prstGeom prst="rect">
            <a:avLst/>
          </a:prstGeom>
        </p:spPr>
        <p:txBody>
          <a:bodyPr wrap="square">
            <a:spAutoFit/>
          </a:bodyPr>
          <a:lstStyle/>
          <a:p>
            <a:r>
              <a:rPr lang="es-ES" sz="2400" dirty="0" smtClean="0">
                <a:solidFill>
                  <a:srgbClr val="1B4177"/>
                </a:solidFill>
                <a:latin typeface="Arial" panose="020B0604020202020204" pitchFamily="34" charset="0"/>
                <a:cs typeface="Arial" panose="020B0604020202020204" pitchFamily="34" charset="0"/>
              </a:rPr>
              <a:t>CE-1: Legislación aeronáutica básica</a:t>
            </a:r>
          </a:p>
          <a:p>
            <a:pPr marL="285750" indent="-285750">
              <a:buFont typeface="Arial" panose="020B0604020202020204" pitchFamily="34" charset="0"/>
              <a:buChar char="•"/>
            </a:pPr>
            <a:endParaRPr lang="es-ES" sz="2000" dirty="0" smtClean="0">
              <a:solidFill>
                <a:srgbClr val="1B4177"/>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s-ES" dirty="0" smtClean="0">
                <a:solidFill>
                  <a:srgbClr val="1B4177"/>
                </a:solidFill>
                <a:latin typeface="Arial" panose="020B0604020202020204" pitchFamily="34" charset="0"/>
                <a:cs typeface="Arial" panose="020B0604020202020204" pitchFamily="34" charset="0"/>
              </a:rPr>
              <a:t>Los Estados promulgarán una legislación </a:t>
            </a:r>
            <a:r>
              <a:rPr lang="es-ES" dirty="0">
                <a:solidFill>
                  <a:srgbClr val="1B4177"/>
                </a:solidFill>
                <a:latin typeface="Arial" panose="020B0604020202020204" pitchFamily="34" charset="0"/>
                <a:cs typeface="Arial" panose="020B0604020202020204" pitchFamily="34" charset="0"/>
              </a:rPr>
              <a:t>sobre aviación completa y efectiva, que </a:t>
            </a:r>
            <a:r>
              <a:rPr lang="es-ES" dirty="0" smtClean="0">
                <a:solidFill>
                  <a:srgbClr val="1B4177"/>
                </a:solidFill>
                <a:latin typeface="Arial" panose="020B0604020202020204" pitchFamily="34" charset="0"/>
                <a:cs typeface="Arial" panose="020B0604020202020204" pitchFamily="34" charset="0"/>
              </a:rPr>
              <a:t>sea acorde con la </a:t>
            </a:r>
            <a:r>
              <a:rPr lang="es-ES" dirty="0">
                <a:solidFill>
                  <a:srgbClr val="1B4177"/>
                </a:solidFill>
                <a:latin typeface="Arial" panose="020B0604020202020204" pitchFamily="34" charset="0"/>
                <a:cs typeface="Arial" panose="020B0604020202020204" pitchFamily="34" charset="0"/>
              </a:rPr>
              <a:t>dimensión y </a:t>
            </a:r>
            <a:r>
              <a:rPr lang="es-ES" dirty="0" smtClean="0">
                <a:solidFill>
                  <a:srgbClr val="1B4177"/>
                </a:solidFill>
                <a:latin typeface="Arial" panose="020B0604020202020204" pitchFamily="34" charset="0"/>
                <a:cs typeface="Arial" panose="020B0604020202020204" pitchFamily="34" charset="0"/>
              </a:rPr>
              <a:t>complejidad de </a:t>
            </a:r>
            <a:r>
              <a:rPr lang="es-ES" dirty="0">
                <a:solidFill>
                  <a:srgbClr val="1B4177"/>
                </a:solidFill>
                <a:latin typeface="Arial" panose="020B0604020202020204" pitchFamily="34" charset="0"/>
                <a:cs typeface="Arial" panose="020B0604020202020204" pitchFamily="34" charset="0"/>
              </a:rPr>
              <a:t>la actividad aeronáutica del Estado </a:t>
            </a:r>
            <a:r>
              <a:rPr lang="es-ES" dirty="0" smtClean="0">
                <a:solidFill>
                  <a:srgbClr val="1B4177"/>
                </a:solidFill>
                <a:latin typeface="Arial" panose="020B0604020202020204" pitchFamily="34" charset="0"/>
                <a:cs typeface="Arial" panose="020B0604020202020204" pitchFamily="34" charset="0"/>
              </a:rPr>
              <a:t>y que concuerde con los </a:t>
            </a:r>
            <a:r>
              <a:rPr lang="es-ES" dirty="0">
                <a:solidFill>
                  <a:srgbClr val="1B4177"/>
                </a:solidFill>
                <a:latin typeface="Arial" panose="020B0604020202020204" pitchFamily="34" charset="0"/>
                <a:cs typeface="Arial" panose="020B0604020202020204" pitchFamily="34" charset="0"/>
              </a:rPr>
              <a:t>requisitos que figuran en el </a:t>
            </a:r>
            <a:r>
              <a:rPr lang="es-ES" dirty="0" smtClean="0">
                <a:solidFill>
                  <a:srgbClr val="1B4177"/>
                </a:solidFill>
                <a:latin typeface="Arial" panose="020B0604020202020204" pitchFamily="34" charset="0"/>
                <a:cs typeface="Arial" panose="020B0604020202020204" pitchFamily="34" charset="0"/>
              </a:rPr>
              <a:t>Convenio </a:t>
            </a:r>
            <a:r>
              <a:rPr lang="es-ES" dirty="0">
                <a:solidFill>
                  <a:srgbClr val="1B4177"/>
                </a:solidFill>
                <a:latin typeface="Arial" panose="020B0604020202020204" pitchFamily="34" charset="0"/>
                <a:cs typeface="Arial" panose="020B0604020202020204" pitchFamily="34" charset="0"/>
              </a:rPr>
              <a:t>sobre Aviación Civil Internacional, </a:t>
            </a:r>
            <a:r>
              <a:rPr lang="es-ES" dirty="0" smtClean="0">
                <a:solidFill>
                  <a:srgbClr val="1B4177"/>
                </a:solidFill>
                <a:latin typeface="Arial" panose="020B0604020202020204" pitchFamily="34" charset="0"/>
                <a:cs typeface="Arial" panose="020B0604020202020204" pitchFamily="34" charset="0"/>
              </a:rPr>
              <a:t>para permitir la supervisión y gestión de la seguridad operacional de la </a:t>
            </a:r>
            <a:r>
              <a:rPr lang="es-ES" dirty="0">
                <a:solidFill>
                  <a:srgbClr val="1B4177"/>
                </a:solidFill>
                <a:latin typeface="Arial" panose="020B0604020202020204" pitchFamily="34" charset="0"/>
                <a:cs typeface="Arial" panose="020B0604020202020204" pitchFamily="34" charset="0"/>
              </a:rPr>
              <a:t>aviación civil y </a:t>
            </a:r>
            <a:r>
              <a:rPr lang="es-ES" dirty="0" smtClean="0">
                <a:solidFill>
                  <a:srgbClr val="1B4177"/>
                </a:solidFill>
                <a:latin typeface="Arial" panose="020B0604020202020204" pitchFamily="34" charset="0"/>
                <a:cs typeface="Arial" panose="020B0604020202020204" pitchFamily="34" charset="0"/>
              </a:rPr>
              <a:t>el cumplimiento de los </a:t>
            </a:r>
            <a:r>
              <a:rPr lang="es-ES" dirty="0">
                <a:solidFill>
                  <a:srgbClr val="1B4177"/>
                </a:solidFill>
                <a:latin typeface="Arial" panose="020B0604020202020204" pitchFamily="34" charset="0"/>
                <a:cs typeface="Arial" panose="020B0604020202020204" pitchFamily="34" charset="0"/>
              </a:rPr>
              <a:t>reglamentos por conducto de las autoridades u </a:t>
            </a:r>
            <a:r>
              <a:rPr lang="es-ES" dirty="0" smtClean="0">
                <a:solidFill>
                  <a:srgbClr val="1B4177"/>
                </a:solidFill>
                <a:latin typeface="Arial" panose="020B0604020202020204" pitchFamily="34" charset="0"/>
                <a:cs typeface="Arial" panose="020B0604020202020204" pitchFamily="34" charset="0"/>
              </a:rPr>
              <a:t>organismos competentes </a:t>
            </a:r>
            <a:r>
              <a:rPr lang="es-ES" dirty="0">
                <a:solidFill>
                  <a:srgbClr val="1B4177"/>
                </a:solidFill>
                <a:latin typeface="Arial" panose="020B0604020202020204" pitchFamily="34" charset="0"/>
                <a:cs typeface="Arial" panose="020B0604020202020204" pitchFamily="34" charset="0"/>
              </a:rPr>
              <a:t>establecidos para dicho fin</a:t>
            </a:r>
            <a:r>
              <a:rPr lang="es-ES" dirty="0" smtClean="0">
                <a:solidFill>
                  <a:srgbClr val="1B4177"/>
                </a:solidFill>
                <a:latin typeface="Arial" panose="020B0604020202020204" pitchFamily="34" charset="0"/>
                <a:cs typeface="Arial" panose="020B0604020202020204" pitchFamily="34" charset="0"/>
              </a:rPr>
              <a:t>.</a:t>
            </a:r>
          </a:p>
          <a:p>
            <a:pPr marL="285750" indent="-285750">
              <a:buClr>
                <a:srgbClr val="FF0000"/>
              </a:buClr>
              <a:buFont typeface="Arial" panose="020B0604020202020204" pitchFamily="34" charset="0"/>
              <a:buChar char="•"/>
            </a:pPr>
            <a:endParaRPr lang="es-ES" dirty="0">
              <a:solidFill>
                <a:srgbClr val="1B4177"/>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s-ES" dirty="0">
                <a:solidFill>
                  <a:srgbClr val="1B4177"/>
                </a:solidFill>
                <a:latin typeface="Arial" panose="020B0604020202020204" pitchFamily="34" charset="0"/>
                <a:cs typeface="Arial" panose="020B0604020202020204" pitchFamily="34" charset="0"/>
              </a:rPr>
              <a:t>La legislación sobre aviación contendrá disposiciones que </a:t>
            </a:r>
            <a:r>
              <a:rPr lang="es-ES" dirty="0" smtClean="0">
                <a:solidFill>
                  <a:srgbClr val="1B4177"/>
                </a:solidFill>
                <a:latin typeface="Arial" panose="020B0604020202020204" pitchFamily="34" charset="0"/>
                <a:cs typeface="Arial" panose="020B0604020202020204" pitchFamily="34" charset="0"/>
              </a:rPr>
              <a:t>proporcionarán </a:t>
            </a:r>
            <a:r>
              <a:rPr lang="es-ES" dirty="0">
                <a:solidFill>
                  <a:srgbClr val="1B4177"/>
                </a:solidFill>
                <a:latin typeface="Arial" panose="020B0604020202020204" pitchFamily="34" charset="0"/>
                <a:cs typeface="Arial" panose="020B0604020202020204" pitchFamily="34" charset="0"/>
              </a:rPr>
              <a:t>al personal que lleva a cabo funciones </a:t>
            </a:r>
            <a:r>
              <a:rPr lang="es-ES" dirty="0" smtClean="0">
                <a:solidFill>
                  <a:srgbClr val="1B4177"/>
                </a:solidFill>
                <a:latin typeface="Arial" panose="020B0604020202020204" pitchFamily="34" charset="0"/>
                <a:cs typeface="Arial" panose="020B0604020202020204" pitchFamily="34" charset="0"/>
              </a:rPr>
              <a:t>de supervisión </a:t>
            </a:r>
            <a:r>
              <a:rPr lang="es-ES" dirty="0">
                <a:solidFill>
                  <a:srgbClr val="1B4177"/>
                </a:solidFill>
                <a:latin typeface="Arial" panose="020B0604020202020204" pitchFamily="34" charset="0"/>
                <a:cs typeface="Arial" panose="020B0604020202020204" pitchFamily="34" charset="0"/>
              </a:rPr>
              <a:t>de la seguridad operacional acceso a las aeronaves, operaciones, instalaciones, personal y registros conexos, </a:t>
            </a:r>
            <a:r>
              <a:rPr lang="es-ES" dirty="0" smtClean="0">
                <a:solidFill>
                  <a:srgbClr val="1B4177"/>
                </a:solidFill>
                <a:latin typeface="Arial" panose="020B0604020202020204" pitchFamily="34" charset="0"/>
                <a:cs typeface="Arial" panose="020B0604020202020204" pitchFamily="34" charset="0"/>
              </a:rPr>
              <a:t>según convenga</a:t>
            </a:r>
            <a:r>
              <a:rPr lang="es-ES" dirty="0">
                <a:solidFill>
                  <a:srgbClr val="1B4177"/>
                </a:solidFill>
                <a:latin typeface="Arial" panose="020B0604020202020204" pitchFamily="34" charset="0"/>
                <a:cs typeface="Arial" panose="020B0604020202020204" pitchFamily="34" charset="0"/>
              </a:rPr>
              <a:t>, </a:t>
            </a:r>
            <a:r>
              <a:rPr lang="es-ES" dirty="0" smtClean="0">
                <a:solidFill>
                  <a:srgbClr val="1B4177"/>
                </a:solidFill>
                <a:latin typeface="Arial" panose="020B0604020202020204" pitchFamily="34" charset="0"/>
                <a:cs typeface="Arial" panose="020B0604020202020204" pitchFamily="34" charset="0"/>
              </a:rPr>
              <a:t>de las personas y organizaciones que llevan a cabo una actividad aeronáutica.</a:t>
            </a:r>
          </a:p>
          <a:p>
            <a:endParaRPr lang="en-GB" dirty="0">
              <a:solidFill>
                <a:srgbClr val="1B4177"/>
              </a:solidFill>
            </a:endParaRPr>
          </a:p>
        </p:txBody>
      </p:sp>
      <p:sp>
        <p:nvSpPr>
          <p:cNvPr id="9" name="Date Placeholder 8"/>
          <p:cNvSpPr>
            <a:spLocks noGrp="1"/>
          </p:cNvSpPr>
          <p:nvPr>
            <p:ph type="dt" sz="half" idx="10"/>
          </p:nvPr>
        </p:nvSpPr>
        <p:spPr/>
        <p:txBody>
          <a:bodyPr/>
          <a:lstStyle/>
          <a:p>
            <a:fld id="{735BDCAB-8B47-4144-B2D3-6E7B78E5B650}" type="datetime4">
              <a:rPr lang="es-ES" smtClean="0"/>
              <a:t>05 de diciembre de 2017</a:t>
            </a:fld>
            <a:endParaRPr lang="en-US" dirty="0"/>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10</a:t>
            </a:fld>
            <a:endParaRPr lang="en-US" dirty="0"/>
          </a:p>
        </p:txBody>
      </p:sp>
    </p:spTree>
    <p:extLst>
      <p:ext uri="{BB962C8B-B14F-4D97-AF65-F5344CB8AC3E}">
        <p14:creationId xmlns:p14="http://schemas.microsoft.com/office/powerpoint/2010/main" val="262381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a:t>Elemento</a:t>
            </a:r>
            <a:r>
              <a:rPr lang="en-US" sz="3200" dirty="0"/>
              <a:t> </a:t>
            </a:r>
            <a:r>
              <a:rPr lang="en-US" sz="3200" dirty="0" err="1" smtClean="0"/>
              <a:t>crítico</a:t>
            </a:r>
            <a:r>
              <a:rPr lang="en-US" sz="3200" dirty="0" smtClean="0"/>
              <a:t> 2</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755576" y="1340768"/>
            <a:ext cx="7632848" cy="3308598"/>
          </a:xfrm>
          <a:prstGeom prst="rect">
            <a:avLst/>
          </a:prstGeom>
        </p:spPr>
        <p:txBody>
          <a:bodyPr wrap="square">
            <a:spAutoFit/>
          </a:bodyPr>
          <a:lstStyle/>
          <a:p>
            <a:r>
              <a:rPr lang="es-ES" sz="2400" dirty="0" smtClean="0">
                <a:solidFill>
                  <a:srgbClr val="1B4177"/>
                </a:solidFill>
                <a:latin typeface="Arial" panose="020B0604020202020204" pitchFamily="34" charset="0"/>
                <a:cs typeface="Arial" panose="020B0604020202020204" pitchFamily="34" charset="0"/>
              </a:rPr>
              <a:t>CE-2: Reglamentos de explotación específicos</a:t>
            </a:r>
          </a:p>
          <a:p>
            <a:pPr marL="285750" indent="-285750">
              <a:buFont typeface="Arial" panose="020B0604020202020204" pitchFamily="34" charset="0"/>
              <a:buChar char="•"/>
            </a:pPr>
            <a:endParaRPr lang="es-ES" sz="2000" dirty="0" smtClean="0">
              <a:solidFill>
                <a:srgbClr val="1B4177"/>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s-ES" sz="2100" dirty="0" smtClean="0">
                <a:solidFill>
                  <a:srgbClr val="1B4177"/>
                </a:solidFill>
                <a:latin typeface="Arial" panose="020B0604020202020204" pitchFamily="34" charset="0"/>
                <a:cs typeface="Arial" panose="020B0604020202020204" pitchFamily="34" charset="0"/>
              </a:rPr>
              <a:t>Los Estados promulgarán reglamentos que como mínimo cubran los requisitos nacionales dimanantes de la legislación aeronáutica básica, en lo que respecta a procedimientos operacionales, productos, servicios, equipo e infraestructura normalizados, de conformidad con los Anexos al Convenio sobre Aviación Civil Internacional.</a:t>
            </a:r>
          </a:p>
          <a:p>
            <a:endParaRPr lang="es-ES" sz="2100" dirty="0" smtClean="0">
              <a:solidFill>
                <a:srgbClr val="1B4177"/>
              </a:solidFill>
              <a:latin typeface="Arial" panose="020B0604020202020204" pitchFamily="34" charset="0"/>
              <a:cs typeface="Arial" panose="020B0604020202020204" pitchFamily="34" charset="0"/>
            </a:endParaRPr>
          </a:p>
          <a:p>
            <a:endParaRPr lang="en-GB" dirty="0">
              <a:solidFill>
                <a:srgbClr val="1B4177"/>
              </a:solidFill>
            </a:endParaRPr>
          </a:p>
        </p:txBody>
      </p:sp>
      <p:sp>
        <p:nvSpPr>
          <p:cNvPr id="9" name="Date Placeholder 8"/>
          <p:cNvSpPr>
            <a:spLocks noGrp="1"/>
          </p:cNvSpPr>
          <p:nvPr>
            <p:ph type="dt" sz="half" idx="10"/>
          </p:nvPr>
        </p:nvSpPr>
        <p:spPr/>
        <p:txBody>
          <a:bodyPr/>
          <a:lstStyle/>
          <a:p>
            <a:fld id="{6FD62DB9-3DEC-44FA-8D00-B636AAB2F07B}"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11</a:t>
            </a:fld>
            <a:endParaRPr lang="en-US" dirty="0"/>
          </a:p>
        </p:txBody>
      </p:sp>
    </p:spTree>
    <p:extLst>
      <p:ext uri="{BB962C8B-B14F-4D97-AF65-F5344CB8AC3E}">
        <p14:creationId xmlns:p14="http://schemas.microsoft.com/office/powerpoint/2010/main" val="1976661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a:t>Elemento</a:t>
            </a:r>
            <a:r>
              <a:rPr lang="en-US" sz="3200" dirty="0"/>
              <a:t> </a:t>
            </a:r>
            <a:r>
              <a:rPr lang="en-US" sz="3200" dirty="0" err="1" smtClean="0"/>
              <a:t>crítico</a:t>
            </a:r>
            <a:r>
              <a:rPr lang="en-US" sz="3200" dirty="0" smtClean="0"/>
              <a:t> 3</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539552" y="1340768"/>
            <a:ext cx="8136904" cy="5155257"/>
          </a:xfrm>
          <a:prstGeom prst="rect">
            <a:avLst/>
          </a:prstGeom>
        </p:spPr>
        <p:txBody>
          <a:bodyPr wrap="square">
            <a:spAutoFit/>
          </a:bodyPr>
          <a:lstStyle/>
          <a:p>
            <a:r>
              <a:rPr lang="es-ES" sz="2400" dirty="0" smtClean="0">
                <a:solidFill>
                  <a:srgbClr val="1B4177"/>
                </a:solidFill>
                <a:latin typeface="Arial" panose="020B0604020202020204" pitchFamily="34" charset="0"/>
                <a:cs typeface="Arial" panose="020B0604020202020204" pitchFamily="34" charset="0"/>
              </a:rPr>
              <a:t>CE-3: Sistema y funciones estatales</a:t>
            </a:r>
          </a:p>
          <a:p>
            <a:pPr marL="285750" indent="-285750">
              <a:lnSpc>
                <a:spcPct val="50000"/>
              </a:lnSpc>
              <a:buFont typeface="Arial" panose="020B0604020202020204" pitchFamily="34" charset="0"/>
              <a:buChar char="•"/>
            </a:pPr>
            <a:endParaRPr lang="es-ES" sz="2000" dirty="0" smtClean="0">
              <a:solidFill>
                <a:srgbClr val="1B4177"/>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s-ES" sz="2000" dirty="0" smtClean="0">
                <a:solidFill>
                  <a:srgbClr val="1B4177"/>
                </a:solidFill>
                <a:latin typeface="Arial" panose="020B0604020202020204" pitchFamily="34" charset="0"/>
                <a:cs typeface="Arial" panose="020B0604020202020204" pitchFamily="34" charset="0"/>
              </a:rPr>
              <a:t>Los Estados establecerán autoridades </a:t>
            </a:r>
            <a:r>
              <a:rPr lang="es-ES" sz="2000" dirty="0">
                <a:solidFill>
                  <a:srgbClr val="1B4177"/>
                </a:solidFill>
                <a:latin typeface="Arial" panose="020B0604020202020204" pitchFamily="34" charset="0"/>
                <a:cs typeface="Arial" panose="020B0604020202020204" pitchFamily="34" charset="0"/>
              </a:rPr>
              <a:t>u organismos competentes, según convenga, que cuenten con el apoyo de </a:t>
            </a:r>
            <a:r>
              <a:rPr lang="es-ES" sz="2000" dirty="0" smtClean="0">
                <a:solidFill>
                  <a:srgbClr val="1B4177"/>
                </a:solidFill>
                <a:latin typeface="Arial" panose="020B0604020202020204" pitchFamily="34" charset="0"/>
                <a:cs typeface="Arial" panose="020B0604020202020204" pitchFamily="34" charset="0"/>
              </a:rPr>
              <a:t>personal suficiente </a:t>
            </a:r>
            <a:r>
              <a:rPr lang="es-ES" sz="2000" dirty="0">
                <a:solidFill>
                  <a:srgbClr val="1B4177"/>
                </a:solidFill>
                <a:latin typeface="Arial" panose="020B0604020202020204" pitchFamily="34" charset="0"/>
                <a:cs typeface="Arial" panose="020B0604020202020204" pitchFamily="34" charset="0"/>
              </a:rPr>
              <a:t>y cualificado y con recursos financieros </a:t>
            </a:r>
            <a:r>
              <a:rPr lang="es-ES" sz="2000" dirty="0" smtClean="0">
                <a:solidFill>
                  <a:srgbClr val="1B4177"/>
                </a:solidFill>
                <a:latin typeface="Arial" panose="020B0604020202020204" pitchFamily="34" charset="0"/>
                <a:cs typeface="Arial" panose="020B0604020202020204" pitchFamily="34" charset="0"/>
              </a:rPr>
              <a:t>adecuados para la gestión de la seguridad operacional. </a:t>
            </a:r>
          </a:p>
          <a:p>
            <a:pPr marL="285750" indent="-285750">
              <a:buClr>
                <a:srgbClr val="FF0000"/>
              </a:buClr>
              <a:buFont typeface="Arial" panose="020B0604020202020204" pitchFamily="34" charset="0"/>
              <a:buChar char="•"/>
            </a:pPr>
            <a:r>
              <a:rPr lang="es-ES" sz="2000" dirty="0" smtClean="0">
                <a:solidFill>
                  <a:srgbClr val="1B4177"/>
                </a:solidFill>
                <a:latin typeface="Arial" panose="020B0604020202020204" pitchFamily="34" charset="0"/>
                <a:cs typeface="Arial" panose="020B0604020202020204" pitchFamily="34" charset="0"/>
              </a:rPr>
              <a:t>Se </a:t>
            </a:r>
            <a:r>
              <a:rPr lang="es-ES" sz="2000" dirty="0">
                <a:solidFill>
                  <a:srgbClr val="1B4177"/>
                </a:solidFill>
                <a:latin typeface="Arial" panose="020B0604020202020204" pitchFamily="34" charset="0"/>
                <a:cs typeface="Arial" panose="020B0604020202020204" pitchFamily="34" charset="0"/>
              </a:rPr>
              <a:t>establecerán las funciones y los objetivos de </a:t>
            </a:r>
            <a:r>
              <a:rPr lang="es-ES" sz="2000" dirty="0" smtClean="0">
                <a:solidFill>
                  <a:srgbClr val="1B4177"/>
                </a:solidFill>
                <a:latin typeface="Arial" panose="020B0604020202020204" pitchFamily="34" charset="0"/>
                <a:cs typeface="Arial" panose="020B0604020202020204" pitchFamily="34" charset="0"/>
              </a:rPr>
              <a:t>seguridad operacional </a:t>
            </a:r>
            <a:r>
              <a:rPr lang="es-ES" sz="2000" dirty="0">
                <a:solidFill>
                  <a:srgbClr val="1B4177"/>
                </a:solidFill>
                <a:latin typeface="Arial" panose="020B0604020202020204" pitchFamily="34" charset="0"/>
                <a:cs typeface="Arial" panose="020B0604020202020204" pitchFamily="34" charset="0"/>
              </a:rPr>
              <a:t>para </a:t>
            </a:r>
            <a:r>
              <a:rPr lang="es-ES" sz="2000" dirty="0" smtClean="0">
                <a:solidFill>
                  <a:srgbClr val="1B4177"/>
                </a:solidFill>
                <a:latin typeface="Arial" panose="020B0604020202020204" pitchFamily="34" charset="0"/>
                <a:cs typeface="Arial" panose="020B0604020202020204" pitchFamily="34" charset="0"/>
              </a:rPr>
              <a:t>las autoridades </a:t>
            </a:r>
            <a:r>
              <a:rPr lang="es-ES" sz="2000" dirty="0">
                <a:solidFill>
                  <a:srgbClr val="1B4177"/>
                </a:solidFill>
                <a:latin typeface="Arial" panose="020B0604020202020204" pitchFamily="34" charset="0"/>
                <a:cs typeface="Arial" panose="020B0604020202020204" pitchFamily="34" charset="0"/>
              </a:rPr>
              <a:t>u </a:t>
            </a:r>
            <a:r>
              <a:rPr lang="es-ES" sz="2000" dirty="0" smtClean="0">
                <a:solidFill>
                  <a:srgbClr val="1B4177"/>
                </a:solidFill>
                <a:latin typeface="Arial" panose="020B0604020202020204" pitchFamily="34" charset="0"/>
                <a:cs typeface="Arial" panose="020B0604020202020204" pitchFamily="34" charset="0"/>
              </a:rPr>
              <a:t>organismos estatales, </a:t>
            </a:r>
            <a:r>
              <a:rPr lang="es-ES" sz="2000" dirty="0">
                <a:solidFill>
                  <a:srgbClr val="1B4177"/>
                </a:solidFill>
                <a:latin typeface="Arial" panose="020B0604020202020204" pitchFamily="34" charset="0"/>
                <a:cs typeface="Arial" panose="020B0604020202020204" pitchFamily="34" charset="0"/>
              </a:rPr>
              <a:t>a fin de que </a:t>
            </a:r>
            <a:r>
              <a:rPr lang="es-ES" sz="2000" dirty="0" smtClean="0">
                <a:solidFill>
                  <a:srgbClr val="1B4177"/>
                </a:solidFill>
                <a:latin typeface="Arial" panose="020B0604020202020204" pitchFamily="34" charset="0"/>
                <a:cs typeface="Arial" panose="020B0604020202020204" pitchFamily="34" charset="0"/>
              </a:rPr>
              <a:t>cumplan </a:t>
            </a:r>
            <a:r>
              <a:rPr lang="es-ES" sz="2000" dirty="0">
                <a:solidFill>
                  <a:srgbClr val="1B4177"/>
                </a:solidFill>
                <a:latin typeface="Arial" panose="020B0604020202020204" pitchFamily="34" charset="0"/>
                <a:cs typeface="Arial" panose="020B0604020202020204" pitchFamily="34" charset="0"/>
              </a:rPr>
              <a:t>sus </a:t>
            </a:r>
            <a:r>
              <a:rPr lang="es-ES" sz="2000" dirty="0" smtClean="0">
                <a:solidFill>
                  <a:srgbClr val="1B4177"/>
                </a:solidFill>
                <a:latin typeface="Arial" panose="020B0604020202020204" pitchFamily="34" charset="0"/>
                <a:cs typeface="Arial" panose="020B0604020202020204" pitchFamily="34" charset="0"/>
              </a:rPr>
              <a:t>responsabilidades de gestión de la seguridad </a:t>
            </a:r>
            <a:r>
              <a:rPr lang="es-ES" sz="2000" dirty="0">
                <a:solidFill>
                  <a:srgbClr val="1B4177"/>
                </a:solidFill>
                <a:latin typeface="Arial" panose="020B0604020202020204" pitchFamily="34" charset="0"/>
                <a:cs typeface="Arial" panose="020B0604020202020204" pitchFamily="34" charset="0"/>
              </a:rPr>
              <a:t>operacional</a:t>
            </a:r>
            <a:r>
              <a:rPr lang="es-ES" sz="2000" dirty="0" smtClean="0">
                <a:solidFill>
                  <a:srgbClr val="1B4177"/>
                </a:solidFill>
                <a:latin typeface="Arial" panose="020B0604020202020204" pitchFamily="34" charset="0"/>
                <a:cs typeface="Arial" panose="020B0604020202020204" pitchFamily="34" charset="0"/>
              </a:rPr>
              <a:t>.</a:t>
            </a:r>
          </a:p>
          <a:p>
            <a:pPr marL="285750" indent="-285750">
              <a:buClr>
                <a:srgbClr val="FF0000"/>
              </a:buClr>
              <a:buFont typeface="Arial" panose="020B0604020202020204" pitchFamily="34" charset="0"/>
              <a:buChar char="•"/>
            </a:pPr>
            <a:r>
              <a:rPr lang="es-ES" sz="2000" dirty="0" smtClean="0">
                <a:solidFill>
                  <a:srgbClr val="1B4177"/>
                </a:solidFill>
                <a:latin typeface="Arial" panose="020B0604020202020204" pitchFamily="34" charset="0"/>
                <a:cs typeface="Arial" panose="020B0604020202020204" pitchFamily="34" charset="0"/>
              </a:rPr>
              <a:t>Los Estados </a:t>
            </a:r>
            <a:r>
              <a:rPr lang="es-ES" sz="2000" dirty="0">
                <a:solidFill>
                  <a:srgbClr val="1B4177"/>
                </a:solidFill>
                <a:latin typeface="Arial" panose="020B0604020202020204" pitchFamily="34" charset="0"/>
                <a:cs typeface="Arial" panose="020B0604020202020204" pitchFamily="34" charset="0"/>
              </a:rPr>
              <a:t>se </a:t>
            </a:r>
            <a:r>
              <a:rPr lang="es-ES" sz="2000" dirty="0" smtClean="0">
                <a:solidFill>
                  <a:srgbClr val="1B4177"/>
                </a:solidFill>
                <a:latin typeface="Arial" panose="020B0604020202020204" pitchFamily="34" charset="0"/>
                <a:cs typeface="Arial" panose="020B0604020202020204" pitchFamily="34" charset="0"/>
              </a:rPr>
              <a:t>asegurarán </a:t>
            </a:r>
            <a:r>
              <a:rPr lang="es-ES" sz="2000" dirty="0">
                <a:solidFill>
                  <a:srgbClr val="1B4177"/>
                </a:solidFill>
                <a:latin typeface="Arial" panose="020B0604020202020204" pitchFamily="34" charset="0"/>
                <a:cs typeface="Arial" panose="020B0604020202020204" pitchFamily="34" charset="0"/>
              </a:rPr>
              <a:t>de que </a:t>
            </a:r>
            <a:r>
              <a:rPr lang="es-ES" sz="2000" dirty="0" smtClean="0">
                <a:solidFill>
                  <a:srgbClr val="1B4177"/>
                </a:solidFill>
                <a:latin typeface="Arial" panose="020B0604020202020204" pitchFamily="34" charset="0"/>
                <a:cs typeface="Arial" panose="020B0604020202020204" pitchFamily="34" charset="0"/>
              </a:rPr>
              <a:t>el personal que desempeña funciones de supervisión de la seguridad operacional reciba la </a:t>
            </a:r>
            <a:r>
              <a:rPr lang="es-ES" sz="2000" dirty="0">
                <a:solidFill>
                  <a:srgbClr val="1B4177"/>
                </a:solidFill>
                <a:latin typeface="Arial" panose="020B0604020202020204" pitchFamily="34" charset="0"/>
                <a:cs typeface="Arial" panose="020B0604020202020204" pitchFamily="34" charset="0"/>
              </a:rPr>
              <a:t>orientación sobre ética y conducta personal que </a:t>
            </a:r>
            <a:r>
              <a:rPr lang="es-ES" sz="2000" dirty="0" smtClean="0">
                <a:solidFill>
                  <a:srgbClr val="1B4177"/>
                </a:solidFill>
                <a:latin typeface="Arial" panose="020B0604020202020204" pitchFamily="34" charset="0"/>
                <a:cs typeface="Arial" panose="020B0604020202020204" pitchFamily="34" charset="0"/>
              </a:rPr>
              <a:t>le </a:t>
            </a:r>
            <a:r>
              <a:rPr lang="es-ES" sz="2000" dirty="0">
                <a:solidFill>
                  <a:srgbClr val="1B4177"/>
                </a:solidFill>
                <a:latin typeface="Arial" panose="020B0604020202020204" pitchFamily="34" charset="0"/>
                <a:cs typeface="Arial" panose="020B0604020202020204" pitchFamily="34" charset="0"/>
              </a:rPr>
              <a:t>permita evitar conflictos de intereses reales o que se perciban en </a:t>
            </a:r>
            <a:r>
              <a:rPr lang="es-ES" sz="2000" dirty="0" smtClean="0">
                <a:solidFill>
                  <a:srgbClr val="1B4177"/>
                </a:solidFill>
                <a:latin typeface="Arial" panose="020B0604020202020204" pitchFamily="34" charset="0"/>
                <a:cs typeface="Arial" panose="020B0604020202020204" pitchFamily="34" charset="0"/>
              </a:rPr>
              <a:t>el desempeño </a:t>
            </a:r>
            <a:r>
              <a:rPr lang="es-ES" sz="2000" dirty="0">
                <a:solidFill>
                  <a:srgbClr val="1B4177"/>
                </a:solidFill>
                <a:latin typeface="Arial" panose="020B0604020202020204" pitchFamily="34" charset="0"/>
                <a:cs typeface="Arial" panose="020B0604020202020204" pitchFamily="34" charset="0"/>
              </a:rPr>
              <a:t>de sus obligaciones oficiales.</a:t>
            </a:r>
          </a:p>
          <a:p>
            <a:endParaRPr lang="es-ES" sz="1700" dirty="0" smtClean="0">
              <a:solidFill>
                <a:srgbClr val="1B4177"/>
              </a:solidFill>
              <a:latin typeface="Arial" panose="020B0604020202020204" pitchFamily="34" charset="0"/>
              <a:cs typeface="Arial" panose="020B0604020202020204" pitchFamily="34" charset="0"/>
            </a:endParaRPr>
          </a:p>
          <a:p>
            <a:endParaRPr lang="en-GB" dirty="0">
              <a:solidFill>
                <a:srgbClr val="1B4177"/>
              </a:solidFill>
            </a:endParaRPr>
          </a:p>
        </p:txBody>
      </p:sp>
      <p:sp>
        <p:nvSpPr>
          <p:cNvPr id="9" name="Date Placeholder 8"/>
          <p:cNvSpPr>
            <a:spLocks noGrp="1"/>
          </p:cNvSpPr>
          <p:nvPr>
            <p:ph type="dt" sz="half" idx="10"/>
          </p:nvPr>
        </p:nvSpPr>
        <p:spPr/>
        <p:txBody>
          <a:bodyPr/>
          <a:lstStyle/>
          <a:p>
            <a:fld id="{8A0241D0-8F6C-47D5-B9C5-48F276BE9E11}"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12</a:t>
            </a:fld>
            <a:endParaRPr lang="en-US" dirty="0"/>
          </a:p>
        </p:txBody>
      </p:sp>
    </p:spTree>
    <p:extLst>
      <p:ext uri="{BB962C8B-B14F-4D97-AF65-F5344CB8AC3E}">
        <p14:creationId xmlns:p14="http://schemas.microsoft.com/office/powerpoint/2010/main" val="290907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a:t>Elemento</a:t>
            </a:r>
            <a:r>
              <a:rPr lang="en-US" sz="3200" dirty="0"/>
              <a:t> </a:t>
            </a:r>
            <a:r>
              <a:rPr lang="en-US" sz="3200" dirty="0" err="1" smtClean="0"/>
              <a:t>crítico</a:t>
            </a:r>
            <a:r>
              <a:rPr lang="en-US" sz="3200" dirty="0" smtClean="0"/>
              <a:t> 4</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539552" y="1484784"/>
            <a:ext cx="8136904" cy="3531736"/>
          </a:xfrm>
          <a:prstGeom prst="rect">
            <a:avLst/>
          </a:prstGeom>
        </p:spPr>
        <p:txBody>
          <a:bodyPr wrap="square">
            <a:spAutoFit/>
          </a:bodyPr>
          <a:lstStyle/>
          <a:p>
            <a:pPr marL="358775"/>
            <a:r>
              <a:rPr lang="es-ES" sz="2400" dirty="0" smtClean="0">
                <a:solidFill>
                  <a:srgbClr val="1B4177"/>
                </a:solidFill>
                <a:latin typeface="Arial" panose="020B0604020202020204" pitchFamily="34" charset="0"/>
                <a:cs typeface="Arial" panose="020B0604020202020204" pitchFamily="34" charset="0"/>
              </a:rPr>
              <a:t>CE-4: Personal técnico cualificado</a:t>
            </a:r>
          </a:p>
          <a:p>
            <a:pPr marL="285750" indent="-285750">
              <a:lnSpc>
                <a:spcPct val="50000"/>
              </a:lnSpc>
              <a:buFont typeface="Arial" panose="020B0604020202020204" pitchFamily="34" charset="0"/>
              <a:buChar char="•"/>
            </a:pPr>
            <a:endParaRPr lang="es-ES" sz="2100" dirty="0" smtClean="0">
              <a:solidFill>
                <a:srgbClr val="1B4177"/>
              </a:solidFill>
              <a:latin typeface="Arial" panose="020B0604020202020204" pitchFamily="34" charset="0"/>
              <a:cs typeface="Arial" panose="020B0604020202020204" pitchFamily="34" charset="0"/>
            </a:endParaRPr>
          </a:p>
          <a:p>
            <a:pPr marL="622300" indent="-285750">
              <a:buClr>
                <a:srgbClr val="FF0000"/>
              </a:buClr>
              <a:buFont typeface="Arial" panose="020B0604020202020204" pitchFamily="34" charset="0"/>
              <a:buChar char="•"/>
            </a:pPr>
            <a:r>
              <a:rPr lang="es-ES" sz="2100" dirty="0" smtClean="0">
                <a:solidFill>
                  <a:srgbClr val="1B4177"/>
                </a:solidFill>
                <a:latin typeface="Arial" panose="020B0604020202020204" pitchFamily="34" charset="0"/>
                <a:cs typeface="Arial" panose="020B0604020202020204" pitchFamily="34" charset="0"/>
              </a:rPr>
              <a:t>Los Estados establecerán </a:t>
            </a:r>
            <a:r>
              <a:rPr lang="es-ES" sz="2100" dirty="0">
                <a:solidFill>
                  <a:srgbClr val="1B4177"/>
                </a:solidFill>
                <a:latin typeface="Arial" panose="020B0604020202020204" pitchFamily="34" charset="0"/>
                <a:cs typeface="Arial" panose="020B0604020202020204" pitchFamily="34" charset="0"/>
              </a:rPr>
              <a:t>los requisitos mínimos en relación con las cualificaciones del personal técnico que </a:t>
            </a:r>
            <a:r>
              <a:rPr lang="es-ES" sz="2100" dirty="0" smtClean="0">
                <a:solidFill>
                  <a:srgbClr val="1B4177"/>
                </a:solidFill>
                <a:latin typeface="Arial" panose="020B0604020202020204" pitchFamily="34" charset="0"/>
                <a:cs typeface="Arial" panose="020B0604020202020204" pitchFamily="34" charset="0"/>
              </a:rPr>
              <a:t>desempeña las </a:t>
            </a:r>
            <a:r>
              <a:rPr lang="es-ES" sz="2100" dirty="0">
                <a:solidFill>
                  <a:srgbClr val="1B4177"/>
                </a:solidFill>
                <a:latin typeface="Arial" panose="020B0604020202020204" pitchFamily="34" charset="0"/>
                <a:cs typeface="Arial" panose="020B0604020202020204" pitchFamily="34" charset="0"/>
              </a:rPr>
              <a:t>funciones de supervisión de la seguridad operacional y </a:t>
            </a:r>
            <a:r>
              <a:rPr lang="es-ES" sz="2100" dirty="0" smtClean="0">
                <a:solidFill>
                  <a:srgbClr val="1B4177"/>
                </a:solidFill>
                <a:latin typeface="Arial" panose="020B0604020202020204" pitchFamily="34" charset="0"/>
                <a:cs typeface="Arial" panose="020B0604020202020204" pitchFamily="34" charset="0"/>
              </a:rPr>
              <a:t>tomarán </a:t>
            </a:r>
            <a:r>
              <a:rPr lang="es-ES" sz="2100" dirty="0">
                <a:solidFill>
                  <a:srgbClr val="1B4177"/>
                </a:solidFill>
                <a:latin typeface="Arial" panose="020B0604020202020204" pitchFamily="34" charset="0"/>
                <a:cs typeface="Arial" panose="020B0604020202020204" pitchFamily="34" charset="0"/>
              </a:rPr>
              <a:t>las medidas necesarias para </a:t>
            </a:r>
            <a:r>
              <a:rPr lang="es-ES" sz="2100" dirty="0" smtClean="0">
                <a:solidFill>
                  <a:srgbClr val="1B4177"/>
                </a:solidFill>
                <a:latin typeface="Arial" panose="020B0604020202020204" pitchFamily="34" charset="0"/>
                <a:cs typeface="Arial" panose="020B0604020202020204" pitchFamily="34" charset="0"/>
              </a:rPr>
              <a:t>ofrecer instrucción </a:t>
            </a:r>
            <a:r>
              <a:rPr lang="es-ES" sz="2100" dirty="0">
                <a:solidFill>
                  <a:srgbClr val="1B4177"/>
                </a:solidFill>
                <a:latin typeface="Arial" panose="020B0604020202020204" pitchFamily="34" charset="0"/>
                <a:cs typeface="Arial" panose="020B0604020202020204" pitchFamily="34" charset="0"/>
              </a:rPr>
              <a:t>inicial </a:t>
            </a:r>
            <a:r>
              <a:rPr lang="es-ES" sz="2100" dirty="0" smtClean="0">
                <a:solidFill>
                  <a:srgbClr val="1B4177"/>
                </a:solidFill>
                <a:latin typeface="Arial" panose="020B0604020202020204" pitchFamily="34" charset="0"/>
                <a:cs typeface="Arial" panose="020B0604020202020204" pitchFamily="34" charset="0"/>
              </a:rPr>
              <a:t>y continua </a:t>
            </a:r>
            <a:r>
              <a:rPr lang="es-ES" sz="2100" dirty="0">
                <a:solidFill>
                  <a:srgbClr val="1B4177"/>
                </a:solidFill>
                <a:latin typeface="Arial" panose="020B0604020202020204" pitchFamily="34" charset="0"/>
                <a:cs typeface="Arial" panose="020B0604020202020204" pitchFamily="34" charset="0"/>
              </a:rPr>
              <a:t>que resulte apropiada para mantener y mejorar la competencia de dicho personal al nivel deseado</a:t>
            </a:r>
            <a:r>
              <a:rPr lang="es-ES" sz="2100" dirty="0" smtClean="0">
                <a:solidFill>
                  <a:srgbClr val="1B4177"/>
                </a:solidFill>
                <a:latin typeface="Arial" panose="020B0604020202020204" pitchFamily="34" charset="0"/>
                <a:cs typeface="Arial" panose="020B0604020202020204" pitchFamily="34" charset="0"/>
              </a:rPr>
              <a:t>.</a:t>
            </a:r>
          </a:p>
          <a:p>
            <a:pPr marL="285750" indent="-285750">
              <a:buClr>
                <a:srgbClr val="FF0000"/>
              </a:buClr>
              <a:buFont typeface="Arial" panose="020B0604020202020204" pitchFamily="34" charset="0"/>
              <a:buChar char="•"/>
            </a:pPr>
            <a:endParaRPr lang="es-ES" sz="2100" dirty="0">
              <a:solidFill>
                <a:srgbClr val="1B4177"/>
              </a:solidFill>
              <a:latin typeface="Arial" panose="020B0604020202020204" pitchFamily="34" charset="0"/>
              <a:cs typeface="Arial" panose="020B0604020202020204" pitchFamily="34" charset="0"/>
            </a:endParaRPr>
          </a:p>
          <a:p>
            <a:pPr marL="622300" indent="-285750">
              <a:buClr>
                <a:srgbClr val="FF0000"/>
              </a:buClr>
              <a:buFont typeface="Arial" panose="020B0604020202020204" pitchFamily="34" charset="0"/>
              <a:buChar char="•"/>
            </a:pPr>
            <a:r>
              <a:rPr lang="es-ES" sz="2100" dirty="0" smtClean="0">
                <a:solidFill>
                  <a:srgbClr val="1B4177"/>
                </a:solidFill>
                <a:latin typeface="Arial" panose="020B0604020202020204" pitchFamily="34" charset="0"/>
                <a:cs typeface="Arial" panose="020B0604020202020204" pitchFamily="34" charset="0"/>
              </a:rPr>
              <a:t>Los Estados implantarán </a:t>
            </a:r>
            <a:r>
              <a:rPr lang="es-ES" sz="2100" dirty="0">
                <a:solidFill>
                  <a:srgbClr val="1B4177"/>
                </a:solidFill>
                <a:latin typeface="Arial" panose="020B0604020202020204" pitchFamily="34" charset="0"/>
                <a:cs typeface="Arial" panose="020B0604020202020204" pitchFamily="34" charset="0"/>
              </a:rPr>
              <a:t>un sistema para mantener registros de </a:t>
            </a:r>
            <a:r>
              <a:rPr lang="es-ES" sz="2100" dirty="0" smtClean="0">
                <a:solidFill>
                  <a:srgbClr val="1B4177"/>
                </a:solidFill>
                <a:latin typeface="Arial" panose="020B0604020202020204" pitchFamily="34" charset="0"/>
                <a:cs typeface="Arial" panose="020B0604020202020204" pitchFamily="34" charset="0"/>
              </a:rPr>
              <a:t>instrucción para el personal técnico.</a:t>
            </a:r>
            <a:endParaRPr lang="en-GB" sz="2100" dirty="0">
              <a:solidFill>
                <a:srgbClr val="1B4177"/>
              </a:solidFill>
              <a:latin typeface="Arial" panose="020B0604020202020204" pitchFamily="34" charset="0"/>
              <a:cs typeface="Arial" panose="020B0604020202020204" pitchFamily="34" charset="0"/>
            </a:endParaRPr>
          </a:p>
        </p:txBody>
      </p:sp>
      <p:sp>
        <p:nvSpPr>
          <p:cNvPr id="9" name="Date Placeholder 8"/>
          <p:cNvSpPr>
            <a:spLocks noGrp="1"/>
          </p:cNvSpPr>
          <p:nvPr>
            <p:ph type="dt" sz="half" idx="10"/>
          </p:nvPr>
        </p:nvSpPr>
        <p:spPr/>
        <p:txBody>
          <a:bodyPr/>
          <a:lstStyle/>
          <a:p>
            <a:fld id="{84DC23DD-95F8-4A4A-B5B8-4CEE7A806830}"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13</a:t>
            </a:fld>
            <a:endParaRPr lang="en-US" dirty="0"/>
          </a:p>
        </p:txBody>
      </p:sp>
    </p:spTree>
    <p:extLst>
      <p:ext uri="{BB962C8B-B14F-4D97-AF65-F5344CB8AC3E}">
        <p14:creationId xmlns:p14="http://schemas.microsoft.com/office/powerpoint/2010/main" val="1292022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a:t>Elemento</a:t>
            </a:r>
            <a:r>
              <a:rPr lang="en-US" sz="3200" dirty="0"/>
              <a:t> </a:t>
            </a:r>
            <a:r>
              <a:rPr lang="en-US" sz="3200" dirty="0" err="1" smtClean="0"/>
              <a:t>crítico</a:t>
            </a:r>
            <a:r>
              <a:rPr lang="en-US" sz="3200" dirty="0" smtClean="0"/>
              <a:t> 5</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539552" y="1340768"/>
            <a:ext cx="8136904" cy="4539704"/>
          </a:xfrm>
          <a:prstGeom prst="rect">
            <a:avLst/>
          </a:prstGeom>
        </p:spPr>
        <p:txBody>
          <a:bodyPr wrap="square">
            <a:spAutoFit/>
          </a:bodyPr>
          <a:lstStyle/>
          <a:p>
            <a:r>
              <a:rPr lang="es-ES" sz="2400" dirty="0">
                <a:solidFill>
                  <a:srgbClr val="1B4177"/>
                </a:solidFill>
                <a:latin typeface="Arial" panose="020B0604020202020204" pitchFamily="34" charset="0"/>
                <a:cs typeface="Arial" panose="020B0604020202020204" pitchFamily="34" charset="0"/>
              </a:rPr>
              <a:t>CE-5</a:t>
            </a:r>
            <a:r>
              <a:rPr lang="es-ES" sz="2400" dirty="0" smtClean="0">
                <a:solidFill>
                  <a:srgbClr val="1B4177"/>
                </a:solidFill>
                <a:latin typeface="Arial" panose="020B0604020202020204" pitchFamily="34" charset="0"/>
                <a:cs typeface="Arial" panose="020B0604020202020204" pitchFamily="34" charset="0"/>
              </a:rPr>
              <a:t>: Orientación </a:t>
            </a:r>
            <a:r>
              <a:rPr lang="es-ES" sz="2400" dirty="0">
                <a:solidFill>
                  <a:srgbClr val="1B4177"/>
                </a:solidFill>
                <a:latin typeface="Arial" panose="020B0604020202020204" pitchFamily="34" charset="0"/>
                <a:cs typeface="Arial" panose="020B0604020202020204" pitchFamily="34" charset="0"/>
              </a:rPr>
              <a:t>técnica, instrumentos y suministro de información </a:t>
            </a:r>
            <a:r>
              <a:rPr lang="es-ES" sz="2400" dirty="0" smtClean="0">
                <a:solidFill>
                  <a:srgbClr val="1B4177"/>
                </a:solidFill>
                <a:latin typeface="Arial" panose="020B0604020202020204" pitchFamily="34" charset="0"/>
                <a:cs typeface="Arial" panose="020B0604020202020204" pitchFamily="34" charset="0"/>
              </a:rPr>
              <a:t>crítica en </a:t>
            </a:r>
            <a:r>
              <a:rPr lang="es-ES" sz="2400" dirty="0">
                <a:solidFill>
                  <a:srgbClr val="1B4177"/>
                </a:solidFill>
                <a:latin typeface="Arial" panose="020B0604020202020204" pitchFamily="34" charset="0"/>
                <a:cs typeface="Arial" panose="020B0604020202020204" pitchFamily="34" charset="0"/>
              </a:rPr>
              <a:t>materia de seguridad operacional</a:t>
            </a:r>
            <a:endParaRPr lang="es-ES" sz="2400" dirty="0" smtClean="0">
              <a:solidFill>
                <a:srgbClr val="1B4177"/>
              </a:solidFill>
              <a:latin typeface="Arial" panose="020B0604020202020204" pitchFamily="34" charset="0"/>
              <a:cs typeface="Arial" panose="020B0604020202020204" pitchFamily="34" charset="0"/>
            </a:endParaRPr>
          </a:p>
          <a:p>
            <a:pPr marL="285750" indent="-285750">
              <a:lnSpc>
                <a:spcPct val="50000"/>
              </a:lnSpc>
              <a:buFont typeface="Arial" panose="020B0604020202020204" pitchFamily="34" charset="0"/>
              <a:buChar char="•"/>
            </a:pPr>
            <a:endParaRPr lang="es-ES" sz="2000" dirty="0" smtClean="0">
              <a:solidFill>
                <a:srgbClr val="1B4177"/>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s-ES" sz="2100" dirty="0" smtClean="0">
                <a:solidFill>
                  <a:srgbClr val="1B4177"/>
                </a:solidFill>
                <a:latin typeface="Arial" panose="020B0604020202020204" pitchFamily="34" charset="0"/>
                <a:cs typeface="Arial" panose="020B0604020202020204" pitchFamily="34" charset="0"/>
              </a:rPr>
              <a:t>Los Estados proporcionarán </a:t>
            </a:r>
            <a:r>
              <a:rPr lang="es-ES" sz="2100" dirty="0">
                <a:solidFill>
                  <a:srgbClr val="1B4177"/>
                </a:solidFill>
                <a:latin typeface="Arial" panose="020B0604020202020204" pitchFamily="34" charset="0"/>
                <a:cs typeface="Arial" panose="020B0604020202020204" pitchFamily="34" charset="0"/>
              </a:rPr>
              <a:t>instalaciones apropiadas, textos de orientación y procedimientos de carácter </a:t>
            </a:r>
            <a:r>
              <a:rPr lang="es-ES" sz="2100" dirty="0" smtClean="0">
                <a:solidFill>
                  <a:srgbClr val="1B4177"/>
                </a:solidFill>
                <a:latin typeface="Arial" panose="020B0604020202020204" pitchFamily="34" charset="0"/>
                <a:cs typeface="Arial" panose="020B0604020202020204" pitchFamily="34" charset="0"/>
              </a:rPr>
              <a:t>técnico actualizados </a:t>
            </a:r>
            <a:r>
              <a:rPr lang="es-ES" sz="2100" dirty="0">
                <a:solidFill>
                  <a:srgbClr val="1B4177"/>
                </a:solidFill>
                <a:latin typeface="Arial" panose="020B0604020202020204" pitchFamily="34" charset="0"/>
                <a:cs typeface="Arial" panose="020B0604020202020204" pitchFamily="34" charset="0"/>
              </a:rPr>
              <a:t>y completos, información crítica sobre seguridad operacional, instrumentos y equipo y medios de </a:t>
            </a:r>
            <a:r>
              <a:rPr lang="es-ES" sz="2100" dirty="0" smtClean="0">
                <a:solidFill>
                  <a:srgbClr val="1B4177"/>
                </a:solidFill>
                <a:latin typeface="Arial" panose="020B0604020202020204" pitchFamily="34" charset="0"/>
                <a:cs typeface="Arial" panose="020B0604020202020204" pitchFamily="34" charset="0"/>
              </a:rPr>
              <a:t>transporte, según </a:t>
            </a:r>
            <a:r>
              <a:rPr lang="es-ES" sz="2100" dirty="0">
                <a:solidFill>
                  <a:srgbClr val="1B4177"/>
                </a:solidFill>
                <a:latin typeface="Arial" panose="020B0604020202020204" pitchFamily="34" charset="0"/>
                <a:cs typeface="Arial" panose="020B0604020202020204" pitchFamily="34" charset="0"/>
              </a:rPr>
              <a:t>convenga, al personal técnico para que éste pueda desempeñar sus funciones de supervisión de la seguridad </a:t>
            </a:r>
            <a:r>
              <a:rPr lang="es-ES" sz="2100" dirty="0" smtClean="0">
                <a:solidFill>
                  <a:srgbClr val="1B4177"/>
                </a:solidFill>
                <a:latin typeface="Arial" panose="020B0604020202020204" pitchFamily="34" charset="0"/>
                <a:cs typeface="Arial" panose="020B0604020202020204" pitchFamily="34" charset="0"/>
              </a:rPr>
              <a:t>operacional con </a:t>
            </a:r>
            <a:r>
              <a:rPr lang="es-ES" sz="2100" dirty="0">
                <a:solidFill>
                  <a:srgbClr val="1B4177"/>
                </a:solidFill>
                <a:latin typeface="Arial" panose="020B0604020202020204" pitchFamily="34" charset="0"/>
                <a:cs typeface="Arial" panose="020B0604020202020204" pitchFamily="34" charset="0"/>
              </a:rPr>
              <a:t>eficacia, de acuerdo con los procedimientos establecidos y de manera normalizada.</a:t>
            </a:r>
          </a:p>
          <a:p>
            <a:pPr marL="285750" indent="-285750">
              <a:buClr>
                <a:srgbClr val="FF0000"/>
              </a:buClr>
              <a:buFont typeface="Arial" panose="020B0604020202020204" pitchFamily="34" charset="0"/>
              <a:buChar char="•"/>
            </a:pPr>
            <a:endParaRPr lang="es-ES" sz="2100" dirty="0" smtClean="0">
              <a:solidFill>
                <a:srgbClr val="1B4177"/>
              </a:solidFill>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s-ES" sz="2100" dirty="0" smtClean="0">
                <a:solidFill>
                  <a:srgbClr val="1B4177"/>
                </a:solidFill>
                <a:latin typeface="Arial" panose="020B0604020202020204" pitchFamily="34" charset="0"/>
                <a:cs typeface="Arial" panose="020B0604020202020204" pitchFamily="34" charset="0"/>
              </a:rPr>
              <a:t>El </a:t>
            </a:r>
            <a:r>
              <a:rPr lang="es-ES" sz="2100" dirty="0">
                <a:solidFill>
                  <a:srgbClr val="1B4177"/>
                </a:solidFill>
                <a:latin typeface="Arial" panose="020B0604020202020204" pitchFamily="34" charset="0"/>
                <a:cs typeface="Arial" panose="020B0604020202020204" pitchFamily="34" charset="0"/>
              </a:rPr>
              <a:t>Estado proporcionará a la industria de la aviación orientación técnica sobre la aplicación de </a:t>
            </a:r>
            <a:r>
              <a:rPr lang="es-ES" sz="2100" dirty="0" smtClean="0">
                <a:solidFill>
                  <a:srgbClr val="1B4177"/>
                </a:solidFill>
                <a:latin typeface="Arial" panose="020B0604020202020204" pitchFamily="34" charset="0"/>
                <a:cs typeface="Arial" panose="020B0604020202020204" pitchFamily="34" charset="0"/>
              </a:rPr>
              <a:t>los reglamentos pertinentes</a:t>
            </a:r>
            <a:r>
              <a:rPr lang="es-ES" sz="2100" dirty="0">
                <a:solidFill>
                  <a:srgbClr val="1B4177"/>
                </a:solidFill>
                <a:latin typeface="Arial" panose="020B0604020202020204" pitchFamily="34" charset="0"/>
                <a:cs typeface="Arial" panose="020B0604020202020204" pitchFamily="34" charset="0"/>
              </a:rPr>
              <a:t>.</a:t>
            </a:r>
            <a:endParaRPr lang="en-GB" sz="2100" dirty="0">
              <a:solidFill>
                <a:srgbClr val="1B4177"/>
              </a:solidFill>
              <a:latin typeface="Arial" panose="020B0604020202020204" pitchFamily="34" charset="0"/>
              <a:cs typeface="Arial" panose="020B0604020202020204" pitchFamily="34" charset="0"/>
            </a:endParaRPr>
          </a:p>
        </p:txBody>
      </p:sp>
      <p:sp>
        <p:nvSpPr>
          <p:cNvPr id="9" name="Date Placeholder 8"/>
          <p:cNvSpPr>
            <a:spLocks noGrp="1"/>
          </p:cNvSpPr>
          <p:nvPr>
            <p:ph type="dt" sz="half" idx="10"/>
          </p:nvPr>
        </p:nvSpPr>
        <p:spPr/>
        <p:txBody>
          <a:bodyPr/>
          <a:lstStyle/>
          <a:p>
            <a:fld id="{3BBB9A00-9232-4AA7-B74D-EDCBADB731CA}"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14</a:t>
            </a:fld>
            <a:endParaRPr lang="en-US" dirty="0"/>
          </a:p>
        </p:txBody>
      </p:sp>
    </p:spTree>
    <p:extLst>
      <p:ext uri="{BB962C8B-B14F-4D97-AF65-F5344CB8AC3E}">
        <p14:creationId xmlns:p14="http://schemas.microsoft.com/office/powerpoint/2010/main" val="4138461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a:t>Elemento</a:t>
            </a:r>
            <a:r>
              <a:rPr lang="en-US" sz="3200" dirty="0"/>
              <a:t> </a:t>
            </a:r>
            <a:r>
              <a:rPr lang="en-US" sz="3200" dirty="0" err="1" smtClean="0"/>
              <a:t>crítico</a:t>
            </a:r>
            <a:r>
              <a:rPr lang="en-US" sz="3200" dirty="0" smtClean="0"/>
              <a:t> 6</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539552" y="1340768"/>
            <a:ext cx="8136904" cy="3554819"/>
          </a:xfrm>
          <a:prstGeom prst="rect">
            <a:avLst/>
          </a:prstGeom>
        </p:spPr>
        <p:txBody>
          <a:bodyPr wrap="square">
            <a:spAutoFit/>
          </a:bodyPr>
          <a:lstStyle/>
          <a:p>
            <a:pPr marL="358775"/>
            <a:r>
              <a:rPr lang="es-ES" sz="2400" dirty="0" smtClean="0">
                <a:solidFill>
                  <a:srgbClr val="1B4177"/>
                </a:solidFill>
                <a:latin typeface="Arial" panose="020B0604020202020204" pitchFamily="34" charset="0"/>
                <a:cs typeface="Arial" panose="020B0604020202020204" pitchFamily="34" charset="0"/>
              </a:rPr>
              <a:t>CE-6</a:t>
            </a:r>
            <a:r>
              <a:rPr lang="es-ES" sz="2400" dirty="0">
                <a:solidFill>
                  <a:srgbClr val="1B4177"/>
                </a:solidFill>
                <a:latin typeface="Arial" panose="020B0604020202020204" pitchFamily="34" charset="0"/>
                <a:cs typeface="Arial" panose="020B0604020202020204" pitchFamily="34" charset="0"/>
              </a:rPr>
              <a:t>: Obligaciones de otorgamiento de licencias, </a:t>
            </a:r>
            <a:r>
              <a:rPr lang="es-ES" sz="2400" dirty="0" smtClean="0">
                <a:solidFill>
                  <a:srgbClr val="1B4177"/>
                </a:solidFill>
                <a:latin typeface="Arial" panose="020B0604020202020204" pitchFamily="34" charset="0"/>
                <a:cs typeface="Arial" panose="020B0604020202020204" pitchFamily="34" charset="0"/>
              </a:rPr>
              <a:t>certificaciones, autorizaciones y </a:t>
            </a:r>
            <a:r>
              <a:rPr lang="es-ES" sz="2400" dirty="0">
                <a:solidFill>
                  <a:srgbClr val="1B4177"/>
                </a:solidFill>
                <a:latin typeface="Arial" panose="020B0604020202020204" pitchFamily="34" charset="0"/>
                <a:cs typeface="Arial" panose="020B0604020202020204" pitchFamily="34" charset="0"/>
              </a:rPr>
              <a:t>aprobaciones</a:t>
            </a:r>
            <a:endParaRPr lang="es-ES" sz="2400" dirty="0" smtClean="0">
              <a:solidFill>
                <a:srgbClr val="1B4177"/>
              </a:solidFill>
              <a:latin typeface="Arial" panose="020B0604020202020204" pitchFamily="34" charset="0"/>
              <a:cs typeface="Arial" panose="020B0604020202020204" pitchFamily="34" charset="0"/>
            </a:endParaRPr>
          </a:p>
          <a:p>
            <a:pPr marL="285750" indent="-285750">
              <a:lnSpc>
                <a:spcPct val="50000"/>
              </a:lnSpc>
              <a:buFont typeface="Arial" panose="020B0604020202020204" pitchFamily="34" charset="0"/>
              <a:buChar char="•"/>
            </a:pPr>
            <a:endParaRPr lang="es-ES" sz="2000" dirty="0" smtClean="0">
              <a:solidFill>
                <a:srgbClr val="1B417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000" dirty="0">
              <a:solidFill>
                <a:srgbClr val="1B4177"/>
              </a:solidFill>
              <a:latin typeface="Arial" panose="020B0604020202020204" pitchFamily="34" charset="0"/>
              <a:cs typeface="Arial" panose="020B0604020202020204" pitchFamily="34" charset="0"/>
            </a:endParaRPr>
          </a:p>
          <a:p>
            <a:pPr marL="622300" indent="-285750">
              <a:buClr>
                <a:srgbClr val="FF0000"/>
              </a:buClr>
              <a:buFont typeface="Arial" panose="020B0604020202020204" pitchFamily="34" charset="0"/>
              <a:buChar char="•"/>
            </a:pPr>
            <a:r>
              <a:rPr lang="es-ES" sz="2100" dirty="0" smtClean="0">
                <a:solidFill>
                  <a:srgbClr val="1B4177"/>
                </a:solidFill>
                <a:latin typeface="Arial" panose="020B0604020202020204" pitchFamily="34" charset="0"/>
                <a:cs typeface="Arial" panose="020B0604020202020204" pitchFamily="34" charset="0"/>
              </a:rPr>
              <a:t>Los Estados implantarán </a:t>
            </a:r>
            <a:r>
              <a:rPr lang="es-ES" sz="2100" dirty="0">
                <a:solidFill>
                  <a:srgbClr val="1B4177"/>
                </a:solidFill>
                <a:latin typeface="Arial" panose="020B0604020202020204" pitchFamily="34" charset="0"/>
                <a:cs typeface="Arial" panose="020B0604020202020204" pitchFamily="34" charset="0"/>
              </a:rPr>
              <a:t>procesos y procedimientos </a:t>
            </a:r>
            <a:r>
              <a:rPr lang="es-ES" sz="2100" dirty="0" smtClean="0">
                <a:solidFill>
                  <a:srgbClr val="1B4177"/>
                </a:solidFill>
                <a:latin typeface="Arial" panose="020B0604020202020204" pitchFamily="34" charset="0"/>
                <a:cs typeface="Arial" panose="020B0604020202020204" pitchFamily="34" charset="0"/>
              </a:rPr>
              <a:t>documentados </a:t>
            </a:r>
            <a:r>
              <a:rPr lang="es-ES" sz="2100" dirty="0">
                <a:solidFill>
                  <a:srgbClr val="1B4177"/>
                </a:solidFill>
                <a:latin typeface="Arial" panose="020B0604020202020204" pitchFamily="34" charset="0"/>
                <a:cs typeface="Arial" panose="020B0604020202020204" pitchFamily="34" charset="0"/>
              </a:rPr>
              <a:t>para garantizar que el personal y las organizaciones </a:t>
            </a:r>
            <a:r>
              <a:rPr lang="es-ES" sz="2100" dirty="0" smtClean="0">
                <a:solidFill>
                  <a:srgbClr val="1B4177"/>
                </a:solidFill>
                <a:latin typeface="Arial" panose="020B0604020202020204" pitchFamily="34" charset="0"/>
                <a:cs typeface="Arial" panose="020B0604020202020204" pitchFamily="34" charset="0"/>
              </a:rPr>
              <a:t>que realizan </a:t>
            </a:r>
            <a:r>
              <a:rPr lang="es-ES" sz="2100" dirty="0">
                <a:solidFill>
                  <a:srgbClr val="1B4177"/>
                </a:solidFill>
                <a:latin typeface="Arial" panose="020B0604020202020204" pitchFamily="34" charset="0"/>
                <a:cs typeface="Arial" panose="020B0604020202020204" pitchFamily="34" charset="0"/>
              </a:rPr>
              <a:t>una actividad aeronáutica cumplan los requisitos establecidos antes de que se les permita ejercer los privilegios que </a:t>
            </a:r>
            <a:r>
              <a:rPr lang="es-ES" sz="2100" dirty="0" smtClean="0">
                <a:solidFill>
                  <a:srgbClr val="1B4177"/>
                </a:solidFill>
                <a:latin typeface="Arial" panose="020B0604020202020204" pitchFamily="34" charset="0"/>
                <a:cs typeface="Arial" panose="020B0604020202020204" pitchFamily="34" charset="0"/>
              </a:rPr>
              <a:t>les otorga </a:t>
            </a:r>
            <a:r>
              <a:rPr lang="es-ES" sz="2100" dirty="0">
                <a:solidFill>
                  <a:srgbClr val="1B4177"/>
                </a:solidFill>
                <a:latin typeface="Arial" panose="020B0604020202020204" pitchFamily="34" charset="0"/>
                <a:cs typeface="Arial" panose="020B0604020202020204" pitchFamily="34" charset="0"/>
              </a:rPr>
              <a:t>una licencia, un certificado, una autorización </a:t>
            </a:r>
            <a:r>
              <a:rPr lang="es-ES" sz="2100" dirty="0" smtClean="0">
                <a:solidFill>
                  <a:srgbClr val="1B4177"/>
                </a:solidFill>
                <a:latin typeface="Arial" panose="020B0604020202020204" pitchFamily="34" charset="0"/>
                <a:cs typeface="Arial" panose="020B0604020202020204" pitchFamily="34" charset="0"/>
              </a:rPr>
              <a:t>o </a:t>
            </a:r>
            <a:r>
              <a:rPr lang="es-ES" sz="2100" dirty="0">
                <a:solidFill>
                  <a:srgbClr val="1B4177"/>
                </a:solidFill>
                <a:latin typeface="Arial" panose="020B0604020202020204" pitchFamily="34" charset="0"/>
                <a:cs typeface="Arial" panose="020B0604020202020204" pitchFamily="34" charset="0"/>
              </a:rPr>
              <a:t>una aprobación para llevar a cabo la actividad aeronáutica pertinente.</a:t>
            </a:r>
            <a:endParaRPr lang="es-ES" sz="2100" dirty="0" smtClean="0">
              <a:solidFill>
                <a:srgbClr val="1B4177"/>
              </a:solidFill>
              <a:latin typeface="Arial" panose="020B0604020202020204" pitchFamily="34" charset="0"/>
              <a:cs typeface="Arial" panose="020B0604020202020204" pitchFamily="34" charset="0"/>
            </a:endParaRPr>
          </a:p>
        </p:txBody>
      </p:sp>
      <p:sp>
        <p:nvSpPr>
          <p:cNvPr id="9" name="Date Placeholder 8"/>
          <p:cNvSpPr>
            <a:spLocks noGrp="1"/>
          </p:cNvSpPr>
          <p:nvPr>
            <p:ph type="dt" sz="half" idx="10"/>
          </p:nvPr>
        </p:nvSpPr>
        <p:spPr/>
        <p:txBody>
          <a:bodyPr/>
          <a:lstStyle/>
          <a:p>
            <a:fld id="{B9ECC6CA-92D5-46F5-9FE1-26F4B4F7538B}"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15</a:t>
            </a:fld>
            <a:endParaRPr lang="en-US" dirty="0"/>
          </a:p>
        </p:txBody>
      </p:sp>
    </p:spTree>
    <p:extLst>
      <p:ext uri="{BB962C8B-B14F-4D97-AF65-F5344CB8AC3E}">
        <p14:creationId xmlns:p14="http://schemas.microsoft.com/office/powerpoint/2010/main" val="112477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a:t>Elemento</a:t>
            </a:r>
            <a:r>
              <a:rPr lang="en-US" sz="3200" dirty="0"/>
              <a:t> </a:t>
            </a:r>
            <a:r>
              <a:rPr lang="en-US" sz="3200" dirty="0" err="1" smtClean="0"/>
              <a:t>crítico</a:t>
            </a:r>
            <a:r>
              <a:rPr lang="en-US" sz="3200" dirty="0" smtClean="0"/>
              <a:t> 7</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539552" y="1340768"/>
            <a:ext cx="8136904" cy="3831818"/>
          </a:xfrm>
          <a:prstGeom prst="rect">
            <a:avLst/>
          </a:prstGeom>
        </p:spPr>
        <p:txBody>
          <a:bodyPr wrap="square">
            <a:spAutoFit/>
          </a:bodyPr>
          <a:lstStyle/>
          <a:p>
            <a:pPr marL="358775"/>
            <a:r>
              <a:rPr lang="es-ES" sz="2400" dirty="0" smtClean="0">
                <a:solidFill>
                  <a:srgbClr val="1B4177"/>
                </a:solidFill>
                <a:latin typeface="Arial" panose="020B0604020202020204" pitchFamily="34" charset="0"/>
                <a:cs typeface="Arial" panose="020B0604020202020204" pitchFamily="34" charset="0"/>
              </a:rPr>
              <a:t>CE-7: </a:t>
            </a:r>
            <a:r>
              <a:rPr lang="es-ES" sz="2400" dirty="0">
                <a:solidFill>
                  <a:srgbClr val="1B4177"/>
                </a:solidFill>
                <a:latin typeface="Arial" panose="020B0604020202020204" pitchFamily="34" charset="0"/>
                <a:cs typeface="Arial" panose="020B0604020202020204" pitchFamily="34" charset="0"/>
              </a:rPr>
              <a:t>Obligaciones de </a:t>
            </a:r>
            <a:r>
              <a:rPr lang="es-ES" sz="2400" dirty="0" smtClean="0">
                <a:solidFill>
                  <a:srgbClr val="1B4177"/>
                </a:solidFill>
                <a:latin typeface="Arial" panose="020B0604020202020204" pitchFamily="34" charset="0"/>
                <a:cs typeface="Arial" panose="020B0604020202020204" pitchFamily="34" charset="0"/>
              </a:rPr>
              <a:t>vigilancia</a:t>
            </a:r>
          </a:p>
          <a:p>
            <a:pPr marL="285750" indent="-285750">
              <a:lnSpc>
                <a:spcPct val="50000"/>
              </a:lnSpc>
              <a:buFont typeface="Arial" panose="020B0604020202020204" pitchFamily="34" charset="0"/>
              <a:buChar char="•"/>
            </a:pPr>
            <a:endParaRPr lang="es-ES" sz="2000" dirty="0" smtClean="0">
              <a:solidFill>
                <a:srgbClr val="1B417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000" dirty="0">
              <a:solidFill>
                <a:srgbClr val="1B4177"/>
              </a:solidFill>
              <a:latin typeface="Arial" panose="020B0604020202020204" pitchFamily="34" charset="0"/>
              <a:cs typeface="Arial" panose="020B0604020202020204" pitchFamily="34" charset="0"/>
            </a:endParaRPr>
          </a:p>
          <a:p>
            <a:pPr marL="622300" indent="-285750">
              <a:buClr>
                <a:srgbClr val="FF0000"/>
              </a:buClr>
              <a:buFont typeface="Arial" panose="020B0604020202020204" pitchFamily="34" charset="0"/>
              <a:buChar char="•"/>
            </a:pPr>
            <a:r>
              <a:rPr lang="es-ES" sz="2100" dirty="0" smtClean="0">
                <a:solidFill>
                  <a:srgbClr val="1B4177"/>
                </a:solidFill>
                <a:latin typeface="Arial" panose="020B0604020202020204" pitchFamily="34" charset="0"/>
                <a:cs typeface="Arial" panose="020B0604020202020204" pitchFamily="34" charset="0"/>
              </a:rPr>
              <a:t>Los Estados implantarán </a:t>
            </a:r>
            <a:r>
              <a:rPr lang="es-ES" sz="2100" dirty="0">
                <a:solidFill>
                  <a:srgbClr val="1B4177"/>
                </a:solidFill>
                <a:latin typeface="Arial" panose="020B0604020202020204" pitchFamily="34" charset="0"/>
                <a:cs typeface="Arial" panose="020B0604020202020204" pitchFamily="34" charset="0"/>
              </a:rPr>
              <a:t>procesos de vigilancia documentados, definiendo y planificando inspecciones, auditorías </a:t>
            </a:r>
            <a:r>
              <a:rPr lang="es-ES" sz="2100" dirty="0" smtClean="0">
                <a:solidFill>
                  <a:srgbClr val="1B4177"/>
                </a:solidFill>
                <a:latin typeface="Arial" panose="020B0604020202020204" pitchFamily="34" charset="0"/>
                <a:cs typeface="Arial" panose="020B0604020202020204" pitchFamily="34" charset="0"/>
              </a:rPr>
              <a:t>y actividades </a:t>
            </a:r>
            <a:r>
              <a:rPr lang="es-ES" sz="2100" dirty="0">
                <a:solidFill>
                  <a:srgbClr val="1B4177"/>
                </a:solidFill>
                <a:latin typeface="Arial" panose="020B0604020202020204" pitchFamily="34" charset="0"/>
                <a:cs typeface="Arial" panose="020B0604020202020204" pitchFamily="34" charset="0"/>
              </a:rPr>
              <a:t>de observación continua, a fin de asegurarse, en forma preventiva, de que los titulares de una licencia, </a:t>
            </a:r>
            <a:r>
              <a:rPr lang="es-ES" sz="2100" dirty="0" smtClean="0">
                <a:solidFill>
                  <a:srgbClr val="1B4177"/>
                </a:solidFill>
                <a:latin typeface="Arial" panose="020B0604020202020204" pitchFamily="34" charset="0"/>
                <a:cs typeface="Arial" panose="020B0604020202020204" pitchFamily="34" charset="0"/>
              </a:rPr>
              <a:t>certificado, autorización </a:t>
            </a:r>
            <a:r>
              <a:rPr lang="es-ES" sz="2100" dirty="0">
                <a:solidFill>
                  <a:srgbClr val="1B4177"/>
                </a:solidFill>
                <a:latin typeface="Arial" panose="020B0604020202020204" pitchFamily="34" charset="0"/>
                <a:cs typeface="Arial" panose="020B0604020202020204" pitchFamily="34" charset="0"/>
              </a:rPr>
              <a:t>y/o aprobación en el ámbito de la aviación sigan cumpliendo los requisitos establecidos. Esto abarca la </a:t>
            </a:r>
            <a:r>
              <a:rPr lang="es-ES" sz="2100" dirty="0" smtClean="0">
                <a:solidFill>
                  <a:srgbClr val="1B4177"/>
                </a:solidFill>
                <a:latin typeface="Arial" panose="020B0604020202020204" pitchFamily="34" charset="0"/>
                <a:cs typeface="Arial" panose="020B0604020202020204" pitchFamily="34" charset="0"/>
              </a:rPr>
              <a:t>vigilancia del </a:t>
            </a:r>
            <a:r>
              <a:rPr lang="es-ES" sz="2100" dirty="0">
                <a:solidFill>
                  <a:srgbClr val="1B4177"/>
                </a:solidFill>
                <a:latin typeface="Arial" panose="020B0604020202020204" pitchFamily="34" charset="0"/>
                <a:cs typeface="Arial" panose="020B0604020202020204" pitchFamily="34" charset="0"/>
              </a:rPr>
              <a:t>personal designado por la autoridad para que, en su nombre, desempeñe las funciones de supervisión de la </a:t>
            </a:r>
            <a:r>
              <a:rPr lang="es-ES" sz="2100" dirty="0" smtClean="0">
                <a:solidFill>
                  <a:srgbClr val="1B4177"/>
                </a:solidFill>
                <a:latin typeface="Arial" panose="020B0604020202020204" pitchFamily="34" charset="0"/>
                <a:cs typeface="Arial" panose="020B0604020202020204" pitchFamily="34" charset="0"/>
              </a:rPr>
              <a:t>seguridad operacional.</a:t>
            </a:r>
          </a:p>
        </p:txBody>
      </p:sp>
      <p:sp>
        <p:nvSpPr>
          <p:cNvPr id="9" name="Date Placeholder 8"/>
          <p:cNvSpPr>
            <a:spLocks noGrp="1"/>
          </p:cNvSpPr>
          <p:nvPr>
            <p:ph type="dt" sz="half" idx="10"/>
          </p:nvPr>
        </p:nvSpPr>
        <p:spPr/>
        <p:txBody>
          <a:bodyPr/>
          <a:lstStyle/>
          <a:p>
            <a:fld id="{59B0DCF2-C1DF-4FC5-9247-54446AA67B70}"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16</a:t>
            </a:fld>
            <a:endParaRPr lang="en-US" dirty="0"/>
          </a:p>
        </p:txBody>
      </p:sp>
    </p:spTree>
    <p:extLst>
      <p:ext uri="{BB962C8B-B14F-4D97-AF65-F5344CB8AC3E}">
        <p14:creationId xmlns:p14="http://schemas.microsoft.com/office/powerpoint/2010/main" val="2960743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a:t>Elemento</a:t>
            </a:r>
            <a:r>
              <a:rPr lang="en-US" sz="3200" dirty="0"/>
              <a:t> </a:t>
            </a:r>
            <a:r>
              <a:rPr lang="en-US" sz="3200" dirty="0" err="1" smtClean="0"/>
              <a:t>crítico</a:t>
            </a:r>
            <a:r>
              <a:rPr lang="en-US" sz="3200" dirty="0" smtClean="0"/>
              <a:t> 8</a:t>
            </a:r>
            <a:endParaRPr lang="en-GB" sz="3200" dirty="0"/>
          </a:p>
        </p:txBody>
      </p:sp>
      <p:sp>
        <p:nvSpPr>
          <p:cNvPr id="4" name="Content Placeholder 3"/>
          <p:cNvSpPr>
            <a:spLocks noGrp="1"/>
          </p:cNvSpPr>
          <p:nvPr>
            <p:ph idx="1"/>
          </p:nvPr>
        </p:nvSpPr>
        <p:spPr/>
        <p:txBody>
          <a:bodyPr/>
          <a:lstStyle/>
          <a:p>
            <a:pPr marL="571500" indent="-571500" algn="ctr">
              <a:buClrTx/>
              <a:buFont typeface="+mj-lt"/>
              <a:buAutoNum type="romanUcPeriod" startAt="6"/>
            </a:pPr>
            <a:endParaRPr lang="en-US" dirty="0" smtClean="0"/>
          </a:p>
          <a:p>
            <a:pPr marL="571500" indent="-571500" algn="ctr">
              <a:buClrTx/>
              <a:buFont typeface="+mj-lt"/>
              <a:buAutoNum type="romanUcPeriod" startAt="6"/>
            </a:pPr>
            <a:endParaRPr lang="en-US" dirty="0"/>
          </a:p>
          <a:p>
            <a:pPr marL="0" indent="0" algn="ctr">
              <a:buClrTx/>
              <a:buNone/>
            </a:pPr>
            <a:endParaRPr lang="en-US" dirty="0" smtClean="0"/>
          </a:p>
        </p:txBody>
      </p:sp>
      <p:sp>
        <p:nvSpPr>
          <p:cNvPr id="8" name="Rectangle 7"/>
          <p:cNvSpPr/>
          <p:nvPr/>
        </p:nvSpPr>
        <p:spPr>
          <a:xfrm>
            <a:off x="539552" y="1340768"/>
            <a:ext cx="8136904" cy="4678204"/>
          </a:xfrm>
          <a:prstGeom prst="rect">
            <a:avLst/>
          </a:prstGeom>
        </p:spPr>
        <p:txBody>
          <a:bodyPr wrap="square">
            <a:spAutoFit/>
          </a:bodyPr>
          <a:lstStyle/>
          <a:p>
            <a:pPr marL="358775"/>
            <a:r>
              <a:rPr lang="es-ES" sz="2400" dirty="0" smtClean="0">
                <a:solidFill>
                  <a:srgbClr val="1B4177"/>
                </a:solidFill>
                <a:latin typeface="Arial" panose="020B0604020202020204" pitchFamily="34" charset="0"/>
                <a:cs typeface="Arial" panose="020B0604020202020204" pitchFamily="34" charset="0"/>
              </a:rPr>
              <a:t>CE-8</a:t>
            </a:r>
            <a:r>
              <a:rPr lang="es-ES" sz="2400" dirty="0">
                <a:solidFill>
                  <a:srgbClr val="1B4177"/>
                </a:solidFill>
                <a:latin typeface="Arial" panose="020B0604020202020204" pitchFamily="34" charset="0"/>
                <a:cs typeface="Arial" panose="020B0604020202020204" pitchFamily="34" charset="0"/>
              </a:rPr>
              <a:t>: Solución de problemas de seguridad operacional</a:t>
            </a:r>
            <a:endParaRPr lang="es-ES" sz="2400" dirty="0" smtClean="0">
              <a:solidFill>
                <a:srgbClr val="1B4177"/>
              </a:solidFill>
              <a:latin typeface="Arial" panose="020B0604020202020204" pitchFamily="34" charset="0"/>
              <a:cs typeface="Arial" panose="020B0604020202020204" pitchFamily="34" charset="0"/>
            </a:endParaRPr>
          </a:p>
          <a:p>
            <a:pPr marL="285750" indent="-285750">
              <a:lnSpc>
                <a:spcPct val="50000"/>
              </a:lnSpc>
              <a:buFont typeface="Arial" panose="020B0604020202020204" pitchFamily="34" charset="0"/>
              <a:buChar char="•"/>
            </a:pPr>
            <a:endParaRPr lang="es-ES" sz="2000" dirty="0" smtClean="0">
              <a:solidFill>
                <a:srgbClr val="1B4177"/>
              </a:solidFill>
              <a:latin typeface="Arial" panose="020B0604020202020204" pitchFamily="34" charset="0"/>
              <a:cs typeface="Arial" panose="020B0604020202020204" pitchFamily="34" charset="0"/>
            </a:endParaRPr>
          </a:p>
          <a:p>
            <a:pPr marL="622300" indent="-285750">
              <a:buClr>
                <a:srgbClr val="FF0000"/>
              </a:buClr>
              <a:buFont typeface="Arial" panose="020B0604020202020204" pitchFamily="34" charset="0"/>
              <a:buChar char="•"/>
            </a:pPr>
            <a:r>
              <a:rPr lang="es-ES" sz="2200" dirty="0" smtClean="0">
                <a:solidFill>
                  <a:srgbClr val="1B4177"/>
                </a:solidFill>
                <a:latin typeface="Arial" panose="020B0604020202020204" pitchFamily="34" charset="0"/>
                <a:cs typeface="Arial" panose="020B0604020202020204" pitchFamily="34" charset="0"/>
              </a:rPr>
              <a:t>Los Estados harán </a:t>
            </a:r>
            <a:r>
              <a:rPr lang="es-ES" sz="2200" dirty="0">
                <a:solidFill>
                  <a:srgbClr val="1B4177"/>
                </a:solidFill>
                <a:latin typeface="Arial" panose="020B0604020202020204" pitchFamily="34" charset="0"/>
                <a:cs typeface="Arial" panose="020B0604020202020204" pitchFamily="34" charset="0"/>
              </a:rPr>
              <a:t>uso de un procedimiento documentado para adoptar las medidas correctivas apropiadas, </a:t>
            </a:r>
            <a:r>
              <a:rPr lang="es-ES" sz="2200" dirty="0" smtClean="0">
                <a:solidFill>
                  <a:srgbClr val="1B4177"/>
                </a:solidFill>
                <a:latin typeface="Arial" panose="020B0604020202020204" pitchFamily="34" charset="0"/>
                <a:cs typeface="Arial" panose="020B0604020202020204" pitchFamily="34" charset="0"/>
              </a:rPr>
              <a:t>incluyendo medidas </a:t>
            </a:r>
            <a:r>
              <a:rPr lang="es-ES" sz="2200" dirty="0">
                <a:solidFill>
                  <a:srgbClr val="1B4177"/>
                </a:solidFill>
                <a:latin typeface="Arial" panose="020B0604020202020204" pitchFamily="34" charset="0"/>
                <a:cs typeface="Arial" panose="020B0604020202020204" pitchFamily="34" charset="0"/>
              </a:rPr>
              <a:t>para el cumplimiento, que permitan resolver los problemas de seguridad operacional </a:t>
            </a:r>
            <a:r>
              <a:rPr lang="es-ES" sz="2200" dirty="0" smtClean="0">
                <a:solidFill>
                  <a:srgbClr val="1B4177"/>
                </a:solidFill>
                <a:latin typeface="Arial" panose="020B0604020202020204" pitchFamily="34" charset="0"/>
                <a:cs typeface="Arial" panose="020B0604020202020204" pitchFamily="34" charset="0"/>
              </a:rPr>
              <a:t>detectados.</a:t>
            </a:r>
          </a:p>
          <a:p>
            <a:pPr marL="622300" indent="-285750">
              <a:buClr>
                <a:srgbClr val="FF0000"/>
              </a:buClr>
              <a:buFont typeface="Arial" panose="020B0604020202020204" pitchFamily="34" charset="0"/>
              <a:buChar char="•"/>
            </a:pPr>
            <a:endParaRPr lang="es-ES" sz="2200" dirty="0">
              <a:solidFill>
                <a:srgbClr val="1B4177"/>
              </a:solidFill>
              <a:latin typeface="Arial" panose="020B0604020202020204" pitchFamily="34" charset="0"/>
              <a:cs typeface="Arial" panose="020B0604020202020204" pitchFamily="34" charset="0"/>
            </a:endParaRPr>
          </a:p>
          <a:p>
            <a:pPr marL="622300" indent="-285750">
              <a:buClr>
                <a:srgbClr val="FF0000"/>
              </a:buClr>
              <a:buFont typeface="Arial" panose="020B0604020202020204" pitchFamily="34" charset="0"/>
              <a:buChar char="•"/>
            </a:pPr>
            <a:r>
              <a:rPr lang="es-ES" sz="2200" dirty="0" smtClean="0">
                <a:solidFill>
                  <a:srgbClr val="1B4177"/>
                </a:solidFill>
                <a:latin typeface="Arial" panose="020B0604020202020204" pitchFamily="34" charset="0"/>
                <a:cs typeface="Arial" panose="020B0604020202020204" pitchFamily="34" charset="0"/>
              </a:rPr>
              <a:t>Los Estados se asegurarán </a:t>
            </a:r>
            <a:r>
              <a:rPr lang="es-ES" sz="2200" dirty="0">
                <a:solidFill>
                  <a:srgbClr val="1B4177"/>
                </a:solidFill>
                <a:latin typeface="Arial" panose="020B0604020202020204" pitchFamily="34" charset="0"/>
                <a:cs typeface="Arial" panose="020B0604020202020204" pitchFamily="34" charset="0"/>
              </a:rPr>
              <a:t>de que los problemas de seguridad operacional detectados se resuelvan de manera </a:t>
            </a:r>
            <a:r>
              <a:rPr lang="es-ES" sz="2200" dirty="0" smtClean="0">
                <a:solidFill>
                  <a:srgbClr val="1B4177"/>
                </a:solidFill>
                <a:latin typeface="Arial" panose="020B0604020202020204" pitchFamily="34" charset="0"/>
                <a:cs typeface="Arial" panose="020B0604020202020204" pitchFamily="34" charset="0"/>
              </a:rPr>
              <a:t>oportuna por </a:t>
            </a:r>
            <a:r>
              <a:rPr lang="es-ES" sz="2200" dirty="0">
                <a:solidFill>
                  <a:srgbClr val="1B4177"/>
                </a:solidFill>
                <a:latin typeface="Arial" panose="020B0604020202020204" pitchFamily="34" charset="0"/>
                <a:cs typeface="Arial" panose="020B0604020202020204" pitchFamily="34" charset="0"/>
              </a:rPr>
              <a:t>medio de un sistema que permita observar y registrar el progreso, así como las medidas adoptadas por </a:t>
            </a:r>
            <a:r>
              <a:rPr lang="es-ES" sz="2200" dirty="0" smtClean="0">
                <a:solidFill>
                  <a:srgbClr val="1B4177"/>
                </a:solidFill>
                <a:latin typeface="Arial" panose="020B0604020202020204" pitchFamily="34" charset="0"/>
                <a:cs typeface="Arial" panose="020B0604020202020204" pitchFamily="34" charset="0"/>
              </a:rPr>
              <a:t>las personas y organizaciones que realizan una actividad aeronáutica, </a:t>
            </a:r>
            <a:r>
              <a:rPr lang="es-ES" sz="2200" dirty="0">
                <a:solidFill>
                  <a:srgbClr val="1B4177"/>
                </a:solidFill>
                <a:latin typeface="Arial" panose="020B0604020202020204" pitchFamily="34" charset="0"/>
                <a:cs typeface="Arial" panose="020B0604020202020204" pitchFamily="34" charset="0"/>
              </a:rPr>
              <a:t>para solucionar los mismos.</a:t>
            </a:r>
          </a:p>
        </p:txBody>
      </p:sp>
      <p:sp>
        <p:nvSpPr>
          <p:cNvPr id="9" name="Date Placeholder 8"/>
          <p:cNvSpPr>
            <a:spLocks noGrp="1"/>
          </p:cNvSpPr>
          <p:nvPr>
            <p:ph type="dt" sz="half" idx="10"/>
          </p:nvPr>
        </p:nvSpPr>
        <p:spPr/>
        <p:txBody>
          <a:bodyPr/>
          <a:lstStyle/>
          <a:p>
            <a:fld id="{7FCDE1B5-360C-44E1-9308-FAEA8396A3ED}"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17</a:t>
            </a:fld>
            <a:endParaRPr lang="en-US" dirty="0"/>
          </a:p>
        </p:txBody>
      </p:sp>
    </p:spTree>
    <p:extLst>
      <p:ext uri="{BB962C8B-B14F-4D97-AF65-F5344CB8AC3E}">
        <p14:creationId xmlns:p14="http://schemas.microsoft.com/office/powerpoint/2010/main" val="972539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sz="3200" dirty="0" err="1" smtClean="0"/>
              <a:t>Elementos</a:t>
            </a:r>
            <a:r>
              <a:rPr lang="en-US" sz="3200" dirty="0" smtClean="0"/>
              <a:t> </a:t>
            </a:r>
            <a:r>
              <a:rPr lang="en-US" sz="3200" dirty="0" err="1" smtClean="0"/>
              <a:t>críticos</a:t>
            </a:r>
            <a:endParaRPr lang="en-GB" sz="3200" dirty="0"/>
          </a:p>
        </p:txBody>
      </p:sp>
      <p:sp>
        <p:nvSpPr>
          <p:cNvPr id="4" name="Content Placeholder 3"/>
          <p:cNvSpPr>
            <a:spLocks noGrp="1"/>
          </p:cNvSpPr>
          <p:nvPr>
            <p:ph idx="1"/>
          </p:nvPr>
        </p:nvSpPr>
        <p:spPr>
          <a:xfrm>
            <a:off x="457200" y="1412777"/>
            <a:ext cx="8229600" cy="4176464"/>
          </a:xfrm>
        </p:spPr>
        <p:txBody>
          <a:bodyPr/>
          <a:lstStyle/>
          <a:p>
            <a:pPr marL="0" indent="0" algn="ctr">
              <a:buClrTx/>
              <a:buNone/>
            </a:pPr>
            <a:endParaRPr lang="en-US" dirty="0" smtClean="0"/>
          </a:p>
        </p:txBody>
      </p:sp>
      <p:sp>
        <p:nvSpPr>
          <p:cNvPr id="8" name="Rectangle 7"/>
          <p:cNvSpPr/>
          <p:nvPr/>
        </p:nvSpPr>
        <p:spPr>
          <a:xfrm>
            <a:off x="539552" y="1340768"/>
            <a:ext cx="8136904" cy="461665"/>
          </a:xfrm>
          <a:prstGeom prst="rect">
            <a:avLst/>
          </a:prstGeom>
        </p:spPr>
        <p:txBody>
          <a:bodyPr wrap="square">
            <a:spAutoFit/>
          </a:bodyPr>
          <a:lstStyle/>
          <a:p>
            <a:pPr marL="358775"/>
            <a:endParaRPr lang="es-ES" sz="2400" dirty="0">
              <a:solidFill>
                <a:srgbClr val="1B4177"/>
              </a:solidFill>
              <a:latin typeface="Arial" panose="020B0604020202020204" pitchFamily="34" charset="0"/>
              <a:cs typeface="Arial" panose="020B0604020202020204" pitchFamily="34" charset="0"/>
            </a:endParaRPr>
          </a:p>
        </p:txBody>
      </p:sp>
      <p:sp>
        <p:nvSpPr>
          <p:cNvPr id="9" name="Rectangle 8"/>
          <p:cNvSpPr/>
          <p:nvPr/>
        </p:nvSpPr>
        <p:spPr>
          <a:xfrm>
            <a:off x="682884" y="1484784"/>
            <a:ext cx="7993572" cy="1800200"/>
          </a:xfrm>
          <a:prstGeom prst="rect">
            <a:avLst/>
          </a:prstGeom>
          <a:solidFill>
            <a:srgbClr val="4BACC6"/>
          </a:solidFill>
          <a:ln w="25400" cap="flat" cmpd="sng" algn="ctr">
            <a:noFill/>
            <a:prstDash val="solid"/>
          </a:ln>
          <a:effectLst>
            <a:innerShdw blurRad="114300">
              <a:prstClr val="black"/>
            </a:innerShdw>
          </a:effectLst>
        </p:spPr>
        <p:txBody>
          <a:bodyPr rtlCol="0" anchor="ctr"/>
          <a:lstStyle/>
          <a:p>
            <a:pPr marL="180975" lvl="0"/>
            <a:r>
              <a:rPr lang="es-ES" sz="2400" kern="0" dirty="0">
                <a:solidFill>
                  <a:prstClr val="white"/>
                </a:solidFill>
                <a:latin typeface="Arial" pitchFamily="34" charset="0"/>
                <a:cs typeface="Arial" pitchFamily="34" charset="0"/>
              </a:rPr>
              <a:t>En el Anexo 19, Apéndice 1 </a:t>
            </a:r>
            <a:r>
              <a:rPr lang="es-ES" sz="2400" kern="0" dirty="0" smtClean="0">
                <a:solidFill>
                  <a:prstClr val="white"/>
                </a:solidFill>
                <a:latin typeface="Arial" pitchFamily="34" charset="0"/>
                <a:cs typeface="Arial" pitchFamily="34" charset="0"/>
              </a:rPr>
              <a:t>(segunda edición,</a:t>
            </a:r>
          </a:p>
          <a:p>
            <a:pPr marL="180975" lvl="0"/>
            <a:r>
              <a:rPr lang="es-ES" sz="2400" kern="0" dirty="0" smtClean="0">
                <a:solidFill>
                  <a:prstClr val="white"/>
                </a:solidFill>
                <a:latin typeface="Arial" pitchFamily="34" charset="0"/>
                <a:cs typeface="Arial" pitchFamily="34" charset="0"/>
              </a:rPr>
              <a:t>julio de 2016) se </a:t>
            </a:r>
            <a:r>
              <a:rPr lang="es-ES" sz="2400" kern="0" dirty="0">
                <a:solidFill>
                  <a:prstClr val="white"/>
                </a:solidFill>
                <a:latin typeface="Arial" pitchFamily="34" charset="0"/>
                <a:cs typeface="Arial" pitchFamily="34" charset="0"/>
              </a:rPr>
              <a:t>describen los ocho CE de un </a:t>
            </a:r>
            <a:r>
              <a:rPr lang="es-ES" sz="2400" kern="0" dirty="0" smtClean="0">
                <a:solidFill>
                  <a:prstClr val="white"/>
                </a:solidFill>
                <a:latin typeface="Arial" pitchFamily="34" charset="0"/>
                <a:cs typeface="Arial" pitchFamily="34" charset="0"/>
              </a:rPr>
              <a:t>sistema estatal </a:t>
            </a:r>
            <a:r>
              <a:rPr lang="es-ES" sz="2400" kern="0" dirty="0">
                <a:solidFill>
                  <a:prstClr val="white"/>
                </a:solidFill>
                <a:latin typeface="Arial" pitchFamily="34" charset="0"/>
                <a:cs typeface="Arial" pitchFamily="34" charset="0"/>
              </a:rPr>
              <a:t>de vigilancia de la seguridad </a:t>
            </a:r>
            <a:r>
              <a:rPr lang="es-ES" sz="2400" kern="0" dirty="0" smtClean="0">
                <a:solidFill>
                  <a:prstClr val="white"/>
                </a:solidFill>
                <a:latin typeface="Arial" pitchFamily="34" charset="0"/>
                <a:cs typeface="Arial" pitchFamily="34" charset="0"/>
              </a:rPr>
              <a:t>operacional.</a:t>
            </a:r>
            <a:endParaRPr kumimoji="0" lang="en-GB" sz="24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0" name="Rectangle 9"/>
          <p:cNvSpPr/>
          <p:nvPr/>
        </p:nvSpPr>
        <p:spPr>
          <a:xfrm>
            <a:off x="719572" y="3501008"/>
            <a:ext cx="7776864" cy="1800200"/>
          </a:xfrm>
          <a:prstGeom prst="rect">
            <a:avLst/>
          </a:prstGeom>
          <a:solidFill>
            <a:srgbClr val="F79646">
              <a:lumMod val="60000"/>
              <a:lumOff val="40000"/>
            </a:srgbClr>
          </a:solidFill>
          <a:ln w="25400" cap="flat" cmpd="sng" algn="ctr">
            <a:noFill/>
            <a:prstDash val="solid"/>
          </a:ln>
          <a:effectLst>
            <a:innerShdw blurRad="114300">
              <a:prstClr val="black"/>
            </a:innerShdw>
          </a:effectLst>
        </p:spPr>
        <p:txBody>
          <a:bodyPr rtlCol="0" anchor="ctr"/>
          <a:lstStyle/>
          <a:p>
            <a:r>
              <a:rPr lang="es-ES" sz="2400" dirty="0">
                <a:latin typeface="Helvetica"/>
              </a:rPr>
              <a:t>En el </a:t>
            </a:r>
            <a:r>
              <a:rPr lang="es-ES" sz="2400" i="1" dirty="0">
                <a:latin typeface="Helvetica-Oblique"/>
              </a:rPr>
              <a:t>Manual de vigilancia de la seguridad operacional </a:t>
            </a:r>
            <a:r>
              <a:rPr lang="es-ES" sz="2400" dirty="0">
                <a:latin typeface="Helvetica"/>
              </a:rPr>
              <a:t>(</a:t>
            </a:r>
            <a:r>
              <a:rPr lang="es-ES" sz="2400" dirty="0" err="1">
                <a:latin typeface="Helvetica"/>
              </a:rPr>
              <a:t>Doc</a:t>
            </a:r>
            <a:r>
              <a:rPr lang="es-ES" sz="2400" dirty="0">
                <a:latin typeface="Helvetica"/>
              </a:rPr>
              <a:t> 9734), Parte A — </a:t>
            </a:r>
            <a:r>
              <a:rPr lang="es-ES" sz="2400" i="1" dirty="0">
                <a:latin typeface="Helvetica-Oblique"/>
              </a:rPr>
              <a:t>Establecimiento y gestión</a:t>
            </a:r>
          </a:p>
          <a:p>
            <a:r>
              <a:rPr lang="es-ES" sz="2400" i="1" dirty="0">
                <a:latin typeface="Helvetica-Oblique"/>
              </a:rPr>
              <a:t>de un sistema estatal de vigilancia de la seguridad operacional</a:t>
            </a:r>
            <a:r>
              <a:rPr lang="es-ES" sz="2400" dirty="0" smtClean="0">
                <a:latin typeface="Helvetica"/>
              </a:rPr>
              <a:t>, se proporciona orientación sobre los ocho CE.</a:t>
            </a:r>
            <a:endParaRPr kumimoji="0" lang="en-GB" sz="240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11" name="Date Placeholder 10"/>
          <p:cNvSpPr>
            <a:spLocks noGrp="1"/>
          </p:cNvSpPr>
          <p:nvPr>
            <p:ph type="dt" sz="half" idx="10"/>
          </p:nvPr>
        </p:nvSpPr>
        <p:spPr/>
        <p:txBody>
          <a:bodyPr/>
          <a:lstStyle/>
          <a:p>
            <a:fld id="{63B7671B-E873-4EDB-BF2D-D7E9F409A34E}"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5" name="TextBox 4"/>
          <p:cNvSpPr txBox="1"/>
          <p:nvPr/>
        </p:nvSpPr>
        <p:spPr>
          <a:xfrm>
            <a:off x="467544" y="5661248"/>
            <a:ext cx="8352928" cy="615553"/>
          </a:xfrm>
          <a:prstGeom prst="rect">
            <a:avLst/>
          </a:prstGeom>
          <a:noFill/>
        </p:spPr>
        <p:txBody>
          <a:bodyPr wrap="square" rtlCol="0">
            <a:spAutoFit/>
          </a:bodyPr>
          <a:lstStyle/>
          <a:p>
            <a:r>
              <a:rPr lang="en-US" sz="1600" i="1" dirty="0"/>
              <a:t>Nota.— </a:t>
            </a:r>
            <a:r>
              <a:rPr lang="en-US" sz="1600" i="1" dirty="0" err="1"/>
              <a:t>En</a:t>
            </a:r>
            <a:r>
              <a:rPr lang="en-US" sz="1600" i="1" dirty="0"/>
              <a:t> </a:t>
            </a:r>
            <a:r>
              <a:rPr lang="en-US" sz="1600" i="1" dirty="0" err="1"/>
              <a:t>octubre</a:t>
            </a:r>
            <a:r>
              <a:rPr lang="en-US" sz="1600" i="1" dirty="0"/>
              <a:t> de 2017, se </a:t>
            </a:r>
            <a:r>
              <a:rPr lang="en-US" sz="1600" i="1" dirty="0" err="1"/>
              <a:t>publicó</a:t>
            </a:r>
            <a:r>
              <a:rPr lang="en-US" sz="1600" i="1" dirty="0"/>
              <a:t> </a:t>
            </a:r>
            <a:r>
              <a:rPr lang="en-US" sz="1600" i="1" dirty="0" err="1"/>
              <a:t>en</a:t>
            </a:r>
            <a:r>
              <a:rPr lang="en-US" sz="1600" i="1" dirty="0"/>
              <a:t> el ICAO-NET </a:t>
            </a:r>
            <a:r>
              <a:rPr lang="en-US" sz="1600" i="1" dirty="0" err="1"/>
              <a:t>una</a:t>
            </a:r>
            <a:r>
              <a:rPr lang="en-US" sz="1600" i="1" dirty="0"/>
              <a:t> </a:t>
            </a:r>
            <a:r>
              <a:rPr lang="en-US" sz="1600" i="1" dirty="0" err="1"/>
              <a:t>versión</a:t>
            </a:r>
            <a:r>
              <a:rPr lang="en-US" sz="1600" i="1" dirty="0"/>
              <a:t> </a:t>
            </a:r>
            <a:r>
              <a:rPr lang="en-US" sz="1600" i="1" dirty="0" err="1"/>
              <a:t>en</a:t>
            </a:r>
            <a:r>
              <a:rPr lang="en-US" sz="1600" i="1" dirty="0"/>
              <a:t> </a:t>
            </a:r>
            <a:r>
              <a:rPr lang="en-US" sz="1600" i="1" dirty="0" err="1"/>
              <a:t>inglés</a:t>
            </a:r>
            <a:r>
              <a:rPr lang="en-US" sz="1600" i="1" dirty="0"/>
              <a:t> </a:t>
            </a:r>
            <a:r>
              <a:rPr lang="en-US" sz="1600" i="1" dirty="0" err="1"/>
              <a:t>anticipada</a:t>
            </a:r>
            <a:r>
              <a:rPr lang="en-US" sz="1600" i="1" dirty="0"/>
              <a:t> y sin </a:t>
            </a:r>
            <a:r>
              <a:rPr lang="en-US" sz="1600" i="1" dirty="0" err="1"/>
              <a:t>editar</a:t>
            </a:r>
            <a:r>
              <a:rPr lang="en-US" sz="1600" i="1" dirty="0"/>
              <a:t> de la </a:t>
            </a:r>
            <a:r>
              <a:rPr lang="en-US" sz="1600" i="1" dirty="0" err="1"/>
              <a:t>tercera</a:t>
            </a:r>
            <a:r>
              <a:rPr lang="en-US" sz="1600" i="1" dirty="0"/>
              <a:t> </a:t>
            </a:r>
            <a:r>
              <a:rPr lang="en-US" sz="1600" i="1" dirty="0" err="1"/>
              <a:t>edición</a:t>
            </a:r>
            <a:r>
              <a:rPr lang="en-US" sz="1600" i="1" dirty="0"/>
              <a:t> del Doc 9734, Parte A, que </a:t>
            </a:r>
            <a:r>
              <a:rPr lang="en-US" sz="1600" i="1" dirty="0" err="1"/>
              <a:t>refleja</a:t>
            </a:r>
            <a:r>
              <a:rPr lang="en-US" sz="1600" i="1" dirty="0"/>
              <a:t> la </a:t>
            </a:r>
            <a:r>
              <a:rPr lang="en-US" sz="1600" i="1" dirty="0" err="1"/>
              <a:t>Enmienda</a:t>
            </a:r>
            <a:r>
              <a:rPr lang="en-US" sz="1600" i="1" dirty="0"/>
              <a:t> 1 del </a:t>
            </a:r>
            <a:r>
              <a:rPr lang="en-US" sz="1600" i="1" dirty="0" err="1"/>
              <a:t>Anexo</a:t>
            </a:r>
            <a:r>
              <a:rPr lang="en-US" sz="1600" i="1" dirty="0"/>
              <a:t> 19</a:t>
            </a:r>
            <a:r>
              <a:rPr lang="en-US" i="1" dirty="0"/>
              <a:t>.</a:t>
            </a:r>
            <a:endParaRPr lang="en-GB" i="1"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18</a:t>
            </a:fld>
            <a:endParaRPr lang="en-US" dirty="0"/>
          </a:p>
        </p:txBody>
      </p:sp>
    </p:spTree>
    <p:extLst>
      <p:ext uri="{BB962C8B-B14F-4D97-AF65-F5344CB8AC3E}">
        <p14:creationId xmlns:p14="http://schemas.microsoft.com/office/powerpoint/2010/main" val="880619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1676400" y="1676400"/>
            <a:ext cx="5486400" cy="4425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GB" sz="1700" dirty="0" smtClean="0">
                <a:solidFill>
                  <a:schemeClr val="tx1"/>
                </a:solidFill>
              </a:rPr>
              <a:t>ICAO has identified a significant safety concern with respect to the ability of </a:t>
            </a:r>
            <a:r>
              <a:rPr lang="en-GB" sz="1700" b="1" dirty="0" smtClean="0">
                <a:solidFill>
                  <a:srgbClr val="0070C0"/>
                </a:solidFill>
              </a:rPr>
              <a:t>[State]</a:t>
            </a:r>
            <a:r>
              <a:rPr lang="en-GB" sz="1700" dirty="0" smtClean="0">
                <a:solidFill>
                  <a:schemeClr val="tx1"/>
                </a:solidFill>
              </a:rPr>
              <a:t> to properly oversee  the </a:t>
            </a:r>
            <a:r>
              <a:rPr lang="en-GB" sz="1700" b="1" dirty="0" smtClean="0">
                <a:solidFill>
                  <a:srgbClr val="0070C0"/>
                </a:solidFill>
              </a:rPr>
              <a:t>[</a:t>
            </a:r>
            <a:r>
              <a:rPr lang="en-GB" sz="1700" b="1" i="1" dirty="0" smtClean="0">
                <a:solidFill>
                  <a:srgbClr val="0070C0"/>
                </a:solidFill>
              </a:rPr>
              <a:t>insert </a:t>
            </a:r>
            <a:r>
              <a:rPr lang="en-GB" sz="1700" b="1" dirty="0" smtClean="0">
                <a:solidFill>
                  <a:srgbClr val="0070C0"/>
                </a:solidFill>
              </a:rPr>
              <a:t>airlines (air operators); airports; aircraft; or air navigation services, </a:t>
            </a:r>
            <a:r>
              <a:rPr lang="en-GB" sz="1700" b="1" i="1" dirty="0" smtClean="0">
                <a:solidFill>
                  <a:srgbClr val="0070C0"/>
                </a:solidFill>
              </a:rPr>
              <a:t>as applicable</a:t>
            </a:r>
            <a:r>
              <a:rPr lang="en-GB" sz="1700" b="1" dirty="0" smtClean="0">
                <a:solidFill>
                  <a:srgbClr val="0070C0"/>
                </a:solidFill>
              </a:rPr>
              <a:t>]</a:t>
            </a:r>
            <a:r>
              <a:rPr lang="en-GB" sz="1700" dirty="0" smtClean="0">
                <a:solidFill>
                  <a:schemeClr val="tx1"/>
                </a:solidFill>
              </a:rPr>
              <a:t> under its jurisdiction. This does not necessarily indicate a particular safety deficiency in the </a:t>
            </a:r>
            <a:r>
              <a:rPr lang="en-GB" sz="1700" b="1" dirty="0" smtClean="0">
                <a:solidFill>
                  <a:srgbClr val="0070C0"/>
                </a:solidFill>
              </a:rPr>
              <a:t>[</a:t>
            </a:r>
            <a:r>
              <a:rPr lang="en-GB" sz="1700" b="1" i="1" dirty="0" smtClean="0">
                <a:solidFill>
                  <a:srgbClr val="0070C0"/>
                </a:solidFill>
              </a:rPr>
              <a:t>insert </a:t>
            </a:r>
            <a:r>
              <a:rPr lang="en-GB" sz="1700" b="1" dirty="0" smtClean="0">
                <a:solidFill>
                  <a:srgbClr val="0070C0"/>
                </a:solidFill>
              </a:rPr>
              <a:t>airlines (air operators); airports; aircraft; or air navigation services, </a:t>
            </a:r>
            <a:r>
              <a:rPr lang="en-GB" sz="1700" b="1" i="1" dirty="0" smtClean="0">
                <a:solidFill>
                  <a:srgbClr val="0070C0"/>
                </a:solidFill>
              </a:rPr>
              <a:t>as applicable</a:t>
            </a:r>
            <a:r>
              <a:rPr lang="en-GB" sz="1700" b="1" dirty="0" smtClean="0">
                <a:solidFill>
                  <a:srgbClr val="0070C0"/>
                </a:solidFill>
              </a:rPr>
              <a:t>]</a:t>
            </a:r>
            <a:r>
              <a:rPr lang="en-GB" sz="1700" dirty="0" smtClean="0">
                <a:solidFill>
                  <a:schemeClr val="tx1"/>
                </a:solidFill>
              </a:rPr>
              <a:t>  but, rather, indicates that the State</a:t>
            </a:r>
            <a:r>
              <a:rPr lang="en-GB" sz="1700" dirty="0">
                <a:solidFill>
                  <a:schemeClr val="tx1"/>
                </a:solidFill>
              </a:rPr>
              <a:t> </a:t>
            </a:r>
            <a:r>
              <a:rPr lang="en-GB" sz="1700" dirty="0" smtClean="0">
                <a:solidFill>
                  <a:schemeClr val="tx1"/>
                </a:solidFill>
              </a:rPr>
              <a:t>is not providing sufficient safety oversight to ensure the effective implementation of applicable ICAO Standards. Full technical details of the ICAO findings have been made available to </a:t>
            </a:r>
            <a:r>
              <a:rPr lang="en-GB" sz="1700" b="1" dirty="0" smtClean="0">
                <a:solidFill>
                  <a:srgbClr val="0070C0"/>
                </a:solidFill>
              </a:rPr>
              <a:t>[State]</a:t>
            </a:r>
            <a:r>
              <a:rPr lang="en-GB" sz="1700" dirty="0" smtClean="0">
                <a:solidFill>
                  <a:schemeClr val="tx1"/>
                </a:solidFill>
              </a:rPr>
              <a:t> to guide rectification, as well as to</a:t>
            </a:r>
            <a:r>
              <a:rPr lang="en-GB" sz="1700" dirty="0">
                <a:solidFill>
                  <a:schemeClr val="tx1"/>
                </a:solidFill>
              </a:rPr>
              <a:t> </a:t>
            </a:r>
            <a:r>
              <a:rPr lang="en-GB" sz="1700" dirty="0" smtClean="0">
                <a:solidFill>
                  <a:schemeClr val="tx1"/>
                </a:solidFill>
              </a:rPr>
              <a:t>all ICAO Member States to facilitate any actions that they may consider necessary to ensure safety. </a:t>
            </a:r>
            <a:r>
              <a:rPr lang="en-GB" sz="1700" b="1" dirty="0" smtClean="0">
                <a:solidFill>
                  <a:srgbClr val="0070C0"/>
                </a:solidFill>
              </a:rPr>
              <a:t>[State] </a:t>
            </a:r>
            <a:r>
              <a:rPr lang="en-GB" sz="1700" dirty="0" smtClean="0">
                <a:solidFill>
                  <a:schemeClr val="tx1"/>
                </a:solidFill>
              </a:rPr>
              <a:t>has undertaken to regularly report progress on this matter to ICAO.</a:t>
            </a:r>
            <a:endParaRPr lang="en-GB" sz="1700" dirty="0">
              <a:solidFill>
                <a:schemeClr val="tx1"/>
              </a:solidFill>
            </a:endParaRPr>
          </a:p>
        </p:txBody>
      </p:sp>
      <p:grpSp>
        <p:nvGrpSpPr>
          <p:cNvPr id="80" name="Group 79"/>
          <p:cNvGrpSpPr/>
          <p:nvPr/>
        </p:nvGrpSpPr>
        <p:grpSpPr>
          <a:xfrm>
            <a:off x="3675010" y="809675"/>
            <a:ext cx="3657600" cy="118872"/>
            <a:chOff x="4495800" y="1295400"/>
            <a:chExt cx="3657600" cy="118872"/>
          </a:xfrm>
        </p:grpSpPr>
        <p:sp>
          <p:nvSpPr>
            <p:cNvPr id="82" name="Rectangle 81"/>
            <p:cNvSpPr/>
            <p:nvPr/>
          </p:nvSpPr>
          <p:spPr>
            <a:xfrm>
              <a:off x="4495800" y="1295400"/>
              <a:ext cx="1295400"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p:cNvSpPr/>
            <p:nvPr/>
          </p:nvSpPr>
          <p:spPr>
            <a:xfrm>
              <a:off x="6858000" y="1295400"/>
              <a:ext cx="1295400"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7" name="Group 33"/>
          <p:cNvGrpSpPr/>
          <p:nvPr/>
        </p:nvGrpSpPr>
        <p:grpSpPr>
          <a:xfrm>
            <a:off x="72564" y="1573382"/>
            <a:ext cx="8995236" cy="2270485"/>
            <a:chOff x="72564" y="1844315"/>
            <a:chExt cx="8995236" cy="2270485"/>
          </a:xfrm>
        </p:grpSpPr>
        <p:sp>
          <p:nvSpPr>
            <p:cNvPr id="78" name="Rectangle 28"/>
            <p:cNvSpPr/>
            <p:nvPr/>
          </p:nvSpPr>
          <p:spPr>
            <a:xfrm>
              <a:off x="76200" y="2133600"/>
              <a:ext cx="8991600" cy="1981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79" name="Rectangle 32"/>
            <p:cNvSpPr/>
            <p:nvPr/>
          </p:nvSpPr>
          <p:spPr>
            <a:xfrm>
              <a:off x="72564" y="1844315"/>
              <a:ext cx="89916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b="1" dirty="0" smtClean="0">
                  <a:effectLst>
                    <a:outerShdw blurRad="50800" dist="38100" dir="2700000" algn="tl" rotWithShape="0">
                      <a:prstClr val="black">
                        <a:alpha val="40000"/>
                      </a:prstClr>
                    </a:outerShdw>
                  </a:effectLst>
                </a:rPr>
                <a:t>ESTADOS</a:t>
              </a:r>
              <a:endParaRPr lang="en-GB" b="1" dirty="0">
                <a:effectLst>
                  <a:outerShdw blurRad="50800" dist="38100" dir="2700000" algn="tl" rotWithShape="0">
                    <a:prstClr val="black">
                      <a:alpha val="40000"/>
                    </a:prstClr>
                  </a:outerShdw>
                </a:effectLst>
              </a:endParaRPr>
            </a:p>
          </p:txBody>
        </p:sp>
      </p:grpSp>
      <p:grpSp>
        <p:nvGrpSpPr>
          <p:cNvPr id="52" name="Group 51"/>
          <p:cNvGrpSpPr/>
          <p:nvPr/>
        </p:nvGrpSpPr>
        <p:grpSpPr>
          <a:xfrm>
            <a:off x="2982894" y="476672"/>
            <a:ext cx="3075337" cy="3866727"/>
            <a:chOff x="3200400" y="609600"/>
            <a:chExt cx="2857831" cy="3692703"/>
          </a:xfrm>
        </p:grpSpPr>
        <p:grpSp>
          <p:nvGrpSpPr>
            <p:cNvPr id="50" name="Group 49"/>
            <p:cNvGrpSpPr/>
            <p:nvPr/>
          </p:nvGrpSpPr>
          <p:grpSpPr>
            <a:xfrm>
              <a:off x="3200400" y="609600"/>
              <a:ext cx="2857831" cy="3692703"/>
              <a:chOff x="3200400" y="609600"/>
              <a:chExt cx="2857831" cy="3692703"/>
            </a:xfrm>
          </p:grpSpPr>
          <p:pic>
            <p:nvPicPr>
              <p:cNvPr id="4" name="Picture 2"/>
              <p:cNvPicPr>
                <a:picLocks noChangeAspect="1" noChangeArrowheads="1"/>
              </p:cNvPicPr>
              <p:nvPr/>
            </p:nvPicPr>
            <p:blipFill>
              <a:blip r:embed="rId3" cstate="print"/>
              <a:srcRect l="32083" t="8148" r="30833" b="6667"/>
              <a:stretch>
                <a:fillRect/>
              </a:stretch>
            </p:blipFill>
            <p:spPr bwMode="auto">
              <a:xfrm>
                <a:off x="3200400" y="609600"/>
                <a:ext cx="2857831" cy="369270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48" name="Picture 2"/>
              <p:cNvPicPr>
                <a:picLocks noChangeAspect="1" noChangeArrowheads="1"/>
              </p:cNvPicPr>
              <p:nvPr/>
            </p:nvPicPr>
            <p:blipFill>
              <a:blip r:embed="rId3" cstate="print"/>
              <a:srcRect l="32083" t="60883" r="49375" b="33844"/>
              <a:stretch>
                <a:fillRect/>
              </a:stretch>
            </p:blipFill>
            <p:spPr bwMode="auto">
              <a:xfrm>
                <a:off x="3447884" y="2286000"/>
                <a:ext cx="1124116" cy="228600"/>
              </a:xfrm>
              <a:prstGeom prst="rect">
                <a:avLst/>
              </a:prstGeom>
              <a:noFill/>
              <a:ln w="9525">
                <a:noFill/>
                <a:miter lim="800000"/>
                <a:headEnd/>
                <a:tailEnd/>
              </a:ln>
              <a:effectLst/>
            </p:spPr>
          </p:pic>
        </p:grpSp>
        <p:pic>
          <p:nvPicPr>
            <p:cNvPr id="51" name="Picture 2"/>
            <p:cNvPicPr>
              <a:picLocks noChangeAspect="1" noChangeArrowheads="1"/>
            </p:cNvPicPr>
            <p:nvPr/>
          </p:nvPicPr>
          <p:blipFill>
            <a:blip r:embed="rId3" cstate="print"/>
            <a:srcRect l="52848" t="16937" r="30833" b="74274"/>
            <a:stretch>
              <a:fillRect/>
            </a:stretch>
          </p:blipFill>
          <p:spPr bwMode="auto">
            <a:xfrm>
              <a:off x="4800600" y="685800"/>
              <a:ext cx="1257631" cy="762000"/>
            </a:xfrm>
            <a:prstGeom prst="rect">
              <a:avLst/>
            </a:prstGeom>
            <a:noFill/>
            <a:ln w="9525">
              <a:noFill/>
              <a:miter lim="800000"/>
              <a:headEnd/>
              <a:tailEnd/>
            </a:ln>
            <a:effectLst/>
          </p:spPr>
        </p:pic>
      </p:grpSp>
      <p:grpSp>
        <p:nvGrpSpPr>
          <p:cNvPr id="45" name="Group 44"/>
          <p:cNvGrpSpPr/>
          <p:nvPr/>
        </p:nvGrpSpPr>
        <p:grpSpPr>
          <a:xfrm>
            <a:off x="2051720" y="762000"/>
            <a:ext cx="5867400" cy="3911600"/>
            <a:chOff x="3295600" y="762000"/>
            <a:chExt cx="5867400" cy="3911600"/>
          </a:xfrm>
        </p:grpSpPr>
        <p:pic>
          <p:nvPicPr>
            <p:cNvPr id="1026" name="Picture 2"/>
            <p:cNvPicPr>
              <a:picLocks noChangeAspect="1" noChangeArrowheads="1"/>
            </p:cNvPicPr>
            <p:nvPr/>
          </p:nvPicPr>
          <p:blipFill>
            <a:blip r:embed="rId4" cstate="print"/>
            <a:srcRect l="27083" t="13334" r="27917" b="33333"/>
            <a:stretch>
              <a:fillRect/>
            </a:stretch>
          </p:blipFill>
          <p:spPr bwMode="auto">
            <a:xfrm>
              <a:off x="3295600" y="762000"/>
              <a:ext cx="5867400" cy="3911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3" name="Rectangle 42"/>
            <p:cNvSpPr/>
            <p:nvPr/>
          </p:nvSpPr>
          <p:spPr>
            <a:xfrm>
              <a:off x="4495800" y="1295400"/>
              <a:ext cx="1295400"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4" name="Rectangle 43"/>
            <p:cNvSpPr/>
            <p:nvPr/>
          </p:nvSpPr>
          <p:spPr>
            <a:xfrm>
              <a:off x="6858000" y="1295400"/>
              <a:ext cx="1295400"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3" name="Title 2"/>
          <p:cNvSpPr>
            <a:spLocks noGrp="1"/>
          </p:cNvSpPr>
          <p:nvPr>
            <p:ph type="title"/>
          </p:nvPr>
        </p:nvSpPr>
        <p:spPr>
          <a:xfrm>
            <a:off x="457200" y="53752"/>
            <a:ext cx="8229600" cy="1143000"/>
          </a:xfrm>
        </p:spPr>
        <p:txBody>
          <a:bodyPr>
            <a:normAutofit/>
          </a:bodyPr>
          <a:lstStyle/>
          <a:p>
            <a:r>
              <a:rPr lang="en-GB" dirty="0" err="1" smtClean="0"/>
              <a:t>Evolución</a:t>
            </a:r>
            <a:r>
              <a:rPr lang="en-GB" dirty="0" smtClean="0"/>
              <a:t> de la </a:t>
            </a:r>
            <a:r>
              <a:rPr lang="en-GB" dirty="0" err="1" smtClean="0"/>
              <a:t>transparencia</a:t>
            </a:r>
            <a:endParaRPr lang="en-GB" dirty="0"/>
          </a:p>
        </p:txBody>
      </p:sp>
      <p:grpSp>
        <p:nvGrpSpPr>
          <p:cNvPr id="35" name="Group 34"/>
          <p:cNvGrpSpPr/>
          <p:nvPr/>
        </p:nvGrpSpPr>
        <p:grpSpPr>
          <a:xfrm>
            <a:off x="72564" y="3861048"/>
            <a:ext cx="8991600" cy="2583904"/>
            <a:chOff x="76200" y="4191000"/>
            <a:chExt cx="8991600" cy="2286000"/>
          </a:xfrm>
        </p:grpSpPr>
        <p:sp>
          <p:nvSpPr>
            <p:cNvPr id="30" name="Rectangle 29"/>
            <p:cNvSpPr/>
            <p:nvPr/>
          </p:nvSpPr>
          <p:spPr>
            <a:xfrm>
              <a:off x="76200" y="4495800"/>
              <a:ext cx="8991600" cy="1981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prstClr val="black"/>
                </a:solidFill>
              </a:endParaRPr>
            </a:p>
          </p:txBody>
        </p:sp>
        <p:sp>
          <p:nvSpPr>
            <p:cNvPr id="31" name="Rectangle 30"/>
            <p:cNvSpPr/>
            <p:nvPr/>
          </p:nvSpPr>
          <p:spPr>
            <a:xfrm>
              <a:off x="76200" y="4191000"/>
              <a:ext cx="89916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b="1" dirty="0" smtClean="0">
                  <a:solidFill>
                    <a:prstClr val="black"/>
                  </a:solidFill>
                  <a:effectLst>
                    <a:outerShdw blurRad="50800" dist="38100" dir="2700000" algn="tl" rotWithShape="0">
                      <a:prstClr val="black">
                        <a:alpha val="40000"/>
                      </a:prstClr>
                    </a:outerShdw>
                  </a:effectLst>
                </a:rPr>
                <a:t>PÚBLICO</a:t>
              </a:r>
              <a:endParaRPr lang="en-GB" b="1" dirty="0">
                <a:solidFill>
                  <a:prstClr val="black"/>
                </a:solidFill>
                <a:effectLst>
                  <a:outerShdw blurRad="50800" dist="38100" dir="2700000" algn="tl" rotWithShape="0">
                    <a:prstClr val="black">
                      <a:alpha val="40000"/>
                    </a:prstClr>
                  </a:outerShdw>
                </a:effectLst>
              </a:endParaRPr>
            </a:p>
          </p:txBody>
        </p:sp>
      </p:grpSp>
      <p:sp>
        <p:nvSpPr>
          <p:cNvPr id="55" name="Rectangle 54"/>
          <p:cNvSpPr/>
          <p:nvPr/>
        </p:nvSpPr>
        <p:spPr>
          <a:xfrm>
            <a:off x="152400" y="2590800"/>
            <a:ext cx="2971800" cy="622176"/>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dirty="0" smtClean="0">
                <a:solidFill>
                  <a:prstClr val="white"/>
                </a:solidFill>
              </a:rPr>
              <a:t>1997: </a:t>
            </a:r>
            <a:r>
              <a:rPr lang="en-GB" sz="1300" b="1" dirty="0" err="1" smtClean="0">
                <a:solidFill>
                  <a:prstClr val="white"/>
                </a:solidFill>
              </a:rPr>
              <a:t>Programa</a:t>
            </a:r>
            <a:r>
              <a:rPr lang="en-GB" sz="1300" b="1" dirty="0" smtClean="0">
                <a:solidFill>
                  <a:prstClr val="white"/>
                </a:solidFill>
              </a:rPr>
              <a:t>  de </a:t>
            </a:r>
            <a:r>
              <a:rPr lang="en-GB" sz="1300" b="1" dirty="0" err="1" smtClean="0">
                <a:solidFill>
                  <a:prstClr val="white"/>
                </a:solidFill>
              </a:rPr>
              <a:t>evaluación</a:t>
            </a:r>
            <a:r>
              <a:rPr lang="en-GB" sz="1300" b="1" dirty="0" smtClean="0">
                <a:solidFill>
                  <a:prstClr val="white"/>
                </a:solidFill>
              </a:rPr>
              <a:t> </a:t>
            </a:r>
            <a:r>
              <a:rPr lang="en-GB" sz="1300" b="1" dirty="0" err="1" smtClean="0">
                <a:solidFill>
                  <a:prstClr val="white"/>
                </a:solidFill>
              </a:rPr>
              <a:t>voluntaria</a:t>
            </a:r>
            <a:r>
              <a:rPr lang="en-GB" sz="1300" dirty="0" smtClean="0">
                <a:solidFill>
                  <a:prstClr val="white"/>
                </a:solidFill>
              </a:rPr>
              <a:t>,  </a:t>
            </a:r>
            <a:r>
              <a:rPr lang="en-GB" sz="1300" dirty="0" err="1" smtClean="0">
                <a:solidFill>
                  <a:prstClr val="white"/>
                </a:solidFill>
              </a:rPr>
              <a:t>estrictamente</a:t>
            </a:r>
            <a:r>
              <a:rPr lang="en-GB" sz="1300" dirty="0" smtClean="0">
                <a:solidFill>
                  <a:prstClr val="white"/>
                </a:solidFill>
              </a:rPr>
              <a:t> </a:t>
            </a:r>
            <a:r>
              <a:rPr lang="en-GB" sz="1300" dirty="0" err="1" smtClean="0">
                <a:solidFill>
                  <a:prstClr val="white"/>
                </a:solidFill>
              </a:rPr>
              <a:t>confidencial</a:t>
            </a:r>
            <a:r>
              <a:rPr lang="en-GB" sz="1300" dirty="0" smtClean="0">
                <a:solidFill>
                  <a:prstClr val="white"/>
                </a:solidFill>
              </a:rPr>
              <a:t> (</a:t>
            </a:r>
            <a:r>
              <a:rPr lang="en-GB" sz="1300" dirty="0" err="1" smtClean="0">
                <a:solidFill>
                  <a:prstClr val="white"/>
                </a:solidFill>
              </a:rPr>
              <a:t>Anexos</a:t>
            </a:r>
            <a:r>
              <a:rPr lang="en-GB" sz="1300" dirty="0" smtClean="0">
                <a:solidFill>
                  <a:prstClr val="white"/>
                </a:solidFill>
              </a:rPr>
              <a:t> 1, 6 y 8)</a:t>
            </a:r>
            <a:endParaRPr lang="en-GB" sz="1300" dirty="0">
              <a:solidFill>
                <a:prstClr val="white"/>
              </a:solidFill>
            </a:endParaRPr>
          </a:p>
        </p:txBody>
      </p:sp>
      <p:sp>
        <p:nvSpPr>
          <p:cNvPr id="56" name="Rectangle 55"/>
          <p:cNvSpPr/>
          <p:nvPr/>
        </p:nvSpPr>
        <p:spPr>
          <a:xfrm>
            <a:off x="1219200" y="3276600"/>
            <a:ext cx="2743200" cy="5334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dirty="0" smtClean="0">
                <a:solidFill>
                  <a:prstClr val="white"/>
                </a:solidFill>
              </a:rPr>
              <a:t>1999: </a:t>
            </a:r>
            <a:r>
              <a:rPr lang="en-GB" sz="1300" dirty="0" err="1" smtClean="0">
                <a:solidFill>
                  <a:prstClr val="white"/>
                </a:solidFill>
              </a:rPr>
              <a:t>Informes</a:t>
            </a:r>
            <a:r>
              <a:rPr lang="en-GB" sz="1300" dirty="0" smtClean="0">
                <a:solidFill>
                  <a:prstClr val="white"/>
                </a:solidFill>
              </a:rPr>
              <a:t> de </a:t>
            </a:r>
            <a:r>
              <a:rPr lang="en-GB" sz="1300" dirty="0" err="1" smtClean="0">
                <a:solidFill>
                  <a:prstClr val="white"/>
                </a:solidFill>
              </a:rPr>
              <a:t>auditoría</a:t>
            </a:r>
            <a:r>
              <a:rPr lang="en-GB" sz="1300" dirty="0" smtClean="0">
                <a:solidFill>
                  <a:prstClr val="white"/>
                </a:solidFill>
              </a:rPr>
              <a:t> USOAP </a:t>
            </a:r>
            <a:r>
              <a:rPr lang="en-GB" sz="1300" dirty="0" err="1" smtClean="0">
                <a:solidFill>
                  <a:prstClr val="white"/>
                </a:solidFill>
              </a:rPr>
              <a:t>en</a:t>
            </a:r>
            <a:r>
              <a:rPr lang="en-GB" sz="1300" dirty="0" smtClean="0">
                <a:solidFill>
                  <a:prstClr val="white"/>
                </a:solidFill>
              </a:rPr>
              <a:t> </a:t>
            </a:r>
            <a:r>
              <a:rPr lang="en-GB" sz="1300" dirty="0" err="1" smtClean="0">
                <a:solidFill>
                  <a:prstClr val="white"/>
                </a:solidFill>
              </a:rPr>
              <a:t>todos</a:t>
            </a:r>
            <a:r>
              <a:rPr lang="en-GB" sz="1300" dirty="0" smtClean="0">
                <a:solidFill>
                  <a:prstClr val="white"/>
                </a:solidFill>
              </a:rPr>
              <a:t> </a:t>
            </a:r>
            <a:r>
              <a:rPr lang="en-GB" sz="1300" dirty="0" err="1" smtClean="0">
                <a:solidFill>
                  <a:prstClr val="white"/>
                </a:solidFill>
              </a:rPr>
              <a:t>los</a:t>
            </a:r>
            <a:r>
              <a:rPr lang="en-GB" sz="1300" dirty="0" smtClean="0">
                <a:solidFill>
                  <a:prstClr val="white"/>
                </a:solidFill>
              </a:rPr>
              <a:t> </a:t>
            </a:r>
            <a:r>
              <a:rPr lang="en-GB" sz="1300" dirty="0" err="1" smtClean="0">
                <a:solidFill>
                  <a:prstClr val="white"/>
                </a:solidFill>
              </a:rPr>
              <a:t>Estados</a:t>
            </a:r>
            <a:r>
              <a:rPr lang="en-GB" sz="1300" dirty="0" smtClean="0">
                <a:solidFill>
                  <a:prstClr val="white"/>
                </a:solidFill>
              </a:rPr>
              <a:t> (</a:t>
            </a:r>
            <a:r>
              <a:rPr lang="en-GB" sz="1300" dirty="0" err="1" smtClean="0">
                <a:solidFill>
                  <a:prstClr val="white"/>
                </a:solidFill>
              </a:rPr>
              <a:t>Anexos</a:t>
            </a:r>
            <a:r>
              <a:rPr lang="en-GB" sz="1300" dirty="0" smtClean="0">
                <a:solidFill>
                  <a:prstClr val="white"/>
                </a:solidFill>
              </a:rPr>
              <a:t> 1, 6 y 8)</a:t>
            </a:r>
            <a:endParaRPr lang="en-GB" sz="1300" dirty="0">
              <a:solidFill>
                <a:prstClr val="white"/>
              </a:solidFill>
            </a:endParaRPr>
          </a:p>
        </p:txBody>
      </p:sp>
      <p:sp>
        <p:nvSpPr>
          <p:cNvPr id="57" name="Rectangle 56"/>
          <p:cNvSpPr/>
          <p:nvPr/>
        </p:nvSpPr>
        <p:spPr>
          <a:xfrm>
            <a:off x="4343400" y="1981200"/>
            <a:ext cx="2603168" cy="7366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dirty="0" smtClean="0">
                <a:solidFill>
                  <a:prstClr val="white"/>
                </a:solidFill>
              </a:rPr>
              <a:t>2005: </a:t>
            </a:r>
            <a:r>
              <a:rPr lang="en-GB" sz="1300" dirty="0" smtClean="0">
                <a:solidFill>
                  <a:prstClr val="white"/>
                </a:solidFill>
              </a:rPr>
              <a:t>Plena </a:t>
            </a:r>
            <a:r>
              <a:rPr lang="en-GB" sz="1300" dirty="0" err="1" smtClean="0">
                <a:solidFill>
                  <a:prstClr val="white"/>
                </a:solidFill>
              </a:rPr>
              <a:t>transparencia</a:t>
            </a:r>
            <a:r>
              <a:rPr lang="en-GB" sz="1300" dirty="0" smtClean="0">
                <a:solidFill>
                  <a:prstClr val="white"/>
                </a:solidFill>
              </a:rPr>
              <a:t> de </a:t>
            </a:r>
            <a:r>
              <a:rPr lang="en-GB" sz="1300" dirty="0" err="1" smtClean="0">
                <a:solidFill>
                  <a:prstClr val="white"/>
                </a:solidFill>
              </a:rPr>
              <a:t>los</a:t>
            </a:r>
            <a:r>
              <a:rPr lang="en-GB" sz="1300" dirty="0" smtClean="0">
                <a:solidFill>
                  <a:prstClr val="white"/>
                </a:solidFill>
              </a:rPr>
              <a:t> </a:t>
            </a:r>
            <a:r>
              <a:rPr lang="en-GB" sz="1300" b="1" dirty="0" err="1" smtClean="0">
                <a:solidFill>
                  <a:prstClr val="white"/>
                </a:solidFill>
              </a:rPr>
              <a:t>r</a:t>
            </a:r>
            <a:r>
              <a:rPr lang="en-GB" sz="1300" dirty="0" err="1" smtClean="0">
                <a:solidFill>
                  <a:prstClr val="white"/>
                </a:solidFill>
              </a:rPr>
              <a:t>esultados</a:t>
            </a:r>
            <a:r>
              <a:rPr lang="en-GB" sz="1300" dirty="0" smtClean="0">
                <a:solidFill>
                  <a:prstClr val="white"/>
                </a:solidFill>
              </a:rPr>
              <a:t> de las </a:t>
            </a:r>
            <a:r>
              <a:rPr lang="en-GB" sz="1300" dirty="0" err="1" smtClean="0">
                <a:solidFill>
                  <a:prstClr val="white"/>
                </a:solidFill>
              </a:rPr>
              <a:t>auditorías</a:t>
            </a:r>
            <a:r>
              <a:rPr lang="en-GB" sz="1300" dirty="0" smtClean="0">
                <a:solidFill>
                  <a:prstClr val="white"/>
                </a:solidFill>
              </a:rPr>
              <a:t>  CSA USOAP para </a:t>
            </a:r>
            <a:r>
              <a:rPr lang="en-GB" sz="1300" dirty="0" err="1" smtClean="0">
                <a:solidFill>
                  <a:prstClr val="white"/>
                </a:solidFill>
              </a:rPr>
              <a:t>todos</a:t>
            </a:r>
            <a:r>
              <a:rPr lang="en-GB" sz="1300" dirty="0" smtClean="0">
                <a:solidFill>
                  <a:prstClr val="white"/>
                </a:solidFill>
              </a:rPr>
              <a:t> </a:t>
            </a:r>
            <a:r>
              <a:rPr lang="en-GB" sz="1300" dirty="0" err="1" smtClean="0">
                <a:solidFill>
                  <a:prstClr val="white"/>
                </a:solidFill>
              </a:rPr>
              <a:t>los</a:t>
            </a:r>
            <a:r>
              <a:rPr lang="en-GB" sz="1300" dirty="0" smtClean="0">
                <a:solidFill>
                  <a:prstClr val="white"/>
                </a:solidFill>
              </a:rPr>
              <a:t> </a:t>
            </a:r>
            <a:r>
              <a:rPr lang="en-GB" sz="1300" dirty="0" err="1" smtClean="0">
                <a:solidFill>
                  <a:prstClr val="white"/>
                </a:solidFill>
              </a:rPr>
              <a:t>Estados</a:t>
            </a:r>
            <a:r>
              <a:rPr lang="en-GB" sz="1300" dirty="0" smtClean="0">
                <a:solidFill>
                  <a:prstClr val="white"/>
                </a:solidFill>
              </a:rPr>
              <a:t>.</a:t>
            </a:r>
            <a:endParaRPr lang="en-GB" sz="1300" dirty="0">
              <a:solidFill>
                <a:prstClr val="white"/>
              </a:solidFill>
            </a:endParaRPr>
          </a:p>
        </p:txBody>
      </p:sp>
      <p:sp>
        <p:nvSpPr>
          <p:cNvPr id="58" name="Rectangle 57"/>
          <p:cNvSpPr/>
          <p:nvPr/>
        </p:nvSpPr>
        <p:spPr>
          <a:xfrm>
            <a:off x="4876800" y="2590800"/>
            <a:ext cx="2431504" cy="6858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r>
              <a:rPr lang="en-GB" sz="1300" b="1" dirty="0" smtClean="0">
                <a:solidFill>
                  <a:prstClr val="white"/>
                </a:solidFill>
              </a:rPr>
              <a:t>2006: </a:t>
            </a:r>
            <a:r>
              <a:rPr lang="en-GB" sz="1300" dirty="0" smtClean="0">
                <a:solidFill>
                  <a:prstClr val="white"/>
                </a:solidFill>
              </a:rPr>
              <a:t>se </a:t>
            </a:r>
            <a:r>
              <a:rPr lang="en-GB" sz="1300" dirty="0" err="1" smtClean="0">
                <a:solidFill>
                  <a:prstClr val="white"/>
                </a:solidFill>
              </a:rPr>
              <a:t>incluyen</a:t>
            </a:r>
            <a:r>
              <a:rPr lang="en-GB" sz="1300" dirty="0" smtClean="0">
                <a:solidFill>
                  <a:prstClr val="white"/>
                </a:solidFill>
              </a:rPr>
              <a:t> las SSC, </a:t>
            </a:r>
            <a:r>
              <a:rPr lang="en-GB" sz="1300" dirty="0" err="1" smtClean="0">
                <a:solidFill>
                  <a:prstClr val="white"/>
                </a:solidFill>
              </a:rPr>
              <a:t>notificación</a:t>
            </a:r>
            <a:r>
              <a:rPr lang="en-GB" sz="1300" dirty="0" smtClean="0">
                <a:solidFill>
                  <a:prstClr val="white"/>
                </a:solidFill>
              </a:rPr>
              <a:t> </a:t>
            </a:r>
            <a:r>
              <a:rPr lang="en-GB" sz="1300" dirty="0" err="1" smtClean="0">
                <a:solidFill>
                  <a:prstClr val="white"/>
                </a:solidFill>
              </a:rPr>
              <a:t>acelerada</a:t>
            </a:r>
            <a:r>
              <a:rPr lang="en-GB" sz="1300" dirty="0" smtClean="0">
                <a:solidFill>
                  <a:prstClr val="white"/>
                </a:solidFill>
              </a:rPr>
              <a:t> a  </a:t>
            </a:r>
            <a:r>
              <a:rPr lang="en-GB" sz="1300" dirty="0" err="1" smtClean="0">
                <a:solidFill>
                  <a:prstClr val="white"/>
                </a:solidFill>
              </a:rPr>
              <a:t>todos</a:t>
            </a:r>
            <a:r>
              <a:rPr lang="en-GB" sz="1300" dirty="0" smtClean="0">
                <a:solidFill>
                  <a:prstClr val="white"/>
                </a:solidFill>
              </a:rPr>
              <a:t> </a:t>
            </a:r>
            <a:r>
              <a:rPr lang="en-GB" sz="1300" dirty="0" err="1" smtClean="0">
                <a:solidFill>
                  <a:prstClr val="white"/>
                </a:solidFill>
              </a:rPr>
              <a:t>los</a:t>
            </a:r>
            <a:r>
              <a:rPr lang="en-GB" sz="1300" dirty="0" smtClean="0">
                <a:solidFill>
                  <a:prstClr val="white"/>
                </a:solidFill>
              </a:rPr>
              <a:t> </a:t>
            </a:r>
            <a:r>
              <a:rPr lang="en-GB" sz="1300" dirty="0" err="1" smtClean="0">
                <a:solidFill>
                  <a:prstClr val="white"/>
                </a:solidFill>
              </a:rPr>
              <a:t>Estados</a:t>
            </a:r>
            <a:r>
              <a:rPr lang="en-GB" sz="1300" dirty="0" smtClean="0">
                <a:solidFill>
                  <a:prstClr val="white"/>
                </a:solidFill>
              </a:rPr>
              <a:t> (</a:t>
            </a:r>
            <a:r>
              <a:rPr lang="en-GB" sz="1300" dirty="0" err="1" smtClean="0">
                <a:solidFill>
                  <a:prstClr val="white"/>
                </a:solidFill>
              </a:rPr>
              <a:t>sito</a:t>
            </a:r>
            <a:r>
              <a:rPr lang="en-GB" sz="1300" dirty="0" smtClean="0">
                <a:solidFill>
                  <a:prstClr val="white"/>
                </a:solidFill>
              </a:rPr>
              <a:t> web </a:t>
            </a:r>
            <a:r>
              <a:rPr lang="en-GB" sz="1300" dirty="0" err="1" smtClean="0">
                <a:solidFill>
                  <a:prstClr val="white"/>
                </a:solidFill>
              </a:rPr>
              <a:t>restringido</a:t>
            </a:r>
            <a:r>
              <a:rPr lang="en-GB" sz="1300" dirty="0" smtClean="0">
                <a:solidFill>
                  <a:prstClr val="white"/>
                </a:solidFill>
              </a:rPr>
              <a:t>)</a:t>
            </a:r>
            <a:endParaRPr lang="en-GB" sz="1300" dirty="0">
              <a:solidFill>
                <a:prstClr val="white"/>
              </a:solidFill>
            </a:endParaRPr>
          </a:p>
        </p:txBody>
      </p:sp>
      <p:sp>
        <p:nvSpPr>
          <p:cNvPr id="60" name="Rectangle 59"/>
          <p:cNvSpPr/>
          <p:nvPr/>
        </p:nvSpPr>
        <p:spPr>
          <a:xfrm>
            <a:off x="2286000" y="4419600"/>
            <a:ext cx="4724400" cy="521568"/>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r>
              <a:rPr lang="en-GB" sz="1300" b="1" dirty="0" smtClean="0">
                <a:solidFill>
                  <a:prstClr val="white"/>
                </a:solidFill>
              </a:rPr>
              <a:t>2001: </a:t>
            </a:r>
            <a:r>
              <a:rPr lang="en-GB" sz="1300" dirty="0" err="1" smtClean="0">
                <a:solidFill>
                  <a:prstClr val="white"/>
                </a:solidFill>
              </a:rPr>
              <a:t>Resultados</a:t>
            </a:r>
            <a:r>
              <a:rPr lang="en-GB" sz="1300" dirty="0" smtClean="0">
                <a:solidFill>
                  <a:prstClr val="white"/>
                </a:solidFill>
              </a:rPr>
              <a:t> de las LEI </a:t>
            </a:r>
            <a:r>
              <a:rPr lang="en-GB" sz="1300" b="1" dirty="0" err="1" smtClean="0">
                <a:solidFill>
                  <a:prstClr val="white"/>
                </a:solidFill>
              </a:rPr>
              <a:t>g</a:t>
            </a:r>
            <a:r>
              <a:rPr lang="en-GB" sz="1300" dirty="0" err="1" smtClean="0">
                <a:solidFill>
                  <a:prstClr val="white"/>
                </a:solidFill>
              </a:rPr>
              <a:t>enéricas</a:t>
            </a:r>
            <a:r>
              <a:rPr lang="en-GB" sz="1300" dirty="0" smtClean="0">
                <a:solidFill>
                  <a:prstClr val="white"/>
                </a:solidFill>
              </a:rPr>
              <a:t>, sin </a:t>
            </a:r>
            <a:r>
              <a:rPr lang="en-GB" sz="1300" dirty="0" err="1" smtClean="0">
                <a:solidFill>
                  <a:prstClr val="white"/>
                </a:solidFill>
              </a:rPr>
              <a:t>especificar</a:t>
            </a:r>
            <a:r>
              <a:rPr lang="en-GB" sz="1300" dirty="0" smtClean="0">
                <a:solidFill>
                  <a:prstClr val="white"/>
                </a:solidFill>
              </a:rPr>
              <a:t> </a:t>
            </a:r>
            <a:r>
              <a:rPr lang="en-GB" sz="1300" dirty="0" err="1" smtClean="0">
                <a:solidFill>
                  <a:prstClr val="white"/>
                </a:solidFill>
              </a:rPr>
              <a:t>Estados</a:t>
            </a:r>
            <a:r>
              <a:rPr lang="en-GB" sz="1300" dirty="0" smtClean="0">
                <a:solidFill>
                  <a:prstClr val="white"/>
                </a:solidFill>
              </a:rPr>
              <a:t>, a </a:t>
            </a:r>
            <a:r>
              <a:rPr lang="en-GB" sz="1300" dirty="0" err="1" smtClean="0">
                <a:solidFill>
                  <a:prstClr val="white"/>
                </a:solidFill>
              </a:rPr>
              <a:t>escala</a:t>
            </a:r>
            <a:r>
              <a:rPr lang="en-GB" sz="1300" dirty="0" smtClean="0">
                <a:solidFill>
                  <a:prstClr val="white"/>
                </a:solidFill>
              </a:rPr>
              <a:t> </a:t>
            </a:r>
            <a:r>
              <a:rPr lang="en-GB" sz="1300" dirty="0" err="1" smtClean="0">
                <a:solidFill>
                  <a:prstClr val="white"/>
                </a:solidFill>
              </a:rPr>
              <a:t>mundial</a:t>
            </a:r>
            <a:r>
              <a:rPr lang="en-GB" sz="1300" dirty="0" smtClean="0">
                <a:solidFill>
                  <a:prstClr val="white"/>
                </a:solidFill>
              </a:rPr>
              <a:t> y regional.</a:t>
            </a:r>
            <a:endParaRPr lang="en-GB" sz="1300" dirty="0">
              <a:solidFill>
                <a:prstClr val="white"/>
              </a:solidFill>
            </a:endParaRPr>
          </a:p>
        </p:txBody>
      </p:sp>
      <p:sp>
        <p:nvSpPr>
          <p:cNvPr id="61" name="Rectangle 60"/>
          <p:cNvSpPr/>
          <p:nvPr/>
        </p:nvSpPr>
        <p:spPr>
          <a:xfrm>
            <a:off x="4343400" y="4800600"/>
            <a:ext cx="3252936" cy="609600"/>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r>
              <a:rPr lang="en-GB" sz="1200" b="1" dirty="0" smtClean="0">
                <a:solidFill>
                  <a:prstClr val="white"/>
                </a:solidFill>
              </a:rPr>
              <a:t>2005: </a:t>
            </a:r>
            <a:r>
              <a:rPr lang="en-GB" sz="1200" b="1" dirty="0" err="1" smtClean="0">
                <a:solidFill>
                  <a:prstClr val="white"/>
                </a:solidFill>
              </a:rPr>
              <a:t>Acceso</a:t>
            </a:r>
            <a:r>
              <a:rPr lang="en-GB" sz="1200" b="1" dirty="0" smtClean="0">
                <a:solidFill>
                  <a:prstClr val="white"/>
                </a:solidFill>
              </a:rPr>
              <a:t> del </a:t>
            </a:r>
            <a:r>
              <a:rPr lang="en-GB" sz="1200" b="1" dirty="0" err="1" smtClean="0">
                <a:solidFill>
                  <a:prstClr val="white"/>
                </a:solidFill>
              </a:rPr>
              <a:t>público</a:t>
            </a:r>
            <a:r>
              <a:rPr lang="en-GB" sz="1200" b="1" dirty="0" smtClean="0">
                <a:solidFill>
                  <a:prstClr val="white"/>
                </a:solidFill>
              </a:rPr>
              <a:t> a las LEI</a:t>
            </a:r>
            <a:r>
              <a:rPr lang="en-GB" sz="1200" dirty="0" smtClean="0">
                <a:solidFill>
                  <a:prstClr val="white"/>
                </a:solidFill>
              </a:rPr>
              <a:t>, </a:t>
            </a:r>
            <a:r>
              <a:rPr lang="en-GB" sz="1200" dirty="0" err="1" smtClean="0">
                <a:solidFill>
                  <a:prstClr val="white"/>
                </a:solidFill>
              </a:rPr>
              <a:t>resultados</a:t>
            </a:r>
            <a:r>
              <a:rPr lang="en-GB" sz="1200" dirty="0">
                <a:solidFill>
                  <a:prstClr val="white"/>
                </a:solidFill>
              </a:rPr>
              <a:t> </a:t>
            </a:r>
            <a:r>
              <a:rPr lang="en-GB" sz="1200" dirty="0" err="1">
                <a:solidFill>
                  <a:prstClr val="white"/>
                </a:solidFill>
              </a:rPr>
              <a:t>por</a:t>
            </a:r>
            <a:r>
              <a:rPr lang="en-GB" sz="1200" dirty="0">
                <a:solidFill>
                  <a:prstClr val="white"/>
                </a:solidFill>
              </a:rPr>
              <a:t> Estado </a:t>
            </a:r>
            <a:r>
              <a:rPr lang="en-GB" sz="1200" dirty="0" err="1" smtClean="0">
                <a:solidFill>
                  <a:prstClr val="white"/>
                </a:solidFill>
              </a:rPr>
              <a:t>respecto</a:t>
            </a:r>
            <a:r>
              <a:rPr lang="en-GB" sz="1200" dirty="0" smtClean="0">
                <a:solidFill>
                  <a:prstClr val="white"/>
                </a:solidFill>
              </a:rPr>
              <a:t> de </a:t>
            </a:r>
            <a:r>
              <a:rPr lang="en-GB" sz="1200" dirty="0" err="1" smtClean="0">
                <a:solidFill>
                  <a:prstClr val="white"/>
                </a:solidFill>
              </a:rPr>
              <a:t>los</a:t>
            </a:r>
            <a:r>
              <a:rPr lang="en-GB" sz="1200" dirty="0" smtClean="0">
                <a:solidFill>
                  <a:prstClr val="white"/>
                </a:solidFill>
              </a:rPr>
              <a:t> </a:t>
            </a:r>
            <a:r>
              <a:rPr lang="en-GB" sz="1200" dirty="0" err="1" smtClean="0">
                <a:solidFill>
                  <a:prstClr val="white"/>
                </a:solidFill>
              </a:rPr>
              <a:t>elementos</a:t>
            </a:r>
            <a:r>
              <a:rPr lang="en-GB" sz="1200" dirty="0" smtClean="0">
                <a:solidFill>
                  <a:prstClr val="white"/>
                </a:solidFill>
              </a:rPr>
              <a:t> </a:t>
            </a:r>
            <a:r>
              <a:rPr lang="en-GB" sz="1200" dirty="0" err="1" smtClean="0">
                <a:solidFill>
                  <a:prstClr val="white"/>
                </a:solidFill>
              </a:rPr>
              <a:t>críticos</a:t>
            </a:r>
            <a:r>
              <a:rPr lang="en-GB" sz="1200" dirty="0" smtClean="0">
                <a:solidFill>
                  <a:prstClr val="white"/>
                </a:solidFill>
              </a:rPr>
              <a:t>. </a:t>
            </a:r>
            <a:r>
              <a:rPr lang="en-GB" sz="1200" dirty="0" err="1" smtClean="0">
                <a:solidFill>
                  <a:prstClr val="white"/>
                </a:solidFill>
              </a:rPr>
              <a:t>Todos</a:t>
            </a:r>
            <a:r>
              <a:rPr lang="en-GB" sz="1200" dirty="0" smtClean="0">
                <a:solidFill>
                  <a:prstClr val="white"/>
                </a:solidFill>
              </a:rPr>
              <a:t> </a:t>
            </a:r>
            <a:r>
              <a:rPr lang="en-GB" sz="1200" dirty="0" err="1" smtClean="0">
                <a:solidFill>
                  <a:prstClr val="white"/>
                </a:solidFill>
              </a:rPr>
              <a:t>los</a:t>
            </a:r>
            <a:r>
              <a:rPr lang="en-GB" sz="1200" dirty="0" smtClean="0">
                <a:solidFill>
                  <a:prstClr val="white"/>
                </a:solidFill>
              </a:rPr>
              <a:t> </a:t>
            </a:r>
            <a:r>
              <a:rPr lang="en-GB" sz="1200" dirty="0" err="1" smtClean="0">
                <a:solidFill>
                  <a:prstClr val="white"/>
                </a:solidFill>
              </a:rPr>
              <a:t>Estados</a:t>
            </a:r>
            <a:r>
              <a:rPr lang="en-GB" sz="1200" dirty="0" smtClean="0">
                <a:solidFill>
                  <a:prstClr val="white"/>
                </a:solidFill>
              </a:rPr>
              <a:t>  </a:t>
            </a:r>
            <a:r>
              <a:rPr lang="en-GB" sz="1200" dirty="0" err="1" smtClean="0">
                <a:solidFill>
                  <a:prstClr val="white"/>
                </a:solidFill>
              </a:rPr>
              <a:t>proporcionaron</a:t>
            </a:r>
            <a:r>
              <a:rPr lang="en-GB" sz="1200" dirty="0" smtClean="0">
                <a:solidFill>
                  <a:prstClr val="white"/>
                </a:solidFill>
              </a:rPr>
              <a:t> </a:t>
            </a:r>
            <a:r>
              <a:rPr lang="en-GB" sz="1200" dirty="0" err="1" smtClean="0">
                <a:solidFill>
                  <a:prstClr val="white"/>
                </a:solidFill>
              </a:rPr>
              <a:t>consentimiento</a:t>
            </a:r>
            <a:r>
              <a:rPr lang="en-GB" sz="1200" dirty="0" smtClean="0">
                <a:solidFill>
                  <a:prstClr val="white"/>
                </a:solidFill>
              </a:rPr>
              <a:t>.</a:t>
            </a:r>
            <a:endParaRPr lang="en-GB" sz="1200" dirty="0">
              <a:solidFill>
                <a:prstClr val="white"/>
              </a:solidFill>
            </a:endParaRPr>
          </a:p>
        </p:txBody>
      </p:sp>
      <p:sp>
        <p:nvSpPr>
          <p:cNvPr id="62" name="Rectangle 61"/>
          <p:cNvSpPr/>
          <p:nvPr/>
        </p:nvSpPr>
        <p:spPr>
          <a:xfrm>
            <a:off x="4990494" y="5410200"/>
            <a:ext cx="2855168" cy="914400"/>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r>
              <a:rPr lang="en-GB" sz="1200" b="1" dirty="0" smtClean="0">
                <a:solidFill>
                  <a:prstClr val="white"/>
                </a:solidFill>
              </a:rPr>
              <a:t>2006: </a:t>
            </a:r>
            <a:r>
              <a:rPr lang="en-GB" sz="1200" dirty="0" err="1" smtClean="0">
                <a:solidFill>
                  <a:prstClr val="white"/>
                </a:solidFill>
              </a:rPr>
              <a:t>Mecanismo</a:t>
            </a:r>
            <a:r>
              <a:rPr lang="en-GB" sz="1200" dirty="0" smtClean="0">
                <a:solidFill>
                  <a:prstClr val="white"/>
                </a:solidFill>
              </a:rPr>
              <a:t> para </a:t>
            </a:r>
            <a:r>
              <a:rPr lang="en-GB" sz="1200" dirty="0" err="1" smtClean="0">
                <a:solidFill>
                  <a:prstClr val="white"/>
                </a:solidFill>
              </a:rPr>
              <a:t>poner</a:t>
            </a:r>
            <a:r>
              <a:rPr lang="en-GB" sz="1200" dirty="0" smtClean="0">
                <a:solidFill>
                  <a:prstClr val="white"/>
                </a:solidFill>
              </a:rPr>
              <a:t> a </a:t>
            </a:r>
            <a:r>
              <a:rPr lang="en-GB" sz="1200" dirty="0" err="1" smtClean="0">
                <a:solidFill>
                  <a:prstClr val="white"/>
                </a:solidFill>
              </a:rPr>
              <a:t>disposición</a:t>
            </a:r>
            <a:r>
              <a:rPr lang="en-GB" sz="1200" dirty="0" smtClean="0">
                <a:solidFill>
                  <a:prstClr val="white"/>
                </a:solidFill>
              </a:rPr>
              <a:t> del </a:t>
            </a:r>
            <a:r>
              <a:rPr lang="en-GB" sz="1200" dirty="0" err="1" smtClean="0">
                <a:solidFill>
                  <a:prstClr val="white"/>
                </a:solidFill>
              </a:rPr>
              <a:t>público</a:t>
            </a:r>
            <a:r>
              <a:rPr lang="en-GB" sz="1200" dirty="0" smtClean="0">
                <a:solidFill>
                  <a:prstClr val="white"/>
                </a:solidFill>
              </a:rPr>
              <a:t> </a:t>
            </a:r>
            <a:r>
              <a:rPr lang="en-GB" sz="1200" dirty="0" err="1" smtClean="0">
                <a:solidFill>
                  <a:prstClr val="white"/>
                </a:solidFill>
              </a:rPr>
              <a:t>todos</a:t>
            </a:r>
            <a:r>
              <a:rPr lang="en-GB" sz="1200" dirty="0" smtClean="0">
                <a:solidFill>
                  <a:prstClr val="white"/>
                </a:solidFill>
              </a:rPr>
              <a:t> </a:t>
            </a:r>
            <a:r>
              <a:rPr lang="en-GB" sz="1200" dirty="0" err="1" smtClean="0">
                <a:solidFill>
                  <a:prstClr val="white"/>
                </a:solidFill>
              </a:rPr>
              <a:t>los</a:t>
            </a:r>
            <a:r>
              <a:rPr lang="en-GB" sz="1200" dirty="0" smtClean="0">
                <a:solidFill>
                  <a:prstClr val="white"/>
                </a:solidFill>
              </a:rPr>
              <a:t> </a:t>
            </a:r>
            <a:r>
              <a:rPr lang="en-GB" sz="1200" dirty="0" err="1" smtClean="0">
                <a:solidFill>
                  <a:prstClr val="white"/>
                </a:solidFill>
              </a:rPr>
              <a:t>resultados</a:t>
            </a:r>
            <a:r>
              <a:rPr lang="en-GB" sz="1200" dirty="0" smtClean="0">
                <a:solidFill>
                  <a:prstClr val="white"/>
                </a:solidFill>
              </a:rPr>
              <a:t> con el </a:t>
            </a:r>
            <a:r>
              <a:rPr lang="en-GB" sz="1200" dirty="0" err="1" smtClean="0">
                <a:solidFill>
                  <a:prstClr val="white"/>
                </a:solidFill>
              </a:rPr>
              <a:t>consentimiento</a:t>
            </a:r>
            <a:r>
              <a:rPr lang="en-GB" sz="1200" dirty="0" smtClean="0">
                <a:solidFill>
                  <a:prstClr val="white"/>
                </a:solidFill>
              </a:rPr>
              <a:t> de </a:t>
            </a:r>
            <a:r>
              <a:rPr lang="en-GB" sz="1200" dirty="0" err="1" smtClean="0">
                <a:solidFill>
                  <a:prstClr val="white"/>
                </a:solidFill>
              </a:rPr>
              <a:t>los</a:t>
            </a:r>
            <a:r>
              <a:rPr lang="en-GB" sz="1200" dirty="0" smtClean="0">
                <a:solidFill>
                  <a:prstClr val="white"/>
                </a:solidFill>
              </a:rPr>
              <a:t> </a:t>
            </a:r>
            <a:r>
              <a:rPr lang="en-GB" sz="1200" dirty="0" err="1" smtClean="0">
                <a:solidFill>
                  <a:prstClr val="white"/>
                </a:solidFill>
              </a:rPr>
              <a:t>Estados</a:t>
            </a:r>
            <a:r>
              <a:rPr lang="en-GB" sz="1200" dirty="0" smtClean="0">
                <a:solidFill>
                  <a:prstClr val="white"/>
                </a:solidFill>
              </a:rPr>
              <a:t>. 1</a:t>
            </a:r>
            <a:r>
              <a:rPr lang="en-GB" sz="1200" baseline="30000" dirty="0" smtClean="0">
                <a:solidFill>
                  <a:prstClr val="white"/>
                </a:solidFill>
              </a:rPr>
              <a:t>er</a:t>
            </a:r>
            <a:r>
              <a:rPr lang="en-GB" sz="1200" dirty="0" smtClean="0">
                <a:solidFill>
                  <a:prstClr val="white"/>
                </a:solidFill>
              </a:rPr>
              <a:t> </a:t>
            </a:r>
            <a:r>
              <a:rPr lang="en-GB" sz="1200" dirty="0" err="1" smtClean="0">
                <a:solidFill>
                  <a:prstClr val="white"/>
                </a:solidFill>
              </a:rPr>
              <a:t>ciclo</a:t>
            </a:r>
            <a:r>
              <a:rPr lang="en-GB" sz="1200" dirty="0" smtClean="0">
                <a:solidFill>
                  <a:prstClr val="white"/>
                </a:solidFill>
              </a:rPr>
              <a:t> de </a:t>
            </a:r>
            <a:r>
              <a:rPr lang="en-GB" sz="1200" dirty="0" err="1" smtClean="0">
                <a:solidFill>
                  <a:prstClr val="white"/>
                </a:solidFill>
              </a:rPr>
              <a:t>auditorías</a:t>
            </a:r>
            <a:r>
              <a:rPr lang="en-GB" sz="1200" dirty="0" smtClean="0">
                <a:solidFill>
                  <a:prstClr val="white"/>
                </a:solidFill>
              </a:rPr>
              <a:t>, 45% de </a:t>
            </a:r>
            <a:r>
              <a:rPr lang="en-GB" sz="1200" dirty="0" err="1" smtClean="0">
                <a:solidFill>
                  <a:prstClr val="white"/>
                </a:solidFill>
              </a:rPr>
              <a:t>los</a:t>
            </a:r>
            <a:r>
              <a:rPr lang="en-GB" sz="1200" dirty="0" smtClean="0">
                <a:solidFill>
                  <a:prstClr val="white"/>
                </a:solidFill>
              </a:rPr>
              <a:t> </a:t>
            </a:r>
            <a:r>
              <a:rPr lang="en-GB" sz="1200" dirty="0" err="1" smtClean="0">
                <a:solidFill>
                  <a:prstClr val="white"/>
                </a:solidFill>
              </a:rPr>
              <a:t>Estados</a:t>
            </a:r>
            <a:r>
              <a:rPr lang="en-GB" sz="1200" dirty="0" smtClean="0">
                <a:solidFill>
                  <a:prstClr val="white"/>
                </a:solidFill>
              </a:rPr>
              <a:t>.</a:t>
            </a:r>
            <a:endParaRPr lang="en-GB" sz="1200" dirty="0">
              <a:solidFill>
                <a:prstClr val="white"/>
              </a:solidFill>
            </a:endParaRPr>
          </a:p>
        </p:txBody>
      </p:sp>
      <p:sp>
        <p:nvSpPr>
          <p:cNvPr id="65" name="Rectangle 64"/>
          <p:cNvSpPr/>
          <p:nvPr/>
        </p:nvSpPr>
        <p:spPr>
          <a:xfrm>
            <a:off x="7620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dirty="0">
              <a:solidFill>
                <a:prstClr val="black">
                  <a:lumMod val="85000"/>
                  <a:lumOff val="15000"/>
                </a:prstClr>
              </a:solidFill>
            </a:endParaRPr>
          </a:p>
        </p:txBody>
      </p:sp>
      <p:sp>
        <p:nvSpPr>
          <p:cNvPr id="66" name="Rectangle 65"/>
          <p:cNvSpPr/>
          <p:nvPr/>
        </p:nvSpPr>
        <p:spPr>
          <a:xfrm>
            <a:off x="114791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dirty="0">
              <a:solidFill>
                <a:prstClr val="black">
                  <a:lumMod val="85000"/>
                  <a:lumOff val="15000"/>
                </a:prstClr>
              </a:solidFill>
            </a:endParaRPr>
          </a:p>
        </p:txBody>
      </p:sp>
      <p:sp>
        <p:nvSpPr>
          <p:cNvPr id="67" name="Rectangle 66"/>
          <p:cNvSpPr/>
          <p:nvPr/>
        </p:nvSpPr>
        <p:spPr>
          <a:xfrm>
            <a:off x="221471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dirty="0">
              <a:solidFill>
                <a:prstClr val="black">
                  <a:lumMod val="85000"/>
                  <a:lumOff val="15000"/>
                </a:prstClr>
              </a:solidFill>
            </a:endParaRPr>
          </a:p>
        </p:txBody>
      </p:sp>
      <p:sp>
        <p:nvSpPr>
          <p:cNvPr id="68" name="Rectangle 67"/>
          <p:cNvSpPr/>
          <p:nvPr/>
        </p:nvSpPr>
        <p:spPr>
          <a:xfrm>
            <a:off x="4267200" y="1219200"/>
            <a:ext cx="52849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dirty="0">
              <a:solidFill>
                <a:prstClr val="black">
                  <a:lumMod val="85000"/>
                  <a:lumOff val="15000"/>
                </a:prstClr>
              </a:solidFill>
            </a:endParaRPr>
          </a:p>
        </p:txBody>
      </p:sp>
      <p:sp>
        <p:nvSpPr>
          <p:cNvPr id="70" name="Rectangle 69"/>
          <p:cNvSpPr/>
          <p:nvPr/>
        </p:nvSpPr>
        <p:spPr>
          <a:xfrm>
            <a:off x="8001000" y="1219200"/>
            <a:ext cx="1066800" cy="152400"/>
          </a:xfrm>
          <a:prstGeom prst="rect">
            <a:avLst/>
          </a:prstGeom>
          <a:noFill/>
          <a:ln w="57150">
            <a:solidFill>
              <a:srgbClr val="C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b="1" dirty="0">
              <a:solidFill>
                <a:prstClr val="black">
                  <a:lumMod val="85000"/>
                  <a:lumOff val="15000"/>
                </a:prstClr>
              </a:solidFill>
            </a:endParaRPr>
          </a:p>
        </p:txBody>
      </p:sp>
      <p:sp>
        <p:nvSpPr>
          <p:cNvPr id="71" name="Rectangle 70"/>
          <p:cNvSpPr/>
          <p:nvPr/>
        </p:nvSpPr>
        <p:spPr>
          <a:xfrm>
            <a:off x="8001000" y="1905000"/>
            <a:ext cx="1066800" cy="1981200"/>
          </a:xfrm>
          <a:prstGeom prst="rect">
            <a:avLst/>
          </a:prstGeom>
          <a:solidFill>
            <a:schemeClr val="bg1">
              <a:alpha val="80000"/>
            </a:schemeClr>
          </a:solidFill>
          <a:ln w="57150">
            <a:solidFill>
              <a:srgbClr val="2C6AB6"/>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r>
              <a:rPr lang="en-GB" sz="1000" b="1" dirty="0" smtClean="0">
                <a:solidFill>
                  <a:prstClr val="black">
                    <a:lumMod val="85000"/>
                    <a:lumOff val="15000"/>
                  </a:prstClr>
                </a:solidFill>
              </a:rPr>
              <a:t>Las SSC </a:t>
            </a:r>
            <a:r>
              <a:rPr lang="en-GB" sz="1000" b="1" dirty="0" err="1" smtClean="0">
                <a:solidFill>
                  <a:prstClr val="black">
                    <a:lumMod val="85000"/>
                    <a:lumOff val="15000"/>
                  </a:prstClr>
                </a:solidFill>
              </a:rPr>
              <a:t>publicadas</a:t>
            </a:r>
            <a:r>
              <a:rPr lang="en-GB" sz="1000" b="1" dirty="0" smtClean="0">
                <a:solidFill>
                  <a:prstClr val="black">
                    <a:lumMod val="85000"/>
                    <a:lumOff val="15000"/>
                  </a:prstClr>
                </a:solidFill>
              </a:rPr>
              <a:t> </a:t>
            </a:r>
            <a:r>
              <a:rPr lang="en-GB" sz="1000" b="1" dirty="0" err="1" smtClean="0">
                <a:solidFill>
                  <a:prstClr val="black">
                    <a:lumMod val="85000"/>
                    <a:lumOff val="15000"/>
                  </a:prstClr>
                </a:solidFill>
              </a:rPr>
              <a:t>en</a:t>
            </a:r>
            <a:r>
              <a:rPr lang="en-GB" sz="1000" b="1" dirty="0" smtClean="0">
                <a:solidFill>
                  <a:prstClr val="black">
                    <a:lumMod val="85000"/>
                    <a:lumOff val="15000"/>
                  </a:prstClr>
                </a:solidFill>
              </a:rPr>
              <a:t> el </a:t>
            </a:r>
            <a:r>
              <a:rPr lang="en-GB" sz="1000" b="1" dirty="0" err="1" smtClean="0">
                <a:solidFill>
                  <a:prstClr val="black">
                    <a:lumMod val="85000"/>
                    <a:lumOff val="15000"/>
                  </a:prstClr>
                </a:solidFill>
              </a:rPr>
              <a:t>marco</a:t>
            </a:r>
            <a:r>
              <a:rPr lang="en-GB" sz="1000" b="1" dirty="0" smtClean="0">
                <a:solidFill>
                  <a:prstClr val="black">
                    <a:lumMod val="85000"/>
                    <a:lumOff val="15000"/>
                  </a:prstClr>
                </a:solidFill>
              </a:rPr>
              <a:t> </a:t>
            </a:r>
            <a:r>
              <a:rPr lang="en-GB" sz="1000" b="1" dirty="0" err="1" smtClean="0">
                <a:solidFill>
                  <a:prstClr val="black">
                    <a:lumMod val="85000"/>
                    <a:lumOff val="15000"/>
                  </a:prstClr>
                </a:solidFill>
              </a:rPr>
              <a:t>en</a:t>
            </a:r>
            <a:r>
              <a:rPr lang="en-GB" sz="1000" b="1" dirty="0" smtClean="0">
                <a:solidFill>
                  <a:prstClr val="black">
                    <a:lumMod val="85000"/>
                    <a:lumOff val="15000"/>
                  </a:prstClr>
                </a:solidFill>
              </a:rPr>
              <a:t> </a:t>
            </a:r>
            <a:r>
              <a:rPr lang="en-GB" sz="1000" b="1" dirty="0" err="1" smtClean="0">
                <a:solidFill>
                  <a:prstClr val="black">
                    <a:lumMod val="85000"/>
                    <a:lumOff val="15000"/>
                  </a:prstClr>
                </a:solidFill>
              </a:rPr>
              <a:t>línea</a:t>
            </a:r>
            <a:r>
              <a:rPr lang="en-GB" sz="1000" b="1" dirty="0" smtClean="0">
                <a:solidFill>
                  <a:prstClr val="black">
                    <a:lumMod val="85000"/>
                    <a:lumOff val="15000"/>
                  </a:prstClr>
                </a:solidFill>
              </a:rPr>
              <a:t> del CMA.</a:t>
            </a:r>
          </a:p>
          <a:p>
            <a:endParaRPr lang="en-GB" sz="1000" b="1" dirty="0">
              <a:solidFill>
                <a:prstClr val="black">
                  <a:lumMod val="85000"/>
                  <a:lumOff val="15000"/>
                </a:prstClr>
              </a:solidFill>
            </a:endParaRPr>
          </a:p>
          <a:p>
            <a:r>
              <a:rPr lang="en-GB" sz="1000" b="1" dirty="0" err="1" smtClean="0">
                <a:solidFill>
                  <a:prstClr val="black">
                    <a:lumMod val="85000"/>
                    <a:lumOff val="15000"/>
                  </a:prstClr>
                </a:solidFill>
              </a:rPr>
              <a:t>Propuesta</a:t>
            </a:r>
            <a:r>
              <a:rPr lang="en-GB" sz="1000" b="1" dirty="0" smtClean="0">
                <a:solidFill>
                  <a:prstClr val="black">
                    <a:lumMod val="85000"/>
                    <a:lumOff val="15000"/>
                  </a:prstClr>
                </a:solidFill>
              </a:rPr>
              <a:t> de </a:t>
            </a:r>
            <a:r>
              <a:rPr lang="en-GB" sz="1000" b="1" dirty="0" err="1" smtClean="0">
                <a:solidFill>
                  <a:prstClr val="black">
                    <a:lumMod val="85000"/>
                    <a:lumOff val="15000"/>
                  </a:prstClr>
                </a:solidFill>
              </a:rPr>
              <a:t>modelo</a:t>
            </a:r>
            <a:r>
              <a:rPr lang="en-GB" sz="1000" b="1" dirty="0" smtClean="0">
                <a:solidFill>
                  <a:prstClr val="black">
                    <a:lumMod val="85000"/>
                    <a:lumOff val="15000"/>
                  </a:prstClr>
                </a:solidFill>
              </a:rPr>
              <a:t> de SSC </a:t>
            </a:r>
            <a:r>
              <a:rPr lang="en-GB" sz="1000" b="1" dirty="0" err="1" smtClean="0">
                <a:solidFill>
                  <a:prstClr val="black">
                    <a:lumMod val="85000"/>
                    <a:lumOff val="15000"/>
                  </a:prstClr>
                </a:solidFill>
              </a:rPr>
              <a:t>pública</a:t>
            </a:r>
            <a:r>
              <a:rPr lang="en-GB" sz="1000" b="1" dirty="0" smtClean="0">
                <a:solidFill>
                  <a:prstClr val="black">
                    <a:lumMod val="85000"/>
                    <a:lumOff val="15000"/>
                  </a:prstClr>
                </a:solidFill>
              </a:rPr>
              <a:t> para </a:t>
            </a:r>
            <a:r>
              <a:rPr lang="en-GB" sz="1000" b="1" dirty="0" err="1" smtClean="0">
                <a:solidFill>
                  <a:prstClr val="black">
                    <a:lumMod val="85000"/>
                    <a:lumOff val="15000"/>
                  </a:prstClr>
                </a:solidFill>
              </a:rPr>
              <a:t>comentarios</a:t>
            </a:r>
            <a:r>
              <a:rPr lang="en-GB" sz="1000" b="1" dirty="0" smtClean="0">
                <a:solidFill>
                  <a:prstClr val="black">
                    <a:lumMod val="85000"/>
                    <a:lumOff val="15000"/>
                  </a:prstClr>
                </a:solidFill>
              </a:rPr>
              <a:t> del Estado.</a:t>
            </a:r>
          </a:p>
        </p:txBody>
      </p:sp>
      <p:sp>
        <p:nvSpPr>
          <p:cNvPr id="72" name="Rectangle 71"/>
          <p:cNvSpPr/>
          <p:nvPr/>
        </p:nvSpPr>
        <p:spPr>
          <a:xfrm>
            <a:off x="8001000" y="4343400"/>
            <a:ext cx="1066800" cy="1981200"/>
          </a:xfrm>
          <a:prstGeom prst="rect">
            <a:avLst/>
          </a:prstGeom>
          <a:solidFill>
            <a:schemeClr val="bg1">
              <a:alpha val="80000"/>
            </a:schemeClr>
          </a:solidFill>
          <a:ln w="57150">
            <a:solidFill>
              <a:schemeClr val="accent6">
                <a:lumMod val="75000"/>
              </a:schemeClr>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lstStyle/>
          <a:p>
            <a:endParaRPr lang="en-GB" sz="1000" b="1" u="sng" dirty="0" smtClean="0">
              <a:solidFill>
                <a:prstClr val="black">
                  <a:lumMod val="85000"/>
                  <a:lumOff val="15000"/>
                </a:prstClr>
              </a:solidFill>
            </a:endParaRPr>
          </a:p>
          <a:p>
            <a:r>
              <a:rPr lang="en-GB" sz="1000" b="1" u="sng" dirty="0" smtClean="0">
                <a:solidFill>
                  <a:prstClr val="black">
                    <a:lumMod val="85000"/>
                    <a:lumOff val="15000"/>
                  </a:prstClr>
                </a:solidFill>
              </a:rPr>
              <a:t>2014</a:t>
            </a:r>
          </a:p>
          <a:p>
            <a:endParaRPr lang="en-GB" sz="1000" b="1" u="sng" dirty="0" smtClean="0">
              <a:solidFill>
                <a:prstClr val="black">
                  <a:lumMod val="85000"/>
                  <a:lumOff val="15000"/>
                </a:prstClr>
              </a:solidFill>
            </a:endParaRPr>
          </a:p>
          <a:p>
            <a:r>
              <a:rPr lang="en-GB" sz="1000" b="1" dirty="0" smtClean="0">
                <a:solidFill>
                  <a:prstClr val="black">
                    <a:lumMod val="85000"/>
                    <a:lumOff val="15000"/>
                  </a:prstClr>
                </a:solidFill>
              </a:rPr>
              <a:t>SSC sin resolver  a </a:t>
            </a:r>
            <a:r>
              <a:rPr lang="en-GB" sz="1000" b="1" dirty="0" err="1" smtClean="0">
                <a:solidFill>
                  <a:prstClr val="black">
                    <a:lumMod val="85000"/>
                    <a:lumOff val="15000"/>
                  </a:prstClr>
                </a:solidFill>
              </a:rPr>
              <a:t>disposición</a:t>
            </a:r>
            <a:r>
              <a:rPr lang="en-GB" sz="1000" b="1" dirty="0" smtClean="0">
                <a:solidFill>
                  <a:prstClr val="black">
                    <a:lumMod val="85000"/>
                    <a:lumOff val="15000"/>
                  </a:prstClr>
                </a:solidFill>
              </a:rPr>
              <a:t> del </a:t>
            </a:r>
            <a:r>
              <a:rPr lang="en-GB" sz="1000" b="1" dirty="0" err="1" smtClean="0">
                <a:solidFill>
                  <a:prstClr val="black">
                    <a:lumMod val="85000"/>
                    <a:lumOff val="15000"/>
                  </a:prstClr>
                </a:solidFill>
              </a:rPr>
              <a:t>público</a:t>
            </a:r>
            <a:r>
              <a:rPr lang="en-GB" sz="1000" b="1" dirty="0" smtClean="0">
                <a:solidFill>
                  <a:prstClr val="black">
                    <a:lumMod val="85000"/>
                    <a:lumOff val="15000"/>
                  </a:prstClr>
                </a:solidFill>
              </a:rPr>
              <a:t> </a:t>
            </a:r>
            <a:r>
              <a:rPr lang="en-GB" sz="1000" b="1" dirty="0" err="1" smtClean="0">
                <a:solidFill>
                  <a:prstClr val="black">
                    <a:lumMod val="85000"/>
                    <a:lumOff val="15000"/>
                  </a:prstClr>
                </a:solidFill>
              </a:rPr>
              <a:t>en</a:t>
            </a:r>
            <a:r>
              <a:rPr lang="en-GB" sz="1000" b="1" dirty="0" smtClean="0">
                <a:solidFill>
                  <a:prstClr val="black">
                    <a:lumMod val="85000"/>
                    <a:lumOff val="15000"/>
                  </a:prstClr>
                </a:solidFill>
              </a:rPr>
              <a:t> el </a:t>
            </a:r>
            <a:r>
              <a:rPr lang="en-GB" sz="1000" b="1" dirty="0" err="1" smtClean="0">
                <a:solidFill>
                  <a:prstClr val="black">
                    <a:lumMod val="85000"/>
                    <a:lumOff val="15000"/>
                  </a:prstClr>
                </a:solidFill>
              </a:rPr>
              <a:t>formato</a:t>
            </a:r>
            <a:r>
              <a:rPr lang="en-GB" sz="1000" b="1" dirty="0" smtClean="0">
                <a:solidFill>
                  <a:prstClr val="black">
                    <a:lumMod val="85000"/>
                    <a:lumOff val="15000"/>
                  </a:prstClr>
                </a:solidFill>
              </a:rPr>
              <a:t> y las </a:t>
            </a:r>
            <a:r>
              <a:rPr lang="en-GB" sz="1000" b="1" dirty="0" err="1" smtClean="0">
                <a:solidFill>
                  <a:prstClr val="black">
                    <a:lumMod val="85000"/>
                    <a:lumOff val="15000"/>
                  </a:prstClr>
                </a:solidFill>
              </a:rPr>
              <a:t>condiciones</a:t>
            </a:r>
            <a:r>
              <a:rPr lang="en-GB" sz="1000" b="1" dirty="0" smtClean="0">
                <a:solidFill>
                  <a:prstClr val="black">
                    <a:lumMod val="85000"/>
                    <a:lumOff val="15000"/>
                  </a:prstClr>
                </a:solidFill>
              </a:rPr>
              <a:t> </a:t>
            </a:r>
            <a:r>
              <a:rPr lang="en-GB" sz="1000" b="1" dirty="0" err="1" smtClean="0">
                <a:solidFill>
                  <a:prstClr val="black">
                    <a:lumMod val="85000"/>
                    <a:lumOff val="15000"/>
                  </a:prstClr>
                </a:solidFill>
              </a:rPr>
              <a:t>aprobados</a:t>
            </a:r>
            <a:r>
              <a:rPr lang="en-GB" sz="1000" b="1" dirty="0" smtClean="0">
                <a:solidFill>
                  <a:prstClr val="black">
                    <a:lumMod val="85000"/>
                    <a:lumOff val="15000"/>
                  </a:prstClr>
                </a:solidFill>
              </a:rPr>
              <a:t> </a:t>
            </a:r>
            <a:r>
              <a:rPr lang="en-GB" sz="1000" b="1" dirty="0" err="1" smtClean="0">
                <a:solidFill>
                  <a:prstClr val="black">
                    <a:lumMod val="85000"/>
                    <a:lumOff val="15000"/>
                  </a:prstClr>
                </a:solidFill>
              </a:rPr>
              <a:t>por</a:t>
            </a:r>
            <a:r>
              <a:rPr lang="en-GB" sz="1000" b="1" dirty="0" smtClean="0">
                <a:solidFill>
                  <a:prstClr val="black">
                    <a:lumMod val="85000"/>
                    <a:lumOff val="15000"/>
                  </a:prstClr>
                </a:solidFill>
              </a:rPr>
              <a:t> el </a:t>
            </a:r>
            <a:r>
              <a:rPr lang="en-GB" sz="1000" b="1" dirty="0" err="1">
                <a:solidFill>
                  <a:prstClr val="black">
                    <a:lumMod val="85000"/>
                    <a:lumOff val="15000"/>
                  </a:prstClr>
                </a:solidFill>
              </a:rPr>
              <a:t>C</a:t>
            </a:r>
            <a:r>
              <a:rPr lang="en-GB" sz="1000" b="1" dirty="0" err="1" smtClean="0">
                <a:solidFill>
                  <a:prstClr val="black">
                    <a:lumMod val="85000"/>
                    <a:lumOff val="15000"/>
                  </a:prstClr>
                </a:solidFill>
              </a:rPr>
              <a:t>onsejo</a:t>
            </a:r>
            <a:r>
              <a:rPr lang="en-GB" sz="1000" b="1" dirty="0" smtClean="0">
                <a:solidFill>
                  <a:prstClr val="black">
                    <a:lumMod val="85000"/>
                    <a:lumOff val="15000"/>
                  </a:prstClr>
                </a:solidFill>
              </a:rPr>
              <a:t>.</a:t>
            </a:r>
            <a:endParaRPr lang="en-GB" sz="1000" b="1" dirty="0">
              <a:solidFill>
                <a:prstClr val="black">
                  <a:lumMod val="85000"/>
                  <a:lumOff val="15000"/>
                </a:prstClr>
              </a:solidFill>
            </a:endParaRPr>
          </a:p>
        </p:txBody>
      </p:sp>
      <p:sp>
        <p:nvSpPr>
          <p:cNvPr id="6" name="Date Placeholder 4"/>
          <p:cNvSpPr>
            <a:spLocks noGrp="1"/>
          </p:cNvSpPr>
          <p:nvPr>
            <p:ph type="dt" sz="half" idx="10"/>
          </p:nvPr>
        </p:nvSpPr>
        <p:spPr/>
        <p:txBody>
          <a:bodyPr/>
          <a:lstStyle/>
          <a:p>
            <a:fld id="{7766EFFE-13F7-42AA-92C4-A8C393BFFBF4}" type="datetime4">
              <a:rPr lang="es-ES" smtClean="0">
                <a:solidFill>
                  <a:prstClr val="black">
                    <a:tint val="75000"/>
                  </a:prstClr>
                </a:solidFill>
              </a:rPr>
              <a:t>05 de diciembre de 2017</a:t>
            </a:fld>
            <a:endParaRPr lang="en-US" dirty="0">
              <a:solidFill>
                <a:prstClr val="black">
                  <a:tint val="75000"/>
                </a:prstClr>
              </a:solidFill>
            </a:endParaRPr>
          </a:p>
        </p:txBody>
      </p:sp>
      <p:sp>
        <p:nvSpPr>
          <p:cNvPr id="59" name="TextBox 58"/>
          <p:cNvSpPr txBox="1"/>
          <p:nvPr/>
        </p:nvSpPr>
        <p:spPr>
          <a:xfrm>
            <a:off x="227330" y="273422"/>
            <a:ext cx="8463110" cy="923330"/>
          </a:xfrm>
          <a:prstGeom prst="rect">
            <a:avLst/>
          </a:prstGeom>
          <a:solidFill>
            <a:srgbClr val="FFC000"/>
          </a:solidFill>
        </p:spPr>
        <p:txBody>
          <a:bodyPr wrap="square" rtlCol="0">
            <a:spAutoFit/>
          </a:bodyPr>
          <a:lstStyle/>
          <a:p>
            <a:pPr algn="ctr"/>
            <a:r>
              <a:rPr lang="en-US" dirty="0" smtClean="0">
                <a:solidFill>
                  <a:prstClr val="black"/>
                </a:solidFill>
                <a:latin typeface="Arial" pitchFamily="34" charset="0"/>
                <a:cs typeface="Arial" pitchFamily="34" charset="0"/>
              </a:rPr>
              <a:t>La </a:t>
            </a:r>
            <a:r>
              <a:rPr lang="en-US" dirty="0" err="1" smtClean="0">
                <a:solidFill>
                  <a:prstClr val="black"/>
                </a:solidFill>
                <a:latin typeface="Arial" pitchFamily="34" charset="0"/>
                <a:cs typeface="Arial" pitchFamily="34" charset="0"/>
              </a:rPr>
              <a:t>información</a:t>
            </a:r>
            <a:r>
              <a:rPr lang="en-US" dirty="0" smtClean="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relacionada</a:t>
            </a:r>
            <a:r>
              <a:rPr lang="en-US" dirty="0" smtClean="0">
                <a:solidFill>
                  <a:prstClr val="black"/>
                </a:solidFill>
                <a:latin typeface="Arial" pitchFamily="34" charset="0"/>
                <a:cs typeface="Arial" pitchFamily="34" charset="0"/>
              </a:rPr>
              <a:t> con la vigilancia de la seguridad operacional </a:t>
            </a:r>
            <a:r>
              <a:rPr lang="en-US" dirty="0" err="1" smtClean="0">
                <a:solidFill>
                  <a:prstClr val="black"/>
                </a:solidFill>
                <a:latin typeface="Arial" pitchFamily="34" charset="0"/>
                <a:cs typeface="Arial" pitchFamily="34" charset="0"/>
              </a:rPr>
              <a:t>está</a:t>
            </a:r>
            <a:r>
              <a:rPr lang="en-US" dirty="0" smtClean="0">
                <a:solidFill>
                  <a:prstClr val="black"/>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disponible</a:t>
            </a:r>
            <a:r>
              <a:rPr lang="en-US" dirty="0" smtClean="0">
                <a:solidFill>
                  <a:prstClr val="black"/>
                </a:solidFill>
                <a:latin typeface="Arial" pitchFamily="34" charset="0"/>
                <a:cs typeface="Arial" pitchFamily="34" charset="0"/>
              </a:rPr>
              <a:t> en el </a:t>
            </a:r>
            <a:r>
              <a:rPr lang="en-US" u="sng" dirty="0" err="1" smtClean="0">
                <a:solidFill>
                  <a:srgbClr val="0000FF"/>
                </a:solidFill>
                <a:latin typeface="Arial" pitchFamily="34" charset="0"/>
                <a:cs typeface="Arial" pitchFamily="34" charset="0"/>
              </a:rPr>
              <a:t>sitio</a:t>
            </a:r>
            <a:r>
              <a:rPr lang="en-US" u="sng" dirty="0" smtClean="0">
                <a:solidFill>
                  <a:srgbClr val="0000FF"/>
                </a:solidFill>
                <a:latin typeface="Arial" pitchFamily="34" charset="0"/>
                <a:cs typeface="Arial" pitchFamily="34" charset="0"/>
              </a:rPr>
              <a:t> web </a:t>
            </a:r>
            <a:r>
              <a:rPr lang="en-US" u="sng" dirty="0" err="1" smtClean="0">
                <a:solidFill>
                  <a:srgbClr val="0000FF"/>
                </a:solidFill>
                <a:latin typeface="Arial" pitchFamily="34" charset="0"/>
                <a:cs typeface="Arial" pitchFamily="34" charset="0"/>
              </a:rPr>
              <a:t>público</a:t>
            </a:r>
            <a:r>
              <a:rPr lang="en-US" u="sng" dirty="0" smtClean="0">
                <a:solidFill>
                  <a:srgbClr val="0000FF"/>
                </a:solidFill>
                <a:latin typeface="Arial" pitchFamily="34" charset="0"/>
                <a:cs typeface="Arial" pitchFamily="34" charset="0"/>
              </a:rPr>
              <a:t> de la OACI</a:t>
            </a:r>
            <a:r>
              <a:rPr lang="en-US" dirty="0" smtClean="0">
                <a:solidFill>
                  <a:srgbClr val="0000FF"/>
                </a:solidFill>
                <a:latin typeface="Arial" pitchFamily="34" charset="0"/>
                <a:cs typeface="Arial" pitchFamily="34" charset="0"/>
              </a:rPr>
              <a:t> </a:t>
            </a:r>
            <a:r>
              <a:rPr lang="en-US" dirty="0" err="1" smtClean="0">
                <a:solidFill>
                  <a:prstClr val="black"/>
                </a:solidFill>
                <a:latin typeface="Arial" pitchFamily="34" charset="0"/>
                <a:cs typeface="Arial" pitchFamily="34" charset="0"/>
              </a:rPr>
              <a:t>desde</a:t>
            </a:r>
            <a:r>
              <a:rPr lang="en-US" dirty="0" smtClean="0">
                <a:solidFill>
                  <a:prstClr val="black"/>
                </a:solidFill>
                <a:latin typeface="Arial" pitchFamily="34" charset="0"/>
                <a:cs typeface="Arial" pitchFamily="34" charset="0"/>
              </a:rPr>
              <a:t> </a:t>
            </a:r>
            <a:r>
              <a:rPr lang="en-US" dirty="0" err="1">
                <a:solidFill>
                  <a:prstClr val="black"/>
                </a:solidFill>
                <a:latin typeface="Arial" pitchFamily="34" charset="0"/>
                <a:cs typeface="Arial" pitchFamily="34" charset="0"/>
              </a:rPr>
              <a:t>enero</a:t>
            </a:r>
            <a:r>
              <a:rPr lang="en-US" dirty="0">
                <a:solidFill>
                  <a:prstClr val="black"/>
                </a:solidFill>
                <a:latin typeface="Arial" pitchFamily="34" charset="0"/>
                <a:cs typeface="Arial" pitchFamily="34" charset="0"/>
              </a:rPr>
              <a:t> de </a:t>
            </a:r>
            <a:r>
              <a:rPr lang="en-US" dirty="0" smtClean="0">
                <a:solidFill>
                  <a:prstClr val="black"/>
                </a:solidFill>
                <a:latin typeface="Arial" pitchFamily="34" charset="0"/>
                <a:cs typeface="Arial" pitchFamily="34" charset="0"/>
              </a:rPr>
              <a:t>2013.</a:t>
            </a:r>
          </a:p>
          <a:p>
            <a:pPr algn="ctr"/>
            <a:r>
              <a:rPr lang="en-US" dirty="0">
                <a:solidFill>
                  <a:prstClr val="black"/>
                </a:solidFill>
                <a:latin typeface="Arial" pitchFamily="34" charset="0"/>
                <a:cs typeface="Arial" pitchFamily="34" charset="0"/>
              </a:rPr>
              <a:t>URL: </a:t>
            </a:r>
            <a:r>
              <a:rPr lang="en-US" dirty="0" smtClean="0">
                <a:latin typeface="Arial" pitchFamily="34" charset="0"/>
                <a:cs typeface="Arial" pitchFamily="34" charset="0"/>
                <a:hlinkClick r:id="rId5"/>
              </a:rPr>
              <a:t>https://</a:t>
            </a:r>
            <a:r>
              <a:rPr lang="en-US" dirty="0">
                <a:latin typeface="Arial" pitchFamily="34" charset="0"/>
                <a:cs typeface="Arial" pitchFamily="34" charset="0"/>
                <a:hlinkClick r:id="rId5"/>
              </a:rPr>
              <a:t>www.icao.int/safety/Pages/USOAP-Results.aspx</a:t>
            </a:r>
            <a:r>
              <a:rPr lang="en-US" dirty="0">
                <a:latin typeface="Arial" pitchFamily="34" charset="0"/>
                <a:cs typeface="Arial" pitchFamily="34" charset="0"/>
              </a:rPr>
              <a:t> </a:t>
            </a:r>
            <a:endParaRPr lang="en-CA" dirty="0">
              <a:solidFill>
                <a:prstClr val="black"/>
              </a:solidFill>
              <a:latin typeface="Arial" pitchFamily="34" charset="0"/>
              <a:cs typeface="Arial" pitchFamily="34" charset="0"/>
            </a:endParaRPr>
          </a:p>
        </p:txBody>
      </p:sp>
      <p:grpSp>
        <p:nvGrpSpPr>
          <p:cNvPr id="26" name="Group 25"/>
          <p:cNvGrpSpPr/>
          <p:nvPr/>
        </p:nvGrpSpPr>
        <p:grpSpPr>
          <a:xfrm>
            <a:off x="76200" y="1219200"/>
            <a:ext cx="8991600" cy="152400"/>
            <a:chOff x="0" y="1295400"/>
            <a:chExt cx="9420860" cy="152400"/>
          </a:xfrm>
          <a:effectLst>
            <a:outerShdw blurRad="50800" dist="38100" dir="2700000" algn="tl" rotWithShape="0">
              <a:prstClr val="black">
                <a:alpha val="40000"/>
              </a:prstClr>
            </a:outerShdw>
          </a:effectLst>
        </p:grpSpPr>
        <p:sp>
          <p:nvSpPr>
            <p:cNvPr id="8" name="Rectangle 7"/>
            <p:cNvSpPr/>
            <p:nvPr/>
          </p:nvSpPr>
          <p:spPr>
            <a:xfrm>
              <a:off x="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1997</a:t>
              </a:r>
              <a:endParaRPr lang="en-GB" sz="1000" b="1" dirty="0">
                <a:solidFill>
                  <a:prstClr val="black">
                    <a:lumMod val="85000"/>
                    <a:lumOff val="15000"/>
                  </a:prstClr>
                </a:solidFill>
              </a:endParaRPr>
            </a:p>
          </p:txBody>
        </p:sp>
        <p:sp>
          <p:nvSpPr>
            <p:cNvPr id="9" name="Rectangle 8"/>
            <p:cNvSpPr/>
            <p:nvPr/>
          </p:nvSpPr>
          <p:spPr>
            <a:xfrm>
              <a:off x="55372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1998</a:t>
              </a:r>
              <a:endParaRPr lang="en-GB" sz="1000" b="1" dirty="0">
                <a:solidFill>
                  <a:prstClr val="black">
                    <a:lumMod val="85000"/>
                    <a:lumOff val="15000"/>
                  </a:prstClr>
                </a:solidFill>
              </a:endParaRPr>
            </a:p>
          </p:txBody>
        </p:sp>
        <p:sp>
          <p:nvSpPr>
            <p:cNvPr id="10" name="Rectangle 9"/>
            <p:cNvSpPr/>
            <p:nvPr/>
          </p:nvSpPr>
          <p:spPr>
            <a:xfrm>
              <a:off x="11074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1999</a:t>
              </a:r>
              <a:endParaRPr lang="en-GB" sz="1000" b="1" dirty="0">
                <a:solidFill>
                  <a:prstClr val="black">
                    <a:lumMod val="85000"/>
                    <a:lumOff val="15000"/>
                  </a:prstClr>
                </a:solidFill>
              </a:endParaRPr>
            </a:p>
          </p:txBody>
        </p:sp>
        <p:sp>
          <p:nvSpPr>
            <p:cNvPr id="11" name="Rectangle 10"/>
            <p:cNvSpPr/>
            <p:nvPr/>
          </p:nvSpPr>
          <p:spPr>
            <a:xfrm>
              <a:off x="166116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2000</a:t>
              </a:r>
              <a:endParaRPr lang="en-GB" sz="1000" b="1" dirty="0">
                <a:solidFill>
                  <a:prstClr val="black">
                    <a:lumMod val="85000"/>
                    <a:lumOff val="15000"/>
                  </a:prstClr>
                </a:solidFill>
              </a:endParaRPr>
            </a:p>
          </p:txBody>
        </p:sp>
        <p:sp>
          <p:nvSpPr>
            <p:cNvPr id="12" name="Rectangle 11"/>
            <p:cNvSpPr/>
            <p:nvPr/>
          </p:nvSpPr>
          <p:spPr>
            <a:xfrm>
              <a:off x="221488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2001</a:t>
              </a:r>
              <a:endParaRPr lang="en-GB" sz="1000" b="1" dirty="0">
                <a:solidFill>
                  <a:prstClr val="black">
                    <a:lumMod val="85000"/>
                    <a:lumOff val="15000"/>
                  </a:prstClr>
                </a:solidFill>
              </a:endParaRPr>
            </a:p>
          </p:txBody>
        </p:sp>
        <p:sp>
          <p:nvSpPr>
            <p:cNvPr id="13" name="Rectangle 12"/>
            <p:cNvSpPr/>
            <p:nvPr/>
          </p:nvSpPr>
          <p:spPr>
            <a:xfrm>
              <a:off x="276860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2002</a:t>
              </a:r>
              <a:endParaRPr lang="en-GB" sz="1000" b="1" dirty="0">
                <a:solidFill>
                  <a:prstClr val="black">
                    <a:lumMod val="85000"/>
                    <a:lumOff val="15000"/>
                  </a:prstClr>
                </a:solidFill>
              </a:endParaRPr>
            </a:p>
          </p:txBody>
        </p:sp>
        <p:sp>
          <p:nvSpPr>
            <p:cNvPr id="14" name="Rectangle 13"/>
            <p:cNvSpPr/>
            <p:nvPr/>
          </p:nvSpPr>
          <p:spPr>
            <a:xfrm>
              <a:off x="332232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2003</a:t>
              </a:r>
              <a:endParaRPr lang="en-GB" sz="1000" b="1" dirty="0">
                <a:solidFill>
                  <a:prstClr val="black">
                    <a:lumMod val="85000"/>
                    <a:lumOff val="15000"/>
                  </a:prstClr>
                </a:solidFill>
              </a:endParaRPr>
            </a:p>
          </p:txBody>
        </p:sp>
        <p:sp>
          <p:nvSpPr>
            <p:cNvPr id="15" name="Rectangle 14"/>
            <p:cNvSpPr/>
            <p:nvPr/>
          </p:nvSpPr>
          <p:spPr>
            <a:xfrm>
              <a:off x="38760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2004</a:t>
              </a:r>
              <a:endParaRPr lang="en-GB" sz="1000" b="1" dirty="0">
                <a:solidFill>
                  <a:prstClr val="black">
                    <a:lumMod val="85000"/>
                    <a:lumOff val="15000"/>
                  </a:prstClr>
                </a:solidFill>
              </a:endParaRPr>
            </a:p>
          </p:txBody>
        </p:sp>
        <p:sp>
          <p:nvSpPr>
            <p:cNvPr id="16" name="Rectangle 15"/>
            <p:cNvSpPr/>
            <p:nvPr/>
          </p:nvSpPr>
          <p:spPr>
            <a:xfrm>
              <a:off x="442976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2005</a:t>
              </a:r>
              <a:endParaRPr lang="en-GB" sz="1000" b="1" dirty="0">
                <a:solidFill>
                  <a:prstClr val="black">
                    <a:lumMod val="85000"/>
                    <a:lumOff val="15000"/>
                  </a:prstClr>
                </a:solidFill>
              </a:endParaRPr>
            </a:p>
          </p:txBody>
        </p:sp>
        <p:sp>
          <p:nvSpPr>
            <p:cNvPr id="17" name="Rectangle 16"/>
            <p:cNvSpPr/>
            <p:nvPr/>
          </p:nvSpPr>
          <p:spPr>
            <a:xfrm>
              <a:off x="498348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2006</a:t>
              </a:r>
              <a:endParaRPr lang="en-GB" sz="1000" b="1" dirty="0">
                <a:solidFill>
                  <a:prstClr val="black">
                    <a:lumMod val="85000"/>
                    <a:lumOff val="15000"/>
                  </a:prstClr>
                </a:solidFill>
              </a:endParaRPr>
            </a:p>
          </p:txBody>
        </p:sp>
        <p:sp>
          <p:nvSpPr>
            <p:cNvPr id="18" name="Rectangle 17"/>
            <p:cNvSpPr/>
            <p:nvPr/>
          </p:nvSpPr>
          <p:spPr>
            <a:xfrm>
              <a:off x="553720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2007</a:t>
              </a:r>
              <a:endParaRPr lang="en-GB" sz="1000" b="1" dirty="0">
                <a:solidFill>
                  <a:prstClr val="black">
                    <a:lumMod val="85000"/>
                    <a:lumOff val="15000"/>
                  </a:prstClr>
                </a:solidFill>
              </a:endParaRPr>
            </a:p>
          </p:txBody>
        </p:sp>
        <p:sp>
          <p:nvSpPr>
            <p:cNvPr id="19" name="Rectangle 18"/>
            <p:cNvSpPr/>
            <p:nvPr/>
          </p:nvSpPr>
          <p:spPr>
            <a:xfrm>
              <a:off x="609092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2008</a:t>
              </a:r>
              <a:endParaRPr lang="en-GB" sz="1000" b="1" dirty="0">
                <a:solidFill>
                  <a:prstClr val="black">
                    <a:lumMod val="85000"/>
                    <a:lumOff val="15000"/>
                  </a:prstClr>
                </a:solidFill>
              </a:endParaRPr>
            </a:p>
          </p:txBody>
        </p:sp>
        <p:sp>
          <p:nvSpPr>
            <p:cNvPr id="20" name="Rectangle 19"/>
            <p:cNvSpPr/>
            <p:nvPr/>
          </p:nvSpPr>
          <p:spPr>
            <a:xfrm>
              <a:off x="66446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2009</a:t>
              </a:r>
              <a:endParaRPr lang="en-GB" sz="1000" b="1" dirty="0">
                <a:solidFill>
                  <a:prstClr val="black">
                    <a:lumMod val="85000"/>
                    <a:lumOff val="15000"/>
                  </a:prstClr>
                </a:solidFill>
              </a:endParaRPr>
            </a:p>
          </p:txBody>
        </p:sp>
        <p:sp>
          <p:nvSpPr>
            <p:cNvPr id="21" name="Rectangle 20"/>
            <p:cNvSpPr/>
            <p:nvPr/>
          </p:nvSpPr>
          <p:spPr>
            <a:xfrm>
              <a:off x="719836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2010</a:t>
              </a:r>
              <a:endParaRPr lang="en-GB" sz="1000" b="1" dirty="0">
                <a:solidFill>
                  <a:prstClr val="black">
                    <a:lumMod val="85000"/>
                    <a:lumOff val="15000"/>
                  </a:prstClr>
                </a:solidFill>
              </a:endParaRPr>
            </a:p>
          </p:txBody>
        </p:sp>
        <p:sp>
          <p:nvSpPr>
            <p:cNvPr id="22" name="Rectangle 21"/>
            <p:cNvSpPr/>
            <p:nvPr/>
          </p:nvSpPr>
          <p:spPr>
            <a:xfrm>
              <a:off x="775208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2011</a:t>
              </a:r>
              <a:endParaRPr lang="en-GB" sz="1000" b="1" dirty="0">
                <a:solidFill>
                  <a:prstClr val="black">
                    <a:lumMod val="85000"/>
                    <a:lumOff val="15000"/>
                  </a:prstClr>
                </a:solidFill>
              </a:endParaRPr>
            </a:p>
          </p:txBody>
        </p:sp>
        <p:sp>
          <p:nvSpPr>
            <p:cNvPr id="24" name="Rectangle 23"/>
            <p:cNvSpPr/>
            <p:nvPr/>
          </p:nvSpPr>
          <p:spPr>
            <a:xfrm>
              <a:off x="830580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2012</a:t>
              </a:r>
              <a:endParaRPr lang="en-GB" sz="1000" b="1" dirty="0">
                <a:solidFill>
                  <a:prstClr val="black">
                    <a:lumMod val="85000"/>
                    <a:lumOff val="15000"/>
                  </a:prstClr>
                </a:solidFill>
              </a:endParaRPr>
            </a:p>
          </p:txBody>
        </p:sp>
        <p:sp>
          <p:nvSpPr>
            <p:cNvPr id="25" name="Rectangle 24"/>
            <p:cNvSpPr/>
            <p:nvPr/>
          </p:nvSpPr>
          <p:spPr>
            <a:xfrm>
              <a:off x="8867140" y="1295400"/>
              <a:ext cx="55372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prstClr val="black">
                      <a:lumMod val="85000"/>
                      <a:lumOff val="15000"/>
                    </a:prstClr>
                  </a:solidFill>
                </a:rPr>
                <a:t>2013+</a:t>
              </a:r>
              <a:endParaRPr lang="en-GB" sz="1000" b="1" dirty="0">
                <a:solidFill>
                  <a:prstClr val="black">
                    <a:lumMod val="85000"/>
                    <a:lumOff val="15000"/>
                  </a:prstClr>
                </a:solidFill>
              </a:endParaRPr>
            </a:p>
          </p:txBody>
        </p:sp>
      </p:grpSp>
      <p:sp>
        <p:nvSpPr>
          <p:cNvPr id="84" name="Rectangle 45"/>
          <p:cNvSpPr/>
          <p:nvPr/>
        </p:nvSpPr>
        <p:spPr>
          <a:xfrm>
            <a:off x="1475656" y="1916832"/>
            <a:ext cx="5486400" cy="4425280"/>
          </a:xfrm>
          <a:prstGeom prst="rect">
            <a:avLst/>
          </a:prstGeom>
          <a:solidFill>
            <a:sysClr val="window" lastClr="FFFFFF"/>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lIns="182880" r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smtClean="0">
                <a:ln>
                  <a:noFill/>
                </a:ln>
                <a:solidFill>
                  <a:prstClr val="black"/>
                </a:solidFill>
                <a:effectLst/>
                <a:uLnTx/>
                <a:uFillTx/>
                <a:latin typeface="Calibri"/>
                <a:ea typeface="+mn-ea"/>
                <a:cs typeface="+mn-cs"/>
              </a:rPr>
              <a:t>ICAO has identified a significant safety concern with respect to the ability of </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[State]</a:t>
            </a:r>
            <a:r>
              <a:rPr kumimoji="0" lang="en-GB" sz="1700" b="0" i="0" u="none" strike="noStrike" kern="0" cap="none" spc="0" normalizeH="0" baseline="0" noProof="0" dirty="0" smtClean="0">
                <a:ln>
                  <a:noFill/>
                </a:ln>
                <a:solidFill>
                  <a:prstClr val="black"/>
                </a:solidFill>
                <a:effectLst/>
                <a:uLnTx/>
                <a:uFillTx/>
                <a:latin typeface="Calibri"/>
                <a:ea typeface="+mn-ea"/>
                <a:cs typeface="+mn-cs"/>
              </a:rPr>
              <a:t> to properly oversee  the </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a:t>
            </a:r>
            <a:r>
              <a:rPr kumimoji="0" lang="en-GB" sz="1700" b="1" i="1" u="none" strike="noStrike" kern="0" cap="none" spc="0" normalizeH="0" baseline="0" noProof="0" dirty="0" smtClean="0">
                <a:ln>
                  <a:noFill/>
                </a:ln>
                <a:solidFill>
                  <a:srgbClr val="0070C0"/>
                </a:solidFill>
                <a:effectLst/>
                <a:uLnTx/>
                <a:uFillTx/>
                <a:latin typeface="Calibri"/>
                <a:ea typeface="+mn-ea"/>
                <a:cs typeface="+mn-cs"/>
              </a:rPr>
              <a:t>insert </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airlines (air operators); airports; aircraft; or air navigation services, </a:t>
            </a:r>
            <a:r>
              <a:rPr kumimoji="0" lang="en-GB" sz="1700" b="1" i="1" u="none" strike="noStrike" kern="0" cap="none" spc="0" normalizeH="0" baseline="0" noProof="0" dirty="0" smtClean="0">
                <a:ln>
                  <a:noFill/>
                </a:ln>
                <a:solidFill>
                  <a:srgbClr val="0070C0"/>
                </a:solidFill>
                <a:effectLst/>
                <a:uLnTx/>
                <a:uFillTx/>
                <a:latin typeface="Calibri"/>
                <a:ea typeface="+mn-ea"/>
                <a:cs typeface="+mn-cs"/>
              </a:rPr>
              <a:t>as applicable</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a:t>
            </a:r>
            <a:r>
              <a:rPr kumimoji="0" lang="en-GB" sz="1700" b="0" i="0" u="none" strike="noStrike" kern="0" cap="none" spc="0" normalizeH="0" baseline="0" noProof="0" dirty="0" smtClean="0">
                <a:ln>
                  <a:noFill/>
                </a:ln>
                <a:solidFill>
                  <a:prstClr val="black"/>
                </a:solidFill>
                <a:effectLst/>
                <a:uLnTx/>
                <a:uFillTx/>
                <a:latin typeface="Calibri"/>
                <a:ea typeface="+mn-ea"/>
                <a:cs typeface="+mn-cs"/>
              </a:rPr>
              <a:t> under its jurisdiction. This does not necessarily indicate a particular safety deficiency in the </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a:t>
            </a:r>
            <a:r>
              <a:rPr kumimoji="0" lang="en-GB" sz="1700" b="1" i="1" u="none" strike="noStrike" kern="0" cap="none" spc="0" normalizeH="0" baseline="0" noProof="0" dirty="0" smtClean="0">
                <a:ln>
                  <a:noFill/>
                </a:ln>
                <a:solidFill>
                  <a:srgbClr val="0070C0"/>
                </a:solidFill>
                <a:effectLst/>
                <a:uLnTx/>
                <a:uFillTx/>
                <a:latin typeface="Calibri"/>
                <a:ea typeface="+mn-ea"/>
                <a:cs typeface="+mn-cs"/>
              </a:rPr>
              <a:t>insert </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airlines (air operators); airports; aircraft; or air navigation services, </a:t>
            </a:r>
            <a:r>
              <a:rPr kumimoji="0" lang="en-GB" sz="1700" b="1" i="1" u="none" strike="noStrike" kern="0" cap="none" spc="0" normalizeH="0" baseline="0" noProof="0" dirty="0" smtClean="0">
                <a:ln>
                  <a:noFill/>
                </a:ln>
                <a:solidFill>
                  <a:srgbClr val="0070C0"/>
                </a:solidFill>
                <a:effectLst/>
                <a:uLnTx/>
                <a:uFillTx/>
                <a:latin typeface="Calibri"/>
                <a:ea typeface="+mn-ea"/>
                <a:cs typeface="+mn-cs"/>
              </a:rPr>
              <a:t>as applicable</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a:t>
            </a:r>
            <a:r>
              <a:rPr kumimoji="0" lang="en-GB" sz="1700" b="0" i="0" u="none" strike="noStrike" kern="0" cap="none" spc="0" normalizeH="0" baseline="0" noProof="0" dirty="0" smtClean="0">
                <a:ln>
                  <a:noFill/>
                </a:ln>
                <a:solidFill>
                  <a:prstClr val="black"/>
                </a:solidFill>
                <a:effectLst/>
                <a:uLnTx/>
                <a:uFillTx/>
                <a:latin typeface="Calibri"/>
                <a:ea typeface="+mn-ea"/>
                <a:cs typeface="+mn-cs"/>
              </a:rPr>
              <a:t>  but, rather, indicates that the State is not providing sufficient safety oversight to ensure the effective implementation of applicable ICAO Standards. Full technical details of the ICAO findings have been made available to </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[State]</a:t>
            </a:r>
            <a:r>
              <a:rPr kumimoji="0" lang="en-GB" sz="1700" b="0" i="0" u="none" strike="noStrike" kern="0" cap="none" spc="0" normalizeH="0" baseline="0" noProof="0" dirty="0" smtClean="0">
                <a:ln>
                  <a:noFill/>
                </a:ln>
                <a:solidFill>
                  <a:prstClr val="black"/>
                </a:solidFill>
                <a:effectLst/>
                <a:uLnTx/>
                <a:uFillTx/>
                <a:latin typeface="Calibri"/>
                <a:ea typeface="+mn-ea"/>
                <a:cs typeface="+mn-cs"/>
              </a:rPr>
              <a:t> to guide rectification, as well as to all ICAO Member States to facilitate any actions that they may consider necessary to ensure safety. </a:t>
            </a:r>
            <a:r>
              <a:rPr kumimoji="0" lang="en-GB" sz="1700" b="1" i="0" u="none" strike="noStrike" kern="0" cap="none" spc="0" normalizeH="0" baseline="0" noProof="0" dirty="0" smtClean="0">
                <a:ln>
                  <a:noFill/>
                </a:ln>
                <a:solidFill>
                  <a:srgbClr val="0070C0"/>
                </a:solidFill>
                <a:effectLst/>
                <a:uLnTx/>
                <a:uFillTx/>
                <a:latin typeface="Calibri"/>
                <a:ea typeface="+mn-ea"/>
                <a:cs typeface="+mn-cs"/>
              </a:rPr>
              <a:t>[State] </a:t>
            </a:r>
            <a:r>
              <a:rPr kumimoji="0" lang="en-GB" sz="1700" b="0" i="0" u="none" strike="noStrike" kern="0" cap="none" spc="0" normalizeH="0" baseline="0" noProof="0" dirty="0" smtClean="0">
                <a:ln>
                  <a:noFill/>
                </a:ln>
                <a:solidFill>
                  <a:prstClr val="black"/>
                </a:solidFill>
                <a:effectLst/>
                <a:uLnTx/>
                <a:uFillTx/>
                <a:latin typeface="Calibri"/>
                <a:ea typeface="+mn-ea"/>
                <a:cs typeface="+mn-cs"/>
              </a:rPr>
              <a:t>has undertaken to regularly report progress on this matter to ICAO.</a:t>
            </a:r>
          </a:p>
        </p:txBody>
      </p:sp>
      <p:pic>
        <p:nvPicPr>
          <p:cNvPr id="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6670" y="1196752"/>
            <a:ext cx="5289550" cy="52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Seminario CMA - Módulo 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EBC9397-8921-489F-B39C-2E8FC685A84F}"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118811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20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1" nodeType="clickEffect">
                                  <p:stCondLst>
                                    <p:cond delay="0"/>
                                  </p:stCondLst>
                                  <p:childTnLst>
                                    <p:animMotion origin="layout" path="M 8.33333E-7 -3.7037E-6 L 0.11285 -3.7037E-6 " pathEditMode="relative" rAng="0" ptsTypes="AA">
                                      <p:cBhvr>
                                        <p:cTn id="15" dur="2000" fill="hold"/>
                                        <p:tgtEl>
                                          <p:spTgt spid="65"/>
                                        </p:tgtEl>
                                        <p:attrNameLst>
                                          <p:attrName>ppt_x</p:attrName>
                                          <p:attrName>ppt_y</p:attrName>
                                        </p:attrNameLst>
                                      </p:cBhvr>
                                      <p:rCtr x="5642"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2000"/>
                                        <p:tgtEl>
                                          <p:spTgt spid="56"/>
                                        </p:tgtEl>
                                      </p:cBhvr>
                                    </p:animEffect>
                                  </p:childTnLst>
                                </p:cTn>
                              </p:par>
                              <p:par>
                                <p:cTn id="24" presetID="10" presetClass="exit" presetSubtype="0" fill="hold" grpId="2" nodeType="withEffect">
                                  <p:stCondLst>
                                    <p:cond delay="0"/>
                                  </p:stCondLst>
                                  <p:childTnLst>
                                    <p:animEffect transition="out" filter="fade">
                                      <p:cBhvr>
                                        <p:cTn id="25" dur="500"/>
                                        <p:tgtEl>
                                          <p:spTgt spid="65"/>
                                        </p:tgtEl>
                                      </p:cBhvr>
                                    </p:animEffect>
                                    <p:set>
                                      <p:cBhvr>
                                        <p:cTn id="26" dur="1" fill="hold">
                                          <p:stCondLst>
                                            <p:cond delay="499"/>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0.00399 1.11111E-6 L 0.11615 1.11111E-6 " pathEditMode="relative" rAng="0" ptsTypes="AA">
                                      <p:cBhvr>
                                        <p:cTn id="30" dur="2000" fill="hold"/>
                                        <p:tgtEl>
                                          <p:spTgt spid="66"/>
                                        </p:tgtEl>
                                        <p:attrNameLst>
                                          <p:attrName>ppt_x</p:attrName>
                                          <p:attrName>ppt_y</p:attrName>
                                        </p:attrNameLst>
                                      </p:cBhvr>
                                      <p:rCtr x="56" y="0"/>
                                    </p:animMotion>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left)">
                                      <p:cBhvr>
                                        <p:cTn id="38" dur="2000"/>
                                        <p:tgtEl>
                                          <p:spTgt spid="60"/>
                                        </p:tgtEl>
                                      </p:cBhvr>
                                    </p:animEffect>
                                  </p:childTnLst>
                                </p:cTn>
                              </p:par>
                            </p:childTnLst>
                          </p:cTn>
                        </p:par>
                        <p:par>
                          <p:cTn id="39" fill="hold">
                            <p:stCondLst>
                              <p:cond delay="45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52"/>
                                        </p:tgtEl>
                                        <p:attrNameLst>
                                          <p:attrName>style.visibility</p:attrName>
                                        </p:attrNameLst>
                                      </p:cBhvr>
                                      <p:to>
                                        <p:strVal val="visible"/>
                                      </p:to>
                                    </p:set>
                                    <p:anim calcmode="lin" valueType="num">
                                      <p:cBhvr>
                                        <p:cTn id="42" dur="1000" fill="hold"/>
                                        <p:tgtEl>
                                          <p:spTgt spid="52"/>
                                        </p:tgtEl>
                                        <p:attrNameLst>
                                          <p:attrName>ppt_w</p:attrName>
                                        </p:attrNameLst>
                                      </p:cBhvr>
                                      <p:tavLst>
                                        <p:tav tm="0">
                                          <p:val>
                                            <p:fltVal val="0"/>
                                          </p:val>
                                        </p:tav>
                                        <p:tav tm="100000">
                                          <p:val>
                                            <p:strVal val="#ppt_w"/>
                                          </p:val>
                                        </p:tav>
                                      </p:tavLst>
                                    </p:anim>
                                    <p:anim calcmode="lin" valueType="num">
                                      <p:cBhvr>
                                        <p:cTn id="43" dur="1000" fill="hold"/>
                                        <p:tgtEl>
                                          <p:spTgt spid="52"/>
                                        </p:tgtEl>
                                        <p:attrNameLst>
                                          <p:attrName>ppt_h</p:attrName>
                                        </p:attrNameLst>
                                      </p:cBhvr>
                                      <p:tavLst>
                                        <p:tav tm="0">
                                          <p:val>
                                            <p:fltVal val="0"/>
                                          </p:val>
                                        </p:tav>
                                        <p:tav tm="100000">
                                          <p:val>
                                            <p:strVal val="#ppt_h"/>
                                          </p:val>
                                        </p:tav>
                                      </p:tavLst>
                                    </p:anim>
                                    <p:anim calcmode="lin" valueType="num">
                                      <p:cBhvr>
                                        <p:cTn id="44" dur="1000" fill="hold"/>
                                        <p:tgtEl>
                                          <p:spTgt spid="52"/>
                                        </p:tgtEl>
                                        <p:attrNameLst>
                                          <p:attrName>style.rotation</p:attrName>
                                        </p:attrNameLst>
                                      </p:cBhvr>
                                      <p:tavLst>
                                        <p:tav tm="0">
                                          <p:val>
                                            <p:fltVal val="90"/>
                                          </p:val>
                                        </p:tav>
                                        <p:tav tm="100000">
                                          <p:val>
                                            <p:fltVal val="0"/>
                                          </p:val>
                                        </p:tav>
                                      </p:tavLst>
                                    </p:anim>
                                    <p:animEffect transition="in" filter="fade">
                                      <p:cBhvr>
                                        <p:cTn id="45" dur="10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2" nodeType="clickEffect">
                                  <p:stCondLst>
                                    <p:cond delay="0"/>
                                  </p:stCondLst>
                                  <p:childTnLst>
                                    <p:animEffect transition="out" filter="fade">
                                      <p:cBhvr>
                                        <p:cTn id="49" dur="500"/>
                                        <p:tgtEl>
                                          <p:spTgt spid="66"/>
                                        </p:tgtEl>
                                      </p:cBhvr>
                                    </p:animEffect>
                                    <p:set>
                                      <p:cBhvr>
                                        <p:cTn id="50" dur="1" fill="hold">
                                          <p:stCondLst>
                                            <p:cond delay="499"/>
                                          </p:stCondLst>
                                        </p:cTn>
                                        <p:tgtEl>
                                          <p:spTgt spid="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1" nodeType="clickEffect">
                                  <p:stCondLst>
                                    <p:cond delay="0"/>
                                  </p:stCondLst>
                                  <p:childTnLst>
                                    <p:animMotion origin="layout" path="M -0.00434 1.11111E-6 L 0.22517 1.11111E-6 " pathEditMode="relative" rAng="0" ptsTypes="AA">
                                      <p:cBhvr>
                                        <p:cTn id="54" dur="2000" fill="hold"/>
                                        <p:tgtEl>
                                          <p:spTgt spid="67"/>
                                        </p:tgtEl>
                                        <p:attrNameLst>
                                          <p:attrName>ppt_x</p:attrName>
                                          <p:attrName>ppt_y</p:attrName>
                                        </p:attrNameLst>
                                      </p:cBhvr>
                                      <p:rCtr x="115" y="0"/>
                                    </p:animMotion>
                                  </p:childTnLst>
                                </p:cTn>
                              </p:par>
                              <p:par>
                                <p:cTn id="55" presetID="10" presetClass="exit" presetSubtype="0" fill="hold" nodeType="withEffect">
                                  <p:stCondLst>
                                    <p:cond delay="0"/>
                                  </p:stCondLst>
                                  <p:iterate type="lt">
                                    <p:tmPct val="0"/>
                                  </p:iterate>
                                  <p:childTnLst>
                                    <p:animEffect transition="out" filter="fade">
                                      <p:cBhvr>
                                        <p:cTn id="56" dur="500"/>
                                        <p:tgtEl>
                                          <p:spTgt spid="52"/>
                                        </p:tgtEl>
                                      </p:cBhvr>
                                    </p:animEffect>
                                    <p:set>
                                      <p:cBhvr>
                                        <p:cTn id="57" dur="1" fill="hold">
                                          <p:stCondLst>
                                            <p:cond delay="499"/>
                                          </p:stCondLst>
                                        </p:cTn>
                                        <p:tgtEl>
                                          <p:spTgt spid="52"/>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2000"/>
                                        <p:tgtEl>
                                          <p:spTgt spid="57"/>
                                        </p:tgtEl>
                                      </p:cBhvr>
                                    </p:animEffect>
                                  </p:childTnLst>
                                </p:cTn>
                              </p:par>
                              <p:par>
                                <p:cTn id="66" presetID="10" presetClass="exit" presetSubtype="0" fill="hold" grpId="2" nodeType="withEffect">
                                  <p:stCondLst>
                                    <p:cond delay="0"/>
                                  </p:stCondLst>
                                  <p:childTnLst>
                                    <p:animEffect transition="out" filter="fade">
                                      <p:cBhvr>
                                        <p:cTn id="67" dur="500"/>
                                        <p:tgtEl>
                                          <p:spTgt spid="67"/>
                                        </p:tgtEl>
                                      </p:cBhvr>
                                    </p:animEffect>
                                    <p:set>
                                      <p:cBhvr>
                                        <p:cTn id="68" dur="1" fill="hold">
                                          <p:stCondLst>
                                            <p:cond delay="499"/>
                                          </p:stCondLst>
                                        </p:cTn>
                                        <p:tgtEl>
                                          <p:spTgt spid="6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2000"/>
                                        <p:tgtEl>
                                          <p:spTgt spid="61"/>
                                        </p:tgtEl>
                                      </p:cBhvr>
                                    </p:animEffect>
                                  </p:childTnLst>
                                </p:cTn>
                              </p:par>
                            </p:childTnLst>
                          </p:cTn>
                        </p:par>
                        <p:par>
                          <p:cTn id="74" fill="hold">
                            <p:stCondLst>
                              <p:cond delay="2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ppt_w</p:attrName>
                                        </p:attrNameLst>
                                      </p:cBhvr>
                                      <p:tavLst>
                                        <p:tav tm="0">
                                          <p:val>
                                            <p:fltVal val="0"/>
                                          </p:val>
                                        </p:tav>
                                        <p:tav tm="100000">
                                          <p:val>
                                            <p:strVal val="#ppt_w"/>
                                          </p:val>
                                        </p:tav>
                                      </p:tavLst>
                                    </p:anim>
                                    <p:anim calcmode="lin" valueType="num">
                                      <p:cBhvr>
                                        <p:cTn id="78" dur="1000" fill="hold"/>
                                        <p:tgtEl>
                                          <p:spTgt spid="45"/>
                                        </p:tgtEl>
                                        <p:attrNameLst>
                                          <p:attrName>ppt_h</p:attrName>
                                        </p:attrNameLst>
                                      </p:cBhvr>
                                      <p:tavLst>
                                        <p:tav tm="0">
                                          <p:val>
                                            <p:fltVal val="0"/>
                                          </p:val>
                                        </p:tav>
                                        <p:tav tm="100000">
                                          <p:val>
                                            <p:strVal val="#ppt_h"/>
                                          </p:val>
                                        </p:tav>
                                      </p:tavLst>
                                    </p:anim>
                                    <p:anim calcmode="lin" valueType="num">
                                      <p:cBhvr>
                                        <p:cTn id="79" dur="1000" fill="hold"/>
                                        <p:tgtEl>
                                          <p:spTgt spid="45"/>
                                        </p:tgtEl>
                                        <p:attrNameLst>
                                          <p:attrName>style.rotation</p:attrName>
                                        </p:attrNameLst>
                                      </p:cBhvr>
                                      <p:tavLst>
                                        <p:tav tm="0">
                                          <p:val>
                                            <p:fltVal val="90"/>
                                          </p:val>
                                        </p:tav>
                                        <p:tav tm="100000">
                                          <p:val>
                                            <p:fltVal val="0"/>
                                          </p:val>
                                        </p:tav>
                                      </p:tavLst>
                                    </p:anim>
                                    <p:animEffect transition="in" filter="fade">
                                      <p:cBhvr>
                                        <p:cTn id="80" dur="10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grpId="1" nodeType="clickEffect">
                                  <p:stCondLst>
                                    <p:cond delay="0"/>
                                  </p:stCondLst>
                                  <p:childTnLst>
                                    <p:animMotion origin="layout" path="M 0.00069 1.11111E-6 L 0.06284 1.11111E-6 " pathEditMode="relative" rAng="0" ptsTypes="AA">
                                      <p:cBhvr>
                                        <p:cTn id="84" dur="2000" fill="hold"/>
                                        <p:tgtEl>
                                          <p:spTgt spid="68"/>
                                        </p:tgtEl>
                                        <p:attrNameLst>
                                          <p:attrName>ppt_x</p:attrName>
                                          <p:attrName>ppt_y</p:attrName>
                                        </p:attrNameLst>
                                      </p:cBhvr>
                                      <p:rCtr x="31" y="0"/>
                                    </p:animMotion>
                                  </p:childTnLst>
                                </p:cTn>
                              </p:par>
                              <p:par>
                                <p:cTn id="85" presetID="10" presetClass="exit" presetSubtype="0" fill="hold" nodeType="withEffect">
                                  <p:stCondLst>
                                    <p:cond delay="0"/>
                                  </p:stCondLst>
                                  <p:iterate type="lt">
                                    <p:tmPct val="0"/>
                                  </p:iterate>
                                  <p:childTnLst>
                                    <p:animEffect transition="out" filter="fade">
                                      <p:cBhvr>
                                        <p:cTn id="86" dur="500"/>
                                        <p:tgtEl>
                                          <p:spTgt spid="45"/>
                                        </p:tgtEl>
                                      </p:cBhvr>
                                    </p:animEffect>
                                    <p:set>
                                      <p:cBhvr>
                                        <p:cTn id="87" dur="1" fill="hold">
                                          <p:stCondLst>
                                            <p:cond delay="499"/>
                                          </p:stCondLst>
                                        </p:cTn>
                                        <p:tgtEl>
                                          <p:spTgt spid="45"/>
                                        </p:tgtEl>
                                        <p:attrNameLst>
                                          <p:attrName>style.visibility</p:attrName>
                                        </p:attrNameLst>
                                      </p:cBhvr>
                                      <p:to>
                                        <p:strVal val="hidden"/>
                                      </p:to>
                                    </p:se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2000"/>
                                        <p:tgtEl>
                                          <p:spTgt spid="58"/>
                                        </p:tgtEl>
                                      </p:cBhvr>
                                    </p:animEffect>
                                  </p:childTnLst>
                                </p:cTn>
                              </p:par>
                            </p:childTnLst>
                          </p:cTn>
                        </p:par>
                        <p:par>
                          <p:cTn id="92" fill="hold">
                            <p:stCondLst>
                              <p:cond delay="4000"/>
                            </p:stCondLst>
                            <p:childTnLst>
                              <p:par>
                                <p:cTn id="93" presetID="22" presetClass="entr" presetSubtype="8"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2000"/>
                                        <p:tgtEl>
                                          <p:spTgt spid="6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2" nodeType="clickEffect">
                                  <p:stCondLst>
                                    <p:cond delay="0"/>
                                  </p:stCondLst>
                                  <p:childTnLst>
                                    <p:animEffect transition="out" filter="fade">
                                      <p:cBhvr>
                                        <p:cTn id="99" dur="2000"/>
                                        <p:tgtEl>
                                          <p:spTgt spid="68"/>
                                        </p:tgtEl>
                                      </p:cBhvr>
                                    </p:animEffect>
                                    <p:set>
                                      <p:cBhvr>
                                        <p:cTn id="100" dur="1" fill="hold">
                                          <p:stCondLst>
                                            <p:cond delay="1999"/>
                                          </p:stCondLst>
                                        </p:cTn>
                                        <p:tgtEl>
                                          <p:spTgt spid="68"/>
                                        </p:tgtEl>
                                        <p:attrNameLst>
                                          <p:attrName>style.visibility</p:attrName>
                                        </p:attrNameLst>
                                      </p:cBhvr>
                                      <p:to>
                                        <p:strVal val="hidden"/>
                                      </p:to>
                                    </p:set>
                                  </p:childTnLst>
                                </p:cTn>
                              </p:par>
                            </p:childTnLst>
                          </p:cTn>
                        </p:par>
                        <p:par>
                          <p:cTn id="101" fill="hold">
                            <p:stCondLst>
                              <p:cond delay="2000"/>
                            </p:stCondLst>
                            <p:childTnLst>
                              <p:par>
                                <p:cTn id="102" presetID="20" presetClass="entr" presetSubtype="0" fill="hold" grpId="0" nodeType="after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wedge">
                                      <p:cBhvr>
                                        <p:cTn id="104" dur="2000"/>
                                        <p:tgtEl>
                                          <p:spTgt spid="70"/>
                                        </p:tgtEl>
                                      </p:cBhvr>
                                    </p:animEffect>
                                  </p:childTnLst>
                                </p:cTn>
                              </p:par>
                            </p:childTnLst>
                          </p:cTn>
                        </p:par>
                        <p:par>
                          <p:cTn id="105" fill="hold">
                            <p:stCondLst>
                              <p:cond delay="4000"/>
                            </p:stCondLst>
                            <p:childTnLst>
                              <p:par>
                                <p:cTn id="106" presetID="3" presetClass="entr" presetSubtype="10" fill="hold" grpId="0" nodeType="after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1000"/>
                                        <p:tgtEl>
                                          <p:spTgt spid="71"/>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blinds(horizontal)">
                                      <p:cBhvr>
                                        <p:cTn id="113" dur="1000"/>
                                        <p:tgtEl>
                                          <p:spTgt spid="72"/>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2000"/>
                                        <p:tgtEl>
                                          <p:spTgt spid="8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3000"/>
                                        <p:tgtEl>
                                          <p:spTgt spid="84"/>
                                        </p:tgtEl>
                                      </p:cBhvr>
                                    </p:animEffect>
                                    <p:set>
                                      <p:cBhvr>
                                        <p:cTn id="122" dur="1" fill="hold">
                                          <p:stCondLst>
                                            <p:cond delay="2999"/>
                                          </p:stCondLst>
                                        </p:cTn>
                                        <p:tgtEl>
                                          <p:spTgt spid="8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barn(inVertical)">
                                      <p:cBhvr>
                                        <p:cTn id="127" dur="500"/>
                                        <p:tgtEl>
                                          <p:spTgt spid="59"/>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nodeType="click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circle(in)">
                                      <p:cBhvr>
                                        <p:cTn id="1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0" grpId="0" animBg="1"/>
      <p:bldP spid="61" grpId="0" animBg="1"/>
      <p:bldP spid="62" grpId="0" animBg="1"/>
      <p:bldP spid="65" grpId="0" animBg="1"/>
      <p:bldP spid="65" grpId="1" animBg="1"/>
      <p:bldP spid="65" grpId="2" animBg="1"/>
      <p:bldP spid="66" grpId="0" animBg="1"/>
      <p:bldP spid="66" grpId="1" animBg="1"/>
      <p:bldP spid="66" grpId="2" animBg="1"/>
      <p:bldP spid="67" grpId="0" animBg="1"/>
      <p:bldP spid="67" grpId="1" animBg="1"/>
      <p:bldP spid="67" grpId="2" animBg="1"/>
      <p:bldP spid="68" grpId="0" animBg="1"/>
      <p:bldP spid="68" grpId="1" animBg="1"/>
      <p:bldP spid="68" grpId="2" animBg="1"/>
      <p:bldP spid="70" grpId="0" animBg="1"/>
      <p:bldP spid="71" grpId="0" animBg="1"/>
      <p:bldP spid="72" grpId="0" animBg="1"/>
      <p:bldP spid="59" grpId="0" animBg="1"/>
      <p:bldP spid="84" grpId="0" animBg="1"/>
      <p:bldP spid="8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lstStyle/>
          <a:p>
            <a:r>
              <a:rPr lang="en-US" dirty="0" err="1"/>
              <a:t>Objetivo</a:t>
            </a:r>
            <a:endParaRPr lang="en-GB" dirty="0"/>
          </a:p>
        </p:txBody>
      </p:sp>
      <p:sp>
        <p:nvSpPr>
          <p:cNvPr id="3" name="Content Placeholder 2"/>
          <p:cNvSpPr>
            <a:spLocks noGrp="1"/>
          </p:cNvSpPr>
          <p:nvPr>
            <p:ph idx="1"/>
          </p:nvPr>
        </p:nvSpPr>
        <p:spPr>
          <a:xfrm>
            <a:off x="899592" y="1412776"/>
            <a:ext cx="7488832" cy="4713387"/>
          </a:xfrm>
        </p:spPr>
        <p:txBody>
          <a:bodyPr anchor="ctr">
            <a:normAutofit/>
          </a:bodyPr>
          <a:lstStyle/>
          <a:p>
            <a:pPr marL="0" indent="0">
              <a:buClrTx/>
              <a:buNone/>
            </a:pPr>
            <a:r>
              <a:rPr lang="en-US" sz="2800" dirty="0"/>
              <a:t>El </a:t>
            </a:r>
            <a:r>
              <a:rPr lang="en-US" sz="2800" dirty="0" err="1"/>
              <a:t>objetivo</a:t>
            </a:r>
            <a:r>
              <a:rPr lang="en-US" sz="2800" dirty="0"/>
              <a:t> de </a:t>
            </a:r>
            <a:r>
              <a:rPr lang="en-US" sz="2800" dirty="0" err="1"/>
              <a:t>este</a:t>
            </a:r>
            <a:r>
              <a:rPr lang="en-US" sz="2800" dirty="0"/>
              <a:t> </a:t>
            </a:r>
            <a:r>
              <a:rPr lang="en-US" sz="2800" dirty="0" err="1"/>
              <a:t>módulo</a:t>
            </a:r>
            <a:r>
              <a:rPr lang="en-US" sz="2800" dirty="0"/>
              <a:t> </a:t>
            </a:r>
            <a:r>
              <a:rPr lang="en-US" sz="2800" dirty="0" err="1"/>
              <a:t>es</a:t>
            </a:r>
            <a:r>
              <a:rPr lang="en-US" sz="2800" dirty="0"/>
              <a:t> </a:t>
            </a:r>
            <a:r>
              <a:rPr lang="en-US" sz="2800" dirty="0" err="1"/>
              <a:t>proporcionar</a:t>
            </a:r>
            <a:r>
              <a:rPr lang="en-US" sz="2800" dirty="0"/>
              <a:t> </a:t>
            </a:r>
            <a:r>
              <a:rPr lang="en-US" sz="2800" dirty="0" err="1"/>
              <a:t>una</a:t>
            </a:r>
            <a:r>
              <a:rPr lang="en-US" sz="2800" dirty="0"/>
              <a:t> </a:t>
            </a:r>
            <a:r>
              <a:rPr lang="en-US" sz="2800" dirty="0" err="1"/>
              <a:t>descripción</a:t>
            </a:r>
            <a:r>
              <a:rPr lang="en-US" sz="2800" dirty="0"/>
              <a:t> general </a:t>
            </a:r>
            <a:r>
              <a:rPr lang="en-US" sz="2800" dirty="0" err="1"/>
              <a:t>actualizada</a:t>
            </a:r>
            <a:r>
              <a:rPr lang="en-US" sz="2800" dirty="0"/>
              <a:t> de la </a:t>
            </a:r>
            <a:r>
              <a:rPr lang="en-US" sz="2800" dirty="0" err="1" smtClean="0"/>
              <a:t>metodología</a:t>
            </a:r>
            <a:r>
              <a:rPr lang="en-US" sz="2800" dirty="0" smtClean="0"/>
              <a:t> y </a:t>
            </a:r>
            <a:r>
              <a:rPr lang="en-US" sz="2800" dirty="0" err="1" smtClean="0"/>
              <a:t>actividades</a:t>
            </a:r>
            <a:r>
              <a:rPr lang="en-US" sz="2800" dirty="0" smtClean="0"/>
              <a:t> del </a:t>
            </a:r>
            <a:r>
              <a:rPr lang="en-US" sz="2800" dirty="0"/>
              <a:t>CMA del USOAP.</a:t>
            </a:r>
            <a:endParaRPr lang="en-GB" sz="2800" dirty="0"/>
          </a:p>
          <a:p>
            <a:pPr marL="571500" indent="-571500">
              <a:buClrTx/>
              <a:buFont typeface="+mj-lt"/>
              <a:buAutoNum type="romanUcPeriod"/>
            </a:pPr>
            <a:endParaRPr lang="en-US" sz="2800" dirty="0"/>
          </a:p>
        </p:txBody>
      </p:sp>
      <p:sp>
        <p:nvSpPr>
          <p:cNvPr id="8" name="Date Placeholder 7"/>
          <p:cNvSpPr>
            <a:spLocks noGrp="1"/>
          </p:cNvSpPr>
          <p:nvPr>
            <p:ph type="dt" sz="half" idx="10"/>
          </p:nvPr>
        </p:nvSpPr>
        <p:spPr/>
        <p:txBody>
          <a:bodyPr/>
          <a:lstStyle/>
          <a:p>
            <a:fld id="{0EE367D6-1926-4DED-AADE-6A73CC83FDE2}"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2</a:t>
            </a:fld>
            <a:endParaRPr lang="en-US" dirty="0"/>
          </a:p>
        </p:txBody>
      </p:sp>
    </p:spTree>
    <p:extLst>
      <p:ext uri="{BB962C8B-B14F-4D97-AF65-F5344CB8AC3E}">
        <p14:creationId xmlns:p14="http://schemas.microsoft.com/office/powerpoint/2010/main" val="1597240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lgn="ctr">
              <a:buNone/>
            </a:pPr>
            <a:r>
              <a:rPr lang="en-GB" b="1" dirty="0" err="1" smtClean="0"/>
              <a:t>Áreas</a:t>
            </a:r>
            <a:r>
              <a:rPr lang="en-GB" b="1" dirty="0" smtClean="0"/>
              <a:t> </a:t>
            </a:r>
            <a:r>
              <a:rPr lang="en-GB" b="1" dirty="0"/>
              <a:t>de </a:t>
            </a:r>
            <a:r>
              <a:rPr lang="en-GB" b="1" dirty="0" err="1"/>
              <a:t>auditoría</a:t>
            </a:r>
            <a:r>
              <a:rPr lang="en-GB" b="1" dirty="0"/>
              <a:t> CMA del </a:t>
            </a:r>
            <a:r>
              <a:rPr lang="en-GB" b="1" dirty="0" smtClean="0"/>
              <a:t>USOAP</a:t>
            </a:r>
          </a:p>
          <a:p>
            <a:pPr marL="0" indent="0" algn="ctr">
              <a:buNone/>
            </a:pPr>
            <a:r>
              <a:rPr lang="en-US" b="1" dirty="0" smtClean="0"/>
              <a:t>y </a:t>
            </a:r>
            <a:r>
              <a:rPr lang="en-US" b="1" dirty="0" err="1" smtClean="0"/>
              <a:t>preguntas</a:t>
            </a:r>
            <a:r>
              <a:rPr lang="en-US" b="1" dirty="0" smtClean="0"/>
              <a:t> del </a:t>
            </a:r>
            <a:r>
              <a:rPr lang="en-US" b="1" dirty="0" err="1" smtClean="0"/>
              <a:t>protocolo</a:t>
            </a:r>
            <a:r>
              <a:rPr lang="en-US" b="1" dirty="0" smtClean="0"/>
              <a:t> (PQ)</a:t>
            </a:r>
            <a:endParaRPr lang="en-GB" b="1" dirty="0"/>
          </a:p>
          <a:p>
            <a:endParaRPr lang="en-GB" dirty="0"/>
          </a:p>
        </p:txBody>
      </p:sp>
      <p:sp>
        <p:nvSpPr>
          <p:cNvPr id="7" name="Date Placeholder 6"/>
          <p:cNvSpPr>
            <a:spLocks noGrp="1"/>
          </p:cNvSpPr>
          <p:nvPr>
            <p:ph type="dt" sz="half" idx="10"/>
          </p:nvPr>
        </p:nvSpPr>
        <p:spPr/>
        <p:txBody>
          <a:bodyPr/>
          <a:lstStyle/>
          <a:p>
            <a:fld id="{FB78C533-428C-4305-9BD3-457B344A97DD}"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20</a:t>
            </a:fld>
            <a:endParaRPr lang="en-US" dirty="0"/>
          </a:p>
        </p:txBody>
      </p:sp>
    </p:spTree>
    <p:extLst>
      <p:ext uri="{BB962C8B-B14F-4D97-AF65-F5344CB8AC3E}">
        <p14:creationId xmlns:p14="http://schemas.microsoft.com/office/powerpoint/2010/main" val="29049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67544" y="44624"/>
            <a:ext cx="8229600" cy="1143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GB" dirty="0" err="1">
                <a:latin typeface="Arial" charset="0"/>
                <a:cs typeface="Arial" charset="0"/>
              </a:rPr>
              <a:t>Áreas</a:t>
            </a:r>
            <a:r>
              <a:rPr lang="en-GB" dirty="0">
                <a:latin typeface="Arial" charset="0"/>
                <a:cs typeface="Arial" charset="0"/>
              </a:rPr>
              <a:t> de </a:t>
            </a:r>
            <a:r>
              <a:rPr lang="en-GB" dirty="0" err="1">
                <a:latin typeface="Arial" charset="0"/>
                <a:cs typeface="Arial" charset="0"/>
              </a:rPr>
              <a:t>auditoría</a:t>
            </a:r>
            <a:r>
              <a:rPr lang="en-GB" dirty="0">
                <a:latin typeface="Arial" charset="0"/>
                <a:cs typeface="Arial" charset="0"/>
              </a:rPr>
              <a:t> </a:t>
            </a:r>
            <a:r>
              <a:rPr lang="en-GB" dirty="0" smtClean="0">
                <a:latin typeface="Arial" charset="0"/>
                <a:cs typeface="Arial" charset="0"/>
              </a:rPr>
              <a:t>CMA</a:t>
            </a:r>
          </a:p>
          <a:p>
            <a:r>
              <a:rPr lang="en-GB" dirty="0" smtClean="0">
                <a:latin typeface="Arial" charset="0"/>
                <a:cs typeface="Arial" charset="0"/>
              </a:rPr>
              <a:t>del </a:t>
            </a:r>
            <a:r>
              <a:rPr lang="en-GB" dirty="0">
                <a:latin typeface="Arial" charset="0"/>
                <a:cs typeface="Arial" charset="0"/>
              </a:rPr>
              <a:t>USOAP</a:t>
            </a:r>
            <a:endParaRPr lang="en-GB" dirty="0" smtClean="0">
              <a:latin typeface="Arial" charset="0"/>
              <a:cs typeface="Arial" charset="0"/>
            </a:endParaRPr>
          </a:p>
        </p:txBody>
      </p:sp>
      <p:graphicFrame>
        <p:nvGraphicFramePr>
          <p:cNvPr id="2" name="Diagram 1"/>
          <p:cNvGraphicFramePr/>
          <p:nvPr>
            <p:extLst>
              <p:ext uri="{D42A27DB-BD31-4B8C-83A1-F6EECF244321}">
                <p14:modId xmlns:p14="http://schemas.microsoft.com/office/powerpoint/2010/main" val="3773528251"/>
              </p:ext>
            </p:extLst>
          </p:nvPr>
        </p:nvGraphicFramePr>
        <p:xfrm>
          <a:off x="323528" y="1268760"/>
          <a:ext cx="856895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2"/>
          </p:nvPr>
        </p:nvSpPr>
        <p:spPr>
          <a:xfrm>
            <a:off x="467544" y="6381328"/>
            <a:ext cx="2133600" cy="365125"/>
          </a:xfrm>
        </p:spPr>
        <p:txBody>
          <a:bodyPr/>
          <a:lstStyle/>
          <a:p>
            <a:pPr algn="l"/>
            <a:fld id="{A74CA7DB-77F6-4697-AC67-179ECFCE3E40}" type="datetime4">
              <a:rPr lang="es-ES" smtClean="0">
                <a:solidFill>
                  <a:prstClr val="black">
                    <a:tint val="75000"/>
                  </a:prstClr>
                </a:solidFill>
              </a:rPr>
              <a:t>05 de diciembre de 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Seminario CMA - Módulo 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r>
              <a:rPr lang="en-US" dirty="0" smtClean="0"/>
              <a:t> </a:t>
            </a:r>
            <a:fld id="{AEBC9397-8921-489F-B39C-2E8FC685A84F}" type="slidenum">
              <a:rPr lang="en-US" smtClean="0"/>
              <a:pPr/>
              <a:t>21</a:t>
            </a:fld>
            <a:endParaRPr lang="en-US" dirty="0"/>
          </a:p>
        </p:txBody>
      </p:sp>
    </p:spTree>
    <p:extLst>
      <p:ext uri="{BB962C8B-B14F-4D97-AF65-F5344CB8AC3E}">
        <p14:creationId xmlns:p14="http://schemas.microsoft.com/office/powerpoint/2010/main" val="12921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err="1" smtClean="0"/>
              <a:t>Instrumento</a:t>
            </a:r>
            <a:r>
              <a:rPr lang="en-US" sz="2400" dirty="0" smtClean="0"/>
              <a:t> principal para </a:t>
            </a:r>
            <a:r>
              <a:rPr lang="en-US" sz="2400" dirty="0" err="1" smtClean="0"/>
              <a:t>evaluar</a:t>
            </a:r>
            <a:r>
              <a:rPr lang="en-US" sz="2400" dirty="0" smtClean="0"/>
              <a:t> la </a:t>
            </a:r>
            <a:r>
              <a:rPr lang="en-US" sz="2400" dirty="0" err="1" smtClean="0"/>
              <a:t>capacidad</a:t>
            </a:r>
            <a:r>
              <a:rPr lang="en-US" sz="2400" dirty="0" smtClean="0"/>
              <a:t> del Estado </a:t>
            </a:r>
            <a:r>
              <a:rPr lang="en-US" sz="2400" dirty="0" err="1" smtClean="0"/>
              <a:t>en</a:t>
            </a:r>
            <a:r>
              <a:rPr lang="en-US" sz="2400" dirty="0" smtClean="0"/>
              <a:t> </a:t>
            </a:r>
            <a:r>
              <a:rPr lang="en-US" sz="2400" dirty="0" err="1" smtClean="0"/>
              <a:t>materia</a:t>
            </a:r>
            <a:r>
              <a:rPr lang="en-US" sz="2400" dirty="0" smtClean="0"/>
              <a:t> de </a:t>
            </a:r>
            <a:r>
              <a:rPr lang="en-US" sz="2400" dirty="0" err="1" smtClean="0"/>
              <a:t>vigilancia</a:t>
            </a:r>
            <a:r>
              <a:rPr lang="en-US" sz="2400" dirty="0" smtClean="0"/>
              <a:t> de la </a:t>
            </a:r>
            <a:r>
              <a:rPr lang="en-US" sz="2400" dirty="0" err="1" smtClean="0"/>
              <a:t>seguridad</a:t>
            </a:r>
            <a:r>
              <a:rPr lang="en-US" sz="2400" dirty="0" smtClean="0"/>
              <a:t> </a:t>
            </a:r>
            <a:r>
              <a:rPr lang="en-US" sz="2400" dirty="0" err="1" smtClean="0"/>
              <a:t>operacional</a:t>
            </a:r>
            <a:r>
              <a:rPr lang="en-US" sz="2400" dirty="0" smtClean="0"/>
              <a:t>, para </a:t>
            </a:r>
            <a:r>
              <a:rPr lang="en-US" sz="2400" dirty="0" err="1" smtClean="0"/>
              <a:t>cada</a:t>
            </a:r>
            <a:r>
              <a:rPr lang="en-US" sz="2400" dirty="0" smtClean="0"/>
              <a:t> CE.</a:t>
            </a:r>
          </a:p>
          <a:p>
            <a:r>
              <a:rPr lang="en-US" sz="2400" dirty="0" err="1" smtClean="0"/>
              <a:t>Permiten</a:t>
            </a:r>
            <a:r>
              <a:rPr lang="en-US" sz="2400" dirty="0" smtClean="0"/>
              <a:t> la </a:t>
            </a:r>
            <a:r>
              <a:rPr lang="en-US" sz="2400" dirty="0" err="1" smtClean="0"/>
              <a:t>normalización</a:t>
            </a:r>
            <a:r>
              <a:rPr lang="en-US" sz="2400" dirty="0" smtClean="0"/>
              <a:t> </a:t>
            </a:r>
            <a:r>
              <a:rPr lang="en-US" sz="2400" dirty="0" err="1" smtClean="0"/>
              <a:t>en</a:t>
            </a:r>
            <a:r>
              <a:rPr lang="en-US" sz="2400" dirty="0" smtClean="0"/>
              <a:t> la </a:t>
            </a:r>
            <a:r>
              <a:rPr lang="en-US" sz="2400" dirty="0" err="1" smtClean="0"/>
              <a:t>realización</a:t>
            </a:r>
            <a:r>
              <a:rPr lang="en-US" sz="2400" dirty="0" smtClean="0"/>
              <a:t> de las </a:t>
            </a:r>
            <a:r>
              <a:rPr lang="en-US" sz="2400" dirty="0" err="1" smtClean="0"/>
              <a:t>actividades</a:t>
            </a:r>
            <a:r>
              <a:rPr lang="en-US" sz="2400" dirty="0" smtClean="0"/>
              <a:t> del CMA del USOAP.</a:t>
            </a:r>
          </a:p>
          <a:p>
            <a:r>
              <a:rPr lang="en-US" sz="2400" dirty="0" smtClean="0"/>
              <a:t>El </a:t>
            </a:r>
            <a:r>
              <a:rPr lang="en-US" sz="2400" dirty="0" err="1" smtClean="0"/>
              <a:t>porcentaje</a:t>
            </a:r>
            <a:r>
              <a:rPr lang="en-US" sz="2400" dirty="0" smtClean="0"/>
              <a:t> de las PQ “</a:t>
            </a:r>
            <a:r>
              <a:rPr lang="en-US" sz="2400" dirty="0" err="1" smtClean="0"/>
              <a:t>satisfactorias</a:t>
            </a:r>
            <a:r>
              <a:rPr lang="en-US" sz="2400" dirty="0" smtClean="0"/>
              <a:t>” se </a:t>
            </a:r>
            <a:r>
              <a:rPr lang="en-US" sz="2400" dirty="0" err="1" smtClean="0"/>
              <a:t>refleja</a:t>
            </a:r>
            <a:r>
              <a:rPr lang="en-US" sz="2400" dirty="0" smtClean="0"/>
              <a:t> </a:t>
            </a:r>
            <a:r>
              <a:rPr lang="en-US" sz="2400" dirty="0" err="1" smtClean="0"/>
              <a:t>en</a:t>
            </a:r>
            <a:r>
              <a:rPr lang="en-US" sz="2400" dirty="0" smtClean="0"/>
              <a:t> la EI.</a:t>
            </a:r>
          </a:p>
          <a:p>
            <a:r>
              <a:rPr lang="en-US" sz="2400" dirty="0" err="1" smtClean="0"/>
              <a:t>Enfoque</a:t>
            </a:r>
            <a:r>
              <a:rPr lang="en-US" sz="2400" dirty="0" smtClean="0"/>
              <a:t> </a:t>
            </a:r>
            <a:r>
              <a:rPr lang="en-US" sz="2400" dirty="0" err="1" smtClean="0"/>
              <a:t>basado</a:t>
            </a:r>
            <a:r>
              <a:rPr lang="en-US" sz="2400" dirty="0" smtClean="0"/>
              <a:t> </a:t>
            </a:r>
            <a:r>
              <a:rPr lang="en-US" sz="2400" dirty="0" err="1" smtClean="0"/>
              <a:t>en</a:t>
            </a:r>
            <a:r>
              <a:rPr lang="en-US" sz="2400" dirty="0" smtClean="0"/>
              <a:t> las </a:t>
            </a:r>
            <a:r>
              <a:rPr lang="en-US" sz="2400" dirty="0" err="1" smtClean="0"/>
              <a:t>pruebas</a:t>
            </a:r>
            <a:r>
              <a:rPr lang="en-US" sz="2400" dirty="0" smtClean="0"/>
              <a:t>:</a:t>
            </a:r>
          </a:p>
          <a:p>
            <a:pPr marL="539750" indent="-179388">
              <a:buFont typeface="Calibri" panose="020F0502020204030204" pitchFamily="34" charset="0"/>
              <a:buChar char="–"/>
            </a:pPr>
            <a:r>
              <a:rPr lang="en-US" sz="2400" dirty="0" err="1" smtClean="0">
                <a:solidFill>
                  <a:srgbClr val="6600CC"/>
                </a:solidFill>
              </a:rPr>
              <a:t>Muéstreme</a:t>
            </a:r>
            <a:r>
              <a:rPr lang="en-US" sz="2400" dirty="0" smtClean="0">
                <a:solidFill>
                  <a:srgbClr val="6600CC"/>
                </a:solidFill>
              </a:rPr>
              <a:t>.</a:t>
            </a:r>
          </a:p>
          <a:p>
            <a:pPr marL="539750" indent="-179388">
              <a:buFont typeface="Calibri" panose="020F0502020204030204" pitchFamily="34" charset="0"/>
              <a:buChar char="–"/>
            </a:pPr>
            <a:r>
              <a:rPr lang="en-US" sz="2400" dirty="0" err="1" smtClean="0">
                <a:solidFill>
                  <a:srgbClr val="6600CC"/>
                </a:solidFill>
              </a:rPr>
              <a:t>Falta</a:t>
            </a:r>
            <a:r>
              <a:rPr lang="en-US" sz="2400" dirty="0" smtClean="0">
                <a:solidFill>
                  <a:srgbClr val="6600CC"/>
                </a:solidFill>
              </a:rPr>
              <a:t> de </a:t>
            </a:r>
            <a:r>
              <a:rPr lang="en-US" sz="2400" dirty="0" err="1" smtClean="0">
                <a:solidFill>
                  <a:srgbClr val="6600CC"/>
                </a:solidFill>
              </a:rPr>
              <a:t>pruebas</a:t>
            </a:r>
            <a:r>
              <a:rPr lang="en-US" sz="2400" dirty="0" smtClean="0">
                <a:solidFill>
                  <a:srgbClr val="6600CC"/>
                </a:solidFill>
              </a:rPr>
              <a:t> o </a:t>
            </a:r>
            <a:r>
              <a:rPr lang="en-US" sz="2400" dirty="0" err="1" smtClean="0">
                <a:solidFill>
                  <a:srgbClr val="6600CC"/>
                </a:solidFill>
              </a:rPr>
              <a:t>falta</a:t>
            </a:r>
            <a:r>
              <a:rPr lang="en-US" sz="2400" dirty="0" smtClean="0">
                <a:solidFill>
                  <a:srgbClr val="6600CC"/>
                </a:solidFill>
              </a:rPr>
              <a:t> de </a:t>
            </a:r>
            <a:r>
              <a:rPr lang="en-US" sz="2400" dirty="0" err="1" smtClean="0">
                <a:solidFill>
                  <a:srgbClr val="6600CC"/>
                </a:solidFill>
              </a:rPr>
              <a:t>suficientes</a:t>
            </a:r>
            <a:r>
              <a:rPr lang="en-US" sz="2400" dirty="0" smtClean="0">
                <a:solidFill>
                  <a:srgbClr val="6600CC"/>
                </a:solidFill>
              </a:rPr>
              <a:t> </a:t>
            </a:r>
            <a:r>
              <a:rPr lang="en-US" sz="2400" dirty="0" err="1" smtClean="0">
                <a:solidFill>
                  <a:srgbClr val="6600CC"/>
                </a:solidFill>
              </a:rPr>
              <a:t>pruebas</a:t>
            </a:r>
            <a:r>
              <a:rPr lang="en-US" sz="2400" dirty="0" smtClean="0">
                <a:solidFill>
                  <a:srgbClr val="6600CC"/>
                </a:solidFill>
              </a:rPr>
              <a:t> =</a:t>
            </a:r>
          </a:p>
          <a:p>
            <a:pPr marL="360362" indent="0">
              <a:buNone/>
              <a:tabLst>
                <a:tab pos="539750" algn="l"/>
              </a:tabLst>
            </a:pPr>
            <a:r>
              <a:rPr lang="en-US" sz="2400" dirty="0" smtClean="0">
                <a:solidFill>
                  <a:srgbClr val="6600CC"/>
                </a:solidFill>
              </a:rPr>
              <a:t>	la </a:t>
            </a:r>
            <a:r>
              <a:rPr lang="en-US" sz="2400" dirty="0" err="1" smtClean="0">
                <a:solidFill>
                  <a:srgbClr val="6600CC"/>
                </a:solidFill>
              </a:rPr>
              <a:t>situación</a:t>
            </a:r>
            <a:r>
              <a:rPr lang="en-US" sz="2400" dirty="0" smtClean="0">
                <a:solidFill>
                  <a:srgbClr val="6600CC"/>
                </a:solidFill>
              </a:rPr>
              <a:t> de la PQ </a:t>
            </a:r>
            <a:r>
              <a:rPr lang="en-US" sz="2400" dirty="0" err="1" smtClean="0">
                <a:solidFill>
                  <a:srgbClr val="6600CC"/>
                </a:solidFill>
              </a:rPr>
              <a:t>continúa</a:t>
            </a:r>
            <a:r>
              <a:rPr lang="en-US" sz="2400" dirty="0" smtClean="0">
                <a:solidFill>
                  <a:srgbClr val="6600CC"/>
                </a:solidFill>
              </a:rPr>
              <a:t> o </a:t>
            </a:r>
            <a:r>
              <a:rPr lang="en-US" sz="2400" dirty="0" err="1" smtClean="0">
                <a:solidFill>
                  <a:srgbClr val="6600CC"/>
                </a:solidFill>
              </a:rPr>
              <a:t>continuará</a:t>
            </a:r>
            <a:r>
              <a:rPr lang="en-US" sz="2400" dirty="0" smtClean="0">
                <a:solidFill>
                  <a:srgbClr val="6600CC"/>
                </a:solidFill>
              </a:rPr>
              <a:t> </a:t>
            </a:r>
            <a:r>
              <a:rPr lang="en-US" sz="2400" dirty="0" err="1" smtClean="0">
                <a:solidFill>
                  <a:srgbClr val="6600CC"/>
                </a:solidFill>
              </a:rPr>
              <a:t>siendo</a:t>
            </a:r>
            <a:r>
              <a:rPr lang="en-US" sz="2400" dirty="0" smtClean="0">
                <a:solidFill>
                  <a:srgbClr val="6600CC"/>
                </a:solidFill>
              </a:rPr>
              <a:t> N/S.</a:t>
            </a:r>
            <a:r>
              <a:rPr lang="en-US" sz="2400" dirty="0">
                <a:solidFill>
                  <a:srgbClr val="6600CC"/>
                </a:solidFill>
              </a:rPr>
              <a:t>	</a:t>
            </a:r>
            <a:endParaRPr lang="en-US" sz="2400" dirty="0" smtClean="0">
              <a:solidFill>
                <a:srgbClr val="6600CC"/>
              </a:solidFill>
            </a:endParaRPr>
          </a:p>
          <a:p>
            <a:pPr marL="360363" indent="-360363">
              <a:tabLst>
                <a:tab pos="539750" algn="l"/>
              </a:tabLst>
            </a:pPr>
            <a:r>
              <a:rPr lang="en-US" sz="2400" dirty="0" smtClean="0"/>
              <a:t>Las PQ N/S </a:t>
            </a:r>
            <a:r>
              <a:rPr lang="en-US" sz="2400" dirty="0" err="1" smtClean="0"/>
              <a:t>generan</a:t>
            </a:r>
            <a:r>
              <a:rPr lang="en-US" sz="2400" dirty="0" smtClean="0"/>
              <a:t> </a:t>
            </a:r>
            <a:r>
              <a:rPr lang="en-US" sz="2400" dirty="0" err="1" smtClean="0"/>
              <a:t>una</a:t>
            </a:r>
            <a:r>
              <a:rPr lang="en-US" sz="2400" dirty="0" smtClean="0"/>
              <a:t> </a:t>
            </a:r>
            <a:r>
              <a:rPr lang="en-US" sz="2400" dirty="0" err="1" smtClean="0"/>
              <a:t>constatación</a:t>
            </a:r>
            <a:r>
              <a:rPr lang="en-US" sz="2400" dirty="0" smtClean="0"/>
              <a:t> y, </a:t>
            </a:r>
            <a:r>
              <a:rPr lang="en-US" sz="2400" dirty="0" err="1" smtClean="0"/>
              <a:t>desde</a:t>
            </a:r>
            <a:r>
              <a:rPr lang="en-US" sz="2400" dirty="0" smtClean="0"/>
              <a:t> 2014, </a:t>
            </a:r>
            <a:r>
              <a:rPr lang="en-US" sz="2400" dirty="0" err="1" smtClean="0"/>
              <a:t>cada</a:t>
            </a:r>
            <a:r>
              <a:rPr lang="en-US" sz="2400" dirty="0" smtClean="0"/>
              <a:t> </a:t>
            </a:r>
            <a:r>
              <a:rPr lang="en-US" sz="2400" dirty="0" err="1" smtClean="0"/>
              <a:t>constatación</a:t>
            </a:r>
            <a:r>
              <a:rPr lang="en-US" sz="2400" dirty="0" smtClean="0"/>
              <a:t> </a:t>
            </a:r>
            <a:r>
              <a:rPr lang="en-US" sz="2400" dirty="0" err="1" smtClean="0"/>
              <a:t>aborda</a:t>
            </a:r>
            <a:r>
              <a:rPr lang="en-US" sz="2400" dirty="0" smtClean="0"/>
              <a:t> </a:t>
            </a:r>
            <a:r>
              <a:rPr lang="en-US" sz="2400" dirty="0" err="1" smtClean="0"/>
              <a:t>específicamente</a:t>
            </a:r>
            <a:r>
              <a:rPr lang="en-US" sz="2400" dirty="0" smtClean="0"/>
              <a:t> </a:t>
            </a:r>
            <a:r>
              <a:rPr lang="en-US" sz="2400" dirty="0" err="1" smtClean="0"/>
              <a:t>una</a:t>
            </a:r>
            <a:r>
              <a:rPr lang="en-US" sz="2400" dirty="0" smtClean="0"/>
              <a:t> PQ.</a:t>
            </a:r>
          </a:p>
          <a:p>
            <a:endParaRPr lang="en-GB" sz="2000" dirty="0"/>
          </a:p>
        </p:txBody>
      </p:sp>
      <p:sp>
        <p:nvSpPr>
          <p:cNvPr id="3" name="Date Placeholder 2"/>
          <p:cNvSpPr>
            <a:spLocks noGrp="1"/>
          </p:cNvSpPr>
          <p:nvPr>
            <p:ph type="dt" sz="half" idx="10"/>
          </p:nvPr>
        </p:nvSpPr>
        <p:spPr/>
        <p:txBody>
          <a:bodyPr/>
          <a:lstStyle/>
          <a:p>
            <a:fld id="{941918D3-4CA1-4F4A-92AC-FB5C24C5F16E}"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22</a:t>
            </a:fld>
            <a:endParaRPr lang="en-US" dirty="0"/>
          </a:p>
        </p:txBody>
      </p:sp>
      <p:sp>
        <p:nvSpPr>
          <p:cNvPr id="6" name="TextBox 5"/>
          <p:cNvSpPr txBox="1"/>
          <p:nvPr/>
        </p:nvSpPr>
        <p:spPr>
          <a:xfrm>
            <a:off x="467544" y="116632"/>
            <a:ext cx="6596678" cy="646331"/>
          </a:xfrm>
          <a:prstGeom prst="rect">
            <a:avLst/>
          </a:prstGeom>
          <a:noFill/>
        </p:spPr>
        <p:txBody>
          <a:bodyPr wrap="none" rtlCol="0">
            <a:spAutoFit/>
          </a:bodyPr>
          <a:lstStyle/>
          <a:p>
            <a:r>
              <a:rPr lang="en-US" sz="3600" b="1" dirty="0" err="1" smtClean="0">
                <a:solidFill>
                  <a:srgbClr val="1B4177"/>
                </a:solidFill>
                <a:latin typeface="Arial" panose="020B0604020202020204" pitchFamily="34" charset="0"/>
                <a:cs typeface="Arial" panose="020B0604020202020204" pitchFamily="34" charset="0"/>
              </a:rPr>
              <a:t>Preguntas</a:t>
            </a:r>
            <a:r>
              <a:rPr lang="en-US" sz="3600" b="1" dirty="0" smtClean="0">
                <a:solidFill>
                  <a:srgbClr val="1B4177"/>
                </a:solidFill>
                <a:latin typeface="Arial" panose="020B0604020202020204" pitchFamily="34" charset="0"/>
                <a:cs typeface="Arial" panose="020B0604020202020204" pitchFamily="34" charset="0"/>
              </a:rPr>
              <a:t> del </a:t>
            </a:r>
            <a:r>
              <a:rPr lang="en-US" sz="3600" b="1" dirty="0" err="1" smtClean="0">
                <a:solidFill>
                  <a:srgbClr val="1B4177"/>
                </a:solidFill>
                <a:latin typeface="Arial" panose="020B0604020202020204" pitchFamily="34" charset="0"/>
                <a:cs typeface="Arial" panose="020B0604020202020204" pitchFamily="34" charset="0"/>
              </a:rPr>
              <a:t>protocolo</a:t>
            </a:r>
            <a:r>
              <a:rPr lang="en-US" sz="3600" b="1" dirty="0" smtClean="0">
                <a:solidFill>
                  <a:srgbClr val="1B4177"/>
                </a:solidFill>
                <a:latin typeface="Arial" panose="020B0604020202020204" pitchFamily="34" charset="0"/>
                <a:cs typeface="Arial" panose="020B0604020202020204" pitchFamily="34" charset="0"/>
              </a:rPr>
              <a:t> (PQ)</a:t>
            </a:r>
            <a:endParaRPr lang="en-GB" sz="3600" b="1" dirty="0">
              <a:solidFill>
                <a:srgbClr val="1B41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502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02782-6ACB-4E85-A5BD-3C3967C85530}" type="datetime4">
              <a:rPr lang="es-ES" smtClean="0"/>
              <a:t>05 de diciembre de 2017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9356977"/>
              </p:ext>
            </p:extLst>
          </p:nvPr>
        </p:nvGraphicFramePr>
        <p:xfrm>
          <a:off x="971600" y="1412875"/>
          <a:ext cx="7056784" cy="4713288"/>
        </p:xfrm>
        <a:graphic>
          <a:graphicData uri="http://schemas.openxmlformats.org/drawingml/2006/table">
            <a:tbl>
              <a:tblPr firstRow="1" firstCol="1" bandRow="1"/>
              <a:tblGrid>
                <a:gridCol w="475627"/>
                <a:gridCol w="2458584"/>
                <a:gridCol w="2150909"/>
                <a:gridCol w="1291391"/>
                <a:gridCol w="680273"/>
              </a:tblGrid>
              <a:tr h="244846">
                <a:tc>
                  <a:txBody>
                    <a:bodyPr/>
                    <a:lstStyle/>
                    <a:p>
                      <a:pPr algn="ctr">
                        <a:spcAft>
                          <a:spcPts val="0"/>
                        </a:spcAft>
                      </a:pPr>
                      <a:r>
                        <a:rPr lang="en-US" sz="800" b="1" dirty="0">
                          <a:effectLst/>
                          <a:latin typeface="Times New Roman"/>
                          <a:ea typeface="SimSun"/>
                          <a:cs typeface="Arial"/>
                        </a:rPr>
                        <a:t>PQ </a:t>
                      </a:r>
                      <a:r>
                        <a:rPr lang="en-US" sz="800" b="1" dirty="0" err="1">
                          <a:effectLst/>
                          <a:latin typeface="Times New Roman"/>
                          <a:ea typeface="SimSun"/>
                          <a:cs typeface="Arial"/>
                        </a:rPr>
                        <a:t>Núm</a:t>
                      </a:r>
                      <a:r>
                        <a:rPr lang="en-US" sz="800" b="1" dirty="0">
                          <a:effectLst/>
                          <a:latin typeface="Times New Roman"/>
                          <a:ea typeface="SimSun"/>
                          <a:cs typeface="Arial"/>
                        </a:rPr>
                        <a:t>.</a:t>
                      </a:r>
                      <a:endParaRPr lang="en-GB" sz="800" dirty="0">
                        <a:effectLst/>
                        <a:latin typeface="Calibri"/>
                        <a:ea typeface="SimSun"/>
                        <a:cs typeface="Arial"/>
                      </a:endParaRPr>
                    </a:p>
                  </a:txBody>
                  <a:tcPr marL="50082" marR="500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800" b="1">
                          <a:effectLst/>
                          <a:latin typeface="Times New Roman"/>
                          <a:ea typeface="SimSun"/>
                          <a:cs typeface="Arial"/>
                        </a:rPr>
                        <a:t>Pregunta del protocolo</a:t>
                      </a:r>
                      <a:endParaRPr lang="en-GB" sz="80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ES_tradnl" sz="800" b="1">
                          <a:effectLst/>
                          <a:latin typeface="Times New Roman"/>
                          <a:ea typeface="SimSun"/>
                          <a:cs typeface="Arial"/>
                        </a:rPr>
                        <a:t>Orientación para el examen de pruebas</a:t>
                      </a:r>
                      <a:endParaRPr lang="en-GB" sz="80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ES_tradnl" sz="800" b="1" spc="-5">
                          <a:effectLst/>
                          <a:latin typeface="Times New Roman"/>
                          <a:ea typeface="Times New Roman"/>
                          <a:cs typeface="Arial"/>
                        </a:rPr>
                        <a:t>R</a:t>
                      </a:r>
                      <a:r>
                        <a:rPr lang="es-ES_tradnl" sz="800" b="1" spc="-10">
                          <a:effectLst/>
                          <a:latin typeface="Times New Roman"/>
                          <a:ea typeface="Times New Roman"/>
                          <a:cs typeface="Arial"/>
                        </a:rPr>
                        <a:t>e</a:t>
                      </a:r>
                      <a:r>
                        <a:rPr lang="es-ES_tradnl" sz="800" b="1" spc="15">
                          <a:effectLst/>
                          <a:latin typeface="Times New Roman"/>
                          <a:ea typeface="Times New Roman"/>
                          <a:cs typeface="Arial"/>
                        </a:rPr>
                        <a:t>f</a:t>
                      </a:r>
                      <a:r>
                        <a:rPr lang="es-ES_tradnl" sz="800" b="1">
                          <a:effectLst/>
                          <a:latin typeface="Times New Roman"/>
                          <a:ea typeface="Times New Roman"/>
                          <a:cs typeface="Arial"/>
                        </a:rPr>
                        <a:t>e</a:t>
                      </a:r>
                      <a:r>
                        <a:rPr lang="es-ES_tradnl" sz="800" b="1" spc="-10">
                          <a:effectLst/>
                          <a:latin typeface="Times New Roman"/>
                          <a:ea typeface="Times New Roman"/>
                          <a:cs typeface="Arial"/>
                        </a:rPr>
                        <a:t>r</a:t>
                      </a:r>
                      <a:r>
                        <a:rPr lang="es-ES_tradnl" sz="800" b="1">
                          <a:effectLst/>
                          <a:latin typeface="Times New Roman"/>
                          <a:ea typeface="Times New Roman"/>
                          <a:cs typeface="Arial"/>
                        </a:rPr>
                        <a:t>enc</a:t>
                      </a:r>
                      <a:r>
                        <a:rPr lang="es-ES_tradnl" sz="800" b="1" spc="-5">
                          <a:effectLst/>
                          <a:latin typeface="Times New Roman"/>
                          <a:ea typeface="Times New Roman"/>
                          <a:cs typeface="Arial"/>
                        </a:rPr>
                        <a:t>i</a:t>
                      </a:r>
                      <a:r>
                        <a:rPr lang="es-ES_tradnl" sz="800" b="1">
                          <a:effectLst/>
                          <a:latin typeface="Times New Roman"/>
                          <a:ea typeface="Times New Roman"/>
                          <a:cs typeface="Arial"/>
                        </a:rPr>
                        <a:t>a </a:t>
                      </a:r>
                      <a:r>
                        <a:rPr lang="es-ES_tradnl" sz="800" b="1" spc="5">
                          <a:effectLst/>
                          <a:latin typeface="Times New Roman"/>
                          <a:ea typeface="Times New Roman"/>
                          <a:cs typeface="Arial"/>
                        </a:rPr>
                        <a:t>O</a:t>
                      </a:r>
                      <a:r>
                        <a:rPr lang="es-ES_tradnl" sz="800" b="1" spc="-5">
                          <a:effectLst/>
                          <a:latin typeface="Times New Roman"/>
                          <a:ea typeface="Times New Roman"/>
                          <a:cs typeface="Arial"/>
                        </a:rPr>
                        <a:t>AC</a:t>
                      </a:r>
                      <a:r>
                        <a:rPr lang="es-ES_tradnl" sz="800" b="1">
                          <a:effectLst/>
                          <a:latin typeface="Times New Roman"/>
                          <a:ea typeface="Times New Roman"/>
                          <a:cs typeface="Arial"/>
                        </a:rPr>
                        <a:t>I</a:t>
                      </a:r>
                      <a:endParaRPr lang="en-GB" sz="80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800" b="1">
                          <a:effectLst/>
                          <a:latin typeface="Times New Roman"/>
                          <a:ea typeface="SimSun"/>
                          <a:cs typeface="Arial"/>
                        </a:rPr>
                        <a:t>CE</a:t>
                      </a:r>
                      <a:endParaRPr lang="en-GB" sz="80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548652">
                <a:tc>
                  <a:txBody>
                    <a:bodyPr/>
                    <a:lstStyle/>
                    <a:p>
                      <a:pPr>
                        <a:spcAft>
                          <a:spcPts val="0"/>
                        </a:spcAft>
                      </a:pPr>
                      <a:r>
                        <a:rPr lang="en-CA" sz="800">
                          <a:effectLst/>
                          <a:latin typeface="Times New Roman"/>
                          <a:ea typeface="SimSun"/>
                          <a:cs typeface="Arial"/>
                        </a:rPr>
                        <a:t>4</a:t>
                      </a:r>
                      <a:r>
                        <a:rPr lang="en-US" sz="800">
                          <a:effectLst/>
                          <a:latin typeface="Times New Roman"/>
                          <a:ea typeface="SimSun"/>
                          <a:cs typeface="Arial"/>
                        </a:rPr>
                        <a:t>.</a:t>
                      </a:r>
                      <a:r>
                        <a:rPr lang="en-CA" sz="800">
                          <a:effectLst/>
                          <a:latin typeface="Times New Roman"/>
                          <a:ea typeface="SimSun"/>
                          <a:cs typeface="Arial"/>
                        </a:rPr>
                        <a:t>091</a:t>
                      </a:r>
                      <a:endParaRPr lang="en-GB" sz="800">
                        <a:effectLst/>
                        <a:latin typeface="Calibri"/>
                        <a:ea typeface="SimSun"/>
                        <a:cs typeface="Arial"/>
                      </a:endParaRPr>
                    </a:p>
                  </a:txBody>
                  <a:tcPr marL="50082" marR="5008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800" dirty="0">
                          <a:effectLst/>
                          <a:latin typeface="Times New Roman"/>
                          <a:ea typeface="SimSun"/>
                          <a:cs typeface="Arial"/>
                        </a:rPr>
                        <a:t>¿</a:t>
                      </a:r>
                      <a:r>
                        <a:rPr lang="en-CA" sz="800" dirty="0" err="1">
                          <a:effectLst/>
                          <a:latin typeface="Times New Roman"/>
                          <a:ea typeface="SimSun"/>
                          <a:cs typeface="Arial"/>
                        </a:rPr>
                        <a:t>Ofrece</a:t>
                      </a:r>
                      <a:r>
                        <a:rPr lang="en-CA" sz="800" dirty="0">
                          <a:effectLst/>
                          <a:latin typeface="Times New Roman"/>
                          <a:ea typeface="SimSun"/>
                          <a:cs typeface="Arial"/>
                        </a:rPr>
                        <a:t> la </a:t>
                      </a:r>
                      <a:r>
                        <a:rPr lang="en-CA" sz="800" dirty="0" err="1">
                          <a:effectLst/>
                          <a:latin typeface="Times New Roman"/>
                          <a:ea typeface="SimSun"/>
                          <a:cs typeface="Arial"/>
                        </a:rPr>
                        <a:t>organización</a:t>
                      </a:r>
                      <a:r>
                        <a:rPr lang="en-CA" sz="800" dirty="0">
                          <a:effectLst/>
                          <a:latin typeface="Times New Roman"/>
                          <a:ea typeface="SimSun"/>
                          <a:cs typeface="Arial"/>
                        </a:rPr>
                        <a:t> de </a:t>
                      </a:r>
                      <a:r>
                        <a:rPr lang="en-CA" sz="800" dirty="0" err="1">
                          <a:effectLst/>
                          <a:latin typeface="Times New Roman"/>
                          <a:ea typeface="SimSun"/>
                          <a:cs typeface="Arial"/>
                        </a:rPr>
                        <a:t>inspección</a:t>
                      </a:r>
                      <a:r>
                        <a:rPr lang="en-CA" sz="800" dirty="0">
                          <a:effectLst/>
                          <a:latin typeface="Times New Roman"/>
                          <a:ea typeface="SimSun"/>
                          <a:cs typeface="Arial"/>
                        </a:rPr>
                        <a:t> de </a:t>
                      </a:r>
                      <a:r>
                        <a:rPr lang="en-CA" sz="800" dirty="0" err="1">
                          <a:effectLst/>
                          <a:latin typeface="Times New Roman"/>
                          <a:ea typeface="SimSun"/>
                          <a:cs typeface="Arial"/>
                        </a:rPr>
                        <a:t>operaciones</a:t>
                      </a:r>
                      <a:r>
                        <a:rPr lang="en-CA" sz="800" dirty="0">
                          <a:effectLst/>
                          <a:latin typeface="Times New Roman"/>
                          <a:ea typeface="SimSun"/>
                          <a:cs typeface="Arial"/>
                        </a:rPr>
                        <a:t> de </a:t>
                      </a:r>
                      <a:r>
                        <a:rPr lang="en-CA" sz="800" dirty="0" err="1">
                          <a:effectLst/>
                          <a:latin typeface="Times New Roman"/>
                          <a:ea typeface="SimSun"/>
                          <a:cs typeface="Arial"/>
                        </a:rPr>
                        <a:t>vuelo</a:t>
                      </a:r>
                      <a:r>
                        <a:rPr lang="en-CA" sz="800" dirty="0">
                          <a:effectLst/>
                          <a:latin typeface="Times New Roman"/>
                          <a:ea typeface="SimSun"/>
                          <a:cs typeface="Arial"/>
                        </a:rPr>
                        <a:t> </a:t>
                      </a:r>
                      <a:r>
                        <a:rPr lang="en-CA" sz="800" dirty="0" err="1">
                          <a:effectLst/>
                          <a:latin typeface="Times New Roman"/>
                          <a:ea typeface="SimSun"/>
                          <a:cs typeface="Arial"/>
                        </a:rPr>
                        <a:t>información</a:t>
                      </a:r>
                      <a:r>
                        <a:rPr lang="en-CA" sz="800" dirty="0">
                          <a:effectLst/>
                          <a:latin typeface="Times New Roman"/>
                          <a:ea typeface="SimSun"/>
                          <a:cs typeface="Arial"/>
                        </a:rPr>
                        <a:t> </a:t>
                      </a:r>
                      <a:r>
                        <a:rPr lang="en-CA" sz="800" dirty="0" err="1">
                          <a:effectLst/>
                          <a:latin typeface="Times New Roman"/>
                          <a:ea typeface="SimSun"/>
                          <a:cs typeface="Arial"/>
                        </a:rPr>
                        <a:t>suficiente</a:t>
                      </a:r>
                      <a:r>
                        <a:rPr lang="en-CA" sz="800" dirty="0">
                          <a:effectLst/>
                          <a:latin typeface="Times New Roman"/>
                          <a:ea typeface="SimSun"/>
                          <a:cs typeface="Arial"/>
                        </a:rPr>
                        <a:t> (p. </a:t>
                      </a:r>
                      <a:r>
                        <a:rPr lang="en-CA" sz="800" dirty="0" err="1">
                          <a:effectLst/>
                          <a:latin typeface="Times New Roman"/>
                          <a:ea typeface="SimSun"/>
                          <a:cs typeface="Arial"/>
                        </a:rPr>
                        <a:t>ej</a:t>
                      </a:r>
                      <a:r>
                        <a:rPr lang="en-CA" sz="800" dirty="0">
                          <a:effectLst/>
                          <a:latin typeface="Times New Roman"/>
                          <a:ea typeface="SimSun"/>
                          <a:cs typeface="Arial"/>
                        </a:rPr>
                        <a:t>., </a:t>
                      </a:r>
                      <a:r>
                        <a:rPr lang="en-CA" sz="800" dirty="0" err="1">
                          <a:effectLst/>
                          <a:latin typeface="Times New Roman"/>
                          <a:ea typeface="SimSun"/>
                          <a:cs typeface="Arial"/>
                        </a:rPr>
                        <a:t>folletos</a:t>
                      </a:r>
                      <a:r>
                        <a:rPr lang="en-CA" sz="800" dirty="0">
                          <a:effectLst/>
                          <a:latin typeface="Times New Roman"/>
                          <a:ea typeface="SimSun"/>
                          <a:cs typeface="Arial"/>
                        </a:rPr>
                        <a:t>, </a:t>
                      </a:r>
                      <a:r>
                        <a:rPr lang="en-CA" sz="800" dirty="0" err="1">
                          <a:effectLst/>
                          <a:latin typeface="Times New Roman"/>
                          <a:ea typeface="SimSun"/>
                          <a:cs typeface="Arial"/>
                        </a:rPr>
                        <a:t>circulares</a:t>
                      </a:r>
                      <a:r>
                        <a:rPr lang="en-CA" sz="800" dirty="0">
                          <a:effectLst/>
                          <a:latin typeface="Times New Roman"/>
                          <a:ea typeface="SimSun"/>
                          <a:cs typeface="Arial"/>
                        </a:rPr>
                        <a:t>, </a:t>
                      </a:r>
                      <a:r>
                        <a:rPr lang="en-CA" sz="800" dirty="0" err="1">
                          <a:effectLst/>
                          <a:latin typeface="Times New Roman"/>
                          <a:ea typeface="SimSun"/>
                          <a:cs typeface="Arial"/>
                        </a:rPr>
                        <a:t>página</a:t>
                      </a:r>
                      <a:r>
                        <a:rPr lang="en-CA" sz="800" dirty="0">
                          <a:effectLst/>
                          <a:latin typeface="Times New Roman"/>
                          <a:ea typeface="SimSun"/>
                          <a:cs typeface="Arial"/>
                        </a:rPr>
                        <a:t> web, etc.) </a:t>
                      </a:r>
                      <a:r>
                        <a:rPr lang="en-CA" sz="800" dirty="0" err="1">
                          <a:effectLst/>
                          <a:latin typeface="Times New Roman"/>
                          <a:ea typeface="SimSun"/>
                          <a:cs typeface="Arial"/>
                        </a:rPr>
                        <a:t>sobre</a:t>
                      </a:r>
                      <a:r>
                        <a:rPr lang="en-CA" sz="800" dirty="0">
                          <a:effectLst/>
                          <a:latin typeface="Times New Roman"/>
                          <a:ea typeface="SimSun"/>
                          <a:cs typeface="Arial"/>
                        </a:rPr>
                        <a:t> </a:t>
                      </a:r>
                      <a:r>
                        <a:rPr lang="en-CA" sz="800" dirty="0" err="1">
                          <a:effectLst/>
                          <a:latin typeface="Times New Roman"/>
                          <a:ea typeface="SimSun"/>
                          <a:cs typeface="Arial"/>
                        </a:rPr>
                        <a:t>los</a:t>
                      </a:r>
                      <a:r>
                        <a:rPr lang="en-CA" sz="800" dirty="0">
                          <a:effectLst/>
                          <a:latin typeface="Times New Roman"/>
                          <a:ea typeface="SimSun"/>
                          <a:cs typeface="Arial"/>
                        </a:rPr>
                        <a:t> </a:t>
                      </a:r>
                      <a:r>
                        <a:rPr lang="en-CA" sz="800" dirty="0" err="1">
                          <a:effectLst/>
                          <a:latin typeface="Times New Roman"/>
                          <a:ea typeface="SimSun"/>
                          <a:cs typeface="Arial"/>
                        </a:rPr>
                        <a:t>reglamentos</a:t>
                      </a:r>
                      <a:r>
                        <a:rPr lang="en-CA" sz="800" dirty="0">
                          <a:effectLst/>
                          <a:latin typeface="Times New Roman"/>
                          <a:ea typeface="SimSun"/>
                          <a:cs typeface="Arial"/>
                        </a:rPr>
                        <a:t> y el </a:t>
                      </a:r>
                      <a:r>
                        <a:rPr lang="en-CA" sz="800" dirty="0" err="1">
                          <a:effectLst/>
                          <a:latin typeface="Times New Roman"/>
                          <a:ea typeface="SimSun"/>
                          <a:cs typeface="Arial"/>
                        </a:rPr>
                        <a:t>proceso</a:t>
                      </a:r>
                      <a:r>
                        <a:rPr lang="en-CA" sz="800" dirty="0">
                          <a:effectLst/>
                          <a:latin typeface="Times New Roman"/>
                          <a:ea typeface="SimSun"/>
                          <a:cs typeface="Arial"/>
                        </a:rPr>
                        <a:t> para la </a:t>
                      </a:r>
                      <a:r>
                        <a:rPr lang="en-CA" sz="800" dirty="0" err="1">
                          <a:effectLst/>
                          <a:latin typeface="Times New Roman"/>
                          <a:ea typeface="SimSun"/>
                          <a:cs typeface="Arial"/>
                        </a:rPr>
                        <a:t>obtención</a:t>
                      </a:r>
                      <a:r>
                        <a:rPr lang="en-CA" sz="800" dirty="0">
                          <a:effectLst/>
                          <a:latin typeface="Times New Roman"/>
                          <a:ea typeface="SimSun"/>
                          <a:cs typeface="Arial"/>
                        </a:rPr>
                        <a:t> del AOC y las </a:t>
                      </a:r>
                      <a:r>
                        <a:rPr lang="en-CA" sz="800" dirty="0" err="1">
                          <a:effectLst/>
                          <a:latin typeface="Times New Roman"/>
                          <a:ea typeface="SimSun"/>
                          <a:cs typeface="Arial"/>
                        </a:rPr>
                        <a:t>correspondientes</a:t>
                      </a:r>
                      <a:r>
                        <a:rPr lang="en-CA" sz="800" dirty="0">
                          <a:effectLst/>
                          <a:latin typeface="Times New Roman"/>
                          <a:ea typeface="SimSun"/>
                          <a:cs typeface="Arial"/>
                        </a:rPr>
                        <a:t> </a:t>
                      </a:r>
                      <a:r>
                        <a:rPr lang="en-CA" sz="800" dirty="0" err="1">
                          <a:effectLst/>
                          <a:latin typeface="Times New Roman"/>
                          <a:ea typeface="SimSun"/>
                          <a:cs typeface="Arial"/>
                        </a:rPr>
                        <a:t>especificaciones</a:t>
                      </a:r>
                      <a:r>
                        <a:rPr lang="en-CA" sz="800" dirty="0">
                          <a:effectLst/>
                          <a:latin typeface="Times New Roman"/>
                          <a:ea typeface="SimSun"/>
                          <a:cs typeface="Arial"/>
                        </a:rPr>
                        <a:t> </a:t>
                      </a:r>
                      <a:r>
                        <a:rPr lang="en-CA" sz="800" dirty="0" err="1">
                          <a:effectLst/>
                          <a:latin typeface="Times New Roman"/>
                          <a:ea typeface="SimSun"/>
                          <a:cs typeface="Arial"/>
                        </a:rPr>
                        <a:t>relativas</a:t>
                      </a:r>
                      <a:r>
                        <a:rPr lang="en-CA" sz="800" dirty="0">
                          <a:effectLst/>
                          <a:latin typeface="Times New Roman"/>
                          <a:ea typeface="SimSun"/>
                          <a:cs typeface="Arial"/>
                        </a:rPr>
                        <a:t> a las </a:t>
                      </a:r>
                      <a:r>
                        <a:rPr lang="en-CA" sz="800" dirty="0" err="1">
                          <a:effectLst/>
                          <a:latin typeface="Times New Roman"/>
                          <a:ea typeface="SimSun"/>
                          <a:cs typeface="Arial"/>
                        </a:rPr>
                        <a:t>operaciones</a:t>
                      </a:r>
                      <a:r>
                        <a:rPr lang="en-CA" sz="800" dirty="0">
                          <a:effectLst/>
                          <a:latin typeface="Times New Roman"/>
                          <a:ea typeface="SimSun"/>
                          <a:cs typeface="Arial"/>
                        </a:rPr>
                        <a:t> a </a:t>
                      </a:r>
                      <a:r>
                        <a:rPr lang="en-CA" sz="800" dirty="0" err="1">
                          <a:effectLst/>
                          <a:latin typeface="Times New Roman"/>
                          <a:ea typeface="SimSun"/>
                          <a:cs typeface="Arial"/>
                        </a:rPr>
                        <a:t>los</a:t>
                      </a:r>
                      <a:r>
                        <a:rPr lang="en-CA" sz="800" dirty="0">
                          <a:effectLst/>
                          <a:latin typeface="Times New Roman"/>
                          <a:ea typeface="SimSun"/>
                          <a:cs typeface="Arial"/>
                        </a:rPr>
                        <a:t> </a:t>
                      </a:r>
                      <a:r>
                        <a:rPr lang="en-CA" sz="800" dirty="0" err="1">
                          <a:effectLst/>
                          <a:latin typeface="Times New Roman"/>
                          <a:ea typeface="SimSun"/>
                          <a:cs typeface="Arial"/>
                        </a:rPr>
                        <a:t>interesados</a:t>
                      </a:r>
                      <a:r>
                        <a:rPr lang="en-CA" sz="800" dirty="0">
                          <a:effectLst/>
                          <a:latin typeface="Times New Roman"/>
                          <a:ea typeface="SimSun"/>
                          <a:cs typeface="Arial"/>
                        </a:rPr>
                        <a:t> </a:t>
                      </a:r>
                      <a:r>
                        <a:rPr lang="en-CA" sz="800" dirty="0" err="1">
                          <a:effectLst/>
                          <a:latin typeface="Times New Roman"/>
                          <a:ea typeface="SimSun"/>
                          <a:cs typeface="Arial"/>
                        </a:rPr>
                        <a:t>en</a:t>
                      </a:r>
                      <a:r>
                        <a:rPr lang="en-CA" sz="800" dirty="0">
                          <a:effectLst/>
                          <a:latin typeface="Times New Roman"/>
                          <a:ea typeface="SimSun"/>
                          <a:cs typeface="Arial"/>
                        </a:rPr>
                        <a:t> </a:t>
                      </a:r>
                      <a:r>
                        <a:rPr lang="en-CA" sz="800" dirty="0" err="1">
                          <a:effectLst/>
                          <a:latin typeface="Times New Roman"/>
                          <a:ea typeface="SimSun"/>
                          <a:cs typeface="Arial"/>
                        </a:rPr>
                        <a:t>solicitar</a:t>
                      </a:r>
                      <a:r>
                        <a:rPr lang="en-CA" sz="800" dirty="0">
                          <a:effectLst/>
                          <a:latin typeface="Times New Roman"/>
                          <a:ea typeface="SimSun"/>
                          <a:cs typeface="Arial"/>
                        </a:rPr>
                        <a:t> el </a:t>
                      </a:r>
                      <a:r>
                        <a:rPr lang="en-CA" sz="800" dirty="0" err="1">
                          <a:effectLst/>
                          <a:latin typeface="Times New Roman"/>
                          <a:ea typeface="SimSun"/>
                          <a:cs typeface="Arial"/>
                        </a:rPr>
                        <a:t>certificado</a:t>
                      </a:r>
                      <a:r>
                        <a:rPr lang="en-CA" sz="800" dirty="0">
                          <a:effectLst/>
                          <a:latin typeface="Times New Roman"/>
                          <a:ea typeface="SimSun"/>
                          <a:cs typeface="Arial"/>
                        </a:rPr>
                        <a:t>?</a:t>
                      </a: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err="1">
                          <a:effectLst/>
                          <a:latin typeface="Times New Roman"/>
                          <a:ea typeface="SimSun"/>
                          <a:cs typeface="Arial"/>
                        </a:rPr>
                        <a:t>Verificar</a:t>
                      </a:r>
                      <a:r>
                        <a:rPr lang="en-CA" sz="800" dirty="0">
                          <a:effectLst/>
                          <a:latin typeface="Times New Roman"/>
                          <a:ea typeface="SimSun"/>
                          <a:cs typeface="Arial"/>
                        </a:rPr>
                        <a:t> que </a:t>
                      </a:r>
                      <a:r>
                        <a:rPr lang="en-CA" sz="800" dirty="0" err="1">
                          <a:effectLst/>
                          <a:latin typeface="Times New Roman"/>
                          <a:ea typeface="SimSun"/>
                          <a:cs typeface="Arial"/>
                        </a:rPr>
                        <a:t>existan</a:t>
                      </a:r>
                      <a:r>
                        <a:rPr lang="en-CA" sz="800" dirty="0">
                          <a:effectLst/>
                          <a:latin typeface="Times New Roman"/>
                          <a:ea typeface="SimSun"/>
                          <a:cs typeface="Arial"/>
                        </a:rPr>
                        <a:t> </a:t>
                      </a:r>
                      <a:r>
                        <a:rPr lang="en-CA" sz="800" dirty="0" err="1">
                          <a:effectLst/>
                          <a:latin typeface="Times New Roman"/>
                          <a:ea typeface="SimSun"/>
                          <a:cs typeface="Arial"/>
                        </a:rPr>
                        <a:t>formularios</a:t>
                      </a:r>
                      <a:r>
                        <a:rPr lang="en-CA" sz="800" dirty="0">
                          <a:effectLst/>
                          <a:latin typeface="Times New Roman"/>
                          <a:ea typeface="SimSun"/>
                          <a:cs typeface="Arial"/>
                        </a:rPr>
                        <a:t>, </a:t>
                      </a:r>
                      <a:r>
                        <a:rPr lang="en-CA" sz="800" dirty="0" err="1">
                          <a:effectLst/>
                          <a:latin typeface="Times New Roman"/>
                          <a:ea typeface="SimSun"/>
                          <a:cs typeface="Arial"/>
                        </a:rPr>
                        <a:t>folletos</a:t>
                      </a:r>
                      <a:r>
                        <a:rPr lang="en-CA" sz="800" dirty="0">
                          <a:effectLst/>
                          <a:latin typeface="Times New Roman"/>
                          <a:ea typeface="SimSun"/>
                          <a:cs typeface="Arial"/>
                        </a:rPr>
                        <a:t>, </a:t>
                      </a:r>
                      <a:r>
                        <a:rPr lang="en-CA" sz="800" dirty="0" err="1">
                          <a:effectLst/>
                          <a:latin typeface="Times New Roman"/>
                          <a:ea typeface="SimSun"/>
                          <a:cs typeface="Arial"/>
                        </a:rPr>
                        <a:t>página</a:t>
                      </a:r>
                      <a:r>
                        <a:rPr lang="en-CA" sz="800" dirty="0">
                          <a:effectLst/>
                          <a:latin typeface="Times New Roman"/>
                          <a:ea typeface="SimSun"/>
                          <a:cs typeface="Arial"/>
                        </a:rPr>
                        <a:t> web, </a:t>
                      </a:r>
                      <a:r>
                        <a:rPr lang="en-CA" sz="800" dirty="0" err="1">
                          <a:effectLst/>
                          <a:latin typeface="Times New Roman"/>
                          <a:ea typeface="SimSun"/>
                          <a:cs typeface="Arial"/>
                        </a:rPr>
                        <a:t>ejemplares</a:t>
                      </a:r>
                      <a:r>
                        <a:rPr lang="en-CA" sz="800" dirty="0">
                          <a:effectLst/>
                          <a:latin typeface="Times New Roman"/>
                          <a:ea typeface="SimSun"/>
                          <a:cs typeface="Arial"/>
                        </a:rPr>
                        <a:t> </a:t>
                      </a:r>
                      <a:r>
                        <a:rPr lang="en-CA" sz="800" dirty="0" err="1">
                          <a:effectLst/>
                          <a:latin typeface="Times New Roman"/>
                          <a:ea typeface="SimSun"/>
                          <a:cs typeface="Arial"/>
                        </a:rPr>
                        <a:t>impresos</a:t>
                      </a:r>
                      <a:r>
                        <a:rPr lang="en-CA" sz="800" dirty="0">
                          <a:effectLst/>
                          <a:latin typeface="Times New Roman"/>
                          <a:ea typeface="SimSun"/>
                          <a:cs typeface="Arial"/>
                        </a:rPr>
                        <a:t>, etc. (</a:t>
                      </a:r>
                      <a:r>
                        <a:rPr lang="en-CA" sz="800" dirty="0" err="1">
                          <a:effectLst/>
                          <a:latin typeface="Times New Roman"/>
                          <a:ea typeface="SimSun"/>
                          <a:cs typeface="Arial"/>
                        </a:rPr>
                        <a:t>paquete</a:t>
                      </a:r>
                      <a:r>
                        <a:rPr lang="en-CA" sz="800" dirty="0">
                          <a:effectLst/>
                          <a:latin typeface="Times New Roman"/>
                          <a:ea typeface="SimSun"/>
                          <a:cs typeface="Arial"/>
                        </a:rPr>
                        <a:t> de </a:t>
                      </a:r>
                      <a:r>
                        <a:rPr lang="en-CA" sz="800" dirty="0" err="1">
                          <a:effectLst/>
                          <a:latin typeface="Times New Roman"/>
                          <a:ea typeface="SimSun"/>
                          <a:cs typeface="Arial"/>
                        </a:rPr>
                        <a:t>información</a:t>
                      </a:r>
                      <a:r>
                        <a:rPr lang="en-CA" sz="800" dirty="0">
                          <a:effectLst/>
                          <a:latin typeface="Times New Roman"/>
                          <a:ea typeface="SimSun"/>
                          <a:cs typeface="Arial"/>
                        </a:rPr>
                        <a:t> </a:t>
                      </a:r>
                      <a:r>
                        <a:rPr lang="en-CA" sz="800" dirty="0" err="1">
                          <a:effectLst/>
                          <a:latin typeface="Times New Roman"/>
                          <a:ea typeface="SimSun"/>
                          <a:cs typeface="Arial"/>
                        </a:rPr>
                        <a:t>estándar</a:t>
                      </a:r>
                      <a:r>
                        <a:rPr lang="en-CA" sz="800" dirty="0">
                          <a:effectLst/>
                          <a:latin typeface="Times New Roman"/>
                          <a:ea typeface="SimSun"/>
                          <a:cs typeface="Arial"/>
                        </a:rPr>
                        <a:t>) para:</a:t>
                      </a:r>
                      <a:br>
                        <a:rPr lang="en-CA" sz="800" dirty="0">
                          <a:effectLst/>
                          <a:latin typeface="Times New Roman"/>
                          <a:ea typeface="SimSun"/>
                          <a:cs typeface="Arial"/>
                        </a:rPr>
                      </a:br>
                      <a:r>
                        <a:rPr lang="en-CA" sz="800" dirty="0">
                          <a:effectLst/>
                          <a:latin typeface="Times New Roman"/>
                          <a:ea typeface="SimSun"/>
                          <a:cs typeface="Arial"/>
                        </a:rPr>
                        <a:t>a) las </a:t>
                      </a:r>
                      <a:r>
                        <a:rPr lang="en-CA" sz="800" dirty="0" err="1">
                          <a:effectLst/>
                          <a:latin typeface="Times New Roman"/>
                          <a:ea typeface="SimSun"/>
                          <a:cs typeface="Arial"/>
                        </a:rPr>
                        <a:t>enmiendas</a:t>
                      </a:r>
                      <a:r>
                        <a:rPr lang="en-CA" sz="800" dirty="0">
                          <a:effectLst/>
                          <a:latin typeface="Times New Roman"/>
                          <a:ea typeface="SimSun"/>
                          <a:cs typeface="Arial"/>
                        </a:rPr>
                        <a:t> de AOC;</a:t>
                      </a:r>
                      <a:br>
                        <a:rPr lang="en-CA" sz="800" dirty="0">
                          <a:effectLst/>
                          <a:latin typeface="Times New Roman"/>
                          <a:ea typeface="SimSun"/>
                          <a:cs typeface="Arial"/>
                        </a:rPr>
                      </a:br>
                      <a:r>
                        <a:rPr lang="en-CA" sz="800" dirty="0">
                          <a:effectLst/>
                          <a:latin typeface="Times New Roman"/>
                          <a:ea typeface="SimSun"/>
                          <a:cs typeface="Arial"/>
                        </a:rPr>
                        <a:t>b) las </a:t>
                      </a:r>
                      <a:r>
                        <a:rPr lang="en-CA" sz="800" dirty="0" err="1">
                          <a:effectLst/>
                          <a:latin typeface="Times New Roman"/>
                          <a:ea typeface="SimSun"/>
                          <a:cs typeface="Arial"/>
                        </a:rPr>
                        <a:t>enmiendas</a:t>
                      </a:r>
                      <a:r>
                        <a:rPr lang="en-CA" sz="800" dirty="0">
                          <a:effectLst/>
                          <a:latin typeface="Times New Roman"/>
                          <a:ea typeface="SimSun"/>
                          <a:cs typeface="Arial"/>
                        </a:rPr>
                        <a:t> de </a:t>
                      </a:r>
                      <a:r>
                        <a:rPr lang="en-CA" sz="800" dirty="0" err="1">
                          <a:effectLst/>
                          <a:latin typeface="Times New Roman"/>
                          <a:ea typeface="SimSun"/>
                          <a:cs typeface="Arial"/>
                        </a:rPr>
                        <a:t>especificaciones</a:t>
                      </a:r>
                      <a:r>
                        <a:rPr lang="en-CA" sz="800" dirty="0">
                          <a:effectLst/>
                          <a:latin typeface="Times New Roman"/>
                          <a:ea typeface="SimSun"/>
                          <a:cs typeface="Arial"/>
                        </a:rPr>
                        <a:t> </a:t>
                      </a:r>
                      <a:r>
                        <a:rPr lang="en-CA" sz="800" dirty="0" err="1">
                          <a:effectLst/>
                          <a:latin typeface="Times New Roman"/>
                          <a:ea typeface="SimSun"/>
                          <a:cs typeface="Arial"/>
                        </a:rPr>
                        <a:t>relativas</a:t>
                      </a:r>
                      <a:r>
                        <a:rPr lang="en-CA" sz="800" dirty="0">
                          <a:effectLst/>
                          <a:latin typeface="Times New Roman"/>
                          <a:ea typeface="SimSun"/>
                          <a:cs typeface="Arial"/>
                        </a:rPr>
                        <a:t> a las </a:t>
                      </a:r>
                      <a:r>
                        <a:rPr lang="en-CA" sz="800" dirty="0" err="1">
                          <a:effectLst/>
                          <a:latin typeface="Times New Roman"/>
                          <a:ea typeface="SimSun"/>
                          <a:cs typeface="Arial"/>
                        </a:rPr>
                        <a:t>operaciones</a:t>
                      </a:r>
                      <a:r>
                        <a:rPr lang="en-CA" sz="800" dirty="0">
                          <a:effectLst/>
                          <a:latin typeface="Times New Roman"/>
                          <a:ea typeface="SimSun"/>
                          <a:cs typeface="Arial"/>
                        </a:rPr>
                        <a:t>;</a:t>
                      </a:r>
                      <a:br>
                        <a:rPr lang="en-CA" sz="800" dirty="0">
                          <a:effectLst/>
                          <a:latin typeface="Times New Roman"/>
                          <a:ea typeface="SimSun"/>
                          <a:cs typeface="Arial"/>
                        </a:rPr>
                      </a:br>
                      <a:r>
                        <a:rPr lang="en-CA" sz="800" dirty="0">
                          <a:effectLst/>
                          <a:latin typeface="Times New Roman"/>
                          <a:ea typeface="SimSun"/>
                          <a:cs typeface="Arial"/>
                        </a:rPr>
                        <a:t>c) las </a:t>
                      </a:r>
                      <a:r>
                        <a:rPr lang="en-CA" sz="800" dirty="0" err="1">
                          <a:effectLst/>
                          <a:latin typeface="Times New Roman"/>
                          <a:ea typeface="SimSun"/>
                          <a:cs typeface="Arial"/>
                        </a:rPr>
                        <a:t>autorizaciones</a:t>
                      </a:r>
                      <a:r>
                        <a:rPr lang="en-CA" sz="800" dirty="0">
                          <a:effectLst/>
                          <a:latin typeface="Times New Roman"/>
                          <a:ea typeface="SimSun"/>
                          <a:cs typeface="Arial"/>
                        </a:rPr>
                        <a:t> o </a:t>
                      </a:r>
                      <a:r>
                        <a:rPr lang="en-CA" sz="800" dirty="0" err="1">
                          <a:effectLst/>
                          <a:latin typeface="Times New Roman"/>
                          <a:ea typeface="SimSun"/>
                          <a:cs typeface="Arial"/>
                        </a:rPr>
                        <a:t>limitaciones</a:t>
                      </a:r>
                      <a:r>
                        <a:rPr lang="en-CA" sz="800" dirty="0">
                          <a:effectLst/>
                          <a:latin typeface="Times New Roman"/>
                          <a:ea typeface="SimSun"/>
                          <a:cs typeface="Arial"/>
                        </a:rPr>
                        <a:t>;</a:t>
                      </a:r>
                      <a:br>
                        <a:rPr lang="en-CA" sz="800" dirty="0">
                          <a:effectLst/>
                          <a:latin typeface="Times New Roman"/>
                          <a:ea typeface="SimSun"/>
                          <a:cs typeface="Arial"/>
                        </a:rPr>
                      </a:br>
                      <a:r>
                        <a:rPr lang="en-CA" sz="800" dirty="0">
                          <a:effectLst/>
                          <a:latin typeface="Times New Roman"/>
                          <a:ea typeface="SimSun"/>
                          <a:cs typeface="Arial"/>
                        </a:rPr>
                        <a:t>d) las solicitudes de AOC; o</a:t>
                      </a:r>
                      <a:br>
                        <a:rPr lang="en-CA" sz="800" dirty="0">
                          <a:effectLst/>
                          <a:latin typeface="Times New Roman"/>
                          <a:ea typeface="SimSun"/>
                          <a:cs typeface="Arial"/>
                        </a:rPr>
                      </a:br>
                      <a:r>
                        <a:rPr lang="en-CA" sz="800" dirty="0">
                          <a:effectLst/>
                          <a:latin typeface="Times New Roman"/>
                          <a:ea typeface="SimSun"/>
                          <a:cs typeface="Arial"/>
                        </a:rPr>
                        <a:t>e) las </a:t>
                      </a:r>
                      <a:r>
                        <a:rPr lang="en-CA" sz="800" dirty="0" err="1">
                          <a:effectLst/>
                          <a:latin typeface="Times New Roman"/>
                          <a:ea typeface="SimSun"/>
                          <a:cs typeface="Arial"/>
                        </a:rPr>
                        <a:t>autorizaciones</a:t>
                      </a:r>
                      <a:r>
                        <a:rPr lang="en-CA" sz="800" dirty="0">
                          <a:effectLst/>
                          <a:latin typeface="Times New Roman"/>
                          <a:ea typeface="SimSun"/>
                          <a:cs typeface="Arial"/>
                        </a:rPr>
                        <a:t> de </a:t>
                      </a:r>
                      <a:r>
                        <a:rPr lang="en-CA" sz="800" dirty="0" err="1">
                          <a:effectLst/>
                          <a:latin typeface="Times New Roman"/>
                          <a:ea typeface="SimSun"/>
                          <a:cs typeface="Arial"/>
                        </a:rPr>
                        <a:t>mercancías</a:t>
                      </a:r>
                      <a:r>
                        <a:rPr lang="en-CA" sz="800" dirty="0">
                          <a:effectLst/>
                          <a:latin typeface="Times New Roman"/>
                          <a:ea typeface="SimSun"/>
                          <a:cs typeface="Arial"/>
                        </a:rPr>
                        <a:t> </a:t>
                      </a:r>
                      <a:r>
                        <a:rPr lang="en-CA" sz="800" dirty="0" err="1">
                          <a:effectLst/>
                          <a:latin typeface="Times New Roman"/>
                          <a:ea typeface="SimSun"/>
                          <a:cs typeface="Arial"/>
                        </a:rPr>
                        <a:t>peligrosas</a:t>
                      </a:r>
                      <a:r>
                        <a:rPr lang="en-CA" sz="800" dirty="0">
                          <a:effectLst/>
                          <a:latin typeface="Times New Roman"/>
                          <a:ea typeface="SimSun"/>
                          <a:cs typeface="Arial"/>
                        </a:rPr>
                        <a:t>.</a:t>
                      </a:r>
                      <a:br>
                        <a:rPr lang="en-CA" sz="800" dirty="0">
                          <a:effectLst/>
                          <a:latin typeface="Times New Roman"/>
                          <a:ea typeface="SimSun"/>
                          <a:cs typeface="Arial"/>
                        </a:rPr>
                      </a:b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effectLst/>
                          <a:latin typeface="Times New Roman"/>
                          <a:ea typeface="SimSun"/>
                          <a:cs typeface="Arial"/>
                        </a:rPr>
                        <a:t>STD</a:t>
                      </a:r>
                      <a:br>
                        <a:rPr lang="en-CA" sz="800" dirty="0">
                          <a:effectLst/>
                          <a:latin typeface="Times New Roman"/>
                          <a:ea typeface="SimSun"/>
                          <a:cs typeface="Arial"/>
                        </a:rPr>
                      </a:br>
                      <a:r>
                        <a:rPr lang="en-CA" sz="800" dirty="0">
                          <a:effectLst/>
                          <a:latin typeface="Times New Roman"/>
                          <a:ea typeface="SimSun"/>
                          <a:cs typeface="Arial"/>
                        </a:rPr>
                        <a:t>A6</a:t>
                      </a:r>
                      <a:br>
                        <a:rPr lang="en-CA" sz="800" dirty="0">
                          <a:effectLst/>
                          <a:latin typeface="Times New Roman"/>
                          <a:ea typeface="SimSun"/>
                          <a:cs typeface="Arial"/>
                        </a:rPr>
                      </a:br>
                      <a:r>
                        <a:rPr lang="en-CA" sz="800" dirty="0">
                          <a:effectLst/>
                          <a:latin typeface="Times New Roman"/>
                          <a:ea typeface="SimSun"/>
                          <a:cs typeface="Arial"/>
                        </a:rPr>
                        <a:t>Parte I </a:t>
                      </a:r>
                      <a:br>
                        <a:rPr lang="en-CA" sz="800" dirty="0">
                          <a:effectLst/>
                          <a:latin typeface="Times New Roman"/>
                          <a:ea typeface="SimSun"/>
                          <a:cs typeface="Arial"/>
                        </a:rPr>
                      </a:br>
                      <a:r>
                        <a:rPr lang="en-CA" sz="800" dirty="0">
                          <a:effectLst/>
                          <a:latin typeface="Times New Roman"/>
                          <a:ea typeface="SimSun"/>
                          <a:cs typeface="Arial"/>
                        </a:rPr>
                        <a:t>Parte III </a:t>
                      </a:r>
                      <a:br>
                        <a:rPr lang="en-CA" sz="800" dirty="0">
                          <a:effectLst/>
                          <a:latin typeface="Times New Roman"/>
                          <a:ea typeface="SimSun"/>
                          <a:cs typeface="Arial"/>
                        </a:rPr>
                      </a:br>
                      <a:r>
                        <a:rPr lang="en-CA" sz="800" dirty="0">
                          <a:effectLst/>
                          <a:latin typeface="Times New Roman"/>
                          <a:ea typeface="SimSun"/>
                          <a:cs typeface="Arial"/>
                        </a:rPr>
                        <a:t>GM</a:t>
                      </a:r>
                      <a:br>
                        <a:rPr lang="en-CA" sz="800" dirty="0">
                          <a:effectLst/>
                          <a:latin typeface="Times New Roman"/>
                          <a:ea typeface="SimSun"/>
                          <a:cs typeface="Arial"/>
                        </a:rPr>
                      </a:br>
                      <a:r>
                        <a:rPr lang="en-CA" sz="800" dirty="0">
                          <a:effectLst/>
                          <a:latin typeface="Times New Roman"/>
                          <a:ea typeface="SimSun"/>
                          <a:cs typeface="Arial"/>
                        </a:rPr>
                        <a:t>Doc 8335</a:t>
                      </a:r>
                      <a:br>
                        <a:rPr lang="en-CA" sz="800" dirty="0">
                          <a:effectLst/>
                          <a:latin typeface="Times New Roman"/>
                          <a:ea typeface="SimSun"/>
                          <a:cs typeface="Arial"/>
                        </a:rPr>
                      </a:br>
                      <a:r>
                        <a:rPr lang="en-CA" sz="800" dirty="0">
                          <a:effectLst/>
                          <a:latin typeface="Times New Roman"/>
                          <a:ea typeface="SimSun"/>
                          <a:cs typeface="Arial"/>
                        </a:rPr>
                        <a:t>Parte III, 1.3 &amp; 2.1</a:t>
                      </a:r>
                      <a:br>
                        <a:rPr lang="en-CA" sz="800" dirty="0">
                          <a:effectLst/>
                          <a:latin typeface="Times New Roman"/>
                          <a:ea typeface="SimSun"/>
                          <a:cs typeface="Arial"/>
                        </a:rPr>
                      </a:br>
                      <a:r>
                        <a:rPr lang="en-CA" sz="800" dirty="0">
                          <a:effectLst/>
                          <a:latin typeface="Times New Roman"/>
                          <a:ea typeface="SimSun"/>
                          <a:cs typeface="Arial"/>
                        </a:rPr>
                        <a:t>Doc 9734</a:t>
                      </a:r>
                      <a:br>
                        <a:rPr lang="en-CA" sz="800" dirty="0">
                          <a:effectLst/>
                          <a:latin typeface="Times New Roman"/>
                          <a:ea typeface="SimSun"/>
                          <a:cs typeface="Arial"/>
                        </a:rPr>
                      </a:br>
                      <a:r>
                        <a:rPr lang="en-CA" sz="800" dirty="0">
                          <a:effectLst/>
                          <a:latin typeface="Times New Roman"/>
                          <a:ea typeface="SimSun"/>
                          <a:cs typeface="Arial"/>
                        </a:rPr>
                        <a:t>Parte A, 3.6</a:t>
                      </a: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effectLst/>
                          <a:latin typeface="Times New Roman"/>
                          <a:ea typeface="SimSun"/>
                          <a:cs typeface="Arial"/>
                        </a:rPr>
                        <a:t>CE-5</a:t>
                      </a:r>
                      <a:endParaRPr lang="en-GB" sz="800" dirty="0">
                        <a:effectLst/>
                        <a:latin typeface="Calibri"/>
                        <a:ea typeface="SimSun"/>
                        <a:cs typeface="Arial"/>
                      </a:endParaRPr>
                    </a:p>
                    <a:p>
                      <a:pPr algn="just">
                        <a:spcAft>
                          <a:spcPts val="0"/>
                        </a:spcAft>
                      </a:pPr>
                      <a:r>
                        <a:rPr lang="en-US" sz="800" dirty="0">
                          <a:effectLst/>
                          <a:latin typeface="Times New Roman"/>
                          <a:ea typeface="SimSun"/>
                          <a:cs typeface="Arial"/>
                        </a:rPr>
                        <a:t> </a:t>
                      </a: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46">
                <a:tc>
                  <a:txBody>
                    <a:bodyPr/>
                    <a:lstStyle/>
                    <a:p>
                      <a:pPr algn="ctr">
                        <a:spcAft>
                          <a:spcPts val="0"/>
                        </a:spcAft>
                      </a:pPr>
                      <a:r>
                        <a:rPr lang="en-US" sz="800" b="1">
                          <a:effectLst/>
                          <a:latin typeface="Times New Roman"/>
                          <a:ea typeface="SimSun"/>
                          <a:cs typeface="Arial"/>
                        </a:rPr>
                        <a:t>PQ Núm.</a:t>
                      </a:r>
                      <a:endParaRPr lang="en-GB" sz="800">
                        <a:effectLst/>
                        <a:latin typeface="Calibri"/>
                        <a:ea typeface="SimSun"/>
                        <a:cs typeface="Arial"/>
                      </a:endParaRPr>
                    </a:p>
                  </a:txBody>
                  <a:tcPr marL="50082" marR="500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800" b="1">
                          <a:effectLst/>
                          <a:latin typeface="Times New Roman"/>
                          <a:ea typeface="SimSun"/>
                          <a:cs typeface="Arial"/>
                        </a:rPr>
                        <a:t>Pregunta del protocolo</a:t>
                      </a:r>
                      <a:endParaRPr lang="en-GB" sz="80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ES_tradnl" sz="800" b="1">
                          <a:effectLst/>
                          <a:latin typeface="Times New Roman"/>
                          <a:ea typeface="SimSun"/>
                          <a:cs typeface="Arial"/>
                        </a:rPr>
                        <a:t>Orientación para el examen de pruebas</a:t>
                      </a:r>
                      <a:endParaRPr lang="en-GB" sz="80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s-ES_tradnl" sz="800" b="1" spc="-5">
                          <a:effectLst/>
                          <a:latin typeface="Times New Roman"/>
                          <a:ea typeface="Times New Roman"/>
                          <a:cs typeface="Arial"/>
                        </a:rPr>
                        <a:t>R</a:t>
                      </a:r>
                      <a:r>
                        <a:rPr lang="es-ES_tradnl" sz="800" b="1" spc="-10">
                          <a:effectLst/>
                          <a:latin typeface="Times New Roman"/>
                          <a:ea typeface="Times New Roman"/>
                          <a:cs typeface="Arial"/>
                        </a:rPr>
                        <a:t>e</a:t>
                      </a:r>
                      <a:r>
                        <a:rPr lang="es-ES_tradnl" sz="800" b="1" spc="15">
                          <a:effectLst/>
                          <a:latin typeface="Times New Roman"/>
                          <a:ea typeface="Times New Roman"/>
                          <a:cs typeface="Arial"/>
                        </a:rPr>
                        <a:t>f</a:t>
                      </a:r>
                      <a:r>
                        <a:rPr lang="es-ES_tradnl" sz="800" b="1">
                          <a:effectLst/>
                          <a:latin typeface="Times New Roman"/>
                          <a:ea typeface="Times New Roman"/>
                          <a:cs typeface="Arial"/>
                        </a:rPr>
                        <a:t>e</a:t>
                      </a:r>
                      <a:r>
                        <a:rPr lang="es-ES_tradnl" sz="800" b="1" spc="-10">
                          <a:effectLst/>
                          <a:latin typeface="Times New Roman"/>
                          <a:ea typeface="Times New Roman"/>
                          <a:cs typeface="Arial"/>
                        </a:rPr>
                        <a:t>r</a:t>
                      </a:r>
                      <a:r>
                        <a:rPr lang="es-ES_tradnl" sz="800" b="1">
                          <a:effectLst/>
                          <a:latin typeface="Times New Roman"/>
                          <a:ea typeface="Times New Roman"/>
                          <a:cs typeface="Arial"/>
                        </a:rPr>
                        <a:t>enc</a:t>
                      </a:r>
                      <a:r>
                        <a:rPr lang="es-ES_tradnl" sz="800" b="1" spc="-5">
                          <a:effectLst/>
                          <a:latin typeface="Times New Roman"/>
                          <a:ea typeface="Times New Roman"/>
                          <a:cs typeface="Arial"/>
                        </a:rPr>
                        <a:t>i</a:t>
                      </a:r>
                      <a:r>
                        <a:rPr lang="es-ES_tradnl" sz="800" b="1">
                          <a:effectLst/>
                          <a:latin typeface="Times New Roman"/>
                          <a:ea typeface="Times New Roman"/>
                          <a:cs typeface="Arial"/>
                        </a:rPr>
                        <a:t>a </a:t>
                      </a:r>
                      <a:r>
                        <a:rPr lang="es-ES_tradnl" sz="800" b="1" spc="5">
                          <a:effectLst/>
                          <a:latin typeface="Times New Roman"/>
                          <a:ea typeface="Times New Roman"/>
                          <a:cs typeface="Arial"/>
                        </a:rPr>
                        <a:t>O</a:t>
                      </a:r>
                      <a:r>
                        <a:rPr lang="es-ES_tradnl" sz="800" b="1" spc="-5">
                          <a:effectLst/>
                          <a:latin typeface="Times New Roman"/>
                          <a:ea typeface="Times New Roman"/>
                          <a:cs typeface="Arial"/>
                        </a:rPr>
                        <a:t>AC</a:t>
                      </a:r>
                      <a:r>
                        <a:rPr lang="es-ES_tradnl" sz="800" b="1">
                          <a:effectLst/>
                          <a:latin typeface="Times New Roman"/>
                          <a:ea typeface="Times New Roman"/>
                          <a:cs typeface="Arial"/>
                        </a:rPr>
                        <a:t>I</a:t>
                      </a:r>
                      <a:endParaRPr lang="en-GB" sz="80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800" b="1" dirty="0">
                          <a:effectLst/>
                          <a:latin typeface="Times New Roman"/>
                          <a:ea typeface="SimSun"/>
                          <a:cs typeface="Arial"/>
                        </a:rPr>
                        <a:t>CE</a:t>
                      </a:r>
                      <a:endParaRPr lang="en-GB" sz="800" dirty="0">
                        <a:effectLst/>
                        <a:latin typeface="Calibri"/>
                        <a:ea typeface="SimSun"/>
                        <a:cs typeface="Arial"/>
                      </a:endParaRPr>
                    </a:p>
                  </a:txBody>
                  <a:tcPr marL="50082" marR="500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674944">
                <a:tc>
                  <a:txBody>
                    <a:bodyPr/>
                    <a:lstStyle/>
                    <a:p>
                      <a:pPr>
                        <a:spcAft>
                          <a:spcPts val="0"/>
                        </a:spcAft>
                      </a:pPr>
                      <a:r>
                        <a:rPr lang="en-CA" sz="800">
                          <a:effectLst/>
                          <a:latin typeface="Times New Roman"/>
                          <a:ea typeface="SimSun"/>
                          <a:cs typeface="Arial"/>
                        </a:rPr>
                        <a:t>4</a:t>
                      </a:r>
                      <a:r>
                        <a:rPr lang="en-US" sz="800">
                          <a:effectLst/>
                          <a:latin typeface="Times New Roman"/>
                          <a:ea typeface="SimSun"/>
                          <a:cs typeface="Arial"/>
                        </a:rPr>
                        <a:t>.</a:t>
                      </a:r>
                      <a:r>
                        <a:rPr lang="en-CA" sz="800">
                          <a:effectLst/>
                          <a:latin typeface="Times New Roman"/>
                          <a:ea typeface="SimSun"/>
                          <a:cs typeface="Arial"/>
                        </a:rPr>
                        <a:t>093</a:t>
                      </a:r>
                      <a:endParaRPr lang="en-GB" sz="800">
                        <a:effectLst/>
                        <a:latin typeface="Calibri"/>
                        <a:ea typeface="SimSun"/>
                        <a:cs typeface="Arial"/>
                      </a:endParaRPr>
                    </a:p>
                  </a:txBody>
                  <a:tcPr marL="50082" marR="5008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800" dirty="0">
                          <a:effectLst/>
                          <a:latin typeface="Times New Roman"/>
                          <a:ea typeface="SimSun"/>
                          <a:cs typeface="Arial"/>
                        </a:rPr>
                        <a:t>¿</a:t>
                      </a:r>
                      <a:r>
                        <a:rPr lang="en-CA" sz="800" dirty="0" err="1">
                          <a:effectLst/>
                          <a:latin typeface="Times New Roman"/>
                          <a:ea typeface="SimSun"/>
                          <a:cs typeface="Arial"/>
                        </a:rPr>
                        <a:t>Existe</a:t>
                      </a:r>
                      <a:r>
                        <a:rPr lang="en-CA" sz="800" dirty="0">
                          <a:effectLst/>
                          <a:latin typeface="Times New Roman"/>
                          <a:ea typeface="SimSun"/>
                          <a:cs typeface="Arial"/>
                        </a:rPr>
                        <a:t> un </a:t>
                      </a:r>
                      <a:r>
                        <a:rPr lang="en-CA" sz="800" dirty="0" err="1">
                          <a:effectLst/>
                          <a:latin typeface="Times New Roman"/>
                          <a:ea typeface="SimSun"/>
                          <a:cs typeface="Arial"/>
                        </a:rPr>
                        <a:t>formulario</a:t>
                      </a:r>
                      <a:r>
                        <a:rPr lang="en-CA" sz="800" dirty="0">
                          <a:effectLst/>
                          <a:latin typeface="Times New Roman"/>
                          <a:ea typeface="SimSun"/>
                          <a:cs typeface="Arial"/>
                        </a:rPr>
                        <a:t> </a:t>
                      </a:r>
                      <a:r>
                        <a:rPr lang="en-CA" sz="800" dirty="0" err="1">
                          <a:effectLst/>
                          <a:latin typeface="Times New Roman"/>
                          <a:ea typeface="SimSun"/>
                          <a:cs typeface="Arial"/>
                        </a:rPr>
                        <a:t>oficial</a:t>
                      </a:r>
                      <a:r>
                        <a:rPr lang="en-CA" sz="800" dirty="0">
                          <a:effectLst/>
                          <a:latin typeface="Times New Roman"/>
                          <a:ea typeface="SimSun"/>
                          <a:cs typeface="Arial"/>
                        </a:rPr>
                        <a:t> de </a:t>
                      </a:r>
                      <a:r>
                        <a:rPr lang="en-CA" sz="800" dirty="0" err="1">
                          <a:effectLst/>
                          <a:latin typeface="Times New Roman"/>
                          <a:ea typeface="SimSun"/>
                          <a:cs typeface="Arial"/>
                        </a:rPr>
                        <a:t>solicitud</a:t>
                      </a:r>
                      <a:r>
                        <a:rPr lang="en-CA" sz="800" dirty="0">
                          <a:effectLst/>
                          <a:latin typeface="Times New Roman"/>
                          <a:ea typeface="SimSun"/>
                          <a:cs typeface="Arial"/>
                        </a:rPr>
                        <a:t> de AOC, </a:t>
                      </a:r>
                      <a:r>
                        <a:rPr lang="en-CA" sz="800" dirty="0" err="1">
                          <a:effectLst/>
                          <a:latin typeface="Times New Roman"/>
                          <a:ea typeface="SimSun"/>
                          <a:cs typeface="Arial"/>
                        </a:rPr>
                        <a:t>especificaciones</a:t>
                      </a:r>
                      <a:r>
                        <a:rPr lang="en-CA" sz="800" dirty="0">
                          <a:effectLst/>
                          <a:latin typeface="Times New Roman"/>
                          <a:ea typeface="SimSun"/>
                          <a:cs typeface="Arial"/>
                        </a:rPr>
                        <a:t> </a:t>
                      </a:r>
                      <a:r>
                        <a:rPr lang="en-CA" sz="800" dirty="0" err="1">
                          <a:effectLst/>
                          <a:latin typeface="Times New Roman"/>
                          <a:ea typeface="SimSun"/>
                          <a:cs typeface="Arial"/>
                        </a:rPr>
                        <a:t>relativas</a:t>
                      </a:r>
                      <a:r>
                        <a:rPr lang="en-CA" sz="800" dirty="0">
                          <a:effectLst/>
                          <a:latin typeface="Times New Roman"/>
                          <a:ea typeface="SimSun"/>
                          <a:cs typeface="Arial"/>
                        </a:rPr>
                        <a:t> a las </a:t>
                      </a:r>
                      <a:r>
                        <a:rPr lang="en-CA" sz="800" dirty="0" err="1">
                          <a:effectLst/>
                          <a:latin typeface="Times New Roman"/>
                          <a:ea typeface="SimSun"/>
                          <a:cs typeface="Arial"/>
                        </a:rPr>
                        <a:t>operaciones</a:t>
                      </a:r>
                      <a:r>
                        <a:rPr lang="en-CA" sz="800" dirty="0">
                          <a:effectLst/>
                          <a:latin typeface="Times New Roman"/>
                          <a:ea typeface="SimSun"/>
                          <a:cs typeface="Arial"/>
                        </a:rPr>
                        <a:t> y </a:t>
                      </a:r>
                      <a:r>
                        <a:rPr lang="en-CA" sz="800" dirty="0" err="1">
                          <a:effectLst/>
                          <a:latin typeface="Times New Roman"/>
                          <a:ea typeface="SimSun"/>
                          <a:cs typeface="Arial"/>
                        </a:rPr>
                        <a:t>autorizaciones</a:t>
                      </a:r>
                      <a:r>
                        <a:rPr lang="en-CA" sz="800" dirty="0">
                          <a:effectLst/>
                          <a:latin typeface="Times New Roman"/>
                          <a:ea typeface="SimSun"/>
                          <a:cs typeface="Arial"/>
                        </a:rPr>
                        <a:t> </a:t>
                      </a:r>
                      <a:r>
                        <a:rPr lang="en-CA" sz="800" dirty="0" err="1">
                          <a:effectLst/>
                          <a:latin typeface="Times New Roman"/>
                          <a:ea typeface="SimSun"/>
                          <a:cs typeface="Arial"/>
                        </a:rPr>
                        <a:t>especiales</a:t>
                      </a:r>
                      <a:r>
                        <a:rPr lang="en-CA" sz="800" dirty="0">
                          <a:effectLst/>
                          <a:latin typeface="Times New Roman"/>
                          <a:ea typeface="SimSun"/>
                          <a:cs typeface="Arial"/>
                        </a:rPr>
                        <a:t> que </a:t>
                      </a:r>
                      <a:r>
                        <a:rPr lang="en-CA" sz="800" dirty="0" err="1">
                          <a:effectLst/>
                          <a:latin typeface="Times New Roman"/>
                          <a:ea typeface="SimSun"/>
                          <a:cs typeface="Arial"/>
                        </a:rPr>
                        <a:t>deban</a:t>
                      </a:r>
                      <a:r>
                        <a:rPr lang="en-CA" sz="800" dirty="0">
                          <a:effectLst/>
                          <a:latin typeface="Times New Roman"/>
                          <a:ea typeface="SimSun"/>
                          <a:cs typeface="Arial"/>
                        </a:rPr>
                        <a:t> </a:t>
                      </a:r>
                      <a:r>
                        <a:rPr lang="en-CA" sz="800" dirty="0" err="1">
                          <a:effectLst/>
                          <a:latin typeface="Times New Roman"/>
                          <a:ea typeface="SimSun"/>
                          <a:cs typeface="Arial"/>
                        </a:rPr>
                        <a:t>completar</a:t>
                      </a:r>
                      <a:r>
                        <a:rPr lang="en-CA" sz="800" dirty="0">
                          <a:effectLst/>
                          <a:latin typeface="Times New Roman"/>
                          <a:ea typeface="SimSun"/>
                          <a:cs typeface="Arial"/>
                        </a:rPr>
                        <a:t> y </a:t>
                      </a:r>
                      <a:r>
                        <a:rPr lang="en-CA" sz="800" dirty="0" err="1">
                          <a:effectLst/>
                          <a:latin typeface="Times New Roman"/>
                          <a:ea typeface="SimSun"/>
                          <a:cs typeface="Arial"/>
                        </a:rPr>
                        <a:t>presentar</a:t>
                      </a:r>
                      <a:r>
                        <a:rPr lang="en-CA" sz="800" dirty="0">
                          <a:effectLst/>
                          <a:latin typeface="Times New Roman"/>
                          <a:ea typeface="SimSun"/>
                          <a:cs typeface="Arial"/>
                        </a:rPr>
                        <a:t> </a:t>
                      </a:r>
                      <a:r>
                        <a:rPr lang="en-CA" sz="800" dirty="0" err="1">
                          <a:effectLst/>
                          <a:latin typeface="Times New Roman"/>
                          <a:ea typeface="SimSun"/>
                          <a:cs typeface="Arial"/>
                        </a:rPr>
                        <a:t>los</a:t>
                      </a:r>
                      <a:r>
                        <a:rPr lang="en-CA" sz="800" dirty="0">
                          <a:effectLst/>
                          <a:latin typeface="Times New Roman"/>
                          <a:ea typeface="SimSun"/>
                          <a:cs typeface="Arial"/>
                        </a:rPr>
                        <a:t> </a:t>
                      </a:r>
                      <a:r>
                        <a:rPr lang="en-CA" sz="800" dirty="0" err="1">
                          <a:effectLst/>
                          <a:latin typeface="Times New Roman"/>
                          <a:ea typeface="SimSun"/>
                          <a:cs typeface="Arial"/>
                        </a:rPr>
                        <a:t>interesados</a:t>
                      </a:r>
                      <a:r>
                        <a:rPr lang="en-CA" sz="800" dirty="0">
                          <a:effectLst/>
                          <a:latin typeface="Times New Roman"/>
                          <a:ea typeface="SimSun"/>
                          <a:cs typeface="Arial"/>
                        </a:rPr>
                        <a:t> </a:t>
                      </a:r>
                      <a:r>
                        <a:rPr lang="en-CA" sz="800" dirty="0" err="1">
                          <a:effectLst/>
                          <a:latin typeface="Times New Roman"/>
                          <a:ea typeface="SimSun"/>
                          <a:cs typeface="Arial"/>
                        </a:rPr>
                        <a:t>en</a:t>
                      </a:r>
                      <a:r>
                        <a:rPr lang="en-CA" sz="800" dirty="0">
                          <a:effectLst/>
                          <a:latin typeface="Times New Roman"/>
                          <a:ea typeface="SimSun"/>
                          <a:cs typeface="Arial"/>
                        </a:rPr>
                        <a:t> </a:t>
                      </a:r>
                      <a:r>
                        <a:rPr lang="en-CA" sz="800" dirty="0" err="1">
                          <a:effectLst/>
                          <a:latin typeface="Times New Roman"/>
                          <a:ea typeface="SimSun"/>
                          <a:cs typeface="Arial"/>
                        </a:rPr>
                        <a:t>prestar</a:t>
                      </a:r>
                      <a:r>
                        <a:rPr lang="en-CA" sz="800" dirty="0">
                          <a:effectLst/>
                          <a:latin typeface="Times New Roman"/>
                          <a:ea typeface="SimSun"/>
                          <a:cs typeface="Arial"/>
                        </a:rPr>
                        <a:t> </a:t>
                      </a:r>
                      <a:r>
                        <a:rPr lang="en-CA" sz="800" dirty="0" err="1">
                          <a:effectLst/>
                          <a:latin typeface="Times New Roman"/>
                          <a:ea typeface="SimSun"/>
                          <a:cs typeface="Arial"/>
                        </a:rPr>
                        <a:t>servicios</a:t>
                      </a:r>
                      <a:r>
                        <a:rPr lang="en-CA" sz="800" dirty="0">
                          <a:effectLst/>
                          <a:latin typeface="Times New Roman"/>
                          <a:ea typeface="SimSun"/>
                          <a:cs typeface="Arial"/>
                        </a:rPr>
                        <a:t> </a:t>
                      </a:r>
                      <a:r>
                        <a:rPr lang="en-CA" sz="800" dirty="0" err="1">
                          <a:effectLst/>
                          <a:latin typeface="Times New Roman"/>
                          <a:ea typeface="SimSun"/>
                          <a:cs typeface="Arial"/>
                        </a:rPr>
                        <a:t>aéreos</a:t>
                      </a:r>
                      <a:r>
                        <a:rPr lang="en-CA" sz="800" dirty="0">
                          <a:effectLst/>
                          <a:latin typeface="Times New Roman"/>
                          <a:ea typeface="SimSun"/>
                          <a:cs typeface="Arial"/>
                        </a:rPr>
                        <a:t>?</a:t>
                      </a: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err="1">
                          <a:effectLst/>
                          <a:latin typeface="Times New Roman"/>
                          <a:ea typeface="SimSun"/>
                          <a:cs typeface="Arial"/>
                        </a:rPr>
                        <a:t>Verificar</a:t>
                      </a:r>
                      <a:r>
                        <a:rPr lang="en-CA" sz="800" dirty="0">
                          <a:effectLst/>
                          <a:latin typeface="Times New Roman"/>
                          <a:ea typeface="SimSun"/>
                          <a:cs typeface="Arial"/>
                        </a:rPr>
                        <a:t> </a:t>
                      </a:r>
                      <a:r>
                        <a:rPr lang="en-CA" sz="800" dirty="0" err="1">
                          <a:effectLst/>
                          <a:latin typeface="Times New Roman"/>
                          <a:ea typeface="SimSun"/>
                          <a:cs typeface="Arial"/>
                        </a:rPr>
                        <a:t>los</a:t>
                      </a:r>
                      <a:r>
                        <a:rPr lang="en-CA" sz="800" dirty="0">
                          <a:effectLst/>
                          <a:latin typeface="Times New Roman"/>
                          <a:ea typeface="SimSun"/>
                          <a:cs typeface="Arial"/>
                        </a:rPr>
                        <a:t> </a:t>
                      </a:r>
                      <a:r>
                        <a:rPr lang="en-CA" sz="800" dirty="0" err="1">
                          <a:effectLst/>
                          <a:latin typeface="Times New Roman"/>
                          <a:ea typeface="SimSun"/>
                          <a:cs typeface="Arial"/>
                        </a:rPr>
                        <a:t>formularios</a:t>
                      </a:r>
                      <a:r>
                        <a:rPr lang="en-CA" sz="800" dirty="0">
                          <a:effectLst/>
                          <a:latin typeface="Times New Roman"/>
                          <a:ea typeface="SimSun"/>
                          <a:cs typeface="Arial"/>
                        </a:rPr>
                        <a:t> </a:t>
                      </a:r>
                      <a:r>
                        <a:rPr lang="en-CA" sz="800" dirty="0" err="1">
                          <a:effectLst/>
                          <a:latin typeface="Times New Roman"/>
                          <a:ea typeface="SimSun"/>
                          <a:cs typeface="Arial"/>
                        </a:rPr>
                        <a:t>correspondientes</a:t>
                      </a:r>
                      <a:r>
                        <a:rPr lang="en-CA" sz="800" dirty="0">
                          <a:effectLst/>
                          <a:latin typeface="Times New Roman"/>
                          <a:ea typeface="SimSun"/>
                          <a:cs typeface="Arial"/>
                        </a:rPr>
                        <a:t> </a:t>
                      </a:r>
                      <a:r>
                        <a:rPr lang="en-CA" sz="800" dirty="0" err="1">
                          <a:effectLst/>
                          <a:latin typeface="Times New Roman"/>
                          <a:ea typeface="SimSun"/>
                          <a:cs typeface="Arial"/>
                        </a:rPr>
                        <a:t>disponibles</a:t>
                      </a:r>
                      <a:r>
                        <a:rPr lang="en-CA" sz="800" dirty="0">
                          <a:effectLst/>
                          <a:latin typeface="Times New Roman"/>
                          <a:ea typeface="SimSun"/>
                          <a:cs typeface="Arial"/>
                        </a:rPr>
                        <a:t> y </a:t>
                      </a:r>
                      <a:r>
                        <a:rPr lang="en-CA" sz="800" dirty="0" err="1">
                          <a:effectLst/>
                          <a:latin typeface="Times New Roman"/>
                          <a:ea typeface="SimSun"/>
                          <a:cs typeface="Arial"/>
                        </a:rPr>
                        <a:t>confirmar</a:t>
                      </a:r>
                      <a:r>
                        <a:rPr lang="en-CA" sz="800" dirty="0">
                          <a:effectLst/>
                          <a:latin typeface="Times New Roman"/>
                          <a:ea typeface="SimSun"/>
                          <a:cs typeface="Arial"/>
                        </a:rPr>
                        <a:t> que </a:t>
                      </a:r>
                      <a:r>
                        <a:rPr lang="en-CA" sz="800" dirty="0" err="1">
                          <a:effectLst/>
                          <a:latin typeface="Times New Roman"/>
                          <a:ea typeface="SimSun"/>
                          <a:cs typeface="Arial"/>
                        </a:rPr>
                        <a:t>requieran</a:t>
                      </a:r>
                      <a:r>
                        <a:rPr lang="en-CA" sz="800" dirty="0">
                          <a:effectLst/>
                          <a:latin typeface="Times New Roman"/>
                          <a:ea typeface="SimSun"/>
                          <a:cs typeface="Arial"/>
                        </a:rPr>
                        <a:t>, </a:t>
                      </a:r>
                      <a:r>
                        <a:rPr lang="en-CA" sz="800" dirty="0" err="1">
                          <a:effectLst/>
                          <a:latin typeface="Times New Roman"/>
                          <a:ea typeface="SimSun"/>
                          <a:cs typeface="Arial"/>
                        </a:rPr>
                        <a:t>como</a:t>
                      </a:r>
                      <a:r>
                        <a:rPr lang="en-CA" sz="800" dirty="0">
                          <a:effectLst/>
                          <a:latin typeface="Times New Roman"/>
                          <a:ea typeface="SimSun"/>
                          <a:cs typeface="Arial"/>
                        </a:rPr>
                        <a:t> </a:t>
                      </a:r>
                      <a:r>
                        <a:rPr lang="en-CA" sz="800" dirty="0" err="1">
                          <a:effectLst/>
                          <a:latin typeface="Times New Roman"/>
                          <a:ea typeface="SimSun"/>
                          <a:cs typeface="Arial"/>
                        </a:rPr>
                        <a:t>mínimo</a:t>
                      </a:r>
                      <a:r>
                        <a:rPr lang="en-CA" sz="800" dirty="0">
                          <a:effectLst/>
                          <a:latin typeface="Times New Roman"/>
                          <a:ea typeface="SimSun"/>
                          <a:cs typeface="Arial"/>
                        </a:rPr>
                        <a:t>, la </a:t>
                      </a:r>
                      <a:r>
                        <a:rPr lang="en-CA" sz="800" dirty="0" err="1">
                          <a:effectLst/>
                          <a:latin typeface="Times New Roman"/>
                          <a:ea typeface="SimSun"/>
                          <a:cs typeface="Arial"/>
                        </a:rPr>
                        <a:t>siguiente</a:t>
                      </a:r>
                      <a:r>
                        <a:rPr lang="en-CA" sz="800" dirty="0">
                          <a:effectLst/>
                          <a:latin typeface="Times New Roman"/>
                          <a:ea typeface="SimSun"/>
                          <a:cs typeface="Arial"/>
                        </a:rPr>
                        <a:t> </a:t>
                      </a:r>
                      <a:r>
                        <a:rPr lang="en-CA" sz="800" dirty="0" err="1">
                          <a:effectLst/>
                          <a:latin typeface="Times New Roman"/>
                          <a:ea typeface="SimSun"/>
                          <a:cs typeface="Arial"/>
                        </a:rPr>
                        <a:t>información</a:t>
                      </a:r>
                      <a:r>
                        <a:rPr lang="en-CA" sz="800" dirty="0">
                          <a:effectLst/>
                          <a:latin typeface="Times New Roman"/>
                          <a:ea typeface="SimSun"/>
                          <a:cs typeface="Arial"/>
                        </a:rPr>
                        <a:t>: </a:t>
                      </a:r>
                      <a:br>
                        <a:rPr lang="en-CA" sz="800" dirty="0">
                          <a:effectLst/>
                          <a:latin typeface="Times New Roman"/>
                          <a:ea typeface="SimSun"/>
                          <a:cs typeface="Arial"/>
                        </a:rPr>
                      </a:br>
                      <a:r>
                        <a:rPr lang="en-CA" sz="800" dirty="0">
                          <a:effectLst/>
                          <a:latin typeface="Times New Roman"/>
                          <a:ea typeface="SimSun"/>
                          <a:cs typeface="Arial"/>
                        </a:rPr>
                        <a:t>a) </a:t>
                      </a:r>
                      <a:r>
                        <a:rPr lang="en-CA" sz="800" dirty="0" err="1">
                          <a:effectLst/>
                          <a:latin typeface="Times New Roman"/>
                          <a:ea typeface="SimSun"/>
                          <a:cs typeface="Arial"/>
                        </a:rPr>
                        <a:t>sede</a:t>
                      </a:r>
                      <a:r>
                        <a:rPr lang="en-CA" sz="800" dirty="0">
                          <a:effectLst/>
                          <a:latin typeface="Times New Roman"/>
                          <a:ea typeface="SimSun"/>
                          <a:cs typeface="Arial"/>
                        </a:rPr>
                        <a:t> principal de </a:t>
                      </a:r>
                      <a:r>
                        <a:rPr lang="en-CA" sz="800" dirty="0" err="1">
                          <a:effectLst/>
                          <a:latin typeface="Times New Roman"/>
                          <a:ea typeface="SimSun"/>
                          <a:cs typeface="Arial"/>
                        </a:rPr>
                        <a:t>operaciones</a:t>
                      </a:r>
                      <a:r>
                        <a:rPr lang="en-CA" sz="800" dirty="0">
                          <a:effectLst/>
                          <a:latin typeface="Times New Roman"/>
                          <a:ea typeface="SimSun"/>
                          <a:cs typeface="Arial"/>
                        </a:rPr>
                        <a:t>;</a:t>
                      </a:r>
                      <a:br>
                        <a:rPr lang="en-CA" sz="800" dirty="0">
                          <a:effectLst/>
                          <a:latin typeface="Times New Roman"/>
                          <a:ea typeface="SimSun"/>
                          <a:cs typeface="Arial"/>
                        </a:rPr>
                      </a:br>
                      <a:r>
                        <a:rPr lang="en-CA" sz="800" dirty="0">
                          <a:effectLst/>
                          <a:latin typeface="Times New Roman"/>
                          <a:ea typeface="SimSun"/>
                          <a:cs typeface="Arial"/>
                        </a:rPr>
                        <a:t>b) </a:t>
                      </a:r>
                      <a:r>
                        <a:rPr lang="en-CA" sz="800" dirty="0" err="1">
                          <a:effectLst/>
                          <a:latin typeface="Times New Roman"/>
                          <a:ea typeface="SimSun"/>
                          <a:cs typeface="Arial"/>
                        </a:rPr>
                        <a:t>estructura</a:t>
                      </a:r>
                      <a:r>
                        <a:rPr lang="en-CA" sz="800" dirty="0">
                          <a:effectLst/>
                          <a:latin typeface="Times New Roman"/>
                          <a:ea typeface="SimSun"/>
                          <a:cs typeface="Arial"/>
                        </a:rPr>
                        <a:t> </a:t>
                      </a:r>
                      <a:r>
                        <a:rPr lang="en-CA" sz="800" dirty="0" err="1">
                          <a:effectLst/>
                          <a:latin typeface="Times New Roman"/>
                          <a:ea typeface="SimSun"/>
                          <a:cs typeface="Arial"/>
                        </a:rPr>
                        <a:t>orgánica</a:t>
                      </a:r>
                      <a:r>
                        <a:rPr lang="en-CA" sz="800" dirty="0">
                          <a:effectLst/>
                          <a:latin typeface="Times New Roman"/>
                          <a:ea typeface="SimSun"/>
                          <a:cs typeface="Arial"/>
                        </a:rPr>
                        <a:t>;</a:t>
                      </a:r>
                      <a:br>
                        <a:rPr lang="en-CA" sz="800" dirty="0">
                          <a:effectLst/>
                          <a:latin typeface="Times New Roman"/>
                          <a:ea typeface="SimSun"/>
                          <a:cs typeface="Arial"/>
                        </a:rPr>
                      </a:br>
                      <a:r>
                        <a:rPr lang="en-CA" sz="800" dirty="0">
                          <a:effectLst/>
                          <a:latin typeface="Times New Roman"/>
                          <a:ea typeface="SimSun"/>
                          <a:cs typeface="Arial"/>
                        </a:rPr>
                        <a:t>c) </a:t>
                      </a:r>
                      <a:r>
                        <a:rPr lang="en-CA" sz="800" dirty="0" err="1">
                          <a:effectLst/>
                          <a:latin typeface="Times New Roman"/>
                          <a:ea typeface="SimSun"/>
                          <a:cs typeface="Arial"/>
                        </a:rPr>
                        <a:t>naturaleza</a:t>
                      </a:r>
                      <a:r>
                        <a:rPr lang="en-CA" sz="800" dirty="0">
                          <a:effectLst/>
                          <a:latin typeface="Times New Roman"/>
                          <a:ea typeface="SimSun"/>
                          <a:cs typeface="Arial"/>
                        </a:rPr>
                        <a:t> de las </a:t>
                      </a:r>
                      <a:r>
                        <a:rPr lang="en-CA" sz="800" dirty="0" err="1">
                          <a:effectLst/>
                          <a:latin typeface="Times New Roman"/>
                          <a:ea typeface="SimSun"/>
                          <a:cs typeface="Arial"/>
                        </a:rPr>
                        <a:t>operaciones</a:t>
                      </a:r>
                      <a:r>
                        <a:rPr lang="en-CA" sz="800" dirty="0">
                          <a:effectLst/>
                          <a:latin typeface="Times New Roman"/>
                          <a:ea typeface="SimSun"/>
                          <a:cs typeface="Arial"/>
                        </a:rPr>
                        <a:t> (</a:t>
                      </a:r>
                      <a:r>
                        <a:rPr lang="en-CA" sz="800" dirty="0" err="1">
                          <a:effectLst/>
                          <a:latin typeface="Times New Roman"/>
                          <a:ea typeface="SimSun"/>
                          <a:cs typeface="Arial"/>
                        </a:rPr>
                        <a:t>pasajeros</a:t>
                      </a:r>
                      <a:r>
                        <a:rPr lang="en-CA" sz="800" dirty="0">
                          <a:effectLst/>
                          <a:latin typeface="Times New Roman"/>
                          <a:ea typeface="SimSun"/>
                          <a:cs typeface="Arial"/>
                        </a:rPr>
                        <a:t>, </a:t>
                      </a:r>
                      <a:r>
                        <a:rPr lang="en-CA" sz="800" dirty="0" err="1">
                          <a:effectLst/>
                          <a:latin typeface="Times New Roman"/>
                          <a:ea typeface="SimSun"/>
                          <a:cs typeface="Arial"/>
                        </a:rPr>
                        <a:t>carga</a:t>
                      </a:r>
                      <a:r>
                        <a:rPr lang="en-CA" sz="800" dirty="0">
                          <a:effectLst/>
                          <a:latin typeface="Times New Roman"/>
                          <a:ea typeface="SimSun"/>
                          <a:cs typeface="Arial"/>
                        </a:rPr>
                        <a:t>, etc.);</a:t>
                      </a:r>
                      <a:br>
                        <a:rPr lang="en-CA" sz="800" dirty="0">
                          <a:effectLst/>
                          <a:latin typeface="Times New Roman"/>
                          <a:ea typeface="SimSun"/>
                          <a:cs typeface="Arial"/>
                        </a:rPr>
                      </a:br>
                      <a:r>
                        <a:rPr lang="en-CA" sz="800" dirty="0">
                          <a:effectLst/>
                          <a:latin typeface="Times New Roman"/>
                          <a:ea typeface="SimSun"/>
                          <a:cs typeface="Arial"/>
                        </a:rPr>
                        <a:t>d) </a:t>
                      </a:r>
                      <a:r>
                        <a:rPr lang="en-CA" sz="800" dirty="0" err="1">
                          <a:effectLst/>
                          <a:latin typeface="Times New Roman"/>
                          <a:ea typeface="SimSun"/>
                          <a:cs typeface="Arial"/>
                        </a:rPr>
                        <a:t>autorizaciones</a:t>
                      </a:r>
                      <a:r>
                        <a:rPr lang="en-CA" sz="800" dirty="0">
                          <a:effectLst/>
                          <a:latin typeface="Times New Roman"/>
                          <a:ea typeface="SimSun"/>
                          <a:cs typeface="Arial"/>
                        </a:rPr>
                        <a:t> </a:t>
                      </a:r>
                      <a:r>
                        <a:rPr lang="en-CA" sz="800" dirty="0" err="1">
                          <a:effectLst/>
                          <a:latin typeface="Times New Roman"/>
                          <a:ea typeface="SimSun"/>
                          <a:cs typeface="Arial"/>
                        </a:rPr>
                        <a:t>específicas</a:t>
                      </a:r>
                      <a:r>
                        <a:rPr lang="en-CA" sz="800" dirty="0">
                          <a:effectLst/>
                          <a:latin typeface="Times New Roman"/>
                          <a:ea typeface="SimSun"/>
                          <a:cs typeface="Arial"/>
                        </a:rPr>
                        <a:t> (CAT II, CAT III, RVSM, PBN, </a:t>
                      </a:r>
                      <a:r>
                        <a:rPr lang="en-CA" sz="800" dirty="0" err="1">
                          <a:effectLst/>
                          <a:latin typeface="Times New Roman"/>
                          <a:ea typeface="SimSun"/>
                          <a:cs typeface="Arial"/>
                        </a:rPr>
                        <a:t>mercancías</a:t>
                      </a:r>
                      <a:r>
                        <a:rPr lang="en-CA" sz="800" dirty="0">
                          <a:effectLst/>
                          <a:latin typeface="Times New Roman"/>
                          <a:ea typeface="SimSun"/>
                          <a:cs typeface="Arial"/>
                        </a:rPr>
                        <a:t> </a:t>
                      </a:r>
                      <a:r>
                        <a:rPr lang="en-CA" sz="800" dirty="0" err="1">
                          <a:effectLst/>
                          <a:latin typeface="Times New Roman"/>
                          <a:ea typeface="SimSun"/>
                          <a:cs typeface="Arial"/>
                        </a:rPr>
                        <a:t>peligrosas</a:t>
                      </a:r>
                      <a:r>
                        <a:rPr lang="en-CA" sz="800" dirty="0">
                          <a:effectLst/>
                          <a:latin typeface="Times New Roman"/>
                          <a:ea typeface="SimSun"/>
                          <a:cs typeface="Arial"/>
                        </a:rPr>
                        <a:t>, EDTO, MNPS, etc.);</a:t>
                      </a:r>
                      <a:br>
                        <a:rPr lang="en-CA" sz="800" dirty="0">
                          <a:effectLst/>
                          <a:latin typeface="Times New Roman"/>
                          <a:ea typeface="SimSun"/>
                          <a:cs typeface="Arial"/>
                        </a:rPr>
                      </a:br>
                      <a:r>
                        <a:rPr lang="en-CA" sz="800" dirty="0">
                          <a:effectLst/>
                          <a:latin typeface="Times New Roman"/>
                          <a:ea typeface="SimSun"/>
                          <a:cs typeface="Arial"/>
                        </a:rPr>
                        <a:t>e) </a:t>
                      </a:r>
                      <a:r>
                        <a:rPr lang="en-CA" sz="800" dirty="0" err="1">
                          <a:effectLst/>
                          <a:latin typeface="Times New Roman"/>
                          <a:ea typeface="SimSun"/>
                          <a:cs typeface="Arial"/>
                        </a:rPr>
                        <a:t>tipos</a:t>
                      </a:r>
                      <a:r>
                        <a:rPr lang="en-CA" sz="800" dirty="0">
                          <a:effectLst/>
                          <a:latin typeface="Times New Roman"/>
                          <a:ea typeface="SimSun"/>
                          <a:cs typeface="Arial"/>
                        </a:rPr>
                        <a:t> de </a:t>
                      </a:r>
                      <a:r>
                        <a:rPr lang="en-CA" sz="800" dirty="0" err="1">
                          <a:effectLst/>
                          <a:latin typeface="Times New Roman"/>
                          <a:ea typeface="SimSun"/>
                          <a:cs typeface="Arial"/>
                        </a:rPr>
                        <a:t>aeronaves</a:t>
                      </a:r>
                      <a:r>
                        <a:rPr lang="en-CA" sz="800" dirty="0">
                          <a:effectLst/>
                          <a:latin typeface="Times New Roman"/>
                          <a:ea typeface="SimSun"/>
                          <a:cs typeface="Arial"/>
                        </a:rPr>
                        <a:t>;</a:t>
                      </a:r>
                      <a:br>
                        <a:rPr lang="en-CA" sz="800" dirty="0">
                          <a:effectLst/>
                          <a:latin typeface="Times New Roman"/>
                          <a:ea typeface="SimSun"/>
                          <a:cs typeface="Arial"/>
                        </a:rPr>
                      </a:br>
                      <a:r>
                        <a:rPr lang="en-CA" sz="800" dirty="0">
                          <a:effectLst/>
                          <a:latin typeface="Times New Roman"/>
                          <a:ea typeface="SimSun"/>
                          <a:cs typeface="Arial"/>
                        </a:rPr>
                        <a:t>f) </a:t>
                      </a:r>
                      <a:r>
                        <a:rPr lang="en-CA" sz="800" dirty="0" err="1">
                          <a:effectLst/>
                          <a:latin typeface="Times New Roman"/>
                          <a:ea typeface="SimSun"/>
                          <a:cs typeface="Arial"/>
                        </a:rPr>
                        <a:t>arreglos</a:t>
                      </a:r>
                      <a:r>
                        <a:rPr lang="en-CA" sz="800" dirty="0">
                          <a:effectLst/>
                          <a:latin typeface="Times New Roman"/>
                          <a:ea typeface="SimSun"/>
                          <a:cs typeface="Arial"/>
                        </a:rPr>
                        <a:t> para la </a:t>
                      </a:r>
                      <a:r>
                        <a:rPr lang="en-CA" sz="800" dirty="0" err="1">
                          <a:effectLst/>
                          <a:latin typeface="Times New Roman"/>
                          <a:ea typeface="SimSun"/>
                          <a:cs typeface="Arial"/>
                        </a:rPr>
                        <a:t>instrucción</a:t>
                      </a:r>
                      <a:r>
                        <a:rPr lang="en-CA" sz="800" dirty="0">
                          <a:effectLst/>
                          <a:latin typeface="Times New Roman"/>
                          <a:ea typeface="SimSun"/>
                          <a:cs typeface="Arial"/>
                        </a:rPr>
                        <a:t> de la </a:t>
                      </a:r>
                      <a:r>
                        <a:rPr lang="en-CA" sz="800" dirty="0" err="1">
                          <a:effectLst/>
                          <a:latin typeface="Times New Roman"/>
                          <a:ea typeface="SimSun"/>
                          <a:cs typeface="Arial"/>
                        </a:rPr>
                        <a:t>tripulación</a:t>
                      </a:r>
                      <a:r>
                        <a:rPr lang="en-CA" sz="800" dirty="0">
                          <a:effectLst/>
                          <a:latin typeface="Times New Roman"/>
                          <a:ea typeface="SimSun"/>
                          <a:cs typeface="Arial"/>
                        </a:rPr>
                        <a:t> y el personal </a:t>
                      </a:r>
                      <a:r>
                        <a:rPr lang="en-CA" sz="800" dirty="0" err="1">
                          <a:effectLst/>
                          <a:latin typeface="Times New Roman"/>
                          <a:ea typeface="SimSun"/>
                          <a:cs typeface="Arial"/>
                        </a:rPr>
                        <a:t>en</a:t>
                      </a:r>
                      <a:r>
                        <a:rPr lang="en-CA" sz="800" dirty="0">
                          <a:effectLst/>
                          <a:latin typeface="Times New Roman"/>
                          <a:ea typeface="SimSun"/>
                          <a:cs typeface="Arial"/>
                        </a:rPr>
                        <a:t> </a:t>
                      </a:r>
                      <a:r>
                        <a:rPr lang="en-CA" sz="800" dirty="0" err="1">
                          <a:effectLst/>
                          <a:latin typeface="Times New Roman"/>
                          <a:ea typeface="SimSun"/>
                          <a:cs typeface="Arial"/>
                        </a:rPr>
                        <a:t>tierra</a:t>
                      </a:r>
                      <a:r>
                        <a:rPr lang="en-CA" sz="800" dirty="0">
                          <a:effectLst/>
                          <a:latin typeface="Times New Roman"/>
                          <a:ea typeface="SimSun"/>
                          <a:cs typeface="Arial"/>
                        </a:rPr>
                        <a:t>;</a:t>
                      </a:r>
                      <a:br>
                        <a:rPr lang="en-CA" sz="800" dirty="0">
                          <a:effectLst/>
                          <a:latin typeface="Times New Roman"/>
                          <a:ea typeface="SimSun"/>
                          <a:cs typeface="Arial"/>
                        </a:rPr>
                      </a:br>
                      <a:r>
                        <a:rPr lang="en-CA" sz="800" dirty="0">
                          <a:effectLst/>
                          <a:latin typeface="Times New Roman"/>
                          <a:ea typeface="SimSun"/>
                          <a:cs typeface="Arial"/>
                        </a:rPr>
                        <a:t>g) </a:t>
                      </a:r>
                      <a:r>
                        <a:rPr lang="en-CA" sz="800" dirty="0" err="1">
                          <a:effectLst/>
                          <a:latin typeface="Times New Roman"/>
                          <a:ea typeface="SimSun"/>
                          <a:cs typeface="Arial"/>
                        </a:rPr>
                        <a:t>rutas</a:t>
                      </a:r>
                      <a:r>
                        <a:rPr lang="en-CA" sz="800" dirty="0">
                          <a:effectLst/>
                          <a:latin typeface="Times New Roman"/>
                          <a:ea typeface="SimSun"/>
                          <a:cs typeface="Arial"/>
                        </a:rPr>
                        <a:t> y </a:t>
                      </a:r>
                      <a:r>
                        <a:rPr lang="en-CA" sz="800" dirty="0" err="1">
                          <a:effectLst/>
                          <a:latin typeface="Times New Roman"/>
                          <a:ea typeface="SimSun"/>
                          <a:cs typeface="Arial"/>
                        </a:rPr>
                        <a:t>áreas</a:t>
                      </a:r>
                      <a:r>
                        <a:rPr lang="en-CA" sz="800" dirty="0">
                          <a:effectLst/>
                          <a:latin typeface="Times New Roman"/>
                          <a:ea typeface="SimSun"/>
                          <a:cs typeface="Arial"/>
                        </a:rPr>
                        <a:t> de </a:t>
                      </a:r>
                      <a:r>
                        <a:rPr lang="en-CA" sz="800" dirty="0" err="1">
                          <a:effectLst/>
                          <a:latin typeface="Times New Roman"/>
                          <a:ea typeface="SimSun"/>
                          <a:cs typeface="Arial"/>
                        </a:rPr>
                        <a:t>operaciones</a:t>
                      </a:r>
                      <a:r>
                        <a:rPr lang="en-CA" sz="800" dirty="0">
                          <a:effectLst/>
                          <a:latin typeface="Times New Roman"/>
                          <a:ea typeface="SimSun"/>
                          <a:cs typeface="Arial"/>
                        </a:rPr>
                        <a:t> </a:t>
                      </a:r>
                      <a:r>
                        <a:rPr lang="en-CA" sz="800" dirty="0" err="1">
                          <a:effectLst/>
                          <a:latin typeface="Times New Roman"/>
                          <a:ea typeface="SimSun"/>
                          <a:cs typeface="Arial"/>
                        </a:rPr>
                        <a:t>propuestas</a:t>
                      </a:r>
                      <a:r>
                        <a:rPr lang="en-CA" sz="800" dirty="0">
                          <a:effectLst/>
                          <a:latin typeface="Times New Roman"/>
                          <a:ea typeface="SimSun"/>
                          <a:cs typeface="Arial"/>
                        </a:rPr>
                        <a:t> y </a:t>
                      </a:r>
                      <a:r>
                        <a:rPr lang="en-CA" sz="800" dirty="0" err="1">
                          <a:effectLst/>
                          <a:latin typeface="Times New Roman"/>
                          <a:ea typeface="SimSun"/>
                          <a:cs typeface="Arial"/>
                        </a:rPr>
                        <a:t>aeródromos</a:t>
                      </a:r>
                      <a:r>
                        <a:rPr lang="en-CA" sz="800" dirty="0">
                          <a:effectLst/>
                          <a:latin typeface="Times New Roman"/>
                          <a:ea typeface="SimSun"/>
                          <a:cs typeface="Arial"/>
                        </a:rPr>
                        <a:t> de </a:t>
                      </a:r>
                      <a:r>
                        <a:rPr lang="en-CA" sz="800" dirty="0" err="1">
                          <a:effectLst/>
                          <a:latin typeface="Times New Roman"/>
                          <a:ea typeface="SimSun"/>
                          <a:cs typeface="Arial"/>
                        </a:rPr>
                        <a:t>destino</a:t>
                      </a:r>
                      <a:r>
                        <a:rPr lang="en-CA" sz="800" dirty="0">
                          <a:effectLst/>
                          <a:latin typeface="Times New Roman"/>
                          <a:ea typeface="SimSun"/>
                          <a:cs typeface="Arial"/>
                        </a:rPr>
                        <a:t> y de </a:t>
                      </a:r>
                      <a:r>
                        <a:rPr lang="en-CA" sz="800" dirty="0" err="1">
                          <a:effectLst/>
                          <a:latin typeface="Times New Roman"/>
                          <a:ea typeface="SimSun"/>
                          <a:cs typeface="Arial"/>
                        </a:rPr>
                        <a:t>alternativa</a:t>
                      </a:r>
                      <a:r>
                        <a:rPr lang="en-CA" sz="800" dirty="0">
                          <a:effectLst/>
                          <a:latin typeface="Times New Roman"/>
                          <a:ea typeface="SimSun"/>
                          <a:cs typeface="Arial"/>
                        </a:rPr>
                        <a:t>; </a:t>
                      </a:r>
                      <a:br>
                        <a:rPr lang="en-CA" sz="800" dirty="0">
                          <a:effectLst/>
                          <a:latin typeface="Times New Roman"/>
                          <a:ea typeface="SimSun"/>
                          <a:cs typeface="Arial"/>
                        </a:rPr>
                      </a:br>
                      <a:r>
                        <a:rPr lang="en-CA" sz="800" dirty="0">
                          <a:effectLst/>
                          <a:latin typeface="Times New Roman"/>
                          <a:ea typeface="SimSun"/>
                          <a:cs typeface="Arial"/>
                        </a:rPr>
                        <a:t>h) </a:t>
                      </a:r>
                      <a:r>
                        <a:rPr lang="en-CA" sz="800" dirty="0" err="1">
                          <a:effectLst/>
                          <a:latin typeface="Times New Roman"/>
                          <a:ea typeface="SimSun"/>
                          <a:cs typeface="Arial"/>
                        </a:rPr>
                        <a:t>previsiones</a:t>
                      </a:r>
                      <a:r>
                        <a:rPr lang="en-CA" sz="800" dirty="0">
                          <a:effectLst/>
                          <a:latin typeface="Times New Roman"/>
                          <a:ea typeface="SimSun"/>
                          <a:cs typeface="Arial"/>
                        </a:rPr>
                        <a:t> para el </a:t>
                      </a:r>
                      <a:r>
                        <a:rPr lang="en-CA" sz="800" dirty="0" err="1">
                          <a:effectLst/>
                          <a:latin typeface="Times New Roman"/>
                          <a:ea typeface="SimSun"/>
                          <a:cs typeface="Arial"/>
                        </a:rPr>
                        <a:t>mantenimiento</a:t>
                      </a:r>
                      <a:r>
                        <a:rPr lang="en-CA" sz="800" dirty="0">
                          <a:effectLst/>
                          <a:latin typeface="Times New Roman"/>
                          <a:ea typeface="SimSun"/>
                          <a:cs typeface="Arial"/>
                        </a:rPr>
                        <a:t>; y</a:t>
                      </a:r>
                      <a:br>
                        <a:rPr lang="en-CA" sz="800" dirty="0">
                          <a:effectLst/>
                          <a:latin typeface="Times New Roman"/>
                          <a:ea typeface="SimSun"/>
                          <a:cs typeface="Arial"/>
                        </a:rPr>
                      </a:br>
                      <a:r>
                        <a:rPr lang="en-CA" sz="800" dirty="0" err="1">
                          <a:effectLst/>
                          <a:latin typeface="Times New Roman"/>
                          <a:ea typeface="SimSun"/>
                          <a:cs typeface="Arial"/>
                        </a:rPr>
                        <a:t>i</a:t>
                      </a:r>
                      <a:r>
                        <a:rPr lang="en-CA" sz="800" dirty="0">
                          <a:effectLst/>
                          <a:latin typeface="Times New Roman"/>
                          <a:ea typeface="SimSun"/>
                          <a:cs typeface="Arial"/>
                        </a:rPr>
                        <a:t>) </a:t>
                      </a:r>
                      <a:r>
                        <a:rPr lang="en-CA" sz="800" dirty="0" err="1">
                          <a:effectLst/>
                          <a:latin typeface="Times New Roman"/>
                          <a:ea typeface="SimSun"/>
                          <a:cs typeface="Arial"/>
                        </a:rPr>
                        <a:t>información</a:t>
                      </a:r>
                      <a:r>
                        <a:rPr lang="en-CA" sz="800" dirty="0">
                          <a:effectLst/>
                          <a:latin typeface="Times New Roman"/>
                          <a:ea typeface="SimSun"/>
                          <a:cs typeface="Arial"/>
                        </a:rPr>
                        <a:t> </a:t>
                      </a:r>
                      <a:r>
                        <a:rPr lang="en-CA" sz="800" dirty="0" err="1">
                          <a:effectLst/>
                          <a:latin typeface="Times New Roman"/>
                          <a:ea typeface="SimSun"/>
                          <a:cs typeface="Arial"/>
                        </a:rPr>
                        <a:t>financiera</a:t>
                      </a:r>
                      <a:r>
                        <a:rPr lang="en-CA" sz="800" dirty="0">
                          <a:effectLst/>
                          <a:latin typeface="Times New Roman"/>
                          <a:ea typeface="SimSun"/>
                          <a:cs typeface="Arial"/>
                        </a:rPr>
                        <a:t> y plan de </a:t>
                      </a:r>
                      <a:r>
                        <a:rPr lang="en-CA" sz="800" dirty="0" err="1">
                          <a:effectLst/>
                          <a:latin typeface="Times New Roman"/>
                          <a:ea typeface="SimSun"/>
                          <a:cs typeface="Arial"/>
                        </a:rPr>
                        <a:t>negocios</a:t>
                      </a:r>
                      <a:r>
                        <a:rPr lang="en-CA" sz="800" dirty="0">
                          <a:effectLst/>
                          <a:latin typeface="Times New Roman"/>
                          <a:ea typeface="SimSun"/>
                          <a:cs typeface="Arial"/>
                        </a:rPr>
                        <a:t>.</a:t>
                      </a:r>
                      <a:br>
                        <a:rPr lang="en-CA" sz="800" dirty="0">
                          <a:effectLst/>
                          <a:latin typeface="Times New Roman"/>
                          <a:ea typeface="SimSun"/>
                          <a:cs typeface="Arial"/>
                        </a:rPr>
                      </a:b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effectLst/>
                          <a:latin typeface="Times New Roman"/>
                          <a:ea typeface="SimSun"/>
                          <a:cs typeface="Arial"/>
                        </a:rPr>
                        <a:t>STD</a:t>
                      </a:r>
                      <a:br>
                        <a:rPr lang="en-CA" sz="800" dirty="0">
                          <a:effectLst/>
                          <a:latin typeface="Times New Roman"/>
                          <a:ea typeface="SimSun"/>
                          <a:cs typeface="Arial"/>
                        </a:rPr>
                      </a:br>
                      <a:r>
                        <a:rPr lang="en-CA" sz="800" dirty="0">
                          <a:effectLst/>
                          <a:latin typeface="Times New Roman"/>
                          <a:ea typeface="SimSun"/>
                          <a:cs typeface="Arial"/>
                        </a:rPr>
                        <a:t>A6</a:t>
                      </a:r>
                      <a:br>
                        <a:rPr lang="en-CA" sz="800" dirty="0">
                          <a:effectLst/>
                          <a:latin typeface="Times New Roman"/>
                          <a:ea typeface="SimSun"/>
                          <a:cs typeface="Arial"/>
                        </a:rPr>
                      </a:br>
                      <a:r>
                        <a:rPr lang="en-CA" sz="800" dirty="0">
                          <a:effectLst/>
                          <a:latin typeface="Times New Roman"/>
                          <a:ea typeface="SimSun"/>
                          <a:cs typeface="Arial"/>
                        </a:rPr>
                        <a:t>Parte I, Ap. 5, 6</a:t>
                      </a:r>
                      <a:br>
                        <a:rPr lang="en-CA" sz="800" dirty="0">
                          <a:effectLst/>
                          <a:latin typeface="Times New Roman"/>
                          <a:ea typeface="SimSun"/>
                          <a:cs typeface="Arial"/>
                        </a:rPr>
                      </a:br>
                      <a:r>
                        <a:rPr lang="en-CA" sz="800" dirty="0">
                          <a:effectLst/>
                          <a:latin typeface="Times New Roman"/>
                          <a:ea typeface="SimSun"/>
                          <a:cs typeface="Arial"/>
                        </a:rPr>
                        <a:t>Parte III, Ap. 1, 6</a:t>
                      </a:r>
                      <a:br>
                        <a:rPr lang="en-CA" sz="800" dirty="0">
                          <a:effectLst/>
                          <a:latin typeface="Times New Roman"/>
                          <a:ea typeface="SimSun"/>
                          <a:cs typeface="Arial"/>
                        </a:rPr>
                      </a:br>
                      <a:r>
                        <a:rPr lang="en-CA" sz="800" dirty="0">
                          <a:effectLst/>
                          <a:latin typeface="Times New Roman"/>
                          <a:ea typeface="SimSun"/>
                          <a:cs typeface="Arial"/>
                        </a:rPr>
                        <a:t>GM</a:t>
                      </a:r>
                      <a:br>
                        <a:rPr lang="en-CA" sz="800" dirty="0">
                          <a:effectLst/>
                          <a:latin typeface="Times New Roman"/>
                          <a:ea typeface="SimSun"/>
                          <a:cs typeface="Arial"/>
                        </a:rPr>
                      </a:br>
                      <a:r>
                        <a:rPr lang="en-CA" sz="800" dirty="0">
                          <a:effectLst/>
                          <a:latin typeface="Times New Roman"/>
                          <a:ea typeface="SimSun"/>
                          <a:cs typeface="Arial"/>
                        </a:rPr>
                        <a:t>Doc 8335</a:t>
                      </a:r>
                      <a:br>
                        <a:rPr lang="en-CA" sz="800" dirty="0">
                          <a:effectLst/>
                          <a:latin typeface="Times New Roman"/>
                          <a:ea typeface="SimSun"/>
                          <a:cs typeface="Arial"/>
                        </a:rPr>
                      </a:br>
                      <a:r>
                        <a:rPr lang="en-CA" sz="800" dirty="0">
                          <a:effectLst/>
                          <a:latin typeface="Times New Roman"/>
                          <a:ea typeface="SimSun"/>
                          <a:cs typeface="Arial"/>
                        </a:rPr>
                        <a:t>Parte III, 3.1 </a:t>
                      </a:r>
                      <a:br>
                        <a:rPr lang="en-CA" sz="800" dirty="0">
                          <a:effectLst/>
                          <a:latin typeface="Times New Roman"/>
                          <a:ea typeface="SimSun"/>
                          <a:cs typeface="Arial"/>
                        </a:rPr>
                      </a:br>
                      <a:r>
                        <a:rPr lang="en-CA" sz="800" dirty="0">
                          <a:effectLst/>
                          <a:latin typeface="Times New Roman"/>
                          <a:ea typeface="SimSun"/>
                          <a:cs typeface="Arial"/>
                        </a:rPr>
                        <a:t>Doc 9734</a:t>
                      </a:r>
                      <a:br>
                        <a:rPr lang="en-CA" sz="800" dirty="0">
                          <a:effectLst/>
                          <a:latin typeface="Times New Roman"/>
                          <a:ea typeface="SimSun"/>
                          <a:cs typeface="Arial"/>
                        </a:rPr>
                      </a:br>
                      <a:r>
                        <a:rPr lang="en-CA" sz="800" dirty="0">
                          <a:effectLst/>
                          <a:latin typeface="Times New Roman"/>
                          <a:ea typeface="SimSun"/>
                          <a:cs typeface="Arial"/>
                        </a:rPr>
                        <a:t>Parte A, 3.7</a:t>
                      </a:r>
                      <a:br>
                        <a:rPr lang="en-CA" sz="800" dirty="0">
                          <a:effectLst/>
                          <a:latin typeface="Times New Roman"/>
                          <a:ea typeface="SimSun"/>
                          <a:cs typeface="Arial"/>
                        </a:rPr>
                      </a:b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effectLst/>
                          <a:latin typeface="Times New Roman"/>
                          <a:ea typeface="SimSun"/>
                          <a:cs typeface="Arial"/>
                        </a:rPr>
                        <a:t>CE-5</a:t>
                      </a:r>
                      <a:endParaRPr lang="en-GB" sz="800" dirty="0">
                        <a:effectLst/>
                        <a:latin typeface="Calibri"/>
                        <a:ea typeface="SimSun"/>
                        <a:cs typeface="Arial"/>
                      </a:endParaRPr>
                    </a:p>
                    <a:p>
                      <a:pPr algn="just">
                        <a:spcAft>
                          <a:spcPts val="0"/>
                        </a:spcAft>
                      </a:pPr>
                      <a:r>
                        <a:rPr lang="en-US" sz="800" dirty="0">
                          <a:effectLst/>
                          <a:latin typeface="Times New Roman"/>
                          <a:ea typeface="SimSun"/>
                          <a:cs typeface="Arial"/>
                        </a:rPr>
                        <a:t> </a:t>
                      </a:r>
                      <a:endParaRPr lang="en-GB" sz="800" dirty="0">
                        <a:effectLst/>
                        <a:latin typeface="Calibri"/>
                        <a:ea typeface="SimSun"/>
                        <a:cs typeface="Arial"/>
                      </a:endParaRPr>
                    </a:p>
                  </a:txBody>
                  <a:tcPr marL="50082" marR="5008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23</a:t>
            </a:fld>
            <a:endParaRPr lang="en-US" dirty="0"/>
          </a:p>
        </p:txBody>
      </p:sp>
      <p:sp>
        <p:nvSpPr>
          <p:cNvPr id="7" name="TextBox 6"/>
          <p:cNvSpPr txBox="1"/>
          <p:nvPr/>
        </p:nvSpPr>
        <p:spPr>
          <a:xfrm>
            <a:off x="971600" y="116632"/>
            <a:ext cx="3239990" cy="707886"/>
          </a:xfrm>
          <a:prstGeom prst="rect">
            <a:avLst/>
          </a:prstGeom>
          <a:noFill/>
        </p:spPr>
        <p:txBody>
          <a:bodyPr wrap="none" rtlCol="0">
            <a:spAutoFit/>
          </a:bodyPr>
          <a:lstStyle/>
          <a:p>
            <a:r>
              <a:rPr lang="en-US" sz="4000" b="1" dirty="0" smtClean="0">
                <a:solidFill>
                  <a:srgbClr val="1B4177"/>
                </a:solidFill>
              </a:rPr>
              <a:t>PQ — </a:t>
            </a:r>
            <a:r>
              <a:rPr lang="en-US" sz="4000" b="1" dirty="0" err="1" smtClean="0">
                <a:solidFill>
                  <a:srgbClr val="1B4177"/>
                </a:solidFill>
              </a:rPr>
              <a:t>Ejemplo</a:t>
            </a:r>
            <a:endParaRPr lang="en-GB" sz="4000" b="1" dirty="0">
              <a:solidFill>
                <a:srgbClr val="1B4177"/>
              </a:solidFill>
            </a:endParaRPr>
          </a:p>
        </p:txBody>
      </p:sp>
      <p:sp>
        <p:nvSpPr>
          <p:cNvPr id="9" name="Rectangular Callout 8"/>
          <p:cNvSpPr/>
          <p:nvPr/>
        </p:nvSpPr>
        <p:spPr>
          <a:xfrm>
            <a:off x="1619672" y="3350243"/>
            <a:ext cx="2088232" cy="855712"/>
          </a:xfrm>
          <a:prstGeom prst="wedgeRectCallout">
            <a:avLst>
              <a:gd name="adj1" fmla="val -32769"/>
              <a:gd name="adj2" fmla="val -156306"/>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PQ que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pregunta</a:t>
            </a:r>
            <a:endParaRPr kumimoji="0" lang="en-US" sz="1800" b="1"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el auditor </a:t>
            </a:r>
            <a:endParaRPr kumimoji="0" lang="en-GB" sz="1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Rectangular Callout 9"/>
          <p:cNvSpPr/>
          <p:nvPr/>
        </p:nvSpPr>
        <p:spPr>
          <a:xfrm>
            <a:off x="3995936" y="3328538"/>
            <a:ext cx="1584176" cy="1434334"/>
          </a:xfrm>
          <a:prstGeom prst="wedgeRectCallout">
            <a:avLst>
              <a:gd name="adj1" fmla="val -28396"/>
              <a:gd name="adj2" fmla="val -105161"/>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err="1" smtClean="0">
                <a:ln>
                  <a:noFill/>
                </a:ln>
                <a:solidFill>
                  <a:prstClr val="white"/>
                </a:solidFill>
                <a:effectLst/>
                <a:uLnTx/>
                <a:uFillTx/>
                <a:latin typeface="Calibri"/>
                <a:ea typeface="+mn-ea"/>
                <a:cs typeface="+mn-cs"/>
              </a:rPr>
              <a:t>Ejemplos</a:t>
            </a:r>
            <a:r>
              <a:rPr kumimoji="0" lang="en-US" b="1" i="0" u="none" strike="noStrike" kern="0" cap="none" spc="0" normalizeH="0" baseline="0" noProof="0" dirty="0" smtClean="0">
                <a:ln>
                  <a:noFill/>
                </a:ln>
                <a:solidFill>
                  <a:prstClr val="white"/>
                </a:solidFill>
                <a:effectLst/>
                <a:uLnTx/>
                <a:uFillTx/>
                <a:latin typeface="Calibri"/>
                <a:ea typeface="+mn-ea"/>
                <a:cs typeface="+mn-cs"/>
              </a:rPr>
              <a:t> de </a:t>
            </a:r>
            <a:r>
              <a:rPr kumimoji="0" lang="en-US" b="1" i="0" u="none" strike="noStrike" kern="0" cap="none" spc="0" normalizeH="0" baseline="0" noProof="0" dirty="0" err="1" smtClean="0">
                <a:ln>
                  <a:noFill/>
                </a:ln>
                <a:solidFill>
                  <a:prstClr val="white"/>
                </a:solidFill>
                <a:effectLst/>
                <a:uLnTx/>
                <a:uFillTx/>
                <a:latin typeface="Calibri"/>
                <a:ea typeface="+mn-ea"/>
                <a:cs typeface="+mn-cs"/>
              </a:rPr>
              <a:t>pruebas</a:t>
            </a:r>
            <a:r>
              <a:rPr kumimoji="0" lang="en-US" b="1" i="0" u="none" strike="noStrike" kern="0" cap="none" spc="0" normalizeH="0" baseline="0" noProof="0" dirty="0" smtClean="0">
                <a:ln>
                  <a:noFill/>
                </a:ln>
                <a:solidFill>
                  <a:prstClr val="white"/>
                </a:solidFill>
                <a:effectLst/>
                <a:uLnTx/>
                <a:uFillTx/>
                <a:latin typeface="Calibri"/>
                <a:ea typeface="+mn-ea"/>
                <a:cs typeface="+mn-cs"/>
              </a:rPr>
              <a:t> que ha</a:t>
            </a:r>
            <a:r>
              <a:rPr kumimoji="0" lang="en-US" b="1" i="0" u="none" strike="noStrike" kern="0" cap="none" spc="0" normalizeH="0" noProof="0" dirty="0" smtClean="0">
                <a:ln>
                  <a:noFill/>
                </a:ln>
                <a:solidFill>
                  <a:prstClr val="white"/>
                </a:solidFill>
                <a:effectLst/>
                <a:uLnTx/>
                <a:uFillTx/>
                <a:latin typeface="Calibri"/>
                <a:ea typeface="+mn-ea"/>
                <a:cs typeface="+mn-cs"/>
              </a:rPr>
              <a:t> de </a:t>
            </a:r>
            <a:r>
              <a:rPr kumimoji="0" lang="en-US" b="1" i="0" u="none" strike="noStrike" kern="0" cap="none" spc="0" normalizeH="0" noProof="0" dirty="0" err="1" smtClean="0">
                <a:ln>
                  <a:noFill/>
                </a:ln>
                <a:solidFill>
                  <a:prstClr val="white"/>
                </a:solidFill>
                <a:effectLst/>
                <a:uLnTx/>
                <a:uFillTx/>
                <a:latin typeface="Calibri"/>
                <a:ea typeface="+mn-ea"/>
                <a:cs typeface="+mn-cs"/>
              </a:rPr>
              <a:t>presentar</a:t>
            </a:r>
            <a:r>
              <a:rPr kumimoji="0" lang="en-US" b="1" i="0" u="none" strike="noStrike" kern="0" cap="none" spc="0" normalizeH="0" noProof="0" dirty="0" smtClean="0">
                <a:ln>
                  <a:noFill/>
                </a:ln>
                <a:solidFill>
                  <a:prstClr val="white"/>
                </a:solidFill>
                <a:effectLst/>
                <a:uLnTx/>
                <a:uFillTx/>
                <a:latin typeface="Calibri"/>
                <a:ea typeface="+mn-ea"/>
                <a:cs typeface="+mn-cs"/>
              </a:rPr>
              <a:t> el Estado</a:t>
            </a:r>
            <a:endParaRPr kumimoji="0" lang="en-GB"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Rectangular Callout 10"/>
          <p:cNvSpPr/>
          <p:nvPr/>
        </p:nvSpPr>
        <p:spPr>
          <a:xfrm>
            <a:off x="5724128" y="3546586"/>
            <a:ext cx="1656184" cy="648072"/>
          </a:xfrm>
          <a:prstGeom prst="wedgeRectCallout">
            <a:avLst>
              <a:gd name="adj1" fmla="val 4015"/>
              <a:gd name="adj2" fmla="val -175356"/>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Referencias</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de la OACI</a:t>
            </a:r>
            <a:endParaRPr kumimoji="0" lang="en-GB" sz="1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Rectangular Callout 11"/>
          <p:cNvSpPr/>
          <p:nvPr/>
        </p:nvSpPr>
        <p:spPr>
          <a:xfrm>
            <a:off x="7380312" y="2466466"/>
            <a:ext cx="1273696" cy="1080120"/>
          </a:xfrm>
          <a:prstGeom prst="wedgeRectCallout">
            <a:avLst>
              <a:gd name="adj1" fmla="val -23758"/>
              <a:gd name="adj2" fmla="val -101938"/>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Número</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de CE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vinculado</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a la PQ</a:t>
            </a:r>
            <a:endParaRPr kumimoji="0" lang="en-GB" sz="1800" b="1"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98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0-#ppt_w/2"/>
                                          </p:val>
                                        </p:tav>
                                        <p:tav tm="100000">
                                          <p:val>
                                            <p:strVal val="#ppt_x"/>
                                          </p:val>
                                        </p:tav>
                                      </p:tavLst>
                                    </p:anim>
                                    <p:anim calcmode="lin" valueType="num">
                                      <p:cBhvr additive="base">
                                        <p:cTn id="14"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1+#ppt_w/2"/>
                                          </p:val>
                                        </p:tav>
                                        <p:tav tm="100000">
                                          <p:val>
                                            <p:strVal val="#ppt_x"/>
                                          </p:val>
                                        </p:tav>
                                      </p:tavLst>
                                    </p:anim>
                                    <p:anim calcmode="lin" valueType="num">
                                      <p:cBhvr additive="base">
                                        <p:cTn id="26"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57188" indent="-333375">
              <a:buClr>
                <a:srgbClr val="FF0000"/>
              </a:buClr>
              <a:tabLst>
                <a:tab pos="357188" algn="l"/>
                <a:tab pos="1073150" algn="l"/>
              </a:tabLst>
            </a:pPr>
            <a:r>
              <a:rPr lang="en-US" sz="2300" dirty="0" smtClean="0"/>
              <a:t>MO</a:t>
            </a:r>
            <a:r>
              <a:rPr lang="es-ES" sz="2300" dirty="0"/>
              <a:t> </a:t>
            </a:r>
            <a:r>
              <a:rPr lang="es-ES" sz="2300" dirty="0" smtClean="0"/>
              <a:t>revisa </a:t>
            </a:r>
            <a:r>
              <a:rPr lang="es-ES" sz="2300" dirty="0"/>
              <a:t>y actualiza las PQ en forma periódica </a:t>
            </a:r>
            <a:r>
              <a:rPr lang="es-ES" sz="2300" dirty="0" smtClean="0"/>
              <a:t>para:</a:t>
            </a:r>
          </a:p>
          <a:p>
            <a:pPr marL="898525" indent="-539750" defTabSz="898525">
              <a:buClr>
                <a:srgbClr val="FF0000"/>
              </a:buClr>
              <a:buFont typeface="+mj-lt"/>
              <a:buAutoNum type="alphaLcParenR"/>
            </a:pPr>
            <a:r>
              <a:rPr lang="es-ES" sz="2300" dirty="0"/>
              <a:t>reflejar los últimos cambios en </a:t>
            </a:r>
            <a:r>
              <a:rPr lang="es-ES" sz="2300" dirty="0" smtClean="0"/>
              <a:t>las </a:t>
            </a:r>
            <a:r>
              <a:rPr lang="en-GB" sz="2300" dirty="0" err="1" smtClean="0"/>
              <a:t>disposiciones</a:t>
            </a:r>
            <a:r>
              <a:rPr lang="en-GB" sz="2300" dirty="0" smtClean="0"/>
              <a:t> </a:t>
            </a:r>
            <a:r>
              <a:rPr lang="en-GB" sz="2300" dirty="0"/>
              <a:t>de la </a:t>
            </a:r>
            <a:r>
              <a:rPr lang="en-GB" sz="2300" dirty="0" smtClean="0"/>
              <a:t>OACI; y</a:t>
            </a:r>
          </a:p>
          <a:p>
            <a:pPr marL="898525" indent="-539750" defTabSz="898525">
              <a:buClr>
                <a:srgbClr val="FF0000"/>
              </a:buClr>
              <a:buFont typeface="+mj-lt"/>
              <a:buAutoNum type="alphaLcParenR"/>
            </a:pPr>
            <a:r>
              <a:rPr lang="es-ES" sz="2300" dirty="0"/>
              <a:t>armonizar y mejorar las referencias y el contenido de las PQ</a:t>
            </a:r>
            <a:r>
              <a:rPr lang="es-ES" sz="2300" dirty="0" smtClean="0"/>
              <a:t>.</a:t>
            </a:r>
          </a:p>
          <a:p>
            <a:pPr>
              <a:buClr>
                <a:srgbClr val="FF0000"/>
              </a:buClr>
            </a:pPr>
            <a:r>
              <a:rPr lang="es-ES" sz="2300" dirty="0"/>
              <a:t>Mediante </a:t>
            </a:r>
            <a:r>
              <a:rPr lang="es-ES" sz="2300" dirty="0" smtClean="0"/>
              <a:t>la revisión de </a:t>
            </a:r>
            <a:r>
              <a:rPr lang="es-ES" sz="2300" dirty="0"/>
              <a:t>las PQ </a:t>
            </a:r>
            <a:r>
              <a:rPr lang="es-ES" sz="2300" dirty="0" smtClean="0"/>
              <a:t>se </a:t>
            </a:r>
            <a:r>
              <a:rPr lang="en-GB" sz="2300" dirty="0" err="1" smtClean="0"/>
              <a:t>incorporan</a:t>
            </a:r>
            <a:r>
              <a:rPr lang="en-GB" sz="2300" dirty="0" smtClean="0"/>
              <a:t> </a:t>
            </a:r>
            <a:r>
              <a:rPr lang="en-GB" sz="2300" dirty="0" err="1"/>
              <a:t>las</a:t>
            </a:r>
            <a:r>
              <a:rPr lang="en-GB" sz="2300" dirty="0"/>
              <a:t> </a:t>
            </a:r>
            <a:r>
              <a:rPr lang="en-GB" sz="2300" dirty="0" err="1"/>
              <a:t>aportaciones</a:t>
            </a:r>
            <a:r>
              <a:rPr lang="en-GB" sz="2300" dirty="0"/>
              <a:t> </a:t>
            </a:r>
            <a:r>
              <a:rPr lang="en-GB" sz="2300" dirty="0" smtClean="0"/>
              <a:t>de:</a:t>
            </a:r>
          </a:p>
          <a:p>
            <a:pPr marL="895350" indent="-514350">
              <a:buClr>
                <a:srgbClr val="FF0000"/>
              </a:buClr>
              <a:buFont typeface="+mj-lt"/>
              <a:buAutoNum type="alphaLcParenR"/>
            </a:pPr>
            <a:r>
              <a:rPr lang="en-US" sz="2300" dirty="0" err="1" smtClean="0"/>
              <a:t>los</a:t>
            </a:r>
            <a:r>
              <a:rPr lang="en-US" sz="2300" dirty="0" smtClean="0"/>
              <a:t> </a:t>
            </a:r>
            <a:r>
              <a:rPr lang="en-US" sz="2300" dirty="0" err="1" smtClean="0"/>
              <a:t>Estados</a:t>
            </a:r>
            <a:r>
              <a:rPr lang="en-US" sz="2300" dirty="0" smtClean="0"/>
              <a:t>;</a:t>
            </a:r>
          </a:p>
          <a:p>
            <a:pPr marL="895350" indent="-514350">
              <a:buClr>
                <a:srgbClr val="FF0000"/>
              </a:buClr>
              <a:buFont typeface="+mj-lt"/>
              <a:buAutoNum type="alphaLcParenR"/>
            </a:pPr>
            <a:r>
              <a:rPr lang="es-ES" sz="2300" dirty="0"/>
              <a:t>la Dirección de navegación aérea (ANB</a:t>
            </a:r>
            <a:r>
              <a:rPr lang="es-ES" sz="2300" dirty="0" smtClean="0"/>
              <a:t>) de la OACI;</a:t>
            </a:r>
          </a:p>
          <a:p>
            <a:pPr marL="895350" indent="-514350">
              <a:buClr>
                <a:srgbClr val="FF0000"/>
              </a:buClr>
              <a:buFont typeface="+mj-lt"/>
              <a:buAutoNum type="alphaLcParenR"/>
            </a:pPr>
            <a:r>
              <a:rPr lang="es-ES" sz="2300" dirty="0"/>
              <a:t>l</a:t>
            </a:r>
            <a:r>
              <a:rPr lang="es-ES" sz="2300" dirty="0" smtClean="0"/>
              <a:t>as RO;</a:t>
            </a:r>
          </a:p>
          <a:p>
            <a:pPr marL="895350" indent="-514350">
              <a:buClr>
                <a:srgbClr val="FF0000"/>
              </a:buClr>
              <a:buFont typeface="+mj-lt"/>
              <a:buAutoNum type="alphaLcParenR"/>
            </a:pPr>
            <a:r>
              <a:rPr lang="en-GB" sz="2300" dirty="0"/>
              <a:t>l</a:t>
            </a:r>
            <a:r>
              <a:rPr lang="en-GB" sz="2300" dirty="0" smtClean="0"/>
              <a:t>os </a:t>
            </a:r>
            <a:r>
              <a:rPr lang="en-GB" sz="2300" dirty="0" err="1" smtClean="0"/>
              <a:t>equipos</a:t>
            </a:r>
            <a:r>
              <a:rPr lang="en-GB" sz="2300" dirty="0" smtClean="0"/>
              <a:t> de las </a:t>
            </a:r>
            <a:r>
              <a:rPr lang="en-GB" sz="2300" dirty="0" err="1"/>
              <a:t>misiones</a:t>
            </a:r>
            <a:r>
              <a:rPr lang="en-GB" sz="2300" dirty="0"/>
              <a:t> </a:t>
            </a:r>
            <a:r>
              <a:rPr lang="en-GB" sz="2300" dirty="0" smtClean="0"/>
              <a:t>USOAP; y</a:t>
            </a:r>
          </a:p>
          <a:p>
            <a:pPr marL="895350" indent="-514350">
              <a:buClr>
                <a:srgbClr val="FF0000"/>
              </a:buClr>
              <a:buFont typeface="+mj-lt"/>
              <a:buAutoNum type="alphaLcParenR"/>
            </a:pPr>
            <a:r>
              <a:rPr lang="en-GB" sz="2300" dirty="0" err="1"/>
              <a:t>las</a:t>
            </a:r>
            <a:r>
              <a:rPr lang="en-GB" sz="2300" dirty="0"/>
              <a:t> </a:t>
            </a:r>
            <a:r>
              <a:rPr lang="en-GB" sz="2300" dirty="0" err="1"/>
              <a:t>partes</a:t>
            </a:r>
            <a:r>
              <a:rPr lang="en-GB" sz="2300" dirty="0"/>
              <a:t> </a:t>
            </a:r>
            <a:r>
              <a:rPr lang="en-GB" sz="2300" dirty="0" err="1"/>
              <a:t>interesadas</a:t>
            </a:r>
            <a:r>
              <a:rPr lang="en-GB" sz="2300" dirty="0"/>
              <a:t> </a:t>
            </a:r>
            <a:r>
              <a:rPr lang="en-GB" sz="2300" dirty="0" err="1" smtClean="0"/>
              <a:t>externas</a:t>
            </a:r>
            <a:r>
              <a:rPr lang="en-GB" sz="2300" dirty="0" smtClean="0"/>
              <a:t>.</a:t>
            </a:r>
          </a:p>
          <a:p>
            <a:pPr marL="895350" indent="-514350">
              <a:buClrTx/>
              <a:buFont typeface="+mj-lt"/>
              <a:buAutoNum type="alphaLcParenR"/>
            </a:pPr>
            <a:endParaRPr lang="es-ES" sz="2400" dirty="0" smtClean="0"/>
          </a:p>
          <a:p>
            <a:pPr marL="895350" indent="-514350">
              <a:buClrTx/>
              <a:buFont typeface="+mj-lt"/>
              <a:buAutoNum type="alphaLcParenR"/>
            </a:pPr>
            <a:endParaRPr lang="en-GB" sz="2800" dirty="0" smtClean="0"/>
          </a:p>
          <a:p>
            <a:pPr marL="898525" indent="-357188">
              <a:buClrTx/>
              <a:buFont typeface="+mj-lt"/>
              <a:buAutoNum type="alphaLcParenR"/>
            </a:pPr>
            <a:endParaRPr lang="en-GB" sz="2800" dirty="0"/>
          </a:p>
        </p:txBody>
      </p:sp>
      <p:sp>
        <p:nvSpPr>
          <p:cNvPr id="6" name="TextBox 5"/>
          <p:cNvSpPr txBox="1"/>
          <p:nvPr/>
        </p:nvSpPr>
        <p:spPr>
          <a:xfrm>
            <a:off x="443252" y="260648"/>
            <a:ext cx="3563796" cy="646331"/>
          </a:xfrm>
          <a:prstGeom prst="rect">
            <a:avLst/>
          </a:prstGeom>
          <a:noFill/>
        </p:spPr>
        <p:txBody>
          <a:bodyPr wrap="none" rtlCol="0">
            <a:spAutoFit/>
          </a:bodyPr>
          <a:lstStyle/>
          <a:p>
            <a:r>
              <a:rPr lang="en-US" sz="3600" b="1" dirty="0" err="1">
                <a:solidFill>
                  <a:srgbClr val="1B4177"/>
                </a:solidFill>
              </a:rPr>
              <a:t>Enmienda</a:t>
            </a:r>
            <a:r>
              <a:rPr lang="en-US" sz="3600" b="1" dirty="0">
                <a:solidFill>
                  <a:srgbClr val="1B4177"/>
                </a:solidFill>
              </a:rPr>
              <a:t> de </a:t>
            </a:r>
            <a:r>
              <a:rPr lang="en-US" sz="3600" b="1" dirty="0" smtClean="0">
                <a:solidFill>
                  <a:srgbClr val="1B4177"/>
                </a:solidFill>
              </a:rPr>
              <a:t>PQ  </a:t>
            </a:r>
            <a:endParaRPr lang="en-US" sz="3600" b="1" dirty="0">
              <a:solidFill>
                <a:srgbClr val="1B4177"/>
              </a:solidFill>
            </a:endParaRPr>
          </a:p>
        </p:txBody>
      </p:sp>
      <p:sp>
        <p:nvSpPr>
          <p:cNvPr id="8" name="Date Placeholder 7"/>
          <p:cNvSpPr>
            <a:spLocks noGrp="1"/>
          </p:cNvSpPr>
          <p:nvPr>
            <p:ph type="dt" sz="half" idx="10"/>
          </p:nvPr>
        </p:nvSpPr>
        <p:spPr/>
        <p:txBody>
          <a:bodyPr/>
          <a:lstStyle/>
          <a:p>
            <a:fld id="{4B783B2A-AB15-43E4-9FEA-EA5E55DE02D1}"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24</a:t>
            </a:fld>
            <a:endParaRPr lang="en-US" dirty="0"/>
          </a:p>
        </p:txBody>
      </p:sp>
    </p:spTree>
    <p:extLst>
      <p:ext uri="{BB962C8B-B14F-4D97-AF65-F5344CB8AC3E}">
        <p14:creationId xmlns:p14="http://schemas.microsoft.com/office/powerpoint/2010/main" val="3905557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La </a:t>
            </a:r>
            <a:r>
              <a:rPr lang="en-US" sz="2400" dirty="0" err="1" smtClean="0"/>
              <a:t>edición</a:t>
            </a:r>
            <a:r>
              <a:rPr lang="en-US" sz="2400" dirty="0" smtClean="0"/>
              <a:t> de 2016 de las PQ se </a:t>
            </a:r>
            <a:r>
              <a:rPr lang="en-US" sz="2400" dirty="0" err="1" smtClean="0"/>
              <a:t>colocó</a:t>
            </a:r>
            <a:r>
              <a:rPr lang="en-US" sz="2400" dirty="0" smtClean="0"/>
              <a:t> </a:t>
            </a:r>
            <a:r>
              <a:rPr lang="en-US" sz="2400" dirty="0" err="1" smtClean="0"/>
              <a:t>en</a:t>
            </a:r>
            <a:r>
              <a:rPr lang="en-US" sz="2400" dirty="0" smtClean="0"/>
              <a:t> </a:t>
            </a:r>
            <a:r>
              <a:rPr lang="en-US" sz="2400" dirty="0" err="1" smtClean="0"/>
              <a:t>noviembre</a:t>
            </a:r>
            <a:r>
              <a:rPr lang="en-US" sz="2400" dirty="0" smtClean="0"/>
              <a:t> del </a:t>
            </a:r>
            <a:r>
              <a:rPr lang="en-US" sz="2400" dirty="0" err="1" smtClean="0"/>
              <a:t>mismo</a:t>
            </a:r>
            <a:r>
              <a:rPr lang="en-US" sz="2400" dirty="0" smtClean="0"/>
              <a:t> </a:t>
            </a:r>
            <a:r>
              <a:rPr lang="en-US" sz="2400" dirty="0" err="1" smtClean="0"/>
              <a:t>año</a:t>
            </a:r>
            <a:r>
              <a:rPr lang="en-US" sz="2400" dirty="0" smtClean="0"/>
              <a:t> </a:t>
            </a:r>
            <a:r>
              <a:rPr lang="en-US" sz="2400" dirty="0" err="1" smtClean="0"/>
              <a:t>en</a:t>
            </a:r>
            <a:r>
              <a:rPr lang="en-US" sz="2400" dirty="0" smtClean="0"/>
              <a:t> la </a:t>
            </a:r>
            <a:r>
              <a:rPr lang="en-US" sz="2400" dirty="0" err="1" smtClean="0"/>
              <a:t>biblioteca</a:t>
            </a:r>
            <a:r>
              <a:rPr lang="en-US" sz="2400" dirty="0" smtClean="0"/>
              <a:t> del CMA (</a:t>
            </a:r>
            <a:r>
              <a:rPr lang="en-US" sz="2400" i="1" dirty="0" smtClean="0"/>
              <a:t>CMA Library</a:t>
            </a:r>
            <a:r>
              <a:rPr lang="en-US" sz="2400" dirty="0" smtClean="0"/>
              <a:t>) del </a:t>
            </a:r>
            <a:r>
              <a:rPr lang="en-US" sz="2400" dirty="0" err="1" smtClean="0"/>
              <a:t>marco</a:t>
            </a:r>
            <a:r>
              <a:rPr lang="en-US" sz="2400" dirty="0" smtClean="0"/>
              <a:t> </a:t>
            </a:r>
            <a:r>
              <a:rPr lang="en-US" sz="2400" dirty="0" err="1" smtClean="0"/>
              <a:t>en</a:t>
            </a:r>
            <a:r>
              <a:rPr lang="en-US" sz="2400" dirty="0" smtClean="0"/>
              <a:t> </a:t>
            </a:r>
            <a:r>
              <a:rPr lang="en-US" sz="2400" dirty="0" err="1" smtClean="0"/>
              <a:t>línea</a:t>
            </a:r>
            <a:r>
              <a:rPr lang="en-US" sz="2400" dirty="0" smtClean="0"/>
              <a:t> (OLF).</a:t>
            </a:r>
          </a:p>
          <a:p>
            <a:pPr marL="0" indent="0">
              <a:buNone/>
            </a:pPr>
            <a:r>
              <a:rPr lang="en-US" sz="2400" dirty="0"/>
              <a:t>	</a:t>
            </a:r>
            <a:r>
              <a:rPr lang="en-US" sz="2400" dirty="0" smtClean="0"/>
              <a:t> </a:t>
            </a:r>
            <a:r>
              <a:rPr lang="en-US" sz="2000" i="1" dirty="0" smtClean="0"/>
              <a:t>(</a:t>
            </a:r>
            <a:r>
              <a:rPr lang="en-US" sz="2000" i="1" dirty="0" err="1" smtClean="0"/>
              <a:t>Véase</a:t>
            </a:r>
            <a:r>
              <a:rPr lang="en-US" sz="2000" i="1" dirty="0" smtClean="0"/>
              <a:t> EB 2016/70 de 30 de </a:t>
            </a:r>
            <a:r>
              <a:rPr lang="en-US" sz="2000" i="1" dirty="0" err="1" smtClean="0"/>
              <a:t>noviembre</a:t>
            </a:r>
            <a:r>
              <a:rPr lang="en-US" sz="2000" i="1" dirty="0" smtClean="0"/>
              <a:t> de 2016)</a:t>
            </a:r>
          </a:p>
          <a:p>
            <a:r>
              <a:rPr lang="en-US" sz="2400" dirty="0" err="1" smtClean="0"/>
              <a:t>En</a:t>
            </a:r>
            <a:r>
              <a:rPr lang="en-US" sz="2400" dirty="0" smtClean="0"/>
              <a:t> la </a:t>
            </a:r>
            <a:r>
              <a:rPr lang="en-US" sz="2400" dirty="0" err="1" smtClean="0"/>
              <a:t>copia</a:t>
            </a:r>
            <a:r>
              <a:rPr lang="en-US" sz="2400" dirty="0" smtClean="0"/>
              <a:t> de </a:t>
            </a:r>
            <a:r>
              <a:rPr lang="en-US" sz="2400" dirty="0" err="1" smtClean="0"/>
              <a:t>cada</a:t>
            </a:r>
            <a:r>
              <a:rPr lang="en-US" sz="2400" dirty="0" smtClean="0"/>
              <a:t> </a:t>
            </a:r>
            <a:r>
              <a:rPr lang="en-US" sz="2400" dirty="0" err="1" smtClean="0"/>
              <a:t>área</a:t>
            </a:r>
            <a:r>
              <a:rPr lang="en-US" sz="2400" dirty="0" smtClean="0"/>
              <a:t> de </a:t>
            </a:r>
            <a:r>
              <a:rPr lang="en-US" sz="2400" dirty="0" err="1" smtClean="0"/>
              <a:t>auditoría</a:t>
            </a:r>
            <a:r>
              <a:rPr lang="en-US" sz="2400" dirty="0" smtClean="0"/>
              <a:t> de la </a:t>
            </a:r>
            <a:r>
              <a:rPr lang="en-US" sz="2400" dirty="0" err="1" smtClean="0"/>
              <a:t>biblioteca</a:t>
            </a:r>
            <a:r>
              <a:rPr lang="en-US" sz="2400" dirty="0" smtClean="0"/>
              <a:t> </a:t>
            </a:r>
            <a:r>
              <a:rPr lang="en-US" sz="2400" dirty="0" err="1" smtClean="0"/>
              <a:t>figura</a:t>
            </a:r>
            <a:r>
              <a:rPr lang="en-US" sz="2400" dirty="0" smtClean="0"/>
              <a:t> </a:t>
            </a:r>
            <a:r>
              <a:rPr lang="en-US" sz="2400" dirty="0" err="1" smtClean="0"/>
              <a:t>figura</a:t>
            </a:r>
            <a:r>
              <a:rPr lang="en-US" sz="2400" dirty="0" smtClean="0"/>
              <a:t> </a:t>
            </a:r>
            <a:r>
              <a:rPr lang="en-US" sz="2400" dirty="0" err="1" smtClean="0"/>
              <a:t>una</a:t>
            </a:r>
            <a:r>
              <a:rPr lang="en-US" sz="2400" dirty="0" smtClean="0"/>
              <a:t> </a:t>
            </a:r>
            <a:r>
              <a:rPr lang="en-US" sz="2400" dirty="0" err="1" smtClean="0"/>
              <a:t>introducción</a:t>
            </a:r>
            <a:r>
              <a:rPr lang="en-US" sz="2400" dirty="0" smtClean="0"/>
              <a:t>, </a:t>
            </a:r>
            <a:r>
              <a:rPr lang="en-US" sz="2400" dirty="0" err="1" smtClean="0"/>
              <a:t>pautas</a:t>
            </a:r>
            <a:r>
              <a:rPr lang="en-US" sz="2400" dirty="0" smtClean="0"/>
              <a:t> y un </a:t>
            </a:r>
            <a:r>
              <a:rPr lang="en-US" sz="2400" dirty="0" err="1" smtClean="0"/>
              <a:t>resumen</a:t>
            </a:r>
            <a:r>
              <a:rPr lang="en-US" sz="2400" dirty="0" smtClean="0"/>
              <a:t> de las </a:t>
            </a:r>
            <a:r>
              <a:rPr lang="en-US" sz="2400" dirty="0" err="1" smtClean="0"/>
              <a:t>enmiendas</a:t>
            </a:r>
            <a:r>
              <a:rPr lang="en-US" sz="2400" dirty="0" smtClean="0"/>
              <a:t>. </a:t>
            </a:r>
          </a:p>
          <a:p>
            <a:r>
              <a:rPr lang="en-US" sz="2400" dirty="0" smtClean="0"/>
              <a:t>La </a:t>
            </a:r>
            <a:r>
              <a:rPr lang="en-US" sz="2400" dirty="0" err="1" smtClean="0"/>
              <a:t>edición</a:t>
            </a:r>
            <a:r>
              <a:rPr lang="en-US" sz="2400" dirty="0" smtClean="0"/>
              <a:t> de 2016 </a:t>
            </a:r>
            <a:r>
              <a:rPr lang="en-US" sz="2400" dirty="0" err="1" smtClean="0"/>
              <a:t>es</a:t>
            </a:r>
            <a:r>
              <a:rPr lang="en-US" sz="2400" dirty="0" smtClean="0"/>
              <a:t> </a:t>
            </a:r>
            <a:r>
              <a:rPr lang="en-US" sz="2400" dirty="0" err="1" smtClean="0"/>
              <a:t>aplicable</a:t>
            </a:r>
            <a:r>
              <a:rPr lang="en-US" sz="2400" dirty="0"/>
              <a:t> </a:t>
            </a:r>
            <a:r>
              <a:rPr lang="en-US" sz="2400" dirty="0" smtClean="0"/>
              <a:t>a </a:t>
            </a:r>
            <a:r>
              <a:rPr lang="en-US" sz="2400" dirty="0" err="1" smtClean="0"/>
              <a:t>partir</a:t>
            </a:r>
            <a:r>
              <a:rPr lang="en-US" sz="2400" dirty="0" smtClean="0"/>
              <a:t> del 1 </a:t>
            </a:r>
            <a:r>
              <a:rPr lang="en-US" sz="2400" dirty="0"/>
              <a:t>de </a:t>
            </a:r>
            <a:r>
              <a:rPr lang="en-US" sz="2400" dirty="0" err="1"/>
              <a:t>junio</a:t>
            </a:r>
            <a:r>
              <a:rPr lang="en-US" sz="2400" dirty="0"/>
              <a:t> de 2017</a:t>
            </a:r>
            <a:r>
              <a:rPr lang="en-US" sz="2400" dirty="0" smtClean="0"/>
              <a:t> para </a:t>
            </a:r>
            <a:r>
              <a:rPr lang="en-US" sz="2400" dirty="0" err="1" smtClean="0"/>
              <a:t>todas</a:t>
            </a:r>
            <a:r>
              <a:rPr lang="en-US" sz="2400" dirty="0" smtClean="0"/>
              <a:t> las </a:t>
            </a:r>
            <a:r>
              <a:rPr lang="en-US" sz="2400" dirty="0" err="1" smtClean="0"/>
              <a:t>actividades</a:t>
            </a:r>
            <a:r>
              <a:rPr lang="en-US" sz="2400" dirty="0" smtClean="0"/>
              <a:t> del CMA del USOAP.</a:t>
            </a:r>
            <a:endParaRPr lang="en-GB" sz="2400" dirty="0"/>
          </a:p>
        </p:txBody>
      </p:sp>
      <p:sp>
        <p:nvSpPr>
          <p:cNvPr id="3" name="Date Placeholder 2"/>
          <p:cNvSpPr>
            <a:spLocks noGrp="1"/>
          </p:cNvSpPr>
          <p:nvPr>
            <p:ph type="dt" sz="half" idx="10"/>
          </p:nvPr>
        </p:nvSpPr>
        <p:spPr/>
        <p:txBody>
          <a:bodyPr/>
          <a:lstStyle/>
          <a:p>
            <a:fld id="{CEBD0635-A3EA-481A-8222-ACFE1AA1B9D4}"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25</a:t>
            </a:fld>
            <a:endParaRPr lang="en-US" dirty="0"/>
          </a:p>
        </p:txBody>
      </p:sp>
      <p:sp>
        <p:nvSpPr>
          <p:cNvPr id="6" name="TextBox 5"/>
          <p:cNvSpPr txBox="1"/>
          <p:nvPr/>
        </p:nvSpPr>
        <p:spPr>
          <a:xfrm>
            <a:off x="467544" y="122729"/>
            <a:ext cx="5076711" cy="646331"/>
          </a:xfrm>
          <a:prstGeom prst="rect">
            <a:avLst/>
          </a:prstGeom>
          <a:noFill/>
        </p:spPr>
        <p:txBody>
          <a:bodyPr wrap="none" rtlCol="0">
            <a:spAutoFit/>
          </a:bodyPr>
          <a:lstStyle/>
          <a:p>
            <a:r>
              <a:rPr lang="en-US" sz="3600" b="1" dirty="0" err="1" smtClean="0">
                <a:solidFill>
                  <a:srgbClr val="1B4177"/>
                </a:solidFill>
              </a:rPr>
              <a:t>Edición</a:t>
            </a:r>
            <a:r>
              <a:rPr lang="en-US" sz="3600" b="1" dirty="0" smtClean="0">
                <a:solidFill>
                  <a:srgbClr val="1B4177"/>
                </a:solidFill>
              </a:rPr>
              <a:t> de 2016 de las PQ</a:t>
            </a:r>
            <a:endParaRPr lang="en-GB" sz="3600" b="1" dirty="0">
              <a:solidFill>
                <a:srgbClr val="1B4177"/>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204864"/>
            <a:ext cx="103102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557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p:txBody>
      </p:sp>
      <p:sp>
        <p:nvSpPr>
          <p:cNvPr id="6" name="Rectangle 5"/>
          <p:cNvSpPr/>
          <p:nvPr/>
        </p:nvSpPr>
        <p:spPr>
          <a:xfrm>
            <a:off x="1187624" y="3240018"/>
            <a:ext cx="6934078" cy="584775"/>
          </a:xfrm>
          <a:prstGeom prst="rect">
            <a:avLst/>
          </a:prstGeom>
        </p:spPr>
        <p:txBody>
          <a:bodyPr wrap="none" anchor="ctr">
            <a:spAutoFit/>
          </a:bodyPr>
          <a:lstStyle/>
          <a:p>
            <a:pPr algn="ctr"/>
            <a:r>
              <a:rPr lang="en-GB" sz="3200" b="1" dirty="0" err="1">
                <a:solidFill>
                  <a:srgbClr val="1B4177"/>
                </a:solidFill>
                <a:latin typeface="Arial" charset="0"/>
                <a:cs typeface="Arial" charset="0"/>
              </a:rPr>
              <a:t>Componentes</a:t>
            </a:r>
            <a:r>
              <a:rPr lang="en-GB" sz="3200" b="1" dirty="0">
                <a:solidFill>
                  <a:srgbClr val="1B4177"/>
                </a:solidFill>
                <a:latin typeface="Arial" charset="0"/>
                <a:cs typeface="Arial" charset="0"/>
              </a:rPr>
              <a:t> del CMA </a:t>
            </a:r>
            <a:r>
              <a:rPr lang="pt-BR" sz="3200" b="1" dirty="0" err="1">
                <a:solidFill>
                  <a:srgbClr val="1B4177"/>
                </a:solidFill>
                <a:latin typeface="Arial" pitchFamily="34" charset="0"/>
                <a:cs typeface="Arial" pitchFamily="34" charset="0"/>
              </a:rPr>
              <a:t>del</a:t>
            </a:r>
            <a:r>
              <a:rPr lang="pt-BR" sz="3200" b="1" dirty="0">
                <a:solidFill>
                  <a:srgbClr val="1B4177"/>
                </a:solidFill>
                <a:latin typeface="Arial" pitchFamily="34" charset="0"/>
                <a:cs typeface="Arial" pitchFamily="34" charset="0"/>
              </a:rPr>
              <a:t> USOAP</a:t>
            </a:r>
            <a:endParaRPr lang="en-GB" sz="3200" b="1" dirty="0">
              <a:solidFill>
                <a:srgbClr val="1B4177"/>
              </a:solidFill>
            </a:endParaRPr>
          </a:p>
        </p:txBody>
      </p:sp>
      <p:sp>
        <p:nvSpPr>
          <p:cNvPr id="8" name="Date Placeholder 7"/>
          <p:cNvSpPr>
            <a:spLocks noGrp="1"/>
          </p:cNvSpPr>
          <p:nvPr>
            <p:ph type="dt" sz="half" idx="10"/>
          </p:nvPr>
        </p:nvSpPr>
        <p:spPr/>
        <p:txBody>
          <a:bodyPr/>
          <a:lstStyle/>
          <a:p>
            <a:fld id="{1FCFCC90-51EF-4B70-A498-F0B5941CBF3B}"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26</a:t>
            </a:fld>
            <a:endParaRPr lang="en-US" dirty="0"/>
          </a:p>
        </p:txBody>
      </p:sp>
    </p:spTree>
    <p:extLst>
      <p:ext uri="{BB962C8B-B14F-4D97-AF65-F5344CB8AC3E}">
        <p14:creationId xmlns:p14="http://schemas.microsoft.com/office/powerpoint/2010/main" val="4258072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5652120" y="3886200"/>
            <a:ext cx="3339480" cy="2351112"/>
          </a:xfrm>
          <a:custGeom>
            <a:avLst/>
            <a:gdLst>
              <a:gd name="connsiteX0" fmla="*/ 0 w 3704219"/>
              <a:gd name="connsiteY0" fmla="*/ 162810 h 1628100"/>
              <a:gd name="connsiteX1" fmla="*/ 47686 w 3704219"/>
              <a:gd name="connsiteY1" fmla="*/ 47686 h 1628100"/>
              <a:gd name="connsiteX2" fmla="*/ 162810 w 3704219"/>
              <a:gd name="connsiteY2" fmla="*/ 0 h 1628100"/>
              <a:gd name="connsiteX3" fmla="*/ 3541409 w 3704219"/>
              <a:gd name="connsiteY3" fmla="*/ 0 h 1628100"/>
              <a:gd name="connsiteX4" fmla="*/ 3656533 w 3704219"/>
              <a:gd name="connsiteY4" fmla="*/ 47686 h 1628100"/>
              <a:gd name="connsiteX5" fmla="*/ 3704219 w 3704219"/>
              <a:gd name="connsiteY5" fmla="*/ 162810 h 1628100"/>
              <a:gd name="connsiteX6" fmla="*/ 3704219 w 3704219"/>
              <a:gd name="connsiteY6" fmla="*/ 1465290 h 1628100"/>
              <a:gd name="connsiteX7" fmla="*/ 3656533 w 3704219"/>
              <a:gd name="connsiteY7" fmla="*/ 1580414 h 1628100"/>
              <a:gd name="connsiteX8" fmla="*/ 3541409 w 3704219"/>
              <a:gd name="connsiteY8" fmla="*/ 1628100 h 1628100"/>
              <a:gd name="connsiteX9" fmla="*/ 162810 w 3704219"/>
              <a:gd name="connsiteY9" fmla="*/ 1628100 h 1628100"/>
              <a:gd name="connsiteX10" fmla="*/ 47686 w 3704219"/>
              <a:gd name="connsiteY10" fmla="*/ 1580414 h 1628100"/>
              <a:gd name="connsiteX11" fmla="*/ 0 w 3704219"/>
              <a:gd name="connsiteY11" fmla="*/ 1465290 h 1628100"/>
              <a:gd name="connsiteX12" fmla="*/ 0 w 3704219"/>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4219" h="1628100">
                <a:moveTo>
                  <a:pt x="0" y="162810"/>
                </a:moveTo>
                <a:cubicBezTo>
                  <a:pt x="0" y="119630"/>
                  <a:pt x="17153" y="78219"/>
                  <a:pt x="47686" y="47686"/>
                </a:cubicBezTo>
                <a:cubicBezTo>
                  <a:pt x="78219" y="17153"/>
                  <a:pt x="119630" y="0"/>
                  <a:pt x="162810" y="0"/>
                </a:cubicBezTo>
                <a:lnTo>
                  <a:pt x="3541409" y="0"/>
                </a:lnTo>
                <a:cubicBezTo>
                  <a:pt x="3584589" y="0"/>
                  <a:pt x="3626000" y="17153"/>
                  <a:pt x="3656533" y="47686"/>
                </a:cubicBezTo>
                <a:cubicBezTo>
                  <a:pt x="3687066" y="78219"/>
                  <a:pt x="3704219" y="119630"/>
                  <a:pt x="3704219" y="162810"/>
                </a:cubicBezTo>
                <a:lnTo>
                  <a:pt x="3704219" y="1465290"/>
                </a:lnTo>
                <a:cubicBezTo>
                  <a:pt x="3704219" y="1508470"/>
                  <a:pt x="3687066" y="1549881"/>
                  <a:pt x="3656533" y="1580414"/>
                </a:cubicBezTo>
                <a:cubicBezTo>
                  <a:pt x="3626000" y="1610947"/>
                  <a:pt x="3584589" y="1628100"/>
                  <a:pt x="3541409" y="1628100"/>
                </a:cubicBezTo>
                <a:lnTo>
                  <a:pt x="162810" y="1628100"/>
                </a:lnTo>
                <a:cubicBezTo>
                  <a:pt x="119630" y="1628100"/>
                  <a:pt x="78219" y="1610947"/>
                  <a:pt x="47686" y="1580414"/>
                </a:cubicBezTo>
                <a:cubicBezTo>
                  <a:pt x="17153" y="1549881"/>
                  <a:pt x="0" y="1508470"/>
                  <a:pt x="0" y="1465290"/>
                </a:cubicBezTo>
                <a:lnTo>
                  <a:pt x="0" y="162810"/>
                </a:lnTo>
                <a:close/>
              </a:path>
            </a:pathLst>
          </a:custGeom>
          <a:solidFill>
            <a:srgbClr val="FFFFFF">
              <a:alpha val="90000"/>
              <a:hueOff val="0"/>
              <a:satOff val="0"/>
              <a:lumOff val="0"/>
              <a:alphaOff val="0"/>
            </a:srgbClr>
          </a:solidFill>
          <a:ln w="9525" cap="flat" cmpd="sng" algn="ctr">
            <a:solidFill>
              <a:srgbClr val="00153E"/>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p:spPr>
        <p:txBody>
          <a:bodyPr spcFirstLastPara="0" vert="horz" wrap="square" lIns="1207990" tIns="96724" rIns="96724" bIns="503749" numCol="1" spcCol="1270" anchor="t" anchorCtr="0">
            <a:noAutofit/>
          </a:bodyPr>
          <a:lstStyle/>
          <a:p>
            <a:pPr marL="114300" marR="0" lvl="1" indent="-114300" defTabSz="533400" eaLnBrk="1" fontAlgn="base" latinLnBrk="0" hangingPunct="1">
              <a:lnSpc>
                <a:spcPct val="90000"/>
              </a:lnSpc>
              <a:spcBef>
                <a:spcPct val="0"/>
              </a:spcBef>
              <a:spcAft>
                <a:spcPct val="15000"/>
              </a:spcAft>
              <a:buClrTx/>
              <a:buSzTx/>
              <a:buFontTx/>
              <a:buChar char="••"/>
              <a:tabLst/>
              <a:defRPr/>
            </a:pP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Auditorías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CMA del USOAP </a:t>
            </a:r>
          </a:p>
          <a:p>
            <a:pPr marL="114300" marR="0" lvl="1" indent="-114300" defTabSz="533400" eaLnBrk="1" fontAlgn="base" latinLnBrk="0" hangingPunct="1">
              <a:lnSpc>
                <a:spcPct val="90000"/>
              </a:lnSpc>
              <a:spcBef>
                <a:spcPct val="0"/>
              </a:spcBef>
              <a:spcAft>
                <a:spcPct val="15000"/>
              </a:spcAft>
              <a:buClrTx/>
              <a:buSzTx/>
              <a:buFontTx/>
              <a:buChar char="••"/>
              <a:tabLst/>
              <a:defRPr/>
            </a:pP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Auditorías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de la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seguridad</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operacional</a:t>
            </a:r>
            <a:endPar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endParaRPr>
          </a:p>
          <a:p>
            <a:pPr marL="109538" marR="0" lvl="0" indent="-109538" defTabSz="914400" eaLnBrk="0" fontAlgn="base" latinLnBrk="0" hangingPunct="0">
              <a:lnSpc>
                <a:spcPct val="100000"/>
              </a:lnSpc>
              <a:spcBef>
                <a:spcPct val="0"/>
              </a:spcBef>
              <a:spcAft>
                <a:spcPct val="0"/>
              </a:spcAft>
              <a:buClrTx/>
              <a:buSzTx/>
              <a:buFontTx/>
              <a:buChar char="•"/>
              <a:tabLst/>
              <a:defRPr/>
            </a:pP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Misiones de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validación</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coordinadas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de la OACI (ICVM)</a:t>
            </a:r>
          </a:p>
          <a:p>
            <a:pPr marL="109538" marR="0" lvl="0" indent="-109538" defTabSz="914400" eaLnBrk="0" fontAlgn="base" latinLnBrk="0" hangingPunct="0">
              <a:lnSpc>
                <a:spcPct val="100000"/>
              </a:lnSpc>
              <a:spcBef>
                <a:spcPct val="0"/>
              </a:spcBef>
              <a:spcAft>
                <a:spcPct val="0"/>
              </a:spcAft>
              <a:buClrTx/>
              <a:buSzTx/>
              <a:buFontTx/>
              <a:buChar char="•"/>
              <a:tabLst/>
              <a:defRPr/>
            </a:pPr>
            <a:r>
              <a:rPr lang="en-US" sz="1200" kern="0" dirty="0" err="1" smtClean="0">
                <a:solidFill>
                  <a:srgbClr val="000000">
                    <a:hueOff val="0"/>
                    <a:satOff val="0"/>
                    <a:lumOff val="0"/>
                    <a:alphaOff val="0"/>
                  </a:srgbClr>
                </a:solidFill>
                <a:latin typeface="Arial" pitchFamily="34" charset="0"/>
                <a:cs typeface="Arial" pitchFamily="34" charset="0"/>
              </a:rPr>
              <a:t>Actividades</a:t>
            </a:r>
            <a:r>
              <a:rPr lang="en-US" sz="1200" kern="0" dirty="0" smtClean="0">
                <a:solidFill>
                  <a:srgbClr val="000000">
                    <a:hueOff val="0"/>
                    <a:satOff val="0"/>
                    <a:lumOff val="0"/>
                    <a:alphaOff val="0"/>
                  </a:srgbClr>
                </a:solidFill>
                <a:latin typeface="Arial" pitchFamily="34" charset="0"/>
                <a:cs typeface="Arial" pitchFamily="34" charset="0"/>
              </a:rPr>
              <a:t> de </a:t>
            </a:r>
            <a:r>
              <a:rPr lang="en-US" sz="1200" kern="0" dirty="0" err="1" smtClean="0">
                <a:solidFill>
                  <a:srgbClr val="000000">
                    <a:hueOff val="0"/>
                    <a:satOff val="0"/>
                    <a:lumOff val="0"/>
                    <a:alphaOff val="0"/>
                  </a:srgbClr>
                </a:solidFill>
                <a:latin typeface="Arial" pitchFamily="34" charset="0"/>
                <a:cs typeface="Arial" pitchFamily="34" charset="0"/>
              </a:rPr>
              <a:t>validación</a:t>
            </a:r>
            <a:endParaRPr lang="en-US" sz="1200" kern="0" dirty="0" smtClean="0">
              <a:solidFill>
                <a:srgbClr val="000000">
                  <a:hueOff val="0"/>
                  <a:satOff val="0"/>
                  <a:lumOff val="0"/>
                  <a:alphaOff val="0"/>
                </a:srgbClr>
              </a:solidFill>
              <a:latin typeface="Arial" pitchFamily="34" charset="0"/>
              <a:cs typeface="Arial" pitchFamily="34" charset="0"/>
            </a:endParaRPr>
          </a:p>
          <a:p>
            <a:pPr marR="0" lvl="0" defTabSz="914400" eaLnBrk="0" fontAlgn="base" latinLnBrk="0" hangingPunct="0">
              <a:lnSpc>
                <a:spcPct val="100000"/>
              </a:lnSpc>
              <a:spcBef>
                <a:spcPct val="0"/>
              </a:spcBef>
              <a:spcAft>
                <a:spcPct val="0"/>
              </a:spcAft>
              <a:buClrTx/>
              <a:buSzTx/>
              <a:tabLst/>
              <a:defRPr/>
            </a:pPr>
            <a:r>
              <a:rPr lang="en-US" sz="1200" kern="0" dirty="0">
                <a:solidFill>
                  <a:srgbClr val="000000">
                    <a:hueOff val="0"/>
                    <a:satOff val="0"/>
                    <a:lumOff val="0"/>
                    <a:alphaOff val="0"/>
                  </a:srgbClr>
                </a:solidFill>
                <a:latin typeface="Arial" pitchFamily="34" charset="0"/>
                <a:cs typeface="Arial" pitchFamily="34" charset="0"/>
              </a:rPr>
              <a:t> </a:t>
            </a:r>
            <a:r>
              <a:rPr lang="en-US" sz="1200" kern="0" dirty="0" smtClean="0">
                <a:solidFill>
                  <a:srgbClr val="000000">
                    <a:hueOff val="0"/>
                    <a:satOff val="0"/>
                    <a:lumOff val="0"/>
                    <a:alphaOff val="0"/>
                  </a:srgbClr>
                </a:solidFill>
                <a:latin typeface="Arial" pitchFamily="34" charset="0"/>
                <a:cs typeface="Arial" pitchFamily="34" charset="0"/>
              </a:rPr>
              <a:t> </a:t>
            </a:r>
            <a:r>
              <a:rPr lang="en-US" sz="1200" i="1" kern="0" dirty="0" smtClean="0">
                <a:solidFill>
                  <a:srgbClr val="000000">
                    <a:hueOff val="0"/>
                    <a:satOff val="0"/>
                    <a:lumOff val="0"/>
                    <a:alphaOff val="0"/>
                  </a:srgbClr>
                </a:solidFill>
                <a:latin typeface="Arial" pitchFamily="34" charset="0"/>
                <a:cs typeface="Arial" pitchFamily="34" charset="0"/>
              </a:rPr>
              <a:t>ex situ</a:t>
            </a:r>
          </a:p>
          <a:p>
            <a:pPr marL="93663" marR="0" lvl="0" indent="-93663"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0" dirty="0" smtClean="0">
                <a:solidFill>
                  <a:srgbClr val="000000">
                    <a:hueOff val="0"/>
                    <a:satOff val="0"/>
                    <a:lumOff val="0"/>
                    <a:alphaOff val="0"/>
                  </a:srgbClr>
                </a:solidFill>
                <a:latin typeface="Arial" pitchFamily="34" charset="0"/>
                <a:cs typeface="Arial" pitchFamily="34" charset="0"/>
              </a:rPr>
              <a:t>Solicitudes de </a:t>
            </a:r>
            <a:r>
              <a:rPr lang="en-US" sz="1200" kern="0" dirty="0" err="1" smtClean="0">
                <a:solidFill>
                  <a:srgbClr val="000000">
                    <a:hueOff val="0"/>
                    <a:satOff val="0"/>
                    <a:lumOff val="0"/>
                    <a:alphaOff val="0"/>
                  </a:srgbClr>
                </a:solidFill>
                <a:latin typeface="Arial" pitchFamily="34" charset="0"/>
                <a:cs typeface="Arial" pitchFamily="34" charset="0"/>
              </a:rPr>
              <a:t>información</a:t>
            </a:r>
            <a:r>
              <a:rPr lang="en-US" sz="1200" kern="0" dirty="0" smtClean="0">
                <a:solidFill>
                  <a:srgbClr val="000000">
                    <a:hueOff val="0"/>
                    <a:satOff val="0"/>
                    <a:lumOff val="0"/>
                    <a:alphaOff val="0"/>
                  </a:srgbClr>
                </a:solidFill>
                <a:latin typeface="Arial" pitchFamily="34" charset="0"/>
                <a:cs typeface="Arial" pitchFamily="34" charset="0"/>
              </a:rPr>
              <a:t> </a:t>
            </a:r>
            <a:r>
              <a:rPr lang="en-US" sz="1200" kern="0" dirty="0" err="1" smtClean="0">
                <a:solidFill>
                  <a:srgbClr val="000000">
                    <a:hueOff val="0"/>
                    <a:satOff val="0"/>
                    <a:lumOff val="0"/>
                    <a:alphaOff val="0"/>
                  </a:srgbClr>
                </a:solidFill>
                <a:latin typeface="Arial" pitchFamily="34" charset="0"/>
                <a:cs typeface="Arial" pitchFamily="34" charset="0"/>
              </a:rPr>
              <a:t>obligatoria</a:t>
            </a:r>
            <a:endParaRPr lang="en-US" sz="1200" kern="0" dirty="0" smtClean="0">
              <a:solidFill>
                <a:srgbClr val="000000">
                  <a:hueOff val="0"/>
                  <a:satOff val="0"/>
                  <a:lumOff val="0"/>
                  <a:alphaOff val="0"/>
                </a:srgbClr>
              </a:solidFill>
              <a:latin typeface="Arial" pitchFamily="34" charset="0"/>
              <a:cs typeface="Arial" pitchFamily="34" charset="0"/>
            </a:endParaRPr>
          </a:p>
          <a:p>
            <a:pPr marL="93663" marR="0" lvl="0" indent="-93663"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0" dirty="0" err="1" smtClean="0">
                <a:solidFill>
                  <a:srgbClr val="000000">
                    <a:hueOff val="0"/>
                    <a:satOff val="0"/>
                    <a:lumOff val="0"/>
                    <a:alphaOff val="0"/>
                  </a:srgbClr>
                </a:solidFill>
                <a:latin typeface="Arial" pitchFamily="34" charset="0"/>
                <a:cs typeface="Arial" pitchFamily="34" charset="0"/>
              </a:rPr>
              <a:t>Instrucción</a:t>
            </a:r>
            <a:endParaRPr lang="en-US" sz="1200" kern="0" dirty="0" smtClean="0">
              <a:solidFill>
                <a:srgbClr val="000000">
                  <a:hueOff val="0"/>
                  <a:satOff val="0"/>
                  <a:lumOff val="0"/>
                  <a:alphaOff val="0"/>
                </a:srgbClr>
              </a:solidFill>
              <a:latin typeface="Arial" pitchFamily="34" charset="0"/>
              <a:cs typeface="Arial" pitchFamily="34" charset="0"/>
            </a:endParaRPr>
          </a:p>
          <a:p>
            <a:pPr marL="109538" marR="0" lvl="0" indent="-109538" defTabSz="914400" eaLnBrk="0" fontAlgn="base" latinLnBrk="0" hangingPunct="0">
              <a:lnSpc>
                <a:spcPct val="100000"/>
              </a:lnSpc>
              <a:spcBef>
                <a:spcPct val="0"/>
              </a:spcBef>
              <a:spcAft>
                <a:spcPct val="0"/>
              </a:spcAft>
              <a:buClrTx/>
              <a:buSzTx/>
              <a:buFontTx/>
              <a:buChar char="•"/>
              <a:tabLst/>
              <a:defRPr/>
            </a:pPr>
            <a:endParaRPr kumimoji="0" lang="en-GB" sz="1200" b="0" i="1"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endParaRPr>
          </a:p>
        </p:txBody>
      </p:sp>
      <p:sp>
        <p:nvSpPr>
          <p:cNvPr id="23" name="Freeform 22"/>
          <p:cNvSpPr/>
          <p:nvPr/>
        </p:nvSpPr>
        <p:spPr>
          <a:xfrm>
            <a:off x="245015" y="3829679"/>
            <a:ext cx="3030841" cy="2209800"/>
          </a:xfrm>
          <a:custGeom>
            <a:avLst/>
            <a:gdLst>
              <a:gd name="connsiteX0" fmla="*/ 0 w 2513380"/>
              <a:gd name="connsiteY0" fmla="*/ 162810 h 1628100"/>
              <a:gd name="connsiteX1" fmla="*/ 47686 w 2513380"/>
              <a:gd name="connsiteY1" fmla="*/ 47686 h 1628100"/>
              <a:gd name="connsiteX2" fmla="*/ 162810 w 2513380"/>
              <a:gd name="connsiteY2" fmla="*/ 0 h 1628100"/>
              <a:gd name="connsiteX3" fmla="*/ 2350570 w 2513380"/>
              <a:gd name="connsiteY3" fmla="*/ 0 h 1628100"/>
              <a:gd name="connsiteX4" fmla="*/ 2465694 w 2513380"/>
              <a:gd name="connsiteY4" fmla="*/ 47686 h 1628100"/>
              <a:gd name="connsiteX5" fmla="*/ 2513380 w 2513380"/>
              <a:gd name="connsiteY5" fmla="*/ 162810 h 1628100"/>
              <a:gd name="connsiteX6" fmla="*/ 2513380 w 2513380"/>
              <a:gd name="connsiteY6" fmla="*/ 1465290 h 1628100"/>
              <a:gd name="connsiteX7" fmla="*/ 2465694 w 2513380"/>
              <a:gd name="connsiteY7" fmla="*/ 1580414 h 1628100"/>
              <a:gd name="connsiteX8" fmla="*/ 2350570 w 2513380"/>
              <a:gd name="connsiteY8" fmla="*/ 1628100 h 1628100"/>
              <a:gd name="connsiteX9" fmla="*/ 162810 w 2513380"/>
              <a:gd name="connsiteY9" fmla="*/ 1628100 h 1628100"/>
              <a:gd name="connsiteX10" fmla="*/ 47686 w 2513380"/>
              <a:gd name="connsiteY10" fmla="*/ 1580414 h 1628100"/>
              <a:gd name="connsiteX11" fmla="*/ 0 w 2513380"/>
              <a:gd name="connsiteY11" fmla="*/ 1465290 h 1628100"/>
              <a:gd name="connsiteX12" fmla="*/ 0 w 2513380"/>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380" h="1628100">
                <a:moveTo>
                  <a:pt x="0" y="162810"/>
                </a:moveTo>
                <a:cubicBezTo>
                  <a:pt x="0" y="119630"/>
                  <a:pt x="17153" y="78219"/>
                  <a:pt x="47686" y="47686"/>
                </a:cubicBezTo>
                <a:cubicBezTo>
                  <a:pt x="78219" y="17153"/>
                  <a:pt x="119630" y="0"/>
                  <a:pt x="162810" y="0"/>
                </a:cubicBezTo>
                <a:lnTo>
                  <a:pt x="2350570" y="0"/>
                </a:lnTo>
                <a:cubicBezTo>
                  <a:pt x="2393750" y="0"/>
                  <a:pt x="2435161" y="17153"/>
                  <a:pt x="2465694" y="47686"/>
                </a:cubicBezTo>
                <a:cubicBezTo>
                  <a:pt x="2496227" y="78219"/>
                  <a:pt x="2513380" y="119630"/>
                  <a:pt x="2513380" y="162810"/>
                </a:cubicBezTo>
                <a:lnTo>
                  <a:pt x="2513380" y="1465290"/>
                </a:lnTo>
                <a:cubicBezTo>
                  <a:pt x="2513380" y="1508470"/>
                  <a:pt x="2496227" y="1549881"/>
                  <a:pt x="2465694" y="1580414"/>
                </a:cubicBezTo>
                <a:cubicBezTo>
                  <a:pt x="2435161" y="1610947"/>
                  <a:pt x="2393750" y="1628100"/>
                  <a:pt x="2350570" y="1628100"/>
                </a:cubicBezTo>
                <a:lnTo>
                  <a:pt x="162810" y="1628100"/>
                </a:lnTo>
                <a:cubicBezTo>
                  <a:pt x="119630" y="1628100"/>
                  <a:pt x="78219" y="1610947"/>
                  <a:pt x="47686" y="1580414"/>
                </a:cubicBezTo>
                <a:cubicBezTo>
                  <a:pt x="17153" y="1549881"/>
                  <a:pt x="0" y="1508470"/>
                  <a:pt x="0" y="1465290"/>
                </a:cubicBezTo>
                <a:lnTo>
                  <a:pt x="0" y="162810"/>
                </a:lnTo>
                <a:close/>
              </a:path>
            </a:pathLst>
          </a:custGeom>
          <a:solidFill>
            <a:srgbClr val="FFFFFF">
              <a:alpha val="90000"/>
              <a:hueOff val="0"/>
              <a:satOff val="0"/>
              <a:lumOff val="0"/>
              <a:alphaOff val="0"/>
            </a:srgbClr>
          </a:solidFill>
          <a:ln w="9525" cap="flat" cmpd="sng" algn="ctr">
            <a:solidFill>
              <a:srgbClr val="00153E"/>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p:spPr>
        <p:txBody>
          <a:bodyPr spcFirstLastPara="0" vert="horz" wrap="square" lIns="96724" tIns="96724" rIns="850738" bIns="503749" numCol="1" spcCol="1270" anchor="t" anchorCtr="0">
            <a:noAutofit/>
          </a:bodyPr>
          <a:lstStyle/>
          <a:p>
            <a:pPr marL="114300" marR="0" lvl="1" indent="-114300" defTabSz="622300" eaLnBrk="1" fontAlgn="base" latinLnBrk="0" hangingPunct="1">
              <a:lnSpc>
                <a:spcPct val="90000"/>
              </a:lnSpc>
              <a:spcBef>
                <a:spcPct val="0"/>
              </a:spcBef>
              <a:spcAft>
                <a:spcPct val="15000"/>
              </a:spcAft>
              <a:buClrTx/>
              <a:buSzTx/>
              <a:buFontTx/>
              <a:buChar char="••"/>
              <a:tabLst/>
              <a:defRPr/>
            </a:pPr>
            <a:endParaRPr kumimoji="0" lang="en-GB" sz="14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a:p>
            <a:pPr marL="114300" marR="0" lvl="1" indent="-114300" defTabSz="622300" eaLnBrk="1" fontAlgn="base" latinLnBrk="0" hangingPunct="1">
              <a:lnSpc>
                <a:spcPct val="90000"/>
              </a:lnSpc>
              <a:spcBef>
                <a:spcPct val="0"/>
              </a:spcBef>
              <a:spcAft>
                <a:spcPct val="15000"/>
              </a:spcAft>
              <a:buClrTx/>
              <a:buSzTx/>
              <a:buFontTx/>
              <a:buChar char="••"/>
              <a:tabLst>
                <a:tab pos="2065338" algn="l"/>
                <a:tab pos="2151063" algn="ctr"/>
              </a:tabLst>
              <a:defRPr/>
            </a:pP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Actualización</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de la </a:t>
            </a: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condición</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de las PQ</a:t>
            </a:r>
          </a:p>
          <a:p>
            <a:pPr marL="114300" marR="0" lvl="1" indent="-114300" defTabSz="622300" eaLnBrk="1" fontAlgn="base" latinLnBrk="0" hangingPunct="1">
              <a:lnSpc>
                <a:spcPct val="90000"/>
              </a:lnSpc>
              <a:spcBef>
                <a:spcPct val="0"/>
              </a:spcBef>
              <a:spcAft>
                <a:spcPct val="15000"/>
              </a:spcAft>
              <a:buClrTx/>
              <a:buSzTx/>
              <a:buFontTx/>
              <a:buChar char="••"/>
              <a:tabLst/>
              <a:defRPr/>
            </a:pP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Actualización</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de la </a:t>
            </a: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situación</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de las </a:t>
            </a: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preocupaciones</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a:t>
            </a: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significativas</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a:t>
            </a:r>
            <a:b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b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de </a:t>
            </a: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seguridad</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a:t>
            </a:r>
            <a:r>
              <a:rPr kumimoji="0" lang="en-GB" sz="13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cs typeface="Arial" pitchFamily="34" charset="0"/>
              </a:rPr>
              <a:t>operacional</a:t>
            </a:r>
            <a:r>
              <a:rPr kumimoji="0" lang="en-GB" sz="13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cs typeface="Arial" pitchFamily="34" charset="0"/>
              </a:rPr>
              <a:t> (SSC)</a:t>
            </a:r>
          </a:p>
          <a:p>
            <a:pPr marL="0" marR="0" lvl="1" defTabSz="622300" eaLnBrk="1" fontAlgn="base" latinLnBrk="0" hangingPunct="1">
              <a:lnSpc>
                <a:spcPct val="90000"/>
              </a:lnSpc>
              <a:spcBef>
                <a:spcPct val="0"/>
              </a:spcBef>
              <a:spcAft>
                <a:spcPct val="15000"/>
              </a:spcAft>
              <a:buClrTx/>
              <a:buSzTx/>
              <a:tabLst/>
              <a:defRPr/>
            </a:pPr>
            <a:endParaRPr kumimoji="0" lang="en-GB" sz="14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p:txBody>
      </p:sp>
      <p:sp>
        <p:nvSpPr>
          <p:cNvPr id="21" name="Freeform 20"/>
          <p:cNvSpPr/>
          <p:nvPr/>
        </p:nvSpPr>
        <p:spPr>
          <a:xfrm>
            <a:off x="5515981" y="1724700"/>
            <a:ext cx="3475619" cy="1628100"/>
          </a:xfrm>
          <a:custGeom>
            <a:avLst/>
            <a:gdLst>
              <a:gd name="connsiteX0" fmla="*/ 0 w 3704219"/>
              <a:gd name="connsiteY0" fmla="*/ 162810 h 1628100"/>
              <a:gd name="connsiteX1" fmla="*/ 47686 w 3704219"/>
              <a:gd name="connsiteY1" fmla="*/ 47686 h 1628100"/>
              <a:gd name="connsiteX2" fmla="*/ 162810 w 3704219"/>
              <a:gd name="connsiteY2" fmla="*/ 0 h 1628100"/>
              <a:gd name="connsiteX3" fmla="*/ 3541409 w 3704219"/>
              <a:gd name="connsiteY3" fmla="*/ 0 h 1628100"/>
              <a:gd name="connsiteX4" fmla="*/ 3656533 w 3704219"/>
              <a:gd name="connsiteY4" fmla="*/ 47686 h 1628100"/>
              <a:gd name="connsiteX5" fmla="*/ 3704219 w 3704219"/>
              <a:gd name="connsiteY5" fmla="*/ 162810 h 1628100"/>
              <a:gd name="connsiteX6" fmla="*/ 3704219 w 3704219"/>
              <a:gd name="connsiteY6" fmla="*/ 1465290 h 1628100"/>
              <a:gd name="connsiteX7" fmla="*/ 3656533 w 3704219"/>
              <a:gd name="connsiteY7" fmla="*/ 1580414 h 1628100"/>
              <a:gd name="connsiteX8" fmla="*/ 3541409 w 3704219"/>
              <a:gd name="connsiteY8" fmla="*/ 1628100 h 1628100"/>
              <a:gd name="connsiteX9" fmla="*/ 162810 w 3704219"/>
              <a:gd name="connsiteY9" fmla="*/ 1628100 h 1628100"/>
              <a:gd name="connsiteX10" fmla="*/ 47686 w 3704219"/>
              <a:gd name="connsiteY10" fmla="*/ 1580414 h 1628100"/>
              <a:gd name="connsiteX11" fmla="*/ 0 w 3704219"/>
              <a:gd name="connsiteY11" fmla="*/ 1465290 h 1628100"/>
              <a:gd name="connsiteX12" fmla="*/ 0 w 3704219"/>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4219" h="1628100">
                <a:moveTo>
                  <a:pt x="0" y="162810"/>
                </a:moveTo>
                <a:cubicBezTo>
                  <a:pt x="0" y="119630"/>
                  <a:pt x="17153" y="78219"/>
                  <a:pt x="47686" y="47686"/>
                </a:cubicBezTo>
                <a:cubicBezTo>
                  <a:pt x="78219" y="17153"/>
                  <a:pt x="119630" y="0"/>
                  <a:pt x="162810" y="0"/>
                </a:cubicBezTo>
                <a:lnTo>
                  <a:pt x="3541409" y="0"/>
                </a:lnTo>
                <a:cubicBezTo>
                  <a:pt x="3584589" y="0"/>
                  <a:pt x="3626000" y="17153"/>
                  <a:pt x="3656533" y="47686"/>
                </a:cubicBezTo>
                <a:cubicBezTo>
                  <a:pt x="3687066" y="78219"/>
                  <a:pt x="3704219" y="119630"/>
                  <a:pt x="3704219" y="162810"/>
                </a:cubicBezTo>
                <a:lnTo>
                  <a:pt x="3704219" y="1465290"/>
                </a:lnTo>
                <a:cubicBezTo>
                  <a:pt x="3704219" y="1508470"/>
                  <a:pt x="3687066" y="1549881"/>
                  <a:pt x="3656533" y="1580414"/>
                </a:cubicBezTo>
                <a:cubicBezTo>
                  <a:pt x="3626000" y="1610947"/>
                  <a:pt x="3584589" y="1628100"/>
                  <a:pt x="3541409" y="1628100"/>
                </a:cubicBezTo>
                <a:lnTo>
                  <a:pt x="162810" y="1628100"/>
                </a:lnTo>
                <a:cubicBezTo>
                  <a:pt x="119630" y="1628100"/>
                  <a:pt x="78219" y="1610947"/>
                  <a:pt x="47686" y="1580414"/>
                </a:cubicBezTo>
                <a:cubicBezTo>
                  <a:pt x="17153" y="1549881"/>
                  <a:pt x="0" y="1508470"/>
                  <a:pt x="0" y="1465290"/>
                </a:cubicBezTo>
                <a:lnTo>
                  <a:pt x="0" y="162810"/>
                </a:lnTo>
                <a:close/>
              </a:path>
            </a:pathLst>
          </a:custGeom>
          <a:solidFill>
            <a:srgbClr val="FFFFFF">
              <a:alpha val="90000"/>
              <a:hueOff val="0"/>
              <a:satOff val="0"/>
              <a:lumOff val="0"/>
              <a:alphaOff val="0"/>
            </a:srgbClr>
          </a:solidFill>
          <a:ln w="9525" cap="flat" cmpd="sng" algn="ctr">
            <a:solidFill>
              <a:srgbClr val="00153E"/>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p:spPr>
        <p:txBody>
          <a:bodyPr spcFirstLastPara="0" vert="horz" wrap="square" lIns="1207990" tIns="96724" rIns="96724" bIns="503749" numCol="1" spcCol="1270" anchor="t" anchorCtr="0">
            <a:noAutofit/>
          </a:bodyPr>
          <a:lstStyle/>
          <a:p>
            <a:pPr marL="114300" marR="0" lvl="1" indent="-114300" defTabSz="533400" eaLnBrk="1" fontAlgn="base" latinLnBrk="0" hangingPunct="1">
              <a:lnSpc>
                <a:spcPct val="90000"/>
              </a:lnSpc>
              <a:spcBef>
                <a:spcPct val="0"/>
              </a:spcBef>
              <a:spcAft>
                <a:spcPct val="15000"/>
              </a:spcAft>
              <a:buClrTx/>
              <a:buSzTx/>
              <a:buFontTx/>
              <a:buChar char="••"/>
              <a:tabLst/>
              <a:defRPr/>
            </a:pP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Análisis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de los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factores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de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riesgo</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de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seguridad</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operacional</a:t>
            </a:r>
            <a:endPar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a:p>
            <a:pPr marL="114300" marR="0" lvl="1" indent="-114300" defTabSz="533400" eaLnBrk="1" fontAlgn="base" latinLnBrk="0" hangingPunct="1">
              <a:lnSpc>
                <a:spcPct val="90000"/>
              </a:lnSpc>
              <a:spcBef>
                <a:spcPct val="0"/>
              </a:spcBef>
              <a:spcAft>
                <a:spcPct val="15000"/>
              </a:spcAft>
              <a:buClrTx/>
              <a:buSzTx/>
              <a:buFontTx/>
              <a:buChar char="••"/>
              <a:tabLst/>
              <a:defRPr/>
            </a:pP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Evaluación</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de la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capacidad</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del Estado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para</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la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gesti</a:t>
            </a:r>
            <a:r>
              <a:rPr kumimoji="0" lang="es-ES_tradnl"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ón</a:t>
            </a:r>
            <a:r>
              <a:rPr kumimoji="0" lang="es-ES_tradnl"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de la seguridad operacional</a:t>
            </a:r>
            <a:endPar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a:p>
            <a:pPr marL="114300" marR="0" lvl="1" indent="-114300" defTabSz="533400" eaLnBrk="1" fontAlgn="base" latinLnBrk="0" hangingPunct="1">
              <a:lnSpc>
                <a:spcPct val="90000"/>
              </a:lnSpc>
              <a:spcBef>
                <a:spcPct val="0"/>
              </a:spcBef>
              <a:spcAft>
                <a:spcPct val="15000"/>
              </a:spcAft>
              <a:buClrTx/>
              <a:buSzTx/>
              <a:buFontTx/>
              <a:buChar char="••"/>
              <a:tabLst/>
              <a:defRPr/>
            </a:pPr>
            <a:endParaRPr kumimoji="0" lang="en-GB" sz="14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p:txBody>
      </p:sp>
      <p:sp>
        <p:nvSpPr>
          <p:cNvPr id="3" name="Title 2"/>
          <p:cNvSpPr>
            <a:spLocks noGrp="1"/>
          </p:cNvSpPr>
          <p:nvPr>
            <p:ph type="title" idx="4294967295"/>
          </p:nvPr>
        </p:nvSpPr>
        <p:spPr>
          <a:xfrm>
            <a:off x="457201" y="98884"/>
            <a:ext cx="8229600" cy="1143000"/>
          </a:xfrm>
        </p:spPr>
        <p:txBody>
          <a:bodyPr>
            <a:noAutofit/>
          </a:bodyPr>
          <a:lstStyle/>
          <a:p>
            <a:r>
              <a:rPr lang="es-ES" dirty="0"/>
              <a:t>Componentes del CMA </a:t>
            </a:r>
            <a:r>
              <a:rPr lang="es-ES" dirty="0" smtClean="0"/>
              <a:t/>
            </a:r>
            <a:br>
              <a:rPr lang="es-ES" dirty="0" smtClean="0"/>
            </a:br>
            <a:r>
              <a:rPr lang="es-ES" dirty="0" smtClean="0"/>
              <a:t>del </a:t>
            </a:r>
            <a:r>
              <a:rPr lang="es-ES" dirty="0"/>
              <a:t>USOAP</a:t>
            </a:r>
          </a:p>
        </p:txBody>
      </p:sp>
      <p:sp>
        <p:nvSpPr>
          <p:cNvPr id="14" name="Freeform 13"/>
          <p:cNvSpPr/>
          <p:nvPr/>
        </p:nvSpPr>
        <p:spPr>
          <a:xfrm>
            <a:off x="4638030" y="1613170"/>
            <a:ext cx="2209801"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rgbClr val="2C6ABA">
              <a:lumMod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256033" tIns="901284" rIns="901280" bIns="256032" numCol="1" spcCol="1270" anchor="ctr" anchorCtr="0">
            <a:noAutofit/>
          </a:bodyPr>
          <a:lstStyle/>
          <a:p>
            <a:pPr marL="0" marR="0" lvl="0" indent="0" algn="ctr" defTabSz="1600200" eaLnBrk="1" fontAlgn="base"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15" name="Freeform 14"/>
          <p:cNvSpPr/>
          <p:nvPr/>
        </p:nvSpPr>
        <p:spPr>
          <a:xfrm rot="21600000">
            <a:off x="4572000" y="3886200"/>
            <a:ext cx="2286000"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rgbClr val="2C6ABA">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256032" tIns="256033" rIns="901285" bIns="901281" numCol="1" spcCol="1270" anchor="ctr" anchorCtr="0">
            <a:noAutofit/>
          </a:bodyPr>
          <a:lstStyle/>
          <a:p>
            <a:pPr marL="0" marR="0" lvl="0" indent="0" algn="ctr" defTabSz="1600200" eaLnBrk="1" fontAlgn="base" latinLnBrk="0" hangingPunct="1">
              <a:lnSpc>
                <a:spcPct val="90000"/>
              </a:lnSpc>
              <a:spcBef>
                <a:spcPct val="0"/>
              </a:spcBef>
              <a:spcAft>
                <a:spcPct val="35000"/>
              </a:spcAft>
              <a:buClrTx/>
              <a:buSzTx/>
              <a:buFontTx/>
              <a:buNone/>
              <a:tabLst/>
              <a:defRPr/>
            </a:pPr>
            <a:endParaRPr kumimoji="0" lang="en-GB" sz="16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16" name="Freeform 15"/>
          <p:cNvSpPr/>
          <p:nvPr/>
        </p:nvSpPr>
        <p:spPr>
          <a:xfrm rot="21600000">
            <a:off x="2343420" y="388620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rgbClr val="2C6ABA">
              <a:lumMod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2" tIns="256032" rIns="256031" bIns="901284" numCol="1" spcCol="1270" anchor="ctr" anchorCtr="0">
            <a:noAutofit/>
          </a:bodyPr>
          <a:lstStyle/>
          <a:p>
            <a:pPr marL="0" marR="0" lvl="0" indent="0" algn="ctr" defTabSz="1600200" eaLnBrk="1" fontAlgn="base" latinLnBrk="0" hangingPunct="1">
              <a:lnSpc>
                <a:spcPct val="90000"/>
              </a:lnSpc>
              <a:spcBef>
                <a:spcPct val="0"/>
              </a:spcBef>
              <a:spcAft>
                <a:spcPct val="35000"/>
              </a:spcAft>
              <a:buClrTx/>
              <a:buSzTx/>
              <a:buFontTx/>
              <a:buNone/>
              <a:tabLst/>
              <a:defRPr/>
            </a:pPr>
            <a:endParaRPr kumimoji="0" lang="en-GB" sz="16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18" name="Freeform 17"/>
          <p:cNvSpPr/>
          <p:nvPr/>
        </p:nvSpPr>
        <p:spPr>
          <a:xfrm>
            <a:off x="304800" y="1676400"/>
            <a:ext cx="2894380" cy="1628100"/>
          </a:xfrm>
          <a:custGeom>
            <a:avLst/>
            <a:gdLst>
              <a:gd name="connsiteX0" fmla="*/ 0 w 2513380"/>
              <a:gd name="connsiteY0" fmla="*/ 162810 h 1628100"/>
              <a:gd name="connsiteX1" fmla="*/ 47686 w 2513380"/>
              <a:gd name="connsiteY1" fmla="*/ 47686 h 1628100"/>
              <a:gd name="connsiteX2" fmla="*/ 162810 w 2513380"/>
              <a:gd name="connsiteY2" fmla="*/ 0 h 1628100"/>
              <a:gd name="connsiteX3" fmla="*/ 2350570 w 2513380"/>
              <a:gd name="connsiteY3" fmla="*/ 0 h 1628100"/>
              <a:gd name="connsiteX4" fmla="*/ 2465694 w 2513380"/>
              <a:gd name="connsiteY4" fmla="*/ 47686 h 1628100"/>
              <a:gd name="connsiteX5" fmla="*/ 2513380 w 2513380"/>
              <a:gd name="connsiteY5" fmla="*/ 162810 h 1628100"/>
              <a:gd name="connsiteX6" fmla="*/ 2513380 w 2513380"/>
              <a:gd name="connsiteY6" fmla="*/ 1465290 h 1628100"/>
              <a:gd name="connsiteX7" fmla="*/ 2465694 w 2513380"/>
              <a:gd name="connsiteY7" fmla="*/ 1580414 h 1628100"/>
              <a:gd name="connsiteX8" fmla="*/ 2350570 w 2513380"/>
              <a:gd name="connsiteY8" fmla="*/ 1628100 h 1628100"/>
              <a:gd name="connsiteX9" fmla="*/ 162810 w 2513380"/>
              <a:gd name="connsiteY9" fmla="*/ 1628100 h 1628100"/>
              <a:gd name="connsiteX10" fmla="*/ 47686 w 2513380"/>
              <a:gd name="connsiteY10" fmla="*/ 1580414 h 1628100"/>
              <a:gd name="connsiteX11" fmla="*/ 0 w 2513380"/>
              <a:gd name="connsiteY11" fmla="*/ 1465290 h 1628100"/>
              <a:gd name="connsiteX12" fmla="*/ 0 w 2513380"/>
              <a:gd name="connsiteY12" fmla="*/ 162810 h 162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380" h="1628100">
                <a:moveTo>
                  <a:pt x="0" y="162810"/>
                </a:moveTo>
                <a:cubicBezTo>
                  <a:pt x="0" y="119630"/>
                  <a:pt x="17153" y="78219"/>
                  <a:pt x="47686" y="47686"/>
                </a:cubicBezTo>
                <a:cubicBezTo>
                  <a:pt x="78219" y="17153"/>
                  <a:pt x="119630" y="0"/>
                  <a:pt x="162810" y="0"/>
                </a:cubicBezTo>
                <a:lnTo>
                  <a:pt x="2350570" y="0"/>
                </a:lnTo>
                <a:cubicBezTo>
                  <a:pt x="2393750" y="0"/>
                  <a:pt x="2435161" y="17153"/>
                  <a:pt x="2465694" y="47686"/>
                </a:cubicBezTo>
                <a:cubicBezTo>
                  <a:pt x="2496227" y="78219"/>
                  <a:pt x="2513380" y="119630"/>
                  <a:pt x="2513380" y="162810"/>
                </a:cubicBezTo>
                <a:lnTo>
                  <a:pt x="2513380" y="1465290"/>
                </a:lnTo>
                <a:cubicBezTo>
                  <a:pt x="2513380" y="1508470"/>
                  <a:pt x="2496227" y="1549881"/>
                  <a:pt x="2465694" y="1580414"/>
                </a:cubicBezTo>
                <a:cubicBezTo>
                  <a:pt x="2435161" y="1610947"/>
                  <a:pt x="2393750" y="1628100"/>
                  <a:pt x="2350570" y="1628100"/>
                </a:cubicBezTo>
                <a:lnTo>
                  <a:pt x="162810" y="1628100"/>
                </a:lnTo>
                <a:cubicBezTo>
                  <a:pt x="119630" y="1628100"/>
                  <a:pt x="78219" y="1610947"/>
                  <a:pt x="47686" y="1580414"/>
                </a:cubicBezTo>
                <a:cubicBezTo>
                  <a:pt x="17153" y="1549881"/>
                  <a:pt x="0" y="1508470"/>
                  <a:pt x="0" y="1465290"/>
                </a:cubicBezTo>
                <a:lnTo>
                  <a:pt x="0" y="162810"/>
                </a:lnTo>
                <a:close/>
              </a:path>
            </a:pathLst>
          </a:custGeom>
          <a:solidFill>
            <a:srgbClr val="FFFFFF">
              <a:alpha val="90000"/>
              <a:hueOff val="0"/>
              <a:satOff val="0"/>
              <a:lumOff val="0"/>
              <a:alphaOff val="0"/>
            </a:srgbClr>
          </a:solidFill>
          <a:ln w="9525" cap="flat" cmpd="sng" algn="ctr">
            <a:solidFill>
              <a:srgbClr val="00153E"/>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p:spPr>
        <p:txBody>
          <a:bodyPr spcFirstLastPara="0" vert="horz" wrap="square" lIns="96724" tIns="96724" rIns="850738" bIns="503749" numCol="1" spcCol="1270" anchor="t" anchorCtr="0">
            <a:noAutofit/>
          </a:bodyPr>
          <a:lstStyle/>
          <a:p>
            <a:pPr marL="114300" marR="0" lvl="1" indent="-114300" defTabSz="533400" eaLnBrk="1" fontAlgn="base" latinLnBrk="0" hangingPunct="1">
              <a:lnSpc>
                <a:spcPct val="90000"/>
              </a:lnSpc>
              <a:spcBef>
                <a:spcPct val="0"/>
              </a:spcBef>
              <a:spcAft>
                <a:spcPct val="15000"/>
              </a:spcAft>
              <a:buClrTx/>
              <a:buSzTx/>
              <a:buFontTx/>
              <a:buChar char="••"/>
              <a:tabLst/>
              <a:defRPr/>
            </a:pP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Estados</a:t>
            </a:r>
            <a:endPar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a:p>
            <a:pPr marL="114300" marR="0" lvl="1" indent="-114300" defTabSz="533400" eaLnBrk="1" fontAlgn="base" latinLnBrk="0" hangingPunct="1">
              <a:lnSpc>
                <a:spcPct val="90000"/>
              </a:lnSpc>
              <a:spcBef>
                <a:spcPct val="0"/>
              </a:spcBef>
              <a:spcAft>
                <a:spcPct val="15000"/>
              </a:spcAft>
              <a:buClrTx/>
              <a:buSzTx/>
              <a:buFontTx/>
              <a:buChar char="••"/>
              <a:tabLst/>
              <a:defRPr/>
            </a:pP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Partes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interesadas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internas</a:t>
            </a:r>
            <a:endPar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a:p>
            <a:pPr marL="114300" marR="0" lvl="1" indent="-114300" defTabSz="533400" eaLnBrk="1" fontAlgn="base" latinLnBrk="0" hangingPunct="1">
              <a:lnSpc>
                <a:spcPct val="90000"/>
              </a:lnSpc>
              <a:spcBef>
                <a:spcPct val="0"/>
              </a:spcBef>
              <a:spcAft>
                <a:spcPct val="15000"/>
              </a:spcAft>
              <a:buClrTx/>
              <a:buSzTx/>
              <a:buFontTx/>
              <a:buChar char="••"/>
              <a:tabLst/>
              <a:defRPr/>
            </a:pP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Partes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interesadas</a:t>
            </a:r>
            <a:r>
              <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rPr>
              <a:t> </a:t>
            </a:r>
            <a:r>
              <a:rPr kumimoji="0" lang="en-GB" sz="1200" b="0" i="0" u="none" strike="noStrike" kern="0" cap="none" spc="0" normalizeH="0" baseline="0" noProof="0" dirty="0" err="1" smtClean="0">
                <a:ln>
                  <a:noFill/>
                </a:ln>
                <a:solidFill>
                  <a:srgbClr val="000000">
                    <a:hueOff val="0"/>
                    <a:satOff val="0"/>
                    <a:lumOff val="0"/>
                    <a:alphaOff val="0"/>
                  </a:srgbClr>
                </a:solidFill>
                <a:effectLst/>
                <a:uLnTx/>
                <a:uFillTx/>
                <a:latin typeface="Arial" pitchFamily="34" charset="0"/>
                <a:ea typeface="+mn-ea"/>
                <a:cs typeface="Arial" pitchFamily="34" charset="0"/>
              </a:rPr>
              <a:t>externas</a:t>
            </a:r>
            <a:endParaRPr kumimoji="0" lang="en-GB" sz="1200" b="0" i="0" u="none" strike="noStrike" kern="0" cap="none" spc="0" normalizeH="0" baseline="0" noProof="0" dirty="0" smtClean="0">
              <a:ln>
                <a:noFill/>
              </a:ln>
              <a:solidFill>
                <a:srgbClr val="000000">
                  <a:hueOff val="0"/>
                  <a:satOff val="0"/>
                  <a:lumOff val="0"/>
                  <a:alphaOff val="0"/>
                </a:srgbClr>
              </a:solidFill>
              <a:effectLst/>
              <a:uLnTx/>
              <a:uFillTx/>
              <a:latin typeface="Arial" pitchFamily="34" charset="0"/>
              <a:ea typeface="+mn-ea"/>
              <a:cs typeface="Arial" pitchFamily="34" charset="0"/>
            </a:endParaRPr>
          </a:p>
        </p:txBody>
      </p:sp>
      <p:sp>
        <p:nvSpPr>
          <p:cNvPr id="13" name="Freeform 12"/>
          <p:cNvSpPr/>
          <p:nvPr/>
        </p:nvSpPr>
        <p:spPr>
          <a:xfrm>
            <a:off x="2368977" y="161317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rgbClr val="2C6ABA">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4" tIns="901281" rIns="256032" bIns="256032" numCol="1" spcCol="1270" anchor="ctr" anchorCtr="0">
            <a:noAutofit/>
          </a:bodyPr>
          <a:lstStyle/>
          <a:p>
            <a:pPr lvl="0" defTabSz="1600200" fontAlgn="base">
              <a:lnSpc>
                <a:spcPct val="90000"/>
              </a:lnSpc>
              <a:spcBef>
                <a:spcPct val="0"/>
              </a:spcBef>
              <a:spcAft>
                <a:spcPct val="35000"/>
              </a:spcAft>
            </a:pPr>
            <a:endParaRPr lang="en-GB" sz="1200" dirty="0">
              <a:solidFill>
                <a:srgbClr val="FFFFFF"/>
              </a:solidFill>
              <a:latin typeface="Arial" pitchFamily="34" charset="0"/>
              <a:cs typeface="Arial" pitchFamily="34" charset="0"/>
            </a:endParaRPr>
          </a:p>
        </p:txBody>
      </p:sp>
      <p:sp>
        <p:nvSpPr>
          <p:cNvPr id="19" name="TextBox 18"/>
          <p:cNvSpPr txBox="1"/>
          <p:nvPr/>
        </p:nvSpPr>
        <p:spPr>
          <a:xfrm>
            <a:off x="4788024" y="2380269"/>
            <a:ext cx="1728192" cy="1015663"/>
          </a:xfrm>
          <a:prstGeom prst="rect">
            <a:avLst/>
          </a:prstGeom>
          <a:noFill/>
        </p:spPr>
        <p:txBody>
          <a:bodyPr wrap="square" rtlCol="0">
            <a:spAutoFit/>
          </a:bodyPr>
          <a:lstStyle/>
          <a:p>
            <a:pPr lvl="0" fontAlgn="base">
              <a:spcBef>
                <a:spcPct val="0"/>
              </a:spcBef>
              <a:spcAft>
                <a:spcPct val="0"/>
              </a:spcAft>
            </a:pPr>
            <a:r>
              <a:rPr lang="en-GB" sz="1200" dirty="0" err="1">
                <a:solidFill>
                  <a:srgbClr val="FFFFFF"/>
                </a:solidFill>
                <a:latin typeface="Arial" pitchFamily="34" charset="0"/>
                <a:cs typeface="Arial" pitchFamily="34" charset="0"/>
              </a:rPr>
              <a:t>Determinación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a:t>
            </a:r>
            <a:r>
              <a:rPr lang="en-GB" sz="1200" dirty="0" err="1">
                <a:solidFill>
                  <a:srgbClr val="FFFFFF"/>
                </a:solidFill>
                <a:latin typeface="Arial" pitchFamily="34" charset="0"/>
                <a:cs typeface="Arial" pitchFamily="34" charset="0"/>
              </a:rPr>
              <a:t>perfil</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riesgos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seguridad</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operacional</a:t>
            </a:r>
            <a:endParaRPr lang="en-GB" sz="1200" dirty="0" smtClean="0">
              <a:solidFill>
                <a:srgbClr val="FFFFFF"/>
              </a:solidFill>
              <a:latin typeface="Arial" pitchFamily="34" charset="0"/>
              <a:cs typeface="Arial" pitchFamily="34" charset="0"/>
            </a:endParaRPr>
          </a:p>
          <a:p>
            <a:pPr lvl="0" fontAlgn="base">
              <a:spcBef>
                <a:spcPct val="0"/>
              </a:spcBef>
              <a:spcAft>
                <a:spcPct val="0"/>
              </a:spcAft>
            </a:pPr>
            <a:r>
              <a:rPr lang="en-GB" sz="1200" dirty="0" smtClean="0">
                <a:solidFill>
                  <a:srgbClr val="FFFFFF"/>
                </a:solidFill>
                <a:latin typeface="Arial" pitchFamily="34" charset="0"/>
                <a:cs typeface="Arial" pitchFamily="34" charset="0"/>
              </a:rPr>
              <a:t>del </a:t>
            </a:r>
            <a:r>
              <a:rPr lang="en-GB" sz="1200" dirty="0">
                <a:solidFill>
                  <a:srgbClr val="FFFFFF"/>
                </a:solidFill>
                <a:latin typeface="Arial" pitchFamily="34" charset="0"/>
                <a:cs typeface="Arial" pitchFamily="34" charset="0"/>
              </a:rPr>
              <a:t>Estado</a:t>
            </a:r>
          </a:p>
        </p:txBody>
      </p:sp>
      <p:sp>
        <p:nvSpPr>
          <p:cNvPr id="20" name="TextBox 19"/>
          <p:cNvSpPr txBox="1"/>
          <p:nvPr/>
        </p:nvSpPr>
        <p:spPr>
          <a:xfrm>
            <a:off x="2987824" y="4221088"/>
            <a:ext cx="1296144" cy="757130"/>
          </a:xfrm>
          <a:prstGeom prst="rect">
            <a:avLst/>
          </a:prstGeom>
          <a:noFill/>
        </p:spPr>
        <p:txBody>
          <a:bodyPr wrap="square" rtlCol="0">
            <a:spAutoFit/>
          </a:bodyPr>
          <a:lstStyle/>
          <a:p>
            <a:pPr lvl="0"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Actualización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EI </a:t>
            </a: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situación</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SSC</a:t>
            </a:r>
          </a:p>
        </p:txBody>
      </p:sp>
      <p:sp>
        <p:nvSpPr>
          <p:cNvPr id="7" name="TextBox 6"/>
          <p:cNvSpPr txBox="1"/>
          <p:nvPr/>
        </p:nvSpPr>
        <p:spPr>
          <a:xfrm rot="16200000">
            <a:off x="3271649" y="2190599"/>
            <a:ext cx="849463" cy="1228804"/>
          </a:xfrm>
          <a:prstGeom prst="rect">
            <a:avLst/>
          </a:prstGeom>
          <a:noFill/>
        </p:spPr>
        <p:txBody>
          <a:bodyPr vert="eaVert" wrap="square" rtlCol="0">
            <a:spAutoFit/>
          </a:bodyPr>
          <a:lstStyle/>
          <a:p>
            <a:pPr lvl="0"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Recopilación</a:t>
            </a:r>
            <a:r>
              <a:rPr lang="en-GB" sz="1200" dirty="0">
                <a:solidFill>
                  <a:srgbClr val="FFFFFF"/>
                </a:solidFill>
                <a:latin typeface="Arial" pitchFamily="34" charset="0"/>
                <a:cs typeface="Arial" pitchFamily="34" charset="0"/>
              </a:rPr>
              <a:t> de </a:t>
            </a:r>
            <a:r>
              <a:rPr lang="en-GB" sz="1200" dirty="0" err="1">
                <a:solidFill>
                  <a:srgbClr val="FFFFFF"/>
                </a:solidFill>
                <a:latin typeface="Arial" pitchFamily="34" charset="0"/>
                <a:cs typeface="Arial" pitchFamily="34" charset="0"/>
              </a:rPr>
              <a:t>información</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sobre</a:t>
            </a:r>
            <a:r>
              <a:rPr lang="en-GB" sz="1200" dirty="0" smtClean="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seguridad</a:t>
            </a:r>
            <a:r>
              <a:rPr lang="en-GB" sz="1200" dirty="0" smtClean="0">
                <a:solidFill>
                  <a:srgbClr val="FFFFFF"/>
                </a:solidFill>
                <a:latin typeface="Arial" pitchFamily="34" charset="0"/>
                <a:cs typeface="Arial" pitchFamily="34" charset="0"/>
              </a:rPr>
              <a:t> </a:t>
            </a:r>
            <a:r>
              <a:rPr lang="en-GB" sz="1200" dirty="0" err="1">
                <a:solidFill>
                  <a:srgbClr val="FFFFFF"/>
                </a:solidFill>
                <a:latin typeface="Arial" pitchFamily="34" charset="0"/>
                <a:cs typeface="Arial" pitchFamily="34" charset="0"/>
              </a:rPr>
              <a:t>operacional</a:t>
            </a:r>
            <a:endParaRPr lang="en-GB" sz="1200" dirty="0">
              <a:solidFill>
                <a:srgbClr val="FFFFFF"/>
              </a:solidFill>
              <a:latin typeface="Arial" pitchFamily="34" charset="0"/>
              <a:cs typeface="Arial" pitchFamily="34" charset="0"/>
            </a:endParaRPr>
          </a:p>
        </p:txBody>
      </p:sp>
      <p:sp>
        <p:nvSpPr>
          <p:cNvPr id="22" name="TextBox 21"/>
          <p:cNvSpPr txBox="1"/>
          <p:nvPr/>
        </p:nvSpPr>
        <p:spPr>
          <a:xfrm>
            <a:off x="4942571" y="4214738"/>
            <a:ext cx="1368152" cy="923330"/>
          </a:xfrm>
          <a:prstGeom prst="rect">
            <a:avLst/>
          </a:prstGeom>
          <a:noFill/>
        </p:spPr>
        <p:txBody>
          <a:bodyPr wrap="square" rtlCol="0">
            <a:spAutoFit/>
          </a:bodyPr>
          <a:lstStyle/>
          <a:p>
            <a:pPr lvl="0"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Priorización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realización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actividades</a:t>
            </a:r>
            <a:r>
              <a:rPr lang="en-GB" sz="1200" dirty="0">
                <a:solidFill>
                  <a:srgbClr val="FFFFFF"/>
                </a:solidFill>
                <a:latin typeface="Arial" pitchFamily="34" charset="0"/>
                <a:cs typeface="Arial" pitchFamily="34" charset="0"/>
              </a:rPr>
              <a:t> del CMA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USOAP</a:t>
            </a:r>
          </a:p>
        </p:txBody>
      </p:sp>
      <p:sp>
        <p:nvSpPr>
          <p:cNvPr id="6" name="Date Placeholder 5"/>
          <p:cNvSpPr>
            <a:spLocks noGrp="1"/>
          </p:cNvSpPr>
          <p:nvPr>
            <p:ph type="dt" sz="half" idx="10"/>
          </p:nvPr>
        </p:nvSpPr>
        <p:spPr/>
        <p:txBody>
          <a:bodyPr/>
          <a:lstStyle/>
          <a:p>
            <a:fld id="{E3B4D4E1-FC7F-46CE-8852-03F424A42BD3}"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27</a:t>
            </a:fld>
            <a:endParaRPr lang="en-US" dirty="0"/>
          </a:p>
        </p:txBody>
      </p:sp>
    </p:spTree>
    <p:extLst>
      <p:ext uri="{BB962C8B-B14F-4D97-AF65-F5344CB8AC3E}">
        <p14:creationId xmlns:p14="http://schemas.microsoft.com/office/powerpoint/2010/main" val="2655345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4638030" y="1613170"/>
            <a:ext cx="2209801"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spcFirstLastPara="0" vert="horz" wrap="square" lIns="256033" tIns="901284" rIns="901280" bIns="256032" numCol="1" spcCol="1270" anchor="ctr" anchorCtr="0">
            <a:noAutofit/>
          </a:bodyPr>
          <a:lstStyle/>
          <a:p>
            <a:pPr marL="0" marR="0" lvl="0" indent="0" algn="ctr" defTabSz="1600200" eaLnBrk="1" fontAlgn="base" latinLnBrk="0" hangingPunct="1">
              <a:lnSpc>
                <a:spcPct val="90000"/>
              </a:lnSpc>
              <a:spcBef>
                <a:spcPct val="0"/>
              </a:spcBef>
              <a:spcAft>
                <a:spcPct val="35000"/>
              </a:spcAft>
              <a:buClrTx/>
              <a:buSzTx/>
              <a:buFontTx/>
              <a:buNone/>
              <a:tabLst/>
              <a:defRPr/>
            </a:pPr>
            <a:endParaRPr kumimoji="0" lang="en-GB" sz="14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3" name="Title 2"/>
          <p:cNvSpPr>
            <a:spLocks noGrp="1"/>
          </p:cNvSpPr>
          <p:nvPr>
            <p:ph type="title" idx="4294967295"/>
          </p:nvPr>
        </p:nvSpPr>
        <p:spPr>
          <a:xfrm>
            <a:off x="457201" y="98884"/>
            <a:ext cx="8229600" cy="1143000"/>
          </a:xfrm>
        </p:spPr>
        <p:txBody>
          <a:bodyPr>
            <a:noAutofit/>
          </a:bodyPr>
          <a:lstStyle/>
          <a:p>
            <a:r>
              <a:rPr lang="es-ES" dirty="0"/>
              <a:t>Componentes del </a:t>
            </a:r>
            <a:r>
              <a:rPr lang="es-ES" dirty="0" smtClean="0"/>
              <a:t>CMA</a:t>
            </a:r>
            <a:br>
              <a:rPr lang="es-ES" dirty="0" smtClean="0"/>
            </a:br>
            <a:r>
              <a:rPr lang="es-ES" dirty="0" smtClean="0"/>
              <a:t>del USOAP (cont.)</a:t>
            </a:r>
            <a:endParaRPr lang="es-ES" dirty="0"/>
          </a:p>
        </p:txBody>
      </p:sp>
      <p:sp>
        <p:nvSpPr>
          <p:cNvPr id="15" name="Freeform 14"/>
          <p:cNvSpPr/>
          <p:nvPr/>
        </p:nvSpPr>
        <p:spPr>
          <a:xfrm rot="21600000">
            <a:off x="4572000" y="3886200"/>
            <a:ext cx="2286000"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spcFirstLastPara="0" vert="horz" wrap="square" lIns="256032" tIns="256033" rIns="901285" bIns="901281" numCol="1" spcCol="1270" anchor="ctr" anchorCtr="0">
            <a:noAutofit/>
          </a:bodyPr>
          <a:lstStyle/>
          <a:p>
            <a:pPr marL="0" marR="0" lvl="0" indent="0" algn="ctr" defTabSz="1600200" eaLnBrk="1" fontAlgn="base" latinLnBrk="0" hangingPunct="1">
              <a:lnSpc>
                <a:spcPct val="90000"/>
              </a:lnSpc>
              <a:spcBef>
                <a:spcPct val="0"/>
              </a:spcBef>
              <a:spcAft>
                <a:spcPct val="35000"/>
              </a:spcAft>
              <a:buClrTx/>
              <a:buSzTx/>
              <a:buFontTx/>
              <a:buNone/>
              <a:tabLst/>
              <a:defRPr/>
            </a:pPr>
            <a:endParaRPr kumimoji="0" lang="en-GB" sz="16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16" name="Freeform 15"/>
          <p:cNvSpPr/>
          <p:nvPr/>
        </p:nvSpPr>
        <p:spPr>
          <a:xfrm rot="21600000">
            <a:off x="2343420" y="388620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spcFirstLastPara="0" vert="horz" wrap="square" lIns="901282" tIns="256032" rIns="256031" bIns="901284" numCol="1" spcCol="1270" anchor="ctr" anchorCtr="0">
            <a:noAutofit/>
          </a:bodyPr>
          <a:lstStyle/>
          <a:p>
            <a:pPr marL="0" marR="0" lvl="0" indent="0" algn="ctr" defTabSz="1600200" eaLnBrk="1" fontAlgn="base" latinLnBrk="0" hangingPunct="1">
              <a:lnSpc>
                <a:spcPct val="90000"/>
              </a:lnSpc>
              <a:spcBef>
                <a:spcPct val="0"/>
              </a:spcBef>
              <a:spcAft>
                <a:spcPct val="35000"/>
              </a:spcAft>
              <a:buClrTx/>
              <a:buSzTx/>
              <a:buFontTx/>
              <a:buNone/>
              <a:tabLst/>
              <a:defRPr/>
            </a:pPr>
            <a:endParaRPr kumimoji="0" lang="en-GB" sz="16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13" name="Freeform 12"/>
          <p:cNvSpPr/>
          <p:nvPr/>
        </p:nvSpPr>
        <p:spPr>
          <a:xfrm>
            <a:off x="2368977" y="161317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rgbClr val="2C6ABA">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4" tIns="901281" rIns="256032" bIns="256032" numCol="1" spcCol="1270" anchor="ctr" anchorCtr="0">
            <a:noAutofit/>
          </a:bodyPr>
          <a:lstStyle/>
          <a:p>
            <a:pPr lvl="0" defTabSz="1600200" fontAlgn="base">
              <a:lnSpc>
                <a:spcPct val="90000"/>
              </a:lnSpc>
              <a:spcBef>
                <a:spcPct val="0"/>
              </a:spcBef>
              <a:spcAft>
                <a:spcPct val="35000"/>
              </a:spcAft>
            </a:pPr>
            <a:endParaRPr lang="en-GB" sz="1200" dirty="0">
              <a:solidFill>
                <a:srgbClr val="FFFFFF"/>
              </a:solidFill>
              <a:latin typeface="Arial" pitchFamily="34" charset="0"/>
              <a:cs typeface="Arial" pitchFamily="34" charset="0"/>
            </a:endParaRPr>
          </a:p>
        </p:txBody>
      </p:sp>
      <p:sp>
        <p:nvSpPr>
          <p:cNvPr id="19" name="TextBox 18"/>
          <p:cNvSpPr txBox="1"/>
          <p:nvPr/>
        </p:nvSpPr>
        <p:spPr>
          <a:xfrm>
            <a:off x="4788024" y="2380269"/>
            <a:ext cx="1728192" cy="1015663"/>
          </a:xfrm>
          <a:prstGeom prst="rect">
            <a:avLst/>
          </a:prstGeom>
          <a:noFill/>
        </p:spPr>
        <p:txBody>
          <a:bodyPr wrap="square" rtlCol="0">
            <a:spAutoFit/>
          </a:bodyPr>
          <a:lstStyle/>
          <a:p>
            <a:pPr lvl="0" fontAlgn="base">
              <a:spcBef>
                <a:spcPct val="0"/>
              </a:spcBef>
              <a:spcAft>
                <a:spcPct val="0"/>
              </a:spcAft>
            </a:pPr>
            <a:r>
              <a:rPr lang="en-GB" sz="1200" dirty="0" err="1">
                <a:solidFill>
                  <a:srgbClr val="FFFFFF"/>
                </a:solidFill>
                <a:latin typeface="Arial" pitchFamily="34" charset="0"/>
                <a:cs typeface="Arial" pitchFamily="34" charset="0"/>
              </a:rPr>
              <a:t>Determinación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a:t>
            </a:r>
            <a:r>
              <a:rPr lang="en-GB" sz="1200" dirty="0" err="1">
                <a:solidFill>
                  <a:srgbClr val="FFFFFF"/>
                </a:solidFill>
                <a:latin typeface="Arial" pitchFamily="34" charset="0"/>
                <a:cs typeface="Arial" pitchFamily="34" charset="0"/>
              </a:rPr>
              <a:t>perfil</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riesgos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seguridad</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operacional</a:t>
            </a:r>
            <a:endParaRPr lang="en-GB" sz="1200" dirty="0" smtClean="0">
              <a:solidFill>
                <a:srgbClr val="FFFFFF"/>
              </a:solidFill>
              <a:latin typeface="Arial" pitchFamily="34" charset="0"/>
              <a:cs typeface="Arial" pitchFamily="34" charset="0"/>
            </a:endParaRPr>
          </a:p>
          <a:p>
            <a:pPr lvl="0" fontAlgn="base">
              <a:spcBef>
                <a:spcPct val="0"/>
              </a:spcBef>
              <a:spcAft>
                <a:spcPct val="0"/>
              </a:spcAft>
            </a:pPr>
            <a:r>
              <a:rPr lang="en-GB" sz="1200" dirty="0" smtClean="0">
                <a:solidFill>
                  <a:srgbClr val="FFFFFF"/>
                </a:solidFill>
                <a:latin typeface="Arial" pitchFamily="34" charset="0"/>
                <a:cs typeface="Arial" pitchFamily="34" charset="0"/>
              </a:rPr>
              <a:t>del </a:t>
            </a:r>
            <a:r>
              <a:rPr lang="en-GB" sz="1200" dirty="0">
                <a:solidFill>
                  <a:srgbClr val="FFFFFF"/>
                </a:solidFill>
                <a:latin typeface="Arial" pitchFamily="34" charset="0"/>
                <a:cs typeface="Arial" pitchFamily="34" charset="0"/>
              </a:rPr>
              <a:t>Estado</a:t>
            </a:r>
          </a:p>
        </p:txBody>
      </p:sp>
      <p:sp>
        <p:nvSpPr>
          <p:cNvPr id="20" name="TextBox 19"/>
          <p:cNvSpPr txBox="1"/>
          <p:nvPr/>
        </p:nvSpPr>
        <p:spPr>
          <a:xfrm>
            <a:off x="2987824" y="4221088"/>
            <a:ext cx="1296144" cy="757130"/>
          </a:xfrm>
          <a:prstGeom prst="rect">
            <a:avLst/>
          </a:prstGeom>
          <a:noFill/>
        </p:spPr>
        <p:txBody>
          <a:bodyPr wrap="square" rtlCol="0">
            <a:spAutoFit/>
          </a:bodyPr>
          <a:lstStyle/>
          <a:p>
            <a:pPr lvl="0"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Actualización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EI </a:t>
            </a: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situación</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SSC</a:t>
            </a:r>
          </a:p>
        </p:txBody>
      </p:sp>
      <p:sp>
        <p:nvSpPr>
          <p:cNvPr id="7" name="TextBox 6"/>
          <p:cNvSpPr txBox="1"/>
          <p:nvPr/>
        </p:nvSpPr>
        <p:spPr>
          <a:xfrm rot="16200000">
            <a:off x="3271649" y="2190599"/>
            <a:ext cx="849463" cy="1228804"/>
          </a:xfrm>
          <a:prstGeom prst="rect">
            <a:avLst/>
          </a:prstGeom>
          <a:noFill/>
        </p:spPr>
        <p:txBody>
          <a:bodyPr vert="eaVert" wrap="square" rtlCol="0">
            <a:spAutoFit/>
          </a:bodyPr>
          <a:lstStyle/>
          <a:p>
            <a:pPr lvl="0"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Recopilación</a:t>
            </a:r>
            <a:r>
              <a:rPr lang="en-GB" sz="1200" dirty="0">
                <a:solidFill>
                  <a:srgbClr val="FFFFFF"/>
                </a:solidFill>
                <a:latin typeface="Arial" pitchFamily="34" charset="0"/>
                <a:cs typeface="Arial" pitchFamily="34" charset="0"/>
              </a:rPr>
              <a:t> de </a:t>
            </a:r>
            <a:r>
              <a:rPr lang="en-GB" sz="1200" dirty="0" err="1">
                <a:solidFill>
                  <a:srgbClr val="FFFFFF"/>
                </a:solidFill>
                <a:latin typeface="Arial" pitchFamily="34" charset="0"/>
                <a:cs typeface="Arial" pitchFamily="34" charset="0"/>
              </a:rPr>
              <a:t>información</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sobre</a:t>
            </a:r>
            <a:r>
              <a:rPr lang="en-GB" sz="1200" dirty="0" smtClean="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seguridad</a:t>
            </a:r>
            <a:r>
              <a:rPr lang="en-GB" sz="1200" dirty="0" smtClean="0">
                <a:solidFill>
                  <a:srgbClr val="FFFFFF"/>
                </a:solidFill>
                <a:latin typeface="Arial" pitchFamily="34" charset="0"/>
                <a:cs typeface="Arial" pitchFamily="34" charset="0"/>
              </a:rPr>
              <a:t> </a:t>
            </a:r>
            <a:r>
              <a:rPr lang="en-GB" sz="1200" dirty="0" err="1">
                <a:solidFill>
                  <a:srgbClr val="FFFFFF"/>
                </a:solidFill>
                <a:latin typeface="Arial" pitchFamily="34" charset="0"/>
                <a:cs typeface="Arial" pitchFamily="34" charset="0"/>
              </a:rPr>
              <a:t>operacional</a:t>
            </a:r>
            <a:endParaRPr lang="en-GB" sz="1200" dirty="0">
              <a:solidFill>
                <a:srgbClr val="FFFFFF"/>
              </a:solidFill>
              <a:latin typeface="Arial" pitchFamily="34" charset="0"/>
              <a:cs typeface="Arial" pitchFamily="34" charset="0"/>
            </a:endParaRPr>
          </a:p>
        </p:txBody>
      </p:sp>
      <p:sp>
        <p:nvSpPr>
          <p:cNvPr id="22" name="TextBox 21"/>
          <p:cNvSpPr txBox="1"/>
          <p:nvPr/>
        </p:nvSpPr>
        <p:spPr>
          <a:xfrm>
            <a:off x="4942571" y="4214738"/>
            <a:ext cx="1368152" cy="923330"/>
          </a:xfrm>
          <a:prstGeom prst="rect">
            <a:avLst/>
          </a:prstGeom>
          <a:noFill/>
        </p:spPr>
        <p:txBody>
          <a:bodyPr wrap="square" rtlCol="0">
            <a:spAutoFit/>
          </a:bodyPr>
          <a:lstStyle/>
          <a:p>
            <a:pPr lvl="0"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Priorización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realización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actividades</a:t>
            </a:r>
            <a:r>
              <a:rPr lang="en-GB" sz="1200" dirty="0">
                <a:solidFill>
                  <a:srgbClr val="FFFFFF"/>
                </a:solidFill>
                <a:latin typeface="Arial" pitchFamily="34" charset="0"/>
                <a:cs typeface="Arial" pitchFamily="34" charset="0"/>
              </a:rPr>
              <a:t> del CMA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USOAP</a:t>
            </a:r>
          </a:p>
        </p:txBody>
      </p:sp>
      <p:sp>
        <p:nvSpPr>
          <p:cNvPr id="6" name="Date Placeholder 5"/>
          <p:cNvSpPr>
            <a:spLocks noGrp="1"/>
          </p:cNvSpPr>
          <p:nvPr>
            <p:ph type="dt" sz="half" idx="10"/>
          </p:nvPr>
        </p:nvSpPr>
        <p:spPr/>
        <p:txBody>
          <a:bodyPr/>
          <a:lstStyle/>
          <a:p>
            <a:fld id="{7F9D913D-25A9-4AC4-9D26-8F0DAD3573DC}"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28</a:t>
            </a:fld>
            <a:endParaRPr lang="en-US" dirty="0"/>
          </a:p>
        </p:txBody>
      </p:sp>
    </p:spTree>
    <p:extLst>
      <p:ext uri="{BB962C8B-B14F-4D97-AF65-F5344CB8AC3E}">
        <p14:creationId xmlns:p14="http://schemas.microsoft.com/office/powerpoint/2010/main" val="2178926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Autofit/>
          </a:bodyPr>
          <a:lstStyle/>
          <a:p>
            <a:r>
              <a:rPr lang="es-ES" dirty="0"/>
              <a:t>Recopilación de </a:t>
            </a:r>
            <a:r>
              <a:rPr lang="es-ES" dirty="0" smtClean="0"/>
              <a:t>información</a:t>
            </a:r>
            <a:br>
              <a:rPr lang="es-ES" dirty="0" smtClean="0"/>
            </a:br>
            <a:r>
              <a:rPr lang="es-ES" dirty="0" smtClean="0"/>
              <a:t>sobre </a:t>
            </a:r>
            <a:r>
              <a:rPr lang="es-ES" dirty="0"/>
              <a:t>seguridad operacional</a:t>
            </a:r>
          </a:p>
        </p:txBody>
      </p:sp>
      <p:sp>
        <p:nvSpPr>
          <p:cNvPr id="4" name="Content Placeholder 3"/>
          <p:cNvSpPr>
            <a:spLocks noGrp="1"/>
          </p:cNvSpPr>
          <p:nvPr>
            <p:ph idx="1"/>
          </p:nvPr>
        </p:nvSpPr>
        <p:spPr/>
        <p:txBody>
          <a:bodyPr>
            <a:normAutofit lnSpcReduction="10000"/>
          </a:bodyPr>
          <a:lstStyle/>
          <a:p>
            <a:pPr marL="361950" indent="0">
              <a:buNone/>
            </a:pPr>
            <a:r>
              <a:rPr lang="en-US" dirty="0" smtClean="0"/>
              <a:t>Los </a:t>
            </a:r>
            <a:r>
              <a:rPr lang="en-US" dirty="0" err="1" smtClean="0"/>
              <a:t>Estados</a:t>
            </a:r>
            <a:r>
              <a:rPr lang="en-US" dirty="0" smtClean="0"/>
              <a:t> </a:t>
            </a:r>
            <a:r>
              <a:rPr lang="en-US" dirty="0" err="1" smtClean="0"/>
              <a:t>presentan</a:t>
            </a:r>
            <a:r>
              <a:rPr lang="en-US" dirty="0" smtClean="0"/>
              <a:t>:</a:t>
            </a:r>
          </a:p>
          <a:p>
            <a:pPr marL="1066800" indent="-514350">
              <a:buFont typeface="+mj-lt"/>
              <a:buAutoNum type="arabicParenR"/>
            </a:pPr>
            <a:r>
              <a:rPr lang="es-ES" dirty="0" smtClean="0"/>
              <a:t>el cuestionario </a:t>
            </a:r>
            <a:r>
              <a:rPr lang="es-ES" dirty="0"/>
              <a:t>de actividades aeronáuticas del </a:t>
            </a:r>
            <a:r>
              <a:rPr lang="es-ES" dirty="0" smtClean="0"/>
              <a:t>Estado (SAAQ);</a:t>
            </a:r>
          </a:p>
          <a:p>
            <a:pPr marL="1066800" indent="-514350">
              <a:buFont typeface="+mj-lt"/>
              <a:buAutoNum type="arabicParenR"/>
            </a:pPr>
            <a:r>
              <a:rPr lang="es-ES" dirty="0" smtClean="0"/>
              <a:t>las listas </a:t>
            </a:r>
            <a:r>
              <a:rPr lang="es-ES" dirty="0"/>
              <a:t>de verificación del </a:t>
            </a:r>
            <a:r>
              <a:rPr lang="es-ES" dirty="0" smtClean="0"/>
              <a:t>cumplimiento (CC) en </a:t>
            </a:r>
            <a:r>
              <a:rPr lang="es-ES" dirty="0"/>
              <a:t>el sistema de </a:t>
            </a:r>
            <a:r>
              <a:rPr lang="es-ES" dirty="0" smtClean="0"/>
              <a:t>notificación </a:t>
            </a:r>
            <a:r>
              <a:rPr lang="es-ES" dirty="0"/>
              <a:t>electrónica de </a:t>
            </a:r>
            <a:r>
              <a:rPr lang="es-ES" dirty="0" smtClean="0"/>
              <a:t>diferencias (EFOD);</a:t>
            </a:r>
          </a:p>
          <a:p>
            <a:pPr marL="1066800" indent="-514350">
              <a:buFont typeface="+mj-lt"/>
              <a:buAutoNum type="arabicParenR"/>
            </a:pPr>
            <a:r>
              <a:rPr lang="es-ES" dirty="0" smtClean="0"/>
              <a:t>una autoevaluación; y</a:t>
            </a:r>
          </a:p>
          <a:p>
            <a:pPr marL="1066800" indent="-514350">
              <a:buFont typeface="+mj-lt"/>
              <a:buAutoNum type="arabicParenR"/>
            </a:pPr>
            <a:r>
              <a:rPr lang="es-ES" dirty="0" smtClean="0"/>
              <a:t>planes de medidas correctivas (CAP) actualizados.</a:t>
            </a:r>
          </a:p>
          <a:p>
            <a:pPr marL="895350"/>
            <a:endParaRPr lang="en-US" dirty="0"/>
          </a:p>
        </p:txBody>
      </p:sp>
      <p:sp>
        <p:nvSpPr>
          <p:cNvPr id="7" name="Date Placeholder 6"/>
          <p:cNvSpPr>
            <a:spLocks noGrp="1"/>
          </p:cNvSpPr>
          <p:nvPr>
            <p:ph type="dt" sz="half" idx="10"/>
          </p:nvPr>
        </p:nvSpPr>
        <p:spPr/>
        <p:txBody>
          <a:bodyPr/>
          <a:lstStyle/>
          <a:p>
            <a:fld id="{4005A833-F86B-49AC-AE85-4B5D8E7B5AA1}"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29</a:t>
            </a:fld>
            <a:endParaRPr lang="en-US" dirty="0"/>
          </a:p>
        </p:txBody>
      </p:sp>
    </p:spTree>
    <p:extLst>
      <p:ext uri="{BB962C8B-B14F-4D97-AF65-F5344CB8AC3E}">
        <p14:creationId xmlns:p14="http://schemas.microsoft.com/office/powerpoint/2010/main" val="265534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n-US" dirty="0" err="1" smtClean="0"/>
              <a:t>Descripción</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Clr>
                <a:srgbClr val="FF0000"/>
              </a:buClr>
              <a:buFont typeface="+mj-lt"/>
              <a:buAutoNum type="arabicParenR"/>
            </a:pPr>
            <a:r>
              <a:rPr lang="en-US" sz="2000" dirty="0" err="1" smtClean="0"/>
              <a:t>Observación</a:t>
            </a:r>
            <a:r>
              <a:rPr lang="en-US" sz="2000" dirty="0" smtClean="0"/>
              <a:t> y </a:t>
            </a:r>
            <a:r>
              <a:rPr lang="en-US" sz="2000" dirty="0" err="1" smtClean="0"/>
              <a:t>vigilancia</a:t>
            </a:r>
            <a:r>
              <a:rPr lang="en-US" sz="2000" dirty="0" smtClean="0"/>
              <a:t> (MO) </a:t>
            </a:r>
          </a:p>
          <a:p>
            <a:pPr marL="514350" indent="-514350">
              <a:buClr>
                <a:srgbClr val="FF0000"/>
              </a:buClr>
              <a:buFont typeface="+mj-lt"/>
              <a:buAutoNum type="arabicParenR"/>
            </a:pPr>
            <a:r>
              <a:rPr lang="en-US" sz="2000" dirty="0" err="1" smtClean="0"/>
              <a:t>Elementos</a:t>
            </a:r>
            <a:r>
              <a:rPr lang="en-US" sz="2000" dirty="0" smtClean="0"/>
              <a:t> </a:t>
            </a:r>
            <a:r>
              <a:rPr lang="en-US" sz="2000" dirty="0" err="1" smtClean="0"/>
              <a:t>críticos</a:t>
            </a:r>
            <a:r>
              <a:rPr lang="en-US" sz="2000" dirty="0" smtClean="0"/>
              <a:t> (CE) de un </a:t>
            </a:r>
            <a:r>
              <a:rPr lang="en-US" sz="2000" dirty="0" err="1" smtClean="0"/>
              <a:t>sistema</a:t>
            </a:r>
            <a:r>
              <a:rPr lang="en-US" sz="2000" dirty="0" smtClean="0"/>
              <a:t> </a:t>
            </a:r>
            <a:r>
              <a:rPr lang="en-US" sz="2000" dirty="0" err="1" smtClean="0"/>
              <a:t>estatal</a:t>
            </a:r>
            <a:r>
              <a:rPr lang="en-US" sz="2000" dirty="0" smtClean="0"/>
              <a:t> de </a:t>
            </a:r>
            <a:r>
              <a:rPr lang="en-US" sz="2000" dirty="0" err="1" smtClean="0"/>
              <a:t>vigilancia</a:t>
            </a:r>
            <a:r>
              <a:rPr lang="en-US" sz="2000" dirty="0" smtClean="0"/>
              <a:t> de la </a:t>
            </a:r>
            <a:r>
              <a:rPr lang="en-US" sz="2000" dirty="0" err="1" smtClean="0"/>
              <a:t>seguridad</a:t>
            </a:r>
            <a:r>
              <a:rPr lang="en-US" sz="2000" dirty="0" smtClean="0"/>
              <a:t> </a:t>
            </a:r>
            <a:r>
              <a:rPr lang="en-US" sz="2000" dirty="0" err="1" smtClean="0"/>
              <a:t>operacional</a:t>
            </a:r>
            <a:endParaRPr lang="en-US" sz="2000" dirty="0" smtClean="0"/>
          </a:p>
          <a:p>
            <a:pPr marL="514350" indent="-514350">
              <a:buClr>
                <a:srgbClr val="FF0000"/>
              </a:buClr>
              <a:buFont typeface="+mj-lt"/>
              <a:buAutoNum type="arabicParenR"/>
            </a:pPr>
            <a:r>
              <a:rPr lang="en-US" sz="2000" dirty="0" err="1" smtClean="0"/>
              <a:t>Áreas</a:t>
            </a:r>
            <a:r>
              <a:rPr lang="en-US" sz="2000" dirty="0" smtClean="0"/>
              <a:t> de </a:t>
            </a:r>
            <a:r>
              <a:rPr lang="en-US" sz="2000" dirty="0" err="1" smtClean="0"/>
              <a:t>auditoría</a:t>
            </a:r>
            <a:r>
              <a:rPr lang="en-US" sz="2000" dirty="0" smtClean="0"/>
              <a:t> CMA del USOAP y </a:t>
            </a:r>
            <a:r>
              <a:rPr lang="en-US" sz="2000" dirty="0" err="1" smtClean="0"/>
              <a:t>preguntas</a:t>
            </a:r>
            <a:r>
              <a:rPr lang="en-US" sz="2000" dirty="0" smtClean="0"/>
              <a:t> del </a:t>
            </a:r>
            <a:r>
              <a:rPr lang="en-US" sz="2000" dirty="0" err="1" smtClean="0"/>
              <a:t>protocolo</a:t>
            </a:r>
            <a:r>
              <a:rPr lang="en-US" sz="2000" dirty="0" smtClean="0"/>
              <a:t> (PQ) </a:t>
            </a:r>
            <a:endParaRPr lang="en-US" sz="2000" dirty="0"/>
          </a:p>
          <a:p>
            <a:pPr marL="514350" indent="-514350">
              <a:buClr>
                <a:srgbClr val="FF0000"/>
              </a:buClr>
              <a:buFont typeface="+mj-lt"/>
              <a:buAutoNum type="arabicParenR"/>
            </a:pPr>
            <a:r>
              <a:rPr lang="en-US" sz="2000" dirty="0" err="1" smtClean="0"/>
              <a:t>Componentes</a:t>
            </a:r>
            <a:r>
              <a:rPr lang="en-US" sz="2000" dirty="0" smtClean="0"/>
              <a:t> del CMA del USOAP</a:t>
            </a:r>
            <a:endParaRPr lang="en-US" sz="2000" dirty="0"/>
          </a:p>
          <a:p>
            <a:pPr marL="965200" lvl="1" indent="-514350">
              <a:buClr>
                <a:srgbClr val="FF0000"/>
              </a:buClr>
              <a:buFont typeface="+mj-lt"/>
              <a:buAutoNum type="alphaLcParenR"/>
            </a:pPr>
            <a:r>
              <a:rPr lang="es-ES" sz="2000" dirty="0" smtClean="0"/>
              <a:t>recopilación </a:t>
            </a:r>
            <a:r>
              <a:rPr lang="es-ES" sz="2000" dirty="0"/>
              <a:t>de información sobre seguridad </a:t>
            </a:r>
            <a:r>
              <a:rPr lang="es-ES" sz="2000" dirty="0" smtClean="0"/>
              <a:t>operacional</a:t>
            </a:r>
          </a:p>
          <a:p>
            <a:pPr marL="965200" lvl="1" indent="-514350">
              <a:buClr>
                <a:srgbClr val="FF0000"/>
              </a:buClr>
              <a:buFont typeface="+mj-lt"/>
              <a:buAutoNum type="alphaLcParenR"/>
            </a:pPr>
            <a:r>
              <a:rPr lang="es-ES" sz="2000" dirty="0" smtClean="0"/>
              <a:t>determinación </a:t>
            </a:r>
            <a:r>
              <a:rPr lang="es-ES" sz="2000" dirty="0"/>
              <a:t>del perfil de riesgos de seguridad operacional del </a:t>
            </a:r>
            <a:r>
              <a:rPr lang="es-ES" sz="2000" dirty="0" smtClean="0"/>
              <a:t>Estado</a:t>
            </a:r>
          </a:p>
          <a:p>
            <a:pPr marL="965200" lvl="1" indent="-514350">
              <a:buClr>
                <a:srgbClr val="FF0000"/>
              </a:buClr>
              <a:buFont typeface="+mj-lt"/>
              <a:buAutoNum type="alphaLcParenR"/>
            </a:pPr>
            <a:r>
              <a:rPr lang="es-ES" sz="2000" dirty="0" smtClean="0"/>
              <a:t>establecimiento </a:t>
            </a:r>
            <a:r>
              <a:rPr lang="es-ES" sz="2000" dirty="0"/>
              <a:t>del orden de prioridad y realización de las actividades del CMA del </a:t>
            </a:r>
            <a:r>
              <a:rPr lang="es-ES" sz="2000" dirty="0" smtClean="0"/>
              <a:t>USOAP</a:t>
            </a:r>
          </a:p>
          <a:p>
            <a:pPr marL="965200" lvl="1" indent="-514350">
              <a:buClr>
                <a:srgbClr val="FF0000"/>
              </a:buClr>
              <a:buFont typeface="+mj-lt"/>
              <a:buAutoNum type="alphaLcParenR"/>
            </a:pPr>
            <a:r>
              <a:rPr lang="es-ES" sz="2000" dirty="0" smtClean="0"/>
              <a:t>actualización del índice de </a:t>
            </a:r>
            <a:r>
              <a:rPr lang="es-ES" sz="2000" dirty="0"/>
              <a:t>la </a:t>
            </a:r>
            <a:r>
              <a:rPr lang="es-ES" sz="2000" dirty="0" smtClean="0"/>
              <a:t>aplicación eficaz (EI) </a:t>
            </a:r>
            <a:r>
              <a:rPr lang="es-ES" sz="2000" dirty="0"/>
              <a:t>y situación de las </a:t>
            </a:r>
            <a:r>
              <a:rPr lang="es-ES" sz="2000" dirty="0" smtClean="0"/>
              <a:t>preocupaciones significativas de seguridad operacional (SSC)</a:t>
            </a:r>
          </a:p>
          <a:p>
            <a:pPr marL="546100" lvl="1" indent="-457200">
              <a:buClr>
                <a:srgbClr val="FF0000"/>
              </a:buClr>
              <a:buFont typeface="+mj-lt"/>
              <a:buAutoNum type="arabicParenR" startAt="5"/>
            </a:pPr>
            <a:r>
              <a:rPr lang="en-US" sz="2000" dirty="0" err="1" smtClean="0"/>
              <a:t>Anexo</a:t>
            </a:r>
            <a:r>
              <a:rPr lang="en-US" sz="2000" dirty="0" smtClean="0"/>
              <a:t> 19 </a:t>
            </a:r>
            <a:r>
              <a:rPr lang="en-US" sz="2000" dirty="0" smtClean="0">
                <a:latin typeface="Calibri"/>
              </a:rPr>
              <a:t>— </a:t>
            </a:r>
            <a:r>
              <a:rPr lang="es-ES" sz="2000" i="1" dirty="0" smtClean="0"/>
              <a:t>Gestión </a:t>
            </a:r>
            <a:r>
              <a:rPr lang="es-ES" sz="2000" i="1" dirty="0"/>
              <a:t>de la seguridad </a:t>
            </a:r>
            <a:r>
              <a:rPr lang="es-ES" sz="2000" i="1" dirty="0" smtClean="0"/>
              <a:t>operacional</a:t>
            </a:r>
          </a:p>
          <a:p>
            <a:pPr marL="546100" lvl="1" indent="-457200">
              <a:buClr>
                <a:srgbClr val="FF0000"/>
              </a:buClr>
              <a:buFont typeface="+mj-lt"/>
              <a:buAutoNum type="arabicParenR" startAt="5"/>
            </a:pPr>
            <a:r>
              <a:rPr lang="es-ES" sz="2000" dirty="0" smtClean="0"/>
              <a:t>Instrucción </a:t>
            </a:r>
            <a:r>
              <a:rPr lang="es-ES" sz="2000" dirty="0"/>
              <a:t>basada </a:t>
            </a:r>
            <a:r>
              <a:rPr lang="es-ES" sz="2000" dirty="0" smtClean="0"/>
              <a:t>en computadora </a:t>
            </a:r>
            <a:r>
              <a:rPr lang="es-ES" sz="2000" dirty="0"/>
              <a:t>(CBT</a:t>
            </a:r>
            <a:r>
              <a:rPr lang="es-ES" sz="2000" dirty="0" smtClean="0"/>
              <a:t>) del CMA del USOAP</a:t>
            </a:r>
          </a:p>
          <a:p>
            <a:pPr marL="546100" lvl="1" indent="-457200">
              <a:buClr>
                <a:srgbClr val="FF0000"/>
              </a:buClr>
              <a:buFont typeface="+mj-lt"/>
              <a:buAutoNum type="arabicParenR" startAt="5"/>
            </a:pPr>
            <a:r>
              <a:rPr lang="en-US" sz="2000" dirty="0" err="1" smtClean="0"/>
              <a:t>Informe</a:t>
            </a:r>
            <a:r>
              <a:rPr lang="en-US" sz="2000" dirty="0" smtClean="0"/>
              <a:t> </a:t>
            </a:r>
            <a:r>
              <a:rPr lang="en-US" sz="2000" dirty="0" err="1" smtClean="0"/>
              <a:t>sobre</a:t>
            </a:r>
            <a:r>
              <a:rPr lang="en-US" sz="2000" dirty="0" smtClean="0"/>
              <a:t> </a:t>
            </a:r>
            <a:r>
              <a:rPr lang="en-US" sz="2000" dirty="0" err="1" smtClean="0"/>
              <a:t>los</a:t>
            </a:r>
            <a:r>
              <a:rPr lang="en-US" sz="2000" dirty="0" smtClean="0"/>
              <a:t> </a:t>
            </a:r>
            <a:r>
              <a:rPr lang="en-US" sz="2000" dirty="0" err="1" smtClean="0"/>
              <a:t>resultados</a:t>
            </a:r>
            <a:r>
              <a:rPr lang="en-US" sz="2000" dirty="0" smtClean="0"/>
              <a:t> del CMA del USOAP: </a:t>
            </a:r>
            <a:r>
              <a:rPr lang="en-US" sz="2000" dirty="0" err="1" smtClean="0"/>
              <a:t>enero</a:t>
            </a:r>
            <a:r>
              <a:rPr lang="en-US" sz="2000" dirty="0" smtClean="0"/>
              <a:t> de 2013 </a:t>
            </a:r>
            <a:r>
              <a:rPr lang="en-US" sz="2000" dirty="0"/>
              <a:t>—</a:t>
            </a:r>
            <a:r>
              <a:rPr lang="en-US" sz="2000" dirty="0" smtClean="0"/>
              <a:t> </a:t>
            </a:r>
            <a:r>
              <a:rPr lang="en-US" sz="2000" dirty="0" err="1" smtClean="0"/>
              <a:t>diciembre</a:t>
            </a:r>
            <a:r>
              <a:rPr lang="en-US" sz="2000" dirty="0" smtClean="0"/>
              <a:t> de 2015 (</a:t>
            </a:r>
            <a:r>
              <a:rPr lang="en-US" sz="2000" dirty="0" err="1" smtClean="0"/>
              <a:t>disponible</a:t>
            </a:r>
            <a:r>
              <a:rPr lang="en-US" sz="2000" dirty="0" smtClean="0"/>
              <a:t> </a:t>
            </a:r>
            <a:r>
              <a:rPr lang="en-US" sz="2000" dirty="0" err="1" smtClean="0"/>
              <a:t>únicamente</a:t>
            </a:r>
            <a:r>
              <a:rPr lang="en-US" sz="2000" dirty="0" smtClean="0"/>
              <a:t> </a:t>
            </a:r>
            <a:r>
              <a:rPr lang="en-US" sz="2000" dirty="0" err="1" smtClean="0"/>
              <a:t>en</a:t>
            </a:r>
            <a:r>
              <a:rPr lang="en-US" sz="2000" dirty="0" smtClean="0"/>
              <a:t> </a:t>
            </a:r>
            <a:r>
              <a:rPr lang="en-US" sz="2000" dirty="0" err="1" smtClean="0"/>
              <a:t>inglés</a:t>
            </a:r>
            <a:r>
              <a:rPr lang="en-US" sz="2000" dirty="0" smtClean="0"/>
              <a:t>: </a:t>
            </a:r>
            <a:r>
              <a:rPr lang="en-US" sz="2000" i="1" dirty="0" smtClean="0"/>
              <a:t>Report </a:t>
            </a:r>
            <a:r>
              <a:rPr lang="en-US" sz="2000" i="1" dirty="0"/>
              <a:t>on USOAP CMA Results: Jan 2013 – Dec </a:t>
            </a:r>
            <a:r>
              <a:rPr lang="en-US" sz="2000" i="1" dirty="0" smtClean="0"/>
              <a:t>2015</a:t>
            </a:r>
            <a:r>
              <a:rPr lang="en-US" sz="2000" dirty="0" smtClean="0"/>
              <a:t>)</a:t>
            </a:r>
          </a:p>
          <a:p>
            <a:pPr marL="546100" lvl="1" indent="-457200">
              <a:buClr>
                <a:srgbClr val="FF0000"/>
              </a:buClr>
              <a:buFont typeface="+mj-lt"/>
              <a:buAutoNum type="arabicParenR" startAt="5"/>
            </a:pPr>
            <a:r>
              <a:rPr lang="en-US" sz="2000" dirty="0" err="1" smtClean="0"/>
              <a:t>Obligaciones</a:t>
            </a:r>
            <a:r>
              <a:rPr lang="en-US" sz="2000" dirty="0" smtClean="0"/>
              <a:t> </a:t>
            </a:r>
            <a:r>
              <a:rPr lang="en-US" sz="2000" dirty="0" err="1" smtClean="0"/>
              <a:t>principales</a:t>
            </a:r>
            <a:r>
              <a:rPr lang="en-US" sz="2000" dirty="0" smtClean="0"/>
              <a:t> de </a:t>
            </a:r>
            <a:r>
              <a:rPr lang="en-US" sz="2000" dirty="0" err="1" smtClean="0"/>
              <a:t>los</a:t>
            </a:r>
            <a:r>
              <a:rPr lang="en-US" sz="2000" dirty="0" smtClean="0"/>
              <a:t> </a:t>
            </a:r>
            <a:r>
              <a:rPr lang="en-US" sz="2000" dirty="0" err="1" smtClean="0"/>
              <a:t>Estados</a:t>
            </a:r>
            <a:r>
              <a:rPr lang="en-US" sz="2000" dirty="0" smtClean="0"/>
              <a:t> </a:t>
            </a:r>
            <a:r>
              <a:rPr lang="en-US" sz="2000" dirty="0" err="1" smtClean="0"/>
              <a:t>en</a:t>
            </a:r>
            <a:r>
              <a:rPr lang="en-US" sz="2000" dirty="0" smtClean="0"/>
              <a:t> el </a:t>
            </a:r>
            <a:r>
              <a:rPr lang="en-US" sz="2000" dirty="0" err="1" smtClean="0"/>
              <a:t>contexto</a:t>
            </a:r>
            <a:r>
              <a:rPr lang="en-US" sz="2000" dirty="0" smtClean="0"/>
              <a:t> del CMA del USOAP</a:t>
            </a:r>
            <a:endParaRPr lang="es-ES" sz="2000" dirty="0" smtClean="0"/>
          </a:p>
          <a:p>
            <a:pPr marL="546100" lvl="1" indent="-457200">
              <a:buClr>
                <a:srgbClr val="FF0000"/>
              </a:buClr>
              <a:buFont typeface="+mj-lt"/>
              <a:buAutoNum type="arabicParenR" startAt="5"/>
            </a:pPr>
            <a:endParaRPr lang="en-US" sz="2000" dirty="0"/>
          </a:p>
        </p:txBody>
      </p:sp>
      <p:sp>
        <p:nvSpPr>
          <p:cNvPr id="8" name="Date Placeholder 7"/>
          <p:cNvSpPr>
            <a:spLocks noGrp="1"/>
          </p:cNvSpPr>
          <p:nvPr>
            <p:ph type="dt" sz="half" idx="10"/>
          </p:nvPr>
        </p:nvSpPr>
        <p:spPr/>
        <p:txBody>
          <a:bodyPr/>
          <a:lstStyle/>
          <a:p>
            <a:fld id="{A49B05A1-CD1D-41FD-B705-E4E151B873DF}"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3</a:t>
            </a:fld>
            <a:endParaRPr lang="en-US" dirty="0"/>
          </a:p>
        </p:txBody>
      </p:sp>
    </p:spTree>
    <p:extLst>
      <p:ext uri="{BB962C8B-B14F-4D97-AF65-F5344CB8AC3E}">
        <p14:creationId xmlns:p14="http://schemas.microsoft.com/office/powerpoint/2010/main" val="1938350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Autofit/>
          </a:bodyPr>
          <a:lstStyle/>
          <a:p>
            <a:r>
              <a:rPr lang="es-ES" dirty="0"/>
              <a:t>Recopilación de información</a:t>
            </a:r>
            <a:br>
              <a:rPr lang="es-ES" dirty="0"/>
            </a:br>
            <a:r>
              <a:rPr lang="es-ES" dirty="0"/>
              <a:t>sobre seguridad </a:t>
            </a:r>
            <a:r>
              <a:rPr lang="es-ES" dirty="0" smtClean="0"/>
              <a:t>operacional (cont.)</a:t>
            </a:r>
            <a:endParaRPr lang="en-GB"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p:txBody>
      </p:sp>
      <p:sp>
        <p:nvSpPr>
          <p:cNvPr id="7" name="Rectangle 6"/>
          <p:cNvSpPr/>
          <p:nvPr/>
        </p:nvSpPr>
        <p:spPr>
          <a:xfrm>
            <a:off x="566011" y="1763440"/>
            <a:ext cx="8038437" cy="2062103"/>
          </a:xfrm>
          <a:prstGeom prst="rect">
            <a:avLst/>
          </a:prstGeom>
        </p:spPr>
        <p:txBody>
          <a:bodyPr wrap="square">
            <a:spAutoFit/>
          </a:bodyPr>
          <a:lstStyle/>
          <a:p>
            <a:r>
              <a:rPr lang="en-GB" sz="3200" dirty="0" err="1" smtClean="0">
                <a:solidFill>
                  <a:srgbClr val="1B4177"/>
                </a:solidFill>
              </a:rPr>
              <a:t>Por</a:t>
            </a:r>
            <a:r>
              <a:rPr lang="en-GB" sz="3200" dirty="0" smtClean="0">
                <a:solidFill>
                  <a:srgbClr val="1B4177"/>
                </a:solidFill>
              </a:rPr>
              <a:t> </a:t>
            </a:r>
            <a:r>
              <a:rPr lang="en-GB" sz="3200" dirty="0" err="1" smtClean="0">
                <a:solidFill>
                  <a:srgbClr val="1B4177"/>
                </a:solidFill>
              </a:rPr>
              <a:t>partes</a:t>
            </a:r>
            <a:r>
              <a:rPr lang="en-GB" sz="3200" dirty="0" smtClean="0">
                <a:solidFill>
                  <a:srgbClr val="1B4177"/>
                </a:solidFill>
              </a:rPr>
              <a:t> </a:t>
            </a:r>
            <a:r>
              <a:rPr lang="en-GB" sz="3200" dirty="0" err="1">
                <a:solidFill>
                  <a:srgbClr val="1B4177"/>
                </a:solidFill>
              </a:rPr>
              <a:t>interesadas</a:t>
            </a:r>
            <a:r>
              <a:rPr lang="en-GB" sz="3200" dirty="0">
                <a:solidFill>
                  <a:srgbClr val="1B4177"/>
                </a:solidFill>
              </a:rPr>
              <a:t> </a:t>
            </a:r>
            <a:r>
              <a:rPr lang="en-GB" sz="3200" dirty="0" err="1" smtClean="0">
                <a:solidFill>
                  <a:srgbClr val="1B4177"/>
                </a:solidFill>
              </a:rPr>
              <a:t>internas</a:t>
            </a:r>
            <a:r>
              <a:rPr lang="en-GB" sz="3200" dirty="0" smtClean="0">
                <a:solidFill>
                  <a:srgbClr val="1B4177"/>
                </a:solidFill>
              </a:rPr>
              <a:t> se </a:t>
            </a:r>
            <a:r>
              <a:rPr lang="en-GB" sz="3200" dirty="0" err="1" smtClean="0">
                <a:solidFill>
                  <a:srgbClr val="1B4177"/>
                </a:solidFill>
              </a:rPr>
              <a:t>entiende</a:t>
            </a:r>
            <a:r>
              <a:rPr lang="en-GB" sz="3200" dirty="0" smtClean="0">
                <a:solidFill>
                  <a:srgbClr val="1B4177"/>
                </a:solidFill>
              </a:rPr>
              <a:t>:</a:t>
            </a:r>
          </a:p>
          <a:p>
            <a:pPr marL="514350" indent="-514350">
              <a:buClr>
                <a:srgbClr val="FF0000"/>
              </a:buClr>
              <a:buFont typeface="+mj-lt"/>
              <a:buAutoNum type="arabicParenR"/>
            </a:pPr>
            <a:r>
              <a:rPr lang="es-ES" sz="3200" dirty="0" smtClean="0">
                <a:solidFill>
                  <a:srgbClr val="1B4177"/>
                </a:solidFill>
              </a:rPr>
              <a:t>las direcciones y secciones de la Secretaría </a:t>
            </a:r>
            <a:r>
              <a:rPr lang="es-ES" sz="3200" dirty="0">
                <a:solidFill>
                  <a:srgbClr val="1B4177"/>
                </a:solidFill>
              </a:rPr>
              <a:t>de la </a:t>
            </a:r>
            <a:r>
              <a:rPr lang="es-ES" sz="3200" dirty="0" smtClean="0">
                <a:solidFill>
                  <a:srgbClr val="1B4177"/>
                </a:solidFill>
              </a:rPr>
              <a:t>OACI; y</a:t>
            </a:r>
          </a:p>
          <a:p>
            <a:pPr marL="514350" indent="-514350">
              <a:buClr>
                <a:srgbClr val="FF0000"/>
              </a:buClr>
              <a:buFont typeface="+mj-lt"/>
              <a:buAutoNum type="arabicParenR"/>
            </a:pPr>
            <a:r>
              <a:rPr lang="es-ES" sz="3200" dirty="0" smtClean="0">
                <a:solidFill>
                  <a:srgbClr val="1B4177"/>
                </a:solidFill>
              </a:rPr>
              <a:t>las oficinas regionales (RO).</a:t>
            </a:r>
            <a:endParaRPr lang="en-GB" sz="3200" dirty="0">
              <a:solidFill>
                <a:srgbClr val="1B4177"/>
              </a:solidFill>
            </a:endParaRPr>
          </a:p>
        </p:txBody>
      </p:sp>
      <p:sp>
        <p:nvSpPr>
          <p:cNvPr id="8" name="Date Placeholder 7"/>
          <p:cNvSpPr>
            <a:spLocks noGrp="1"/>
          </p:cNvSpPr>
          <p:nvPr>
            <p:ph type="dt" sz="half" idx="10"/>
          </p:nvPr>
        </p:nvSpPr>
        <p:spPr/>
        <p:txBody>
          <a:bodyPr/>
          <a:lstStyle/>
          <a:p>
            <a:fld id="{CC7BEED7-1082-453C-8EC9-F92A5AFA3A0D}"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30</a:t>
            </a:fld>
            <a:endParaRPr lang="en-US" dirty="0"/>
          </a:p>
        </p:txBody>
      </p:sp>
    </p:spTree>
    <p:extLst>
      <p:ext uri="{BB962C8B-B14F-4D97-AF65-F5344CB8AC3E}">
        <p14:creationId xmlns:p14="http://schemas.microsoft.com/office/powerpoint/2010/main" val="2655345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Autofit/>
          </a:bodyPr>
          <a:lstStyle/>
          <a:p>
            <a:r>
              <a:rPr lang="es-ES" dirty="0"/>
              <a:t>Recopilación de información</a:t>
            </a:r>
            <a:br>
              <a:rPr lang="es-ES" dirty="0"/>
            </a:br>
            <a:r>
              <a:rPr lang="es-ES" dirty="0"/>
              <a:t>sobre seguridad </a:t>
            </a:r>
            <a:r>
              <a:rPr lang="es-ES" dirty="0" smtClean="0"/>
              <a:t>operacional (cont.)</a:t>
            </a:r>
            <a:endParaRPr lang="en-GB"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p:txBody>
      </p:sp>
      <p:sp>
        <p:nvSpPr>
          <p:cNvPr id="6" name="Rectangle 5"/>
          <p:cNvSpPr/>
          <p:nvPr/>
        </p:nvSpPr>
        <p:spPr>
          <a:xfrm>
            <a:off x="539552" y="1412776"/>
            <a:ext cx="8424936" cy="4893647"/>
          </a:xfrm>
          <a:prstGeom prst="rect">
            <a:avLst/>
          </a:prstGeom>
        </p:spPr>
        <p:txBody>
          <a:bodyPr wrap="square">
            <a:spAutoFit/>
          </a:bodyPr>
          <a:lstStyle/>
          <a:p>
            <a:r>
              <a:rPr lang="en-GB" sz="2600" dirty="0" err="1" smtClean="0">
                <a:solidFill>
                  <a:srgbClr val="1B4177"/>
                </a:solidFill>
              </a:rPr>
              <a:t>Por</a:t>
            </a:r>
            <a:r>
              <a:rPr lang="en-GB" sz="2600" dirty="0" smtClean="0">
                <a:solidFill>
                  <a:srgbClr val="1B4177"/>
                </a:solidFill>
              </a:rPr>
              <a:t> </a:t>
            </a:r>
            <a:r>
              <a:rPr lang="en-GB" sz="2600" dirty="0" err="1" smtClean="0">
                <a:solidFill>
                  <a:srgbClr val="1B4177"/>
                </a:solidFill>
              </a:rPr>
              <a:t>partes</a:t>
            </a:r>
            <a:r>
              <a:rPr lang="en-GB" sz="2600" dirty="0" smtClean="0">
                <a:solidFill>
                  <a:srgbClr val="1B4177"/>
                </a:solidFill>
              </a:rPr>
              <a:t> </a:t>
            </a:r>
            <a:r>
              <a:rPr lang="en-GB" sz="2600" dirty="0" err="1">
                <a:solidFill>
                  <a:srgbClr val="1B4177"/>
                </a:solidFill>
              </a:rPr>
              <a:t>interesadas</a:t>
            </a:r>
            <a:r>
              <a:rPr lang="en-GB" sz="2600" dirty="0">
                <a:solidFill>
                  <a:srgbClr val="1B4177"/>
                </a:solidFill>
              </a:rPr>
              <a:t> </a:t>
            </a:r>
            <a:r>
              <a:rPr lang="en-GB" sz="2600" dirty="0" err="1" smtClean="0">
                <a:solidFill>
                  <a:srgbClr val="1B4177"/>
                </a:solidFill>
              </a:rPr>
              <a:t>externas</a:t>
            </a:r>
            <a:r>
              <a:rPr lang="en-GB" sz="2600" dirty="0" smtClean="0">
                <a:solidFill>
                  <a:srgbClr val="1B4177"/>
                </a:solidFill>
              </a:rPr>
              <a:t> se </a:t>
            </a:r>
            <a:r>
              <a:rPr lang="en-GB" sz="2600" dirty="0" err="1" smtClean="0">
                <a:solidFill>
                  <a:srgbClr val="1B4177"/>
                </a:solidFill>
              </a:rPr>
              <a:t>entiende</a:t>
            </a:r>
            <a:r>
              <a:rPr lang="en-GB" sz="2600" dirty="0" smtClean="0"/>
              <a:t>:</a:t>
            </a:r>
          </a:p>
          <a:p>
            <a:pPr marL="457200" indent="-457200">
              <a:buClr>
                <a:srgbClr val="FF0000"/>
              </a:buClr>
              <a:buFont typeface="+mj-lt"/>
              <a:buAutoNum type="arabicParenR"/>
            </a:pPr>
            <a:r>
              <a:rPr lang="en-US" sz="2600" dirty="0">
                <a:solidFill>
                  <a:srgbClr val="1B4177"/>
                </a:solidFill>
              </a:rPr>
              <a:t>las </a:t>
            </a:r>
            <a:r>
              <a:rPr lang="en-US" sz="2600" dirty="0" err="1">
                <a:solidFill>
                  <a:srgbClr val="1B4177"/>
                </a:solidFill>
              </a:rPr>
              <a:t>autoridades</a:t>
            </a:r>
            <a:r>
              <a:rPr lang="en-US" sz="2600" dirty="0">
                <a:solidFill>
                  <a:srgbClr val="1B4177"/>
                </a:solidFill>
              </a:rPr>
              <a:t> </a:t>
            </a:r>
            <a:r>
              <a:rPr lang="en-US" sz="2600" dirty="0" err="1">
                <a:solidFill>
                  <a:srgbClr val="1B4177"/>
                </a:solidFill>
              </a:rPr>
              <a:t>estatales</a:t>
            </a:r>
            <a:r>
              <a:rPr lang="en-US" sz="2600" dirty="0">
                <a:solidFill>
                  <a:srgbClr val="1B4177"/>
                </a:solidFill>
              </a:rPr>
              <a:t> de </a:t>
            </a:r>
            <a:r>
              <a:rPr lang="en-US" sz="2600" dirty="0" err="1">
                <a:solidFill>
                  <a:srgbClr val="1B4177"/>
                </a:solidFill>
              </a:rPr>
              <a:t>aviación</a:t>
            </a:r>
            <a:r>
              <a:rPr lang="en-US" sz="2600" dirty="0">
                <a:solidFill>
                  <a:srgbClr val="1B4177"/>
                </a:solidFill>
              </a:rPr>
              <a:t> </a:t>
            </a:r>
            <a:r>
              <a:rPr lang="en-US" sz="2600" dirty="0" smtClean="0">
                <a:solidFill>
                  <a:srgbClr val="1B4177"/>
                </a:solidFill>
              </a:rPr>
              <a:t>civil [p. </a:t>
            </a:r>
            <a:r>
              <a:rPr lang="en-US" sz="2600" dirty="0" err="1" smtClean="0">
                <a:solidFill>
                  <a:srgbClr val="1B4177"/>
                </a:solidFill>
              </a:rPr>
              <a:t>ej</a:t>
            </a:r>
            <a:r>
              <a:rPr lang="en-US" sz="2600" dirty="0" smtClean="0">
                <a:solidFill>
                  <a:srgbClr val="1B4177"/>
                </a:solidFill>
              </a:rPr>
              <a:t>., la </a:t>
            </a:r>
            <a:r>
              <a:rPr lang="en-US" sz="2600" dirty="0" err="1" smtClean="0">
                <a:solidFill>
                  <a:srgbClr val="1B4177"/>
                </a:solidFill>
              </a:rPr>
              <a:t>Administración</a:t>
            </a:r>
            <a:r>
              <a:rPr lang="en-US" sz="2600" dirty="0" smtClean="0">
                <a:solidFill>
                  <a:srgbClr val="1B4177"/>
                </a:solidFill>
              </a:rPr>
              <a:t> Federal de </a:t>
            </a:r>
            <a:r>
              <a:rPr lang="en-US" sz="2600" dirty="0" err="1" smtClean="0">
                <a:solidFill>
                  <a:srgbClr val="1B4177"/>
                </a:solidFill>
              </a:rPr>
              <a:t>Aviación</a:t>
            </a:r>
            <a:r>
              <a:rPr lang="en-US" sz="2600" dirty="0" smtClean="0">
                <a:solidFill>
                  <a:srgbClr val="1B4177"/>
                </a:solidFill>
              </a:rPr>
              <a:t> (FAA)];</a:t>
            </a:r>
            <a:endParaRPr lang="en-US" sz="2600" dirty="0">
              <a:solidFill>
                <a:srgbClr val="1B4177"/>
              </a:solidFill>
            </a:endParaRPr>
          </a:p>
          <a:p>
            <a:pPr marL="457200" indent="-457200">
              <a:buClr>
                <a:srgbClr val="FF0000"/>
              </a:buClr>
              <a:buFont typeface="+mj-lt"/>
              <a:buAutoNum type="arabicParenR"/>
            </a:pPr>
            <a:r>
              <a:rPr lang="en-US" sz="2600" dirty="0">
                <a:solidFill>
                  <a:srgbClr val="1B4177"/>
                </a:solidFill>
              </a:rPr>
              <a:t>las </a:t>
            </a:r>
            <a:r>
              <a:rPr lang="en-US" sz="2600" dirty="0" err="1">
                <a:solidFill>
                  <a:srgbClr val="1B4177"/>
                </a:solidFill>
              </a:rPr>
              <a:t>organizaciones</a:t>
            </a:r>
            <a:r>
              <a:rPr lang="en-US" sz="2600" dirty="0">
                <a:solidFill>
                  <a:srgbClr val="1B4177"/>
                </a:solidFill>
              </a:rPr>
              <a:t> </a:t>
            </a:r>
            <a:r>
              <a:rPr lang="en-US" sz="2600" dirty="0" err="1">
                <a:solidFill>
                  <a:srgbClr val="1B4177"/>
                </a:solidFill>
              </a:rPr>
              <a:t>regionales</a:t>
            </a:r>
            <a:r>
              <a:rPr lang="en-US" sz="2600" dirty="0">
                <a:solidFill>
                  <a:srgbClr val="1B4177"/>
                </a:solidFill>
              </a:rPr>
              <a:t> de </a:t>
            </a:r>
            <a:r>
              <a:rPr lang="en-US" sz="2600" dirty="0" err="1">
                <a:solidFill>
                  <a:srgbClr val="1B4177"/>
                </a:solidFill>
              </a:rPr>
              <a:t>vigilancia</a:t>
            </a:r>
            <a:r>
              <a:rPr lang="en-US" sz="2600" dirty="0">
                <a:solidFill>
                  <a:srgbClr val="1B4177"/>
                </a:solidFill>
              </a:rPr>
              <a:t> de la </a:t>
            </a:r>
            <a:r>
              <a:rPr lang="en-US" sz="2600" dirty="0" err="1">
                <a:solidFill>
                  <a:srgbClr val="1B4177"/>
                </a:solidFill>
              </a:rPr>
              <a:t>seguridad</a:t>
            </a:r>
            <a:r>
              <a:rPr lang="en-US" sz="2600" dirty="0">
                <a:solidFill>
                  <a:srgbClr val="1B4177"/>
                </a:solidFill>
              </a:rPr>
              <a:t> </a:t>
            </a:r>
            <a:r>
              <a:rPr lang="en-US" sz="2600" dirty="0" err="1">
                <a:solidFill>
                  <a:srgbClr val="1B4177"/>
                </a:solidFill>
              </a:rPr>
              <a:t>operacional</a:t>
            </a:r>
            <a:r>
              <a:rPr lang="en-US" sz="2600" dirty="0">
                <a:solidFill>
                  <a:srgbClr val="1B4177"/>
                </a:solidFill>
              </a:rPr>
              <a:t> (RSOO) </a:t>
            </a:r>
            <a:r>
              <a:rPr lang="en-US" sz="2600" dirty="0" smtClean="0">
                <a:solidFill>
                  <a:srgbClr val="1B4177"/>
                </a:solidFill>
              </a:rPr>
              <a:t>[p</a:t>
            </a:r>
            <a:r>
              <a:rPr lang="en-US" sz="2600" dirty="0">
                <a:solidFill>
                  <a:srgbClr val="1B4177"/>
                </a:solidFill>
              </a:rPr>
              <a:t>. </a:t>
            </a:r>
            <a:r>
              <a:rPr lang="en-US" sz="2600" dirty="0" err="1">
                <a:solidFill>
                  <a:srgbClr val="1B4177"/>
                </a:solidFill>
              </a:rPr>
              <a:t>ej</a:t>
            </a:r>
            <a:r>
              <a:rPr lang="en-US" sz="2600" dirty="0">
                <a:solidFill>
                  <a:srgbClr val="1B4177"/>
                </a:solidFill>
              </a:rPr>
              <a:t>., </a:t>
            </a:r>
            <a:r>
              <a:rPr lang="en-US" sz="2600" dirty="0" smtClean="0">
                <a:solidFill>
                  <a:srgbClr val="1B4177"/>
                </a:solidFill>
              </a:rPr>
              <a:t>la </a:t>
            </a:r>
            <a:r>
              <a:rPr lang="en-US" sz="2600" dirty="0" err="1" smtClean="0">
                <a:solidFill>
                  <a:srgbClr val="1B4177"/>
                </a:solidFill>
              </a:rPr>
              <a:t>Agencia</a:t>
            </a:r>
            <a:r>
              <a:rPr lang="en-US" sz="2600" dirty="0" smtClean="0">
                <a:solidFill>
                  <a:srgbClr val="1B4177"/>
                </a:solidFill>
              </a:rPr>
              <a:t> </a:t>
            </a:r>
            <a:r>
              <a:rPr lang="en-US" sz="2600" dirty="0" err="1" smtClean="0">
                <a:solidFill>
                  <a:srgbClr val="1B4177"/>
                </a:solidFill>
              </a:rPr>
              <a:t>Europea</a:t>
            </a:r>
            <a:r>
              <a:rPr lang="en-US" sz="2600" dirty="0" smtClean="0">
                <a:solidFill>
                  <a:srgbClr val="1B4177"/>
                </a:solidFill>
              </a:rPr>
              <a:t> de </a:t>
            </a:r>
            <a:r>
              <a:rPr lang="en-US" sz="2600" dirty="0" err="1" smtClean="0">
                <a:solidFill>
                  <a:srgbClr val="1B4177"/>
                </a:solidFill>
              </a:rPr>
              <a:t>Seguridad</a:t>
            </a:r>
            <a:r>
              <a:rPr lang="en-US" sz="2600" dirty="0" smtClean="0">
                <a:solidFill>
                  <a:srgbClr val="1B4177"/>
                </a:solidFill>
              </a:rPr>
              <a:t> </a:t>
            </a:r>
            <a:r>
              <a:rPr lang="en-US" sz="2600" dirty="0" err="1" smtClean="0">
                <a:solidFill>
                  <a:srgbClr val="1B4177"/>
                </a:solidFill>
              </a:rPr>
              <a:t>Aérea</a:t>
            </a:r>
            <a:r>
              <a:rPr lang="en-US" sz="2600" dirty="0" smtClean="0">
                <a:solidFill>
                  <a:srgbClr val="1B4177"/>
                </a:solidFill>
              </a:rPr>
              <a:t> (AESA)]; </a:t>
            </a:r>
            <a:r>
              <a:rPr lang="en-US" sz="2600" dirty="0">
                <a:solidFill>
                  <a:srgbClr val="1B4177"/>
                </a:solidFill>
              </a:rPr>
              <a:t>y</a:t>
            </a:r>
          </a:p>
          <a:p>
            <a:pPr marL="457200" indent="-457200">
              <a:buClr>
                <a:srgbClr val="FF0000"/>
              </a:buClr>
              <a:buFont typeface="+mj-lt"/>
              <a:buAutoNum type="arabicParenR"/>
            </a:pPr>
            <a:r>
              <a:rPr lang="en-US" sz="2600" dirty="0">
                <a:solidFill>
                  <a:srgbClr val="1B4177"/>
                </a:solidFill>
              </a:rPr>
              <a:t>las </a:t>
            </a:r>
            <a:r>
              <a:rPr lang="en-US" sz="2600" dirty="0" err="1">
                <a:solidFill>
                  <a:srgbClr val="1B4177"/>
                </a:solidFill>
              </a:rPr>
              <a:t>organizaciones</a:t>
            </a:r>
            <a:r>
              <a:rPr lang="en-US" sz="2600" dirty="0">
                <a:solidFill>
                  <a:srgbClr val="1B4177"/>
                </a:solidFill>
              </a:rPr>
              <a:t> </a:t>
            </a:r>
            <a:r>
              <a:rPr lang="en-US" sz="2600" dirty="0" err="1">
                <a:solidFill>
                  <a:srgbClr val="1B4177"/>
                </a:solidFill>
              </a:rPr>
              <a:t>internacionales</a:t>
            </a:r>
            <a:r>
              <a:rPr lang="en-US" sz="2600" dirty="0">
                <a:solidFill>
                  <a:srgbClr val="1B4177"/>
                </a:solidFill>
              </a:rPr>
              <a:t> </a:t>
            </a:r>
            <a:r>
              <a:rPr lang="en-US" sz="2600" dirty="0" smtClean="0">
                <a:solidFill>
                  <a:srgbClr val="1B4177"/>
                </a:solidFill>
              </a:rPr>
              <a:t>[p</a:t>
            </a:r>
            <a:r>
              <a:rPr lang="en-US" sz="2600" dirty="0">
                <a:solidFill>
                  <a:srgbClr val="1B4177"/>
                </a:solidFill>
              </a:rPr>
              <a:t>. </a:t>
            </a:r>
            <a:r>
              <a:rPr lang="en-US" sz="2600" dirty="0" err="1">
                <a:solidFill>
                  <a:srgbClr val="1B4177"/>
                </a:solidFill>
              </a:rPr>
              <a:t>ej</a:t>
            </a:r>
            <a:r>
              <a:rPr lang="en-US" sz="2600" dirty="0" smtClean="0">
                <a:solidFill>
                  <a:srgbClr val="1B4177"/>
                </a:solidFill>
              </a:rPr>
              <a:t>., la </a:t>
            </a:r>
            <a:r>
              <a:rPr lang="en-US" sz="2600" dirty="0" err="1" smtClean="0">
                <a:solidFill>
                  <a:srgbClr val="1B4177"/>
                </a:solidFill>
              </a:rPr>
              <a:t>Asociación</a:t>
            </a:r>
            <a:r>
              <a:rPr lang="en-US" sz="2600" dirty="0" smtClean="0">
                <a:solidFill>
                  <a:srgbClr val="1B4177"/>
                </a:solidFill>
              </a:rPr>
              <a:t> del </a:t>
            </a:r>
            <a:r>
              <a:rPr lang="en-US" sz="2600" dirty="0" err="1" smtClean="0">
                <a:solidFill>
                  <a:srgbClr val="1B4177"/>
                </a:solidFill>
              </a:rPr>
              <a:t>Transporte</a:t>
            </a:r>
            <a:r>
              <a:rPr lang="en-US" sz="2600" dirty="0" smtClean="0">
                <a:solidFill>
                  <a:srgbClr val="1B4177"/>
                </a:solidFill>
              </a:rPr>
              <a:t> </a:t>
            </a:r>
            <a:r>
              <a:rPr lang="en-US" sz="2600" dirty="0" err="1" smtClean="0">
                <a:solidFill>
                  <a:srgbClr val="1B4177"/>
                </a:solidFill>
              </a:rPr>
              <a:t>Aéreo</a:t>
            </a:r>
            <a:r>
              <a:rPr lang="en-US" sz="2600" dirty="0" smtClean="0">
                <a:solidFill>
                  <a:srgbClr val="1B4177"/>
                </a:solidFill>
              </a:rPr>
              <a:t> </a:t>
            </a:r>
            <a:r>
              <a:rPr lang="en-US" sz="2600" dirty="0" err="1" smtClean="0">
                <a:solidFill>
                  <a:srgbClr val="1B4177"/>
                </a:solidFill>
              </a:rPr>
              <a:t>Internacional</a:t>
            </a:r>
            <a:r>
              <a:rPr lang="en-US" sz="2600" dirty="0" smtClean="0">
                <a:solidFill>
                  <a:srgbClr val="1B4177"/>
                </a:solidFill>
              </a:rPr>
              <a:t> (IATA)].</a:t>
            </a:r>
            <a:endParaRPr lang="en-US" sz="2600" dirty="0">
              <a:solidFill>
                <a:srgbClr val="1B4177"/>
              </a:solidFill>
            </a:endParaRPr>
          </a:p>
          <a:p>
            <a:pPr marL="457200" indent="-457200">
              <a:buClr>
                <a:srgbClr val="FF0000"/>
              </a:buClr>
              <a:buFont typeface="+mj-lt"/>
              <a:buAutoNum type="arabicParenR"/>
            </a:pPr>
            <a:endParaRPr lang="en-US" sz="2600" dirty="0">
              <a:solidFill>
                <a:srgbClr val="1B4177"/>
              </a:solidFill>
            </a:endParaRPr>
          </a:p>
          <a:p>
            <a:r>
              <a:rPr lang="en-US" sz="2600" i="1" dirty="0">
                <a:solidFill>
                  <a:srgbClr val="1B4177"/>
                </a:solidFill>
              </a:rPr>
              <a:t>Nota.— </a:t>
            </a:r>
            <a:r>
              <a:rPr lang="en-US" sz="2600" i="1" dirty="0" err="1">
                <a:solidFill>
                  <a:srgbClr val="1B4177"/>
                </a:solidFill>
              </a:rPr>
              <a:t>Algunas</a:t>
            </a:r>
            <a:r>
              <a:rPr lang="en-US" sz="2600" i="1" dirty="0">
                <a:solidFill>
                  <a:srgbClr val="1B4177"/>
                </a:solidFill>
              </a:rPr>
              <a:t> de </a:t>
            </a:r>
            <a:r>
              <a:rPr lang="en-US" sz="2600" i="1" dirty="0" err="1">
                <a:solidFill>
                  <a:srgbClr val="1B4177"/>
                </a:solidFill>
              </a:rPr>
              <a:t>estas</a:t>
            </a:r>
            <a:r>
              <a:rPr lang="en-US" sz="2600" i="1" dirty="0">
                <a:solidFill>
                  <a:srgbClr val="1B4177"/>
                </a:solidFill>
              </a:rPr>
              <a:t> </a:t>
            </a:r>
            <a:r>
              <a:rPr lang="en-US" sz="2600" i="1" dirty="0" err="1">
                <a:solidFill>
                  <a:srgbClr val="1B4177"/>
                </a:solidFill>
              </a:rPr>
              <a:t>organizaciones</a:t>
            </a:r>
            <a:r>
              <a:rPr lang="en-US" sz="2600" i="1" dirty="0">
                <a:solidFill>
                  <a:srgbClr val="1B4177"/>
                </a:solidFill>
              </a:rPr>
              <a:t> </a:t>
            </a:r>
            <a:r>
              <a:rPr lang="en-US" sz="2600" i="1" dirty="0" err="1">
                <a:solidFill>
                  <a:srgbClr val="1B4177"/>
                </a:solidFill>
              </a:rPr>
              <a:t>realizan</a:t>
            </a:r>
            <a:r>
              <a:rPr lang="en-US" sz="2600" i="1" dirty="0">
                <a:solidFill>
                  <a:srgbClr val="1B4177"/>
                </a:solidFill>
              </a:rPr>
              <a:t> </a:t>
            </a:r>
            <a:r>
              <a:rPr lang="en-US" sz="2600" i="1" dirty="0" err="1">
                <a:solidFill>
                  <a:srgbClr val="1B4177"/>
                </a:solidFill>
              </a:rPr>
              <a:t>actividades</a:t>
            </a:r>
            <a:r>
              <a:rPr lang="en-US" sz="2600" i="1" dirty="0">
                <a:solidFill>
                  <a:srgbClr val="1B4177"/>
                </a:solidFill>
              </a:rPr>
              <a:t> de </a:t>
            </a:r>
            <a:r>
              <a:rPr lang="en-US" sz="2600" i="1" dirty="0" err="1">
                <a:solidFill>
                  <a:srgbClr val="1B4177"/>
                </a:solidFill>
              </a:rPr>
              <a:t>auditoría</a:t>
            </a:r>
            <a:r>
              <a:rPr lang="en-US" sz="2600" i="1" dirty="0">
                <a:solidFill>
                  <a:srgbClr val="1B4177"/>
                </a:solidFill>
              </a:rPr>
              <a:t> que </a:t>
            </a:r>
            <a:r>
              <a:rPr lang="en-US" sz="2600" i="1" dirty="0" err="1">
                <a:solidFill>
                  <a:srgbClr val="1B4177"/>
                </a:solidFill>
              </a:rPr>
              <a:t>proporcionan</a:t>
            </a:r>
            <a:r>
              <a:rPr lang="en-US" sz="2600" i="1" dirty="0">
                <a:solidFill>
                  <a:srgbClr val="1B4177"/>
                </a:solidFill>
              </a:rPr>
              <a:t> </a:t>
            </a:r>
            <a:r>
              <a:rPr lang="en-US" sz="2600" i="1" dirty="0" err="1">
                <a:solidFill>
                  <a:srgbClr val="1B4177"/>
                </a:solidFill>
              </a:rPr>
              <a:t>información</a:t>
            </a:r>
            <a:r>
              <a:rPr lang="en-US" sz="2600" i="1" dirty="0">
                <a:solidFill>
                  <a:srgbClr val="1B4177"/>
                </a:solidFill>
              </a:rPr>
              <a:t> que </a:t>
            </a:r>
            <a:r>
              <a:rPr lang="en-US" sz="2600" i="1" dirty="0" err="1">
                <a:solidFill>
                  <a:srgbClr val="1B4177"/>
                </a:solidFill>
              </a:rPr>
              <a:t>sirve</a:t>
            </a:r>
            <a:r>
              <a:rPr lang="en-US" sz="2600" i="1" dirty="0">
                <a:solidFill>
                  <a:srgbClr val="1B4177"/>
                </a:solidFill>
              </a:rPr>
              <a:t> de </a:t>
            </a:r>
            <a:r>
              <a:rPr lang="en-US" sz="2600" i="1" dirty="0" err="1">
                <a:solidFill>
                  <a:srgbClr val="1B4177"/>
                </a:solidFill>
              </a:rPr>
              <a:t>indicador</a:t>
            </a:r>
            <a:r>
              <a:rPr lang="en-US" sz="2600" i="1" dirty="0">
                <a:solidFill>
                  <a:srgbClr val="1B4177"/>
                </a:solidFill>
              </a:rPr>
              <a:t> para el CMA del USOAP.</a:t>
            </a:r>
            <a:endParaRPr lang="en-GB" sz="2600" i="1" dirty="0"/>
          </a:p>
        </p:txBody>
      </p:sp>
      <p:sp>
        <p:nvSpPr>
          <p:cNvPr id="8" name="Date Placeholder 7"/>
          <p:cNvSpPr>
            <a:spLocks noGrp="1"/>
          </p:cNvSpPr>
          <p:nvPr>
            <p:ph type="dt" sz="half" idx="10"/>
          </p:nvPr>
        </p:nvSpPr>
        <p:spPr/>
        <p:txBody>
          <a:bodyPr/>
          <a:lstStyle/>
          <a:p>
            <a:fld id="{AB4C55D1-33A4-4DB1-8469-8E170269BD98}" type="datetime4">
              <a:rPr lang="es-ES" smtClean="0"/>
              <a:t>05 de diciembre de 2017</a:t>
            </a:fld>
            <a:endParaRPr lang="en-US"/>
          </a:p>
        </p:txBody>
      </p:sp>
      <p:sp>
        <p:nvSpPr>
          <p:cNvPr id="7" name="Footer Placeholder 6"/>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31</a:t>
            </a:fld>
            <a:endParaRPr lang="en-US" dirty="0"/>
          </a:p>
        </p:txBody>
      </p:sp>
    </p:spTree>
    <p:extLst>
      <p:ext uri="{BB962C8B-B14F-4D97-AF65-F5344CB8AC3E}">
        <p14:creationId xmlns:p14="http://schemas.microsoft.com/office/powerpoint/2010/main" val="2655345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4648200" y="1618777"/>
            <a:ext cx="2209801"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rgbClr val="1B41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spcFirstLastPara="0" vert="horz" wrap="square" lIns="256033" tIns="901284" rIns="901280" bIns="256032" numCol="1" spcCol="1270" anchor="ctr" anchorCtr="0">
            <a:noAutofit/>
            <a:sp3d extrusionH="57150">
              <a:bevelT w="38100" h="38100"/>
            </a:sp3d>
          </a:bodyPr>
          <a:lstStyle/>
          <a:p>
            <a:pPr algn="ctr" defTabSz="1600200" fontAlgn="base">
              <a:lnSpc>
                <a:spcPct val="90000"/>
              </a:lnSpc>
              <a:spcBef>
                <a:spcPct val="0"/>
              </a:spcBef>
              <a:spcAft>
                <a:spcPct val="35000"/>
              </a:spcAft>
              <a:defRPr/>
            </a:pPr>
            <a:endParaRPr lang="en-GB" sz="1400" kern="0" dirty="0" smtClean="0">
              <a:solidFill>
                <a:srgbClr val="1B4177"/>
              </a:solidFill>
              <a:effectLst>
                <a:innerShdw blurRad="63500" dist="50800" dir="5400000">
                  <a:prstClr val="black">
                    <a:alpha val="50000"/>
                  </a:prstClr>
                </a:innerShdw>
              </a:effectLst>
              <a:latin typeface="Arial" pitchFamily="34" charset="0"/>
              <a:cs typeface="Arial" pitchFamily="34" charset="0"/>
            </a:endParaRPr>
          </a:p>
        </p:txBody>
      </p:sp>
      <p:sp>
        <p:nvSpPr>
          <p:cNvPr id="3" name="Title 2"/>
          <p:cNvSpPr>
            <a:spLocks noGrp="1"/>
          </p:cNvSpPr>
          <p:nvPr>
            <p:ph type="title" idx="4294967295"/>
          </p:nvPr>
        </p:nvSpPr>
        <p:spPr>
          <a:xfrm>
            <a:off x="457201" y="98884"/>
            <a:ext cx="8229600" cy="1143000"/>
          </a:xfrm>
        </p:spPr>
        <p:txBody>
          <a:bodyPr>
            <a:noAutofit/>
          </a:bodyPr>
          <a:lstStyle/>
          <a:p>
            <a:r>
              <a:rPr lang="es-ES" dirty="0"/>
              <a:t>Componentes del </a:t>
            </a:r>
            <a:r>
              <a:rPr lang="es-ES" dirty="0" smtClean="0"/>
              <a:t>CMA</a:t>
            </a:r>
            <a:br>
              <a:rPr lang="es-ES" dirty="0" smtClean="0"/>
            </a:br>
            <a:r>
              <a:rPr lang="es-ES" dirty="0" smtClean="0"/>
              <a:t>del USOAP (cont.)</a:t>
            </a:r>
            <a:endParaRPr lang="es-ES" dirty="0"/>
          </a:p>
        </p:txBody>
      </p:sp>
      <p:sp>
        <p:nvSpPr>
          <p:cNvPr id="15" name="Freeform 14"/>
          <p:cNvSpPr/>
          <p:nvPr/>
        </p:nvSpPr>
        <p:spPr>
          <a:xfrm rot="21600000">
            <a:off x="4572000" y="3886200"/>
            <a:ext cx="2286000"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spcFirstLastPara="0" vert="horz" wrap="square" lIns="256032" tIns="256033" rIns="901285" bIns="901281" numCol="1" spcCol="1270" anchor="ctr" anchorCtr="0">
            <a:noAutofit/>
          </a:bodyPr>
          <a:lstStyle/>
          <a:p>
            <a:pPr algn="ctr" defTabSz="1600200" fontAlgn="base">
              <a:lnSpc>
                <a:spcPct val="90000"/>
              </a:lnSpc>
              <a:spcBef>
                <a:spcPct val="0"/>
              </a:spcBef>
              <a:spcAft>
                <a:spcPct val="35000"/>
              </a:spcAft>
              <a:defRPr/>
            </a:pPr>
            <a:endParaRPr lang="en-GB" sz="1600" kern="0" dirty="0" smtClean="0">
              <a:solidFill>
                <a:srgbClr val="FFFFFF"/>
              </a:solidFill>
              <a:latin typeface="Arial" pitchFamily="34" charset="0"/>
              <a:cs typeface="Arial" pitchFamily="34" charset="0"/>
            </a:endParaRPr>
          </a:p>
        </p:txBody>
      </p:sp>
      <p:sp>
        <p:nvSpPr>
          <p:cNvPr id="16" name="Freeform 15"/>
          <p:cNvSpPr/>
          <p:nvPr/>
        </p:nvSpPr>
        <p:spPr>
          <a:xfrm rot="21600000">
            <a:off x="2343420" y="388620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spcFirstLastPara="0" vert="horz" wrap="square" lIns="901282" tIns="256032" rIns="256031" bIns="901284" numCol="1" spcCol="1270" anchor="ctr" anchorCtr="0">
            <a:noAutofit/>
          </a:bodyPr>
          <a:lstStyle/>
          <a:p>
            <a:pPr algn="ctr" defTabSz="1600200" fontAlgn="base">
              <a:lnSpc>
                <a:spcPct val="90000"/>
              </a:lnSpc>
              <a:spcBef>
                <a:spcPct val="0"/>
              </a:spcBef>
              <a:spcAft>
                <a:spcPct val="35000"/>
              </a:spcAft>
              <a:defRPr/>
            </a:pPr>
            <a:endParaRPr lang="en-GB" sz="1600" kern="0" dirty="0" smtClean="0">
              <a:solidFill>
                <a:srgbClr val="FFFFFF"/>
              </a:solidFill>
              <a:latin typeface="Arial" pitchFamily="34" charset="0"/>
              <a:cs typeface="Arial" pitchFamily="34" charset="0"/>
            </a:endParaRPr>
          </a:p>
        </p:txBody>
      </p:sp>
      <p:sp>
        <p:nvSpPr>
          <p:cNvPr id="13" name="Freeform 12"/>
          <p:cNvSpPr/>
          <p:nvPr/>
        </p:nvSpPr>
        <p:spPr>
          <a:xfrm>
            <a:off x="2368977" y="161317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4" tIns="901281" rIns="256032" bIns="256032" numCol="1" spcCol="1270" anchor="ctr" anchorCtr="0">
            <a:noAutofit/>
          </a:bodyPr>
          <a:lstStyle/>
          <a:p>
            <a:pPr defTabSz="1600200" fontAlgn="base">
              <a:lnSpc>
                <a:spcPct val="90000"/>
              </a:lnSpc>
              <a:spcBef>
                <a:spcPct val="0"/>
              </a:spcBef>
              <a:spcAft>
                <a:spcPct val="35000"/>
              </a:spcAft>
            </a:pPr>
            <a:endParaRPr lang="en-GB" sz="1200" dirty="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atin typeface="Arial" pitchFamily="34" charset="0"/>
              <a:cs typeface="Arial" pitchFamily="34" charset="0"/>
            </a:endParaRPr>
          </a:p>
        </p:txBody>
      </p:sp>
      <p:sp>
        <p:nvSpPr>
          <p:cNvPr id="19" name="TextBox 18"/>
          <p:cNvSpPr txBox="1"/>
          <p:nvPr/>
        </p:nvSpPr>
        <p:spPr>
          <a:xfrm>
            <a:off x="4752195" y="2380269"/>
            <a:ext cx="1728192" cy="1015663"/>
          </a:xfrm>
          <a:prstGeom prst="rect">
            <a:avLst/>
          </a:prstGeom>
          <a:noFill/>
        </p:spPr>
        <p:txBody>
          <a:bodyPr wrap="square" rtlCol="0">
            <a:spAutoFit/>
          </a:bodyPr>
          <a:lstStyle/>
          <a:p>
            <a:pPr fontAlgn="base">
              <a:spcBef>
                <a:spcPct val="0"/>
              </a:spcBef>
              <a:spcAft>
                <a:spcPct val="0"/>
              </a:spcAft>
            </a:pPr>
            <a:r>
              <a:rPr lang="en-GB" sz="1200" dirty="0" err="1">
                <a:solidFill>
                  <a:srgbClr val="FFFFFF"/>
                </a:solidFill>
                <a:latin typeface="Arial" pitchFamily="34" charset="0"/>
                <a:cs typeface="Arial" pitchFamily="34" charset="0"/>
              </a:rPr>
              <a:t>Determinación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a:t>
            </a:r>
            <a:r>
              <a:rPr lang="en-GB" sz="1200" dirty="0" err="1">
                <a:solidFill>
                  <a:srgbClr val="FFFFFF"/>
                </a:solidFill>
                <a:latin typeface="Arial" pitchFamily="34" charset="0"/>
                <a:cs typeface="Arial" pitchFamily="34" charset="0"/>
              </a:rPr>
              <a:t>perfil</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riesgos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seguridad</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operacional</a:t>
            </a:r>
            <a:endParaRPr lang="en-GB" sz="1200" dirty="0" smtClean="0">
              <a:solidFill>
                <a:srgbClr val="FFFFFF"/>
              </a:solidFill>
              <a:latin typeface="Arial" pitchFamily="34" charset="0"/>
              <a:cs typeface="Arial" pitchFamily="34" charset="0"/>
            </a:endParaRPr>
          </a:p>
          <a:p>
            <a:pPr fontAlgn="base">
              <a:spcBef>
                <a:spcPct val="0"/>
              </a:spcBef>
              <a:spcAft>
                <a:spcPct val="0"/>
              </a:spcAft>
            </a:pPr>
            <a:r>
              <a:rPr lang="en-GB" sz="1200" dirty="0" smtClean="0">
                <a:solidFill>
                  <a:srgbClr val="FFFFFF"/>
                </a:solidFill>
                <a:latin typeface="Arial" pitchFamily="34" charset="0"/>
                <a:cs typeface="Arial" pitchFamily="34" charset="0"/>
              </a:rPr>
              <a:t>del </a:t>
            </a:r>
            <a:r>
              <a:rPr lang="en-GB" sz="1200" dirty="0">
                <a:solidFill>
                  <a:srgbClr val="FFFFFF"/>
                </a:solidFill>
                <a:latin typeface="Arial" pitchFamily="34" charset="0"/>
                <a:cs typeface="Arial" pitchFamily="34" charset="0"/>
              </a:rPr>
              <a:t>Estado</a:t>
            </a:r>
          </a:p>
        </p:txBody>
      </p:sp>
      <p:sp>
        <p:nvSpPr>
          <p:cNvPr id="20" name="TextBox 19"/>
          <p:cNvSpPr txBox="1"/>
          <p:nvPr/>
        </p:nvSpPr>
        <p:spPr>
          <a:xfrm>
            <a:off x="2987824" y="4221088"/>
            <a:ext cx="1296144" cy="757130"/>
          </a:xfrm>
          <a:prstGeom prst="rect">
            <a:avLst/>
          </a:prstGeom>
          <a:noFill/>
        </p:spPr>
        <p:txBody>
          <a:bodyPr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Actualización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EI </a:t>
            </a: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situación</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SSC</a:t>
            </a:r>
          </a:p>
        </p:txBody>
      </p:sp>
      <p:sp>
        <p:nvSpPr>
          <p:cNvPr id="7" name="TextBox 6"/>
          <p:cNvSpPr txBox="1"/>
          <p:nvPr/>
        </p:nvSpPr>
        <p:spPr>
          <a:xfrm rot="16200000">
            <a:off x="3271649" y="2190599"/>
            <a:ext cx="849463" cy="1228804"/>
          </a:xfrm>
          <a:prstGeom prst="rect">
            <a:avLst/>
          </a:prstGeom>
          <a:noFill/>
        </p:spPr>
        <p:txBody>
          <a:bodyPr vert="eaVert"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Recopilación</a:t>
            </a:r>
            <a:r>
              <a:rPr lang="en-GB" sz="1200" dirty="0">
                <a:solidFill>
                  <a:srgbClr val="FFFFFF"/>
                </a:solidFill>
                <a:latin typeface="Arial" pitchFamily="34" charset="0"/>
                <a:cs typeface="Arial" pitchFamily="34" charset="0"/>
              </a:rPr>
              <a:t> de </a:t>
            </a:r>
            <a:r>
              <a:rPr lang="en-GB" sz="1200" dirty="0" err="1">
                <a:solidFill>
                  <a:srgbClr val="FFFFFF"/>
                </a:solidFill>
                <a:latin typeface="Arial" pitchFamily="34" charset="0"/>
                <a:cs typeface="Arial" pitchFamily="34" charset="0"/>
              </a:rPr>
              <a:t>información</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sobre</a:t>
            </a:r>
            <a:r>
              <a:rPr lang="en-GB" sz="1200" dirty="0" smtClean="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seguridad</a:t>
            </a:r>
            <a:r>
              <a:rPr lang="en-GB" sz="1200" dirty="0" smtClean="0">
                <a:solidFill>
                  <a:srgbClr val="FFFFFF"/>
                </a:solidFill>
                <a:latin typeface="Arial" pitchFamily="34" charset="0"/>
                <a:cs typeface="Arial" pitchFamily="34" charset="0"/>
              </a:rPr>
              <a:t> </a:t>
            </a:r>
            <a:r>
              <a:rPr lang="en-GB" sz="1200" dirty="0" err="1">
                <a:solidFill>
                  <a:srgbClr val="FFFFFF"/>
                </a:solidFill>
                <a:latin typeface="Arial" pitchFamily="34" charset="0"/>
                <a:cs typeface="Arial" pitchFamily="34" charset="0"/>
              </a:rPr>
              <a:t>operacional</a:t>
            </a:r>
            <a:endParaRPr lang="en-GB" sz="1200" dirty="0">
              <a:solidFill>
                <a:srgbClr val="FFFFFF"/>
              </a:solidFill>
              <a:latin typeface="Arial" pitchFamily="34" charset="0"/>
              <a:cs typeface="Arial" pitchFamily="34" charset="0"/>
            </a:endParaRPr>
          </a:p>
        </p:txBody>
      </p:sp>
      <p:sp>
        <p:nvSpPr>
          <p:cNvPr id="22" name="TextBox 21"/>
          <p:cNvSpPr txBox="1"/>
          <p:nvPr/>
        </p:nvSpPr>
        <p:spPr>
          <a:xfrm>
            <a:off x="4942571" y="4214738"/>
            <a:ext cx="1368152" cy="923330"/>
          </a:xfrm>
          <a:prstGeom prst="rect">
            <a:avLst/>
          </a:prstGeom>
          <a:noFill/>
        </p:spPr>
        <p:txBody>
          <a:bodyPr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Priorización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realización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actividades</a:t>
            </a:r>
            <a:r>
              <a:rPr lang="en-GB" sz="1200" dirty="0">
                <a:solidFill>
                  <a:srgbClr val="FFFFFF"/>
                </a:solidFill>
                <a:latin typeface="Arial" pitchFamily="34" charset="0"/>
                <a:cs typeface="Arial" pitchFamily="34" charset="0"/>
              </a:rPr>
              <a:t> del CMA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USOAP</a:t>
            </a:r>
          </a:p>
        </p:txBody>
      </p:sp>
      <p:sp>
        <p:nvSpPr>
          <p:cNvPr id="6" name="Date Placeholder 5"/>
          <p:cNvSpPr>
            <a:spLocks noGrp="1"/>
          </p:cNvSpPr>
          <p:nvPr>
            <p:ph type="dt" sz="half" idx="10"/>
          </p:nvPr>
        </p:nvSpPr>
        <p:spPr/>
        <p:txBody>
          <a:bodyPr/>
          <a:lstStyle/>
          <a:p>
            <a:fld id="{FDD9B98E-F8FE-41AF-B7D1-29E5EE016536}"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32</a:t>
            </a:fld>
            <a:endParaRPr lang="en-US" dirty="0"/>
          </a:p>
        </p:txBody>
      </p:sp>
    </p:spTree>
    <p:extLst>
      <p:ext uri="{BB962C8B-B14F-4D97-AF65-F5344CB8AC3E}">
        <p14:creationId xmlns:p14="http://schemas.microsoft.com/office/powerpoint/2010/main" val="1538669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67544" y="44624"/>
            <a:ext cx="8229600" cy="1143000"/>
          </a:xfrm>
        </p:spPr>
        <p:txBody>
          <a:bodyPr>
            <a:noAutofit/>
          </a:bodyPr>
          <a:lstStyle/>
          <a:p>
            <a:r>
              <a:rPr lang="en-US" sz="2800" dirty="0" err="1" smtClean="0"/>
              <a:t>Principales</a:t>
            </a:r>
            <a:r>
              <a:rPr lang="en-US" sz="2800" dirty="0" smtClean="0"/>
              <a:t> </a:t>
            </a:r>
            <a:r>
              <a:rPr lang="en-US" sz="2800" dirty="0" err="1" smtClean="0"/>
              <a:t>factores</a:t>
            </a:r>
            <a:r>
              <a:rPr lang="en-US" sz="2800" dirty="0" smtClean="0"/>
              <a:t> </a:t>
            </a:r>
            <a:r>
              <a:rPr lang="en-US" sz="2800" dirty="0" err="1" smtClean="0"/>
              <a:t>que</a:t>
            </a:r>
            <a:r>
              <a:rPr lang="en-US" sz="2800" dirty="0" smtClean="0"/>
              <a:t> </a:t>
            </a:r>
            <a:r>
              <a:rPr lang="en-US" sz="2800" dirty="0" err="1" smtClean="0"/>
              <a:t>determinan</a:t>
            </a:r>
            <a:r>
              <a:rPr lang="en-US" sz="2800" dirty="0" smtClean="0"/>
              <a:t/>
            </a:r>
            <a:br>
              <a:rPr lang="en-US" sz="2800" dirty="0" smtClean="0"/>
            </a:br>
            <a:r>
              <a:rPr lang="en-US" sz="2800" dirty="0" smtClean="0"/>
              <a:t>el </a:t>
            </a:r>
            <a:r>
              <a:rPr lang="en-US" sz="2800" dirty="0" err="1" smtClean="0"/>
              <a:t>perfil</a:t>
            </a:r>
            <a:r>
              <a:rPr lang="en-US" sz="2800" dirty="0" smtClean="0"/>
              <a:t> de </a:t>
            </a:r>
            <a:r>
              <a:rPr lang="en-US" sz="2800" dirty="0" err="1" smtClean="0"/>
              <a:t>riesgos</a:t>
            </a:r>
            <a:r>
              <a:rPr lang="en-US" sz="2800" dirty="0" smtClean="0"/>
              <a:t> de </a:t>
            </a:r>
            <a:r>
              <a:rPr lang="en-US" sz="2800" dirty="0" err="1" smtClean="0"/>
              <a:t>seguridad</a:t>
            </a:r>
            <a:r>
              <a:rPr lang="en-US" sz="2800" dirty="0" smtClean="0"/>
              <a:t> </a:t>
            </a:r>
            <a:r>
              <a:rPr lang="en-US" sz="2800" dirty="0" err="1" smtClean="0"/>
              <a:t>operacional</a:t>
            </a:r>
            <a:r>
              <a:rPr lang="en-US" sz="2800" dirty="0" smtClean="0"/>
              <a:t/>
            </a:r>
            <a:br>
              <a:rPr lang="en-US" sz="2800" dirty="0" smtClean="0"/>
            </a:br>
            <a:r>
              <a:rPr lang="en-US" sz="2800" dirty="0" smtClean="0"/>
              <a:t>del Estado                                                                                                                                                                                                                                                                                                                                                                                                                                                                                                                                                                                                                                                                                                                                                                                                                                                                                                                                                                                                                                                                                                                                                                                                                                                                                                                                                                                                                                                                                                                                                                                                                                                                                                                                                                                                                                                                                                                                                                                                                                                                                                                                                                                                                                                                                                                                                                                                                                                                                                                                                                                                                                                                                                                                                                                                                                                                                                                                                                                                                                                                                                                                                                                                                                                                                                                                                                                                                                                                                                                                                                                                                                                                                                                                                                                                                                                                                                                                                                                                                                                                                                                                                                                                                                                                                                                                                                                                                                                                                                                                                                                                                                                                                                                                                                                                                                                                                                                                                                                                                                                                                                                                                                                                                                                                                                                                                                                                                                                                                                                                                                                                                                                                                                                                                                                                                                                                                                                                                                                                                                                                                                                                                                                                                                                                                                                                                                                                                                                                                                                                                                                                                                                                                                                                                                                                                                                                                                                                                                                                                                                                                                                                                                                                                                                                                                                                                                                                                                                                                                                                                                                                                                                                                                                                                                                                                                                                                                                                                                                                                                                                                                                                                                                                                                                                                                                                                                                                                                                                                                                                                                                                                                                                                                                                                                                                                                                                                                                                                                                                                                                                                                                                                                                                                                                                                                                                                                                                                                                                                                                                                                                                                                                                                                                                                                                                                                                                                                                                                                                                                                                                                                                                                                                                                                                                                                                                                                                                                                                                                                                                                                                                                                                                                                                                                                                                                                                                                                                                                                                                                                                                                                                                                                                                                                                                                                                                                                                                                                                                                                                                                                                                                                                                                                                                                                                                                                                                                                                                                                                                                                                                                                                                                                                                                                                                                                                                                                                                                                                                                                                                                                                                                                                                                                                                                                                                                                                                                                                                                                                                                                                                                                                                                                                                                                                                                                                                                                                                                                                                                                                                                                                                                                                                                                                                                                                                                                                                                                                                                                   </a:t>
            </a:r>
            <a:endParaRPr lang="en-GB" sz="2800" dirty="0"/>
          </a:p>
        </p:txBody>
      </p:sp>
      <p:sp>
        <p:nvSpPr>
          <p:cNvPr id="4" name="Content Placeholder 3"/>
          <p:cNvSpPr>
            <a:spLocks noGrp="1"/>
          </p:cNvSpPr>
          <p:nvPr>
            <p:ph idx="1"/>
          </p:nvPr>
        </p:nvSpPr>
        <p:spPr>
          <a:xfrm>
            <a:off x="467544" y="1268760"/>
            <a:ext cx="8229600" cy="4968552"/>
          </a:xfrm>
        </p:spPr>
        <p:txBody>
          <a:bodyPr anchor="t">
            <a:noAutofit/>
          </a:bodyPr>
          <a:lstStyle/>
          <a:p>
            <a:pPr marL="450850" lvl="1" indent="-273050">
              <a:buClr>
                <a:srgbClr val="FF0000"/>
              </a:buClr>
              <a:buFont typeface="+mj-lt"/>
              <a:buAutoNum type="alphaLcParenR"/>
            </a:pPr>
            <a:r>
              <a:rPr lang="es-ES" sz="1900" dirty="0" smtClean="0"/>
              <a:t>La </a:t>
            </a:r>
            <a:r>
              <a:rPr lang="es-ES" sz="1900" dirty="0"/>
              <a:t>EI (que se determina por medio de una actividad previa del CMA del USOAP</a:t>
            </a:r>
            <a:r>
              <a:rPr lang="es-ES" sz="1900" dirty="0" smtClean="0"/>
              <a:t>);</a:t>
            </a:r>
          </a:p>
          <a:p>
            <a:pPr marL="450850" lvl="1" indent="-273050">
              <a:buClr>
                <a:srgbClr val="FF0000"/>
              </a:buClr>
              <a:buFont typeface="+mj-lt"/>
              <a:buAutoNum type="alphaLcParenR"/>
            </a:pPr>
            <a:r>
              <a:rPr lang="es-ES" sz="1900" dirty="0" smtClean="0"/>
              <a:t>la </a:t>
            </a:r>
            <a:r>
              <a:rPr lang="es-ES" sz="1900" dirty="0"/>
              <a:t>existencia de </a:t>
            </a:r>
            <a:r>
              <a:rPr lang="es-ES" sz="1900" dirty="0" smtClean="0"/>
              <a:t>SSC;</a:t>
            </a:r>
          </a:p>
          <a:p>
            <a:pPr marL="450850" lvl="1" indent="-273050">
              <a:buClr>
                <a:srgbClr val="FF0000"/>
              </a:buClr>
              <a:buFont typeface="+mj-lt"/>
              <a:buAutoNum type="alphaLcParenR"/>
            </a:pPr>
            <a:r>
              <a:rPr lang="es-ES" sz="1900" dirty="0" smtClean="0"/>
              <a:t>el </a:t>
            </a:r>
            <a:r>
              <a:rPr lang="es-ES" sz="1900" dirty="0"/>
              <a:t>nivel de las actividades aeronáuticas del Estado relativo a cada área </a:t>
            </a:r>
            <a:r>
              <a:rPr lang="es-ES" sz="1900" dirty="0" smtClean="0"/>
              <a:t>auditada;</a:t>
            </a:r>
          </a:p>
          <a:p>
            <a:pPr marL="450850" lvl="1" indent="-273050">
              <a:buClr>
                <a:srgbClr val="FF0000"/>
              </a:buClr>
              <a:buFont typeface="+mj-lt"/>
              <a:buAutoNum type="alphaLcParenR"/>
            </a:pPr>
            <a:r>
              <a:rPr lang="es-ES" sz="1900" dirty="0" smtClean="0"/>
              <a:t>el </a:t>
            </a:r>
            <a:r>
              <a:rPr lang="es-ES" sz="1900" dirty="0"/>
              <a:t>crecimiento previsto de las actividades de tránsito aéreo y </a:t>
            </a:r>
            <a:r>
              <a:rPr lang="es-ES" sz="1900" dirty="0" smtClean="0"/>
              <a:t>aeronáuticas;</a:t>
            </a:r>
          </a:p>
          <a:p>
            <a:pPr marL="450850" lvl="1" indent="-273050">
              <a:buClr>
                <a:srgbClr val="FF0000"/>
              </a:buClr>
              <a:buFont typeface="+mj-lt"/>
              <a:buAutoNum type="alphaLcParenR"/>
            </a:pPr>
            <a:r>
              <a:rPr lang="es-ES" sz="1900" dirty="0"/>
              <a:t>l</a:t>
            </a:r>
            <a:r>
              <a:rPr lang="es-ES" sz="1900" dirty="0" smtClean="0"/>
              <a:t>a </a:t>
            </a:r>
            <a:r>
              <a:rPr lang="es-ES" sz="1900" dirty="0"/>
              <a:t>capacidad del Estado para presentar CAP que sean aceptables para la </a:t>
            </a:r>
            <a:r>
              <a:rPr lang="es-ES" sz="1900" dirty="0" smtClean="0"/>
              <a:t>OACI;</a:t>
            </a:r>
          </a:p>
          <a:p>
            <a:pPr marL="450850" lvl="1" indent="-273050">
              <a:buClr>
                <a:srgbClr val="FF0000"/>
              </a:buClr>
              <a:buFont typeface="+mj-lt"/>
              <a:buAutoNum type="alphaLcParenR"/>
            </a:pPr>
            <a:r>
              <a:rPr lang="es-ES" sz="1900" dirty="0" smtClean="0"/>
              <a:t>el </a:t>
            </a:r>
            <a:r>
              <a:rPr lang="es-ES" sz="1900" dirty="0"/>
              <a:t>nivel de progreso alcanzado por el Estado en aplicar </a:t>
            </a:r>
            <a:r>
              <a:rPr lang="es-ES" sz="1900" dirty="0" smtClean="0"/>
              <a:t>sus CAP; </a:t>
            </a:r>
            <a:endParaRPr lang="es-ES" sz="1900" dirty="0"/>
          </a:p>
          <a:p>
            <a:pPr marL="450850" lvl="1" indent="-273050">
              <a:buClr>
                <a:srgbClr val="FF0000"/>
              </a:buClr>
              <a:buFont typeface="+mj-lt"/>
              <a:buAutoNum type="alphaLcParenR"/>
            </a:pPr>
            <a:r>
              <a:rPr lang="es-ES" sz="1900" dirty="0" smtClean="0"/>
              <a:t>cambios </a:t>
            </a:r>
            <a:r>
              <a:rPr lang="es-ES" sz="1900" dirty="0"/>
              <a:t>significativos en la estructura organizativa de </a:t>
            </a:r>
            <a:r>
              <a:rPr lang="es-ES" sz="1900" dirty="0" smtClean="0"/>
              <a:t>la CAA del Estado;</a:t>
            </a:r>
          </a:p>
          <a:p>
            <a:pPr marL="450850" lvl="1" indent="-273050">
              <a:buClr>
                <a:srgbClr val="FF0000"/>
              </a:buClr>
              <a:buFont typeface="+mj-lt"/>
              <a:buAutoNum type="alphaLcParenR"/>
            </a:pPr>
            <a:r>
              <a:rPr lang="es-ES" sz="1900" dirty="0" smtClean="0"/>
              <a:t>proyectos </a:t>
            </a:r>
            <a:r>
              <a:rPr lang="es-ES" sz="1900" dirty="0"/>
              <a:t>de asistencia en ejecución o </a:t>
            </a:r>
            <a:r>
              <a:rPr lang="es-ES" sz="1900" dirty="0" smtClean="0"/>
              <a:t>planificados;</a:t>
            </a:r>
          </a:p>
          <a:p>
            <a:pPr marL="450850" lvl="1" indent="-273050">
              <a:buClr>
                <a:srgbClr val="FF0000"/>
              </a:buClr>
              <a:buFont typeface="+mj-lt"/>
              <a:buAutoNum type="alphaLcParenR"/>
            </a:pPr>
            <a:r>
              <a:rPr lang="es-ES" sz="1900" dirty="0" smtClean="0"/>
              <a:t>el </a:t>
            </a:r>
            <a:r>
              <a:rPr lang="es-ES" sz="1900" dirty="0"/>
              <a:t>avance del Estado en lograr el objetivo del GASP relacionado con la gestión de la </a:t>
            </a:r>
            <a:r>
              <a:rPr lang="es-ES" sz="1900" dirty="0" smtClean="0"/>
              <a:t>seguridad operacional;</a:t>
            </a:r>
          </a:p>
          <a:p>
            <a:pPr marL="450850" lvl="1" indent="-273050">
              <a:buClr>
                <a:srgbClr val="FF0000"/>
              </a:buClr>
              <a:buFont typeface="+mj-lt"/>
              <a:buAutoNum type="alphaLcParenR"/>
            </a:pPr>
            <a:r>
              <a:rPr lang="es-ES" sz="1900" dirty="0" smtClean="0"/>
              <a:t>deficiencias </a:t>
            </a:r>
            <a:r>
              <a:rPr lang="es-ES" sz="1900" dirty="0"/>
              <a:t>de navegación aérea; </a:t>
            </a:r>
            <a:r>
              <a:rPr lang="es-ES" sz="1900" dirty="0" smtClean="0"/>
              <a:t>y</a:t>
            </a:r>
          </a:p>
          <a:p>
            <a:pPr marL="450850" lvl="1" indent="-273050">
              <a:buClr>
                <a:srgbClr val="FF0000"/>
              </a:buClr>
              <a:buFont typeface="+mj-lt"/>
              <a:buAutoNum type="alphaLcParenR"/>
            </a:pPr>
            <a:r>
              <a:rPr lang="es-ES" sz="1900" dirty="0" smtClean="0"/>
              <a:t>informes </a:t>
            </a:r>
            <a:r>
              <a:rPr lang="es-ES" sz="1900" dirty="0"/>
              <a:t>de la misión de la oficina regional (RO</a:t>
            </a:r>
            <a:r>
              <a:rPr lang="es-ES" sz="1900" dirty="0" smtClean="0"/>
              <a:t>).</a:t>
            </a:r>
            <a:endParaRPr lang="es-ES" sz="1900" dirty="0"/>
          </a:p>
        </p:txBody>
      </p:sp>
      <p:sp>
        <p:nvSpPr>
          <p:cNvPr id="8" name="Date Placeholder 7"/>
          <p:cNvSpPr>
            <a:spLocks noGrp="1"/>
          </p:cNvSpPr>
          <p:nvPr>
            <p:ph type="dt" sz="half" idx="10"/>
          </p:nvPr>
        </p:nvSpPr>
        <p:spPr/>
        <p:txBody>
          <a:bodyPr/>
          <a:lstStyle/>
          <a:p>
            <a:fld id="{65E00945-2CDF-45A7-A74A-2D3E4DD0E043}"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dirty="0" err="1" smtClean="0"/>
              <a:t>Seminario</a:t>
            </a:r>
            <a:r>
              <a:rPr lang="en-US" dirty="0" smtClean="0"/>
              <a:t> CMA - </a:t>
            </a:r>
            <a:r>
              <a:rPr lang="en-US" dirty="0" err="1" smtClean="0"/>
              <a:t>Módulo</a:t>
            </a:r>
            <a:r>
              <a:rPr lang="en-US" dirty="0" smtClean="0"/>
              <a:t>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33</a:t>
            </a:fld>
            <a:endParaRPr lang="en-US" dirty="0"/>
          </a:p>
        </p:txBody>
      </p:sp>
    </p:spTree>
    <p:extLst>
      <p:ext uri="{BB962C8B-B14F-4D97-AF65-F5344CB8AC3E}">
        <p14:creationId xmlns:p14="http://schemas.microsoft.com/office/powerpoint/2010/main" val="1655208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457200" y="6356350"/>
            <a:ext cx="2133600" cy="365125"/>
          </a:xfrm>
          <a:prstGeom prst="rect">
            <a:avLst/>
          </a:prstGeom>
        </p:spPr>
        <p:txBody>
          <a:bodyPr/>
          <a:lstStyle/>
          <a:p>
            <a:fld id="{B306D010-76E4-4B92-B36A-CB280C30396D}" type="datetime4">
              <a:rPr lang="es-ES" sz="1200" smtClean="0">
                <a:solidFill>
                  <a:prstClr val="black">
                    <a:tint val="75000"/>
                  </a:prstClr>
                </a:solidFill>
              </a:rPr>
              <a:t>05 de diciembre de 2017</a:t>
            </a:fld>
            <a:endParaRPr lang="en-US" sz="1200" dirty="0">
              <a:solidFill>
                <a:prstClr val="black">
                  <a:tint val="75000"/>
                </a:prstClr>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lgn="r"/>
            <a:fld id="{13D256FC-2C54-44A4-BB41-AC5EF48404FF}" type="slidenum">
              <a:rPr lang="en-US" sz="1200" smtClean="0">
                <a:solidFill>
                  <a:prstClr val="black">
                    <a:tint val="75000"/>
                  </a:prstClr>
                </a:solidFill>
              </a:rPr>
              <a:pPr algn="r"/>
              <a:t>34</a:t>
            </a:fld>
            <a:endParaRPr lang="en-US" sz="1200" dirty="0">
              <a:solidFill>
                <a:prstClr val="black">
                  <a:tint val="75000"/>
                </a:prstClr>
              </a:solidFill>
            </a:endParaRPr>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sz="1200" dirty="0" err="1" smtClean="0">
                <a:solidFill>
                  <a:prstClr val="black">
                    <a:tint val="75000"/>
                  </a:prstClr>
                </a:solidFill>
              </a:rPr>
              <a:t>Seminario</a:t>
            </a:r>
            <a:r>
              <a:rPr lang="en-US" sz="1200" dirty="0" smtClean="0">
                <a:solidFill>
                  <a:prstClr val="black">
                    <a:tint val="75000"/>
                  </a:prstClr>
                </a:solidFill>
              </a:rPr>
              <a:t> CMA - </a:t>
            </a:r>
            <a:r>
              <a:rPr lang="en-US" sz="1200" dirty="0" err="1" smtClean="0">
                <a:solidFill>
                  <a:prstClr val="black">
                    <a:tint val="75000"/>
                  </a:prstClr>
                </a:solidFill>
              </a:rPr>
              <a:t>Módulo</a:t>
            </a:r>
            <a:r>
              <a:rPr lang="en-US" sz="1200" dirty="0" smtClean="0">
                <a:solidFill>
                  <a:prstClr val="black">
                    <a:tint val="75000"/>
                  </a:prstClr>
                </a:solidFill>
              </a:rPr>
              <a:t> 2</a:t>
            </a:r>
            <a:endParaRPr lang="en-US" sz="1200"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960" cy="500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51520" y="44624"/>
            <a:ext cx="7596336"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US" dirty="0"/>
              <a:t>Primer </a:t>
            </a:r>
            <a:r>
              <a:rPr lang="en-US" dirty="0" err="1"/>
              <a:t>examen</a:t>
            </a:r>
            <a:r>
              <a:rPr lang="en-US" dirty="0"/>
              <a:t>: </a:t>
            </a:r>
            <a:r>
              <a:rPr lang="en-US" dirty="0" err="1"/>
              <a:t>Falta</a:t>
            </a:r>
            <a:r>
              <a:rPr lang="en-US" dirty="0"/>
              <a:t> de </a:t>
            </a:r>
            <a:r>
              <a:rPr lang="en-US" dirty="0" err="1"/>
              <a:t>aplicación</a:t>
            </a:r>
            <a:endParaRPr lang="en-US" dirty="0"/>
          </a:p>
          <a:p>
            <a:r>
              <a:rPr lang="en-US" dirty="0"/>
              <a:t> </a:t>
            </a:r>
            <a:r>
              <a:rPr lang="en-US" dirty="0" err="1"/>
              <a:t>eficaz</a:t>
            </a:r>
            <a:r>
              <a:rPr lang="en-US" dirty="0"/>
              <a:t> (LEI) </a:t>
            </a:r>
            <a:r>
              <a:rPr lang="en-US" dirty="0" err="1"/>
              <a:t>respecto</a:t>
            </a:r>
            <a:r>
              <a:rPr lang="en-US" dirty="0"/>
              <a:t> al </a:t>
            </a:r>
            <a:r>
              <a:rPr lang="en-US" dirty="0" err="1"/>
              <a:t>tránsito</a:t>
            </a:r>
            <a:endParaRPr lang="en-GB" dirty="0"/>
          </a:p>
        </p:txBody>
      </p:sp>
    </p:spTree>
    <p:extLst>
      <p:ext uri="{BB962C8B-B14F-4D97-AF65-F5344CB8AC3E}">
        <p14:creationId xmlns:p14="http://schemas.microsoft.com/office/powerpoint/2010/main" val="4246329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A0C5A-FD39-40EC-B657-BE6D952C376B}"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35</a:t>
            </a:fld>
            <a:endParaRPr lang="en-US" dirty="0"/>
          </a:p>
        </p:txBody>
      </p:sp>
      <p:sp>
        <p:nvSpPr>
          <p:cNvPr id="6" name="TextBox 5"/>
          <p:cNvSpPr txBox="1"/>
          <p:nvPr/>
        </p:nvSpPr>
        <p:spPr>
          <a:xfrm>
            <a:off x="395536" y="188640"/>
            <a:ext cx="6480720" cy="646331"/>
          </a:xfrm>
          <a:prstGeom prst="rect">
            <a:avLst/>
          </a:prstGeom>
          <a:noFill/>
        </p:spPr>
        <p:txBody>
          <a:bodyPr wrap="square" rtlCol="0">
            <a:spAutoFit/>
          </a:bodyPr>
          <a:lstStyle/>
          <a:p>
            <a:r>
              <a:rPr lang="en-US" sz="3600" b="1" dirty="0" err="1" smtClean="0">
                <a:solidFill>
                  <a:srgbClr val="1B4177"/>
                </a:solidFill>
              </a:rPr>
              <a:t>Otras</a:t>
            </a:r>
            <a:r>
              <a:rPr lang="en-US" sz="3600" b="1" dirty="0" smtClean="0">
                <a:solidFill>
                  <a:srgbClr val="1B4177"/>
                </a:solidFill>
              </a:rPr>
              <a:t> </a:t>
            </a:r>
            <a:r>
              <a:rPr lang="en-US" sz="3600" b="1" dirty="0" err="1" smtClean="0">
                <a:solidFill>
                  <a:srgbClr val="1B4177"/>
                </a:solidFill>
              </a:rPr>
              <a:t>aplicaciones</a:t>
            </a:r>
            <a:r>
              <a:rPr lang="en-US" sz="3600" b="1" dirty="0" smtClean="0">
                <a:solidFill>
                  <a:srgbClr val="1B4177"/>
                </a:solidFill>
              </a:rPr>
              <a:t> de </a:t>
            </a:r>
            <a:r>
              <a:rPr lang="en-US" sz="3600" b="1" dirty="0" err="1" smtClean="0">
                <a:solidFill>
                  <a:srgbClr val="1B4177"/>
                </a:solidFill>
              </a:rPr>
              <a:t>iSTARs</a:t>
            </a:r>
            <a:r>
              <a:rPr lang="en-US" sz="3600" b="1" dirty="0" smtClean="0">
                <a:solidFill>
                  <a:srgbClr val="1B4177"/>
                </a:solidFill>
              </a:rPr>
              <a:t> </a:t>
            </a:r>
            <a:endParaRPr lang="en-GB" sz="3600" b="1" dirty="0">
              <a:solidFill>
                <a:srgbClr val="1B4177"/>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38781"/>
            <a:ext cx="8229600" cy="346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185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04A360-C71B-4226-BDC0-BBB714A17C4F}"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36</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341" y="1412875"/>
            <a:ext cx="6579318" cy="471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560" y="0"/>
            <a:ext cx="5472011" cy="1200329"/>
          </a:xfrm>
          <a:prstGeom prst="rect">
            <a:avLst/>
          </a:prstGeom>
          <a:noFill/>
        </p:spPr>
        <p:txBody>
          <a:bodyPr wrap="none" rtlCol="0">
            <a:spAutoFit/>
          </a:bodyPr>
          <a:lstStyle/>
          <a:p>
            <a:r>
              <a:rPr lang="en-US" sz="3600" b="1" dirty="0" err="1" smtClean="0">
                <a:solidFill>
                  <a:srgbClr val="1B4177"/>
                </a:solidFill>
              </a:rPr>
              <a:t>Indicadores</a:t>
            </a:r>
            <a:r>
              <a:rPr lang="en-US" sz="3600" b="1" dirty="0" smtClean="0">
                <a:solidFill>
                  <a:srgbClr val="1B4177"/>
                </a:solidFill>
              </a:rPr>
              <a:t> de la </a:t>
            </a:r>
            <a:r>
              <a:rPr lang="en-US" sz="3600" b="1" dirty="0" err="1" smtClean="0">
                <a:solidFill>
                  <a:srgbClr val="1B4177"/>
                </a:solidFill>
              </a:rPr>
              <a:t>aplicación</a:t>
            </a:r>
            <a:endParaRPr lang="en-US" sz="3600" b="1" dirty="0" smtClean="0">
              <a:solidFill>
                <a:srgbClr val="1B4177"/>
              </a:solidFill>
            </a:endParaRPr>
          </a:p>
          <a:p>
            <a:r>
              <a:rPr lang="en-US" sz="3600" b="1" i="1" dirty="0" smtClean="0">
                <a:solidFill>
                  <a:srgbClr val="1B4177"/>
                </a:solidFill>
              </a:rPr>
              <a:t>Safety Margins </a:t>
            </a:r>
            <a:endParaRPr lang="en-GB" sz="3600" b="1" i="1" dirty="0">
              <a:solidFill>
                <a:srgbClr val="1B4177"/>
              </a:solidFill>
            </a:endParaRPr>
          </a:p>
        </p:txBody>
      </p:sp>
    </p:spTree>
    <p:extLst>
      <p:ext uri="{BB962C8B-B14F-4D97-AF65-F5344CB8AC3E}">
        <p14:creationId xmlns:p14="http://schemas.microsoft.com/office/powerpoint/2010/main" val="2277299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Autofit/>
          </a:bodyPr>
          <a:lstStyle/>
          <a:p>
            <a:r>
              <a:rPr lang="es-ES" dirty="0"/>
              <a:t>Componentes del CMA </a:t>
            </a:r>
            <a:r>
              <a:rPr lang="es-ES" dirty="0" smtClean="0"/>
              <a:t/>
            </a:r>
            <a:br>
              <a:rPr lang="es-ES" dirty="0" smtClean="0"/>
            </a:br>
            <a:r>
              <a:rPr lang="es-ES" dirty="0" smtClean="0"/>
              <a:t>del USOAP (cont.)</a:t>
            </a:r>
            <a:endParaRPr lang="es-ES" dirty="0"/>
          </a:p>
        </p:txBody>
      </p:sp>
      <p:sp>
        <p:nvSpPr>
          <p:cNvPr id="14" name="Freeform 13"/>
          <p:cNvSpPr/>
          <p:nvPr/>
        </p:nvSpPr>
        <p:spPr>
          <a:xfrm>
            <a:off x="4638030" y="1613170"/>
            <a:ext cx="2209801"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256033" tIns="901284" rIns="901280" bIns="256032" numCol="1" spcCol="1270" anchor="ctr" anchorCtr="0">
            <a:noAutofit/>
          </a:bodyPr>
          <a:lstStyle/>
          <a:p>
            <a:pPr algn="ctr" defTabSz="1600200" fontAlgn="base">
              <a:lnSpc>
                <a:spcPct val="90000"/>
              </a:lnSpc>
              <a:spcBef>
                <a:spcPct val="0"/>
              </a:spcBef>
              <a:spcAft>
                <a:spcPct val="35000"/>
              </a:spcAft>
              <a:defRPr/>
            </a:pPr>
            <a:endParaRPr lang="en-GB" sz="1400" kern="0" dirty="0" smtClean="0">
              <a:solidFill>
                <a:srgbClr val="FFFFFF"/>
              </a:solidFill>
              <a:latin typeface="Arial" pitchFamily="34" charset="0"/>
              <a:cs typeface="Arial" pitchFamily="34" charset="0"/>
            </a:endParaRPr>
          </a:p>
        </p:txBody>
      </p:sp>
      <p:sp>
        <p:nvSpPr>
          <p:cNvPr id="15" name="Freeform 14"/>
          <p:cNvSpPr/>
          <p:nvPr/>
        </p:nvSpPr>
        <p:spPr>
          <a:xfrm rot="21600000">
            <a:off x="4572000" y="3886200"/>
            <a:ext cx="2286000"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rgbClr val="2C6ABA">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256032" tIns="256033" rIns="901285" bIns="901281" numCol="1" spcCol="1270" anchor="ctr" anchorCtr="0">
            <a:noAutofit/>
          </a:bodyPr>
          <a:lstStyle/>
          <a:p>
            <a:pPr algn="ctr" defTabSz="1600200" fontAlgn="base">
              <a:lnSpc>
                <a:spcPct val="90000"/>
              </a:lnSpc>
              <a:spcBef>
                <a:spcPct val="0"/>
              </a:spcBef>
              <a:spcAft>
                <a:spcPct val="35000"/>
              </a:spcAft>
              <a:defRPr/>
            </a:pPr>
            <a:endParaRPr lang="en-GB" sz="1600" kern="0" dirty="0" smtClean="0">
              <a:solidFill>
                <a:srgbClr val="FFFFFF"/>
              </a:solidFill>
              <a:latin typeface="Arial" pitchFamily="34" charset="0"/>
              <a:cs typeface="Arial" pitchFamily="34" charset="0"/>
            </a:endParaRPr>
          </a:p>
        </p:txBody>
      </p:sp>
      <p:sp>
        <p:nvSpPr>
          <p:cNvPr id="16" name="Freeform 15"/>
          <p:cNvSpPr/>
          <p:nvPr/>
        </p:nvSpPr>
        <p:spPr>
          <a:xfrm rot="21600000">
            <a:off x="2343420" y="388620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2" tIns="256032" rIns="256031" bIns="901284" numCol="1" spcCol="1270" anchor="ctr" anchorCtr="0">
            <a:noAutofit/>
          </a:bodyPr>
          <a:lstStyle/>
          <a:p>
            <a:pPr algn="ctr" defTabSz="1600200" fontAlgn="base">
              <a:lnSpc>
                <a:spcPct val="90000"/>
              </a:lnSpc>
              <a:spcBef>
                <a:spcPct val="0"/>
              </a:spcBef>
              <a:spcAft>
                <a:spcPct val="35000"/>
              </a:spcAft>
              <a:defRPr/>
            </a:pPr>
            <a:endParaRPr lang="en-GB" sz="1600" kern="0" dirty="0" smtClean="0">
              <a:solidFill>
                <a:srgbClr val="FFFFFF"/>
              </a:solidFill>
              <a:latin typeface="Arial" pitchFamily="34" charset="0"/>
              <a:cs typeface="Arial" pitchFamily="34" charset="0"/>
            </a:endParaRPr>
          </a:p>
        </p:txBody>
      </p:sp>
      <p:sp>
        <p:nvSpPr>
          <p:cNvPr id="13" name="Freeform 12"/>
          <p:cNvSpPr/>
          <p:nvPr/>
        </p:nvSpPr>
        <p:spPr>
          <a:xfrm>
            <a:off x="2368977" y="161317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4" tIns="901281" rIns="256032" bIns="256032" numCol="1" spcCol="1270" anchor="ctr" anchorCtr="0">
            <a:noAutofit/>
          </a:bodyPr>
          <a:lstStyle/>
          <a:p>
            <a:pPr defTabSz="1600200" fontAlgn="base">
              <a:lnSpc>
                <a:spcPct val="90000"/>
              </a:lnSpc>
              <a:spcBef>
                <a:spcPct val="0"/>
              </a:spcBef>
              <a:spcAft>
                <a:spcPct val="35000"/>
              </a:spcAft>
            </a:pPr>
            <a:endParaRPr lang="en-GB" sz="1200" dirty="0">
              <a:solidFill>
                <a:srgbClr val="FFFFFF"/>
              </a:solidFill>
              <a:latin typeface="Arial" pitchFamily="34" charset="0"/>
              <a:cs typeface="Arial" pitchFamily="34" charset="0"/>
            </a:endParaRPr>
          </a:p>
        </p:txBody>
      </p:sp>
      <p:sp>
        <p:nvSpPr>
          <p:cNvPr id="19" name="TextBox 18"/>
          <p:cNvSpPr txBox="1"/>
          <p:nvPr/>
        </p:nvSpPr>
        <p:spPr>
          <a:xfrm>
            <a:off x="4788024" y="2380269"/>
            <a:ext cx="1728192" cy="1015663"/>
          </a:xfrm>
          <a:prstGeom prst="rect">
            <a:avLst/>
          </a:prstGeom>
          <a:noFill/>
        </p:spPr>
        <p:txBody>
          <a:bodyPr wrap="square" rtlCol="0">
            <a:spAutoFit/>
          </a:bodyPr>
          <a:lstStyle/>
          <a:p>
            <a:pPr fontAlgn="base">
              <a:spcBef>
                <a:spcPct val="0"/>
              </a:spcBef>
              <a:spcAft>
                <a:spcPct val="0"/>
              </a:spcAft>
            </a:pPr>
            <a:r>
              <a:rPr lang="en-GB" sz="1200" dirty="0" err="1">
                <a:solidFill>
                  <a:srgbClr val="FFFFFF"/>
                </a:solidFill>
                <a:latin typeface="Arial" pitchFamily="34" charset="0"/>
                <a:cs typeface="Arial" pitchFamily="34" charset="0"/>
              </a:rPr>
              <a:t>Determinación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a:t>
            </a:r>
            <a:r>
              <a:rPr lang="en-GB" sz="1200" dirty="0" err="1">
                <a:solidFill>
                  <a:srgbClr val="FFFFFF"/>
                </a:solidFill>
                <a:latin typeface="Arial" pitchFamily="34" charset="0"/>
                <a:cs typeface="Arial" pitchFamily="34" charset="0"/>
              </a:rPr>
              <a:t>perfil</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riesgos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seguridad</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operacional</a:t>
            </a:r>
            <a:endParaRPr lang="en-GB" sz="1200" dirty="0" smtClean="0">
              <a:solidFill>
                <a:srgbClr val="FFFFFF"/>
              </a:solidFill>
              <a:latin typeface="Arial" pitchFamily="34" charset="0"/>
              <a:cs typeface="Arial" pitchFamily="34" charset="0"/>
            </a:endParaRPr>
          </a:p>
          <a:p>
            <a:pPr fontAlgn="base">
              <a:spcBef>
                <a:spcPct val="0"/>
              </a:spcBef>
              <a:spcAft>
                <a:spcPct val="0"/>
              </a:spcAft>
            </a:pPr>
            <a:r>
              <a:rPr lang="en-GB" sz="1200" dirty="0" smtClean="0">
                <a:solidFill>
                  <a:srgbClr val="FFFFFF"/>
                </a:solidFill>
                <a:latin typeface="Arial" pitchFamily="34" charset="0"/>
                <a:cs typeface="Arial" pitchFamily="34" charset="0"/>
              </a:rPr>
              <a:t>del </a:t>
            </a:r>
            <a:r>
              <a:rPr lang="en-GB" sz="1200" dirty="0">
                <a:solidFill>
                  <a:srgbClr val="FFFFFF"/>
                </a:solidFill>
                <a:latin typeface="Arial" pitchFamily="34" charset="0"/>
                <a:cs typeface="Arial" pitchFamily="34" charset="0"/>
              </a:rPr>
              <a:t>Estado</a:t>
            </a:r>
          </a:p>
        </p:txBody>
      </p:sp>
      <p:sp>
        <p:nvSpPr>
          <p:cNvPr id="20" name="TextBox 19"/>
          <p:cNvSpPr txBox="1"/>
          <p:nvPr/>
        </p:nvSpPr>
        <p:spPr>
          <a:xfrm>
            <a:off x="2987824" y="4221088"/>
            <a:ext cx="1296144" cy="757130"/>
          </a:xfrm>
          <a:prstGeom prst="rect">
            <a:avLst/>
          </a:prstGeom>
          <a:noFill/>
        </p:spPr>
        <p:txBody>
          <a:bodyPr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Actualización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EI </a:t>
            </a: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situación</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SSC</a:t>
            </a:r>
          </a:p>
        </p:txBody>
      </p:sp>
      <p:sp>
        <p:nvSpPr>
          <p:cNvPr id="7" name="TextBox 6"/>
          <p:cNvSpPr txBox="1"/>
          <p:nvPr/>
        </p:nvSpPr>
        <p:spPr>
          <a:xfrm rot="16200000">
            <a:off x="3271649" y="2190599"/>
            <a:ext cx="849463" cy="1228804"/>
          </a:xfrm>
          <a:prstGeom prst="rect">
            <a:avLst/>
          </a:prstGeom>
          <a:noFill/>
        </p:spPr>
        <p:txBody>
          <a:bodyPr vert="eaVert"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Recopilación</a:t>
            </a:r>
            <a:r>
              <a:rPr lang="en-GB" sz="1200" dirty="0">
                <a:solidFill>
                  <a:srgbClr val="FFFFFF"/>
                </a:solidFill>
                <a:latin typeface="Arial" pitchFamily="34" charset="0"/>
                <a:cs typeface="Arial" pitchFamily="34" charset="0"/>
              </a:rPr>
              <a:t> de </a:t>
            </a:r>
            <a:r>
              <a:rPr lang="en-GB" sz="1200" dirty="0" err="1">
                <a:solidFill>
                  <a:srgbClr val="FFFFFF"/>
                </a:solidFill>
                <a:latin typeface="Arial" pitchFamily="34" charset="0"/>
                <a:cs typeface="Arial" pitchFamily="34" charset="0"/>
              </a:rPr>
              <a:t>información</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sobre</a:t>
            </a:r>
            <a:r>
              <a:rPr lang="en-GB" sz="1200" dirty="0" smtClean="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seguridad</a:t>
            </a:r>
            <a:r>
              <a:rPr lang="en-GB" sz="1200" dirty="0" smtClean="0">
                <a:solidFill>
                  <a:srgbClr val="FFFFFF"/>
                </a:solidFill>
                <a:latin typeface="Arial" pitchFamily="34" charset="0"/>
                <a:cs typeface="Arial" pitchFamily="34" charset="0"/>
              </a:rPr>
              <a:t> </a:t>
            </a:r>
            <a:r>
              <a:rPr lang="en-GB" sz="1200" dirty="0" err="1">
                <a:solidFill>
                  <a:srgbClr val="FFFFFF"/>
                </a:solidFill>
                <a:latin typeface="Arial" pitchFamily="34" charset="0"/>
                <a:cs typeface="Arial" pitchFamily="34" charset="0"/>
              </a:rPr>
              <a:t>operacional</a:t>
            </a:r>
            <a:endParaRPr lang="en-GB" sz="1200" dirty="0">
              <a:solidFill>
                <a:srgbClr val="FFFFFF"/>
              </a:solidFill>
              <a:latin typeface="Arial" pitchFamily="34" charset="0"/>
              <a:cs typeface="Arial" pitchFamily="34" charset="0"/>
            </a:endParaRPr>
          </a:p>
        </p:txBody>
      </p:sp>
      <p:sp>
        <p:nvSpPr>
          <p:cNvPr id="22" name="TextBox 21"/>
          <p:cNvSpPr txBox="1"/>
          <p:nvPr/>
        </p:nvSpPr>
        <p:spPr>
          <a:xfrm>
            <a:off x="4942571" y="4214738"/>
            <a:ext cx="1368152" cy="923330"/>
          </a:xfrm>
          <a:prstGeom prst="rect">
            <a:avLst/>
          </a:prstGeom>
          <a:noFill/>
        </p:spPr>
        <p:txBody>
          <a:bodyPr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Priorización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realización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actividades</a:t>
            </a:r>
            <a:r>
              <a:rPr lang="en-GB" sz="1200" dirty="0">
                <a:solidFill>
                  <a:srgbClr val="FFFFFF"/>
                </a:solidFill>
                <a:latin typeface="Arial" pitchFamily="34" charset="0"/>
                <a:cs typeface="Arial" pitchFamily="34" charset="0"/>
              </a:rPr>
              <a:t> del CMA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USOAP</a:t>
            </a:r>
          </a:p>
        </p:txBody>
      </p:sp>
      <p:sp>
        <p:nvSpPr>
          <p:cNvPr id="6" name="Date Placeholder 5"/>
          <p:cNvSpPr>
            <a:spLocks noGrp="1"/>
          </p:cNvSpPr>
          <p:nvPr>
            <p:ph type="dt" sz="half" idx="10"/>
          </p:nvPr>
        </p:nvSpPr>
        <p:spPr/>
        <p:txBody>
          <a:bodyPr/>
          <a:lstStyle/>
          <a:p>
            <a:fld id="{8386DD22-3BCD-42AA-B2BA-87C265237C19}"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37</a:t>
            </a:fld>
            <a:endParaRPr lang="en-US" dirty="0"/>
          </a:p>
        </p:txBody>
      </p:sp>
    </p:spTree>
    <p:extLst>
      <p:ext uri="{BB962C8B-B14F-4D97-AF65-F5344CB8AC3E}">
        <p14:creationId xmlns:p14="http://schemas.microsoft.com/office/powerpoint/2010/main" val="944553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b="1" dirty="0" err="1" smtClean="0"/>
              <a:t>Auditorías</a:t>
            </a:r>
            <a:r>
              <a:rPr lang="en-US" sz="2400" b="1" dirty="0" smtClean="0"/>
              <a:t> CMA</a:t>
            </a:r>
            <a:r>
              <a:rPr lang="en-US" sz="2400" dirty="0" smtClean="0"/>
              <a:t>: </a:t>
            </a:r>
            <a:r>
              <a:rPr lang="en-US" sz="2400" i="1" dirty="0" smtClean="0"/>
              <a:t>in situ,</a:t>
            </a:r>
            <a:r>
              <a:rPr lang="en-US" sz="2400" dirty="0" smtClean="0"/>
              <a:t> para </a:t>
            </a:r>
            <a:r>
              <a:rPr lang="en-US" sz="2400" dirty="0" err="1" smtClean="0"/>
              <a:t>realizar</a:t>
            </a:r>
            <a:r>
              <a:rPr lang="en-US" sz="2400" dirty="0" smtClean="0"/>
              <a:t> </a:t>
            </a:r>
            <a:r>
              <a:rPr lang="en-US" sz="2400" dirty="0" err="1" smtClean="0"/>
              <a:t>una</a:t>
            </a:r>
            <a:r>
              <a:rPr lang="en-US" sz="2400" dirty="0" smtClean="0"/>
              <a:t> </a:t>
            </a:r>
            <a:r>
              <a:rPr lang="en-US" sz="2400" dirty="0" err="1" smtClean="0"/>
              <a:t>evaluación</a:t>
            </a:r>
            <a:r>
              <a:rPr lang="en-US" sz="2400" dirty="0" smtClean="0"/>
              <a:t> </a:t>
            </a:r>
            <a:r>
              <a:rPr lang="en-US" sz="2400" dirty="0" err="1" smtClean="0"/>
              <a:t>sistemática</a:t>
            </a:r>
            <a:r>
              <a:rPr lang="en-US" sz="2400" dirty="0" smtClean="0"/>
              <a:t> y </a:t>
            </a:r>
            <a:r>
              <a:rPr lang="en-US" sz="2400" dirty="0" err="1" smtClean="0"/>
              <a:t>objetiva</a:t>
            </a:r>
            <a:r>
              <a:rPr lang="en-US" sz="2400" dirty="0" smtClean="0"/>
              <a:t> del </a:t>
            </a:r>
            <a:r>
              <a:rPr lang="en-US" sz="2400" dirty="0" err="1" smtClean="0"/>
              <a:t>sistema</a:t>
            </a:r>
            <a:r>
              <a:rPr lang="en-US" sz="2400" dirty="0" smtClean="0"/>
              <a:t> de </a:t>
            </a:r>
            <a:r>
              <a:rPr lang="en-US" sz="2400" dirty="0" err="1" smtClean="0"/>
              <a:t>vigilancia</a:t>
            </a:r>
            <a:r>
              <a:rPr lang="en-US" sz="2400" dirty="0" smtClean="0"/>
              <a:t> de la </a:t>
            </a:r>
            <a:r>
              <a:rPr lang="en-US" sz="2400" dirty="0" err="1" smtClean="0"/>
              <a:t>seguridad</a:t>
            </a:r>
            <a:r>
              <a:rPr lang="en-US" sz="2400" dirty="0" smtClean="0"/>
              <a:t> </a:t>
            </a:r>
            <a:r>
              <a:rPr lang="en-US" sz="2400" dirty="0" err="1" smtClean="0"/>
              <a:t>operacional</a:t>
            </a:r>
            <a:r>
              <a:rPr lang="en-US" sz="2400" dirty="0" smtClean="0"/>
              <a:t> de un Estado. </a:t>
            </a:r>
            <a:r>
              <a:rPr lang="en-US" sz="2400" dirty="0" err="1" smtClean="0"/>
              <a:t>Pueden</a:t>
            </a:r>
            <a:r>
              <a:rPr lang="en-US" sz="2400" dirty="0" smtClean="0"/>
              <a:t> </a:t>
            </a:r>
            <a:r>
              <a:rPr lang="en-US" sz="2400" dirty="0" err="1" smtClean="0"/>
              <a:t>ser</a:t>
            </a:r>
            <a:r>
              <a:rPr lang="en-US" sz="2400" dirty="0" smtClean="0"/>
              <a:t> </a:t>
            </a:r>
            <a:r>
              <a:rPr lang="en-US" sz="2400" dirty="0" err="1" smtClean="0"/>
              <a:t>auditorías</a:t>
            </a:r>
            <a:r>
              <a:rPr lang="en-US" sz="2400" dirty="0" smtClean="0"/>
              <a:t> de </a:t>
            </a:r>
            <a:r>
              <a:rPr lang="en-US" sz="2400" dirty="0" err="1" smtClean="0"/>
              <a:t>alcance</a:t>
            </a:r>
            <a:r>
              <a:rPr lang="en-US" sz="2400" dirty="0" smtClean="0"/>
              <a:t> </a:t>
            </a:r>
            <a:r>
              <a:rPr lang="en-US" sz="2400" dirty="0" err="1" smtClean="0"/>
              <a:t>pleno</a:t>
            </a:r>
            <a:r>
              <a:rPr lang="en-US" sz="2400" dirty="0" smtClean="0"/>
              <a:t> o </a:t>
            </a:r>
            <a:r>
              <a:rPr lang="en-US" sz="2400" dirty="0" err="1" smtClean="0"/>
              <a:t>limitado</a:t>
            </a:r>
            <a:r>
              <a:rPr lang="en-US" sz="2400" dirty="0" smtClean="0"/>
              <a:t>.</a:t>
            </a:r>
          </a:p>
          <a:p>
            <a:endParaRPr lang="en-US" sz="2400" dirty="0"/>
          </a:p>
          <a:p>
            <a:r>
              <a:rPr lang="en-US" sz="2400" b="1" dirty="0" smtClean="0"/>
              <a:t>ICVM: </a:t>
            </a:r>
            <a:r>
              <a:rPr lang="en-US" sz="2400" i="1" dirty="0" smtClean="0"/>
              <a:t>in situ</a:t>
            </a:r>
            <a:r>
              <a:rPr lang="en-US" sz="2400" dirty="0" smtClean="0"/>
              <a:t>,</a:t>
            </a:r>
            <a:r>
              <a:rPr lang="en-US" sz="2400" b="1" dirty="0" smtClean="0"/>
              <a:t> </a:t>
            </a:r>
            <a:r>
              <a:rPr lang="en-US" sz="2400" dirty="0" smtClean="0"/>
              <a:t>para </a:t>
            </a:r>
            <a:r>
              <a:rPr lang="en-US" sz="2400" dirty="0" err="1" smtClean="0"/>
              <a:t>recoger</a:t>
            </a:r>
            <a:r>
              <a:rPr lang="en-US" sz="2400" dirty="0" smtClean="0"/>
              <a:t> y </a:t>
            </a:r>
            <a:r>
              <a:rPr lang="en-US" sz="2400" dirty="0" err="1" smtClean="0"/>
              <a:t>evaluar</a:t>
            </a:r>
            <a:r>
              <a:rPr lang="en-US" sz="2400" dirty="0" smtClean="0"/>
              <a:t> </a:t>
            </a:r>
            <a:r>
              <a:rPr lang="en-US" sz="2400" dirty="0" err="1" smtClean="0"/>
              <a:t>pruebas</a:t>
            </a:r>
            <a:r>
              <a:rPr lang="en-US" sz="2400" dirty="0" smtClean="0"/>
              <a:t> de que un Estado ha </a:t>
            </a:r>
            <a:r>
              <a:rPr lang="en-US" sz="2400" dirty="0" err="1" smtClean="0"/>
              <a:t>resuelto</a:t>
            </a:r>
            <a:r>
              <a:rPr lang="en-US" sz="2400" dirty="0" smtClean="0"/>
              <a:t> las </a:t>
            </a:r>
            <a:r>
              <a:rPr lang="en-US" sz="2400" dirty="0" err="1" smtClean="0"/>
              <a:t>constataciones</a:t>
            </a:r>
            <a:r>
              <a:rPr lang="en-US" sz="2400" dirty="0" smtClean="0"/>
              <a:t> </a:t>
            </a:r>
            <a:r>
              <a:rPr lang="en-US" sz="2400" dirty="0" err="1" smtClean="0"/>
              <a:t>detectadas</a:t>
            </a:r>
            <a:r>
              <a:rPr lang="en-US" sz="2400" dirty="0" smtClean="0"/>
              <a:t> </a:t>
            </a:r>
            <a:r>
              <a:rPr lang="en-US" sz="2400" dirty="0" err="1" smtClean="0"/>
              <a:t>previamente</a:t>
            </a:r>
            <a:r>
              <a:rPr lang="en-US" sz="2400" dirty="0" smtClean="0"/>
              <a:t> (</a:t>
            </a:r>
            <a:r>
              <a:rPr lang="en-US" sz="2400" b="1" dirty="0" err="1" smtClean="0"/>
              <a:t>en</a:t>
            </a:r>
            <a:r>
              <a:rPr lang="en-US" sz="2400" b="1" dirty="0" smtClean="0"/>
              <a:t> </a:t>
            </a:r>
            <a:r>
              <a:rPr lang="en-US" sz="2400" b="1" dirty="0" err="1" smtClean="0"/>
              <a:t>una</a:t>
            </a:r>
            <a:r>
              <a:rPr lang="en-US" sz="2400" b="1" dirty="0" smtClean="0"/>
              <a:t> o </a:t>
            </a:r>
            <a:r>
              <a:rPr lang="en-US" sz="2400" b="1" dirty="0" err="1" smtClean="0"/>
              <a:t>más</a:t>
            </a:r>
            <a:r>
              <a:rPr lang="en-US" sz="2400" b="1" dirty="0" smtClean="0"/>
              <a:t> </a:t>
            </a:r>
            <a:r>
              <a:rPr lang="en-US" sz="2400" b="1" dirty="0" err="1" smtClean="0"/>
              <a:t>áreas</a:t>
            </a:r>
            <a:r>
              <a:rPr lang="en-US" sz="2400" b="1" dirty="0" smtClean="0"/>
              <a:t> de </a:t>
            </a:r>
            <a:r>
              <a:rPr lang="en-US" sz="2400" b="1" dirty="0" err="1" smtClean="0"/>
              <a:t>auditoría</a:t>
            </a:r>
            <a:r>
              <a:rPr lang="en-US" sz="2400" dirty="0" smtClean="0"/>
              <a:t>). La </a:t>
            </a:r>
            <a:r>
              <a:rPr lang="en-US" sz="2400" dirty="0" err="1" smtClean="0"/>
              <a:t>información</a:t>
            </a:r>
            <a:r>
              <a:rPr lang="en-US" sz="2400" dirty="0" smtClean="0"/>
              <a:t> </a:t>
            </a:r>
            <a:r>
              <a:rPr lang="en-US" sz="2400" dirty="0" err="1" smtClean="0"/>
              <a:t>recogida</a:t>
            </a:r>
            <a:r>
              <a:rPr lang="en-US" sz="2400" dirty="0" smtClean="0"/>
              <a:t> se </a:t>
            </a:r>
            <a:r>
              <a:rPr lang="en-US" sz="2400" dirty="0" err="1" smtClean="0"/>
              <a:t>valida</a:t>
            </a:r>
            <a:r>
              <a:rPr lang="en-US" sz="2400" dirty="0" smtClean="0"/>
              <a:t> </a:t>
            </a:r>
            <a:r>
              <a:rPr lang="en-US" sz="2400" dirty="0" err="1" smtClean="0"/>
              <a:t>en</a:t>
            </a:r>
            <a:r>
              <a:rPr lang="en-US" sz="2400" dirty="0" smtClean="0"/>
              <a:t> la </a:t>
            </a:r>
            <a:r>
              <a:rPr lang="en-US" sz="2400" dirty="0" err="1" smtClean="0"/>
              <a:t>Sede</a:t>
            </a:r>
            <a:r>
              <a:rPr lang="en-US" sz="2400" dirty="0" smtClean="0"/>
              <a:t> de la OACI.</a:t>
            </a:r>
          </a:p>
          <a:p>
            <a:endParaRPr lang="en-US" sz="2400" dirty="0"/>
          </a:p>
          <a:p>
            <a:r>
              <a:rPr lang="en-US" sz="2400" b="1" dirty="0" err="1" smtClean="0"/>
              <a:t>Actividades</a:t>
            </a:r>
            <a:r>
              <a:rPr lang="en-US" sz="2400" b="1" dirty="0" smtClean="0"/>
              <a:t> de </a:t>
            </a:r>
            <a:r>
              <a:rPr lang="en-US" sz="2400" b="1" dirty="0" err="1" smtClean="0"/>
              <a:t>validación</a:t>
            </a:r>
            <a:r>
              <a:rPr lang="en-US" sz="2400" b="1" dirty="0" smtClean="0"/>
              <a:t> </a:t>
            </a:r>
            <a:r>
              <a:rPr lang="en-US" sz="2400" b="1" i="1" dirty="0" smtClean="0"/>
              <a:t>ex situ</a:t>
            </a:r>
            <a:r>
              <a:rPr lang="en-US" sz="2400" dirty="0" smtClean="0"/>
              <a:t>: para </a:t>
            </a:r>
            <a:r>
              <a:rPr lang="en-US" sz="2400" dirty="0" err="1" smtClean="0"/>
              <a:t>evaluar</a:t>
            </a:r>
            <a:r>
              <a:rPr lang="en-US" sz="2400" dirty="0" smtClean="0"/>
              <a:t> las </a:t>
            </a:r>
            <a:r>
              <a:rPr lang="en-US" sz="2400" dirty="0" err="1" smtClean="0"/>
              <a:t>medidas</a:t>
            </a:r>
            <a:r>
              <a:rPr lang="en-US" sz="2400" dirty="0" smtClean="0"/>
              <a:t> </a:t>
            </a:r>
            <a:r>
              <a:rPr lang="en-US" sz="2400" dirty="0" err="1" smtClean="0"/>
              <a:t>correctivas</a:t>
            </a:r>
            <a:r>
              <a:rPr lang="en-US" sz="2400" dirty="0" smtClean="0"/>
              <a:t> </a:t>
            </a:r>
            <a:r>
              <a:rPr lang="en-US" sz="2400" dirty="0" err="1" smtClean="0"/>
              <a:t>aplicadas</a:t>
            </a:r>
            <a:r>
              <a:rPr lang="en-US" sz="2400" dirty="0" smtClean="0"/>
              <a:t> </a:t>
            </a:r>
            <a:r>
              <a:rPr lang="en-US" sz="2400" dirty="0" err="1" smtClean="0"/>
              <a:t>por</a:t>
            </a:r>
            <a:r>
              <a:rPr lang="en-US" sz="2400" dirty="0" smtClean="0"/>
              <a:t> un Estado para </a:t>
            </a:r>
            <a:r>
              <a:rPr lang="en-US" sz="2400" dirty="0" err="1" smtClean="0"/>
              <a:t>tratar</a:t>
            </a:r>
            <a:r>
              <a:rPr lang="en-US" sz="2400" dirty="0" smtClean="0"/>
              <a:t> </a:t>
            </a:r>
            <a:r>
              <a:rPr lang="en-US" sz="2400" dirty="0" err="1" smtClean="0"/>
              <a:t>ciertas</a:t>
            </a:r>
            <a:r>
              <a:rPr lang="en-US" sz="2400" dirty="0" smtClean="0"/>
              <a:t> </a:t>
            </a:r>
            <a:r>
              <a:rPr lang="en-US" sz="2400" dirty="0" err="1" smtClean="0"/>
              <a:t>constataciones</a:t>
            </a:r>
            <a:r>
              <a:rPr lang="en-US" sz="2400" dirty="0" smtClean="0"/>
              <a:t> </a:t>
            </a:r>
            <a:r>
              <a:rPr lang="en-US" sz="2400" dirty="0" err="1" smtClean="0"/>
              <a:t>detectadas</a:t>
            </a:r>
            <a:r>
              <a:rPr lang="en-US" sz="2400" dirty="0" smtClean="0"/>
              <a:t> </a:t>
            </a:r>
            <a:r>
              <a:rPr lang="en-US" sz="2400" dirty="0" err="1" smtClean="0"/>
              <a:t>previamente</a:t>
            </a:r>
            <a:r>
              <a:rPr lang="en-US" sz="2400" dirty="0" smtClean="0"/>
              <a:t> </a:t>
            </a:r>
            <a:r>
              <a:rPr lang="en-US" sz="2400" dirty="0" err="1" smtClean="0"/>
              <a:t>relativas</a:t>
            </a:r>
            <a:r>
              <a:rPr lang="en-US" sz="2400" dirty="0" smtClean="0"/>
              <a:t> a </a:t>
            </a:r>
            <a:r>
              <a:rPr lang="en-US" sz="2400" u="sng" dirty="0" smtClean="0"/>
              <a:t>PQ que no </a:t>
            </a:r>
            <a:r>
              <a:rPr lang="en-US" sz="2400" u="sng" dirty="0" err="1" smtClean="0"/>
              <a:t>requieren</a:t>
            </a:r>
            <a:r>
              <a:rPr lang="en-US" sz="2400" u="sng" dirty="0" smtClean="0"/>
              <a:t> </a:t>
            </a:r>
            <a:r>
              <a:rPr lang="en-US" sz="2400" u="sng" dirty="0" err="1" smtClean="0"/>
              <a:t>una</a:t>
            </a:r>
            <a:r>
              <a:rPr lang="en-US" sz="2400" u="sng" dirty="0" smtClean="0"/>
              <a:t> </a:t>
            </a:r>
            <a:r>
              <a:rPr lang="en-US" sz="2400" u="sng" dirty="0" err="1" smtClean="0"/>
              <a:t>actividad</a:t>
            </a:r>
            <a:r>
              <a:rPr lang="en-US" sz="2400" u="sng" dirty="0" smtClean="0"/>
              <a:t> </a:t>
            </a:r>
            <a:r>
              <a:rPr lang="en-US" sz="2400" i="1" u="sng" dirty="0" smtClean="0"/>
              <a:t>in situ</a:t>
            </a:r>
            <a:r>
              <a:rPr lang="en-US" sz="2400" dirty="0" smtClean="0"/>
              <a:t>. </a:t>
            </a:r>
            <a:endParaRPr lang="en-GB" sz="2400" dirty="0"/>
          </a:p>
        </p:txBody>
      </p:sp>
      <p:sp>
        <p:nvSpPr>
          <p:cNvPr id="3" name="Date Placeholder 2"/>
          <p:cNvSpPr>
            <a:spLocks noGrp="1"/>
          </p:cNvSpPr>
          <p:nvPr>
            <p:ph type="dt" sz="half" idx="10"/>
          </p:nvPr>
        </p:nvSpPr>
        <p:spPr/>
        <p:txBody>
          <a:bodyPr/>
          <a:lstStyle/>
          <a:p>
            <a:fld id="{73E89155-05C1-4841-9772-063D95817518}"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38</a:t>
            </a:fld>
            <a:endParaRPr lang="en-US" dirty="0"/>
          </a:p>
        </p:txBody>
      </p:sp>
      <p:sp>
        <p:nvSpPr>
          <p:cNvPr id="6" name="TextBox 5"/>
          <p:cNvSpPr txBox="1"/>
          <p:nvPr/>
        </p:nvSpPr>
        <p:spPr>
          <a:xfrm>
            <a:off x="179512" y="116632"/>
            <a:ext cx="7419147" cy="1200329"/>
          </a:xfrm>
          <a:prstGeom prst="rect">
            <a:avLst/>
          </a:prstGeom>
          <a:noFill/>
        </p:spPr>
        <p:txBody>
          <a:bodyPr wrap="none" rtlCol="0">
            <a:spAutoFit/>
          </a:bodyPr>
          <a:lstStyle/>
          <a:p>
            <a:r>
              <a:rPr lang="en-US" sz="3600" b="1" dirty="0" err="1" smtClean="0">
                <a:solidFill>
                  <a:srgbClr val="1B4177"/>
                </a:solidFill>
              </a:rPr>
              <a:t>Actividades</a:t>
            </a:r>
            <a:r>
              <a:rPr lang="en-US" sz="3600" b="1" dirty="0" smtClean="0">
                <a:solidFill>
                  <a:srgbClr val="1B4177"/>
                </a:solidFill>
              </a:rPr>
              <a:t> </a:t>
            </a:r>
            <a:r>
              <a:rPr lang="en-US" sz="3600" b="1" dirty="0" err="1" smtClean="0">
                <a:solidFill>
                  <a:srgbClr val="1B4177"/>
                </a:solidFill>
              </a:rPr>
              <a:t>principales</a:t>
            </a:r>
            <a:r>
              <a:rPr lang="en-US" sz="3600" b="1" dirty="0" smtClean="0">
                <a:solidFill>
                  <a:srgbClr val="1B4177"/>
                </a:solidFill>
              </a:rPr>
              <a:t> </a:t>
            </a:r>
            <a:r>
              <a:rPr lang="en-US" sz="3600" b="1" dirty="0" err="1" smtClean="0">
                <a:solidFill>
                  <a:srgbClr val="1B4177"/>
                </a:solidFill>
              </a:rPr>
              <a:t>en</a:t>
            </a:r>
            <a:r>
              <a:rPr lang="en-US" sz="3600" b="1" dirty="0" smtClean="0">
                <a:solidFill>
                  <a:srgbClr val="1B4177"/>
                </a:solidFill>
              </a:rPr>
              <a:t> el </a:t>
            </a:r>
            <a:r>
              <a:rPr lang="en-US" sz="3600" b="1" dirty="0" err="1" smtClean="0">
                <a:solidFill>
                  <a:srgbClr val="1B4177"/>
                </a:solidFill>
              </a:rPr>
              <a:t>contexto</a:t>
            </a:r>
            <a:endParaRPr lang="en-US" sz="3600" b="1" dirty="0" smtClean="0">
              <a:solidFill>
                <a:srgbClr val="1B4177"/>
              </a:solidFill>
            </a:endParaRPr>
          </a:p>
          <a:p>
            <a:r>
              <a:rPr lang="en-US" sz="3600" b="1" dirty="0" smtClean="0">
                <a:solidFill>
                  <a:srgbClr val="1B4177"/>
                </a:solidFill>
              </a:rPr>
              <a:t>del CMA del USOAP </a:t>
            </a:r>
            <a:endParaRPr lang="en-GB" sz="3600" b="1" dirty="0">
              <a:solidFill>
                <a:srgbClr val="1B4177"/>
              </a:solidFill>
            </a:endParaRPr>
          </a:p>
        </p:txBody>
      </p:sp>
    </p:spTree>
    <p:extLst>
      <p:ext uri="{BB962C8B-B14F-4D97-AF65-F5344CB8AC3E}">
        <p14:creationId xmlns:p14="http://schemas.microsoft.com/office/powerpoint/2010/main" val="89066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Un </a:t>
            </a:r>
            <a:r>
              <a:rPr lang="en-US" sz="2000" dirty="0" err="1" smtClean="0"/>
              <a:t>informe</a:t>
            </a:r>
            <a:r>
              <a:rPr lang="en-US" sz="2000" dirty="0" smtClean="0"/>
              <a:t> de </a:t>
            </a:r>
            <a:r>
              <a:rPr lang="en-US" sz="2000" dirty="0" err="1" smtClean="0"/>
              <a:t>validación</a:t>
            </a:r>
            <a:r>
              <a:rPr lang="en-US" sz="2000" dirty="0" smtClean="0"/>
              <a:t> </a:t>
            </a:r>
            <a:r>
              <a:rPr lang="en-US" sz="2000" i="1" dirty="0" smtClean="0"/>
              <a:t>ex situ </a:t>
            </a:r>
            <a:r>
              <a:rPr lang="en-US" sz="2000" dirty="0" err="1" smtClean="0"/>
              <a:t>basado</a:t>
            </a:r>
            <a:r>
              <a:rPr lang="en-US" sz="2000" dirty="0" smtClean="0"/>
              <a:t> </a:t>
            </a:r>
            <a:r>
              <a:rPr lang="en-US" sz="2000" dirty="0" err="1" smtClean="0"/>
              <a:t>en</a:t>
            </a:r>
            <a:r>
              <a:rPr lang="en-US" sz="2000" dirty="0" smtClean="0"/>
              <a:t> </a:t>
            </a:r>
            <a:r>
              <a:rPr lang="en-US" sz="2000" dirty="0" err="1" smtClean="0"/>
              <a:t>los</a:t>
            </a:r>
            <a:r>
              <a:rPr lang="en-US" sz="2000" dirty="0" smtClean="0"/>
              <a:t> </a:t>
            </a:r>
            <a:r>
              <a:rPr lang="en-US" sz="2000" dirty="0" err="1" smtClean="0"/>
              <a:t>exámenes</a:t>
            </a:r>
            <a:r>
              <a:rPr lang="en-US" sz="2000" i="1" dirty="0" smtClean="0"/>
              <a:t> in situ.</a:t>
            </a:r>
          </a:p>
          <a:p>
            <a:r>
              <a:rPr lang="en-US" sz="2000" dirty="0" smtClean="0"/>
              <a:t>Una </a:t>
            </a:r>
            <a:r>
              <a:rPr lang="en-US" sz="2000" dirty="0" err="1" smtClean="0"/>
              <a:t>actividad</a:t>
            </a:r>
            <a:r>
              <a:rPr lang="en-US" sz="2000" dirty="0" smtClean="0"/>
              <a:t> </a:t>
            </a:r>
            <a:r>
              <a:rPr lang="en-US" sz="2000" i="1" dirty="0" smtClean="0"/>
              <a:t>in situ </a:t>
            </a:r>
            <a:r>
              <a:rPr lang="en-US" sz="2000" dirty="0" smtClean="0"/>
              <a:t>del CMA del USOAP de </a:t>
            </a:r>
            <a:r>
              <a:rPr lang="en-US" sz="2000" dirty="0" err="1" smtClean="0"/>
              <a:t>alcance</a:t>
            </a:r>
            <a:r>
              <a:rPr lang="en-US" sz="2000" dirty="0" smtClean="0"/>
              <a:t> </a:t>
            </a:r>
            <a:r>
              <a:rPr lang="en-US" sz="2000" dirty="0" err="1" smtClean="0"/>
              <a:t>limitado</a:t>
            </a:r>
            <a:r>
              <a:rPr lang="en-US" sz="2000" dirty="0" smtClean="0"/>
              <a:t>, </a:t>
            </a:r>
            <a:r>
              <a:rPr lang="en-US" sz="2000" dirty="0" err="1" smtClean="0"/>
              <a:t>integrada</a:t>
            </a:r>
            <a:r>
              <a:rPr lang="en-US" sz="2000" dirty="0" smtClean="0"/>
              <a:t> </a:t>
            </a:r>
            <a:r>
              <a:rPr lang="en-US" sz="2000" dirty="0" err="1" smtClean="0"/>
              <a:t>en</a:t>
            </a:r>
            <a:r>
              <a:rPr lang="en-US" sz="2000" dirty="0" smtClean="0"/>
              <a:t> </a:t>
            </a:r>
            <a:r>
              <a:rPr lang="en-US" sz="2000" dirty="0" err="1" smtClean="0"/>
              <a:t>una</a:t>
            </a:r>
            <a:r>
              <a:rPr lang="en-US" sz="2000" dirty="0" smtClean="0"/>
              <a:t> </a:t>
            </a:r>
            <a:r>
              <a:rPr lang="en-US" sz="2000" dirty="0" err="1" smtClean="0"/>
              <a:t>misión</a:t>
            </a:r>
            <a:r>
              <a:rPr lang="en-US" sz="2000" dirty="0" smtClean="0"/>
              <a:t> a un Estado</a:t>
            </a:r>
            <a:r>
              <a:rPr lang="en-US" sz="2000" dirty="0"/>
              <a:t> </a:t>
            </a:r>
            <a:r>
              <a:rPr lang="en-US" sz="2000" dirty="0" err="1" smtClean="0"/>
              <a:t>programada</a:t>
            </a:r>
            <a:r>
              <a:rPr lang="en-US" sz="2000" dirty="0" smtClean="0"/>
              <a:t> </a:t>
            </a:r>
            <a:r>
              <a:rPr lang="en-US" sz="2000" dirty="0" err="1" smtClean="0"/>
              <a:t>por</a:t>
            </a:r>
            <a:r>
              <a:rPr lang="en-US" sz="2000" dirty="0" smtClean="0"/>
              <a:t> la OACI o </a:t>
            </a:r>
            <a:r>
              <a:rPr lang="en-US" sz="2000" dirty="0" err="1" smtClean="0"/>
              <a:t>por</a:t>
            </a:r>
            <a:r>
              <a:rPr lang="en-US" sz="2000" dirty="0" smtClean="0"/>
              <a:t> </a:t>
            </a:r>
            <a:r>
              <a:rPr lang="en-US" sz="2000" dirty="0" err="1" smtClean="0"/>
              <a:t>los</a:t>
            </a:r>
            <a:r>
              <a:rPr lang="en-US" sz="2000" dirty="0" smtClean="0"/>
              <a:t> </a:t>
            </a:r>
            <a:r>
              <a:rPr lang="en-US" sz="2000" dirty="0" err="1" smtClean="0"/>
              <a:t>socios</a:t>
            </a:r>
            <a:r>
              <a:rPr lang="en-US" sz="2000" dirty="0" smtClean="0"/>
              <a:t> de la </a:t>
            </a:r>
            <a:r>
              <a:rPr lang="en-US" sz="2000" dirty="0" err="1" smtClean="0"/>
              <a:t>misma</a:t>
            </a:r>
            <a:r>
              <a:rPr lang="en-US" sz="2000" dirty="0" smtClean="0"/>
              <a:t> </a:t>
            </a:r>
            <a:r>
              <a:rPr lang="en-US" sz="2000" dirty="0" err="1" smtClean="0"/>
              <a:t>en</a:t>
            </a:r>
            <a:r>
              <a:rPr lang="en-US" sz="2000" dirty="0" smtClean="0"/>
              <a:t> </a:t>
            </a:r>
            <a:r>
              <a:rPr lang="en-US" sz="2000" dirty="0" err="1" smtClean="0"/>
              <a:t>materia</a:t>
            </a:r>
            <a:r>
              <a:rPr lang="en-US" sz="2000" dirty="0" smtClean="0"/>
              <a:t> de </a:t>
            </a:r>
            <a:r>
              <a:rPr lang="en-US" sz="2000" dirty="0" err="1" smtClean="0"/>
              <a:t>seguridad</a:t>
            </a:r>
            <a:r>
              <a:rPr lang="en-US" sz="2000" dirty="0" smtClean="0"/>
              <a:t> </a:t>
            </a:r>
            <a:r>
              <a:rPr lang="en-US" sz="2000" dirty="0" err="1" smtClean="0"/>
              <a:t>operacional</a:t>
            </a:r>
            <a:r>
              <a:rPr lang="en-US" sz="2000" dirty="0" smtClean="0"/>
              <a:t>. Durante </a:t>
            </a:r>
            <a:r>
              <a:rPr lang="en-US" sz="2000" dirty="0" err="1" smtClean="0"/>
              <a:t>una</a:t>
            </a:r>
            <a:r>
              <a:rPr lang="en-US" sz="2000" dirty="0" smtClean="0"/>
              <a:t> </a:t>
            </a:r>
            <a:r>
              <a:rPr lang="en-US" sz="2000" dirty="0" err="1" smtClean="0"/>
              <a:t>actividad</a:t>
            </a:r>
            <a:r>
              <a:rPr lang="en-US" sz="2000" dirty="0" smtClean="0"/>
              <a:t> de </a:t>
            </a:r>
            <a:r>
              <a:rPr lang="en-US" sz="2000" dirty="0" err="1" smtClean="0"/>
              <a:t>validación</a:t>
            </a:r>
            <a:r>
              <a:rPr lang="en-US" sz="2000" dirty="0" smtClean="0"/>
              <a:t> </a:t>
            </a:r>
            <a:r>
              <a:rPr lang="en-US" sz="2000" dirty="0" err="1" smtClean="0"/>
              <a:t>integrada</a:t>
            </a:r>
            <a:r>
              <a:rPr lang="en-US" sz="2000" dirty="0" smtClean="0"/>
              <a:t> (IVA), </a:t>
            </a:r>
            <a:r>
              <a:rPr lang="en-US" sz="2000" dirty="0" err="1" smtClean="0"/>
              <a:t>los</a:t>
            </a:r>
            <a:r>
              <a:rPr lang="en-US" sz="2000" dirty="0" smtClean="0"/>
              <a:t> </a:t>
            </a:r>
            <a:r>
              <a:rPr lang="en-US" sz="2000" dirty="0" err="1" smtClean="0"/>
              <a:t>especialistas</a:t>
            </a:r>
            <a:r>
              <a:rPr lang="en-US" sz="2000" dirty="0" smtClean="0"/>
              <a:t> </a:t>
            </a:r>
            <a:r>
              <a:rPr lang="en-US" sz="2000" dirty="0" err="1" smtClean="0"/>
              <a:t>en</a:t>
            </a:r>
            <a:r>
              <a:rPr lang="en-US" sz="2000" dirty="0" smtClean="0"/>
              <a:t> la </a:t>
            </a:r>
            <a:r>
              <a:rPr lang="en-US" sz="2000" dirty="0" err="1" smtClean="0"/>
              <a:t>materia</a:t>
            </a:r>
            <a:r>
              <a:rPr lang="en-US" sz="2000" dirty="0" smtClean="0"/>
              <a:t> (SME) </a:t>
            </a:r>
            <a:r>
              <a:rPr lang="en-US" sz="2000" dirty="0" err="1" smtClean="0"/>
              <a:t>muestrean</a:t>
            </a:r>
            <a:r>
              <a:rPr lang="en-US" sz="2000" dirty="0" smtClean="0"/>
              <a:t>, </a:t>
            </a:r>
            <a:r>
              <a:rPr lang="en-US" sz="2000" dirty="0" err="1" smtClean="0"/>
              <a:t>recogen</a:t>
            </a:r>
            <a:r>
              <a:rPr lang="en-US" sz="2000" dirty="0" smtClean="0"/>
              <a:t> y </a:t>
            </a:r>
            <a:r>
              <a:rPr lang="en-US" sz="2000" dirty="0" err="1" smtClean="0"/>
              <a:t>evalúan</a:t>
            </a:r>
            <a:r>
              <a:rPr lang="en-US" sz="2000" dirty="0" smtClean="0"/>
              <a:t> las </a:t>
            </a:r>
            <a:r>
              <a:rPr lang="en-US" sz="2000" dirty="0" err="1" smtClean="0"/>
              <a:t>pruebas</a:t>
            </a:r>
            <a:r>
              <a:rPr lang="en-US" sz="2000" dirty="0" smtClean="0"/>
              <a:t> que </a:t>
            </a:r>
            <a:r>
              <a:rPr lang="en-US" sz="2000" dirty="0" err="1" smtClean="0"/>
              <a:t>presenta</a:t>
            </a:r>
            <a:r>
              <a:rPr lang="en-US" sz="2000" dirty="0" smtClean="0"/>
              <a:t> el Estado, </a:t>
            </a:r>
            <a:r>
              <a:rPr lang="en-US" sz="2000" dirty="0" err="1" smtClean="0"/>
              <a:t>respecto</a:t>
            </a:r>
            <a:r>
              <a:rPr lang="en-US" sz="2000" dirty="0" smtClean="0"/>
              <a:t> a las PQ </a:t>
            </a:r>
            <a:r>
              <a:rPr lang="en-US" sz="2000" dirty="0" err="1" smtClean="0"/>
              <a:t>identificadas</a:t>
            </a:r>
            <a:r>
              <a:rPr lang="en-US" sz="2000" dirty="0" smtClean="0"/>
              <a:t>, para </a:t>
            </a:r>
            <a:r>
              <a:rPr lang="en-US" sz="2000" dirty="0" err="1" smtClean="0"/>
              <a:t>demostrar</a:t>
            </a:r>
            <a:r>
              <a:rPr lang="en-US" sz="2000" dirty="0" smtClean="0"/>
              <a:t> la </a:t>
            </a:r>
            <a:r>
              <a:rPr lang="en-US" sz="2000" dirty="0" err="1" smtClean="0"/>
              <a:t>aplicación</a:t>
            </a:r>
            <a:r>
              <a:rPr lang="en-US" sz="2000" dirty="0" smtClean="0"/>
              <a:t> </a:t>
            </a:r>
            <a:r>
              <a:rPr lang="en-US" sz="2000" dirty="0" err="1" smtClean="0"/>
              <a:t>eficaz</a:t>
            </a:r>
            <a:r>
              <a:rPr lang="en-US" sz="2000" dirty="0" smtClean="0"/>
              <a:t> de las </a:t>
            </a:r>
            <a:r>
              <a:rPr lang="en-US" sz="2000" dirty="0" err="1" smtClean="0"/>
              <a:t>medidas</a:t>
            </a:r>
            <a:r>
              <a:rPr lang="en-US" sz="2000" dirty="0" smtClean="0"/>
              <a:t> </a:t>
            </a:r>
            <a:r>
              <a:rPr lang="en-US" sz="2000" dirty="0" err="1" smtClean="0"/>
              <a:t>correctivas</a:t>
            </a:r>
            <a:r>
              <a:rPr lang="en-US" sz="2000" dirty="0" smtClean="0"/>
              <a:t> </a:t>
            </a:r>
            <a:r>
              <a:rPr lang="en-US" sz="2000" dirty="0" err="1" smtClean="0"/>
              <a:t>tomadas</a:t>
            </a:r>
            <a:r>
              <a:rPr lang="en-US" sz="2000" dirty="0" smtClean="0"/>
              <a:t> para </a:t>
            </a:r>
            <a:r>
              <a:rPr lang="en-US" sz="2000" dirty="0" err="1" smtClean="0"/>
              <a:t>tratar</a:t>
            </a:r>
            <a:r>
              <a:rPr lang="en-US" sz="2000" dirty="0" smtClean="0"/>
              <a:t> las </a:t>
            </a:r>
            <a:r>
              <a:rPr lang="en-US" sz="2000" dirty="0" err="1" smtClean="0"/>
              <a:t>constataciones</a:t>
            </a:r>
            <a:r>
              <a:rPr lang="en-US" sz="2000" dirty="0" smtClean="0"/>
              <a:t> </a:t>
            </a:r>
            <a:r>
              <a:rPr lang="en-US" sz="2000" dirty="0" err="1" smtClean="0"/>
              <a:t>detectadas</a:t>
            </a:r>
            <a:r>
              <a:rPr lang="en-US" sz="2000" dirty="0" smtClean="0"/>
              <a:t> </a:t>
            </a:r>
            <a:r>
              <a:rPr lang="en-US" sz="2000" dirty="0" err="1" smtClean="0"/>
              <a:t>previamente</a:t>
            </a:r>
            <a:r>
              <a:rPr lang="en-US" sz="2000" dirty="0" smtClean="0"/>
              <a:t> </a:t>
            </a:r>
            <a:r>
              <a:rPr lang="en-US" sz="2000" dirty="0" err="1" smtClean="0"/>
              <a:t>por</a:t>
            </a:r>
            <a:r>
              <a:rPr lang="en-US" sz="2000" dirty="0" smtClean="0"/>
              <a:t> la OACI. La OACI </a:t>
            </a:r>
            <a:r>
              <a:rPr lang="en-US" sz="2000" dirty="0" err="1" smtClean="0"/>
              <a:t>valida</a:t>
            </a:r>
            <a:r>
              <a:rPr lang="en-US" sz="2000" dirty="0" smtClean="0"/>
              <a:t> la </a:t>
            </a:r>
            <a:r>
              <a:rPr lang="en-US" sz="2000" dirty="0" err="1" smtClean="0"/>
              <a:t>información</a:t>
            </a:r>
            <a:r>
              <a:rPr lang="en-US" sz="2000" dirty="0" smtClean="0"/>
              <a:t> y las </a:t>
            </a:r>
            <a:r>
              <a:rPr lang="en-US" sz="2000" dirty="0" err="1" smtClean="0"/>
              <a:t>pruebas</a:t>
            </a:r>
            <a:r>
              <a:rPr lang="en-US" sz="2000" dirty="0" smtClean="0"/>
              <a:t> </a:t>
            </a:r>
            <a:r>
              <a:rPr lang="en-US" sz="2000" dirty="0" err="1" smtClean="0"/>
              <a:t>recopiladas</a:t>
            </a:r>
            <a:r>
              <a:rPr lang="en-US" sz="2000" dirty="0" smtClean="0"/>
              <a:t>.</a:t>
            </a:r>
          </a:p>
          <a:p>
            <a:r>
              <a:rPr lang="en-US" sz="2000" dirty="0" smtClean="0"/>
              <a:t>Socio </a:t>
            </a:r>
            <a:r>
              <a:rPr lang="en-US" sz="2000" dirty="0" err="1" smtClean="0"/>
              <a:t>en</a:t>
            </a:r>
            <a:r>
              <a:rPr lang="en-US" sz="2000" dirty="0" smtClean="0"/>
              <a:t> </a:t>
            </a:r>
            <a:r>
              <a:rPr lang="en-US" sz="2000" dirty="0" err="1" smtClean="0"/>
              <a:t>materia</a:t>
            </a:r>
            <a:r>
              <a:rPr lang="en-US" sz="2000" dirty="0" smtClean="0"/>
              <a:t> de </a:t>
            </a:r>
            <a:r>
              <a:rPr lang="en-US" sz="2000" dirty="0" err="1" smtClean="0"/>
              <a:t>seguridad</a:t>
            </a:r>
            <a:r>
              <a:rPr lang="en-US" sz="2000" dirty="0" smtClean="0"/>
              <a:t> </a:t>
            </a:r>
            <a:r>
              <a:rPr lang="en-US" sz="2000" dirty="0" err="1" smtClean="0"/>
              <a:t>operacional</a:t>
            </a:r>
            <a:r>
              <a:rPr lang="en-US" sz="2000" dirty="0" smtClean="0"/>
              <a:t>: </a:t>
            </a:r>
            <a:r>
              <a:rPr lang="en-US" sz="2000" dirty="0" err="1" smtClean="0"/>
              <a:t>Organización</a:t>
            </a:r>
            <a:r>
              <a:rPr lang="en-US" sz="2000" dirty="0" smtClean="0"/>
              <a:t> que </a:t>
            </a:r>
            <a:r>
              <a:rPr lang="en-US" sz="2000" dirty="0" err="1" smtClean="0"/>
              <a:t>puede</a:t>
            </a:r>
            <a:r>
              <a:rPr lang="en-US" sz="2000" dirty="0" smtClean="0"/>
              <a:t> </a:t>
            </a:r>
            <a:r>
              <a:rPr lang="en-US" sz="2000" dirty="0" err="1" smtClean="0"/>
              <a:t>proporcionar</a:t>
            </a:r>
            <a:r>
              <a:rPr lang="en-US" sz="2000" dirty="0" smtClean="0"/>
              <a:t> </a:t>
            </a:r>
            <a:r>
              <a:rPr lang="en-US" sz="2000" dirty="0" err="1" smtClean="0"/>
              <a:t>apoyo</a:t>
            </a:r>
            <a:r>
              <a:rPr lang="en-US" sz="2000" dirty="0" smtClean="0"/>
              <a:t> </a:t>
            </a:r>
            <a:r>
              <a:rPr lang="en-US" sz="2000" dirty="0" err="1" smtClean="0"/>
              <a:t>técnico</a:t>
            </a:r>
            <a:r>
              <a:rPr lang="en-US" sz="2000" dirty="0" smtClean="0"/>
              <a:t> a las </a:t>
            </a:r>
            <a:r>
              <a:rPr lang="en-US" sz="2000" dirty="0" err="1" smtClean="0"/>
              <a:t>actividades</a:t>
            </a:r>
            <a:r>
              <a:rPr lang="en-US" sz="2000" dirty="0" smtClean="0"/>
              <a:t> del CMA del USOAP </a:t>
            </a:r>
            <a:r>
              <a:rPr lang="en-US" sz="2000" dirty="0" err="1" smtClean="0"/>
              <a:t>en</a:t>
            </a:r>
            <a:r>
              <a:rPr lang="en-US" sz="2000" dirty="0" smtClean="0"/>
              <a:t> el </a:t>
            </a:r>
            <a:r>
              <a:rPr lang="en-US" sz="2000" dirty="0" err="1" smtClean="0"/>
              <a:t>marco</a:t>
            </a:r>
            <a:r>
              <a:rPr lang="en-US" sz="2000" dirty="0" smtClean="0"/>
              <a:t> de un </a:t>
            </a:r>
            <a:r>
              <a:rPr lang="en-US" sz="2000" dirty="0" err="1" smtClean="0"/>
              <a:t>acuerdo</a:t>
            </a:r>
            <a:r>
              <a:rPr lang="en-US" sz="2000" dirty="0" smtClean="0"/>
              <a:t> formal con la OACI (p. </a:t>
            </a:r>
            <a:r>
              <a:rPr lang="en-US" sz="2000" dirty="0" err="1" smtClean="0"/>
              <a:t>ej</a:t>
            </a:r>
            <a:r>
              <a:rPr lang="en-US" sz="2000" dirty="0" smtClean="0"/>
              <a:t>., </a:t>
            </a:r>
            <a:r>
              <a:rPr lang="es-ES" sz="2000" dirty="0" smtClean="0"/>
              <a:t>AESA)</a:t>
            </a:r>
            <a:r>
              <a:rPr lang="en-US" sz="2000" dirty="0" smtClean="0"/>
              <a:t>. </a:t>
            </a:r>
          </a:p>
          <a:p>
            <a:endParaRPr lang="en-US" sz="2800" dirty="0"/>
          </a:p>
          <a:p>
            <a:endParaRPr lang="en-GB" sz="2800" dirty="0"/>
          </a:p>
        </p:txBody>
      </p:sp>
      <p:sp>
        <p:nvSpPr>
          <p:cNvPr id="3" name="Date Placeholder 2"/>
          <p:cNvSpPr>
            <a:spLocks noGrp="1"/>
          </p:cNvSpPr>
          <p:nvPr>
            <p:ph type="dt" sz="half" idx="10"/>
          </p:nvPr>
        </p:nvSpPr>
        <p:spPr/>
        <p:txBody>
          <a:bodyPr/>
          <a:lstStyle/>
          <a:p>
            <a:fld id="{ABCEA554-1CA4-495A-8C7E-111509E3D551}"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39</a:t>
            </a:fld>
            <a:endParaRPr lang="en-US" dirty="0"/>
          </a:p>
        </p:txBody>
      </p:sp>
      <p:sp>
        <p:nvSpPr>
          <p:cNvPr id="6" name="TextBox 5"/>
          <p:cNvSpPr txBox="1"/>
          <p:nvPr/>
        </p:nvSpPr>
        <p:spPr>
          <a:xfrm>
            <a:off x="179512" y="44624"/>
            <a:ext cx="6608797" cy="1200329"/>
          </a:xfrm>
          <a:prstGeom prst="rect">
            <a:avLst/>
          </a:prstGeom>
          <a:noFill/>
        </p:spPr>
        <p:txBody>
          <a:bodyPr wrap="none" rtlCol="0">
            <a:spAutoFit/>
          </a:bodyPr>
          <a:lstStyle/>
          <a:p>
            <a:r>
              <a:rPr lang="en-US" sz="3600" b="1" dirty="0" smtClean="0">
                <a:solidFill>
                  <a:srgbClr val="1B4177"/>
                </a:solidFill>
              </a:rPr>
              <a:t>Un </a:t>
            </a:r>
            <a:r>
              <a:rPr lang="en-US" sz="3600" b="1" dirty="0" err="1" smtClean="0">
                <a:solidFill>
                  <a:srgbClr val="1B4177"/>
                </a:solidFill>
              </a:rPr>
              <a:t>tipo</a:t>
            </a:r>
            <a:r>
              <a:rPr lang="en-US" sz="3600" b="1" dirty="0" smtClean="0">
                <a:solidFill>
                  <a:srgbClr val="1B4177"/>
                </a:solidFill>
              </a:rPr>
              <a:t> </a:t>
            </a:r>
            <a:r>
              <a:rPr lang="en-US" sz="3600" b="1" dirty="0" err="1" smtClean="0">
                <a:solidFill>
                  <a:srgbClr val="1B4177"/>
                </a:solidFill>
              </a:rPr>
              <a:t>más</a:t>
            </a:r>
            <a:r>
              <a:rPr lang="en-US" sz="3600" b="1" dirty="0" smtClean="0">
                <a:solidFill>
                  <a:srgbClr val="1B4177"/>
                </a:solidFill>
              </a:rPr>
              <a:t> </a:t>
            </a:r>
            <a:r>
              <a:rPr lang="en-US" sz="3600" b="1" dirty="0" err="1" smtClean="0">
                <a:solidFill>
                  <a:srgbClr val="1B4177"/>
                </a:solidFill>
              </a:rPr>
              <a:t>reciente</a:t>
            </a:r>
            <a:r>
              <a:rPr lang="en-US" sz="3600" b="1" dirty="0" smtClean="0">
                <a:solidFill>
                  <a:srgbClr val="1B4177"/>
                </a:solidFill>
              </a:rPr>
              <a:t> de </a:t>
            </a:r>
            <a:r>
              <a:rPr lang="en-US" sz="3600" b="1" dirty="0" err="1" smtClean="0">
                <a:solidFill>
                  <a:srgbClr val="1B4177"/>
                </a:solidFill>
              </a:rPr>
              <a:t>actividad</a:t>
            </a:r>
            <a:endParaRPr lang="en-US" sz="3600" b="1" dirty="0" smtClean="0">
              <a:solidFill>
                <a:srgbClr val="1B4177"/>
              </a:solidFill>
            </a:endParaRPr>
          </a:p>
          <a:p>
            <a:r>
              <a:rPr lang="en-US" sz="3600" b="1" dirty="0" smtClean="0">
                <a:solidFill>
                  <a:srgbClr val="1B4177"/>
                </a:solidFill>
              </a:rPr>
              <a:t>de </a:t>
            </a:r>
            <a:r>
              <a:rPr lang="en-US" sz="3600" b="1" dirty="0" err="1" smtClean="0">
                <a:solidFill>
                  <a:srgbClr val="1B4177"/>
                </a:solidFill>
              </a:rPr>
              <a:t>validación</a:t>
            </a:r>
            <a:r>
              <a:rPr lang="en-US" sz="3600" b="1" dirty="0" smtClean="0">
                <a:solidFill>
                  <a:srgbClr val="1B4177"/>
                </a:solidFill>
              </a:rPr>
              <a:t>… </a:t>
            </a:r>
            <a:endParaRPr lang="en-GB" sz="3600" b="1" dirty="0">
              <a:solidFill>
                <a:srgbClr val="1B4177"/>
              </a:solidFill>
            </a:endParaRPr>
          </a:p>
        </p:txBody>
      </p:sp>
    </p:spTree>
    <p:extLst>
      <p:ext uri="{BB962C8B-B14F-4D97-AF65-F5344CB8AC3E}">
        <p14:creationId xmlns:p14="http://schemas.microsoft.com/office/powerpoint/2010/main" val="2110805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6">
                <a:lumMod val="40000"/>
                <a:lumOff val="60000"/>
              </a:schemeClr>
            </a:solidFill>
          </a:ln>
        </p:spPr>
        <p:txBody>
          <a:bodyPr anchor="ctr">
            <a:normAutofit/>
          </a:bodyPr>
          <a:lstStyle/>
          <a:p>
            <a:pPr marL="0" indent="0" algn="ctr">
              <a:buClrTx/>
              <a:buNone/>
            </a:pPr>
            <a:r>
              <a:rPr lang="en-US" sz="3600" b="1" dirty="0" err="1" smtClean="0">
                <a:latin typeface="Arial" panose="020B0604020202020204" pitchFamily="34" charset="0"/>
                <a:cs typeface="Arial" panose="020B0604020202020204" pitchFamily="34" charset="0"/>
              </a:rPr>
              <a:t>Observación</a:t>
            </a:r>
            <a:r>
              <a:rPr lang="en-US" sz="3600" b="1" dirty="0" smtClean="0">
                <a:latin typeface="Arial" panose="020B0604020202020204" pitchFamily="34" charset="0"/>
                <a:cs typeface="Arial" panose="020B0604020202020204" pitchFamily="34" charset="0"/>
              </a:rPr>
              <a:t> y </a:t>
            </a:r>
            <a:r>
              <a:rPr lang="en-US" sz="3600" b="1" dirty="0" err="1" smtClean="0">
                <a:latin typeface="Arial" panose="020B0604020202020204" pitchFamily="34" charset="0"/>
                <a:cs typeface="Arial" panose="020B0604020202020204" pitchFamily="34" charset="0"/>
              </a:rPr>
              <a:t>vigilancia</a:t>
            </a:r>
            <a:r>
              <a:rPr lang="en-US" sz="3600" b="1" dirty="0" smtClean="0">
                <a:latin typeface="Arial" panose="020B0604020202020204" pitchFamily="34" charset="0"/>
                <a:cs typeface="Arial" panose="020B0604020202020204" pitchFamily="34" charset="0"/>
              </a:rPr>
              <a:t> (MO)</a:t>
            </a:r>
          </a:p>
        </p:txBody>
      </p:sp>
      <p:sp>
        <p:nvSpPr>
          <p:cNvPr id="8" name="Date Placeholder 7"/>
          <p:cNvSpPr>
            <a:spLocks noGrp="1"/>
          </p:cNvSpPr>
          <p:nvPr>
            <p:ph type="dt" sz="half" idx="10"/>
          </p:nvPr>
        </p:nvSpPr>
        <p:spPr/>
        <p:txBody>
          <a:bodyPr/>
          <a:lstStyle/>
          <a:p>
            <a:fld id="{A79033D3-FF1A-4DE8-A6D8-50D4F8D10DEA}" type="datetime4">
              <a:rPr lang="es-ES" smtClean="0"/>
              <a:t>05 de diciembre de 2017</a:t>
            </a:fld>
            <a:endParaRPr lang="en-US" dirty="0"/>
          </a:p>
        </p:txBody>
      </p:sp>
      <p:sp>
        <p:nvSpPr>
          <p:cNvPr id="2" name="Footer Placeholder 1"/>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4</a:t>
            </a:fld>
            <a:endParaRPr lang="en-US" dirty="0"/>
          </a:p>
        </p:txBody>
      </p:sp>
    </p:spTree>
    <p:extLst>
      <p:ext uri="{BB962C8B-B14F-4D97-AF65-F5344CB8AC3E}">
        <p14:creationId xmlns:p14="http://schemas.microsoft.com/office/powerpoint/2010/main" val="3164382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fontScale="90000"/>
          </a:bodyPr>
          <a:lstStyle/>
          <a:p>
            <a:r>
              <a:rPr lang="es-ES" dirty="0" smtClean="0"/>
              <a:t/>
            </a:r>
            <a:br>
              <a:rPr lang="es-ES" dirty="0" smtClean="0"/>
            </a:br>
            <a:r>
              <a:rPr lang="es-ES" dirty="0" smtClean="0"/>
              <a:t>Priorización y realización</a:t>
            </a:r>
            <a:br>
              <a:rPr lang="es-ES" dirty="0" smtClean="0"/>
            </a:br>
            <a:r>
              <a:rPr lang="es-ES" dirty="0" smtClean="0"/>
              <a:t>de </a:t>
            </a:r>
            <a:r>
              <a:rPr lang="es-ES" dirty="0"/>
              <a:t>actividades del CMA </a:t>
            </a:r>
            <a:r>
              <a:rPr lang="es-ES" dirty="0" smtClean="0"/>
              <a:t>del </a:t>
            </a:r>
            <a:r>
              <a:rPr lang="es-ES" dirty="0"/>
              <a:t>USOAP</a:t>
            </a:r>
            <a:br>
              <a:rPr lang="es-ES" dirty="0"/>
            </a:br>
            <a:endParaRPr lang="en-GB" dirty="0"/>
          </a:p>
        </p:txBody>
      </p:sp>
      <p:sp>
        <p:nvSpPr>
          <p:cNvPr id="4" name="Content Placeholder 3"/>
          <p:cNvSpPr>
            <a:spLocks noGrp="1"/>
          </p:cNvSpPr>
          <p:nvPr>
            <p:ph idx="1"/>
          </p:nvPr>
        </p:nvSpPr>
        <p:spPr/>
        <p:txBody>
          <a:bodyPr>
            <a:normAutofit/>
          </a:bodyPr>
          <a:lstStyle/>
          <a:p>
            <a:pPr marL="0" indent="0">
              <a:buNone/>
            </a:pPr>
            <a:r>
              <a:rPr lang="es-ES" dirty="0"/>
              <a:t>MO establece el orden de prioridad de las actividades del CMA en los Estados, con base </a:t>
            </a:r>
            <a:r>
              <a:rPr lang="es-ES" dirty="0" smtClean="0"/>
              <a:t>en:</a:t>
            </a:r>
          </a:p>
          <a:p>
            <a:pPr marL="514350" indent="-514350">
              <a:buClr>
                <a:srgbClr val="FF0000"/>
              </a:buClr>
              <a:buFont typeface="+mj-lt"/>
              <a:buAutoNum type="alphaLcParenR"/>
            </a:pPr>
            <a:r>
              <a:rPr lang="es-ES" dirty="0"/>
              <a:t>e</a:t>
            </a:r>
            <a:r>
              <a:rPr lang="es-ES" dirty="0" smtClean="0"/>
              <a:t>l perfil </a:t>
            </a:r>
            <a:r>
              <a:rPr lang="es-ES" dirty="0"/>
              <a:t>de </a:t>
            </a:r>
            <a:r>
              <a:rPr lang="es-ES" dirty="0" smtClean="0"/>
              <a:t>riesgos </a:t>
            </a:r>
            <a:r>
              <a:rPr lang="es-ES" dirty="0"/>
              <a:t>de cada </a:t>
            </a:r>
            <a:r>
              <a:rPr lang="es-ES" dirty="0" smtClean="0"/>
              <a:t>Estado;</a:t>
            </a:r>
          </a:p>
          <a:p>
            <a:pPr marL="514350" indent="-514350">
              <a:buClr>
                <a:srgbClr val="FF0000"/>
              </a:buClr>
              <a:buFont typeface="+mj-lt"/>
              <a:buAutoNum type="alphaLcParenR"/>
            </a:pPr>
            <a:r>
              <a:rPr lang="es-ES" dirty="0" smtClean="0"/>
              <a:t>el presupuesto aprobado para MO; y</a:t>
            </a:r>
          </a:p>
          <a:p>
            <a:pPr marL="514350" indent="-514350">
              <a:buClr>
                <a:srgbClr val="FF0000"/>
              </a:buClr>
              <a:buFont typeface="+mj-lt"/>
              <a:buAutoNum type="alphaLcParenR"/>
            </a:pPr>
            <a:r>
              <a:rPr lang="es-ES" dirty="0"/>
              <a:t>l</a:t>
            </a:r>
            <a:r>
              <a:rPr lang="es-ES" dirty="0" smtClean="0"/>
              <a:t>os recursos disponibles para MO. </a:t>
            </a:r>
          </a:p>
        </p:txBody>
      </p:sp>
      <p:sp>
        <p:nvSpPr>
          <p:cNvPr id="8" name="Date Placeholder 7"/>
          <p:cNvSpPr>
            <a:spLocks noGrp="1"/>
          </p:cNvSpPr>
          <p:nvPr>
            <p:ph type="dt" sz="half" idx="10"/>
          </p:nvPr>
        </p:nvSpPr>
        <p:spPr/>
        <p:txBody>
          <a:bodyPr/>
          <a:lstStyle/>
          <a:p>
            <a:fld id="{C5CEB84F-1000-491B-915A-29FCE8048EE3}"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40</a:t>
            </a:fld>
            <a:endParaRPr lang="en-US" dirty="0"/>
          </a:p>
        </p:txBody>
      </p:sp>
    </p:spTree>
    <p:extLst>
      <p:ext uri="{BB962C8B-B14F-4D97-AF65-F5344CB8AC3E}">
        <p14:creationId xmlns:p14="http://schemas.microsoft.com/office/powerpoint/2010/main" val="2106154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Date Placeholder 2"/>
          <p:cNvSpPr>
            <a:spLocks noGrp="1"/>
          </p:cNvSpPr>
          <p:nvPr>
            <p:ph type="dt" sz="half" idx="10"/>
          </p:nvPr>
        </p:nvSpPr>
        <p:spPr/>
        <p:txBody>
          <a:bodyPr/>
          <a:lstStyle/>
          <a:p>
            <a:fld id="{59431D0C-A7B7-4394-BF34-985EC0444094}" type="datetime4">
              <a:rPr lang="es-ES" smtClean="0"/>
              <a:t>05 de diciembre de 2017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6657073"/>
              </p:ext>
            </p:extLst>
          </p:nvPr>
        </p:nvGraphicFramePr>
        <p:xfrm>
          <a:off x="323528" y="1340767"/>
          <a:ext cx="8568952" cy="4681876"/>
        </p:xfrm>
        <a:graphic>
          <a:graphicData uri="http://schemas.openxmlformats.org/drawingml/2006/table">
            <a:tbl>
              <a:tblPr firstRow="1" bandRow="1"/>
              <a:tblGrid>
                <a:gridCol w="4284476"/>
                <a:gridCol w="4284476"/>
              </a:tblGrid>
              <a:tr h="551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b="1" dirty="0" err="1" smtClean="0"/>
                        <a:t>Auditoría</a:t>
                      </a:r>
                      <a:r>
                        <a:rPr lang="en-US" b="1" dirty="0" smtClean="0"/>
                        <a:t> CMA </a:t>
                      </a:r>
                      <a:endParaRPr lang="en-GB"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b="1" dirty="0" smtClean="0"/>
                        <a:t>ICVM</a:t>
                      </a:r>
                      <a:endParaRPr lang="en-GB"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solidFill>
                  </a:tcPr>
                </a:tc>
              </a:tr>
              <a:tr h="46040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ES" dirty="0" smtClean="0"/>
                        <a:t>El perfil de riesgos de seguridad operacional del Estado</a:t>
                      </a:r>
                      <a:endParaRPr lang="en-GB" dirty="0">
                        <a:solidFill>
                          <a:schemeClr val="tx2"/>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en-GB" dirty="0">
                        <a:solidFill>
                          <a:schemeClr val="tx2"/>
                        </a:solidFill>
                      </a:endParaRPr>
                    </a:p>
                  </a:txBody>
                  <a:tcPr anchor="ctr">
                    <a:solidFill>
                      <a:schemeClr val="accent4">
                        <a:lumMod val="20000"/>
                        <a:lumOff val="80000"/>
                      </a:schemeClr>
                    </a:solidFill>
                  </a:tcPr>
                </a:tc>
              </a:tr>
              <a:tr h="46040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ES" dirty="0" smtClean="0"/>
                        <a:t>La información presentada por el Estado por medio de una autoevaluación de las PQ</a:t>
                      </a:r>
                      <a:endParaRPr lang="en-GB" dirty="0">
                        <a:solidFill>
                          <a:schemeClr val="tx2"/>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hMerge="1">
                  <a:txBody>
                    <a:bodyPr/>
                    <a:lstStyle/>
                    <a:p>
                      <a:endParaRPr lang="en-GB" dirty="0"/>
                    </a:p>
                  </a:txBody>
                  <a:tcPr/>
                </a:tc>
              </a:tr>
              <a:tr h="46040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ES" dirty="0" smtClean="0">
                          <a:solidFill>
                            <a:schemeClr val="tx2"/>
                          </a:solidFill>
                        </a:rPr>
                        <a:t>Las recomendaciones de la RO o de las secciones de la ANB</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hMerge="1">
                  <a:txBody>
                    <a:bodyPr/>
                    <a:lstStyle/>
                    <a:p>
                      <a:endParaRPr lang="en-GB" dirty="0"/>
                    </a:p>
                  </a:txBody>
                  <a:tcPr/>
                </a:tc>
              </a:tr>
              <a:tr h="46040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ES" dirty="0" smtClean="0">
                          <a:solidFill>
                            <a:schemeClr val="tx2"/>
                          </a:solidFill>
                        </a:rPr>
                        <a:t>La información compartida por organizaciones internacionales reconocidas</a:t>
                      </a:r>
                      <a:endParaRPr lang="en-GB" dirty="0">
                        <a:solidFill>
                          <a:schemeClr val="tx2"/>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hMerge="1">
                  <a:txBody>
                    <a:bodyPr/>
                    <a:lstStyle/>
                    <a:p>
                      <a:endParaRPr lang="en-GB" dirty="0"/>
                    </a:p>
                  </a:txBody>
                  <a:tcPr/>
                </a:tc>
              </a:tr>
              <a:tr h="46040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solidFill>
                            <a:schemeClr val="tx2"/>
                          </a:solidFill>
                        </a:rPr>
                        <a:t>El </a:t>
                      </a:r>
                      <a:r>
                        <a:rPr lang="en-US" dirty="0" err="1" smtClean="0">
                          <a:solidFill>
                            <a:schemeClr val="tx2"/>
                          </a:solidFill>
                        </a:rPr>
                        <a:t>equilibrio</a:t>
                      </a:r>
                      <a:r>
                        <a:rPr lang="en-US" dirty="0" smtClean="0">
                          <a:solidFill>
                            <a:schemeClr val="tx2"/>
                          </a:solidFill>
                        </a:rPr>
                        <a:t> regional</a:t>
                      </a:r>
                      <a:endParaRPr lang="en-GB" dirty="0">
                        <a:solidFill>
                          <a:schemeClr val="tx2"/>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hMerge="1">
                  <a:txBody>
                    <a:bodyPr/>
                    <a:lstStyle/>
                    <a:p>
                      <a:endParaRPr lang="en-GB" dirty="0"/>
                    </a:p>
                  </a:txBody>
                  <a:tcPr/>
                </a:tc>
              </a:tr>
              <a:tr h="8057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err="1" smtClean="0">
                          <a:solidFill>
                            <a:schemeClr val="tx2"/>
                          </a:solidFill>
                        </a:rPr>
                        <a:t>Fecha</a:t>
                      </a:r>
                      <a:r>
                        <a:rPr lang="en-US" dirty="0" smtClean="0">
                          <a:solidFill>
                            <a:schemeClr val="tx2"/>
                          </a:solidFill>
                        </a:rPr>
                        <a:t> de la </a:t>
                      </a:r>
                      <a:r>
                        <a:rPr lang="en-US" dirty="0" err="1" smtClean="0">
                          <a:solidFill>
                            <a:schemeClr val="tx2"/>
                          </a:solidFill>
                        </a:rPr>
                        <a:t>última</a:t>
                      </a:r>
                      <a:r>
                        <a:rPr lang="en-US" dirty="0" smtClean="0">
                          <a:solidFill>
                            <a:schemeClr val="tx2"/>
                          </a:solidFill>
                        </a:rPr>
                        <a:t> </a:t>
                      </a:r>
                      <a:r>
                        <a:rPr lang="en-US" dirty="0" err="1" smtClean="0">
                          <a:solidFill>
                            <a:schemeClr val="tx2"/>
                          </a:solidFill>
                        </a:rPr>
                        <a:t>auditoría</a:t>
                      </a:r>
                      <a:endParaRPr lang="en-GB" dirty="0">
                        <a:solidFill>
                          <a:schemeClr val="tx2"/>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ES" dirty="0" smtClean="0">
                          <a:solidFill>
                            <a:schemeClr val="tx2"/>
                          </a:solidFill>
                        </a:rPr>
                        <a:t>El grado de preparación del Estado (indicado en el avance comunicado respecto de la aplicación de sus CAP)</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064A2">
                        <a:lumMod val="20000"/>
                        <a:lumOff val="80000"/>
                      </a:srgbClr>
                    </a:solidFill>
                  </a:tcPr>
                </a:tc>
              </a:tr>
              <a:tr h="8057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solidFill>
                            <a:schemeClr val="tx2"/>
                          </a:solidFill>
                        </a:rPr>
                        <a:t>L</a:t>
                      </a:r>
                      <a:r>
                        <a:rPr lang="es-ES" dirty="0" smtClean="0">
                          <a:solidFill>
                            <a:schemeClr val="tx2"/>
                          </a:solidFill>
                        </a:rPr>
                        <a:t>os cambios significativos en cualquiera de las áreas de auditoría dentro del sistema de la aviación civil del Estado</a:t>
                      </a:r>
                      <a:endParaRPr lang="en-GB" dirty="0">
                        <a:solidFill>
                          <a:schemeClr val="tx2"/>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smtClean="0">
                          <a:solidFill>
                            <a:schemeClr val="tx2"/>
                          </a:solidFill>
                        </a:rPr>
                        <a:t>El </a:t>
                      </a:r>
                      <a:r>
                        <a:rPr lang="en-US" dirty="0" err="1" smtClean="0">
                          <a:solidFill>
                            <a:schemeClr val="tx2"/>
                          </a:solidFill>
                        </a:rPr>
                        <a:t>progreso</a:t>
                      </a:r>
                      <a:r>
                        <a:rPr lang="en-US" dirty="0" smtClean="0">
                          <a:solidFill>
                            <a:schemeClr val="tx2"/>
                          </a:solidFill>
                        </a:rPr>
                        <a:t> del Estado </a:t>
                      </a:r>
                      <a:r>
                        <a:rPr lang="en-US" dirty="0" err="1" smtClean="0">
                          <a:solidFill>
                            <a:schemeClr val="tx2"/>
                          </a:solidFill>
                        </a:rPr>
                        <a:t>en</a:t>
                      </a:r>
                      <a:r>
                        <a:rPr lang="en-US" dirty="0" smtClean="0">
                          <a:solidFill>
                            <a:schemeClr val="tx2"/>
                          </a:solidFill>
                        </a:rPr>
                        <a:t> resolver las</a:t>
                      </a:r>
                      <a:r>
                        <a:rPr lang="en-US" baseline="0" dirty="0" smtClean="0">
                          <a:solidFill>
                            <a:schemeClr val="tx2"/>
                          </a:solidFill>
                        </a:rPr>
                        <a:t> SSC </a:t>
                      </a:r>
                      <a:r>
                        <a:rPr lang="en-US" baseline="0" dirty="0" err="1" smtClean="0">
                          <a:solidFill>
                            <a:schemeClr val="tx2"/>
                          </a:solidFill>
                        </a:rPr>
                        <a:t>detectadas</a:t>
                      </a:r>
                      <a:endParaRPr lang="en-GB" dirty="0">
                        <a:solidFill>
                          <a:schemeClr val="tx2"/>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064A2">
                        <a:lumMod val="20000"/>
                        <a:lumOff val="80000"/>
                      </a:srgbClr>
                    </a:solidFill>
                  </a:tcPr>
                </a:tc>
              </a:tr>
            </a:tbl>
          </a:graphicData>
        </a:graphic>
      </p:graphicFrame>
      <p:sp>
        <p:nvSpPr>
          <p:cNvPr id="7" name="Rectangle 6"/>
          <p:cNvSpPr/>
          <p:nvPr/>
        </p:nvSpPr>
        <p:spPr>
          <a:xfrm>
            <a:off x="251520" y="116632"/>
            <a:ext cx="7272808" cy="1077218"/>
          </a:xfrm>
          <a:prstGeom prst="rect">
            <a:avLst/>
          </a:prstGeom>
        </p:spPr>
        <p:txBody>
          <a:bodyPr wrap="square">
            <a:spAutoFit/>
          </a:bodyPr>
          <a:lstStyle/>
          <a:p>
            <a:r>
              <a:rPr lang="es-ES" sz="3200" b="1" dirty="0">
                <a:solidFill>
                  <a:srgbClr val="1B4177"/>
                </a:solidFill>
              </a:rPr>
              <a:t>Criterios que se aplican para </a:t>
            </a:r>
            <a:r>
              <a:rPr lang="es-ES" sz="3200" b="1" dirty="0" smtClean="0">
                <a:solidFill>
                  <a:srgbClr val="1B4177"/>
                </a:solidFill>
              </a:rPr>
              <a:t>seleccionar a un Estado para: </a:t>
            </a:r>
            <a:endParaRPr lang="en-GB" b="1" dirty="0"/>
          </a:p>
        </p:txBody>
      </p:sp>
      <p:sp>
        <p:nvSpPr>
          <p:cNvPr id="8" name="Footer Placeholder 7"/>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41</a:t>
            </a:fld>
            <a:endParaRPr lang="en-US" dirty="0"/>
          </a:p>
        </p:txBody>
      </p:sp>
    </p:spTree>
    <p:extLst>
      <p:ext uri="{BB962C8B-B14F-4D97-AF65-F5344CB8AC3E}">
        <p14:creationId xmlns:p14="http://schemas.microsoft.com/office/powerpoint/2010/main" val="2467801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4713387"/>
          </a:xfrm>
        </p:spPr>
        <p:txBody>
          <a:bodyPr/>
          <a:lstStyle/>
          <a:p>
            <a:pPr marL="457200" lvl="0" indent="-457200">
              <a:buClr>
                <a:srgbClr val="FF0000"/>
              </a:buClr>
              <a:buFont typeface="+mj-lt"/>
              <a:buAutoNum type="arabicParenR"/>
            </a:pPr>
            <a:r>
              <a:rPr lang="es-ES" sz="2000" dirty="0" smtClean="0"/>
              <a:t>El Estado tiene constataciones de PQ asociadas a PQ elegibles (la mayoría de las PQ de </a:t>
            </a:r>
            <a:r>
              <a:rPr lang="es-ES" sz="2000" dirty="0"/>
              <a:t>los </a:t>
            </a:r>
            <a:r>
              <a:rPr lang="es-ES" sz="2000" dirty="0" smtClean="0"/>
              <a:t>CE-1 a CE-5);</a:t>
            </a:r>
            <a:endParaRPr lang="es-ES" sz="2000" dirty="0"/>
          </a:p>
          <a:p>
            <a:pPr marL="457200" lvl="0" indent="-457200">
              <a:buClr>
                <a:srgbClr val="FF0000"/>
              </a:buClr>
              <a:buFont typeface="+mj-lt"/>
              <a:buAutoNum type="arabicParenR"/>
            </a:pPr>
            <a:r>
              <a:rPr lang="es-ES" sz="2000" dirty="0"/>
              <a:t>por lo menos el </a:t>
            </a:r>
            <a:r>
              <a:rPr lang="es-ES" sz="2000" dirty="0" smtClean="0"/>
              <a:t>75% </a:t>
            </a:r>
            <a:r>
              <a:rPr lang="es-ES" sz="2000" dirty="0"/>
              <a:t>de los CAP correspondientes del </a:t>
            </a:r>
            <a:r>
              <a:rPr lang="es-ES" sz="2000" dirty="0" smtClean="0"/>
              <a:t>Estado respecto del área de auditoría correspondiente reúne </a:t>
            </a:r>
            <a:r>
              <a:rPr lang="es-ES" sz="2000" dirty="0"/>
              <a:t>las tres condiciones siguientes:</a:t>
            </a:r>
          </a:p>
          <a:p>
            <a:pPr marL="895350" lvl="0" indent="-457200">
              <a:buClr>
                <a:srgbClr val="FF0000"/>
              </a:buClr>
              <a:buFont typeface="+mj-lt"/>
              <a:buAutoNum type="alphaLcParenR"/>
            </a:pPr>
            <a:r>
              <a:rPr lang="es-ES" sz="2000" dirty="0"/>
              <a:t>los CAP atienden </a:t>
            </a:r>
            <a:r>
              <a:rPr lang="es-ES" sz="2000" dirty="0" smtClean="0"/>
              <a:t>plenamente las correspondientes constataciones </a:t>
            </a:r>
            <a:r>
              <a:rPr lang="es-ES" sz="2000" dirty="0"/>
              <a:t>relativas a las PQ;</a:t>
            </a:r>
          </a:p>
          <a:p>
            <a:pPr marL="895350" lvl="0" indent="-457200">
              <a:buClr>
                <a:srgbClr val="FF0000"/>
              </a:buClr>
              <a:buFont typeface="+mj-lt"/>
              <a:buAutoNum type="alphaLcParenR"/>
            </a:pPr>
            <a:r>
              <a:rPr lang="es-ES" sz="2000" dirty="0"/>
              <a:t>e</a:t>
            </a:r>
            <a:r>
              <a:rPr lang="es-ES" sz="2000" dirty="0" smtClean="0"/>
              <a:t>l Estado informa que los </a:t>
            </a:r>
            <a:r>
              <a:rPr lang="es-ES" sz="2000" dirty="0"/>
              <a:t>CAP se aplican plenamente; y</a:t>
            </a:r>
          </a:p>
          <a:p>
            <a:pPr marL="895350" lvl="0" indent="-457200">
              <a:buClr>
                <a:srgbClr val="FF0000"/>
              </a:buClr>
              <a:buFont typeface="+mj-lt"/>
              <a:buAutoNum type="alphaLcParenR"/>
            </a:pPr>
            <a:r>
              <a:rPr lang="es-ES" sz="2000" dirty="0"/>
              <a:t>el Estado ha presentado todas las </a:t>
            </a:r>
            <a:r>
              <a:rPr lang="es-ES" sz="2000" dirty="0" smtClean="0"/>
              <a:t>pruebas pertinentes respecto a las PQ correspondientes </a:t>
            </a:r>
            <a:r>
              <a:rPr lang="es-ES" sz="2000" dirty="0"/>
              <a:t>por medio </a:t>
            </a:r>
            <a:r>
              <a:rPr lang="es-ES" sz="2000" dirty="0" smtClean="0"/>
              <a:t>del marco en línea (OLF); </a:t>
            </a:r>
            <a:r>
              <a:rPr lang="es-ES" sz="2000" dirty="0"/>
              <a:t>y</a:t>
            </a:r>
            <a:endParaRPr lang="en-GB" sz="2000" dirty="0"/>
          </a:p>
          <a:p>
            <a:pPr marL="546100" lvl="0" indent="-457200">
              <a:buClr>
                <a:srgbClr val="FF0000"/>
              </a:buClr>
              <a:buFont typeface="+mj-lt"/>
              <a:buAutoNum type="arabicParenR" startAt="3"/>
            </a:pPr>
            <a:r>
              <a:rPr lang="es-ES" sz="2000" dirty="0"/>
              <a:t>el Estado </a:t>
            </a:r>
            <a:r>
              <a:rPr lang="es-ES" sz="2000" dirty="0" smtClean="0"/>
              <a:t>ha </a:t>
            </a:r>
            <a:r>
              <a:rPr lang="es-ES" sz="2000" dirty="0"/>
              <a:t>presentado la información por medio de la autoevaluación de las PQ.</a:t>
            </a:r>
            <a:endParaRPr lang="en-GB" sz="2000" dirty="0"/>
          </a:p>
          <a:p>
            <a:pPr marL="514350" indent="-514350">
              <a:buClr>
                <a:srgbClr val="FF0000"/>
              </a:buClr>
              <a:buFont typeface="+mj-lt"/>
              <a:buAutoNum type="arabicParenR" startAt="3"/>
            </a:pPr>
            <a:endParaRPr lang="en-GB" dirty="0"/>
          </a:p>
        </p:txBody>
      </p:sp>
      <p:sp>
        <p:nvSpPr>
          <p:cNvPr id="3" name="Date Placeholder 2"/>
          <p:cNvSpPr>
            <a:spLocks noGrp="1"/>
          </p:cNvSpPr>
          <p:nvPr>
            <p:ph type="dt" sz="half" idx="10"/>
          </p:nvPr>
        </p:nvSpPr>
        <p:spPr/>
        <p:txBody>
          <a:bodyPr/>
          <a:lstStyle/>
          <a:p>
            <a:fld id="{84FD58A0-33CC-481A-AA0B-0E32090BE650}" type="datetime4">
              <a:rPr lang="es-ES" smtClean="0"/>
              <a:t>05 de diciembre de 2017</a:t>
            </a:fld>
            <a:endParaRPr lang="en-US"/>
          </a:p>
        </p:txBody>
      </p:sp>
      <p:sp>
        <p:nvSpPr>
          <p:cNvPr id="6" name="TextBox 5"/>
          <p:cNvSpPr txBox="1"/>
          <p:nvPr/>
        </p:nvSpPr>
        <p:spPr>
          <a:xfrm rot="16200000">
            <a:off x="3467489" y="-3070996"/>
            <a:ext cx="984885" cy="7272810"/>
          </a:xfrm>
          <a:prstGeom prst="rect">
            <a:avLst/>
          </a:prstGeom>
          <a:noFill/>
        </p:spPr>
        <p:txBody>
          <a:bodyPr vert="eaVert" wrap="square" rtlCol="0">
            <a:spAutoFit/>
          </a:bodyPr>
          <a:lstStyle/>
          <a:p>
            <a:pPr lvl="0"/>
            <a:r>
              <a:rPr lang="es-ES" sz="2600" b="1" dirty="0">
                <a:solidFill>
                  <a:srgbClr val="1B4177"/>
                </a:solidFill>
              </a:rPr>
              <a:t>Criterios que se aplican para </a:t>
            </a:r>
            <a:r>
              <a:rPr lang="es-ES" sz="2600" b="1" dirty="0" smtClean="0">
                <a:solidFill>
                  <a:srgbClr val="1B4177"/>
                </a:solidFill>
              </a:rPr>
              <a:t>seleccionar a </a:t>
            </a:r>
            <a:r>
              <a:rPr lang="es-ES" sz="2600" b="1" dirty="0">
                <a:solidFill>
                  <a:srgbClr val="1B4177"/>
                </a:solidFill>
              </a:rPr>
              <a:t>un </a:t>
            </a:r>
            <a:r>
              <a:rPr lang="es-ES" sz="2600" b="1" dirty="0" smtClean="0">
                <a:solidFill>
                  <a:srgbClr val="1B4177"/>
                </a:solidFill>
              </a:rPr>
              <a:t>Estado para una actividad de validación </a:t>
            </a:r>
            <a:r>
              <a:rPr lang="es-ES" sz="2600" b="1" i="1" dirty="0" smtClean="0">
                <a:solidFill>
                  <a:srgbClr val="1B4177"/>
                </a:solidFill>
              </a:rPr>
              <a:t>ex situ </a:t>
            </a:r>
            <a:endParaRPr lang="en-GB" sz="2600" b="1" i="1" dirty="0">
              <a:solidFill>
                <a:srgbClr val="000000"/>
              </a:solidFill>
            </a:endParaRPr>
          </a:p>
        </p:txBody>
      </p:sp>
      <p:sp>
        <p:nvSpPr>
          <p:cNvPr id="7" name="Footer Placeholder 6"/>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42</a:t>
            </a:fld>
            <a:endParaRPr lang="en-US" dirty="0"/>
          </a:p>
        </p:txBody>
      </p:sp>
    </p:spTree>
    <p:extLst>
      <p:ext uri="{BB962C8B-B14F-4D97-AF65-F5344CB8AC3E}">
        <p14:creationId xmlns:p14="http://schemas.microsoft.com/office/powerpoint/2010/main" val="890932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fontScale="90000"/>
          </a:bodyPr>
          <a:lstStyle/>
          <a:p>
            <a:r>
              <a:rPr lang="es-ES" dirty="0" smtClean="0"/>
              <a:t>Realización de </a:t>
            </a:r>
            <a:r>
              <a:rPr lang="es-ES" dirty="0"/>
              <a:t>actividades del </a:t>
            </a:r>
            <a:r>
              <a:rPr lang="es-ES" dirty="0" smtClean="0"/>
              <a:t>CMA</a:t>
            </a:r>
            <a:br>
              <a:rPr lang="es-ES" dirty="0" smtClean="0"/>
            </a:br>
            <a:r>
              <a:rPr lang="es-ES" dirty="0" smtClean="0"/>
              <a:t>del USOAP ―</a:t>
            </a:r>
            <a:r>
              <a:rPr lang="es-ES" i="1" dirty="0" smtClean="0"/>
              <a:t> Alcance</a:t>
            </a:r>
            <a:endParaRPr lang="en-GB"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9071434"/>
              </p:ext>
            </p:extLst>
          </p:nvPr>
        </p:nvGraphicFramePr>
        <p:xfrm>
          <a:off x="539552" y="1556792"/>
          <a:ext cx="8147248" cy="4632960"/>
        </p:xfrm>
        <a:graphic>
          <a:graphicData uri="http://schemas.openxmlformats.org/drawingml/2006/table">
            <a:tbl>
              <a:tblPr firstRow="1" bandRow="1">
                <a:tableStyleId>{5C22544A-7EE6-4342-B048-85BDC9FD1C3A}</a:tableStyleId>
              </a:tblPr>
              <a:tblGrid>
                <a:gridCol w="5214223"/>
                <a:gridCol w="1568323"/>
                <a:gridCol w="1364702"/>
              </a:tblGrid>
              <a:tr h="423047">
                <a:tc>
                  <a:txBody>
                    <a:bodyPr/>
                    <a:lstStyle/>
                    <a:p>
                      <a:r>
                        <a:rPr lang="en-US" sz="1600" dirty="0" err="1" smtClean="0"/>
                        <a:t>Factores</a:t>
                      </a:r>
                      <a:r>
                        <a:rPr lang="en-US" sz="1600" dirty="0" smtClean="0"/>
                        <a:t> </a:t>
                      </a:r>
                      <a:r>
                        <a:rPr lang="en-US" sz="1600" dirty="0" err="1" smtClean="0"/>
                        <a:t>que</a:t>
                      </a:r>
                      <a:r>
                        <a:rPr lang="en-US" sz="1600" dirty="0" smtClean="0"/>
                        <a:t> </a:t>
                      </a:r>
                      <a:r>
                        <a:rPr lang="en-US" sz="1600" dirty="0" err="1" smtClean="0"/>
                        <a:t>determinan</a:t>
                      </a:r>
                      <a:r>
                        <a:rPr lang="en-US" sz="1600" dirty="0" smtClean="0"/>
                        <a:t> el </a:t>
                      </a:r>
                      <a:r>
                        <a:rPr lang="en-US" sz="1600" dirty="0" err="1" smtClean="0"/>
                        <a:t>alcance</a:t>
                      </a:r>
                      <a:endParaRPr lang="en-GB" sz="1600" dirty="0"/>
                    </a:p>
                  </a:txBody>
                  <a:tcPr anchor="ctr">
                    <a:solidFill>
                      <a:schemeClr val="accent3">
                        <a:lumMod val="75000"/>
                      </a:schemeClr>
                    </a:solidFill>
                  </a:tcPr>
                </a:tc>
                <a:tc>
                  <a:txBody>
                    <a:bodyPr/>
                    <a:lstStyle/>
                    <a:p>
                      <a:pPr algn="ctr"/>
                      <a:r>
                        <a:rPr lang="en-US" sz="1600" dirty="0" smtClean="0"/>
                        <a:t>ICVM</a:t>
                      </a:r>
                      <a:endParaRPr lang="en-GB" sz="1600" dirty="0"/>
                    </a:p>
                  </a:txBody>
                  <a:tcPr anchor="ctr">
                    <a:solidFill>
                      <a:schemeClr val="accent3">
                        <a:lumMod val="75000"/>
                      </a:schemeClr>
                    </a:solidFill>
                  </a:tcPr>
                </a:tc>
                <a:tc>
                  <a:txBody>
                    <a:bodyPr/>
                    <a:lstStyle/>
                    <a:p>
                      <a:pPr algn="ctr"/>
                      <a:r>
                        <a:rPr lang="en-US" sz="1600" dirty="0" err="1" smtClean="0"/>
                        <a:t>Auditoría</a:t>
                      </a:r>
                      <a:r>
                        <a:rPr lang="en-US" sz="1600" dirty="0" smtClean="0"/>
                        <a:t> CMA</a:t>
                      </a:r>
                      <a:endParaRPr lang="en-GB" sz="1600" dirty="0"/>
                    </a:p>
                  </a:txBody>
                  <a:tcPr anchor="ctr">
                    <a:solidFill>
                      <a:schemeClr val="accent3">
                        <a:lumMod val="75000"/>
                      </a:schemeClr>
                    </a:solidFill>
                  </a:tcPr>
                </a:tc>
              </a:tr>
              <a:tr h="423047">
                <a:tc>
                  <a:txBody>
                    <a:bodyPr/>
                    <a:lstStyle/>
                    <a:p>
                      <a:r>
                        <a:rPr kumimoji="0" lang="es-ES" sz="1600" b="1" i="0" u="none" strike="noStrike" kern="1200" cap="none" spc="0" normalizeH="0" baseline="0" noProof="0" dirty="0" smtClean="0">
                          <a:ln>
                            <a:noFill/>
                          </a:ln>
                          <a:solidFill>
                            <a:srgbClr val="1B4177"/>
                          </a:solidFill>
                          <a:effectLst/>
                          <a:uLnTx/>
                          <a:uFillTx/>
                          <a:latin typeface="+mn-lt"/>
                          <a:ea typeface="+mn-ea"/>
                          <a:cs typeface="+mn-cs"/>
                        </a:rPr>
                        <a:t>El nivel de las actividades aeronáuticas del Estado. </a:t>
                      </a:r>
                      <a:endParaRPr lang="en-GB" sz="1600" b="1" dirty="0"/>
                    </a:p>
                  </a:txBody>
                  <a:tcPr anchor="ctr"/>
                </a:tc>
                <a:tc>
                  <a:txBody>
                    <a:bodyPr/>
                    <a:lstStyle/>
                    <a:p>
                      <a:pPr algn="ctr"/>
                      <a:r>
                        <a:rPr lang="en-GB" sz="1600" b="1" dirty="0" smtClean="0">
                          <a:solidFill>
                            <a:srgbClr val="C00000"/>
                          </a:solidFill>
                          <a:latin typeface="Wingdings 2" panose="05020102010507070707" pitchFamily="18" charset="2"/>
                          <a:sym typeface="Wingdings"/>
                        </a:rPr>
                        <a:t></a:t>
                      </a:r>
                      <a:endParaRPr lang="en-GB" sz="1600" b="1" dirty="0">
                        <a:solidFill>
                          <a:srgbClr val="C00000"/>
                        </a:solidFill>
                        <a:latin typeface="Wingdings 2" panose="05020102010507070707"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r>
              <a:tr h="423047">
                <a:tc>
                  <a:txBody>
                    <a:bodyPr/>
                    <a:lstStyle/>
                    <a:p>
                      <a:r>
                        <a:rPr lang="en-US" sz="1600" b="1" dirty="0" err="1" smtClean="0">
                          <a:solidFill>
                            <a:srgbClr val="1B4177"/>
                          </a:solidFill>
                        </a:rPr>
                        <a:t>Todo</a:t>
                      </a:r>
                      <a:r>
                        <a:rPr lang="en-US" sz="1600" b="1" dirty="0" smtClean="0">
                          <a:solidFill>
                            <a:srgbClr val="1B4177"/>
                          </a:solidFill>
                        </a:rPr>
                        <a:t> </a:t>
                      </a:r>
                      <a:r>
                        <a:rPr lang="en-US" sz="1600" b="1" dirty="0" err="1" smtClean="0">
                          <a:solidFill>
                            <a:srgbClr val="1B4177"/>
                          </a:solidFill>
                        </a:rPr>
                        <a:t>cambio</a:t>
                      </a:r>
                      <a:r>
                        <a:rPr lang="en-US" sz="1600" b="1" dirty="0" smtClean="0">
                          <a:solidFill>
                            <a:srgbClr val="1B4177"/>
                          </a:solidFill>
                        </a:rPr>
                        <a:t> </a:t>
                      </a:r>
                      <a:r>
                        <a:rPr lang="en-US" sz="1600" b="1" dirty="0" err="1" smtClean="0">
                          <a:solidFill>
                            <a:srgbClr val="1B4177"/>
                          </a:solidFill>
                        </a:rPr>
                        <a:t>en</a:t>
                      </a:r>
                      <a:r>
                        <a:rPr lang="en-US" sz="1600" b="1" dirty="0" smtClean="0">
                          <a:solidFill>
                            <a:srgbClr val="1B4177"/>
                          </a:solidFill>
                        </a:rPr>
                        <a:t> el </a:t>
                      </a:r>
                      <a:r>
                        <a:rPr lang="en-US" sz="1600" b="1" dirty="0" err="1" smtClean="0">
                          <a:solidFill>
                            <a:srgbClr val="1B4177"/>
                          </a:solidFill>
                        </a:rPr>
                        <a:t>sistema</a:t>
                      </a:r>
                      <a:r>
                        <a:rPr lang="en-US" sz="1600" b="1" dirty="0" smtClean="0">
                          <a:solidFill>
                            <a:srgbClr val="1B4177"/>
                          </a:solidFill>
                        </a:rPr>
                        <a:t> </a:t>
                      </a:r>
                      <a:r>
                        <a:rPr lang="en-US" sz="1600" b="1" dirty="0" err="1" smtClean="0">
                          <a:solidFill>
                            <a:srgbClr val="1B4177"/>
                          </a:solidFill>
                        </a:rPr>
                        <a:t>aeronáutico</a:t>
                      </a:r>
                      <a:r>
                        <a:rPr lang="en-US" sz="1600" b="1" dirty="0" smtClean="0">
                          <a:solidFill>
                            <a:srgbClr val="1B4177"/>
                          </a:solidFill>
                        </a:rPr>
                        <a:t> del Estado.</a:t>
                      </a:r>
                      <a:endParaRPr lang="en-GB" sz="1600" b="1" dirty="0">
                        <a:solidFill>
                          <a:srgbClr val="1B4177"/>
                        </a:solidFill>
                      </a:endParaRPr>
                    </a:p>
                  </a:txBody>
                  <a:tcPr anchor="ctr"/>
                </a:tc>
                <a:tc>
                  <a:txBody>
                    <a:bodyPr/>
                    <a:lstStyle/>
                    <a:p>
                      <a:pPr algn="ctr"/>
                      <a:endParaRPr lang="en-GB" sz="1600" dirty="0"/>
                    </a:p>
                  </a:txBody>
                  <a:tcP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r>
              <a:tr h="423047">
                <a:tc>
                  <a:txBody>
                    <a:bodyPr/>
                    <a:lstStyle/>
                    <a:p>
                      <a:r>
                        <a:rPr lang="en-US" sz="1600" b="1" dirty="0" err="1" smtClean="0">
                          <a:solidFill>
                            <a:srgbClr val="1B4177"/>
                          </a:solidFill>
                        </a:rPr>
                        <a:t>Aceptabilidad</a:t>
                      </a:r>
                      <a:r>
                        <a:rPr lang="en-US" sz="1600" b="1" dirty="0" smtClean="0">
                          <a:solidFill>
                            <a:srgbClr val="1B4177"/>
                          </a:solidFill>
                        </a:rPr>
                        <a:t> de los CAP.</a:t>
                      </a:r>
                      <a:endParaRPr lang="en-GB" sz="1600" b="1" dirty="0">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c>
                  <a:txBody>
                    <a:bodyPr/>
                    <a:lstStyle/>
                    <a:p>
                      <a:pPr algn="ctr"/>
                      <a:endParaRPr lang="en-GB" sz="1600" dirty="0"/>
                    </a:p>
                  </a:txBody>
                  <a:tcPr>
                    <a:solidFill>
                      <a:schemeClr val="bg1">
                        <a:lumMod val="65000"/>
                      </a:schemeClr>
                    </a:solidFill>
                  </a:tcPr>
                </a:tc>
              </a:tr>
              <a:tr h="423047">
                <a:tc>
                  <a:txBody>
                    <a:bodyPr/>
                    <a:lstStyle/>
                    <a:p>
                      <a:r>
                        <a:rPr lang="en-US" sz="1600" b="1" dirty="0" smtClean="0">
                          <a:solidFill>
                            <a:srgbClr val="1B4177"/>
                          </a:solidFill>
                        </a:rPr>
                        <a:t>El </a:t>
                      </a:r>
                      <a:r>
                        <a:rPr lang="en-US" sz="1600" b="1" dirty="0" err="1" smtClean="0">
                          <a:solidFill>
                            <a:srgbClr val="1B4177"/>
                          </a:solidFill>
                        </a:rPr>
                        <a:t>nivel</a:t>
                      </a:r>
                      <a:r>
                        <a:rPr lang="en-US" sz="1600" b="1" dirty="0" smtClean="0">
                          <a:solidFill>
                            <a:srgbClr val="1B4177"/>
                          </a:solidFill>
                        </a:rPr>
                        <a:t> de </a:t>
                      </a:r>
                      <a:r>
                        <a:rPr lang="en-US" sz="1600" b="1" dirty="0" err="1" smtClean="0">
                          <a:solidFill>
                            <a:srgbClr val="1B4177"/>
                          </a:solidFill>
                        </a:rPr>
                        <a:t>progreso</a:t>
                      </a:r>
                      <a:r>
                        <a:rPr lang="en-US" sz="1600" b="1" dirty="0" smtClean="0">
                          <a:solidFill>
                            <a:srgbClr val="1B4177"/>
                          </a:solidFill>
                        </a:rPr>
                        <a:t> </a:t>
                      </a:r>
                      <a:r>
                        <a:rPr lang="en-US" sz="1600" b="1" dirty="0" err="1" smtClean="0">
                          <a:solidFill>
                            <a:srgbClr val="1B4177"/>
                          </a:solidFill>
                        </a:rPr>
                        <a:t>comunicado</a:t>
                      </a:r>
                      <a:r>
                        <a:rPr lang="en-US" sz="1600" b="1" dirty="0" smtClean="0">
                          <a:solidFill>
                            <a:srgbClr val="1B4177"/>
                          </a:solidFill>
                        </a:rPr>
                        <a:t> </a:t>
                      </a:r>
                      <a:r>
                        <a:rPr lang="en-US" sz="1600" b="1" dirty="0" err="1" smtClean="0">
                          <a:solidFill>
                            <a:srgbClr val="1B4177"/>
                          </a:solidFill>
                        </a:rPr>
                        <a:t>por</a:t>
                      </a:r>
                      <a:r>
                        <a:rPr lang="en-US" sz="1600" b="1" dirty="0" smtClean="0">
                          <a:solidFill>
                            <a:srgbClr val="1B4177"/>
                          </a:solidFill>
                        </a:rPr>
                        <a:t> el Estado </a:t>
                      </a:r>
                      <a:r>
                        <a:rPr lang="en-US" sz="1600" b="1" dirty="0" err="1" smtClean="0">
                          <a:solidFill>
                            <a:srgbClr val="1B4177"/>
                          </a:solidFill>
                        </a:rPr>
                        <a:t>respecto</a:t>
                      </a:r>
                      <a:r>
                        <a:rPr lang="en-US" sz="1600" b="1" dirty="0" smtClean="0">
                          <a:solidFill>
                            <a:srgbClr val="1B4177"/>
                          </a:solidFill>
                        </a:rPr>
                        <a:t> de la </a:t>
                      </a:r>
                      <a:r>
                        <a:rPr lang="en-US" sz="1600" b="1" dirty="0" err="1" smtClean="0">
                          <a:solidFill>
                            <a:srgbClr val="1B4177"/>
                          </a:solidFill>
                        </a:rPr>
                        <a:t>aplicación</a:t>
                      </a:r>
                      <a:r>
                        <a:rPr lang="en-US" sz="1600" b="1" dirty="0" smtClean="0">
                          <a:solidFill>
                            <a:srgbClr val="1B4177"/>
                          </a:solidFill>
                        </a:rPr>
                        <a:t> de </a:t>
                      </a:r>
                      <a:r>
                        <a:rPr lang="en-US" sz="1600" b="1" dirty="0" err="1" smtClean="0">
                          <a:solidFill>
                            <a:srgbClr val="1B4177"/>
                          </a:solidFill>
                        </a:rPr>
                        <a:t>sus</a:t>
                      </a:r>
                      <a:r>
                        <a:rPr lang="en-US" sz="1600" b="1" dirty="0" smtClean="0">
                          <a:solidFill>
                            <a:srgbClr val="1B4177"/>
                          </a:solidFill>
                        </a:rPr>
                        <a:t> CAP.</a:t>
                      </a:r>
                      <a:endParaRPr lang="en-GB" sz="1600" b="1" dirty="0">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c>
                  <a:txBody>
                    <a:bodyPr/>
                    <a:lstStyle/>
                    <a:p>
                      <a:pPr algn="ctr"/>
                      <a:endParaRPr lang="en-GB" sz="1600" dirty="0"/>
                    </a:p>
                  </a:txBody>
                  <a:tcPr>
                    <a:solidFill>
                      <a:schemeClr val="bg1">
                        <a:lumMod val="65000"/>
                      </a:schemeClr>
                    </a:solidFill>
                  </a:tcPr>
                </a:tc>
              </a:tr>
              <a:tr h="423047">
                <a:tc>
                  <a:txBody>
                    <a:bodyPr/>
                    <a:lstStyle/>
                    <a:p>
                      <a:r>
                        <a:rPr lang="en-US" sz="1600" b="1" dirty="0" smtClean="0">
                          <a:solidFill>
                            <a:srgbClr val="1B4177"/>
                          </a:solidFill>
                        </a:rPr>
                        <a:t>La </a:t>
                      </a:r>
                      <a:r>
                        <a:rPr lang="en-US" sz="1600" b="1" dirty="0" err="1" smtClean="0">
                          <a:solidFill>
                            <a:srgbClr val="1B4177"/>
                          </a:solidFill>
                        </a:rPr>
                        <a:t>autoevaluación</a:t>
                      </a:r>
                      <a:r>
                        <a:rPr lang="en-US" sz="1600" b="1" dirty="0" smtClean="0">
                          <a:solidFill>
                            <a:srgbClr val="1B4177"/>
                          </a:solidFill>
                        </a:rPr>
                        <a:t> </a:t>
                      </a:r>
                      <a:r>
                        <a:rPr lang="en-US" sz="1600" b="1" dirty="0" err="1" smtClean="0">
                          <a:solidFill>
                            <a:srgbClr val="1B4177"/>
                          </a:solidFill>
                        </a:rPr>
                        <a:t>por</a:t>
                      </a:r>
                      <a:r>
                        <a:rPr lang="en-US" sz="1600" b="1" dirty="0" smtClean="0">
                          <a:solidFill>
                            <a:srgbClr val="1B4177"/>
                          </a:solidFill>
                        </a:rPr>
                        <a:t> </a:t>
                      </a:r>
                      <a:r>
                        <a:rPr lang="en-US" sz="1600" b="1" baseline="0" dirty="0" smtClean="0">
                          <a:solidFill>
                            <a:srgbClr val="1B4177"/>
                          </a:solidFill>
                        </a:rPr>
                        <a:t>parte del Estado, </a:t>
                      </a:r>
                      <a:r>
                        <a:rPr lang="en-US" sz="1600" b="1" baseline="0" dirty="0" err="1" smtClean="0">
                          <a:solidFill>
                            <a:srgbClr val="1B4177"/>
                          </a:solidFill>
                        </a:rPr>
                        <a:t>incluidas</a:t>
                      </a:r>
                      <a:r>
                        <a:rPr lang="en-US" sz="1600" b="1" baseline="0" dirty="0" smtClean="0">
                          <a:solidFill>
                            <a:srgbClr val="1B4177"/>
                          </a:solidFill>
                        </a:rPr>
                        <a:t> </a:t>
                      </a:r>
                      <a:r>
                        <a:rPr lang="en-US" sz="1600" b="1" baseline="0" dirty="0" err="1" smtClean="0">
                          <a:solidFill>
                            <a:srgbClr val="1B4177"/>
                          </a:solidFill>
                        </a:rPr>
                        <a:t>las</a:t>
                      </a:r>
                      <a:r>
                        <a:rPr lang="en-US" sz="1600" b="1" baseline="0" dirty="0" smtClean="0">
                          <a:solidFill>
                            <a:srgbClr val="1B4177"/>
                          </a:solidFill>
                        </a:rPr>
                        <a:t> </a:t>
                      </a:r>
                      <a:r>
                        <a:rPr lang="en-US" sz="1600" b="1" baseline="0" dirty="0" err="1" smtClean="0">
                          <a:solidFill>
                            <a:srgbClr val="1B4177"/>
                          </a:solidFill>
                        </a:rPr>
                        <a:t>pruebas</a:t>
                      </a:r>
                      <a:r>
                        <a:rPr lang="en-US" sz="1600" b="1" baseline="0" dirty="0" smtClean="0">
                          <a:solidFill>
                            <a:srgbClr val="1B4177"/>
                          </a:solidFill>
                        </a:rPr>
                        <a:t> </a:t>
                      </a:r>
                      <a:r>
                        <a:rPr lang="en-US" sz="1600" b="1" baseline="0" dirty="0" err="1" smtClean="0">
                          <a:solidFill>
                            <a:srgbClr val="1B4177"/>
                          </a:solidFill>
                        </a:rPr>
                        <a:t>que</a:t>
                      </a:r>
                      <a:r>
                        <a:rPr lang="en-US" sz="1600" b="1" baseline="0" dirty="0" smtClean="0">
                          <a:solidFill>
                            <a:srgbClr val="1B4177"/>
                          </a:solidFill>
                        </a:rPr>
                        <a:t> </a:t>
                      </a:r>
                      <a:r>
                        <a:rPr lang="en-US" sz="1600" b="1" baseline="0" dirty="0" err="1" smtClean="0">
                          <a:solidFill>
                            <a:srgbClr val="1B4177"/>
                          </a:solidFill>
                        </a:rPr>
                        <a:t>haya</a:t>
                      </a:r>
                      <a:r>
                        <a:rPr lang="en-US" sz="1600" b="1" baseline="0" dirty="0" smtClean="0">
                          <a:solidFill>
                            <a:srgbClr val="1B4177"/>
                          </a:solidFill>
                        </a:rPr>
                        <a:t> </a:t>
                      </a:r>
                      <a:r>
                        <a:rPr lang="en-US" sz="1600" b="1" baseline="0" dirty="0" err="1" smtClean="0">
                          <a:solidFill>
                            <a:srgbClr val="1B4177"/>
                          </a:solidFill>
                        </a:rPr>
                        <a:t>presentado</a:t>
                      </a:r>
                      <a:r>
                        <a:rPr lang="en-US" sz="1600" b="1" baseline="0" dirty="0" smtClean="0">
                          <a:solidFill>
                            <a:srgbClr val="1B4177"/>
                          </a:solidFill>
                        </a:rPr>
                        <a:t>.</a:t>
                      </a:r>
                      <a:endParaRPr lang="en-GB" sz="1600" b="1" dirty="0">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txBody>
                  <a:tcPr/>
                </a:tc>
              </a:tr>
              <a:tr h="423047">
                <a:tc>
                  <a:txBody>
                    <a:bodyPr/>
                    <a:lstStyle/>
                    <a:p>
                      <a:r>
                        <a:rPr lang="en-US" sz="1600" b="1" dirty="0" err="1" smtClean="0">
                          <a:solidFill>
                            <a:srgbClr val="1B4177"/>
                          </a:solidFill>
                        </a:rPr>
                        <a:t>Solicitud</a:t>
                      </a:r>
                      <a:r>
                        <a:rPr lang="en-US" sz="1600" b="1" baseline="0" dirty="0" smtClean="0">
                          <a:solidFill>
                            <a:srgbClr val="1B4177"/>
                          </a:solidFill>
                        </a:rPr>
                        <a:t> del Estado (</a:t>
                      </a:r>
                      <a:r>
                        <a:rPr lang="en-US" sz="1600" b="1" baseline="0" dirty="0" err="1" smtClean="0">
                          <a:solidFill>
                            <a:srgbClr val="1B4177"/>
                          </a:solidFill>
                        </a:rPr>
                        <a:t>actividad</a:t>
                      </a:r>
                      <a:r>
                        <a:rPr lang="en-US" sz="1600" b="1" baseline="0" dirty="0" smtClean="0">
                          <a:solidFill>
                            <a:srgbClr val="1B4177"/>
                          </a:solidFill>
                        </a:rPr>
                        <a:t> con </a:t>
                      </a:r>
                      <a:r>
                        <a:rPr lang="en-US" sz="1600" b="1" baseline="0" dirty="0" err="1" smtClean="0">
                          <a:solidFill>
                            <a:srgbClr val="1B4177"/>
                          </a:solidFill>
                        </a:rPr>
                        <a:t>recuperación</a:t>
                      </a:r>
                      <a:r>
                        <a:rPr lang="en-US" sz="1600" b="1" baseline="0" dirty="0" smtClean="0">
                          <a:solidFill>
                            <a:srgbClr val="1B4177"/>
                          </a:solidFill>
                        </a:rPr>
                        <a:t> de </a:t>
                      </a:r>
                      <a:r>
                        <a:rPr lang="en-US" sz="1600" b="1" baseline="0" dirty="0" err="1" smtClean="0">
                          <a:solidFill>
                            <a:srgbClr val="1B4177"/>
                          </a:solidFill>
                        </a:rPr>
                        <a:t>costos</a:t>
                      </a:r>
                      <a:r>
                        <a:rPr lang="en-US" sz="1600" b="1" baseline="0" dirty="0" smtClean="0">
                          <a:solidFill>
                            <a:srgbClr val="1B4177"/>
                          </a:solidFill>
                        </a:rPr>
                        <a:t>).</a:t>
                      </a:r>
                      <a:endParaRPr lang="en-GB" sz="1600" b="1" dirty="0">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txBody>
                  <a:tcPr/>
                </a:tc>
              </a:tr>
              <a:tr h="423047">
                <a:tc>
                  <a:txBody>
                    <a:bodyPr/>
                    <a:lstStyle/>
                    <a:p>
                      <a:r>
                        <a:rPr lang="en-US" sz="1600" b="1" dirty="0" err="1" smtClean="0">
                          <a:solidFill>
                            <a:srgbClr val="1B4177"/>
                          </a:solidFill>
                        </a:rPr>
                        <a:t>Disponibilidad</a:t>
                      </a:r>
                      <a:r>
                        <a:rPr lang="en-US" sz="1600" b="1" baseline="0" dirty="0" smtClean="0">
                          <a:solidFill>
                            <a:srgbClr val="1B4177"/>
                          </a:solidFill>
                        </a:rPr>
                        <a:t> de </a:t>
                      </a:r>
                      <a:r>
                        <a:rPr lang="en-US" sz="1600" b="1" baseline="0" dirty="0" err="1" smtClean="0">
                          <a:solidFill>
                            <a:srgbClr val="1B4177"/>
                          </a:solidFill>
                        </a:rPr>
                        <a:t>recursos</a:t>
                      </a:r>
                      <a:r>
                        <a:rPr lang="en-US" sz="1600" b="1" baseline="0" dirty="0" smtClean="0">
                          <a:solidFill>
                            <a:srgbClr val="1B4177"/>
                          </a:solidFill>
                        </a:rPr>
                        <a:t>.</a:t>
                      </a:r>
                      <a:endParaRPr lang="en-GB" sz="1600" b="1" dirty="0">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txBody>
                  <a:tcPr/>
                </a:tc>
              </a:tr>
            </a:tbl>
          </a:graphicData>
        </a:graphic>
      </p:graphicFrame>
      <p:sp>
        <p:nvSpPr>
          <p:cNvPr id="6" name="Date Placeholder 5"/>
          <p:cNvSpPr>
            <a:spLocks noGrp="1"/>
          </p:cNvSpPr>
          <p:nvPr>
            <p:ph type="dt" sz="half" idx="10"/>
          </p:nvPr>
        </p:nvSpPr>
        <p:spPr/>
        <p:txBody>
          <a:bodyPr/>
          <a:lstStyle/>
          <a:p>
            <a:fld id="{4DEF0765-B01E-4EAD-A4BE-A95E5E1381C7}"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43</a:t>
            </a:fld>
            <a:endParaRPr lang="en-US" dirty="0"/>
          </a:p>
        </p:txBody>
      </p:sp>
    </p:spTree>
    <p:extLst>
      <p:ext uri="{BB962C8B-B14F-4D97-AF65-F5344CB8AC3E}">
        <p14:creationId xmlns:p14="http://schemas.microsoft.com/office/powerpoint/2010/main" val="1796912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s-ES" sz="2800" dirty="0" smtClean="0"/>
              <a:t>Realización de </a:t>
            </a:r>
            <a:r>
              <a:rPr lang="es-ES" sz="2800" dirty="0"/>
              <a:t>actividades del </a:t>
            </a:r>
            <a:r>
              <a:rPr lang="es-ES" sz="2800" dirty="0" smtClean="0"/>
              <a:t>CMA</a:t>
            </a:r>
            <a:br>
              <a:rPr lang="es-ES" sz="2800" dirty="0" smtClean="0"/>
            </a:br>
            <a:r>
              <a:rPr lang="es-ES" sz="2800" dirty="0" smtClean="0"/>
              <a:t>del USOAP ― </a:t>
            </a:r>
            <a:r>
              <a:rPr lang="es-ES" sz="2800" i="1" dirty="0" smtClean="0"/>
              <a:t>Duración y composición del equipo</a:t>
            </a:r>
            <a:endParaRPr lang="en-GB" sz="2800"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72818081"/>
              </p:ext>
            </p:extLst>
          </p:nvPr>
        </p:nvGraphicFramePr>
        <p:xfrm>
          <a:off x="539552" y="1556792"/>
          <a:ext cx="8147248" cy="2895600"/>
        </p:xfrm>
        <a:graphic>
          <a:graphicData uri="http://schemas.openxmlformats.org/drawingml/2006/table">
            <a:tbl>
              <a:tblPr firstRow="1" bandRow="1">
                <a:tableStyleId>{5C22544A-7EE6-4342-B048-85BDC9FD1C3A}</a:tableStyleId>
              </a:tblPr>
              <a:tblGrid>
                <a:gridCol w="5214223"/>
                <a:gridCol w="1568323"/>
                <a:gridCol w="1364702"/>
              </a:tblGrid>
              <a:tr h="423047">
                <a:tc>
                  <a:txBody>
                    <a:bodyPr/>
                    <a:lstStyle/>
                    <a:p>
                      <a:r>
                        <a:rPr lang="en-US" sz="1600" dirty="0" err="1" smtClean="0"/>
                        <a:t>Factores</a:t>
                      </a:r>
                      <a:r>
                        <a:rPr lang="en-US" sz="1600" dirty="0" smtClean="0"/>
                        <a:t> </a:t>
                      </a:r>
                      <a:r>
                        <a:rPr lang="en-US" sz="1600" dirty="0" err="1" smtClean="0"/>
                        <a:t>que</a:t>
                      </a:r>
                      <a:r>
                        <a:rPr lang="en-US" sz="1600" dirty="0" smtClean="0"/>
                        <a:t> </a:t>
                      </a:r>
                      <a:r>
                        <a:rPr lang="en-US" sz="1600" dirty="0" err="1" smtClean="0"/>
                        <a:t>determinan</a:t>
                      </a:r>
                      <a:r>
                        <a:rPr lang="en-US" sz="1600" dirty="0" smtClean="0"/>
                        <a:t> la </a:t>
                      </a:r>
                      <a:r>
                        <a:rPr lang="en-US" sz="1600" dirty="0" err="1" smtClean="0"/>
                        <a:t>duración</a:t>
                      </a:r>
                      <a:r>
                        <a:rPr lang="en-US" sz="1600" baseline="0" dirty="0" smtClean="0"/>
                        <a:t> y la </a:t>
                      </a:r>
                      <a:r>
                        <a:rPr lang="en-US" sz="1600" baseline="0" dirty="0" err="1" smtClean="0"/>
                        <a:t>composición</a:t>
                      </a:r>
                      <a:endParaRPr lang="en-US" sz="1600" baseline="0" dirty="0" smtClean="0"/>
                    </a:p>
                    <a:p>
                      <a:r>
                        <a:rPr lang="en-US" sz="1600" baseline="0" dirty="0" smtClean="0"/>
                        <a:t>del </a:t>
                      </a:r>
                      <a:r>
                        <a:rPr lang="en-US" sz="1600" baseline="0" dirty="0" err="1" smtClean="0"/>
                        <a:t>equipo</a:t>
                      </a:r>
                      <a:endParaRPr lang="en-GB" sz="1600" dirty="0"/>
                    </a:p>
                  </a:txBody>
                  <a:tcPr anchor="ctr">
                    <a:solidFill>
                      <a:schemeClr val="accent3">
                        <a:lumMod val="75000"/>
                      </a:schemeClr>
                    </a:solidFill>
                  </a:tcPr>
                </a:tc>
                <a:tc>
                  <a:txBody>
                    <a:bodyPr/>
                    <a:lstStyle/>
                    <a:p>
                      <a:pPr algn="ctr"/>
                      <a:r>
                        <a:rPr lang="en-US" sz="1600" dirty="0" smtClean="0"/>
                        <a:t>ICVM</a:t>
                      </a:r>
                      <a:endParaRPr lang="en-GB" sz="1600" dirty="0"/>
                    </a:p>
                  </a:txBody>
                  <a:tcPr anchor="ctr">
                    <a:solidFill>
                      <a:schemeClr val="accent3">
                        <a:lumMod val="75000"/>
                      </a:schemeClr>
                    </a:solidFill>
                  </a:tcPr>
                </a:tc>
                <a:tc>
                  <a:txBody>
                    <a:bodyPr/>
                    <a:lstStyle/>
                    <a:p>
                      <a:pPr algn="ctr"/>
                      <a:r>
                        <a:rPr lang="en-US" sz="1600" dirty="0" err="1" smtClean="0"/>
                        <a:t>Auditoría</a:t>
                      </a:r>
                      <a:r>
                        <a:rPr lang="en-US" sz="1600" dirty="0" smtClean="0"/>
                        <a:t> CMA</a:t>
                      </a:r>
                      <a:endParaRPr lang="en-GB" sz="1600" dirty="0"/>
                    </a:p>
                  </a:txBody>
                  <a:tcPr anchor="ctr">
                    <a:solidFill>
                      <a:schemeClr val="accent3">
                        <a:lumMod val="75000"/>
                      </a:schemeClr>
                    </a:solidFill>
                  </a:tcPr>
                </a:tc>
              </a:tr>
              <a:tr h="423047">
                <a:tc>
                  <a:txBody>
                    <a:bodyPr/>
                    <a:lstStyle/>
                    <a:p>
                      <a:r>
                        <a:rPr kumimoji="0" lang="es-ES" sz="1600" b="1" i="0" u="none" strike="noStrike" kern="1200" cap="none" spc="0" normalizeH="0" baseline="0" noProof="0" dirty="0" smtClean="0">
                          <a:ln>
                            <a:noFill/>
                          </a:ln>
                          <a:solidFill>
                            <a:srgbClr val="1B4177"/>
                          </a:solidFill>
                          <a:effectLst/>
                          <a:uLnTx/>
                          <a:uFillTx/>
                          <a:latin typeface="+mn-lt"/>
                          <a:ea typeface="+mn-ea"/>
                          <a:cs typeface="+mn-cs"/>
                        </a:rPr>
                        <a:t>Alcance</a:t>
                      </a:r>
                      <a:endParaRPr lang="en-GB" sz="1600" b="1" dirty="0"/>
                    </a:p>
                  </a:txBody>
                  <a:tcPr anchor="ctr"/>
                </a:tc>
                <a:tc>
                  <a:txBody>
                    <a:bodyPr/>
                    <a:lstStyle/>
                    <a:p>
                      <a:pPr algn="ctr"/>
                      <a:r>
                        <a:rPr lang="en-GB" sz="1600" b="1" dirty="0" smtClean="0">
                          <a:solidFill>
                            <a:srgbClr val="C00000"/>
                          </a:solidFill>
                          <a:latin typeface="Wingdings 2" panose="05020102010507070707" pitchFamily="18" charset="2"/>
                          <a:sym typeface="Wingdings"/>
                        </a:rPr>
                        <a:t></a:t>
                      </a:r>
                      <a:endParaRPr lang="en-GB" sz="1600" b="1" dirty="0">
                        <a:solidFill>
                          <a:srgbClr val="C00000"/>
                        </a:solidFill>
                        <a:latin typeface="Wingdings 2" panose="05020102010507070707"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r>
              <a:tr h="423047">
                <a:tc>
                  <a:txBody>
                    <a:bodyPr/>
                    <a:lstStyle/>
                    <a:p>
                      <a:r>
                        <a:rPr lang="en-US" sz="1600" b="1" dirty="0" err="1" smtClean="0">
                          <a:solidFill>
                            <a:srgbClr val="1B4177"/>
                          </a:solidFill>
                        </a:rPr>
                        <a:t>Complejidad</a:t>
                      </a:r>
                      <a:r>
                        <a:rPr lang="en-US" sz="1600" b="1" dirty="0" smtClean="0">
                          <a:solidFill>
                            <a:srgbClr val="1B4177"/>
                          </a:solidFill>
                        </a:rPr>
                        <a:t> del </a:t>
                      </a:r>
                      <a:r>
                        <a:rPr lang="en-US" sz="1600" b="1" dirty="0" err="1" smtClean="0">
                          <a:solidFill>
                            <a:srgbClr val="1B4177"/>
                          </a:solidFill>
                        </a:rPr>
                        <a:t>sistema</a:t>
                      </a:r>
                      <a:r>
                        <a:rPr lang="en-US" sz="1600" b="1" dirty="0" smtClean="0">
                          <a:solidFill>
                            <a:srgbClr val="1B4177"/>
                          </a:solidFill>
                        </a:rPr>
                        <a:t> del Estado</a:t>
                      </a:r>
                      <a:endParaRPr lang="en-GB" sz="1600" b="1" dirty="0">
                        <a:solidFill>
                          <a:srgbClr val="1B4177"/>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C00000"/>
                          </a:solidFill>
                          <a:effectLst/>
                          <a:uLnTx/>
                          <a:uFillTx/>
                          <a:latin typeface="Wingdings 2" panose="05020102010507070707" pitchFamily="18" charset="2"/>
                          <a:ea typeface="+mn-ea"/>
                          <a:cs typeface="+mn-cs"/>
                          <a:sym typeface="Wingdings"/>
                        </a:rPr>
                        <a:t></a:t>
                      </a:r>
                      <a:endParaRPr kumimoji="0" lang="en-GB" sz="1600" b="1" i="0" u="none" strike="noStrike" kern="1200" cap="none" spc="0" normalizeH="0" baseline="0" noProof="0" dirty="0">
                        <a:ln>
                          <a:noFill/>
                        </a:ln>
                        <a:solidFill>
                          <a:srgbClr val="C00000"/>
                        </a:solidFill>
                        <a:effectLst/>
                        <a:uLnTx/>
                        <a:uFillTx/>
                        <a:latin typeface="Wingdings 2" panose="05020102010507070707" pitchFamily="18" charset="2"/>
                        <a:ea typeface="+mn-ea"/>
                        <a:cs typeface="+mn-cs"/>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solidFill>
                      <a:schemeClr val="bg1">
                        <a:lumMod val="85000"/>
                      </a:schemeClr>
                    </a:solidFill>
                  </a:tcPr>
                </a:tc>
              </a:tr>
              <a:tr h="423047">
                <a:tc>
                  <a:txBody>
                    <a:bodyPr/>
                    <a:lstStyle/>
                    <a:p>
                      <a:r>
                        <a:rPr lang="en-US" sz="1600" b="1" dirty="0" err="1" smtClean="0">
                          <a:solidFill>
                            <a:srgbClr val="1B4177"/>
                          </a:solidFill>
                        </a:rPr>
                        <a:t>Número</a:t>
                      </a:r>
                      <a:r>
                        <a:rPr lang="en-US" sz="1600" b="1" dirty="0" smtClean="0">
                          <a:solidFill>
                            <a:srgbClr val="1B4177"/>
                          </a:solidFill>
                        </a:rPr>
                        <a:t> de PQ no </a:t>
                      </a:r>
                      <a:r>
                        <a:rPr lang="en-US" sz="1600" b="1" dirty="0" err="1" smtClean="0">
                          <a:solidFill>
                            <a:srgbClr val="1B4177"/>
                          </a:solidFill>
                        </a:rPr>
                        <a:t>satisfactorias</a:t>
                      </a:r>
                      <a:r>
                        <a:rPr lang="en-US" sz="1600" b="1" dirty="0" smtClean="0">
                          <a:solidFill>
                            <a:srgbClr val="1B4177"/>
                          </a:solidFill>
                        </a:rPr>
                        <a:t> a </a:t>
                      </a:r>
                      <a:r>
                        <a:rPr lang="en-US" sz="1600" b="1" dirty="0" err="1" smtClean="0">
                          <a:solidFill>
                            <a:srgbClr val="1B4177"/>
                          </a:solidFill>
                        </a:rPr>
                        <a:t>tratar</a:t>
                      </a:r>
                      <a:endParaRPr lang="en-GB" sz="1600" b="1" dirty="0">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c>
                  <a:txBody>
                    <a:bodyPr/>
                    <a:lstStyle/>
                    <a:p>
                      <a:pPr algn="ctr"/>
                      <a:endParaRPr lang="en-GB" sz="1600" dirty="0"/>
                    </a:p>
                  </a:txBody>
                  <a:tcPr>
                    <a:solidFill>
                      <a:schemeClr val="bg1">
                        <a:lumMod val="65000"/>
                      </a:schemeClr>
                    </a:solidFill>
                  </a:tcPr>
                </a:tc>
              </a:tr>
              <a:tr h="423047">
                <a:tc>
                  <a:txBody>
                    <a:bodyPr/>
                    <a:lstStyle/>
                    <a:p>
                      <a:r>
                        <a:rPr lang="en-US" sz="1600" b="1" dirty="0" err="1" smtClean="0">
                          <a:solidFill>
                            <a:srgbClr val="1B4177"/>
                          </a:solidFill>
                        </a:rPr>
                        <a:t>Otros</a:t>
                      </a:r>
                      <a:r>
                        <a:rPr lang="en-US" sz="1600" b="1" dirty="0" smtClean="0">
                          <a:solidFill>
                            <a:srgbClr val="1B4177"/>
                          </a:solidFill>
                        </a:rPr>
                        <a:t> </a:t>
                      </a:r>
                      <a:r>
                        <a:rPr lang="en-US" sz="1600" b="1" dirty="0" err="1" smtClean="0">
                          <a:solidFill>
                            <a:srgbClr val="1B4177"/>
                          </a:solidFill>
                        </a:rPr>
                        <a:t>factores</a:t>
                      </a:r>
                      <a:r>
                        <a:rPr lang="en-US" sz="1600" b="1" dirty="0" smtClean="0">
                          <a:solidFill>
                            <a:srgbClr val="1B4177"/>
                          </a:solidFill>
                        </a:rPr>
                        <a:t>, </a:t>
                      </a:r>
                      <a:r>
                        <a:rPr lang="en-US" sz="1600" b="1" dirty="0" err="1" smtClean="0">
                          <a:solidFill>
                            <a:srgbClr val="1B4177"/>
                          </a:solidFill>
                        </a:rPr>
                        <a:t>tal</a:t>
                      </a:r>
                      <a:r>
                        <a:rPr lang="en-US" sz="1600" b="1" dirty="0" smtClean="0">
                          <a:solidFill>
                            <a:srgbClr val="1B4177"/>
                          </a:solidFill>
                        </a:rPr>
                        <a:t> </a:t>
                      </a:r>
                      <a:r>
                        <a:rPr lang="en-US" sz="1600" b="1" dirty="0" err="1" smtClean="0">
                          <a:solidFill>
                            <a:srgbClr val="1B4177"/>
                          </a:solidFill>
                        </a:rPr>
                        <a:t>como</a:t>
                      </a:r>
                      <a:r>
                        <a:rPr lang="en-US" sz="1600" b="1" baseline="0" dirty="0" smtClean="0">
                          <a:solidFill>
                            <a:srgbClr val="1B4177"/>
                          </a:solidFill>
                        </a:rPr>
                        <a:t> el </a:t>
                      </a:r>
                      <a:r>
                        <a:rPr lang="en-US" sz="1600" b="1" baseline="0" dirty="0" err="1" smtClean="0">
                          <a:solidFill>
                            <a:srgbClr val="1B4177"/>
                          </a:solidFill>
                        </a:rPr>
                        <a:t>idioma</a:t>
                      </a:r>
                      <a:r>
                        <a:rPr lang="en-US" sz="1600" b="1" baseline="0" dirty="0" smtClean="0">
                          <a:solidFill>
                            <a:srgbClr val="1B4177"/>
                          </a:solidFill>
                        </a:rPr>
                        <a:t> </a:t>
                      </a:r>
                      <a:r>
                        <a:rPr lang="en-US" sz="1600" b="1" baseline="0" dirty="0" err="1" smtClean="0">
                          <a:solidFill>
                            <a:srgbClr val="1B4177"/>
                          </a:solidFill>
                        </a:rPr>
                        <a:t>oficial</a:t>
                      </a:r>
                      <a:r>
                        <a:rPr lang="en-US" sz="1600" b="1" baseline="0" dirty="0" smtClean="0">
                          <a:solidFill>
                            <a:srgbClr val="1B4177"/>
                          </a:solidFill>
                        </a:rPr>
                        <a:t> del Estado</a:t>
                      </a:r>
                      <a:endParaRPr lang="en-GB" sz="1600" b="1" dirty="0">
                        <a:solidFill>
                          <a:srgbClr val="1B417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p>
                      <a:pPr algn="ct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latin typeface="Wingdings 2" panose="05020102010507070707" pitchFamily="18" charset="2"/>
                          <a:sym typeface="Wingdings"/>
                        </a:rPr>
                        <a:t></a:t>
                      </a:r>
                      <a:endParaRPr lang="en-GB" sz="1600" b="1" dirty="0" smtClean="0">
                        <a:solidFill>
                          <a:srgbClr val="C00000"/>
                        </a:solidFill>
                        <a:latin typeface="Wingdings 2" panose="05020102010507070707" pitchFamily="18" charset="2"/>
                      </a:endParaRPr>
                    </a:p>
                  </a:txBody>
                  <a:tcPr/>
                </a:tc>
              </a:tr>
            </a:tbl>
          </a:graphicData>
        </a:graphic>
      </p:graphicFrame>
      <p:sp>
        <p:nvSpPr>
          <p:cNvPr id="6" name="Date Placeholder 5"/>
          <p:cNvSpPr>
            <a:spLocks noGrp="1"/>
          </p:cNvSpPr>
          <p:nvPr>
            <p:ph type="dt" sz="half" idx="10"/>
          </p:nvPr>
        </p:nvSpPr>
        <p:spPr/>
        <p:txBody>
          <a:bodyPr/>
          <a:lstStyle/>
          <a:p>
            <a:fld id="{90AA14CE-9FFB-4040-9313-4B885AB2F6D8}"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44</a:t>
            </a:fld>
            <a:endParaRPr lang="en-US" dirty="0"/>
          </a:p>
        </p:txBody>
      </p:sp>
    </p:spTree>
    <p:extLst>
      <p:ext uri="{BB962C8B-B14F-4D97-AF65-F5344CB8AC3E}">
        <p14:creationId xmlns:p14="http://schemas.microsoft.com/office/powerpoint/2010/main" val="3250400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4625"/>
            <a:ext cx="7416824" cy="1080120"/>
          </a:xfrm>
        </p:spPr>
        <p:txBody>
          <a:bodyPr>
            <a:normAutofit fontScale="92500" lnSpcReduction="10000"/>
          </a:bodyPr>
          <a:lstStyle/>
          <a:p>
            <a:pPr marL="0" lvl="0" indent="0">
              <a:buNone/>
            </a:pPr>
            <a:r>
              <a:rPr lang="en-US" b="1" dirty="0" err="1"/>
              <a:t>Seis</a:t>
            </a:r>
            <a:r>
              <a:rPr lang="en-US" b="1" dirty="0"/>
              <a:t> </a:t>
            </a:r>
            <a:r>
              <a:rPr lang="en-US" b="1" dirty="0" err="1" smtClean="0"/>
              <a:t>criterios</a:t>
            </a:r>
            <a:r>
              <a:rPr lang="en-US" b="1" dirty="0" smtClean="0"/>
              <a:t> </a:t>
            </a:r>
            <a:r>
              <a:rPr lang="en-US" b="1" dirty="0"/>
              <a:t>para </a:t>
            </a:r>
            <a:r>
              <a:rPr lang="en-US" b="1" dirty="0" err="1"/>
              <a:t>elaborar</a:t>
            </a:r>
            <a:r>
              <a:rPr lang="en-US" b="1" dirty="0"/>
              <a:t> un CAP </a:t>
            </a:r>
            <a:r>
              <a:rPr lang="en-US" b="1" dirty="0" err="1"/>
              <a:t>apropiado</a:t>
            </a:r>
            <a:endParaRPr lang="en-US" b="1" dirty="0"/>
          </a:p>
          <a:p>
            <a:pPr marL="0" lvl="0" indent="0">
              <a:buNone/>
            </a:pPr>
            <a:r>
              <a:rPr lang="en-US" b="1" dirty="0" smtClean="0"/>
              <a:t>(“PEDERC</a:t>
            </a:r>
            <a:r>
              <a:rPr lang="en-US" b="1" dirty="0"/>
              <a:t>”)</a:t>
            </a:r>
            <a:endParaRPr lang="en-GB" b="1" dirty="0"/>
          </a:p>
        </p:txBody>
      </p:sp>
      <p:sp>
        <p:nvSpPr>
          <p:cNvPr id="3" name="Date Placeholder 2"/>
          <p:cNvSpPr>
            <a:spLocks noGrp="1"/>
          </p:cNvSpPr>
          <p:nvPr>
            <p:ph type="dt" sz="half" idx="10"/>
          </p:nvPr>
        </p:nvSpPr>
        <p:spPr/>
        <p:txBody>
          <a:bodyPr/>
          <a:lstStyle/>
          <a:p>
            <a:fld id="{C35947B3-3330-4DE5-A66C-9E9BB9DB4210}" type="datetime4">
              <a:rPr lang="es-ES" smtClean="0"/>
              <a:t>05 de diciembre de 2017</a:t>
            </a:fld>
            <a:endParaRPr lang="en-US"/>
          </a:p>
        </p:txBody>
      </p:sp>
      <p:sp>
        <p:nvSpPr>
          <p:cNvPr id="6" name="TextBox 5"/>
          <p:cNvSpPr txBox="1"/>
          <p:nvPr/>
        </p:nvSpPr>
        <p:spPr>
          <a:xfrm>
            <a:off x="374754" y="1772816"/>
            <a:ext cx="8352928" cy="3477875"/>
          </a:xfrm>
          <a:prstGeom prst="rect">
            <a:avLst/>
          </a:prstGeom>
          <a:noFill/>
        </p:spPr>
        <p:txBody>
          <a:bodyPr wrap="square" rtlCol="0">
            <a:spAutoFit/>
          </a:bodyPr>
          <a:lstStyle/>
          <a:p>
            <a:pPr marL="457200" indent="-457200" algn="just">
              <a:buClr>
                <a:srgbClr val="1B4177"/>
              </a:buClr>
              <a:buFont typeface="+mj-lt"/>
              <a:buAutoNum type="arabicParenR"/>
              <a:tabLst>
                <a:tab pos="3138488" algn="l"/>
              </a:tabLst>
            </a:pPr>
            <a:r>
              <a:rPr lang="en-US" sz="2200" b="1" dirty="0" smtClean="0">
                <a:solidFill>
                  <a:srgbClr val="FF0000"/>
                </a:solidFill>
              </a:rPr>
              <a:t>P</a:t>
            </a:r>
            <a:r>
              <a:rPr lang="en-US" sz="2200" dirty="0" smtClean="0">
                <a:solidFill>
                  <a:srgbClr val="FF0000"/>
                </a:solidFill>
              </a:rPr>
              <a:t>ertinente:</a:t>
            </a:r>
            <a:r>
              <a:rPr lang="en-US" sz="2200" dirty="0" smtClean="0"/>
              <a:t> </a:t>
            </a:r>
            <a:r>
              <a:rPr lang="en-US" sz="2200" dirty="0" smtClean="0">
                <a:solidFill>
                  <a:srgbClr val="1B4177"/>
                </a:solidFill>
              </a:rPr>
              <a:t>el CAP </a:t>
            </a:r>
            <a:r>
              <a:rPr lang="en-US" sz="2200" dirty="0" err="1" smtClean="0">
                <a:solidFill>
                  <a:srgbClr val="1B4177"/>
                </a:solidFill>
              </a:rPr>
              <a:t>atiende</a:t>
            </a:r>
            <a:r>
              <a:rPr lang="en-US" sz="2200" dirty="0" smtClean="0">
                <a:solidFill>
                  <a:srgbClr val="1B4177"/>
                </a:solidFill>
              </a:rPr>
              <a:t> los </a:t>
            </a:r>
            <a:r>
              <a:rPr lang="en-US" sz="2200" b="1" i="1" dirty="0" err="1" smtClean="0">
                <a:solidFill>
                  <a:srgbClr val="1B4177"/>
                </a:solidFill>
              </a:rPr>
              <a:t>asuntos</a:t>
            </a:r>
            <a:r>
              <a:rPr lang="en-US" sz="2200" dirty="0" smtClean="0">
                <a:solidFill>
                  <a:srgbClr val="1B4177"/>
                </a:solidFill>
              </a:rPr>
              <a:t> y </a:t>
            </a:r>
            <a:r>
              <a:rPr lang="en-US" sz="2200" b="1" i="1" dirty="0" err="1" smtClean="0">
                <a:solidFill>
                  <a:srgbClr val="1B4177"/>
                </a:solidFill>
              </a:rPr>
              <a:t>requisitos</a:t>
            </a:r>
            <a:r>
              <a:rPr lang="en-US" sz="2200" dirty="0" smtClean="0">
                <a:solidFill>
                  <a:srgbClr val="1B4177"/>
                </a:solidFill>
              </a:rPr>
              <a:t> </a:t>
            </a:r>
            <a:r>
              <a:rPr lang="en-US" sz="2200" dirty="0" err="1" smtClean="0">
                <a:solidFill>
                  <a:srgbClr val="1B4177"/>
                </a:solidFill>
              </a:rPr>
              <a:t>relativos</a:t>
            </a:r>
            <a:r>
              <a:rPr lang="en-US" sz="2200" dirty="0" smtClean="0">
                <a:solidFill>
                  <a:srgbClr val="1B4177"/>
                </a:solidFill>
              </a:rPr>
              <a:t> a la </a:t>
            </a:r>
            <a:r>
              <a:rPr lang="en-US" sz="2200" dirty="0" err="1" smtClean="0">
                <a:solidFill>
                  <a:srgbClr val="1B4177"/>
                </a:solidFill>
              </a:rPr>
              <a:t>constatación</a:t>
            </a:r>
            <a:r>
              <a:rPr lang="en-US" sz="2200" dirty="0" smtClean="0">
                <a:solidFill>
                  <a:srgbClr val="1B4177"/>
                </a:solidFill>
              </a:rPr>
              <a:t> y la PQ y el CE </a:t>
            </a:r>
            <a:r>
              <a:rPr lang="en-US" sz="2200" dirty="0" err="1" smtClean="0">
                <a:solidFill>
                  <a:srgbClr val="1B4177"/>
                </a:solidFill>
              </a:rPr>
              <a:t>correspondientes</a:t>
            </a:r>
            <a:r>
              <a:rPr lang="en-US" sz="2200" dirty="0" smtClean="0">
                <a:solidFill>
                  <a:srgbClr val="1B4177"/>
                </a:solidFill>
              </a:rPr>
              <a:t>.</a:t>
            </a:r>
            <a:endParaRPr lang="en-US" sz="2200" dirty="0">
              <a:solidFill>
                <a:srgbClr val="1B4177"/>
              </a:solidFill>
            </a:endParaRPr>
          </a:p>
          <a:p>
            <a:pPr marL="457200" indent="-457200" algn="just">
              <a:buClr>
                <a:srgbClr val="1B4177"/>
              </a:buClr>
              <a:buFont typeface="+mj-lt"/>
              <a:buAutoNum type="arabicParenR"/>
              <a:tabLst>
                <a:tab pos="3138488" algn="l"/>
              </a:tabLst>
            </a:pPr>
            <a:r>
              <a:rPr lang="en-US" sz="2200" b="1" dirty="0" err="1" smtClean="0">
                <a:solidFill>
                  <a:srgbClr val="FF0000"/>
                </a:solidFill>
              </a:rPr>
              <a:t>E</a:t>
            </a:r>
            <a:r>
              <a:rPr lang="en-US" sz="2200" dirty="0" err="1" smtClean="0">
                <a:solidFill>
                  <a:srgbClr val="FF0000"/>
                </a:solidFill>
              </a:rPr>
              <a:t>xhaustivo</a:t>
            </a:r>
            <a:r>
              <a:rPr lang="en-US" sz="2200" dirty="0" smtClean="0">
                <a:solidFill>
                  <a:srgbClr val="FF0000"/>
                </a:solidFill>
              </a:rPr>
              <a:t>:</a:t>
            </a:r>
            <a:r>
              <a:rPr lang="en-US" sz="2200" dirty="0" smtClean="0"/>
              <a:t> </a:t>
            </a:r>
            <a:r>
              <a:rPr lang="en-US" sz="2200" dirty="0" smtClean="0">
                <a:solidFill>
                  <a:srgbClr val="1B4177"/>
                </a:solidFill>
              </a:rPr>
              <a:t>el CAP </a:t>
            </a:r>
            <a:r>
              <a:rPr lang="en-US" sz="2200" dirty="0" err="1" smtClean="0">
                <a:solidFill>
                  <a:srgbClr val="1B4177"/>
                </a:solidFill>
              </a:rPr>
              <a:t>es</a:t>
            </a:r>
            <a:r>
              <a:rPr lang="en-US" sz="2200" dirty="0" smtClean="0">
                <a:solidFill>
                  <a:srgbClr val="1B4177"/>
                </a:solidFill>
              </a:rPr>
              <a:t> </a:t>
            </a:r>
            <a:r>
              <a:rPr lang="en-US" sz="2200" b="1" i="1" dirty="0" err="1" smtClean="0">
                <a:solidFill>
                  <a:srgbClr val="1B4177"/>
                </a:solidFill>
              </a:rPr>
              <a:t>completo</a:t>
            </a:r>
            <a:r>
              <a:rPr lang="en-US" sz="2200" dirty="0" smtClean="0">
                <a:solidFill>
                  <a:srgbClr val="1B4177"/>
                </a:solidFill>
              </a:rPr>
              <a:t> e </a:t>
            </a:r>
            <a:r>
              <a:rPr lang="en-US" sz="2200" dirty="0" err="1" smtClean="0">
                <a:solidFill>
                  <a:srgbClr val="1B4177"/>
                </a:solidFill>
              </a:rPr>
              <a:t>incluye</a:t>
            </a:r>
            <a:r>
              <a:rPr lang="en-US" sz="2200" dirty="0" smtClean="0">
                <a:solidFill>
                  <a:srgbClr val="1B4177"/>
                </a:solidFill>
              </a:rPr>
              <a:t> </a:t>
            </a:r>
            <a:r>
              <a:rPr lang="en-US" sz="2200" b="1" i="1" dirty="0" err="1" smtClean="0">
                <a:solidFill>
                  <a:srgbClr val="1B4177"/>
                </a:solidFill>
              </a:rPr>
              <a:t>todos</a:t>
            </a:r>
            <a:r>
              <a:rPr lang="en-US" sz="2200" b="1" i="1" dirty="0" smtClean="0">
                <a:solidFill>
                  <a:srgbClr val="1B4177"/>
                </a:solidFill>
              </a:rPr>
              <a:t> los </a:t>
            </a:r>
            <a:r>
              <a:rPr lang="en-US" sz="2200" b="1" i="1" dirty="0" err="1" smtClean="0">
                <a:solidFill>
                  <a:srgbClr val="1B4177"/>
                </a:solidFill>
              </a:rPr>
              <a:t>elementos</a:t>
            </a:r>
            <a:r>
              <a:rPr lang="en-US" sz="2200" b="1" i="1" dirty="0" smtClean="0">
                <a:solidFill>
                  <a:srgbClr val="1B4177"/>
                </a:solidFill>
              </a:rPr>
              <a:t> o </a:t>
            </a:r>
            <a:r>
              <a:rPr lang="en-US" sz="2200" b="1" i="1" dirty="0" err="1" smtClean="0">
                <a:solidFill>
                  <a:srgbClr val="1B4177"/>
                </a:solidFill>
              </a:rPr>
              <a:t>aspectos</a:t>
            </a:r>
            <a:r>
              <a:rPr lang="en-US" sz="2200" dirty="0" smtClean="0">
                <a:solidFill>
                  <a:srgbClr val="1B4177"/>
                </a:solidFill>
              </a:rPr>
              <a:t> </a:t>
            </a:r>
            <a:r>
              <a:rPr lang="en-US" sz="2200" dirty="0" err="1" smtClean="0">
                <a:solidFill>
                  <a:srgbClr val="1B4177"/>
                </a:solidFill>
              </a:rPr>
              <a:t>asociados</a:t>
            </a:r>
            <a:r>
              <a:rPr lang="en-US" sz="2200" dirty="0" smtClean="0">
                <a:solidFill>
                  <a:srgbClr val="1B4177"/>
                </a:solidFill>
              </a:rPr>
              <a:t> a la </a:t>
            </a:r>
            <a:r>
              <a:rPr lang="en-US" sz="2200" dirty="0" err="1" smtClean="0">
                <a:solidFill>
                  <a:srgbClr val="1B4177"/>
                </a:solidFill>
              </a:rPr>
              <a:t>constatación</a:t>
            </a:r>
            <a:r>
              <a:rPr lang="en-US" sz="2200" dirty="0" smtClean="0">
                <a:solidFill>
                  <a:srgbClr val="1B4177"/>
                </a:solidFill>
              </a:rPr>
              <a:t>.</a:t>
            </a:r>
          </a:p>
          <a:p>
            <a:pPr marL="457200" indent="-457200" algn="just">
              <a:buClr>
                <a:srgbClr val="1B4177"/>
              </a:buClr>
              <a:buFont typeface="+mj-lt"/>
              <a:buAutoNum type="arabicParenR"/>
              <a:tabLst>
                <a:tab pos="3138488" algn="l"/>
              </a:tabLst>
            </a:pPr>
            <a:r>
              <a:rPr lang="en-US" sz="2200" b="1" dirty="0" err="1" smtClean="0">
                <a:solidFill>
                  <a:srgbClr val="FF0000"/>
                </a:solidFill>
              </a:rPr>
              <a:t>D</a:t>
            </a:r>
            <a:r>
              <a:rPr lang="en-US" sz="2200" dirty="0" err="1" smtClean="0">
                <a:solidFill>
                  <a:srgbClr val="FF0000"/>
                </a:solidFill>
              </a:rPr>
              <a:t>etallado</a:t>
            </a:r>
            <a:r>
              <a:rPr lang="en-US" sz="2200" dirty="0" smtClean="0">
                <a:solidFill>
                  <a:srgbClr val="FF0000"/>
                </a:solidFill>
              </a:rPr>
              <a:t>:</a:t>
            </a:r>
            <a:r>
              <a:rPr lang="en-US" sz="2200" dirty="0" smtClean="0"/>
              <a:t> </a:t>
            </a:r>
            <a:r>
              <a:rPr lang="en-US" sz="2200" dirty="0">
                <a:solidFill>
                  <a:srgbClr val="1B4177"/>
                </a:solidFill>
              </a:rPr>
              <a:t>e</a:t>
            </a:r>
            <a:r>
              <a:rPr lang="en-US" sz="2200" dirty="0" smtClean="0">
                <a:solidFill>
                  <a:srgbClr val="1B4177"/>
                </a:solidFill>
              </a:rPr>
              <a:t>l </a:t>
            </a:r>
            <a:r>
              <a:rPr lang="en-US" sz="2200" dirty="0">
                <a:solidFill>
                  <a:srgbClr val="1B4177"/>
                </a:solidFill>
              </a:rPr>
              <a:t>CAP </a:t>
            </a:r>
            <a:r>
              <a:rPr lang="en-US" sz="2200" dirty="0" smtClean="0">
                <a:solidFill>
                  <a:srgbClr val="1B4177"/>
                </a:solidFill>
              </a:rPr>
              <a:t>describe</a:t>
            </a:r>
            <a:r>
              <a:rPr lang="en-US" sz="2200" dirty="0">
                <a:solidFill>
                  <a:srgbClr val="1B4177"/>
                </a:solidFill>
              </a:rPr>
              <a:t> </a:t>
            </a:r>
            <a:r>
              <a:rPr lang="en-US" sz="2200" b="1" i="1" dirty="0" err="1">
                <a:solidFill>
                  <a:srgbClr val="1B4177"/>
                </a:solidFill>
              </a:rPr>
              <a:t>paso</a:t>
            </a:r>
            <a:r>
              <a:rPr lang="en-US" sz="2200" b="1" i="1" dirty="0">
                <a:solidFill>
                  <a:srgbClr val="1B4177"/>
                </a:solidFill>
              </a:rPr>
              <a:t> a </a:t>
            </a:r>
            <a:r>
              <a:rPr lang="en-US" sz="2200" b="1" i="1" dirty="0" err="1">
                <a:solidFill>
                  <a:srgbClr val="1B4177"/>
                </a:solidFill>
              </a:rPr>
              <a:t>paso</a:t>
            </a:r>
            <a:r>
              <a:rPr lang="en-US" sz="2200" b="1" i="1" dirty="0" smtClean="0">
                <a:solidFill>
                  <a:srgbClr val="1B4177"/>
                </a:solidFill>
              </a:rPr>
              <a:t> </a:t>
            </a:r>
            <a:r>
              <a:rPr lang="en-US" sz="2200" dirty="0">
                <a:solidFill>
                  <a:srgbClr val="1B4177"/>
                </a:solidFill>
              </a:rPr>
              <a:t>el </a:t>
            </a:r>
            <a:r>
              <a:rPr lang="en-US" sz="2200" dirty="0" err="1">
                <a:solidFill>
                  <a:srgbClr val="1B4177"/>
                </a:solidFill>
              </a:rPr>
              <a:t>proceso</a:t>
            </a:r>
            <a:r>
              <a:rPr lang="en-US" sz="2200" dirty="0">
                <a:solidFill>
                  <a:srgbClr val="1B4177"/>
                </a:solidFill>
              </a:rPr>
              <a:t> de </a:t>
            </a:r>
            <a:r>
              <a:rPr lang="en-US" sz="2200" dirty="0" err="1" smtClean="0">
                <a:solidFill>
                  <a:srgbClr val="1B4177"/>
                </a:solidFill>
              </a:rPr>
              <a:t>aplicación</a:t>
            </a:r>
            <a:r>
              <a:rPr lang="en-US" sz="2200" dirty="0" smtClean="0">
                <a:solidFill>
                  <a:srgbClr val="1B4177"/>
                </a:solidFill>
              </a:rPr>
              <a:t>.</a:t>
            </a:r>
          </a:p>
          <a:p>
            <a:pPr marL="457200" indent="-457200" algn="just">
              <a:buClr>
                <a:srgbClr val="1B4177"/>
              </a:buClr>
              <a:buFont typeface="+mj-lt"/>
              <a:buAutoNum type="arabicParenR"/>
              <a:tabLst>
                <a:tab pos="3138488" algn="l"/>
              </a:tabLst>
            </a:pPr>
            <a:r>
              <a:rPr lang="en-US" sz="2200" b="1" dirty="0" err="1" smtClean="0">
                <a:solidFill>
                  <a:srgbClr val="FF0000"/>
                </a:solidFill>
              </a:rPr>
              <a:t>E</a:t>
            </a:r>
            <a:r>
              <a:rPr lang="en-US" sz="2200" dirty="0" err="1" smtClean="0">
                <a:solidFill>
                  <a:srgbClr val="FF0000"/>
                </a:solidFill>
              </a:rPr>
              <a:t>specífico</a:t>
            </a:r>
            <a:r>
              <a:rPr lang="en-US" sz="2200" dirty="0" smtClean="0">
                <a:solidFill>
                  <a:srgbClr val="FF0000"/>
                </a:solidFill>
              </a:rPr>
              <a:t>:</a:t>
            </a:r>
            <a:r>
              <a:rPr lang="en-US" sz="2200" dirty="0" smtClean="0"/>
              <a:t> </a:t>
            </a:r>
            <a:r>
              <a:rPr lang="en-US" sz="2200" dirty="0" smtClean="0">
                <a:solidFill>
                  <a:srgbClr val="1B4177"/>
                </a:solidFill>
              </a:rPr>
              <a:t>el </a:t>
            </a:r>
            <a:r>
              <a:rPr lang="en-US" sz="2200" dirty="0">
                <a:solidFill>
                  <a:srgbClr val="1B4177"/>
                </a:solidFill>
              </a:rPr>
              <a:t>CAP </a:t>
            </a:r>
            <a:r>
              <a:rPr lang="en-US" sz="2200" dirty="0" err="1" smtClean="0">
                <a:solidFill>
                  <a:srgbClr val="1B4177"/>
                </a:solidFill>
              </a:rPr>
              <a:t>identifica</a:t>
            </a:r>
            <a:r>
              <a:rPr lang="en-US" sz="2200" dirty="0" smtClean="0">
                <a:solidFill>
                  <a:srgbClr val="1B4177"/>
                </a:solidFill>
              </a:rPr>
              <a:t> </a:t>
            </a:r>
            <a:r>
              <a:rPr lang="en-US" sz="2200" b="1" i="1" dirty="0" err="1" smtClean="0">
                <a:solidFill>
                  <a:srgbClr val="1B4177"/>
                </a:solidFill>
              </a:rPr>
              <a:t>quién</a:t>
            </a:r>
            <a:r>
              <a:rPr lang="en-US" sz="2200" b="1" i="1" dirty="0" smtClean="0">
                <a:solidFill>
                  <a:srgbClr val="1B4177"/>
                </a:solidFill>
              </a:rPr>
              <a:t> </a:t>
            </a:r>
            <a:r>
              <a:rPr lang="en-US" sz="2200" b="1" i="1" dirty="0" err="1" smtClean="0">
                <a:solidFill>
                  <a:srgbClr val="1B4177"/>
                </a:solidFill>
              </a:rPr>
              <a:t>hará</a:t>
            </a:r>
            <a:r>
              <a:rPr lang="en-US" sz="2200" b="1" i="1" dirty="0" smtClean="0">
                <a:solidFill>
                  <a:srgbClr val="1B4177"/>
                </a:solidFill>
              </a:rPr>
              <a:t> </a:t>
            </a:r>
            <a:r>
              <a:rPr lang="en-US" sz="2200" b="1" i="1" dirty="0" err="1" smtClean="0">
                <a:solidFill>
                  <a:srgbClr val="1B4177"/>
                </a:solidFill>
              </a:rPr>
              <a:t>qué</a:t>
            </a:r>
            <a:r>
              <a:rPr lang="en-US" sz="2200" b="1" i="1" dirty="0" smtClean="0">
                <a:solidFill>
                  <a:srgbClr val="1B4177"/>
                </a:solidFill>
              </a:rPr>
              <a:t> y </a:t>
            </a:r>
            <a:r>
              <a:rPr lang="en-US" sz="2200" b="1" i="1" dirty="0" err="1" smtClean="0">
                <a:solidFill>
                  <a:srgbClr val="1B4177"/>
                </a:solidFill>
              </a:rPr>
              <a:t>cuándo</a:t>
            </a:r>
            <a:r>
              <a:rPr lang="en-US" sz="2200" dirty="0" smtClean="0">
                <a:solidFill>
                  <a:srgbClr val="1B4177"/>
                </a:solidFill>
              </a:rPr>
              <a:t>, y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coordinación</a:t>
            </a:r>
            <a:r>
              <a:rPr lang="en-US" sz="2200" dirty="0" smtClean="0">
                <a:solidFill>
                  <a:srgbClr val="1B4177"/>
                </a:solidFill>
              </a:rPr>
              <a:t> con </a:t>
            </a:r>
            <a:r>
              <a:rPr lang="en-US" sz="2200" dirty="0" err="1" smtClean="0">
                <a:solidFill>
                  <a:srgbClr val="1B4177"/>
                </a:solidFill>
              </a:rPr>
              <a:t>otras</a:t>
            </a:r>
            <a:r>
              <a:rPr lang="en-US" sz="2200" dirty="0" smtClean="0">
                <a:solidFill>
                  <a:srgbClr val="1B4177"/>
                </a:solidFill>
              </a:rPr>
              <a:t> </a:t>
            </a:r>
            <a:r>
              <a:rPr lang="en-US" sz="2200" dirty="0" err="1" smtClean="0">
                <a:solidFill>
                  <a:srgbClr val="1B4177"/>
                </a:solidFill>
              </a:rPr>
              <a:t>entidades</a:t>
            </a:r>
            <a:r>
              <a:rPr lang="en-US" sz="2200" dirty="0" smtClean="0">
                <a:solidFill>
                  <a:srgbClr val="1B4177"/>
                </a:solidFill>
              </a:rPr>
              <a:t>,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su</a:t>
            </a:r>
            <a:r>
              <a:rPr lang="en-US" sz="2200" dirty="0" smtClean="0">
                <a:solidFill>
                  <a:srgbClr val="1B4177"/>
                </a:solidFill>
              </a:rPr>
              <a:t> </a:t>
            </a:r>
            <a:r>
              <a:rPr lang="en-US" sz="2200" dirty="0" err="1" smtClean="0">
                <a:solidFill>
                  <a:srgbClr val="1B4177"/>
                </a:solidFill>
              </a:rPr>
              <a:t>caso</a:t>
            </a:r>
            <a:r>
              <a:rPr lang="en-US" sz="2200" dirty="0" smtClean="0">
                <a:solidFill>
                  <a:srgbClr val="1B4177"/>
                </a:solidFill>
              </a:rPr>
              <a:t>. </a:t>
            </a:r>
          </a:p>
          <a:p>
            <a:pPr marL="457200" indent="-457200" algn="just">
              <a:buClr>
                <a:srgbClr val="1B4177"/>
              </a:buClr>
              <a:buFont typeface="+mj-lt"/>
              <a:buAutoNum type="arabicParenR"/>
              <a:tabLst>
                <a:tab pos="3138488" algn="l"/>
              </a:tabLst>
            </a:pPr>
            <a:r>
              <a:rPr lang="en-US" sz="2200" b="1" dirty="0" err="1" smtClean="0">
                <a:solidFill>
                  <a:srgbClr val="FF0000"/>
                </a:solidFill>
              </a:rPr>
              <a:t>R</a:t>
            </a:r>
            <a:r>
              <a:rPr lang="en-US" sz="2200" dirty="0" err="1" smtClean="0">
                <a:solidFill>
                  <a:srgbClr val="FF0000"/>
                </a:solidFill>
              </a:rPr>
              <a:t>ealista</a:t>
            </a:r>
            <a:r>
              <a:rPr lang="en-US" sz="2200" dirty="0" smtClean="0">
                <a:solidFill>
                  <a:srgbClr val="FF0000"/>
                </a:solidFill>
              </a:rPr>
              <a:t>:</a:t>
            </a:r>
            <a:r>
              <a:rPr lang="en-US" sz="2200" dirty="0" smtClean="0"/>
              <a:t>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materia</a:t>
            </a:r>
            <a:r>
              <a:rPr lang="en-US" sz="2200" dirty="0" smtClean="0">
                <a:solidFill>
                  <a:srgbClr val="1B4177"/>
                </a:solidFill>
              </a:rPr>
              <a:t> de </a:t>
            </a:r>
            <a:r>
              <a:rPr lang="en-US" sz="2200" b="1" i="1" dirty="0" err="1" smtClean="0">
                <a:solidFill>
                  <a:srgbClr val="1B4177"/>
                </a:solidFill>
              </a:rPr>
              <a:t>contenido</a:t>
            </a:r>
            <a:r>
              <a:rPr lang="en-US" sz="2200" dirty="0" smtClean="0">
                <a:solidFill>
                  <a:srgbClr val="1B4177"/>
                </a:solidFill>
              </a:rPr>
              <a:t> y </a:t>
            </a:r>
            <a:r>
              <a:rPr lang="en-US" sz="2200" b="1" i="1" dirty="0" err="1" smtClean="0">
                <a:solidFill>
                  <a:srgbClr val="1B4177"/>
                </a:solidFill>
              </a:rPr>
              <a:t>fechas</a:t>
            </a:r>
            <a:r>
              <a:rPr lang="en-US" sz="2200" b="1" i="1" dirty="0" smtClean="0">
                <a:solidFill>
                  <a:srgbClr val="1B4177"/>
                </a:solidFill>
              </a:rPr>
              <a:t> de </a:t>
            </a:r>
            <a:r>
              <a:rPr lang="en-US" sz="2200" b="1" i="1" dirty="0" err="1" smtClean="0">
                <a:solidFill>
                  <a:srgbClr val="1B4177"/>
                </a:solidFill>
              </a:rPr>
              <a:t>aplicación</a:t>
            </a:r>
            <a:r>
              <a:rPr lang="en-US" sz="2200" dirty="0" smtClean="0">
                <a:solidFill>
                  <a:srgbClr val="1B4177"/>
                </a:solidFill>
              </a:rPr>
              <a:t>.</a:t>
            </a:r>
          </a:p>
          <a:p>
            <a:pPr marL="457200" indent="-457200" algn="just">
              <a:buClr>
                <a:srgbClr val="1B4177"/>
              </a:buClr>
              <a:buFont typeface="+mj-lt"/>
              <a:buAutoNum type="arabicParenR"/>
              <a:tabLst>
                <a:tab pos="3138488" algn="l"/>
              </a:tabLst>
            </a:pPr>
            <a:r>
              <a:rPr lang="en-US" sz="2200" b="1" dirty="0" err="1" smtClean="0">
                <a:solidFill>
                  <a:srgbClr val="FF0000"/>
                </a:solidFill>
              </a:rPr>
              <a:t>C</a:t>
            </a:r>
            <a:r>
              <a:rPr lang="en-US" sz="2200" dirty="0" err="1" smtClean="0">
                <a:solidFill>
                  <a:srgbClr val="FF0000"/>
                </a:solidFill>
              </a:rPr>
              <a:t>oherente</a:t>
            </a:r>
            <a:r>
              <a:rPr lang="en-US" sz="2200" dirty="0" smtClean="0">
                <a:solidFill>
                  <a:srgbClr val="FF0000"/>
                </a:solidFill>
              </a:rPr>
              <a:t>:</a:t>
            </a:r>
            <a:r>
              <a:rPr lang="en-US" sz="2200" dirty="0" smtClean="0"/>
              <a:t>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relación</a:t>
            </a:r>
            <a:r>
              <a:rPr lang="en-US" sz="2200" dirty="0" smtClean="0">
                <a:solidFill>
                  <a:srgbClr val="1B4177"/>
                </a:solidFill>
              </a:rPr>
              <a:t> con </a:t>
            </a:r>
            <a:r>
              <a:rPr lang="en-US" sz="2200" b="1" i="1" dirty="0" err="1" smtClean="0">
                <a:solidFill>
                  <a:srgbClr val="1B4177"/>
                </a:solidFill>
              </a:rPr>
              <a:t>otros</a:t>
            </a:r>
            <a:r>
              <a:rPr lang="en-US" sz="2200" b="1" i="1" dirty="0" smtClean="0">
                <a:solidFill>
                  <a:srgbClr val="1B4177"/>
                </a:solidFill>
              </a:rPr>
              <a:t> CAP </a:t>
            </a:r>
            <a:r>
              <a:rPr lang="en-US" sz="2200" dirty="0" smtClean="0">
                <a:solidFill>
                  <a:srgbClr val="1B4177"/>
                </a:solidFill>
              </a:rPr>
              <a:t>y </a:t>
            </a:r>
            <a:r>
              <a:rPr lang="en-US" sz="2200" b="1" i="1" dirty="0" smtClean="0">
                <a:solidFill>
                  <a:srgbClr val="1B4177"/>
                </a:solidFill>
              </a:rPr>
              <a:t>la </a:t>
            </a:r>
            <a:r>
              <a:rPr lang="en-US" sz="2200" b="1" i="1" dirty="0" err="1" smtClean="0">
                <a:solidFill>
                  <a:srgbClr val="1B4177"/>
                </a:solidFill>
              </a:rPr>
              <a:t>autoevaluación</a:t>
            </a:r>
            <a:r>
              <a:rPr lang="en-US" sz="2200" b="1" i="1" dirty="0" smtClean="0">
                <a:solidFill>
                  <a:srgbClr val="1B4177"/>
                </a:solidFill>
              </a:rPr>
              <a:t> del Estado.</a:t>
            </a:r>
            <a:endParaRPr lang="en-GB" sz="2200" b="1" i="1" dirty="0">
              <a:solidFill>
                <a:srgbClr val="1B4177"/>
              </a:solidFill>
            </a:endParaRPr>
          </a:p>
        </p:txBody>
      </p:sp>
      <p:sp>
        <p:nvSpPr>
          <p:cNvPr id="7" name="Footer Placeholder 6"/>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45</a:t>
            </a:fld>
            <a:endParaRPr lang="en-US" dirty="0"/>
          </a:p>
        </p:txBody>
      </p:sp>
    </p:spTree>
    <p:extLst>
      <p:ext uri="{BB962C8B-B14F-4D97-AF65-F5344CB8AC3E}">
        <p14:creationId xmlns:p14="http://schemas.microsoft.com/office/powerpoint/2010/main" val="3690187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dirty="0" err="1"/>
              <a:t>Actividad</a:t>
            </a:r>
            <a:r>
              <a:rPr lang="en-US" dirty="0"/>
              <a:t> de </a:t>
            </a:r>
            <a:r>
              <a:rPr lang="en-US" dirty="0" err="1"/>
              <a:t>validación</a:t>
            </a:r>
            <a:r>
              <a:rPr lang="en-US" dirty="0"/>
              <a:t> </a:t>
            </a:r>
            <a:r>
              <a:rPr lang="en-US" i="1" dirty="0"/>
              <a:t>ex </a:t>
            </a:r>
            <a:r>
              <a:rPr lang="en-US" i="1" dirty="0" smtClean="0"/>
              <a:t>situ </a:t>
            </a:r>
            <a:endParaRPr lang="en-GB" dirty="0"/>
          </a:p>
        </p:txBody>
      </p:sp>
      <p:sp>
        <p:nvSpPr>
          <p:cNvPr id="4" name="Content Placeholder 3"/>
          <p:cNvSpPr>
            <a:spLocks noGrp="1"/>
          </p:cNvSpPr>
          <p:nvPr>
            <p:ph idx="1"/>
          </p:nvPr>
        </p:nvSpPr>
        <p:spPr/>
        <p:txBody>
          <a:bodyPr>
            <a:normAutofit/>
          </a:bodyPr>
          <a:lstStyle/>
          <a:p>
            <a:pPr>
              <a:buClr>
                <a:srgbClr val="FF0000"/>
              </a:buClr>
            </a:pPr>
            <a:r>
              <a:rPr lang="es-ES" sz="2800" dirty="0"/>
              <a:t>Los CAP relacionados con la mayoría de las constataciones relativas a las PQ asociadas a </a:t>
            </a:r>
            <a:r>
              <a:rPr lang="es-ES" sz="2800" dirty="0" smtClean="0"/>
              <a:t>los CE </a:t>
            </a:r>
            <a:r>
              <a:rPr lang="es-ES" sz="2800" dirty="0"/>
              <a:t>6, 7 y 8 (que se conocen colectivamente como CE de “aplicación”) no reúnen los requisitos para la realización </a:t>
            </a:r>
            <a:r>
              <a:rPr lang="es-ES" sz="2800" dirty="0" smtClean="0"/>
              <a:t>de una </a:t>
            </a:r>
            <a:r>
              <a:rPr lang="es-ES" sz="2800" dirty="0"/>
              <a:t>actividad de validación</a:t>
            </a:r>
            <a:r>
              <a:rPr lang="es-ES" sz="2800" i="1" dirty="0"/>
              <a:t> ex </a:t>
            </a:r>
            <a:r>
              <a:rPr lang="es-ES" sz="2800" i="1" dirty="0" smtClean="0"/>
              <a:t>situ.</a:t>
            </a:r>
          </a:p>
          <a:p>
            <a:pPr>
              <a:buClr>
                <a:srgbClr val="FF0000"/>
              </a:buClr>
            </a:pPr>
            <a:r>
              <a:rPr lang="es-ES" sz="2800" dirty="0" smtClean="0"/>
              <a:t>Los mismos deben </a:t>
            </a:r>
            <a:r>
              <a:rPr lang="es-ES" sz="2800" dirty="0"/>
              <a:t>evaluarse y validarse mediante una actividad </a:t>
            </a:r>
            <a:r>
              <a:rPr lang="es-ES" sz="2800" i="1" dirty="0"/>
              <a:t>in situ</a:t>
            </a:r>
            <a:r>
              <a:rPr lang="es-ES" sz="2800" dirty="0"/>
              <a:t>.</a:t>
            </a:r>
            <a:endParaRPr lang="en-GB" sz="2800" dirty="0"/>
          </a:p>
        </p:txBody>
      </p:sp>
      <p:sp>
        <p:nvSpPr>
          <p:cNvPr id="8" name="Date Placeholder 7"/>
          <p:cNvSpPr>
            <a:spLocks noGrp="1"/>
          </p:cNvSpPr>
          <p:nvPr>
            <p:ph type="dt" sz="half" idx="10"/>
          </p:nvPr>
        </p:nvSpPr>
        <p:spPr/>
        <p:txBody>
          <a:bodyPr/>
          <a:lstStyle/>
          <a:p>
            <a:fld id="{DF215D42-F145-41BF-9DDB-24C6A912C588}"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46</a:t>
            </a:fld>
            <a:endParaRPr lang="en-US" dirty="0"/>
          </a:p>
        </p:txBody>
      </p:sp>
    </p:spTree>
    <p:extLst>
      <p:ext uri="{BB962C8B-B14F-4D97-AF65-F5344CB8AC3E}">
        <p14:creationId xmlns:p14="http://schemas.microsoft.com/office/powerpoint/2010/main" val="41706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Autofit/>
          </a:bodyPr>
          <a:lstStyle/>
          <a:p>
            <a:r>
              <a:rPr lang="es-ES" dirty="0"/>
              <a:t>Componentes del CMA </a:t>
            </a:r>
            <a:r>
              <a:rPr lang="es-ES" dirty="0" smtClean="0"/>
              <a:t/>
            </a:r>
            <a:br>
              <a:rPr lang="es-ES" dirty="0" smtClean="0"/>
            </a:br>
            <a:r>
              <a:rPr lang="es-ES" dirty="0" smtClean="0"/>
              <a:t>del USOAP (cont.)</a:t>
            </a:r>
            <a:endParaRPr lang="es-ES" dirty="0"/>
          </a:p>
        </p:txBody>
      </p:sp>
      <p:sp>
        <p:nvSpPr>
          <p:cNvPr id="14" name="Freeform 13"/>
          <p:cNvSpPr/>
          <p:nvPr/>
        </p:nvSpPr>
        <p:spPr>
          <a:xfrm>
            <a:off x="4638030" y="1613170"/>
            <a:ext cx="2209801"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0"/>
                </a:moveTo>
                <a:cubicBezTo>
                  <a:pt x="584278" y="1"/>
                  <a:pt x="1144626" y="232105"/>
                  <a:pt x="1557772" y="645253"/>
                </a:cubicBezTo>
                <a:cubicBezTo>
                  <a:pt x="1970919" y="1058401"/>
                  <a:pt x="2203021" y="1618749"/>
                  <a:pt x="2203020" y="2203027"/>
                </a:cubicBezTo>
                <a:cubicBezTo>
                  <a:pt x="1468680" y="2203026"/>
                  <a:pt x="734340" y="2203024"/>
                  <a:pt x="0" y="2203023"/>
                </a:cubicBezTo>
                <a:lnTo>
                  <a:pt x="0" y="0"/>
                </a:lnTo>
                <a:close/>
              </a:path>
            </a:pathLst>
          </a:cu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256033" tIns="901284" rIns="901280" bIns="256032" numCol="1" spcCol="1270" anchor="ctr" anchorCtr="0">
            <a:noAutofit/>
          </a:bodyPr>
          <a:lstStyle/>
          <a:p>
            <a:pPr algn="ctr" defTabSz="1600200" fontAlgn="base">
              <a:lnSpc>
                <a:spcPct val="90000"/>
              </a:lnSpc>
              <a:spcBef>
                <a:spcPct val="0"/>
              </a:spcBef>
              <a:spcAft>
                <a:spcPct val="35000"/>
              </a:spcAft>
              <a:defRPr/>
            </a:pPr>
            <a:endParaRPr lang="en-GB" sz="1400" kern="0" dirty="0" smtClean="0">
              <a:solidFill>
                <a:srgbClr val="FFFFFF"/>
              </a:solidFill>
              <a:latin typeface="Arial" pitchFamily="34" charset="0"/>
              <a:cs typeface="Arial" pitchFamily="34" charset="0"/>
            </a:endParaRPr>
          </a:p>
        </p:txBody>
      </p:sp>
      <p:sp>
        <p:nvSpPr>
          <p:cNvPr id="15" name="Freeform 14"/>
          <p:cNvSpPr/>
          <p:nvPr/>
        </p:nvSpPr>
        <p:spPr>
          <a:xfrm rot="21600000">
            <a:off x="4572000" y="3886200"/>
            <a:ext cx="2286000" cy="2203024"/>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0"/>
                </a:moveTo>
                <a:cubicBezTo>
                  <a:pt x="2203022" y="584278"/>
                  <a:pt x="1970918" y="1144626"/>
                  <a:pt x="1557770" y="1557772"/>
                </a:cubicBezTo>
                <a:cubicBezTo>
                  <a:pt x="1144622" y="1970919"/>
                  <a:pt x="584274" y="2203021"/>
                  <a:pt x="-3" y="2203020"/>
                </a:cubicBezTo>
                <a:cubicBezTo>
                  <a:pt x="-2" y="1468680"/>
                  <a:pt x="0" y="734340"/>
                  <a:pt x="0" y="0"/>
                </a:cubicBezTo>
                <a:lnTo>
                  <a:pt x="2203023" y="0"/>
                </a:lnTo>
                <a:close/>
              </a:path>
            </a:pathLst>
          </a:custGeom>
          <a:solidFill>
            <a:schemeClr val="bg1">
              <a:lumMod val="75000"/>
            </a:schemeClr>
          </a:solidFill>
          <a:ln>
            <a:solidFill>
              <a:schemeClr val="bg1">
                <a:lumMod val="75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256032" tIns="256033" rIns="901285" bIns="901281" numCol="1" spcCol="1270" anchor="ctr" anchorCtr="0">
            <a:noAutofit/>
          </a:bodyPr>
          <a:lstStyle/>
          <a:p>
            <a:pPr algn="ctr" defTabSz="1600200" fontAlgn="base">
              <a:lnSpc>
                <a:spcPct val="90000"/>
              </a:lnSpc>
              <a:spcBef>
                <a:spcPct val="0"/>
              </a:spcBef>
              <a:spcAft>
                <a:spcPct val="35000"/>
              </a:spcAft>
              <a:defRPr/>
            </a:pPr>
            <a:endParaRPr lang="en-GB" sz="1600" kern="0" dirty="0" smtClean="0">
              <a:solidFill>
                <a:schemeClr val="bg1">
                  <a:lumMod val="75000"/>
                </a:schemeClr>
              </a:solidFill>
              <a:latin typeface="Arial" pitchFamily="34" charset="0"/>
              <a:cs typeface="Arial" pitchFamily="34" charset="0"/>
            </a:endParaRPr>
          </a:p>
        </p:txBody>
      </p:sp>
      <p:sp>
        <p:nvSpPr>
          <p:cNvPr id="16" name="Freeform 15"/>
          <p:cNvSpPr/>
          <p:nvPr/>
        </p:nvSpPr>
        <p:spPr>
          <a:xfrm rot="21600000">
            <a:off x="2343420" y="388620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2203023" y="2203023"/>
                </a:moveTo>
                <a:cubicBezTo>
                  <a:pt x="1618745" y="2203022"/>
                  <a:pt x="1058397" y="1970918"/>
                  <a:pt x="645251" y="1557770"/>
                </a:cubicBezTo>
                <a:cubicBezTo>
                  <a:pt x="232104" y="1144622"/>
                  <a:pt x="2" y="584274"/>
                  <a:pt x="3" y="-4"/>
                </a:cubicBezTo>
                <a:cubicBezTo>
                  <a:pt x="734343" y="-3"/>
                  <a:pt x="1468683" y="-1"/>
                  <a:pt x="2203023" y="0"/>
                </a:cubicBezTo>
                <a:lnTo>
                  <a:pt x="2203023" y="2203023"/>
                </a:lnTo>
                <a:close/>
              </a:path>
            </a:pathLst>
          </a:custGeom>
          <a:solidFill>
            <a:srgbClr val="3366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2" tIns="256032" rIns="256031" bIns="901284" numCol="1" spcCol="1270" anchor="ctr" anchorCtr="0">
            <a:noAutofit/>
          </a:bodyPr>
          <a:lstStyle/>
          <a:p>
            <a:pPr algn="ctr" defTabSz="1600200" fontAlgn="base">
              <a:lnSpc>
                <a:spcPct val="90000"/>
              </a:lnSpc>
              <a:spcBef>
                <a:spcPct val="0"/>
              </a:spcBef>
              <a:spcAft>
                <a:spcPct val="35000"/>
              </a:spcAft>
              <a:defRPr/>
            </a:pPr>
            <a:endParaRPr lang="en-GB" sz="1600" kern="0" dirty="0" smtClean="0">
              <a:solidFill>
                <a:srgbClr val="006699"/>
              </a:solidFill>
              <a:latin typeface="Arial" pitchFamily="34" charset="0"/>
              <a:cs typeface="Arial" pitchFamily="34" charset="0"/>
            </a:endParaRPr>
          </a:p>
        </p:txBody>
      </p:sp>
      <p:sp>
        <p:nvSpPr>
          <p:cNvPr id="13" name="Freeform 12"/>
          <p:cNvSpPr/>
          <p:nvPr/>
        </p:nvSpPr>
        <p:spPr>
          <a:xfrm>
            <a:off x="2368977" y="1613171"/>
            <a:ext cx="2203023" cy="2203023"/>
          </a:xfrm>
          <a:custGeom>
            <a:avLst/>
            <a:gdLst>
              <a:gd name="connsiteX0" fmla="*/ 0 w 2203023"/>
              <a:gd name="connsiteY0" fmla="*/ 2203023 h 2203023"/>
              <a:gd name="connsiteX1" fmla="*/ 645253 w 2203023"/>
              <a:gd name="connsiteY1" fmla="*/ 645251 h 2203023"/>
              <a:gd name="connsiteX2" fmla="*/ 2203027 w 2203023"/>
              <a:gd name="connsiteY2" fmla="*/ 3 h 2203023"/>
              <a:gd name="connsiteX3" fmla="*/ 2203023 w 2203023"/>
              <a:gd name="connsiteY3" fmla="*/ 2203023 h 2203023"/>
              <a:gd name="connsiteX4" fmla="*/ 0 w 2203023"/>
              <a:gd name="connsiteY4" fmla="*/ 2203023 h 22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023" h="2203023">
                <a:moveTo>
                  <a:pt x="0" y="2203023"/>
                </a:moveTo>
                <a:cubicBezTo>
                  <a:pt x="1" y="1618745"/>
                  <a:pt x="232105" y="1058397"/>
                  <a:pt x="645253" y="645251"/>
                </a:cubicBezTo>
                <a:cubicBezTo>
                  <a:pt x="1058401" y="232104"/>
                  <a:pt x="1618749" y="2"/>
                  <a:pt x="2203027" y="3"/>
                </a:cubicBezTo>
                <a:cubicBezTo>
                  <a:pt x="2203026" y="734343"/>
                  <a:pt x="2203024" y="1468683"/>
                  <a:pt x="2203023" y="2203023"/>
                </a:cubicBezTo>
                <a:lnTo>
                  <a:pt x="0" y="2203023"/>
                </a:lnTo>
                <a:close/>
              </a:path>
            </a:pathLst>
          </a:cu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901284" tIns="901281" rIns="256032" bIns="256032" numCol="1" spcCol="1270" anchor="ctr" anchorCtr="0">
            <a:noAutofit/>
          </a:bodyPr>
          <a:lstStyle/>
          <a:p>
            <a:pPr defTabSz="1600200" fontAlgn="base">
              <a:lnSpc>
                <a:spcPct val="90000"/>
              </a:lnSpc>
              <a:spcBef>
                <a:spcPct val="0"/>
              </a:spcBef>
              <a:spcAft>
                <a:spcPct val="35000"/>
              </a:spcAft>
            </a:pPr>
            <a:endParaRPr lang="en-GB" sz="1200" dirty="0">
              <a:solidFill>
                <a:srgbClr val="FFFFFF"/>
              </a:solidFill>
              <a:latin typeface="Arial" pitchFamily="34" charset="0"/>
              <a:cs typeface="Arial" pitchFamily="34" charset="0"/>
            </a:endParaRPr>
          </a:p>
        </p:txBody>
      </p:sp>
      <p:sp>
        <p:nvSpPr>
          <p:cNvPr id="19" name="TextBox 18"/>
          <p:cNvSpPr txBox="1"/>
          <p:nvPr/>
        </p:nvSpPr>
        <p:spPr>
          <a:xfrm>
            <a:off x="4788024" y="2380269"/>
            <a:ext cx="1728192" cy="1015663"/>
          </a:xfrm>
          <a:prstGeom prst="rect">
            <a:avLst/>
          </a:prstGeom>
          <a:noFill/>
        </p:spPr>
        <p:txBody>
          <a:bodyPr wrap="square" rtlCol="0">
            <a:spAutoFit/>
          </a:bodyPr>
          <a:lstStyle/>
          <a:p>
            <a:pPr fontAlgn="base">
              <a:spcBef>
                <a:spcPct val="0"/>
              </a:spcBef>
              <a:spcAft>
                <a:spcPct val="0"/>
              </a:spcAft>
            </a:pPr>
            <a:r>
              <a:rPr lang="en-GB" sz="1200" dirty="0" err="1">
                <a:solidFill>
                  <a:srgbClr val="FFFFFF"/>
                </a:solidFill>
                <a:latin typeface="Arial" pitchFamily="34" charset="0"/>
                <a:cs typeface="Arial" pitchFamily="34" charset="0"/>
              </a:rPr>
              <a:t>Determinación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a:t>
            </a:r>
            <a:r>
              <a:rPr lang="en-GB" sz="1200" dirty="0" err="1">
                <a:solidFill>
                  <a:srgbClr val="FFFFFF"/>
                </a:solidFill>
                <a:latin typeface="Arial" pitchFamily="34" charset="0"/>
                <a:cs typeface="Arial" pitchFamily="34" charset="0"/>
              </a:rPr>
              <a:t>perfil</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riesgos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seguridad</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operacional</a:t>
            </a:r>
            <a:endParaRPr lang="en-GB" sz="1200" dirty="0" smtClean="0">
              <a:solidFill>
                <a:srgbClr val="FFFFFF"/>
              </a:solidFill>
              <a:latin typeface="Arial" pitchFamily="34" charset="0"/>
              <a:cs typeface="Arial" pitchFamily="34" charset="0"/>
            </a:endParaRPr>
          </a:p>
          <a:p>
            <a:pPr fontAlgn="base">
              <a:spcBef>
                <a:spcPct val="0"/>
              </a:spcBef>
              <a:spcAft>
                <a:spcPct val="0"/>
              </a:spcAft>
            </a:pPr>
            <a:r>
              <a:rPr lang="en-GB" sz="1200" dirty="0" smtClean="0">
                <a:solidFill>
                  <a:srgbClr val="FFFFFF"/>
                </a:solidFill>
                <a:latin typeface="Arial" pitchFamily="34" charset="0"/>
                <a:cs typeface="Arial" pitchFamily="34" charset="0"/>
              </a:rPr>
              <a:t>del </a:t>
            </a:r>
            <a:r>
              <a:rPr lang="en-GB" sz="1200" dirty="0">
                <a:solidFill>
                  <a:srgbClr val="FFFFFF"/>
                </a:solidFill>
                <a:latin typeface="Arial" pitchFamily="34" charset="0"/>
                <a:cs typeface="Arial" pitchFamily="34" charset="0"/>
              </a:rPr>
              <a:t>Estado</a:t>
            </a:r>
          </a:p>
        </p:txBody>
      </p:sp>
      <p:sp>
        <p:nvSpPr>
          <p:cNvPr id="20" name="TextBox 19"/>
          <p:cNvSpPr txBox="1"/>
          <p:nvPr/>
        </p:nvSpPr>
        <p:spPr>
          <a:xfrm>
            <a:off x="2987824" y="4221088"/>
            <a:ext cx="1296144" cy="757130"/>
          </a:xfrm>
          <a:prstGeom prst="rect">
            <a:avLst/>
          </a:prstGeom>
          <a:noFill/>
        </p:spPr>
        <p:txBody>
          <a:bodyPr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Actualización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EI </a:t>
            </a: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situación</a:t>
            </a:r>
            <a:r>
              <a:rPr lang="en-GB" sz="1200" dirty="0">
                <a:solidFill>
                  <a:srgbClr val="FFFFFF"/>
                </a:solidFill>
                <a:latin typeface="Arial" pitchFamily="34" charset="0"/>
                <a:cs typeface="Arial" pitchFamily="34" charset="0"/>
              </a:rPr>
              <a:t> de </a:t>
            </a:r>
            <a:r>
              <a:rPr lang="en-GB" sz="1200" dirty="0" err="1" smtClean="0">
                <a:solidFill>
                  <a:srgbClr val="FFFFFF"/>
                </a:solidFill>
                <a:latin typeface="Arial" pitchFamily="34" charset="0"/>
                <a:cs typeface="Arial" pitchFamily="34" charset="0"/>
              </a:rPr>
              <a:t>las</a:t>
            </a:r>
            <a:r>
              <a:rPr lang="en-GB" sz="1200" dirty="0" smtClean="0">
                <a:solidFill>
                  <a:srgbClr val="FFFFFF"/>
                </a:solidFill>
                <a:latin typeface="Arial" pitchFamily="34" charset="0"/>
                <a:cs typeface="Arial" pitchFamily="34" charset="0"/>
              </a:rPr>
              <a:t> </a:t>
            </a:r>
            <a:r>
              <a:rPr lang="en-GB" sz="1200" dirty="0">
                <a:solidFill>
                  <a:srgbClr val="FFFFFF"/>
                </a:solidFill>
                <a:latin typeface="Arial" pitchFamily="34" charset="0"/>
                <a:cs typeface="Arial" pitchFamily="34" charset="0"/>
              </a:rPr>
              <a:t>SSC</a:t>
            </a:r>
          </a:p>
        </p:txBody>
      </p:sp>
      <p:sp>
        <p:nvSpPr>
          <p:cNvPr id="7" name="TextBox 6"/>
          <p:cNvSpPr txBox="1"/>
          <p:nvPr/>
        </p:nvSpPr>
        <p:spPr>
          <a:xfrm rot="16200000">
            <a:off x="3271649" y="2190599"/>
            <a:ext cx="849463" cy="1228804"/>
          </a:xfrm>
          <a:prstGeom prst="rect">
            <a:avLst/>
          </a:prstGeom>
          <a:noFill/>
        </p:spPr>
        <p:txBody>
          <a:bodyPr vert="eaVert"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Recopilación</a:t>
            </a:r>
            <a:r>
              <a:rPr lang="en-GB" sz="1200" dirty="0">
                <a:solidFill>
                  <a:srgbClr val="FFFFFF"/>
                </a:solidFill>
                <a:latin typeface="Arial" pitchFamily="34" charset="0"/>
                <a:cs typeface="Arial" pitchFamily="34" charset="0"/>
              </a:rPr>
              <a:t> de </a:t>
            </a:r>
            <a:r>
              <a:rPr lang="en-GB" sz="1200" dirty="0" err="1">
                <a:solidFill>
                  <a:srgbClr val="FFFFFF"/>
                </a:solidFill>
                <a:latin typeface="Arial" pitchFamily="34" charset="0"/>
                <a:cs typeface="Arial" pitchFamily="34" charset="0"/>
              </a:rPr>
              <a:t>información</a:t>
            </a:r>
            <a:r>
              <a:rPr lang="en-GB" sz="1200" dirty="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sobre</a:t>
            </a:r>
            <a:r>
              <a:rPr lang="en-GB" sz="1200" dirty="0" smtClean="0">
                <a:solidFill>
                  <a:srgbClr val="FFFFFF"/>
                </a:solidFill>
                <a:latin typeface="Arial" pitchFamily="34" charset="0"/>
                <a:cs typeface="Arial" pitchFamily="34" charset="0"/>
              </a:rPr>
              <a:t> </a:t>
            </a:r>
            <a:r>
              <a:rPr lang="en-GB" sz="1200" dirty="0" err="1" smtClean="0">
                <a:solidFill>
                  <a:srgbClr val="FFFFFF"/>
                </a:solidFill>
                <a:latin typeface="Arial" pitchFamily="34" charset="0"/>
                <a:cs typeface="Arial" pitchFamily="34" charset="0"/>
              </a:rPr>
              <a:t>seguridad</a:t>
            </a:r>
            <a:r>
              <a:rPr lang="en-GB" sz="1200" dirty="0" smtClean="0">
                <a:solidFill>
                  <a:srgbClr val="FFFFFF"/>
                </a:solidFill>
                <a:latin typeface="Arial" pitchFamily="34" charset="0"/>
                <a:cs typeface="Arial" pitchFamily="34" charset="0"/>
              </a:rPr>
              <a:t> </a:t>
            </a:r>
            <a:r>
              <a:rPr lang="en-GB" sz="1200" dirty="0" err="1">
                <a:solidFill>
                  <a:srgbClr val="FFFFFF"/>
                </a:solidFill>
                <a:latin typeface="Arial" pitchFamily="34" charset="0"/>
                <a:cs typeface="Arial" pitchFamily="34" charset="0"/>
              </a:rPr>
              <a:t>operacional</a:t>
            </a:r>
            <a:endParaRPr lang="en-GB" sz="1200" dirty="0">
              <a:solidFill>
                <a:srgbClr val="FFFFFF"/>
              </a:solidFill>
              <a:latin typeface="Arial" pitchFamily="34" charset="0"/>
              <a:cs typeface="Arial" pitchFamily="34" charset="0"/>
            </a:endParaRPr>
          </a:p>
        </p:txBody>
      </p:sp>
      <p:sp>
        <p:nvSpPr>
          <p:cNvPr id="22" name="TextBox 21"/>
          <p:cNvSpPr txBox="1"/>
          <p:nvPr/>
        </p:nvSpPr>
        <p:spPr>
          <a:xfrm>
            <a:off x="4942571" y="4214738"/>
            <a:ext cx="1368152" cy="923330"/>
          </a:xfrm>
          <a:prstGeom prst="rect">
            <a:avLst/>
          </a:prstGeom>
          <a:noFill/>
        </p:spPr>
        <p:txBody>
          <a:bodyPr wrap="square" rtlCol="0">
            <a:spAutoFit/>
          </a:bodyPr>
          <a:lstStyle/>
          <a:p>
            <a:pPr defTabSz="1600200" fontAlgn="base">
              <a:lnSpc>
                <a:spcPct val="90000"/>
              </a:lnSpc>
              <a:spcBef>
                <a:spcPct val="0"/>
              </a:spcBef>
              <a:spcAft>
                <a:spcPct val="35000"/>
              </a:spcAft>
            </a:pPr>
            <a:r>
              <a:rPr lang="en-GB" sz="1200" dirty="0" err="1">
                <a:solidFill>
                  <a:srgbClr val="FFFFFF"/>
                </a:solidFill>
                <a:latin typeface="Arial" pitchFamily="34" charset="0"/>
                <a:cs typeface="Arial" pitchFamily="34" charset="0"/>
              </a:rPr>
              <a:t>Priorización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y </a:t>
            </a:r>
            <a:r>
              <a:rPr lang="en-GB" sz="1200" dirty="0" err="1">
                <a:solidFill>
                  <a:srgbClr val="FFFFFF"/>
                </a:solidFill>
                <a:latin typeface="Arial" pitchFamily="34" charset="0"/>
                <a:cs typeface="Arial" pitchFamily="34" charset="0"/>
              </a:rPr>
              <a:t>realización</a:t>
            </a:r>
            <a:r>
              <a:rPr lang="en-GB" sz="1200" dirty="0">
                <a:solidFill>
                  <a:srgbClr val="FFFFFF"/>
                </a:solidFill>
                <a:latin typeface="Arial" pitchFamily="34" charset="0"/>
                <a:cs typeface="Arial" pitchFamily="34" charset="0"/>
              </a:rPr>
              <a:t>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 </a:t>
            </a:r>
            <a:r>
              <a:rPr lang="en-GB" sz="1200" dirty="0" err="1">
                <a:solidFill>
                  <a:srgbClr val="FFFFFF"/>
                </a:solidFill>
                <a:latin typeface="Arial" pitchFamily="34" charset="0"/>
                <a:cs typeface="Arial" pitchFamily="34" charset="0"/>
              </a:rPr>
              <a:t>actividades</a:t>
            </a:r>
            <a:r>
              <a:rPr lang="en-GB" sz="1200" dirty="0">
                <a:solidFill>
                  <a:srgbClr val="FFFFFF"/>
                </a:solidFill>
                <a:latin typeface="Arial" pitchFamily="34" charset="0"/>
                <a:cs typeface="Arial" pitchFamily="34" charset="0"/>
              </a:rPr>
              <a:t> del CMA </a:t>
            </a:r>
            <a:br>
              <a:rPr lang="en-GB" sz="1200" dirty="0">
                <a:solidFill>
                  <a:srgbClr val="FFFFFF"/>
                </a:solidFill>
                <a:latin typeface="Arial" pitchFamily="34" charset="0"/>
                <a:cs typeface="Arial" pitchFamily="34" charset="0"/>
              </a:rPr>
            </a:br>
            <a:r>
              <a:rPr lang="en-GB" sz="1200" dirty="0">
                <a:solidFill>
                  <a:srgbClr val="FFFFFF"/>
                </a:solidFill>
                <a:latin typeface="Arial" pitchFamily="34" charset="0"/>
                <a:cs typeface="Arial" pitchFamily="34" charset="0"/>
              </a:rPr>
              <a:t>del USOAP</a:t>
            </a:r>
          </a:p>
        </p:txBody>
      </p:sp>
      <p:sp>
        <p:nvSpPr>
          <p:cNvPr id="6" name="Date Placeholder 5"/>
          <p:cNvSpPr>
            <a:spLocks noGrp="1"/>
          </p:cNvSpPr>
          <p:nvPr>
            <p:ph type="dt" sz="half" idx="10"/>
          </p:nvPr>
        </p:nvSpPr>
        <p:spPr/>
        <p:txBody>
          <a:bodyPr/>
          <a:lstStyle/>
          <a:p>
            <a:fld id="{38FB7783-EE3B-49CD-ACFA-FA15F40B622A}"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47</a:t>
            </a:fld>
            <a:endParaRPr lang="en-US" dirty="0"/>
          </a:p>
        </p:txBody>
      </p:sp>
    </p:spTree>
    <p:extLst>
      <p:ext uri="{BB962C8B-B14F-4D97-AF65-F5344CB8AC3E}">
        <p14:creationId xmlns:p14="http://schemas.microsoft.com/office/powerpoint/2010/main" val="1467673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tabLst>
                <a:tab pos="1073150" algn="l"/>
              </a:tabLst>
            </a:pPr>
            <a:r>
              <a:rPr lang="en-GB" dirty="0" smtClean="0"/>
              <a:t>La </a:t>
            </a:r>
            <a:r>
              <a:rPr lang="en-GB" dirty="0"/>
              <a:t>EI se </a:t>
            </a:r>
            <a:r>
              <a:rPr lang="en-GB" dirty="0" err="1" smtClean="0"/>
              <a:t>calcula</a:t>
            </a:r>
            <a:r>
              <a:rPr lang="en-GB" dirty="0" smtClean="0"/>
              <a:t> </a:t>
            </a:r>
            <a:r>
              <a:rPr lang="es-ES" dirty="0" smtClean="0"/>
              <a:t>con </a:t>
            </a:r>
            <a:r>
              <a:rPr lang="es-ES" dirty="0"/>
              <a:t>base en la fórmula </a:t>
            </a:r>
            <a:r>
              <a:rPr lang="es-ES" dirty="0" smtClean="0"/>
              <a:t>siguiente:</a:t>
            </a:r>
          </a:p>
          <a:p>
            <a:pPr marL="0" indent="0">
              <a:buNone/>
              <a:tabLst>
                <a:tab pos="1073150" algn="l"/>
              </a:tabLst>
            </a:pPr>
            <a:endParaRPr lang="es-ES" dirty="0" smtClean="0"/>
          </a:p>
          <a:p>
            <a:pPr marL="0" indent="0" algn="ctr">
              <a:buNone/>
            </a:pPr>
            <a:r>
              <a:rPr lang="en-GB" sz="2000" dirty="0" err="1">
                <a:latin typeface="Helvetica"/>
              </a:rPr>
              <a:t>número</a:t>
            </a:r>
            <a:r>
              <a:rPr lang="en-GB" sz="2000" dirty="0">
                <a:latin typeface="Helvetica"/>
              </a:rPr>
              <a:t> de PQ </a:t>
            </a:r>
            <a:r>
              <a:rPr lang="en-GB" sz="2000" dirty="0" err="1">
                <a:latin typeface="Helvetica"/>
              </a:rPr>
              <a:t>satisfactorias</a:t>
            </a:r>
            <a:endParaRPr lang="en-GB" sz="2000" dirty="0">
              <a:latin typeface="Helvetica"/>
            </a:endParaRPr>
          </a:p>
          <a:p>
            <a:pPr marL="0" indent="0" algn="ctr">
              <a:buNone/>
            </a:pPr>
            <a:r>
              <a:rPr lang="en-GB" sz="2000" dirty="0">
                <a:latin typeface="Helvetica"/>
              </a:rPr>
              <a:t>EI </a:t>
            </a:r>
            <a:r>
              <a:rPr lang="en-GB" sz="2000" dirty="0" smtClean="0">
                <a:latin typeface="Helvetica"/>
              </a:rPr>
              <a:t>global (%) </a:t>
            </a:r>
            <a:r>
              <a:rPr lang="en-GB" sz="2000" dirty="0">
                <a:latin typeface="Helvetica"/>
              </a:rPr>
              <a:t>= ——————————————————— x 100</a:t>
            </a:r>
          </a:p>
          <a:p>
            <a:pPr marL="0" indent="0" algn="ctr">
              <a:buNone/>
            </a:pPr>
            <a:r>
              <a:rPr lang="es-ES" sz="2000" dirty="0">
                <a:latin typeface="Helvetica"/>
              </a:rPr>
              <a:t>número total de PQ aplicables</a:t>
            </a:r>
            <a:endParaRPr lang="en-GB" sz="2000" dirty="0"/>
          </a:p>
        </p:txBody>
      </p:sp>
      <p:sp>
        <p:nvSpPr>
          <p:cNvPr id="6" name="TextBox 5"/>
          <p:cNvSpPr txBox="1"/>
          <p:nvPr/>
        </p:nvSpPr>
        <p:spPr>
          <a:xfrm>
            <a:off x="683568" y="339104"/>
            <a:ext cx="4215193" cy="646331"/>
          </a:xfrm>
          <a:prstGeom prst="rect">
            <a:avLst/>
          </a:prstGeom>
          <a:noFill/>
        </p:spPr>
        <p:txBody>
          <a:bodyPr wrap="none" rtlCol="0">
            <a:spAutoFit/>
          </a:bodyPr>
          <a:lstStyle/>
          <a:p>
            <a:r>
              <a:rPr lang="en-US" sz="3600" b="1" dirty="0" err="1" smtClean="0">
                <a:solidFill>
                  <a:srgbClr val="1B4177"/>
                </a:solidFill>
              </a:rPr>
              <a:t>Actualización</a:t>
            </a:r>
            <a:r>
              <a:rPr lang="en-US" sz="3600" b="1" dirty="0" smtClean="0">
                <a:solidFill>
                  <a:srgbClr val="1B4177"/>
                </a:solidFill>
              </a:rPr>
              <a:t> de la EI</a:t>
            </a:r>
            <a:endParaRPr lang="en-GB" sz="3600" b="1" dirty="0">
              <a:solidFill>
                <a:srgbClr val="1B4177"/>
              </a:solidFill>
            </a:endParaRPr>
          </a:p>
        </p:txBody>
      </p:sp>
      <p:sp>
        <p:nvSpPr>
          <p:cNvPr id="8" name="Date Placeholder 7"/>
          <p:cNvSpPr>
            <a:spLocks noGrp="1"/>
          </p:cNvSpPr>
          <p:nvPr>
            <p:ph type="dt" sz="half" idx="10"/>
          </p:nvPr>
        </p:nvSpPr>
        <p:spPr/>
        <p:txBody>
          <a:bodyPr/>
          <a:lstStyle/>
          <a:p>
            <a:fld id="{21A914C2-5624-46BF-B2EC-E8F5E1A78845}"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48</a:t>
            </a:fld>
            <a:endParaRPr lang="en-US" dirty="0"/>
          </a:p>
        </p:txBody>
      </p:sp>
    </p:spTree>
    <p:extLst>
      <p:ext uri="{BB962C8B-B14F-4D97-AF65-F5344CB8AC3E}">
        <p14:creationId xmlns:p14="http://schemas.microsoft.com/office/powerpoint/2010/main" val="742099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FF0000"/>
              </a:buClr>
              <a:tabLst>
                <a:tab pos="1073150" algn="l"/>
              </a:tabLst>
            </a:pPr>
            <a:r>
              <a:rPr lang="es-ES" dirty="0" smtClean="0"/>
              <a:t>La </a:t>
            </a:r>
            <a:r>
              <a:rPr lang="es-ES" dirty="0"/>
              <a:t>validación de la información sobre </a:t>
            </a:r>
            <a:r>
              <a:rPr lang="es-ES" dirty="0" smtClean="0"/>
              <a:t>seguridad operacional </a:t>
            </a:r>
            <a:r>
              <a:rPr lang="es-ES" dirty="0"/>
              <a:t>recopilada permite a la OACI actualizar </a:t>
            </a:r>
            <a:r>
              <a:rPr lang="es-ES" dirty="0" smtClean="0"/>
              <a:t>continuamente la </a:t>
            </a:r>
            <a:r>
              <a:rPr lang="es-ES" dirty="0"/>
              <a:t>EI </a:t>
            </a:r>
            <a:r>
              <a:rPr lang="es-ES" dirty="0" smtClean="0"/>
              <a:t>de cada Estado.</a:t>
            </a:r>
          </a:p>
          <a:p>
            <a:pPr>
              <a:buClr>
                <a:srgbClr val="FF0000"/>
              </a:buClr>
              <a:tabLst>
                <a:tab pos="1073150" algn="l"/>
              </a:tabLst>
            </a:pPr>
            <a:r>
              <a:rPr lang="en-US" dirty="0" smtClean="0"/>
              <a:t>La EI de un Estado se </a:t>
            </a:r>
            <a:r>
              <a:rPr lang="en-US" dirty="0" err="1" smtClean="0"/>
              <a:t>proporciona</a:t>
            </a:r>
            <a:r>
              <a:rPr lang="en-US" dirty="0" smtClean="0"/>
              <a:t> </a:t>
            </a:r>
            <a:r>
              <a:rPr lang="en-US" dirty="0" err="1" smtClean="0"/>
              <a:t>por</a:t>
            </a:r>
            <a:r>
              <a:rPr lang="en-US" dirty="0" smtClean="0"/>
              <a:t> </a:t>
            </a:r>
            <a:r>
              <a:rPr lang="en-US" dirty="0" err="1" smtClean="0"/>
              <a:t>medio</a:t>
            </a:r>
            <a:r>
              <a:rPr lang="en-US" dirty="0" smtClean="0"/>
              <a:t> del </a:t>
            </a:r>
            <a:r>
              <a:rPr lang="en-US" dirty="0" err="1" smtClean="0"/>
              <a:t>marco</a:t>
            </a:r>
            <a:r>
              <a:rPr lang="en-US" dirty="0" smtClean="0"/>
              <a:t> </a:t>
            </a:r>
            <a:r>
              <a:rPr lang="en-US" dirty="0" err="1" smtClean="0"/>
              <a:t>en</a:t>
            </a:r>
            <a:r>
              <a:rPr lang="en-US" dirty="0" smtClean="0"/>
              <a:t> </a:t>
            </a:r>
            <a:r>
              <a:rPr lang="en-US" dirty="0" err="1" smtClean="0"/>
              <a:t>línea</a:t>
            </a:r>
            <a:r>
              <a:rPr lang="en-US" dirty="0" smtClean="0"/>
              <a:t> (OLF) y de </a:t>
            </a:r>
            <a:r>
              <a:rPr lang="en-US" dirty="0" err="1" smtClean="0"/>
              <a:t>iSTARS</a:t>
            </a:r>
            <a:r>
              <a:rPr lang="en-US" dirty="0" smtClean="0"/>
              <a:t> 3.0.</a:t>
            </a:r>
            <a:endParaRPr lang="en-GB" dirty="0"/>
          </a:p>
        </p:txBody>
      </p:sp>
      <p:sp>
        <p:nvSpPr>
          <p:cNvPr id="6" name="TextBox 5"/>
          <p:cNvSpPr txBox="1"/>
          <p:nvPr/>
        </p:nvSpPr>
        <p:spPr>
          <a:xfrm>
            <a:off x="683568" y="339104"/>
            <a:ext cx="5576014" cy="646331"/>
          </a:xfrm>
          <a:prstGeom prst="rect">
            <a:avLst/>
          </a:prstGeom>
          <a:noFill/>
        </p:spPr>
        <p:txBody>
          <a:bodyPr wrap="none" rtlCol="0">
            <a:spAutoFit/>
          </a:bodyPr>
          <a:lstStyle/>
          <a:p>
            <a:r>
              <a:rPr lang="en-US" sz="3600" b="1" dirty="0" err="1" smtClean="0">
                <a:solidFill>
                  <a:srgbClr val="1B4177"/>
                </a:solidFill>
              </a:rPr>
              <a:t>Actualización</a:t>
            </a:r>
            <a:r>
              <a:rPr lang="en-US" sz="3600" b="1" dirty="0" smtClean="0">
                <a:solidFill>
                  <a:srgbClr val="1B4177"/>
                </a:solidFill>
              </a:rPr>
              <a:t> de la EI (cont.)</a:t>
            </a:r>
            <a:endParaRPr lang="en-GB" sz="3600" b="1" dirty="0">
              <a:solidFill>
                <a:srgbClr val="1B4177"/>
              </a:solidFill>
            </a:endParaRPr>
          </a:p>
        </p:txBody>
      </p:sp>
      <p:sp>
        <p:nvSpPr>
          <p:cNvPr id="8" name="Date Placeholder 7"/>
          <p:cNvSpPr>
            <a:spLocks noGrp="1"/>
          </p:cNvSpPr>
          <p:nvPr>
            <p:ph type="dt" sz="half" idx="10"/>
          </p:nvPr>
        </p:nvSpPr>
        <p:spPr/>
        <p:txBody>
          <a:bodyPr/>
          <a:lstStyle/>
          <a:p>
            <a:fld id="{554CE998-37E0-48BD-9BA8-CFFCD8140F9F}"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49</a:t>
            </a:fld>
            <a:endParaRPr lang="en-US" dirty="0"/>
          </a:p>
        </p:txBody>
      </p:sp>
    </p:spTree>
    <p:extLst>
      <p:ext uri="{BB962C8B-B14F-4D97-AF65-F5344CB8AC3E}">
        <p14:creationId xmlns:p14="http://schemas.microsoft.com/office/powerpoint/2010/main" val="71660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0" y="27384"/>
            <a:ext cx="9180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02" name="Straight Connector 60"/>
          <p:cNvCxnSpPr>
            <a:stCxn id="23" idx="5"/>
            <a:endCxn id="100" idx="3"/>
          </p:cNvCxnSpPr>
          <p:nvPr/>
        </p:nvCxnSpPr>
        <p:spPr>
          <a:xfrm rot="5400000">
            <a:off x="2939563" y="4132299"/>
            <a:ext cx="4127027" cy="566180"/>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grpSp>
        <p:nvGrpSpPr>
          <p:cNvPr id="66" name="Group 65"/>
          <p:cNvGrpSpPr/>
          <p:nvPr/>
        </p:nvGrpSpPr>
        <p:grpSpPr>
          <a:xfrm>
            <a:off x="3603987" y="6259827"/>
            <a:ext cx="1611291" cy="508675"/>
            <a:chOff x="1009700" y="4027460"/>
            <a:chExt cx="1611291" cy="381506"/>
          </a:xfrm>
        </p:grpSpPr>
        <p:pic>
          <p:nvPicPr>
            <p:cNvPr id="9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957"/>
            <a:stretch/>
          </p:blipFill>
          <p:spPr bwMode="auto">
            <a:xfrm>
              <a:off x="2275818" y="4027460"/>
              <a:ext cx="345173" cy="37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ounded Rectangle 99"/>
            <p:cNvSpPr/>
            <p:nvPr/>
          </p:nvSpPr>
          <p:spPr>
            <a:xfrm>
              <a:off x="1009700" y="4038450"/>
              <a:ext cx="1116000" cy="306634"/>
            </a:xfrm>
            <a:prstGeom prst="round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r>
                <a:rPr lang="en-US" sz="600" b="1" i="1" dirty="0" err="1" smtClean="0">
                  <a:solidFill>
                    <a:srgbClr val="8064A2">
                      <a:lumMod val="10000"/>
                    </a:srgbClr>
                  </a:solidFill>
                </a:rPr>
                <a:t>Coordinadora</a:t>
              </a:r>
              <a:r>
                <a:rPr lang="en-US" sz="600" b="1" i="1" dirty="0" smtClean="0">
                  <a:solidFill>
                    <a:srgbClr val="8064A2">
                      <a:lumMod val="10000"/>
                    </a:srgbClr>
                  </a:solidFill>
                </a:rPr>
                <a:t> del </a:t>
              </a:r>
              <a:r>
                <a:rPr lang="en-US" sz="600" b="1" i="1" dirty="0" err="1" smtClean="0">
                  <a:solidFill>
                    <a:srgbClr val="8064A2">
                      <a:lumMod val="10000"/>
                    </a:srgbClr>
                  </a:solidFill>
                </a:rPr>
                <a:t>programa</a:t>
              </a:r>
              <a:r>
                <a:rPr lang="en-US" sz="600" b="1" i="1" dirty="0" smtClean="0">
                  <a:solidFill>
                    <a:srgbClr val="8064A2">
                      <a:lumMod val="10000"/>
                    </a:srgbClr>
                  </a:solidFill>
                </a:rPr>
                <a:t> – </a:t>
              </a:r>
              <a:r>
                <a:rPr lang="en-US" sz="600" b="1" i="1" dirty="0" err="1" smtClean="0">
                  <a:solidFill>
                    <a:srgbClr val="8064A2">
                      <a:lumMod val="10000"/>
                    </a:srgbClr>
                  </a:solidFill>
                </a:rPr>
                <a:t>Gestión</a:t>
              </a:r>
              <a:r>
                <a:rPr lang="en-US" sz="600" b="1" i="1" dirty="0" smtClean="0">
                  <a:solidFill>
                    <a:srgbClr val="8064A2">
                      <a:lumMod val="10000"/>
                    </a:srgbClr>
                  </a:solidFill>
                </a:rPr>
                <a:t> de la </a:t>
              </a:r>
              <a:r>
                <a:rPr lang="en-US" sz="600" b="1" i="1" dirty="0" err="1" smtClean="0">
                  <a:solidFill>
                    <a:srgbClr val="8064A2">
                      <a:lumMod val="10000"/>
                    </a:srgbClr>
                  </a:solidFill>
                </a:rPr>
                <a:t>seguridad</a:t>
              </a:r>
              <a:r>
                <a:rPr lang="en-US" sz="600" b="1" i="1" dirty="0" smtClean="0">
                  <a:solidFill>
                    <a:srgbClr val="8064A2">
                      <a:lumMod val="10000"/>
                    </a:srgbClr>
                  </a:solidFill>
                </a:rPr>
                <a:t> </a:t>
              </a:r>
              <a:r>
                <a:rPr lang="en-US" sz="600" b="1" i="1" dirty="0" err="1" smtClean="0">
                  <a:solidFill>
                    <a:srgbClr val="8064A2">
                      <a:lumMod val="10000"/>
                    </a:srgbClr>
                  </a:solidFill>
                </a:rPr>
                <a:t>operacional</a:t>
              </a:r>
              <a:r>
                <a:rPr lang="en-US" sz="600" b="1" i="1" dirty="0" smtClean="0">
                  <a:solidFill>
                    <a:srgbClr val="8064A2">
                      <a:lumMod val="10000"/>
                    </a:srgbClr>
                  </a:solidFill>
                </a:rPr>
                <a:t> (PC-SM)  </a:t>
              </a:r>
              <a:br>
                <a:rPr lang="en-US" sz="600" b="1" i="1" dirty="0" smtClean="0">
                  <a:solidFill>
                    <a:srgbClr val="8064A2">
                      <a:lumMod val="10000"/>
                    </a:srgbClr>
                  </a:solidFill>
                </a:rPr>
              </a:br>
              <a:r>
                <a:rPr lang="en-US" sz="600" dirty="0" smtClean="0">
                  <a:solidFill>
                    <a:srgbClr val="8064A2">
                      <a:lumMod val="10000"/>
                    </a:srgbClr>
                  </a:solidFill>
                </a:rPr>
                <a:t>[E. Gnehm]</a:t>
              </a:r>
              <a:endParaRPr lang="en-CA" sz="600" dirty="0">
                <a:solidFill>
                  <a:srgbClr val="8064A2">
                    <a:lumMod val="10000"/>
                  </a:srgbClr>
                </a:solidFill>
              </a:endParaRPr>
            </a:p>
          </p:txBody>
        </p:sp>
        <p:sp>
          <p:nvSpPr>
            <p:cNvPr id="101" name="Rounded Rectangle 100"/>
            <p:cNvSpPr/>
            <p:nvPr/>
          </p:nvSpPr>
          <p:spPr>
            <a:xfrm>
              <a:off x="1914593" y="4281202"/>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6220</a:t>
              </a:r>
              <a:endParaRPr lang="en-GB" sz="700" dirty="0">
                <a:solidFill>
                  <a:prstClr val="white"/>
                </a:solidFill>
              </a:endParaRPr>
            </a:p>
          </p:txBody>
        </p:sp>
      </p:grpSp>
      <p:cxnSp>
        <p:nvCxnSpPr>
          <p:cNvPr id="95" name="Straight Connector 60"/>
          <p:cNvCxnSpPr>
            <a:stCxn id="23" idx="5"/>
            <a:endCxn id="82" idx="3"/>
          </p:cNvCxnSpPr>
          <p:nvPr/>
        </p:nvCxnSpPr>
        <p:spPr>
          <a:xfrm rot="5400000">
            <a:off x="3192514" y="3879349"/>
            <a:ext cx="3621125" cy="566180"/>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323" y="3143715"/>
            <a:ext cx="321966" cy="54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42"/>
          <p:cNvCxnSpPr>
            <a:stCxn id="26" idx="3"/>
            <a:endCxn id="25" idx="1"/>
          </p:cNvCxnSpPr>
          <p:nvPr/>
        </p:nvCxnSpPr>
        <p:spPr>
          <a:xfrm>
            <a:off x="5724128" y="1305477"/>
            <a:ext cx="144292" cy="47444"/>
          </a:xfrm>
          <a:prstGeom prst="bentConnector3">
            <a:avLst>
              <a:gd name="adj1" fmla="val 50000"/>
            </a:avLst>
          </a:prstGeom>
          <a:ln w="19050">
            <a:solidFill>
              <a:srgbClr val="CC00CC"/>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7" name="Straight Connector 21"/>
          <p:cNvCxnSpPr>
            <a:stCxn id="37" idx="3"/>
            <a:endCxn id="23" idx="5"/>
          </p:cNvCxnSpPr>
          <p:nvPr/>
        </p:nvCxnSpPr>
        <p:spPr>
          <a:xfrm flipV="1">
            <a:off x="4722378" y="2351876"/>
            <a:ext cx="563788" cy="409587"/>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8" name="Straight Connector 60"/>
          <p:cNvCxnSpPr>
            <a:stCxn id="23" idx="5"/>
            <a:endCxn id="30" idx="3"/>
          </p:cNvCxnSpPr>
          <p:nvPr/>
        </p:nvCxnSpPr>
        <p:spPr>
          <a:xfrm rot="5400000">
            <a:off x="3974198" y="3105898"/>
            <a:ext cx="2065989" cy="557949"/>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9" name="Straight Connector 64"/>
          <p:cNvCxnSpPr>
            <a:stCxn id="23" idx="5"/>
            <a:endCxn id="29" idx="3"/>
          </p:cNvCxnSpPr>
          <p:nvPr/>
        </p:nvCxnSpPr>
        <p:spPr>
          <a:xfrm rot="5400000">
            <a:off x="4248943" y="2831152"/>
            <a:ext cx="1516499" cy="557949"/>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10" name="Straight Connector 66"/>
          <p:cNvCxnSpPr>
            <a:stCxn id="23" idx="5"/>
            <a:endCxn id="28" idx="3"/>
          </p:cNvCxnSpPr>
          <p:nvPr/>
        </p:nvCxnSpPr>
        <p:spPr>
          <a:xfrm rot="5400000">
            <a:off x="4518983" y="2561112"/>
            <a:ext cx="976420" cy="557949"/>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11" name="Straight Connector 66"/>
          <p:cNvCxnSpPr>
            <a:stCxn id="22" idx="3"/>
            <a:endCxn id="33" idx="1"/>
          </p:cNvCxnSpPr>
          <p:nvPr/>
        </p:nvCxnSpPr>
        <p:spPr>
          <a:xfrm rot="16200000" flipH="1">
            <a:off x="5551495" y="3178666"/>
            <a:ext cx="1702372" cy="48791"/>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12" name="Straight Connector 66"/>
          <p:cNvCxnSpPr>
            <a:stCxn id="22" idx="3"/>
            <a:endCxn id="32" idx="1"/>
          </p:cNvCxnSpPr>
          <p:nvPr/>
        </p:nvCxnSpPr>
        <p:spPr>
          <a:xfrm rot="16200000" flipH="1">
            <a:off x="5906149" y="2824012"/>
            <a:ext cx="1005000" cy="60728"/>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13" name="Straight Connector 42"/>
          <p:cNvCxnSpPr>
            <a:stCxn id="26" idx="2"/>
            <a:endCxn id="23" idx="0"/>
          </p:cNvCxnSpPr>
          <p:nvPr/>
        </p:nvCxnSpPr>
        <p:spPr>
          <a:xfrm rot="5400000">
            <a:off x="4504220" y="1695393"/>
            <a:ext cx="247053" cy="57775"/>
          </a:xfrm>
          <a:prstGeom prst="bentConnector3">
            <a:avLst>
              <a:gd name="adj1" fmla="val 50000"/>
            </a:avLst>
          </a:prstGeom>
          <a:ln w="19050"/>
          <a:effectLst/>
        </p:spPr>
        <p:style>
          <a:lnRef idx="2">
            <a:schemeClr val="accent6"/>
          </a:lnRef>
          <a:fillRef idx="0">
            <a:schemeClr val="accent6"/>
          </a:fillRef>
          <a:effectRef idx="1">
            <a:schemeClr val="accent6"/>
          </a:effectRef>
          <a:fontRef idx="minor">
            <a:schemeClr val="tx1"/>
          </a:fontRef>
        </p:style>
      </p:cxnSp>
      <p:cxnSp>
        <p:nvCxnSpPr>
          <p:cNvPr id="14" name="Straight Connector 42"/>
          <p:cNvCxnSpPr>
            <a:stCxn id="26" idx="2"/>
            <a:endCxn id="22" idx="0"/>
          </p:cNvCxnSpPr>
          <p:nvPr/>
        </p:nvCxnSpPr>
        <p:spPr>
          <a:xfrm rot="16200000" flipH="1">
            <a:off x="5737587" y="519800"/>
            <a:ext cx="247053" cy="2408960"/>
          </a:xfrm>
          <a:prstGeom prst="bentConnector3">
            <a:avLst>
              <a:gd name="adj1" fmla="val 50000"/>
            </a:avLst>
          </a:prstGeom>
          <a:ln w="19050"/>
          <a:effectLst/>
        </p:spPr>
        <p:style>
          <a:lnRef idx="2">
            <a:schemeClr val="accent6"/>
          </a:lnRef>
          <a:fillRef idx="0">
            <a:schemeClr val="accent6"/>
          </a:fillRef>
          <a:effectRef idx="1">
            <a:schemeClr val="accent6"/>
          </a:effectRef>
          <a:fontRef idx="minor">
            <a:schemeClr val="tx1"/>
          </a:fontRef>
        </p:style>
      </p:cxnSp>
      <p:cxnSp>
        <p:nvCxnSpPr>
          <p:cNvPr id="15" name="Straight Connector 66"/>
          <p:cNvCxnSpPr>
            <a:stCxn id="22" idx="3"/>
            <a:endCxn id="19" idx="1"/>
          </p:cNvCxnSpPr>
          <p:nvPr/>
        </p:nvCxnSpPr>
        <p:spPr>
          <a:xfrm rot="16200000" flipH="1">
            <a:off x="6202645" y="2527516"/>
            <a:ext cx="412008" cy="60729"/>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16" name="Straight Connector 42"/>
          <p:cNvCxnSpPr>
            <a:stCxn id="26" idx="2"/>
            <a:endCxn id="24" idx="0"/>
          </p:cNvCxnSpPr>
          <p:nvPr/>
        </p:nvCxnSpPr>
        <p:spPr>
          <a:xfrm rot="5400000">
            <a:off x="3104583" y="295756"/>
            <a:ext cx="247053" cy="2857049"/>
          </a:xfrm>
          <a:prstGeom prst="bentConnector3">
            <a:avLst>
              <a:gd name="adj1" fmla="val 50000"/>
            </a:avLst>
          </a:prstGeom>
          <a:ln w="19050"/>
          <a:effectLst/>
        </p:spPr>
        <p:style>
          <a:lnRef idx="2">
            <a:schemeClr val="accent6"/>
          </a:lnRef>
          <a:fillRef idx="0">
            <a:schemeClr val="accent6"/>
          </a:fillRef>
          <a:effectRef idx="1">
            <a:schemeClr val="accent6"/>
          </a:effectRef>
          <a:fontRef idx="minor">
            <a:schemeClr val="tx1"/>
          </a:fontRef>
        </p:style>
      </p:cxnSp>
      <p:sp>
        <p:nvSpPr>
          <p:cNvPr id="17" name="Rounded Rectangle 16"/>
          <p:cNvSpPr/>
          <p:nvPr/>
        </p:nvSpPr>
        <p:spPr>
          <a:xfrm>
            <a:off x="2234810" y="1148498"/>
            <a:ext cx="1098772" cy="408845"/>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rtl="1">
              <a:lnSpc>
                <a:spcPct val="90000"/>
              </a:lnSpc>
            </a:pPr>
            <a:r>
              <a:rPr lang="en-US" sz="800" b="1" dirty="0" err="1">
                <a:solidFill>
                  <a:srgbClr val="8064A2">
                    <a:lumMod val="10000"/>
                  </a:srgbClr>
                </a:solidFill>
              </a:rPr>
              <a:t>Análisis</a:t>
            </a:r>
            <a:r>
              <a:rPr lang="en-US" sz="800" b="1" dirty="0">
                <a:solidFill>
                  <a:srgbClr val="8064A2">
                    <a:lumMod val="10000"/>
                  </a:srgbClr>
                </a:solidFill>
              </a:rPr>
              <a:t> </a:t>
            </a:r>
            <a:r>
              <a:rPr lang="en-US" sz="800" b="1" dirty="0" err="1">
                <a:solidFill>
                  <a:srgbClr val="8064A2">
                    <a:lumMod val="10000"/>
                  </a:srgbClr>
                </a:solidFill>
              </a:rPr>
              <a:t>aeronáutico</a:t>
            </a:r>
            <a:r>
              <a:rPr lang="en-US" sz="800" b="1" dirty="0">
                <a:solidFill>
                  <a:srgbClr val="8064A2">
                    <a:lumMod val="10000"/>
                  </a:srgbClr>
                </a:solidFill>
              </a:rPr>
              <a:t> </a:t>
            </a:r>
          </a:p>
          <a:p>
            <a:pPr algn="ctr">
              <a:lnSpc>
                <a:spcPct val="90000"/>
              </a:lnSpc>
            </a:pPr>
            <a:r>
              <a:rPr lang="en-US" sz="800" b="1" dirty="0" err="1">
                <a:solidFill>
                  <a:srgbClr val="8064A2">
                    <a:lumMod val="10000"/>
                  </a:srgbClr>
                </a:solidFill>
              </a:rPr>
              <a:t>integrado</a:t>
            </a:r>
            <a:r>
              <a:rPr lang="en-US" sz="800" b="1" dirty="0">
                <a:solidFill>
                  <a:srgbClr val="8064A2">
                    <a:lumMod val="10000"/>
                  </a:srgbClr>
                </a:solidFill>
              </a:rPr>
              <a:t> (IAA</a:t>
            </a:r>
            <a:r>
              <a:rPr lang="en-US" sz="800" b="1" dirty="0" smtClean="0">
                <a:solidFill>
                  <a:srgbClr val="8064A2">
                    <a:lumMod val="10000"/>
                  </a:srgbClr>
                </a:solidFill>
              </a:rPr>
              <a:t>) </a:t>
            </a:r>
            <a:r>
              <a:rPr lang="en-US" sz="600" dirty="0" smtClean="0">
                <a:solidFill>
                  <a:srgbClr val="444D53"/>
                </a:solidFill>
              </a:rPr>
              <a:t>[</a:t>
            </a:r>
            <a:r>
              <a:rPr lang="en-US" sz="600" dirty="0" err="1" smtClean="0">
                <a:solidFill>
                  <a:srgbClr val="444D53"/>
                </a:solidFill>
              </a:rPr>
              <a:t>M.Merens</a:t>
            </a:r>
            <a:r>
              <a:rPr lang="en-US" sz="600" dirty="0" smtClean="0">
                <a:solidFill>
                  <a:srgbClr val="444D53"/>
                </a:solidFill>
              </a:rPr>
              <a:t>]</a:t>
            </a:r>
            <a:endParaRPr lang="en-GB" sz="900" dirty="0">
              <a:solidFill>
                <a:srgbClr val="444D53"/>
              </a:solidFill>
            </a:endParaRPr>
          </a:p>
        </p:txBody>
      </p:sp>
      <p:sp>
        <p:nvSpPr>
          <p:cNvPr id="18" name="Rounded Rectangle 17"/>
          <p:cNvSpPr/>
          <p:nvPr/>
        </p:nvSpPr>
        <p:spPr>
          <a:xfrm>
            <a:off x="1185363" y="2600250"/>
            <a:ext cx="1308976" cy="461882"/>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800" b="1" kern="1100" dirty="0" err="1">
                <a:solidFill>
                  <a:srgbClr val="8064A2">
                    <a:lumMod val="10000"/>
                  </a:srgbClr>
                </a:solidFill>
              </a:rPr>
              <a:t>Auditoría</a:t>
            </a:r>
            <a:r>
              <a:rPr lang="en-US" sz="800" b="1" kern="1100" dirty="0">
                <a:solidFill>
                  <a:srgbClr val="8064A2">
                    <a:lumMod val="10000"/>
                  </a:srgbClr>
                </a:solidFill>
              </a:rPr>
              <a:t> de la </a:t>
            </a:r>
            <a:r>
              <a:rPr lang="en-US" sz="800" b="1" kern="1100" dirty="0" err="1">
                <a:solidFill>
                  <a:srgbClr val="8064A2">
                    <a:lumMod val="10000"/>
                  </a:srgbClr>
                </a:solidFill>
              </a:rPr>
              <a:t>vigilancia</a:t>
            </a:r>
            <a:r>
              <a:rPr lang="en-US" sz="800" b="1" kern="1100" dirty="0">
                <a:solidFill>
                  <a:srgbClr val="8064A2">
                    <a:lumMod val="10000"/>
                  </a:srgbClr>
                </a:solidFill>
              </a:rPr>
              <a:t> de la </a:t>
            </a:r>
            <a:r>
              <a:rPr lang="en-US" sz="800" b="1" kern="1100" dirty="0" err="1">
                <a:solidFill>
                  <a:srgbClr val="8064A2">
                    <a:lumMod val="10000"/>
                  </a:srgbClr>
                </a:solidFill>
              </a:rPr>
              <a:t>seguridad</a:t>
            </a:r>
            <a:r>
              <a:rPr lang="en-US" sz="800" b="1" kern="1100" dirty="0">
                <a:solidFill>
                  <a:srgbClr val="8064A2">
                    <a:lumMod val="10000"/>
                  </a:srgbClr>
                </a:solidFill>
              </a:rPr>
              <a:t> </a:t>
            </a:r>
            <a:r>
              <a:rPr lang="en-US" sz="800" b="1" kern="1100" dirty="0" err="1">
                <a:solidFill>
                  <a:srgbClr val="8064A2">
                    <a:lumMod val="10000"/>
                  </a:srgbClr>
                </a:solidFill>
              </a:rPr>
              <a:t>operacional</a:t>
            </a:r>
            <a:r>
              <a:rPr lang="en-US" sz="800" b="1" kern="1100" dirty="0">
                <a:solidFill>
                  <a:srgbClr val="8064A2">
                    <a:lumMod val="10000"/>
                  </a:srgbClr>
                </a:solidFill>
              </a:rPr>
              <a:t> y la </a:t>
            </a:r>
            <a:r>
              <a:rPr lang="en-US" sz="800" b="1" kern="1100" dirty="0" err="1">
                <a:solidFill>
                  <a:srgbClr val="8064A2">
                    <a:lumMod val="10000"/>
                  </a:srgbClr>
                </a:solidFill>
              </a:rPr>
              <a:t>navegación</a:t>
            </a:r>
            <a:r>
              <a:rPr lang="en-US" sz="800" b="1" kern="1100" dirty="0">
                <a:solidFill>
                  <a:srgbClr val="8064A2">
                    <a:lumMod val="10000"/>
                  </a:srgbClr>
                </a:solidFill>
              </a:rPr>
              <a:t> </a:t>
            </a:r>
            <a:r>
              <a:rPr lang="en-US" sz="800" b="1" kern="1100" dirty="0" err="1">
                <a:solidFill>
                  <a:srgbClr val="8064A2">
                    <a:lumMod val="10000"/>
                  </a:srgbClr>
                </a:solidFill>
              </a:rPr>
              <a:t>aérea</a:t>
            </a:r>
            <a:r>
              <a:rPr lang="en-US" sz="800" b="1" kern="1100" dirty="0">
                <a:solidFill>
                  <a:srgbClr val="8064A2">
                    <a:lumMod val="10000"/>
                  </a:srgbClr>
                </a:solidFill>
              </a:rPr>
              <a:t> (OAS)</a:t>
            </a:r>
          </a:p>
          <a:p>
            <a:pPr algn="ctr"/>
            <a:r>
              <a:rPr lang="en-US" sz="700" dirty="0" smtClean="0">
                <a:solidFill>
                  <a:srgbClr val="8064A2">
                    <a:lumMod val="10000"/>
                  </a:srgbClr>
                </a:solidFill>
              </a:rPr>
              <a:t>[N. </a:t>
            </a:r>
            <a:r>
              <a:rPr lang="en-US" sz="700" dirty="0" err="1" smtClean="0">
                <a:solidFill>
                  <a:srgbClr val="8064A2">
                    <a:lumMod val="10000"/>
                  </a:srgbClr>
                </a:solidFill>
              </a:rPr>
              <a:t>Rallo</a:t>
            </a:r>
            <a:r>
              <a:rPr lang="en-US" sz="700" dirty="0" smtClean="0">
                <a:solidFill>
                  <a:srgbClr val="8064A2">
                    <a:lumMod val="10000"/>
                  </a:srgbClr>
                </a:solidFill>
              </a:rPr>
              <a:t>]</a:t>
            </a:r>
            <a:r>
              <a:rPr lang="en-US" sz="700" b="1" dirty="0" smtClean="0">
                <a:solidFill>
                  <a:srgbClr val="8064A2">
                    <a:lumMod val="10000"/>
                  </a:srgbClr>
                </a:solidFill>
              </a:rPr>
              <a:t> </a:t>
            </a:r>
            <a:endParaRPr lang="en-CA" sz="700" b="1" dirty="0">
              <a:solidFill>
                <a:srgbClr val="8064A2">
                  <a:lumMod val="10000"/>
                </a:srgbClr>
              </a:solidFill>
            </a:endParaRPr>
          </a:p>
        </p:txBody>
      </p:sp>
      <p:cxnSp>
        <p:nvCxnSpPr>
          <p:cNvPr id="20" name="Straight Connector 42"/>
          <p:cNvCxnSpPr>
            <a:stCxn id="24" idx="3"/>
            <a:endCxn id="18" idx="1"/>
          </p:cNvCxnSpPr>
          <p:nvPr/>
        </p:nvCxnSpPr>
        <p:spPr>
          <a:xfrm rot="16200000" flipH="1">
            <a:off x="909162" y="2554990"/>
            <a:ext cx="479314" cy="73087"/>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21" name="Straight Connector 42"/>
          <p:cNvCxnSpPr>
            <a:stCxn id="24" idx="3"/>
            <a:endCxn id="27" idx="1"/>
          </p:cNvCxnSpPr>
          <p:nvPr/>
        </p:nvCxnSpPr>
        <p:spPr>
          <a:xfrm rot="16200000" flipH="1">
            <a:off x="601818" y="2862334"/>
            <a:ext cx="1094003" cy="73087"/>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sp>
        <p:nvSpPr>
          <p:cNvPr id="22" name="Oval 21"/>
          <p:cNvSpPr/>
          <p:nvPr/>
        </p:nvSpPr>
        <p:spPr>
          <a:xfrm>
            <a:off x="6093593" y="1847807"/>
            <a:ext cx="1944000" cy="590555"/>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175">
            <a:solidFill>
              <a:srgbClr val="5A687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s-ES" sz="900" b="1" dirty="0">
                <a:solidFill>
                  <a:prstClr val="white"/>
                </a:solidFill>
                <a:effectLst>
                  <a:outerShdw blurRad="38100" dist="38100" dir="2700000" algn="tl">
                    <a:srgbClr val="000000">
                      <a:alpha val="43137"/>
                    </a:srgbClr>
                  </a:outerShdw>
                </a:effectLst>
              </a:rPr>
              <a:t>Capacidad y eficiencia de la navegación aérea</a:t>
            </a:r>
          </a:p>
          <a:p>
            <a:pPr algn="ctr"/>
            <a:r>
              <a:rPr lang="en-US" sz="600" dirty="0" smtClean="0">
                <a:solidFill>
                  <a:prstClr val="white"/>
                </a:solidFill>
              </a:rPr>
              <a:t>[DD/AN – R. Macfarlane]</a:t>
            </a:r>
            <a:endParaRPr lang="en-CA" sz="600" dirty="0">
              <a:solidFill>
                <a:prstClr val="white"/>
              </a:solidFill>
            </a:endParaRPr>
          </a:p>
        </p:txBody>
      </p:sp>
      <p:sp>
        <p:nvSpPr>
          <p:cNvPr id="23" name="Oval 22"/>
          <p:cNvSpPr/>
          <p:nvPr/>
        </p:nvSpPr>
        <p:spPr>
          <a:xfrm>
            <a:off x="3626858" y="1847807"/>
            <a:ext cx="1944000" cy="590555"/>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175">
            <a:solidFill>
              <a:srgbClr val="5A687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b="1" dirty="0" err="1">
                <a:solidFill>
                  <a:prstClr val="white"/>
                </a:solidFill>
                <a:effectLst>
                  <a:outerShdw blurRad="38100" dist="38100" dir="2700000" algn="tl">
                    <a:srgbClr val="000000">
                      <a:alpha val="43137"/>
                    </a:srgbClr>
                  </a:outerShdw>
                </a:effectLst>
              </a:rPr>
              <a:t>Seguridad</a:t>
            </a:r>
            <a:r>
              <a:rPr lang="en-US" sz="1000" b="1" dirty="0">
                <a:solidFill>
                  <a:prstClr val="white"/>
                </a:solidFill>
                <a:effectLst>
                  <a:outerShdw blurRad="38100" dist="38100" dir="2700000" algn="tl">
                    <a:srgbClr val="000000">
                      <a:alpha val="43137"/>
                    </a:srgbClr>
                  </a:outerShdw>
                </a:effectLst>
              </a:rPr>
              <a:t> </a:t>
            </a:r>
            <a:r>
              <a:rPr lang="en-US" sz="1000" b="1" dirty="0" err="1">
                <a:solidFill>
                  <a:prstClr val="white"/>
                </a:solidFill>
                <a:effectLst>
                  <a:outerShdw blurRad="38100" dist="38100" dir="2700000" algn="tl">
                    <a:srgbClr val="000000">
                      <a:alpha val="43137"/>
                    </a:srgbClr>
                  </a:outerShdw>
                </a:effectLst>
              </a:rPr>
              <a:t>operacional</a:t>
            </a:r>
            <a:r>
              <a:rPr lang="en-US" sz="1000" b="1" dirty="0">
                <a:solidFill>
                  <a:prstClr val="white"/>
                </a:solidFill>
                <a:effectLst>
                  <a:outerShdw blurRad="38100" dist="38100" dir="2700000" algn="tl">
                    <a:srgbClr val="000000">
                      <a:alpha val="43137"/>
                    </a:srgbClr>
                  </a:outerShdw>
                </a:effectLst>
              </a:rPr>
              <a:t> de la </a:t>
            </a:r>
            <a:r>
              <a:rPr lang="en-US" sz="1000" b="1" dirty="0" err="1">
                <a:solidFill>
                  <a:prstClr val="white"/>
                </a:solidFill>
                <a:effectLst>
                  <a:outerShdw blurRad="38100" dist="38100" dir="2700000" algn="tl">
                    <a:srgbClr val="000000">
                      <a:alpha val="43137"/>
                    </a:srgbClr>
                  </a:outerShdw>
                </a:effectLst>
              </a:rPr>
              <a:t>aviación</a:t>
            </a:r>
            <a:endParaRPr lang="en-US" sz="1000" b="1" dirty="0">
              <a:solidFill>
                <a:prstClr val="white"/>
              </a:solidFill>
              <a:effectLst>
                <a:outerShdw blurRad="38100" dist="38100" dir="2700000" algn="tl">
                  <a:srgbClr val="000000">
                    <a:alpha val="43137"/>
                  </a:srgbClr>
                </a:outerShdw>
              </a:effectLst>
            </a:endParaRPr>
          </a:p>
          <a:p>
            <a:pPr algn="ctr"/>
            <a:r>
              <a:rPr lang="en-US" sz="800" dirty="0" smtClean="0">
                <a:solidFill>
                  <a:prstClr val="white"/>
                </a:solidFill>
              </a:rPr>
              <a:t>[DD/SAF – C. </a:t>
            </a:r>
            <a:r>
              <a:rPr lang="en-US" sz="800" dirty="0" err="1" smtClean="0">
                <a:solidFill>
                  <a:prstClr val="white"/>
                </a:solidFill>
              </a:rPr>
              <a:t>Radu</a:t>
            </a:r>
            <a:r>
              <a:rPr lang="en-US" sz="800" dirty="0" smtClean="0">
                <a:solidFill>
                  <a:prstClr val="white"/>
                </a:solidFill>
              </a:rPr>
              <a:t>]</a:t>
            </a:r>
            <a:r>
              <a:rPr lang="en-US" sz="1000" b="1" dirty="0" smtClean="0">
                <a:solidFill>
                  <a:prstClr val="white"/>
                </a:solidFill>
                <a:effectLst>
                  <a:outerShdw blurRad="38100" dist="38100" dir="2700000" algn="tl">
                    <a:srgbClr val="000000">
                      <a:alpha val="43137"/>
                    </a:srgbClr>
                  </a:outerShdw>
                </a:effectLst>
              </a:rPr>
              <a:t> </a:t>
            </a:r>
            <a:endParaRPr lang="en-CA" sz="700" b="1" dirty="0">
              <a:solidFill>
                <a:prstClr val="white"/>
              </a:solidFill>
              <a:effectLst>
                <a:outerShdw blurRad="38100" dist="38100" dir="2700000" algn="tl">
                  <a:srgbClr val="000000">
                    <a:alpha val="43137"/>
                  </a:srgbClr>
                </a:outerShdw>
              </a:effectLst>
            </a:endParaRPr>
          </a:p>
        </p:txBody>
      </p:sp>
      <p:sp>
        <p:nvSpPr>
          <p:cNvPr id="24" name="Oval 23"/>
          <p:cNvSpPr/>
          <p:nvPr/>
        </p:nvSpPr>
        <p:spPr>
          <a:xfrm>
            <a:off x="827584" y="1847807"/>
            <a:ext cx="1944000" cy="590555"/>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175">
            <a:solidFill>
              <a:srgbClr val="5A687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b="1" dirty="0" err="1">
                <a:solidFill>
                  <a:prstClr val="white"/>
                </a:solidFill>
                <a:effectLst>
                  <a:outerShdw blurRad="38100" dist="38100" dir="2700000" algn="tl">
                    <a:srgbClr val="000000">
                      <a:alpha val="43137"/>
                    </a:srgbClr>
                  </a:outerShdw>
                </a:effectLst>
              </a:rPr>
              <a:t>Observación</a:t>
            </a:r>
            <a:r>
              <a:rPr lang="en-US" sz="1000" b="1" dirty="0">
                <a:solidFill>
                  <a:prstClr val="white"/>
                </a:solidFill>
                <a:effectLst>
                  <a:outerShdw blurRad="38100" dist="38100" dir="2700000" algn="tl">
                    <a:srgbClr val="000000">
                      <a:alpha val="43137"/>
                    </a:srgbClr>
                  </a:outerShdw>
                </a:effectLst>
              </a:rPr>
              <a:t> y </a:t>
            </a:r>
            <a:r>
              <a:rPr lang="en-US" sz="1000" b="1" dirty="0" err="1">
                <a:solidFill>
                  <a:prstClr val="white"/>
                </a:solidFill>
                <a:effectLst>
                  <a:outerShdw blurRad="38100" dist="38100" dir="2700000" algn="tl">
                    <a:srgbClr val="000000">
                      <a:alpha val="43137"/>
                    </a:srgbClr>
                  </a:outerShdw>
                </a:effectLst>
              </a:rPr>
              <a:t>vigilancia</a:t>
            </a:r>
            <a:endParaRPr lang="en-US" sz="1000" b="1" dirty="0">
              <a:solidFill>
                <a:prstClr val="white"/>
              </a:solidFill>
              <a:effectLst>
                <a:outerShdw blurRad="38100" dist="38100" dir="2700000" algn="tl">
                  <a:srgbClr val="000000">
                    <a:alpha val="43137"/>
                  </a:srgbClr>
                </a:outerShdw>
              </a:effectLst>
            </a:endParaRPr>
          </a:p>
          <a:p>
            <a:pPr algn="ctr"/>
            <a:r>
              <a:rPr lang="en-US" sz="800" dirty="0" smtClean="0">
                <a:solidFill>
                  <a:prstClr val="white"/>
                </a:solidFill>
              </a:rPr>
              <a:t>[DD/MO – TBD]</a:t>
            </a:r>
            <a:endParaRPr lang="en-CA" sz="1000" dirty="0">
              <a:solidFill>
                <a:prstClr val="white"/>
              </a:solidFill>
            </a:endParaRPr>
          </a:p>
        </p:txBody>
      </p:sp>
      <p:sp>
        <p:nvSpPr>
          <p:cNvPr id="25" name="Rounded Rectangle 24"/>
          <p:cNvSpPr/>
          <p:nvPr/>
        </p:nvSpPr>
        <p:spPr>
          <a:xfrm>
            <a:off x="5868420" y="1148498"/>
            <a:ext cx="1098772" cy="408845"/>
          </a:xfrm>
          <a:prstGeom prst="round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r>
              <a:rPr lang="en-US" sz="700" b="1" i="1" dirty="0" err="1">
                <a:solidFill>
                  <a:srgbClr val="8064A2">
                    <a:lumMod val="10000"/>
                  </a:srgbClr>
                </a:solidFill>
              </a:rPr>
              <a:t>Administrador</a:t>
            </a:r>
            <a:r>
              <a:rPr lang="en-US" sz="700" b="1" i="1" dirty="0">
                <a:solidFill>
                  <a:srgbClr val="8064A2">
                    <a:lumMod val="10000"/>
                  </a:srgbClr>
                </a:solidFill>
              </a:rPr>
              <a:t> del </a:t>
            </a:r>
            <a:r>
              <a:rPr lang="en-US" sz="700" b="1" i="1" dirty="0" err="1">
                <a:solidFill>
                  <a:srgbClr val="8064A2">
                    <a:lumMod val="10000"/>
                  </a:srgbClr>
                </a:solidFill>
              </a:rPr>
              <a:t>programa</a:t>
            </a:r>
            <a:r>
              <a:rPr lang="en-US" sz="700" b="1" i="1" dirty="0">
                <a:solidFill>
                  <a:srgbClr val="8064A2">
                    <a:lumMod val="10000"/>
                  </a:srgbClr>
                </a:solidFill>
              </a:rPr>
              <a:t> — </a:t>
            </a:r>
            <a:r>
              <a:rPr lang="en-US" sz="700" b="1" i="1" dirty="0" err="1">
                <a:solidFill>
                  <a:srgbClr val="8064A2">
                    <a:lumMod val="10000"/>
                  </a:srgbClr>
                </a:solidFill>
              </a:rPr>
              <a:t>Prioridades</a:t>
            </a:r>
            <a:r>
              <a:rPr lang="en-US" sz="700" b="1" i="1" dirty="0">
                <a:solidFill>
                  <a:srgbClr val="8064A2">
                    <a:lumMod val="10000"/>
                  </a:srgbClr>
                </a:solidFill>
              </a:rPr>
              <a:t> </a:t>
            </a:r>
            <a:r>
              <a:rPr lang="en-US" sz="700" b="1" i="1" dirty="0" err="1" smtClean="0">
                <a:solidFill>
                  <a:srgbClr val="8064A2">
                    <a:lumMod val="10000"/>
                  </a:srgbClr>
                </a:solidFill>
              </a:rPr>
              <a:t>multidisciplinarias</a:t>
            </a:r>
            <a:endParaRPr lang="en-US" sz="700" b="1" i="1" dirty="0" smtClean="0">
              <a:solidFill>
                <a:srgbClr val="8064A2">
                  <a:lumMod val="10000"/>
                </a:srgbClr>
              </a:solidFill>
            </a:endParaRPr>
          </a:p>
          <a:p>
            <a:r>
              <a:rPr lang="en-US" sz="700" b="1" i="1" dirty="0" smtClean="0">
                <a:solidFill>
                  <a:srgbClr val="8064A2">
                    <a:lumMod val="10000"/>
                  </a:srgbClr>
                </a:solidFill>
              </a:rPr>
              <a:t> </a:t>
            </a:r>
            <a:r>
              <a:rPr lang="en-US" sz="700" b="1" i="1" dirty="0">
                <a:solidFill>
                  <a:srgbClr val="8064A2">
                    <a:lumMod val="10000"/>
                  </a:srgbClr>
                </a:solidFill>
              </a:rPr>
              <a:t>(PM-MP) </a:t>
            </a:r>
            <a:r>
              <a:rPr lang="en-US" sz="600" dirty="0" smtClean="0">
                <a:solidFill>
                  <a:srgbClr val="444D53"/>
                </a:solidFill>
              </a:rPr>
              <a:t>[Y. Fattah]</a:t>
            </a:r>
            <a:endParaRPr lang="en-GB" sz="600" dirty="0">
              <a:solidFill>
                <a:srgbClr val="444D53"/>
              </a:solidFill>
            </a:endParaRPr>
          </a:p>
        </p:txBody>
      </p:sp>
      <p:sp>
        <p:nvSpPr>
          <p:cNvPr id="26" name="Rectangle 25"/>
          <p:cNvSpPr/>
          <p:nvPr/>
        </p:nvSpPr>
        <p:spPr>
          <a:xfrm>
            <a:off x="3589138" y="1010199"/>
            <a:ext cx="2134990" cy="590555"/>
          </a:xfrm>
          <a:prstGeom prst="rect">
            <a:avLst/>
          </a:prstGeom>
          <a:ln w="3175">
            <a:solidFill>
              <a:srgbClr val="5A687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prstClr val="white"/>
                </a:solidFill>
                <a:effectLst>
                  <a:outerShdw blurRad="38100" dist="38100" dir="2700000" algn="tl">
                    <a:srgbClr val="000000">
                      <a:alpha val="43137"/>
                    </a:srgbClr>
                  </a:outerShdw>
                </a:effectLst>
              </a:rPr>
              <a:t>Dirección</a:t>
            </a:r>
            <a:r>
              <a:rPr lang="en-US" sz="1000" b="1" dirty="0" smtClean="0">
                <a:solidFill>
                  <a:prstClr val="white"/>
                </a:solidFill>
                <a:effectLst>
                  <a:outerShdw blurRad="38100" dist="38100" dir="2700000" algn="tl">
                    <a:srgbClr val="000000">
                      <a:alpha val="43137"/>
                    </a:srgbClr>
                  </a:outerShdw>
                </a:effectLst>
              </a:rPr>
              <a:t> de </a:t>
            </a:r>
            <a:r>
              <a:rPr lang="en-US" sz="1000" b="1" dirty="0" err="1" smtClean="0">
                <a:solidFill>
                  <a:prstClr val="white"/>
                </a:solidFill>
                <a:effectLst>
                  <a:outerShdw blurRad="38100" dist="38100" dir="2700000" algn="tl">
                    <a:srgbClr val="000000">
                      <a:alpha val="43137"/>
                    </a:srgbClr>
                  </a:outerShdw>
                </a:effectLst>
              </a:rPr>
              <a:t>navegación</a:t>
            </a:r>
            <a:r>
              <a:rPr lang="en-US" sz="1000" b="1" dirty="0" smtClean="0">
                <a:solidFill>
                  <a:prstClr val="white"/>
                </a:solidFill>
                <a:effectLst>
                  <a:outerShdw blurRad="38100" dist="38100" dir="2700000" algn="tl">
                    <a:srgbClr val="000000">
                      <a:alpha val="43137"/>
                    </a:srgbClr>
                  </a:outerShdw>
                </a:effectLst>
              </a:rPr>
              <a:t> </a:t>
            </a:r>
            <a:r>
              <a:rPr lang="en-US" sz="1000" b="1" dirty="0" err="1" smtClean="0">
                <a:solidFill>
                  <a:prstClr val="white"/>
                </a:solidFill>
                <a:effectLst>
                  <a:outerShdw blurRad="38100" dist="38100" dir="2700000" algn="tl">
                    <a:srgbClr val="000000">
                      <a:alpha val="43137"/>
                    </a:srgbClr>
                  </a:outerShdw>
                </a:effectLst>
              </a:rPr>
              <a:t>aérea</a:t>
            </a:r>
            <a:endParaRPr lang="en-US" sz="1000" b="1" dirty="0" smtClean="0">
              <a:solidFill>
                <a:prstClr val="white"/>
              </a:solidFill>
              <a:effectLst>
                <a:outerShdw blurRad="38100" dist="38100" dir="2700000" algn="tl">
                  <a:srgbClr val="000000">
                    <a:alpha val="43137"/>
                  </a:srgbClr>
                </a:outerShdw>
              </a:effectLst>
            </a:endParaRPr>
          </a:p>
          <a:p>
            <a:pPr algn="ctr"/>
            <a:r>
              <a:rPr lang="en-US" sz="1000" dirty="0" smtClean="0">
                <a:solidFill>
                  <a:prstClr val="white"/>
                </a:solidFill>
              </a:rPr>
              <a:t>[D/ANB – S. P. Creamer]</a:t>
            </a:r>
            <a:endParaRPr lang="en-CA" sz="1100" dirty="0">
              <a:solidFill>
                <a:prstClr val="white"/>
              </a:solidFill>
            </a:endParaRPr>
          </a:p>
        </p:txBody>
      </p:sp>
      <p:sp>
        <p:nvSpPr>
          <p:cNvPr id="27" name="Rounded Rectangle 26"/>
          <p:cNvSpPr/>
          <p:nvPr/>
        </p:nvSpPr>
        <p:spPr>
          <a:xfrm>
            <a:off x="1185363" y="3241456"/>
            <a:ext cx="1116000" cy="408845"/>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800" b="1" dirty="0" err="1">
                <a:solidFill>
                  <a:schemeClr val="tx1"/>
                </a:solidFill>
              </a:rPr>
              <a:t>Grupo</a:t>
            </a:r>
            <a:r>
              <a:rPr lang="en-US" sz="800" b="1" dirty="0">
                <a:solidFill>
                  <a:schemeClr val="tx1"/>
                </a:solidFill>
              </a:rPr>
              <a:t> de </a:t>
            </a:r>
            <a:r>
              <a:rPr lang="en-US" sz="800" b="1" dirty="0" err="1">
                <a:solidFill>
                  <a:schemeClr val="tx1"/>
                </a:solidFill>
              </a:rPr>
              <a:t>apoyo</a:t>
            </a:r>
            <a:r>
              <a:rPr lang="en-US" sz="800" b="1" dirty="0">
                <a:solidFill>
                  <a:schemeClr val="tx1"/>
                </a:solidFill>
              </a:rPr>
              <a:t> a la </a:t>
            </a:r>
            <a:r>
              <a:rPr lang="en-US" sz="800" b="1" dirty="0" err="1">
                <a:solidFill>
                  <a:schemeClr val="tx1"/>
                </a:solidFill>
              </a:rPr>
              <a:t>vigilancia</a:t>
            </a:r>
            <a:r>
              <a:rPr lang="en-US" sz="800" b="1" dirty="0">
                <a:solidFill>
                  <a:schemeClr val="tx1"/>
                </a:solidFill>
              </a:rPr>
              <a:t> (OSU) </a:t>
            </a:r>
          </a:p>
          <a:p>
            <a:pPr algn="ctr"/>
            <a:r>
              <a:rPr lang="en-US" sz="700" b="1" dirty="0" smtClean="0">
                <a:solidFill>
                  <a:srgbClr val="8064A2">
                    <a:lumMod val="10000"/>
                  </a:srgbClr>
                </a:solidFill>
              </a:rPr>
              <a:t> </a:t>
            </a:r>
            <a:r>
              <a:rPr lang="en-US" sz="700" dirty="0" smtClean="0">
                <a:solidFill>
                  <a:srgbClr val="8064A2">
                    <a:lumMod val="10000"/>
                  </a:srgbClr>
                </a:solidFill>
              </a:rPr>
              <a:t>[T. Mistos]</a:t>
            </a:r>
            <a:endParaRPr lang="en-CA" sz="700" dirty="0">
              <a:solidFill>
                <a:srgbClr val="8064A2">
                  <a:lumMod val="10000"/>
                </a:srgbClr>
              </a:solidFill>
            </a:endParaRPr>
          </a:p>
        </p:txBody>
      </p:sp>
      <p:cxnSp>
        <p:nvCxnSpPr>
          <p:cNvPr id="36" name="Straight Connector 42"/>
          <p:cNvCxnSpPr>
            <a:stCxn id="26" idx="1"/>
            <a:endCxn id="17" idx="3"/>
          </p:cNvCxnSpPr>
          <p:nvPr/>
        </p:nvCxnSpPr>
        <p:spPr>
          <a:xfrm rot="10800000" flipV="1">
            <a:off x="3333582" y="1305477"/>
            <a:ext cx="255556" cy="47444"/>
          </a:xfrm>
          <a:prstGeom prst="bentConnector3">
            <a:avLst>
              <a:gd name="adj1" fmla="val 50000"/>
            </a:avLst>
          </a:prstGeom>
          <a:ln w="19050">
            <a:solidFill>
              <a:srgbClr val="CC00CC"/>
            </a:solidFill>
            <a:prstDash val="solid"/>
          </a:ln>
          <a:effectLst/>
        </p:spPr>
        <p:style>
          <a:lnRef idx="2">
            <a:schemeClr val="accent6"/>
          </a:lnRef>
          <a:fillRef idx="0">
            <a:schemeClr val="accent6"/>
          </a:fillRef>
          <a:effectRef idx="1">
            <a:schemeClr val="accent6"/>
          </a:effectRef>
          <a:fontRef idx="minor">
            <a:schemeClr val="tx1"/>
          </a:fontRef>
        </p:style>
      </p:cxnSp>
      <p:cxnSp>
        <p:nvCxnSpPr>
          <p:cNvPr id="39" name="Straight Connector 66"/>
          <p:cNvCxnSpPr>
            <a:stCxn id="22" idx="3"/>
            <a:endCxn id="34" idx="1"/>
          </p:cNvCxnSpPr>
          <p:nvPr/>
        </p:nvCxnSpPr>
        <p:spPr>
          <a:xfrm rot="16200000" flipH="1">
            <a:off x="5220655" y="3509507"/>
            <a:ext cx="2375989" cy="60728"/>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41" name="Straight Connector 60"/>
          <p:cNvCxnSpPr>
            <a:stCxn id="23" idx="5"/>
            <a:endCxn id="31" idx="3"/>
          </p:cNvCxnSpPr>
          <p:nvPr/>
        </p:nvCxnSpPr>
        <p:spPr>
          <a:xfrm rot="5400000">
            <a:off x="3692307" y="3387788"/>
            <a:ext cx="2629772" cy="557949"/>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cxnSp>
        <p:nvCxnSpPr>
          <p:cNvPr id="42" name="Straight Connector 60"/>
          <p:cNvCxnSpPr>
            <a:stCxn id="74" idx="2"/>
            <a:endCxn id="38" idx="1"/>
          </p:cNvCxnSpPr>
          <p:nvPr/>
        </p:nvCxnSpPr>
        <p:spPr>
          <a:xfrm rot="16200000" flipH="1">
            <a:off x="4929611" y="3910032"/>
            <a:ext cx="2955468" cy="63337"/>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738" t="7565" r="9049" b="40742"/>
          <a:stretch/>
        </p:blipFill>
        <p:spPr bwMode="auto">
          <a:xfrm>
            <a:off x="5917893" y="2488911"/>
            <a:ext cx="346199" cy="545127"/>
          </a:xfrm>
          <a:prstGeom prst="rect">
            <a:avLst/>
          </a:prstGeom>
          <a:noFill/>
          <a:ln w="571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6439014" y="2559462"/>
            <a:ext cx="1116000" cy="408845"/>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700" b="1" dirty="0" err="1" smtClean="0">
                <a:solidFill>
                  <a:srgbClr val="8064A2">
                    <a:lumMod val="10000"/>
                  </a:srgbClr>
                </a:solidFill>
              </a:rPr>
              <a:t>Interoperabilidad</a:t>
            </a:r>
            <a:r>
              <a:rPr lang="en-US" sz="700" b="1" dirty="0" smtClean="0">
                <a:solidFill>
                  <a:srgbClr val="8064A2">
                    <a:lumMod val="10000"/>
                  </a:srgbClr>
                </a:solidFill>
              </a:rPr>
              <a:t> </a:t>
            </a:r>
            <a:r>
              <a:rPr lang="en-US" sz="700" b="1" dirty="0" err="1" smtClean="0">
                <a:solidFill>
                  <a:srgbClr val="8064A2">
                    <a:lumMod val="10000"/>
                  </a:srgbClr>
                </a:solidFill>
              </a:rPr>
              <a:t>mundial</a:t>
            </a:r>
            <a:r>
              <a:rPr lang="en-US" sz="700" b="1" dirty="0" smtClean="0">
                <a:solidFill>
                  <a:srgbClr val="8064A2">
                    <a:lumMod val="10000"/>
                  </a:srgbClr>
                </a:solidFill>
              </a:rPr>
              <a:t> de </a:t>
            </a:r>
            <a:r>
              <a:rPr lang="en-US" sz="700" b="1" dirty="0" err="1" smtClean="0">
                <a:solidFill>
                  <a:srgbClr val="8064A2">
                    <a:lumMod val="10000"/>
                  </a:srgbClr>
                </a:solidFill>
              </a:rPr>
              <a:t>sistemas</a:t>
            </a:r>
            <a:r>
              <a:rPr lang="en-US" sz="700" b="1" dirty="0" smtClean="0">
                <a:solidFill>
                  <a:srgbClr val="8064A2">
                    <a:lumMod val="10000"/>
                  </a:srgbClr>
                </a:solidFill>
              </a:rPr>
              <a:t> (GIS)</a:t>
            </a:r>
            <a:br>
              <a:rPr lang="en-US" sz="700" b="1" dirty="0" smtClean="0">
                <a:solidFill>
                  <a:srgbClr val="8064A2">
                    <a:lumMod val="10000"/>
                  </a:srgbClr>
                </a:solidFill>
              </a:rPr>
            </a:br>
            <a:r>
              <a:rPr lang="en-US" sz="700" dirty="0" smtClean="0">
                <a:solidFill>
                  <a:srgbClr val="8064A2">
                    <a:lumMod val="10000"/>
                  </a:srgbClr>
                </a:solidFill>
              </a:rPr>
              <a:t>[S. Da Silva]</a:t>
            </a:r>
            <a:endParaRPr lang="en-CA" sz="700" dirty="0">
              <a:solidFill>
                <a:srgbClr val="FF0000"/>
              </a:solidFill>
            </a:endParaRPr>
          </a:p>
        </p:txBody>
      </p:sp>
      <p:sp>
        <p:nvSpPr>
          <p:cNvPr id="48" name="Rounded Rectangle 47"/>
          <p:cNvSpPr/>
          <p:nvPr/>
        </p:nvSpPr>
        <p:spPr>
          <a:xfrm>
            <a:off x="6510610" y="2866107"/>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5872</a:t>
            </a:r>
            <a:endParaRPr lang="en-GB" sz="700" dirty="0">
              <a:solidFill>
                <a:prstClr val="white"/>
              </a:solidFill>
            </a:endParaRPr>
          </a:p>
        </p:txBody>
      </p:sp>
      <p:sp>
        <p:nvSpPr>
          <p:cNvPr id="52" name="Rounded Rectangle 51"/>
          <p:cNvSpPr/>
          <p:nvPr/>
        </p:nvSpPr>
        <p:spPr>
          <a:xfrm>
            <a:off x="5261920" y="1515575"/>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6125</a:t>
            </a:r>
            <a:endParaRPr lang="en-GB" sz="700" dirty="0">
              <a:solidFill>
                <a:prstClr val="white"/>
              </a:solidFill>
            </a:endParaRPr>
          </a:p>
        </p:txBody>
      </p:sp>
      <p:sp>
        <p:nvSpPr>
          <p:cNvPr id="56" name="Rounded Rectangle 55"/>
          <p:cNvSpPr/>
          <p:nvPr/>
        </p:nvSpPr>
        <p:spPr>
          <a:xfrm>
            <a:off x="6767208" y="1504417"/>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7072</a:t>
            </a:r>
            <a:endParaRPr lang="en-GB" sz="700" dirty="0">
              <a:solidFill>
                <a:prstClr val="white"/>
              </a:solidFill>
            </a:endParaRPr>
          </a:p>
        </p:txBody>
      </p:sp>
      <p:pic>
        <p:nvPicPr>
          <p:cNvPr id="5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6418" y="2517449"/>
            <a:ext cx="294849" cy="54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57"/>
          <p:cNvSpPr/>
          <p:nvPr/>
        </p:nvSpPr>
        <p:spPr>
          <a:xfrm>
            <a:off x="1900714" y="2973363"/>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6780</a:t>
            </a:r>
            <a:endParaRPr lang="en-GB" sz="700" dirty="0">
              <a:solidFill>
                <a:prstClr val="white"/>
              </a:solidFill>
            </a:endParaRPr>
          </a:p>
        </p:txBody>
      </p:sp>
      <p:pic>
        <p:nvPicPr>
          <p:cNvPr id="6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237" y="1833549"/>
            <a:ext cx="350926" cy="54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0679" y="1833549"/>
            <a:ext cx="357740" cy="54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6" name="Group 85"/>
          <p:cNvGrpSpPr/>
          <p:nvPr/>
        </p:nvGrpSpPr>
        <p:grpSpPr>
          <a:xfrm>
            <a:off x="3612217" y="3055955"/>
            <a:ext cx="1598688" cy="561940"/>
            <a:chOff x="3612217" y="2139702"/>
            <a:chExt cx="1598688" cy="421455"/>
          </a:xfrm>
        </p:grpSpPr>
        <p:sp>
          <p:nvSpPr>
            <p:cNvPr id="28" name="Rounded Rectangle 27"/>
            <p:cNvSpPr/>
            <p:nvPr/>
          </p:nvSpPr>
          <p:spPr>
            <a:xfrm>
              <a:off x="3612217" y="2190641"/>
              <a:ext cx="1116000" cy="306634"/>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800" b="1" dirty="0" err="1">
                  <a:solidFill>
                    <a:srgbClr val="8064A2">
                      <a:lumMod val="10000"/>
                    </a:srgbClr>
                  </a:solidFill>
                </a:rPr>
                <a:t>Investigación</a:t>
              </a:r>
              <a:r>
                <a:rPr lang="en-US" sz="800" b="1" dirty="0">
                  <a:solidFill>
                    <a:srgbClr val="8064A2">
                      <a:lumMod val="10000"/>
                    </a:srgbClr>
                  </a:solidFill>
                </a:rPr>
                <a:t> de </a:t>
              </a:r>
              <a:r>
                <a:rPr lang="en-US" sz="800" b="1" dirty="0" err="1" smtClean="0">
                  <a:solidFill>
                    <a:srgbClr val="8064A2">
                      <a:lumMod val="10000"/>
                    </a:srgbClr>
                  </a:solidFill>
                </a:rPr>
                <a:t>accidentes</a:t>
              </a:r>
              <a:r>
                <a:rPr lang="en-US" sz="800" b="1" dirty="0" smtClean="0">
                  <a:solidFill>
                    <a:srgbClr val="8064A2">
                      <a:lumMod val="10000"/>
                    </a:srgbClr>
                  </a:solidFill>
                </a:rPr>
                <a:t> </a:t>
              </a:r>
              <a:r>
                <a:rPr lang="en-US" sz="700" b="1" dirty="0" smtClean="0">
                  <a:solidFill>
                    <a:srgbClr val="8064A2">
                      <a:lumMod val="10000"/>
                    </a:srgbClr>
                  </a:solidFill>
                </a:rPr>
                <a:t>(AIG) </a:t>
              </a:r>
            </a:p>
            <a:p>
              <a:pPr algn="ctr"/>
              <a:r>
                <a:rPr lang="en-US" sz="700" dirty="0" smtClean="0">
                  <a:solidFill>
                    <a:srgbClr val="8064A2">
                      <a:lumMod val="10000"/>
                    </a:srgbClr>
                  </a:solidFill>
                </a:rPr>
                <a:t>[M. Costa]</a:t>
              </a:r>
              <a:endParaRPr lang="en-CA" sz="700" dirty="0">
                <a:solidFill>
                  <a:srgbClr val="8064A2">
                    <a:lumMod val="10000"/>
                  </a:srgbClr>
                </a:solidFill>
              </a:endParaRPr>
            </a:p>
          </p:txBody>
        </p:sp>
        <p:sp>
          <p:nvSpPr>
            <p:cNvPr id="43" name="Rounded Rectangle 42"/>
            <p:cNvSpPr/>
            <p:nvPr/>
          </p:nvSpPr>
          <p:spPr>
            <a:xfrm>
              <a:off x="4506943" y="2433393"/>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8160</a:t>
              </a:r>
              <a:endParaRPr lang="en-GB" sz="700" dirty="0">
                <a:solidFill>
                  <a:prstClr val="white"/>
                </a:solidFill>
              </a:endParaRPr>
            </a:p>
          </p:txBody>
        </p:sp>
        <p:pic>
          <p:nvPicPr>
            <p:cNvPr id="62"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83" r="1408"/>
            <a:stretch/>
          </p:blipFill>
          <p:spPr bwMode="auto">
            <a:xfrm>
              <a:off x="4865309" y="2139702"/>
              <a:ext cx="345596" cy="4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9" name="Group 88"/>
          <p:cNvGrpSpPr/>
          <p:nvPr/>
        </p:nvGrpSpPr>
        <p:grpSpPr>
          <a:xfrm>
            <a:off x="3612218" y="4733825"/>
            <a:ext cx="1600639" cy="545127"/>
            <a:chOff x="3612217" y="3436689"/>
            <a:chExt cx="1600639" cy="408845"/>
          </a:xfrm>
        </p:grpSpPr>
        <p:sp>
          <p:nvSpPr>
            <p:cNvPr id="31" name="Rounded Rectangle 30"/>
            <p:cNvSpPr/>
            <p:nvPr/>
          </p:nvSpPr>
          <p:spPr>
            <a:xfrm>
              <a:off x="3612217" y="3469240"/>
              <a:ext cx="1116000" cy="306634"/>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700" b="1" dirty="0" err="1" smtClean="0">
                  <a:solidFill>
                    <a:srgbClr val="8064A2">
                      <a:lumMod val="10000"/>
                    </a:srgbClr>
                  </a:solidFill>
                </a:rPr>
                <a:t>Seguridad</a:t>
              </a:r>
              <a:r>
                <a:rPr lang="en-US" sz="700" b="1" dirty="0" smtClean="0">
                  <a:solidFill>
                    <a:srgbClr val="8064A2">
                      <a:lumMod val="10000"/>
                    </a:srgbClr>
                  </a:solidFill>
                </a:rPr>
                <a:t> de la </a:t>
              </a:r>
              <a:r>
                <a:rPr lang="en-US" sz="700" b="1" dirty="0" err="1" smtClean="0">
                  <a:solidFill>
                    <a:srgbClr val="8064A2">
                      <a:lumMod val="10000"/>
                    </a:srgbClr>
                  </a:solidFill>
                </a:rPr>
                <a:t>carga</a:t>
              </a:r>
              <a:r>
                <a:rPr lang="en-US" sz="700" b="1" dirty="0" smtClean="0">
                  <a:solidFill>
                    <a:srgbClr val="8064A2">
                      <a:lumMod val="10000"/>
                    </a:srgbClr>
                  </a:solidFill>
                </a:rPr>
                <a:t> (CSS)</a:t>
              </a:r>
            </a:p>
            <a:p>
              <a:pPr algn="ctr"/>
              <a:r>
                <a:rPr lang="en-US" sz="700" dirty="0" smtClean="0">
                  <a:solidFill>
                    <a:srgbClr val="8064A2">
                      <a:lumMod val="10000"/>
                    </a:srgbClr>
                  </a:solidFill>
                </a:rPr>
                <a:t>[K. Rooney]</a:t>
              </a:r>
              <a:endParaRPr lang="en-CA" sz="700" dirty="0">
                <a:solidFill>
                  <a:srgbClr val="8064A2">
                    <a:lumMod val="10000"/>
                  </a:srgbClr>
                </a:solidFill>
              </a:endParaRPr>
            </a:p>
          </p:txBody>
        </p:sp>
        <p:sp>
          <p:nvSpPr>
            <p:cNvPr id="46" name="Rounded Rectangle 45"/>
            <p:cNvSpPr/>
            <p:nvPr/>
          </p:nvSpPr>
          <p:spPr>
            <a:xfrm>
              <a:off x="4506943" y="3716534"/>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8099</a:t>
              </a:r>
              <a:endParaRPr lang="en-GB" sz="700" dirty="0">
                <a:solidFill>
                  <a:prstClr val="white"/>
                </a:solidFill>
              </a:endParaRPr>
            </a:p>
          </p:txBody>
        </p:sp>
        <p:pic>
          <p:nvPicPr>
            <p:cNvPr id="6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3359" y="3436689"/>
              <a:ext cx="349497" cy="4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 name="Rounded Rectangle 37"/>
          <p:cNvSpPr/>
          <p:nvPr/>
        </p:nvSpPr>
        <p:spPr>
          <a:xfrm>
            <a:off x="6439013" y="5215012"/>
            <a:ext cx="1116000" cy="408845"/>
          </a:xfrm>
          <a:prstGeom prst="round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en-US" sz="600" b="1" i="1" dirty="0" err="1" smtClean="0">
                <a:solidFill>
                  <a:srgbClr val="8064A2">
                    <a:lumMod val="10000"/>
                  </a:srgbClr>
                </a:solidFill>
              </a:rPr>
              <a:t>Administradora</a:t>
            </a:r>
            <a:r>
              <a:rPr lang="en-US" sz="600" b="1" i="1" dirty="0" smtClean="0">
                <a:solidFill>
                  <a:srgbClr val="8064A2">
                    <a:lumMod val="10000"/>
                  </a:srgbClr>
                </a:solidFill>
              </a:rPr>
              <a:t> </a:t>
            </a:r>
            <a:r>
              <a:rPr lang="en-US" sz="600" b="1" i="1" dirty="0">
                <a:solidFill>
                  <a:srgbClr val="8064A2">
                    <a:lumMod val="10000"/>
                  </a:srgbClr>
                </a:solidFill>
              </a:rPr>
              <a:t>del </a:t>
            </a:r>
            <a:r>
              <a:rPr lang="en-US" sz="600" b="1" i="1" dirty="0" err="1">
                <a:solidFill>
                  <a:srgbClr val="8064A2">
                    <a:lumMod val="10000"/>
                  </a:srgbClr>
                </a:solidFill>
              </a:rPr>
              <a:t>programa</a:t>
            </a:r>
            <a:r>
              <a:rPr lang="en-US" sz="600" b="1" i="1" dirty="0">
                <a:solidFill>
                  <a:srgbClr val="8064A2">
                    <a:lumMod val="10000"/>
                  </a:srgbClr>
                </a:solidFill>
              </a:rPr>
              <a:t> – </a:t>
            </a:r>
            <a:br>
              <a:rPr lang="en-US" sz="600" b="1" i="1" dirty="0">
                <a:solidFill>
                  <a:srgbClr val="8064A2">
                    <a:lumMod val="10000"/>
                  </a:srgbClr>
                </a:solidFill>
              </a:rPr>
            </a:br>
            <a:r>
              <a:rPr lang="en-US" sz="600" b="1" i="1" dirty="0" err="1">
                <a:solidFill>
                  <a:srgbClr val="8064A2">
                    <a:lumMod val="10000"/>
                  </a:srgbClr>
                </a:solidFill>
              </a:rPr>
              <a:t>Sistemas</a:t>
            </a:r>
            <a:r>
              <a:rPr lang="en-US" sz="600" b="1" i="1" dirty="0">
                <a:solidFill>
                  <a:srgbClr val="8064A2">
                    <a:lumMod val="10000"/>
                  </a:srgbClr>
                </a:solidFill>
              </a:rPr>
              <a:t> de </a:t>
            </a:r>
            <a:r>
              <a:rPr lang="en-US" sz="600" b="1" i="1" dirty="0" err="1">
                <a:solidFill>
                  <a:srgbClr val="8064A2">
                    <a:lumMod val="10000"/>
                  </a:srgbClr>
                </a:solidFill>
              </a:rPr>
              <a:t>aeronaves</a:t>
            </a:r>
            <a:r>
              <a:rPr lang="en-US" sz="600" b="1" i="1" dirty="0">
                <a:solidFill>
                  <a:srgbClr val="8064A2">
                    <a:lumMod val="10000"/>
                  </a:srgbClr>
                </a:solidFill>
              </a:rPr>
              <a:t> </a:t>
            </a:r>
            <a:r>
              <a:rPr lang="en-US" sz="600" b="1" i="1" dirty="0" err="1">
                <a:solidFill>
                  <a:srgbClr val="8064A2">
                    <a:lumMod val="10000"/>
                  </a:srgbClr>
                </a:solidFill>
              </a:rPr>
              <a:t>pilotadas</a:t>
            </a:r>
            <a:r>
              <a:rPr lang="en-US" sz="600" b="1" i="1" dirty="0">
                <a:solidFill>
                  <a:srgbClr val="8064A2">
                    <a:lumMod val="10000"/>
                  </a:srgbClr>
                </a:solidFill>
              </a:rPr>
              <a:t> a </a:t>
            </a:r>
            <a:r>
              <a:rPr lang="en-US" sz="600" b="1" i="1" dirty="0" err="1" smtClean="0">
                <a:solidFill>
                  <a:srgbClr val="8064A2">
                    <a:lumMod val="10000"/>
                  </a:srgbClr>
                </a:solidFill>
              </a:rPr>
              <a:t>distancia</a:t>
            </a:r>
            <a:r>
              <a:rPr lang="en-US" sz="600" b="1" i="1" dirty="0" smtClean="0">
                <a:solidFill>
                  <a:srgbClr val="8064A2">
                    <a:lumMod val="10000"/>
                  </a:srgbClr>
                </a:solidFill>
              </a:rPr>
              <a:t> </a:t>
            </a:r>
          </a:p>
          <a:p>
            <a:pPr algn="ctr"/>
            <a:r>
              <a:rPr lang="en-US" sz="600" b="1" i="1" dirty="0" smtClean="0">
                <a:solidFill>
                  <a:srgbClr val="8064A2">
                    <a:lumMod val="10000"/>
                  </a:srgbClr>
                </a:solidFill>
              </a:rPr>
              <a:t>(PM-RPAS</a:t>
            </a:r>
            <a:r>
              <a:rPr lang="en-US" sz="600" b="1" dirty="0" smtClean="0">
                <a:solidFill>
                  <a:srgbClr val="8064A2">
                    <a:lumMod val="10000"/>
                  </a:srgbClr>
                </a:solidFill>
              </a:rPr>
              <a:t>)  </a:t>
            </a:r>
            <a:r>
              <a:rPr lang="en-US" sz="600" dirty="0" smtClean="0">
                <a:solidFill>
                  <a:srgbClr val="8064A2">
                    <a:lumMod val="10000"/>
                  </a:srgbClr>
                </a:solidFill>
              </a:rPr>
              <a:t>[L. Cary]</a:t>
            </a:r>
            <a:endParaRPr lang="en-CA" sz="600" dirty="0">
              <a:solidFill>
                <a:srgbClr val="8064A2">
                  <a:lumMod val="10000"/>
                </a:srgbClr>
              </a:solidFill>
            </a:endParaRPr>
          </a:p>
        </p:txBody>
      </p:sp>
      <p:sp>
        <p:nvSpPr>
          <p:cNvPr id="54" name="Rounded Rectangle 53"/>
          <p:cNvSpPr/>
          <p:nvPr/>
        </p:nvSpPr>
        <p:spPr>
          <a:xfrm>
            <a:off x="6516217" y="5595357"/>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6190</a:t>
            </a:r>
            <a:endParaRPr lang="en-GB" sz="700" dirty="0">
              <a:solidFill>
                <a:prstClr val="white"/>
              </a:solidFill>
            </a:endParaRPr>
          </a:p>
        </p:txBody>
      </p:sp>
      <p:pic>
        <p:nvPicPr>
          <p:cNvPr id="64" name="Picture 1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1768"/>
          <a:stretch/>
        </p:blipFill>
        <p:spPr bwMode="auto">
          <a:xfrm>
            <a:off x="5927927" y="5157192"/>
            <a:ext cx="346701" cy="480979"/>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grpSp>
        <p:nvGrpSpPr>
          <p:cNvPr id="91" name="Group 90"/>
          <p:cNvGrpSpPr/>
          <p:nvPr/>
        </p:nvGrpSpPr>
        <p:grpSpPr>
          <a:xfrm>
            <a:off x="3606378" y="2488911"/>
            <a:ext cx="1604528" cy="562151"/>
            <a:chOff x="3606378" y="4635409"/>
            <a:chExt cx="1604528" cy="421613"/>
          </a:xfrm>
        </p:grpSpPr>
        <p:sp>
          <p:nvSpPr>
            <p:cNvPr id="37" name="Rounded Rectangle 36"/>
            <p:cNvSpPr/>
            <p:nvPr/>
          </p:nvSpPr>
          <p:spPr>
            <a:xfrm>
              <a:off x="3606378" y="4686506"/>
              <a:ext cx="1116000" cy="306634"/>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r>
                <a:rPr lang="en-US" sz="700" b="1" dirty="0" err="1">
                  <a:solidFill>
                    <a:srgbClr val="8064A2">
                      <a:lumMod val="10000"/>
                    </a:srgbClr>
                  </a:solidFill>
                </a:rPr>
                <a:t>Planificación</a:t>
              </a:r>
              <a:r>
                <a:rPr lang="en-US" sz="700" b="1" dirty="0">
                  <a:solidFill>
                    <a:srgbClr val="8064A2">
                      <a:lumMod val="10000"/>
                    </a:srgbClr>
                  </a:solidFill>
                </a:rPr>
                <a:t> y </a:t>
              </a:r>
              <a:r>
                <a:rPr lang="en-US" sz="700" b="1" dirty="0" err="1">
                  <a:solidFill>
                    <a:srgbClr val="8064A2">
                      <a:lumMod val="10000"/>
                    </a:srgbClr>
                  </a:solidFill>
                </a:rPr>
                <a:t>apoyo</a:t>
              </a:r>
              <a:r>
                <a:rPr lang="en-US" sz="700" b="1" dirty="0">
                  <a:solidFill>
                    <a:srgbClr val="8064A2">
                      <a:lumMod val="10000"/>
                    </a:srgbClr>
                  </a:solidFill>
                </a:rPr>
                <a:t> a la </a:t>
              </a:r>
              <a:r>
                <a:rPr lang="en-US" sz="700" b="1" dirty="0" err="1">
                  <a:solidFill>
                    <a:srgbClr val="8064A2">
                      <a:lumMod val="10000"/>
                    </a:srgbClr>
                  </a:solidFill>
                </a:rPr>
                <a:t>implantación</a:t>
              </a:r>
              <a:r>
                <a:rPr lang="en-US" sz="700" b="1" dirty="0">
                  <a:solidFill>
                    <a:srgbClr val="8064A2">
                      <a:lumMod val="10000"/>
                    </a:srgbClr>
                  </a:solidFill>
                </a:rPr>
                <a:t> de la </a:t>
              </a:r>
              <a:r>
                <a:rPr lang="en-US" sz="700" b="1" dirty="0" err="1">
                  <a:solidFill>
                    <a:srgbClr val="8064A2">
                      <a:lumMod val="10000"/>
                    </a:srgbClr>
                  </a:solidFill>
                </a:rPr>
                <a:t>seguridad</a:t>
              </a:r>
              <a:r>
                <a:rPr lang="en-US" sz="700" b="1" dirty="0">
                  <a:solidFill>
                    <a:srgbClr val="8064A2">
                      <a:lumMod val="10000"/>
                    </a:srgbClr>
                  </a:solidFill>
                </a:rPr>
                <a:t> </a:t>
              </a:r>
              <a:r>
                <a:rPr lang="en-US" sz="700" b="1" dirty="0" err="1">
                  <a:solidFill>
                    <a:srgbClr val="8064A2">
                      <a:lumMod val="10000"/>
                    </a:srgbClr>
                  </a:solidFill>
                </a:rPr>
                <a:t>operacional</a:t>
              </a:r>
              <a:r>
                <a:rPr lang="en-US" sz="700" b="1" dirty="0">
                  <a:solidFill>
                    <a:srgbClr val="8064A2">
                      <a:lumMod val="10000"/>
                    </a:srgbClr>
                  </a:solidFill>
                </a:rPr>
                <a:t> (IMP-SAF</a:t>
              </a:r>
              <a:r>
                <a:rPr lang="en-US" sz="700" b="1" dirty="0" smtClean="0">
                  <a:solidFill>
                    <a:srgbClr val="8064A2">
                      <a:lumMod val="10000"/>
                    </a:srgbClr>
                  </a:solidFill>
                </a:rPr>
                <a:t>) </a:t>
              </a:r>
              <a:r>
                <a:rPr lang="en-US" sz="600" dirty="0" smtClean="0">
                  <a:solidFill>
                    <a:srgbClr val="8064A2">
                      <a:lumMod val="10000"/>
                    </a:srgbClr>
                  </a:solidFill>
                </a:rPr>
                <a:t>[M. </a:t>
              </a:r>
              <a:r>
                <a:rPr lang="en-US" sz="600" dirty="0" err="1" smtClean="0">
                  <a:solidFill>
                    <a:srgbClr val="8064A2">
                      <a:lumMod val="10000"/>
                    </a:srgbClr>
                  </a:solidFill>
                </a:rPr>
                <a:t>reedenburgh</a:t>
              </a:r>
              <a:r>
                <a:rPr lang="en-US" sz="600" dirty="0" smtClean="0">
                  <a:solidFill>
                    <a:srgbClr val="8064A2">
                      <a:lumMod val="10000"/>
                    </a:srgbClr>
                  </a:solidFill>
                </a:rPr>
                <a:t>]</a:t>
              </a:r>
              <a:endParaRPr lang="en-CA" sz="500" dirty="0">
                <a:solidFill>
                  <a:srgbClr val="8064A2">
                    <a:lumMod val="10000"/>
                  </a:srgbClr>
                </a:solidFill>
              </a:endParaRPr>
            </a:p>
          </p:txBody>
        </p:sp>
        <p:sp>
          <p:nvSpPr>
            <p:cNvPr id="47" name="Rounded Rectangle 46"/>
            <p:cNvSpPr/>
            <p:nvPr/>
          </p:nvSpPr>
          <p:spPr>
            <a:xfrm>
              <a:off x="4506943" y="4929258"/>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8157</a:t>
              </a:r>
              <a:endParaRPr lang="en-GB" sz="700" dirty="0">
                <a:solidFill>
                  <a:prstClr val="white"/>
                </a:solidFill>
              </a:endParaRPr>
            </a:p>
          </p:txBody>
        </p:sp>
        <p:pic>
          <p:nvPicPr>
            <p:cNvPr id="65" name="Picture 1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087" r="3931"/>
            <a:stretch/>
          </p:blipFill>
          <p:spPr bwMode="auto">
            <a:xfrm>
              <a:off x="4865310" y="4635409"/>
              <a:ext cx="345596" cy="4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Rounded Rectangle 32"/>
          <p:cNvSpPr/>
          <p:nvPr/>
        </p:nvSpPr>
        <p:spPr>
          <a:xfrm>
            <a:off x="6427076" y="3849826"/>
            <a:ext cx="1116000" cy="408845"/>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700" b="1" dirty="0" err="1" smtClean="0">
                <a:solidFill>
                  <a:srgbClr val="8064A2">
                    <a:lumMod val="10000"/>
                  </a:srgbClr>
                </a:solidFill>
              </a:rPr>
              <a:t>Sección</a:t>
            </a:r>
            <a:r>
              <a:rPr lang="en-US" sz="700" b="1" dirty="0" smtClean="0">
                <a:solidFill>
                  <a:srgbClr val="8064A2">
                    <a:lumMod val="10000"/>
                  </a:srgbClr>
                </a:solidFill>
              </a:rPr>
              <a:t> de </a:t>
            </a:r>
            <a:r>
              <a:rPr lang="en-US" sz="700" b="1" dirty="0" err="1" smtClean="0">
                <a:solidFill>
                  <a:srgbClr val="8064A2">
                    <a:lumMod val="10000"/>
                  </a:srgbClr>
                </a:solidFill>
              </a:rPr>
              <a:t>operaciones</a:t>
            </a:r>
            <a:r>
              <a:rPr lang="en-US" sz="700" b="1" dirty="0" smtClean="0">
                <a:solidFill>
                  <a:srgbClr val="8064A2">
                    <a:lumMod val="10000"/>
                  </a:srgbClr>
                </a:solidFill>
              </a:rPr>
              <a:t> </a:t>
            </a:r>
            <a:r>
              <a:rPr lang="en-US" sz="700" b="1" dirty="0" err="1" smtClean="0">
                <a:solidFill>
                  <a:srgbClr val="8064A2">
                    <a:lumMod val="10000"/>
                  </a:srgbClr>
                </a:solidFill>
              </a:rPr>
              <a:t>aeroportuarias</a:t>
            </a:r>
            <a:r>
              <a:rPr lang="en-US" sz="700" b="1" dirty="0" smtClean="0">
                <a:solidFill>
                  <a:srgbClr val="8064A2">
                    <a:lumMod val="10000"/>
                  </a:srgbClr>
                </a:solidFill>
              </a:rPr>
              <a:t> e </a:t>
            </a:r>
            <a:r>
              <a:rPr lang="en-US" sz="700" b="1" dirty="0" err="1" smtClean="0">
                <a:solidFill>
                  <a:srgbClr val="8064A2">
                    <a:lumMod val="10000"/>
                  </a:srgbClr>
                </a:solidFill>
              </a:rPr>
              <a:t>infraestructura</a:t>
            </a:r>
            <a:r>
              <a:rPr lang="en-US" sz="700" b="1" dirty="0" smtClean="0">
                <a:solidFill>
                  <a:srgbClr val="8064A2">
                    <a:lumMod val="10000"/>
                  </a:srgbClr>
                </a:solidFill>
              </a:rPr>
              <a:t> (AOI</a:t>
            </a:r>
            <a:r>
              <a:rPr lang="en-US" sz="700" b="1" dirty="0" smtClean="0">
                <a:solidFill>
                  <a:schemeClr val="tx1"/>
                </a:solidFill>
              </a:rPr>
              <a:t>)</a:t>
            </a:r>
            <a:br>
              <a:rPr lang="en-US" sz="700" b="1" dirty="0" smtClean="0">
                <a:solidFill>
                  <a:schemeClr val="tx1"/>
                </a:solidFill>
              </a:rPr>
            </a:br>
            <a:r>
              <a:rPr lang="en-US" sz="700" dirty="0" smtClean="0">
                <a:solidFill>
                  <a:srgbClr val="8064A2">
                    <a:lumMod val="10000"/>
                  </a:srgbClr>
                </a:solidFill>
              </a:rPr>
              <a:t>[</a:t>
            </a:r>
            <a:r>
              <a:rPr lang="en-US" sz="700" dirty="0">
                <a:solidFill>
                  <a:srgbClr val="8064A2">
                    <a:lumMod val="10000"/>
                  </a:srgbClr>
                </a:solidFill>
              </a:rPr>
              <a:t>Y. Wang]</a:t>
            </a:r>
            <a:endParaRPr lang="en-US" sz="800" dirty="0">
              <a:solidFill>
                <a:srgbClr val="8064A2">
                  <a:lumMod val="10000"/>
                </a:srgbClr>
              </a:solidFill>
            </a:endParaRPr>
          </a:p>
        </p:txBody>
      </p:sp>
      <p:sp>
        <p:nvSpPr>
          <p:cNvPr id="50" name="Rounded Rectangle 49"/>
          <p:cNvSpPr/>
          <p:nvPr/>
        </p:nvSpPr>
        <p:spPr>
          <a:xfrm>
            <a:off x="6510610" y="4184900"/>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6330</a:t>
            </a:r>
            <a:endParaRPr lang="en-GB" sz="700" dirty="0">
              <a:solidFill>
                <a:prstClr val="white"/>
              </a:solidFill>
            </a:endParaRPr>
          </a:p>
        </p:txBody>
      </p:sp>
      <p:pic>
        <p:nvPicPr>
          <p:cNvPr id="6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11885" y="3781685"/>
            <a:ext cx="363418" cy="5451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27" name="Group 1026"/>
          <p:cNvGrpSpPr/>
          <p:nvPr/>
        </p:nvGrpSpPr>
        <p:grpSpPr>
          <a:xfrm>
            <a:off x="5917893" y="4455301"/>
            <a:ext cx="1637121" cy="611755"/>
            <a:chOff x="5917892" y="3271276"/>
            <a:chExt cx="1637121" cy="458816"/>
          </a:xfrm>
        </p:grpSpPr>
        <p:sp>
          <p:nvSpPr>
            <p:cNvPr id="34" name="Rounded Rectangle 33"/>
            <p:cNvSpPr/>
            <p:nvPr/>
          </p:nvSpPr>
          <p:spPr>
            <a:xfrm>
              <a:off x="6439013" y="3322382"/>
              <a:ext cx="1116000" cy="306634"/>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700" b="1" dirty="0" err="1">
                  <a:solidFill>
                    <a:srgbClr val="8064A2">
                      <a:lumMod val="10000"/>
                    </a:srgbClr>
                  </a:solidFill>
                </a:rPr>
                <a:t>Gestión</a:t>
              </a:r>
              <a:r>
                <a:rPr lang="en-US" sz="700" b="1" dirty="0">
                  <a:solidFill>
                    <a:srgbClr val="8064A2">
                      <a:lumMod val="10000"/>
                    </a:srgbClr>
                  </a:solidFill>
                </a:rPr>
                <a:t> y </a:t>
              </a:r>
              <a:r>
                <a:rPr lang="en-US" sz="700" b="1" dirty="0" err="1">
                  <a:solidFill>
                    <a:srgbClr val="8064A2">
                      <a:lumMod val="10000"/>
                    </a:srgbClr>
                  </a:solidFill>
                </a:rPr>
                <a:t>optimización</a:t>
              </a:r>
              <a:r>
                <a:rPr lang="en-US" sz="700" b="1" dirty="0">
                  <a:solidFill>
                    <a:srgbClr val="8064A2">
                      <a:lumMod val="10000"/>
                    </a:srgbClr>
                  </a:solidFill>
                </a:rPr>
                <a:t> del </a:t>
              </a:r>
              <a:r>
                <a:rPr lang="en-US" sz="700" b="1" dirty="0" err="1">
                  <a:solidFill>
                    <a:srgbClr val="8064A2">
                      <a:lumMod val="10000"/>
                    </a:srgbClr>
                  </a:solidFill>
                </a:rPr>
                <a:t>espacio</a:t>
              </a:r>
              <a:r>
                <a:rPr lang="en-US" sz="700" b="1" dirty="0">
                  <a:solidFill>
                    <a:srgbClr val="8064A2">
                      <a:lumMod val="10000"/>
                    </a:srgbClr>
                  </a:solidFill>
                </a:rPr>
                <a:t> </a:t>
              </a:r>
              <a:r>
                <a:rPr lang="en-US" sz="700" b="1" dirty="0" err="1">
                  <a:solidFill>
                    <a:srgbClr val="8064A2">
                      <a:lumMod val="10000"/>
                    </a:srgbClr>
                  </a:solidFill>
                </a:rPr>
                <a:t>aéreo</a:t>
              </a:r>
              <a:r>
                <a:rPr lang="en-US" sz="700" b="1" dirty="0">
                  <a:solidFill>
                    <a:srgbClr val="8064A2">
                      <a:lumMod val="10000"/>
                    </a:srgbClr>
                  </a:solidFill>
                </a:rPr>
                <a:t> (AMO) </a:t>
              </a:r>
              <a:endParaRPr lang="en-US" sz="700" dirty="0">
                <a:solidFill>
                  <a:srgbClr val="8064A2">
                    <a:lumMod val="10000"/>
                  </a:srgbClr>
                </a:solidFill>
              </a:endParaRPr>
            </a:p>
            <a:p>
              <a:pPr algn="ctr"/>
              <a:r>
                <a:rPr lang="en-US" sz="700" dirty="0" smtClean="0">
                  <a:solidFill>
                    <a:srgbClr val="8064A2">
                      <a:lumMod val="10000"/>
                    </a:srgbClr>
                  </a:solidFill>
                </a:rPr>
                <a:t>[C. Dalton]</a:t>
              </a:r>
              <a:endParaRPr lang="en-US" sz="700" dirty="0">
                <a:solidFill>
                  <a:srgbClr val="8064A2">
                    <a:lumMod val="10000"/>
                  </a:srgbClr>
                </a:solidFill>
              </a:endParaRPr>
            </a:p>
          </p:txBody>
        </p:sp>
        <p:sp>
          <p:nvSpPr>
            <p:cNvPr id="51" name="Rounded Rectangle 50"/>
            <p:cNvSpPr/>
            <p:nvPr/>
          </p:nvSpPr>
          <p:spPr>
            <a:xfrm>
              <a:off x="6510609" y="3602328"/>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6710</a:t>
              </a:r>
              <a:endParaRPr lang="en-GB" sz="700" dirty="0">
                <a:solidFill>
                  <a:prstClr val="white"/>
                </a:solidFill>
              </a:endParaRPr>
            </a:p>
          </p:txBody>
        </p:sp>
        <p:pic>
          <p:nvPicPr>
            <p:cNvPr id="68"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17892" y="3271276"/>
              <a:ext cx="351404" cy="4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0"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93119" y="971875"/>
            <a:ext cx="384090" cy="60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0"/>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7051139" y="1002130"/>
            <a:ext cx="356928" cy="5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ounded Rectangle 71"/>
          <p:cNvSpPr/>
          <p:nvPr/>
        </p:nvSpPr>
        <p:spPr>
          <a:xfrm>
            <a:off x="2069243" y="2325428"/>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6421</a:t>
            </a:r>
            <a:endParaRPr lang="en-GB" sz="700" dirty="0">
              <a:solidFill>
                <a:prstClr val="white"/>
              </a:solidFill>
            </a:endParaRPr>
          </a:p>
        </p:txBody>
      </p:sp>
      <p:sp>
        <p:nvSpPr>
          <p:cNvPr id="73" name="Rounded Rectangle 72"/>
          <p:cNvSpPr/>
          <p:nvPr/>
        </p:nvSpPr>
        <p:spPr>
          <a:xfrm>
            <a:off x="3858872" y="2347097"/>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6711</a:t>
            </a:r>
            <a:endParaRPr lang="en-GB" sz="700" dirty="0">
              <a:solidFill>
                <a:prstClr val="white"/>
              </a:solidFill>
            </a:endParaRPr>
          </a:p>
        </p:txBody>
      </p:sp>
      <p:sp>
        <p:nvSpPr>
          <p:cNvPr id="74" name="Rounded Rectangle 73"/>
          <p:cNvSpPr/>
          <p:nvPr/>
        </p:nvSpPr>
        <p:spPr>
          <a:xfrm>
            <a:off x="6235136" y="2293615"/>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6712</a:t>
            </a:r>
            <a:endParaRPr lang="en-GB" sz="700" dirty="0">
              <a:solidFill>
                <a:prstClr val="white"/>
              </a:solidFill>
            </a:endParaRPr>
          </a:p>
        </p:txBody>
      </p:sp>
      <p:sp>
        <p:nvSpPr>
          <p:cNvPr id="75" name="Rounded Rectangle 74"/>
          <p:cNvSpPr/>
          <p:nvPr/>
        </p:nvSpPr>
        <p:spPr>
          <a:xfrm>
            <a:off x="1900714" y="3585151"/>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8211</a:t>
            </a:r>
            <a:endParaRPr lang="en-GB" sz="700" dirty="0">
              <a:solidFill>
                <a:prstClr val="white"/>
              </a:solidFill>
            </a:endParaRPr>
          </a:p>
        </p:txBody>
      </p:sp>
      <p:grpSp>
        <p:nvGrpSpPr>
          <p:cNvPr id="88" name="Group 87"/>
          <p:cNvGrpSpPr/>
          <p:nvPr/>
        </p:nvGrpSpPr>
        <p:grpSpPr>
          <a:xfrm>
            <a:off x="3612218" y="4172873"/>
            <a:ext cx="1607855" cy="563727"/>
            <a:chOff x="3612217" y="3012613"/>
            <a:chExt cx="1607855" cy="422795"/>
          </a:xfrm>
        </p:grpSpPr>
        <p:sp>
          <p:nvSpPr>
            <p:cNvPr id="30" name="Rounded Rectangle 29"/>
            <p:cNvSpPr/>
            <p:nvPr/>
          </p:nvSpPr>
          <p:spPr>
            <a:xfrm>
              <a:off x="3612217" y="3043041"/>
              <a:ext cx="1116000" cy="306634"/>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s-ES" sz="800" b="1" dirty="0"/>
                <a:t>Seguridad de las </a:t>
              </a:r>
              <a:r>
                <a:rPr lang="es-ES" sz="800" b="1" dirty="0" smtClean="0"/>
                <a:t>operaciones</a:t>
              </a:r>
            </a:p>
            <a:p>
              <a:pPr algn="ctr"/>
              <a:r>
                <a:rPr lang="en-US" sz="700" dirty="0" smtClean="0">
                  <a:solidFill>
                    <a:srgbClr val="8064A2">
                      <a:lumMod val="10000"/>
                    </a:srgbClr>
                  </a:solidFill>
                </a:rPr>
                <a:t>[</a:t>
              </a:r>
              <a:r>
                <a:rPr lang="en-US" sz="700" b="1" dirty="0" smtClean="0">
                  <a:solidFill>
                    <a:srgbClr val="FF0000"/>
                  </a:solidFill>
                </a:rPr>
                <a:t>INTERINO</a:t>
              </a:r>
              <a:r>
                <a:rPr lang="en-US" sz="700" dirty="0" smtClean="0">
                  <a:solidFill>
                    <a:srgbClr val="8064A2">
                      <a:lumMod val="10000"/>
                    </a:srgbClr>
                  </a:solidFill>
                </a:rPr>
                <a:t>: </a:t>
              </a:r>
              <a:r>
                <a:rPr lang="en-US" sz="700" dirty="0">
                  <a:solidFill>
                    <a:srgbClr val="8064A2">
                      <a:lumMod val="10000"/>
                    </a:srgbClr>
                  </a:solidFill>
                </a:rPr>
                <a:t>M. </a:t>
              </a:r>
              <a:r>
                <a:rPr lang="en-US" sz="700" dirty="0" smtClean="0">
                  <a:solidFill>
                    <a:srgbClr val="8064A2">
                      <a:lumMod val="10000"/>
                    </a:srgbClr>
                  </a:solidFill>
                </a:rPr>
                <a:t>Marin]</a:t>
              </a:r>
              <a:endParaRPr lang="en-CA" sz="700" b="1" dirty="0">
                <a:solidFill>
                  <a:srgbClr val="FF0000"/>
                </a:solidFill>
              </a:endParaRPr>
            </a:p>
          </p:txBody>
        </p:sp>
        <p:sp>
          <p:nvSpPr>
            <p:cNvPr id="45" name="Rounded Rectangle 44"/>
            <p:cNvSpPr/>
            <p:nvPr/>
          </p:nvSpPr>
          <p:spPr>
            <a:xfrm>
              <a:off x="4506943" y="3307644"/>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8080</a:t>
              </a:r>
              <a:endParaRPr lang="en-GB" sz="700" dirty="0">
                <a:solidFill>
                  <a:prstClr val="white"/>
                </a:solidFill>
              </a:endParaRPr>
            </a:p>
          </p:txBody>
        </p:sp>
        <p:pic>
          <p:nvPicPr>
            <p:cNvPr id="76"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64757" y="3012613"/>
              <a:ext cx="355315" cy="4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7" name="Group 86"/>
          <p:cNvGrpSpPr/>
          <p:nvPr/>
        </p:nvGrpSpPr>
        <p:grpSpPr>
          <a:xfrm>
            <a:off x="3612218" y="3615121"/>
            <a:ext cx="1607855" cy="560527"/>
            <a:chOff x="3612217" y="2580217"/>
            <a:chExt cx="1607855" cy="420395"/>
          </a:xfrm>
        </p:grpSpPr>
        <p:sp>
          <p:nvSpPr>
            <p:cNvPr id="29" name="Rounded Rectangle 28"/>
            <p:cNvSpPr/>
            <p:nvPr/>
          </p:nvSpPr>
          <p:spPr>
            <a:xfrm>
              <a:off x="3612217" y="2616841"/>
              <a:ext cx="1116000" cy="306634"/>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800" b="1" dirty="0" err="1">
                  <a:solidFill>
                    <a:srgbClr val="8064A2">
                      <a:lumMod val="10000"/>
                    </a:srgbClr>
                  </a:solidFill>
                </a:rPr>
                <a:t>Medicina</a:t>
              </a:r>
              <a:r>
                <a:rPr lang="en-US" sz="800" b="1" dirty="0">
                  <a:solidFill>
                    <a:srgbClr val="8064A2">
                      <a:lumMod val="10000"/>
                    </a:srgbClr>
                  </a:solidFill>
                </a:rPr>
                <a:t> </a:t>
              </a:r>
              <a:r>
                <a:rPr lang="en-US" sz="800" b="1" dirty="0" err="1" smtClean="0">
                  <a:solidFill>
                    <a:srgbClr val="8064A2">
                      <a:lumMod val="10000"/>
                    </a:srgbClr>
                  </a:solidFill>
                </a:rPr>
                <a:t>aeronáutica</a:t>
              </a:r>
              <a:endParaRPr lang="en-US" sz="800" b="1" dirty="0" smtClean="0">
                <a:solidFill>
                  <a:srgbClr val="8064A2">
                    <a:lumMod val="10000"/>
                  </a:srgbClr>
                </a:solidFill>
              </a:endParaRPr>
            </a:p>
            <a:p>
              <a:pPr algn="ctr"/>
              <a:r>
                <a:rPr lang="en-US" sz="700" dirty="0" smtClean="0">
                  <a:solidFill>
                    <a:srgbClr val="8064A2">
                      <a:lumMod val="10000"/>
                    </a:srgbClr>
                  </a:solidFill>
                </a:rPr>
                <a:t>[A. </a:t>
              </a:r>
              <a:r>
                <a:rPr lang="en-US" sz="700" dirty="0" err="1" smtClean="0">
                  <a:solidFill>
                    <a:srgbClr val="8064A2">
                      <a:lumMod val="10000"/>
                    </a:srgbClr>
                  </a:solidFill>
                </a:rPr>
                <a:t>Jordaan</a:t>
              </a:r>
              <a:r>
                <a:rPr lang="en-US" sz="700" dirty="0" smtClean="0">
                  <a:solidFill>
                    <a:srgbClr val="8064A2">
                      <a:lumMod val="10000"/>
                    </a:srgbClr>
                  </a:solidFill>
                </a:rPr>
                <a:t>]</a:t>
              </a:r>
              <a:endParaRPr lang="en-CA" sz="700" dirty="0">
                <a:solidFill>
                  <a:srgbClr val="8064A2">
                    <a:lumMod val="10000"/>
                  </a:srgbClr>
                </a:solidFill>
              </a:endParaRPr>
            </a:p>
          </p:txBody>
        </p:sp>
        <p:sp>
          <p:nvSpPr>
            <p:cNvPr id="44" name="Rounded Rectangle 43"/>
            <p:cNvSpPr/>
            <p:nvPr/>
          </p:nvSpPr>
          <p:spPr>
            <a:xfrm>
              <a:off x="4506943" y="2872848"/>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6088</a:t>
              </a:r>
              <a:endParaRPr lang="en-GB" sz="700" dirty="0">
                <a:solidFill>
                  <a:prstClr val="white"/>
                </a:solidFill>
              </a:endParaRPr>
            </a:p>
          </p:txBody>
        </p:sp>
        <p:pic>
          <p:nvPicPr>
            <p:cNvPr id="78" name="Picture 2" descr="S:\Common\Shared\ANB\Michael DL\PROFILE PICTURES\MR5_0008(edited-cropped).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6107" t="3970" r="3778" b="18063"/>
            <a:stretch/>
          </p:blipFill>
          <p:spPr bwMode="auto">
            <a:xfrm>
              <a:off x="4865310" y="2580217"/>
              <a:ext cx="354762" cy="408845"/>
            </a:xfrm>
            <a:prstGeom prst="rect">
              <a:avLst/>
            </a:prstGeom>
            <a:noFill/>
            <a:extLst>
              <a:ext uri="{909E8E84-426E-40DD-AFC4-6F175D3DCCD1}">
                <a14:hiddenFill xmlns:a14="http://schemas.microsoft.com/office/drawing/2010/main">
                  <a:solidFill>
                    <a:srgbClr val="FFFFFF"/>
                  </a:solidFill>
                </a14:hiddenFill>
              </a:ext>
            </a:extLst>
          </p:spPr>
        </p:pic>
      </p:grpSp>
      <p:pic>
        <p:nvPicPr>
          <p:cNvPr id="79" name="Picture 2" descr="http://intranet.icao.lan/anb/PublishingImages/Steve%20Creamer%20Headshot_2015-1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35804" y="836713"/>
            <a:ext cx="430866" cy="72063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603987" y="5768579"/>
            <a:ext cx="1606919" cy="494023"/>
            <a:chOff x="453806" y="4112494"/>
            <a:chExt cx="1606919" cy="370517"/>
          </a:xfrm>
        </p:grpSpPr>
        <p:pic>
          <p:nvPicPr>
            <p:cNvPr id="1026" name="Picture 2"/>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27" t="3625" r="527" b="5748"/>
            <a:stretch/>
          </p:blipFill>
          <p:spPr bwMode="auto">
            <a:xfrm>
              <a:off x="1712185" y="4112495"/>
              <a:ext cx="348540" cy="37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Rounded Rectangle 81"/>
            <p:cNvSpPr/>
            <p:nvPr/>
          </p:nvSpPr>
          <p:spPr>
            <a:xfrm>
              <a:off x="453806" y="4112494"/>
              <a:ext cx="1116000" cy="306634"/>
            </a:xfrm>
            <a:prstGeom prst="roundRect">
              <a:avLst/>
            </a:prstGeom>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en-US" sz="600" b="1" i="1" dirty="0" err="1">
                  <a:solidFill>
                    <a:srgbClr val="8064A2">
                      <a:lumMod val="10000"/>
                    </a:srgbClr>
                  </a:solidFill>
                </a:rPr>
                <a:t>Administrador</a:t>
              </a:r>
              <a:r>
                <a:rPr lang="en-US" sz="600" b="1" i="1" dirty="0">
                  <a:solidFill>
                    <a:srgbClr val="8064A2">
                      <a:lumMod val="10000"/>
                    </a:srgbClr>
                  </a:solidFill>
                </a:rPr>
                <a:t> del </a:t>
              </a:r>
              <a:r>
                <a:rPr lang="en-US" sz="600" b="1" i="1" dirty="0" err="1" smtClean="0">
                  <a:solidFill>
                    <a:srgbClr val="8064A2">
                      <a:lumMod val="10000"/>
                    </a:srgbClr>
                  </a:solidFill>
                </a:rPr>
                <a:t>programa</a:t>
              </a:r>
              <a:r>
                <a:rPr lang="en-US" sz="600" b="1" i="1" dirty="0" smtClean="0">
                  <a:solidFill>
                    <a:srgbClr val="8064A2">
                      <a:lumMod val="10000"/>
                    </a:srgbClr>
                  </a:solidFill>
                </a:rPr>
                <a:t> – Crisis y </a:t>
              </a:r>
              <a:r>
                <a:rPr lang="en-US" sz="600" b="1" i="1" dirty="0" err="1" smtClean="0">
                  <a:solidFill>
                    <a:srgbClr val="8064A2">
                      <a:lumMod val="10000"/>
                    </a:srgbClr>
                  </a:solidFill>
                </a:rPr>
                <a:t>respuesta</a:t>
              </a:r>
              <a:r>
                <a:rPr lang="en-US" sz="600" b="1" i="1" dirty="0" smtClean="0">
                  <a:solidFill>
                    <a:srgbClr val="8064A2">
                      <a:lumMod val="10000"/>
                    </a:srgbClr>
                  </a:solidFill>
                </a:rPr>
                <a:t> </a:t>
              </a:r>
              <a:r>
                <a:rPr lang="en-US" sz="600" b="1" i="1" dirty="0" err="1" smtClean="0">
                  <a:solidFill>
                    <a:srgbClr val="8064A2">
                      <a:lumMod val="10000"/>
                    </a:srgbClr>
                  </a:solidFill>
                </a:rPr>
                <a:t>rápida</a:t>
              </a:r>
              <a:r>
                <a:rPr lang="en-US" sz="600" b="1" i="1" dirty="0" smtClean="0">
                  <a:solidFill>
                    <a:srgbClr val="8064A2">
                      <a:lumMod val="10000"/>
                    </a:srgbClr>
                  </a:solidFill>
                </a:rPr>
                <a:t> </a:t>
              </a:r>
            </a:p>
            <a:p>
              <a:pPr algn="ctr"/>
              <a:r>
                <a:rPr lang="en-US" sz="600" b="1" i="1" dirty="0" smtClean="0">
                  <a:solidFill>
                    <a:srgbClr val="8064A2">
                      <a:lumMod val="10000"/>
                    </a:srgbClr>
                  </a:solidFill>
                </a:rPr>
                <a:t>(PM-CRR)  </a:t>
              </a:r>
              <a:r>
                <a:rPr lang="en-US" sz="600" dirty="0" smtClean="0">
                  <a:solidFill>
                    <a:srgbClr val="8064A2">
                      <a:lumMod val="10000"/>
                    </a:srgbClr>
                  </a:solidFill>
                </a:rPr>
                <a:t>[M. Fox]</a:t>
              </a:r>
              <a:endParaRPr lang="en-CA" sz="600" dirty="0">
                <a:solidFill>
                  <a:srgbClr val="8064A2">
                    <a:lumMod val="10000"/>
                  </a:srgbClr>
                </a:solidFill>
              </a:endParaRPr>
            </a:p>
          </p:txBody>
        </p:sp>
        <p:sp>
          <p:nvSpPr>
            <p:cNvPr id="84" name="Rounded Rectangle 83"/>
            <p:cNvSpPr/>
            <p:nvPr/>
          </p:nvSpPr>
          <p:spPr>
            <a:xfrm>
              <a:off x="1358699" y="4355246"/>
              <a:ext cx="281081" cy="1277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6757</a:t>
              </a:r>
              <a:endParaRPr lang="en-GB" sz="700" dirty="0">
                <a:solidFill>
                  <a:prstClr val="white"/>
                </a:solidFill>
              </a:endParaRPr>
            </a:p>
          </p:txBody>
        </p:sp>
      </p:grpSp>
      <p:sp>
        <p:nvSpPr>
          <p:cNvPr id="53" name="Rounded Rectangle 52"/>
          <p:cNvSpPr/>
          <p:nvPr/>
        </p:nvSpPr>
        <p:spPr>
          <a:xfrm>
            <a:off x="2004688" y="1509888"/>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7138</a:t>
            </a:r>
            <a:endParaRPr lang="en-GB" sz="700" dirty="0">
              <a:solidFill>
                <a:prstClr val="white"/>
              </a:solidFill>
            </a:endParaRPr>
          </a:p>
        </p:txBody>
      </p:sp>
      <p:sp>
        <p:nvSpPr>
          <p:cNvPr id="2" name="TextBox 1"/>
          <p:cNvSpPr txBox="1"/>
          <p:nvPr/>
        </p:nvSpPr>
        <p:spPr>
          <a:xfrm>
            <a:off x="8147981" y="6597353"/>
            <a:ext cx="970137" cy="200055"/>
          </a:xfrm>
          <a:prstGeom prst="rect">
            <a:avLst/>
          </a:prstGeom>
          <a:noFill/>
        </p:spPr>
        <p:txBody>
          <a:bodyPr wrap="none" rtlCol="0">
            <a:spAutoFit/>
          </a:bodyPr>
          <a:lstStyle/>
          <a:p>
            <a:r>
              <a:rPr lang="en-US" sz="700" b="1" i="1" dirty="0" err="1" smtClean="0">
                <a:solidFill>
                  <a:srgbClr val="F79646"/>
                </a:solidFill>
              </a:rPr>
              <a:t>En</a:t>
            </a:r>
            <a:r>
              <a:rPr lang="en-US" sz="700" b="1" i="1" dirty="0" smtClean="0">
                <a:solidFill>
                  <a:srgbClr val="F79646"/>
                </a:solidFill>
              </a:rPr>
              <a:t> vigor: 01/01/2017</a:t>
            </a:r>
            <a:endParaRPr lang="en-GB" sz="700" b="1" i="1" dirty="0">
              <a:solidFill>
                <a:srgbClr val="F79646"/>
              </a:solidFill>
            </a:endParaRPr>
          </a:p>
        </p:txBody>
      </p:sp>
      <p:pic>
        <p:nvPicPr>
          <p:cNvPr id="98" name="Picture 97"/>
          <p:cNvPicPr>
            <a:picLocks noChangeAspect="1"/>
          </p:cNvPicPr>
          <p:nvPr/>
        </p:nvPicPr>
        <p:blipFill rotWithShape="1">
          <a:blip r:embed="rId21">
            <a:extLst>
              <a:ext uri="{28A0092B-C50C-407E-A947-70E740481C1C}">
                <a14:useLocalDpi xmlns:a14="http://schemas.microsoft.com/office/drawing/2010/main" val="0"/>
              </a:ext>
            </a:extLst>
          </a:blip>
          <a:srcRect b="39878"/>
          <a:stretch/>
        </p:blipFill>
        <p:spPr>
          <a:xfrm>
            <a:off x="0" y="1"/>
            <a:ext cx="9144000" cy="792480"/>
          </a:xfrm>
          <a:prstGeom prst="rect">
            <a:avLst/>
          </a:prstGeom>
        </p:spPr>
      </p:pic>
      <p:sp>
        <p:nvSpPr>
          <p:cNvPr id="94" name="Rounded Rectangle 93"/>
          <p:cNvSpPr/>
          <p:nvPr/>
        </p:nvSpPr>
        <p:spPr>
          <a:xfrm>
            <a:off x="4170218" y="125184"/>
            <a:ext cx="4830407" cy="66729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en-US" sz="2300" b="1" i="1" dirty="0" err="1" smtClean="0">
                <a:solidFill>
                  <a:srgbClr val="FFFF00"/>
                </a:solidFill>
                <a:effectLst>
                  <a:outerShdw blurRad="38100" dist="38100" dir="2700000" algn="tl">
                    <a:srgbClr val="000000">
                      <a:alpha val="43137"/>
                    </a:srgbClr>
                  </a:outerShdw>
                </a:effectLst>
              </a:rPr>
              <a:t>Dirección</a:t>
            </a:r>
            <a:r>
              <a:rPr lang="en-US" sz="2300" b="1" i="1" dirty="0" smtClean="0">
                <a:solidFill>
                  <a:srgbClr val="FFFF00"/>
                </a:solidFill>
                <a:effectLst>
                  <a:outerShdw blurRad="38100" dist="38100" dir="2700000" algn="tl">
                    <a:srgbClr val="000000">
                      <a:alpha val="43137"/>
                    </a:srgbClr>
                  </a:outerShdw>
                </a:effectLst>
              </a:rPr>
              <a:t> de </a:t>
            </a:r>
            <a:r>
              <a:rPr lang="en-US" sz="2300" b="1" i="1" dirty="0" err="1" smtClean="0">
                <a:solidFill>
                  <a:srgbClr val="FFFF00"/>
                </a:solidFill>
                <a:effectLst>
                  <a:outerShdw blurRad="38100" dist="38100" dir="2700000" algn="tl">
                    <a:srgbClr val="000000">
                      <a:alpha val="43137"/>
                    </a:srgbClr>
                  </a:outerShdw>
                </a:effectLst>
              </a:rPr>
              <a:t>navegación</a:t>
            </a:r>
            <a:r>
              <a:rPr lang="en-US" sz="2300" b="1" i="1" dirty="0" smtClean="0">
                <a:solidFill>
                  <a:srgbClr val="FFFF00"/>
                </a:solidFill>
                <a:effectLst>
                  <a:outerShdw blurRad="38100" dist="38100" dir="2700000" algn="tl">
                    <a:srgbClr val="000000">
                      <a:alpha val="43137"/>
                    </a:srgbClr>
                  </a:outerShdw>
                </a:effectLst>
              </a:rPr>
              <a:t> </a:t>
            </a:r>
            <a:r>
              <a:rPr lang="en-US" sz="2300" b="1" i="1" dirty="0" err="1" smtClean="0">
                <a:solidFill>
                  <a:srgbClr val="FFFF00"/>
                </a:solidFill>
                <a:effectLst>
                  <a:outerShdw blurRad="38100" dist="38100" dir="2700000" algn="tl">
                    <a:srgbClr val="000000">
                      <a:alpha val="43137"/>
                    </a:srgbClr>
                  </a:outerShdw>
                </a:effectLst>
              </a:rPr>
              <a:t>aérea</a:t>
            </a:r>
            <a:r>
              <a:rPr lang="en-US" sz="2300" b="1" i="1" dirty="0" smtClean="0">
                <a:solidFill>
                  <a:srgbClr val="FFFF00"/>
                </a:solidFill>
                <a:effectLst>
                  <a:outerShdw blurRad="38100" dist="38100" dir="2700000" algn="tl">
                    <a:srgbClr val="000000">
                      <a:alpha val="43137"/>
                    </a:srgbClr>
                  </a:outerShdw>
                </a:effectLst>
              </a:rPr>
              <a:t> </a:t>
            </a:r>
            <a:r>
              <a:rPr lang="en-US" sz="2300" b="1" i="1" dirty="0">
                <a:solidFill>
                  <a:srgbClr val="FFFF00"/>
                </a:solidFill>
                <a:effectLst>
                  <a:outerShdw blurRad="38100" dist="38100" dir="2700000" algn="tl">
                    <a:srgbClr val="000000">
                      <a:alpha val="43137"/>
                    </a:srgbClr>
                  </a:outerShdw>
                </a:effectLst>
              </a:rPr>
              <a:t>(ANB</a:t>
            </a:r>
            <a:r>
              <a:rPr lang="en-US" sz="2300" b="1" i="1" dirty="0" smtClean="0">
                <a:solidFill>
                  <a:srgbClr val="FFFF00"/>
                </a:solidFill>
                <a:effectLst>
                  <a:outerShdw blurRad="38100" dist="38100" dir="2700000" algn="tl">
                    <a:srgbClr val="000000">
                      <a:alpha val="43137"/>
                    </a:srgbClr>
                  </a:outerShdw>
                </a:effectLst>
              </a:rPr>
              <a:t>) de la OACI</a:t>
            </a:r>
            <a:endParaRPr lang="en-US" sz="2300" b="1" i="1" dirty="0">
              <a:solidFill>
                <a:srgbClr val="FFFF00"/>
              </a:solidFill>
              <a:effectLst>
                <a:outerShdw blurRad="38100" dist="38100" dir="2700000" algn="tl">
                  <a:srgbClr val="000000">
                    <a:alpha val="43137"/>
                  </a:srgbClr>
                </a:outerShdw>
              </a:effectLst>
            </a:endParaRPr>
          </a:p>
        </p:txBody>
      </p:sp>
      <p:grpSp>
        <p:nvGrpSpPr>
          <p:cNvPr id="40" name="Group 39"/>
          <p:cNvGrpSpPr/>
          <p:nvPr/>
        </p:nvGrpSpPr>
        <p:grpSpPr>
          <a:xfrm>
            <a:off x="5887471" y="3152454"/>
            <a:ext cx="1667543" cy="513236"/>
            <a:chOff x="5887470" y="2364340"/>
            <a:chExt cx="1667543" cy="384927"/>
          </a:xfrm>
        </p:grpSpPr>
        <p:sp>
          <p:nvSpPr>
            <p:cNvPr id="105" name="Rectangle 104"/>
            <p:cNvSpPr/>
            <p:nvPr/>
          </p:nvSpPr>
          <p:spPr>
            <a:xfrm>
              <a:off x="5887470" y="2369453"/>
              <a:ext cx="408894" cy="378511"/>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prstClr val="white"/>
                  </a:solidFill>
                </a:rPr>
                <a:t>TBD</a:t>
              </a:r>
              <a:endParaRPr lang="en-GB" sz="900" dirty="0">
                <a:solidFill>
                  <a:prstClr val="white"/>
                </a:solidFill>
              </a:endParaRPr>
            </a:p>
          </p:txBody>
        </p:sp>
        <p:grpSp>
          <p:nvGrpSpPr>
            <p:cNvPr id="1029" name="Group 1028"/>
            <p:cNvGrpSpPr/>
            <p:nvPr/>
          </p:nvGrpSpPr>
          <p:grpSpPr>
            <a:xfrm>
              <a:off x="6439013" y="2364340"/>
              <a:ext cx="1116000" cy="384927"/>
              <a:chOff x="6439013" y="2176230"/>
              <a:chExt cx="1116000" cy="384927"/>
            </a:xfrm>
          </p:grpSpPr>
          <p:sp>
            <p:nvSpPr>
              <p:cNvPr id="32" name="Rounded Rectangle 31"/>
              <p:cNvSpPr/>
              <p:nvPr/>
            </p:nvSpPr>
            <p:spPr>
              <a:xfrm>
                <a:off x="6439013" y="2176230"/>
                <a:ext cx="1116000" cy="306634"/>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700" b="1" dirty="0" err="1" smtClean="0">
                    <a:solidFill>
                      <a:srgbClr val="8064A2">
                        <a:lumMod val="10000"/>
                      </a:srgbClr>
                    </a:solidFill>
                  </a:rPr>
                  <a:t>Unidad</a:t>
                </a:r>
                <a:r>
                  <a:rPr lang="en-US" sz="700" b="1" dirty="0" smtClean="0">
                    <a:solidFill>
                      <a:srgbClr val="8064A2">
                        <a:lumMod val="10000"/>
                      </a:srgbClr>
                    </a:solidFill>
                  </a:rPr>
                  <a:t> de </a:t>
                </a:r>
                <a:r>
                  <a:rPr lang="en-US" sz="700" b="1" dirty="0" err="1" smtClean="0">
                    <a:solidFill>
                      <a:srgbClr val="8064A2">
                        <a:lumMod val="10000"/>
                      </a:srgbClr>
                    </a:solidFill>
                  </a:rPr>
                  <a:t>planificación</a:t>
                </a:r>
                <a:r>
                  <a:rPr lang="en-US" sz="700" b="1" dirty="0" smtClean="0">
                    <a:solidFill>
                      <a:srgbClr val="8064A2">
                        <a:lumMod val="10000"/>
                      </a:srgbClr>
                    </a:solidFill>
                  </a:rPr>
                  <a:t> </a:t>
                </a:r>
                <a:r>
                  <a:rPr lang="en-US" sz="700" b="1" dirty="0" err="1" smtClean="0">
                    <a:solidFill>
                      <a:srgbClr val="8064A2">
                        <a:lumMod val="10000"/>
                      </a:srgbClr>
                    </a:solidFill>
                  </a:rPr>
                  <a:t>integrada</a:t>
                </a:r>
                <a:r>
                  <a:rPr lang="en-US" sz="700" b="1" dirty="0" smtClean="0">
                    <a:solidFill>
                      <a:srgbClr val="8064A2">
                        <a:lumMod val="10000"/>
                      </a:srgbClr>
                    </a:solidFill>
                  </a:rPr>
                  <a:t>  (IPU)</a:t>
                </a:r>
                <a:br>
                  <a:rPr lang="en-US" sz="700" b="1" dirty="0" smtClean="0">
                    <a:solidFill>
                      <a:srgbClr val="8064A2">
                        <a:lumMod val="10000"/>
                      </a:srgbClr>
                    </a:solidFill>
                  </a:rPr>
                </a:br>
                <a:r>
                  <a:rPr lang="en-US" sz="700" b="1" dirty="0" smtClean="0">
                    <a:solidFill>
                      <a:srgbClr val="8064A2">
                        <a:lumMod val="10000"/>
                      </a:srgbClr>
                    </a:solidFill>
                  </a:rPr>
                  <a:t>[TBD]</a:t>
                </a:r>
              </a:p>
            </p:txBody>
          </p:sp>
          <p:sp>
            <p:nvSpPr>
              <p:cNvPr id="49" name="Rounded Rectangle 48"/>
              <p:cNvSpPr/>
              <p:nvPr/>
            </p:nvSpPr>
            <p:spPr>
              <a:xfrm>
                <a:off x="6502484" y="2433393"/>
                <a:ext cx="281081" cy="127764"/>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 </a:t>
                </a:r>
                <a:endParaRPr lang="en-GB" sz="700" dirty="0">
                  <a:solidFill>
                    <a:prstClr val="white"/>
                  </a:solidFill>
                </a:endParaRPr>
              </a:p>
            </p:txBody>
          </p:sp>
        </p:grpSp>
      </p:grpSp>
      <p:sp>
        <p:nvSpPr>
          <p:cNvPr id="109" name="Rounded Rectangle 108"/>
          <p:cNvSpPr/>
          <p:nvPr/>
        </p:nvSpPr>
        <p:spPr>
          <a:xfrm>
            <a:off x="3611618" y="5271688"/>
            <a:ext cx="1116000" cy="408845"/>
          </a:xfrm>
          <a:prstGeom prst="roundRect">
            <a:avLst/>
          </a:prstGeom>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sz="700" b="1" dirty="0" err="1" smtClean="0">
                <a:solidFill>
                  <a:srgbClr val="8064A2">
                    <a:lumMod val="10000"/>
                  </a:srgbClr>
                </a:solidFill>
              </a:rPr>
              <a:t>Coordinación</a:t>
            </a:r>
            <a:r>
              <a:rPr lang="en-US" sz="700" b="1" dirty="0" smtClean="0">
                <a:solidFill>
                  <a:srgbClr val="8064A2">
                    <a:lumMod val="10000"/>
                  </a:srgbClr>
                </a:solidFill>
              </a:rPr>
              <a:t> y </a:t>
            </a:r>
            <a:r>
              <a:rPr lang="en-US" sz="700" b="1" dirty="0" err="1" smtClean="0">
                <a:solidFill>
                  <a:srgbClr val="8064A2">
                    <a:lumMod val="10000"/>
                  </a:srgbClr>
                </a:solidFill>
              </a:rPr>
              <a:t>ejecución</a:t>
            </a:r>
            <a:r>
              <a:rPr lang="en-US" sz="700" b="1" dirty="0" smtClean="0">
                <a:solidFill>
                  <a:srgbClr val="8064A2">
                    <a:lumMod val="10000"/>
                  </a:srgbClr>
                </a:solidFill>
              </a:rPr>
              <a:t> de </a:t>
            </a:r>
            <a:r>
              <a:rPr lang="en-US" sz="700" b="1" dirty="0" err="1" smtClean="0">
                <a:solidFill>
                  <a:srgbClr val="8064A2">
                    <a:lumMod val="10000"/>
                  </a:srgbClr>
                </a:solidFill>
              </a:rPr>
              <a:t>programas</a:t>
            </a:r>
            <a:r>
              <a:rPr lang="en-US" sz="700" b="1" dirty="0" smtClean="0">
                <a:solidFill>
                  <a:srgbClr val="8064A2">
                    <a:lumMod val="10000"/>
                  </a:srgbClr>
                </a:solidFill>
              </a:rPr>
              <a:t> (PCI)</a:t>
            </a:r>
          </a:p>
          <a:p>
            <a:pPr algn="ctr"/>
            <a:r>
              <a:rPr lang="en-US" sz="700" dirty="0">
                <a:solidFill>
                  <a:srgbClr val="8064A2">
                    <a:lumMod val="10000"/>
                  </a:srgbClr>
                </a:solidFill>
              </a:rPr>
              <a:t>[E. Lassooij]</a:t>
            </a:r>
            <a:endParaRPr lang="en-CA" sz="700" dirty="0">
              <a:solidFill>
                <a:srgbClr val="8064A2">
                  <a:lumMod val="10000"/>
                </a:srgbClr>
              </a:solidFill>
            </a:endParaRPr>
          </a:p>
        </p:txBody>
      </p:sp>
      <p:sp>
        <p:nvSpPr>
          <p:cNvPr id="110" name="Rounded Rectangle 109"/>
          <p:cNvSpPr/>
          <p:nvPr/>
        </p:nvSpPr>
        <p:spPr>
          <a:xfrm>
            <a:off x="4521585" y="5601413"/>
            <a:ext cx="281081" cy="17035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smtClean="0">
                <a:solidFill>
                  <a:prstClr val="white"/>
                </a:solidFill>
              </a:rPr>
              <a:t>6718</a:t>
            </a:r>
            <a:endParaRPr lang="en-GB" sz="700" dirty="0">
              <a:solidFill>
                <a:prstClr val="white"/>
              </a:solidFill>
            </a:endParaRPr>
          </a:p>
        </p:txBody>
      </p:sp>
      <p:cxnSp>
        <p:nvCxnSpPr>
          <p:cNvPr id="112" name="Straight Connector 60"/>
          <p:cNvCxnSpPr>
            <a:stCxn id="23" idx="5"/>
            <a:endCxn id="109" idx="3"/>
          </p:cNvCxnSpPr>
          <p:nvPr/>
        </p:nvCxnSpPr>
        <p:spPr>
          <a:xfrm rot="5400000">
            <a:off x="3444775" y="3634719"/>
            <a:ext cx="3124235" cy="558548"/>
          </a:xfrm>
          <a:prstGeom prst="bentConnector2">
            <a:avLst/>
          </a:prstGeom>
          <a:ln w="19050"/>
          <a:effectLst/>
        </p:spPr>
        <p:style>
          <a:lnRef idx="2">
            <a:schemeClr val="accent6"/>
          </a:lnRef>
          <a:fillRef idx="0">
            <a:schemeClr val="accent6"/>
          </a:fillRef>
          <a:effectRef idx="1">
            <a:schemeClr val="accent6"/>
          </a:effectRef>
          <a:fontRef idx="minor">
            <a:schemeClr val="tx1"/>
          </a:fontRef>
        </p:style>
      </p:cxnSp>
      <p:pic>
        <p:nvPicPr>
          <p:cNvPr id="69" name="Picture 1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63224" y="5203547"/>
            <a:ext cx="346200" cy="545127"/>
          </a:xfrm>
          <a:prstGeom prst="rect">
            <a:avLst/>
          </a:prstGeom>
          <a:noFill/>
          <a:ln w="57150">
            <a:noFill/>
            <a:miter lim="800000"/>
            <a:headEnd/>
            <a:tailEnd/>
          </a:ln>
          <a:extLst>
            <a:ext uri="{909E8E84-426E-40DD-AFC4-6F175D3DCCD1}">
              <a14:hiddenFill xmlns:a14="http://schemas.microsoft.com/office/drawing/2010/main">
                <a:solidFill>
                  <a:schemeClr val="accent1"/>
                </a:solidFill>
              </a14:hiddenFill>
            </a:ext>
          </a:extLst>
        </p:spPr>
      </p:pic>
      <p:pic>
        <p:nvPicPr>
          <p:cNvPr id="103" name="Picture 1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927927" y="5167102"/>
            <a:ext cx="346701" cy="545127"/>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35"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1818" y="125184"/>
            <a:ext cx="40578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2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En</a:t>
            </a:r>
            <a:r>
              <a:rPr lang="en-US" dirty="0" smtClean="0"/>
              <a:t> la </a:t>
            </a:r>
            <a:r>
              <a:rPr lang="en-US" dirty="0" err="1" smtClean="0"/>
              <a:t>mayoría</a:t>
            </a:r>
            <a:r>
              <a:rPr lang="en-US" dirty="0" smtClean="0"/>
              <a:t> de </a:t>
            </a:r>
            <a:r>
              <a:rPr lang="en-US" dirty="0" err="1" smtClean="0"/>
              <a:t>los</a:t>
            </a:r>
            <a:r>
              <a:rPr lang="en-US" dirty="0" smtClean="0"/>
              <a:t> </a:t>
            </a:r>
            <a:r>
              <a:rPr lang="en-US" dirty="0" err="1" smtClean="0"/>
              <a:t>casos</a:t>
            </a:r>
            <a:r>
              <a:rPr lang="en-US" dirty="0" smtClean="0"/>
              <a:t>, MO </a:t>
            </a:r>
            <a:r>
              <a:rPr lang="en-US" dirty="0" err="1" smtClean="0"/>
              <a:t>emite</a:t>
            </a:r>
            <a:r>
              <a:rPr lang="en-US" dirty="0" smtClean="0"/>
              <a:t> </a:t>
            </a:r>
            <a:r>
              <a:rPr lang="en-US" dirty="0" err="1" smtClean="0"/>
              <a:t>una</a:t>
            </a:r>
            <a:r>
              <a:rPr lang="en-US" dirty="0" smtClean="0"/>
              <a:t> MIR </a:t>
            </a:r>
            <a:r>
              <a:rPr lang="en-US" dirty="0" err="1" smtClean="0"/>
              <a:t>cuando</a:t>
            </a:r>
            <a:r>
              <a:rPr lang="en-US" dirty="0" smtClean="0"/>
              <a:t> </a:t>
            </a:r>
            <a:r>
              <a:rPr lang="en-US" dirty="0"/>
              <a:t>la </a:t>
            </a:r>
            <a:r>
              <a:rPr lang="en-US" dirty="0" err="1"/>
              <a:t>capacidad</a:t>
            </a:r>
            <a:r>
              <a:rPr lang="en-US" dirty="0"/>
              <a:t> de </a:t>
            </a:r>
            <a:r>
              <a:rPr lang="en-US" dirty="0" err="1"/>
              <a:t>vigilancia</a:t>
            </a:r>
            <a:r>
              <a:rPr lang="en-US" dirty="0"/>
              <a:t> de la </a:t>
            </a:r>
            <a:r>
              <a:rPr lang="en-US" dirty="0" err="1"/>
              <a:t>seguridad</a:t>
            </a:r>
            <a:r>
              <a:rPr lang="en-US" dirty="0"/>
              <a:t> </a:t>
            </a:r>
            <a:r>
              <a:rPr lang="en-US" dirty="0" err="1"/>
              <a:t>operacional</a:t>
            </a:r>
            <a:r>
              <a:rPr lang="en-US" dirty="0"/>
              <a:t> de un </a:t>
            </a:r>
            <a:r>
              <a:rPr lang="en-US" dirty="0" smtClean="0"/>
              <a:t>Estado </a:t>
            </a:r>
            <a:r>
              <a:rPr lang="en-US" dirty="0" err="1" smtClean="0"/>
              <a:t>es</a:t>
            </a:r>
            <a:r>
              <a:rPr lang="en-US" dirty="0" smtClean="0"/>
              <a:t> </a:t>
            </a:r>
            <a:r>
              <a:rPr lang="en-US" dirty="0" err="1" smtClean="0"/>
              <a:t>motivo</a:t>
            </a:r>
            <a:r>
              <a:rPr lang="en-US" dirty="0" smtClean="0"/>
              <a:t> de </a:t>
            </a:r>
            <a:r>
              <a:rPr lang="en-US" dirty="0" err="1" smtClean="0"/>
              <a:t>preocupación</a:t>
            </a:r>
            <a:r>
              <a:rPr lang="en-US" dirty="0" smtClean="0"/>
              <a:t> </a:t>
            </a:r>
            <a:r>
              <a:rPr lang="en-US" dirty="0" err="1" smtClean="0"/>
              <a:t>por</a:t>
            </a:r>
            <a:r>
              <a:rPr lang="en-US" dirty="0" smtClean="0"/>
              <a:t> parte de las </a:t>
            </a:r>
            <a:r>
              <a:rPr lang="en-US" dirty="0" err="1" smtClean="0"/>
              <a:t>partes</a:t>
            </a:r>
            <a:r>
              <a:rPr lang="en-US" dirty="0" smtClean="0"/>
              <a:t> </a:t>
            </a:r>
            <a:r>
              <a:rPr lang="en-US" dirty="0" err="1" smtClean="0"/>
              <a:t>interesadas</a:t>
            </a:r>
            <a:r>
              <a:rPr lang="en-US" dirty="0" smtClean="0"/>
              <a:t> </a:t>
            </a:r>
            <a:r>
              <a:rPr lang="en-US" dirty="0" err="1" smtClean="0"/>
              <a:t>internas</a:t>
            </a:r>
            <a:r>
              <a:rPr lang="en-US" dirty="0" smtClean="0"/>
              <a:t> o </a:t>
            </a:r>
            <a:r>
              <a:rPr lang="en-US" dirty="0" err="1" smtClean="0"/>
              <a:t>externas</a:t>
            </a:r>
            <a:r>
              <a:rPr lang="en-US" dirty="0" smtClean="0"/>
              <a:t>.</a:t>
            </a:r>
            <a:endParaRPr lang="en-GB" dirty="0"/>
          </a:p>
        </p:txBody>
      </p:sp>
      <p:sp>
        <p:nvSpPr>
          <p:cNvPr id="3" name="Date Placeholder 2"/>
          <p:cNvSpPr>
            <a:spLocks noGrp="1"/>
          </p:cNvSpPr>
          <p:nvPr>
            <p:ph type="dt" sz="half" idx="10"/>
          </p:nvPr>
        </p:nvSpPr>
        <p:spPr/>
        <p:txBody>
          <a:bodyPr/>
          <a:lstStyle/>
          <a:p>
            <a:fld id="{E2E50B2F-5764-4107-B5ED-80530A46330B}"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50</a:t>
            </a:fld>
            <a:endParaRPr lang="en-US" dirty="0"/>
          </a:p>
        </p:txBody>
      </p:sp>
      <p:sp>
        <p:nvSpPr>
          <p:cNvPr id="6" name="TextBox 5"/>
          <p:cNvSpPr txBox="1"/>
          <p:nvPr/>
        </p:nvSpPr>
        <p:spPr>
          <a:xfrm>
            <a:off x="179512" y="148680"/>
            <a:ext cx="7304436" cy="1077218"/>
          </a:xfrm>
          <a:prstGeom prst="rect">
            <a:avLst/>
          </a:prstGeom>
          <a:noFill/>
        </p:spPr>
        <p:txBody>
          <a:bodyPr wrap="none" rtlCol="0">
            <a:spAutoFit/>
          </a:bodyPr>
          <a:lstStyle/>
          <a:p>
            <a:r>
              <a:rPr lang="en-US" sz="3200" b="1" dirty="0" err="1" smtClean="0">
                <a:solidFill>
                  <a:srgbClr val="1B4177"/>
                </a:solidFill>
              </a:rPr>
              <a:t>Solicitud</a:t>
            </a:r>
            <a:r>
              <a:rPr lang="en-US" sz="3200" b="1" dirty="0" smtClean="0">
                <a:solidFill>
                  <a:srgbClr val="1B4177"/>
                </a:solidFill>
              </a:rPr>
              <a:t> de </a:t>
            </a:r>
            <a:r>
              <a:rPr lang="en-US" sz="3200" b="1" dirty="0" err="1" smtClean="0">
                <a:solidFill>
                  <a:srgbClr val="1B4177"/>
                </a:solidFill>
              </a:rPr>
              <a:t>información</a:t>
            </a:r>
            <a:r>
              <a:rPr lang="en-US" sz="3200" b="1" dirty="0" smtClean="0">
                <a:solidFill>
                  <a:srgbClr val="1B4177"/>
                </a:solidFill>
              </a:rPr>
              <a:t> </a:t>
            </a:r>
            <a:r>
              <a:rPr lang="en-US" sz="3200" b="1" dirty="0" err="1" smtClean="0">
                <a:solidFill>
                  <a:srgbClr val="1B4177"/>
                </a:solidFill>
              </a:rPr>
              <a:t>obligatoria</a:t>
            </a:r>
            <a:r>
              <a:rPr lang="en-US" sz="3200" b="1" dirty="0" smtClean="0">
                <a:solidFill>
                  <a:srgbClr val="1B4177"/>
                </a:solidFill>
              </a:rPr>
              <a:t> (MIR)</a:t>
            </a:r>
          </a:p>
          <a:p>
            <a:r>
              <a:rPr lang="en-US" sz="3200" b="1" i="1" dirty="0" smtClean="0">
                <a:solidFill>
                  <a:srgbClr val="1B4177"/>
                </a:solidFill>
              </a:rPr>
              <a:t>¿</a:t>
            </a:r>
            <a:r>
              <a:rPr lang="en-US" sz="3200" b="1" i="1" dirty="0" err="1" smtClean="0">
                <a:solidFill>
                  <a:srgbClr val="1B4177"/>
                </a:solidFill>
              </a:rPr>
              <a:t>Cuándo</a:t>
            </a:r>
            <a:r>
              <a:rPr lang="en-US" sz="3200" b="1" i="1" dirty="0" smtClean="0">
                <a:solidFill>
                  <a:srgbClr val="1B4177"/>
                </a:solidFill>
              </a:rPr>
              <a:t> se </a:t>
            </a:r>
            <a:r>
              <a:rPr lang="en-US" sz="3200" b="1" i="1" dirty="0" err="1" smtClean="0">
                <a:solidFill>
                  <a:srgbClr val="1B4177"/>
                </a:solidFill>
              </a:rPr>
              <a:t>puede</a:t>
            </a:r>
            <a:r>
              <a:rPr lang="en-US" sz="3200" b="1" i="1" dirty="0" smtClean="0">
                <a:solidFill>
                  <a:srgbClr val="1B4177"/>
                </a:solidFill>
              </a:rPr>
              <a:t> </a:t>
            </a:r>
            <a:r>
              <a:rPr lang="en-US" sz="3200" b="1" i="1" dirty="0" err="1" smtClean="0">
                <a:solidFill>
                  <a:srgbClr val="1B4177"/>
                </a:solidFill>
              </a:rPr>
              <a:t>emitir</a:t>
            </a:r>
            <a:r>
              <a:rPr lang="en-US" sz="3200" b="1" i="1" dirty="0" smtClean="0">
                <a:solidFill>
                  <a:srgbClr val="1B4177"/>
                </a:solidFill>
              </a:rPr>
              <a:t> </a:t>
            </a:r>
            <a:r>
              <a:rPr lang="en-US" sz="3200" b="1" i="1" dirty="0" err="1" smtClean="0">
                <a:solidFill>
                  <a:srgbClr val="1B4177"/>
                </a:solidFill>
              </a:rPr>
              <a:t>una</a:t>
            </a:r>
            <a:r>
              <a:rPr lang="en-US" sz="3200" b="1" i="1" dirty="0" smtClean="0">
                <a:solidFill>
                  <a:srgbClr val="1B4177"/>
                </a:solidFill>
              </a:rPr>
              <a:t> MIR? </a:t>
            </a:r>
            <a:r>
              <a:rPr lang="en-US" sz="3200" b="1" i="1" smtClean="0">
                <a:solidFill>
                  <a:srgbClr val="1B4177"/>
                </a:solidFill>
              </a:rPr>
              <a:t>(cont.)</a:t>
            </a:r>
            <a:endParaRPr lang="en-GB" sz="3200" b="1" i="1" dirty="0">
              <a:solidFill>
                <a:srgbClr val="1B4177"/>
              </a:solidFill>
            </a:endParaRPr>
          </a:p>
        </p:txBody>
      </p:sp>
    </p:spTree>
    <p:extLst>
      <p:ext uri="{BB962C8B-B14F-4D97-AF65-F5344CB8AC3E}">
        <p14:creationId xmlns:p14="http://schemas.microsoft.com/office/powerpoint/2010/main" val="2481070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err="1" smtClean="0"/>
              <a:t>También</a:t>
            </a:r>
            <a:r>
              <a:rPr lang="en-US" sz="2400" dirty="0" smtClean="0"/>
              <a:t> </a:t>
            </a:r>
            <a:r>
              <a:rPr lang="en-US" sz="2400" dirty="0" err="1" smtClean="0"/>
              <a:t>puede</a:t>
            </a:r>
            <a:r>
              <a:rPr lang="en-US" sz="2400" dirty="0" smtClean="0"/>
              <a:t> </a:t>
            </a:r>
            <a:r>
              <a:rPr lang="en-US" sz="2400" dirty="0" err="1" smtClean="0"/>
              <a:t>emitirse</a:t>
            </a:r>
            <a:r>
              <a:rPr lang="en-US" sz="2400" dirty="0" smtClean="0"/>
              <a:t> </a:t>
            </a:r>
            <a:r>
              <a:rPr lang="en-US" sz="2400" dirty="0" err="1" smtClean="0"/>
              <a:t>una</a:t>
            </a:r>
            <a:r>
              <a:rPr lang="en-US" sz="2400" dirty="0" smtClean="0"/>
              <a:t> MIR </a:t>
            </a:r>
            <a:r>
              <a:rPr lang="en-US" sz="2400" dirty="0" err="1" smtClean="0"/>
              <a:t>en</a:t>
            </a:r>
            <a:r>
              <a:rPr lang="en-US" sz="2400" dirty="0" smtClean="0"/>
              <a:t> </a:t>
            </a:r>
            <a:r>
              <a:rPr lang="en-US" sz="2400" dirty="0" err="1" smtClean="0"/>
              <a:t>los</a:t>
            </a:r>
            <a:r>
              <a:rPr lang="en-US" sz="2400" dirty="0" smtClean="0"/>
              <a:t> </a:t>
            </a:r>
            <a:r>
              <a:rPr lang="en-US" sz="2400" dirty="0" err="1" smtClean="0"/>
              <a:t>casos</a:t>
            </a:r>
            <a:r>
              <a:rPr lang="en-US" sz="2400" dirty="0" smtClean="0"/>
              <a:t> </a:t>
            </a:r>
            <a:r>
              <a:rPr lang="en-US" sz="2400" dirty="0" err="1" smtClean="0"/>
              <a:t>siguientes</a:t>
            </a:r>
            <a:r>
              <a:rPr lang="en-US" sz="2400" dirty="0" smtClean="0"/>
              <a:t>:</a:t>
            </a:r>
          </a:p>
          <a:p>
            <a:pPr marL="514350" indent="-514350">
              <a:buFont typeface="+mj-lt"/>
              <a:buAutoNum type="alphaLcParenR"/>
            </a:pPr>
            <a:r>
              <a:rPr lang="en-US" sz="2400" dirty="0" err="1" smtClean="0"/>
              <a:t>falta</a:t>
            </a:r>
            <a:r>
              <a:rPr lang="en-US" sz="2400" dirty="0" smtClean="0"/>
              <a:t> </a:t>
            </a:r>
            <a:r>
              <a:rPr lang="en-US" sz="2400" dirty="0" err="1" smtClean="0"/>
              <a:t>información</a:t>
            </a:r>
            <a:r>
              <a:rPr lang="en-US" sz="2400" dirty="0" smtClean="0"/>
              <a:t> </a:t>
            </a:r>
            <a:r>
              <a:rPr lang="en-US" sz="2400" dirty="0" err="1" smtClean="0"/>
              <a:t>importante</a:t>
            </a:r>
            <a:r>
              <a:rPr lang="en-US" sz="2400" dirty="0" smtClean="0"/>
              <a:t> </a:t>
            </a:r>
            <a:r>
              <a:rPr lang="en-US" sz="2400" dirty="0" err="1" smtClean="0"/>
              <a:t>relativa</a:t>
            </a:r>
            <a:r>
              <a:rPr lang="en-US" sz="2400" dirty="0" smtClean="0"/>
              <a:t> al SAAQ, las CC y/o la </a:t>
            </a:r>
            <a:r>
              <a:rPr lang="en-US" sz="2400" dirty="0" err="1" smtClean="0"/>
              <a:t>autoevaluación</a:t>
            </a:r>
            <a:r>
              <a:rPr lang="en-US" sz="2400" dirty="0" smtClean="0"/>
              <a:t> de las PQ de un Estado; </a:t>
            </a:r>
          </a:p>
          <a:p>
            <a:pPr marL="514350" indent="-514350">
              <a:buFont typeface="+mj-lt"/>
              <a:buAutoNum type="alphaLcParenR"/>
            </a:pPr>
            <a:r>
              <a:rPr lang="en-US" sz="2400" dirty="0"/>
              <a:t>u</a:t>
            </a:r>
            <a:r>
              <a:rPr lang="en-US" sz="2400" dirty="0" smtClean="0"/>
              <a:t>n Estado no ha </a:t>
            </a:r>
            <a:r>
              <a:rPr lang="en-US" sz="2400" dirty="0" err="1" smtClean="0"/>
              <a:t>presentado</a:t>
            </a:r>
            <a:r>
              <a:rPr lang="en-US" sz="2400" dirty="0" smtClean="0"/>
              <a:t> </a:t>
            </a:r>
            <a:r>
              <a:rPr lang="en-US" sz="2400" dirty="0" err="1" smtClean="0"/>
              <a:t>sus</a:t>
            </a:r>
            <a:r>
              <a:rPr lang="en-US" sz="2400" dirty="0" smtClean="0"/>
              <a:t> CAP </a:t>
            </a:r>
            <a:r>
              <a:rPr lang="en-US" sz="2400" dirty="0" err="1" smtClean="0"/>
              <a:t>iniciales</a:t>
            </a:r>
            <a:r>
              <a:rPr lang="en-US" sz="2400" dirty="0" smtClean="0"/>
              <a:t> o </a:t>
            </a:r>
            <a:r>
              <a:rPr lang="en-US" sz="2400" dirty="0" err="1" smtClean="0"/>
              <a:t>enmendados</a:t>
            </a:r>
            <a:r>
              <a:rPr lang="en-US" sz="2400" dirty="0" smtClean="0"/>
              <a:t>, </a:t>
            </a:r>
            <a:r>
              <a:rPr lang="en-US" sz="2400" dirty="0" err="1" smtClean="0"/>
              <a:t>según</a:t>
            </a:r>
            <a:r>
              <a:rPr lang="en-US" sz="2400" dirty="0" smtClean="0"/>
              <a:t> </a:t>
            </a:r>
            <a:r>
              <a:rPr lang="en-US" sz="2400" dirty="0" err="1" smtClean="0"/>
              <a:t>corresponda</a:t>
            </a:r>
            <a:r>
              <a:rPr lang="en-US" sz="2400" dirty="0" smtClean="0"/>
              <a:t>;</a:t>
            </a:r>
          </a:p>
          <a:p>
            <a:pPr marL="514350" indent="-514350">
              <a:buFont typeface="+mj-lt"/>
              <a:buAutoNum type="alphaLcParenR"/>
            </a:pPr>
            <a:r>
              <a:rPr lang="en-US" sz="2400" dirty="0"/>
              <a:t>s</a:t>
            </a:r>
            <a:r>
              <a:rPr lang="en-US" sz="2400" dirty="0" smtClean="0"/>
              <a:t>e </a:t>
            </a:r>
            <a:r>
              <a:rPr lang="en-US" sz="2400" dirty="0" err="1" smtClean="0"/>
              <a:t>observa</a:t>
            </a:r>
            <a:r>
              <a:rPr lang="en-US" sz="2400" dirty="0" smtClean="0"/>
              <a:t> un </a:t>
            </a:r>
            <a:r>
              <a:rPr lang="en-US" sz="2400" dirty="0" err="1" smtClean="0"/>
              <a:t>cambio</a:t>
            </a:r>
            <a:r>
              <a:rPr lang="en-US" sz="2400" dirty="0" smtClean="0"/>
              <a:t> </a:t>
            </a:r>
            <a:r>
              <a:rPr lang="en-US" sz="2400" dirty="0" err="1" smtClean="0"/>
              <a:t>importante</a:t>
            </a:r>
            <a:r>
              <a:rPr lang="en-US" sz="2400" dirty="0" smtClean="0"/>
              <a:t> </a:t>
            </a:r>
            <a:r>
              <a:rPr lang="en-US" sz="2400" dirty="0" err="1" smtClean="0"/>
              <a:t>en</a:t>
            </a:r>
            <a:r>
              <a:rPr lang="en-US" sz="2400" dirty="0" smtClean="0"/>
              <a:t> la </a:t>
            </a:r>
            <a:r>
              <a:rPr lang="en-US" sz="2400" dirty="0" err="1" smtClean="0"/>
              <a:t>organización</a:t>
            </a:r>
            <a:r>
              <a:rPr lang="en-US" sz="2400" dirty="0" smtClean="0"/>
              <a:t> de un Estado;</a:t>
            </a:r>
          </a:p>
          <a:p>
            <a:pPr marL="514350" indent="-514350">
              <a:buFont typeface="+mj-lt"/>
              <a:buAutoNum type="alphaLcParenR"/>
            </a:pPr>
            <a:r>
              <a:rPr lang="en-US" sz="2400" dirty="0" smtClean="0"/>
              <a:t>se </a:t>
            </a:r>
            <a:r>
              <a:rPr lang="en-US" sz="2400" dirty="0" err="1" smtClean="0"/>
              <a:t>requiere</a:t>
            </a:r>
            <a:r>
              <a:rPr lang="en-US" sz="2400" dirty="0" smtClean="0"/>
              <a:t> </a:t>
            </a:r>
            <a:r>
              <a:rPr lang="en-US" sz="2400" dirty="0" err="1" smtClean="0"/>
              <a:t>información</a:t>
            </a:r>
            <a:r>
              <a:rPr lang="en-US" sz="2400" dirty="0" smtClean="0"/>
              <a:t> </a:t>
            </a:r>
            <a:r>
              <a:rPr lang="en-US" sz="2400" dirty="0" err="1" smtClean="0"/>
              <a:t>además</a:t>
            </a:r>
            <a:r>
              <a:rPr lang="en-US" sz="2400" dirty="0" smtClean="0"/>
              <a:t> de </a:t>
            </a:r>
            <a:r>
              <a:rPr lang="en-US" sz="2400" dirty="0" err="1" smtClean="0"/>
              <a:t>una</a:t>
            </a:r>
            <a:r>
              <a:rPr lang="en-US" sz="2400" dirty="0" smtClean="0"/>
              <a:t> </a:t>
            </a:r>
            <a:r>
              <a:rPr lang="en-US" sz="2400" dirty="0" err="1" smtClean="0"/>
              <a:t>visita</a:t>
            </a:r>
            <a:r>
              <a:rPr lang="en-US" sz="2400" dirty="0" smtClean="0"/>
              <a:t> de la RO de la OACI; o</a:t>
            </a:r>
          </a:p>
          <a:p>
            <a:pPr marL="514350" indent="-514350">
              <a:buFont typeface="+mj-lt"/>
              <a:buAutoNum type="alphaLcParenR"/>
            </a:pPr>
            <a:r>
              <a:rPr lang="en-US" sz="2400" dirty="0" smtClean="0"/>
              <a:t>la </a:t>
            </a:r>
            <a:r>
              <a:rPr lang="en-US" sz="2400" dirty="0" err="1" smtClean="0"/>
              <a:t>información</a:t>
            </a:r>
            <a:r>
              <a:rPr lang="en-US" sz="2400" dirty="0" smtClean="0"/>
              <a:t> </a:t>
            </a:r>
            <a:r>
              <a:rPr lang="en-US" sz="2400" dirty="0" err="1" smtClean="0"/>
              <a:t>recopilada</a:t>
            </a:r>
            <a:r>
              <a:rPr lang="en-US" sz="2400" dirty="0" smtClean="0"/>
              <a:t> </a:t>
            </a:r>
            <a:r>
              <a:rPr lang="en-US" sz="2400" dirty="0" err="1" smtClean="0"/>
              <a:t>durante</a:t>
            </a:r>
            <a:r>
              <a:rPr lang="en-US" sz="2400" dirty="0" smtClean="0"/>
              <a:t> </a:t>
            </a:r>
            <a:r>
              <a:rPr lang="en-US" sz="2400" dirty="0" err="1" smtClean="0"/>
              <a:t>una</a:t>
            </a:r>
            <a:r>
              <a:rPr lang="en-US" sz="2400" dirty="0" smtClean="0"/>
              <a:t> </a:t>
            </a:r>
            <a:r>
              <a:rPr lang="en-US" sz="2400" dirty="0" err="1" smtClean="0"/>
              <a:t>actividad</a:t>
            </a:r>
            <a:r>
              <a:rPr lang="en-US" sz="2400" dirty="0" smtClean="0"/>
              <a:t> del CMA del USOAP </a:t>
            </a:r>
            <a:r>
              <a:rPr lang="en-US" sz="2400" dirty="0" err="1" smtClean="0"/>
              <a:t>es</a:t>
            </a:r>
            <a:r>
              <a:rPr lang="en-US" sz="2400" dirty="0" smtClean="0"/>
              <a:t> </a:t>
            </a:r>
            <a:r>
              <a:rPr lang="en-US" sz="2400" dirty="0" err="1" smtClean="0"/>
              <a:t>incompleta</a:t>
            </a:r>
            <a:r>
              <a:rPr lang="en-US" sz="2400" dirty="0" smtClean="0"/>
              <a:t> e </a:t>
            </a:r>
            <a:r>
              <a:rPr lang="en-US" sz="2400" dirty="0" err="1" smtClean="0"/>
              <a:t>insuficiente</a:t>
            </a:r>
            <a:r>
              <a:rPr lang="en-US" sz="2400" dirty="0" smtClean="0"/>
              <a:t>.  </a:t>
            </a:r>
            <a:endParaRPr lang="en-GB" sz="2400" dirty="0"/>
          </a:p>
        </p:txBody>
      </p:sp>
      <p:sp>
        <p:nvSpPr>
          <p:cNvPr id="3" name="Date Placeholder 2"/>
          <p:cNvSpPr>
            <a:spLocks noGrp="1"/>
          </p:cNvSpPr>
          <p:nvPr>
            <p:ph type="dt" sz="half" idx="10"/>
          </p:nvPr>
        </p:nvSpPr>
        <p:spPr/>
        <p:txBody>
          <a:bodyPr/>
          <a:lstStyle/>
          <a:p>
            <a:fld id="{11325236-D1C7-47A1-BEE0-0BFD2E654533}"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51</a:t>
            </a:fld>
            <a:endParaRPr lang="en-US" dirty="0"/>
          </a:p>
        </p:txBody>
      </p:sp>
      <p:sp>
        <p:nvSpPr>
          <p:cNvPr id="6" name="Rectangle 5"/>
          <p:cNvSpPr/>
          <p:nvPr/>
        </p:nvSpPr>
        <p:spPr>
          <a:xfrm>
            <a:off x="395536" y="332656"/>
            <a:ext cx="6947736" cy="646331"/>
          </a:xfrm>
          <a:prstGeom prst="rect">
            <a:avLst/>
          </a:prstGeom>
        </p:spPr>
        <p:txBody>
          <a:bodyPr wrap="none">
            <a:spAutoFit/>
          </a:bodyPr>
          <a:lstStyle/>
          <a:p>
            <a:r>
              <a:rPr lang="en-US" sz="3600" b="1" i="1" dirty="0">
                <a:solidFill>
                  <a:srgbClr val="1B4177"/>
                </a:solidFill>
              </a:rPr>
              <a:t>¿</a:t>
            </a:r>
            <a:r>
              <a:rPr lang="en-US" sz="3600" b="1" i="1" dirty="0" err="1">
                <a:solidFill>
                  <a:srgbClr val="1B4177"/>
                </a:solidFill>
              </a:rPr>
              <a:t>Cuándo</a:t>
            </a:r>
            <a:r>
              <a:rPr lang="en-US" sz="3600" b="1" i="1" dirty="0">
                <a:solidFill>
                  <a:srgbClr val="1B4177"/>
                </a:solidFill>
              </a:rPr>
              <a:t> se </a:t>
            </a:r>
            <a:r>
              <a:rPr lang="en-US" sz="3600" b="1" i="1" dirty="0" err="1">
                <a:solidFill>
                  <a:srgbClr val="1B4177"/>
                </a:solidFill>
              </a:rPr>
              <a:t>puede</a:t>
            </a:r>
            <a:r>
              <a:rPr lang="en-US" sz="3600" b="1" i="1" dirty="0">
                <a:solidFill>
                  <a:srgbClr val="1B4177"/>
                </a:solidFill>
              </a:rPr>
              <a:t> </a:t>
            </a:r>
            <a:r>
              <a:rPr lang="en-US" sz="3600" b="1" i="1" dirty="0" err="1">
                <a:solidFill>
                  <a:srgbClr val="1B4177"/>
                </a:solidFill>
              </a:rPr>
              <a:t>emitir</a:t>
            </a:r>
            <a:r>
              <a:rPr lang="en-US" sz="3600" b="1" i="1" dirty="0">
                <a:solidFill>
                  <a:srgbClr val="1B4177"/>
                </a:solidFill>
              </a:rPr>
              <a:t> </a:t>
            </a:r>
            <a:r>
              <a:rPr lang="en-US" sz="3600" b="1" i="1" dirty="0" err="1">
                <a:solidFill>
                  <a:srgbClr val="1B4177"/>
                </a:solidFill>
              </a:rPr>
              <a:t>una</a:t>
            </a:r>
            <a:r>
              <a:rPr lang="en-US" sz="3600" b="1" i="1" dirty="0">
                <a:solidFill>
                  <a:srgbClr val="1B4177"/>
                </a:solidFill>
              </a:rPr>
              <a:t> MIR? </a:t>
            </a:r>
            <a:endParaRPr lang="en-GB" sz="3600" b="1" i="1" dirty="0">
              <a:solidFill>
                <a:srgbClr val="1B4177"/>
              </a:solidFill>
            </a:endParaRPr>
          </a:p>
        </p:txBody>
      </p:sp>
    </p:spTree>
    <p:extLst>
      <p:ext uri="{BB962C8B-B14F-4D97-AF65-F5344CB8AC3E}">
        <p14:creationId xmlns:p14="http://schemas.microsoft.com/office/powerpoint/2010/main" val="595950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 </a:t>
            </a:r>
            <a:r>
              <a:rPr lang="en-US" dirty="0" err="1" smtClean="0"/>
              <a:t>requiere</a:t>
            </a:r>
            <a:r>
              <a:rPr lang="en-US" dirty="0" smtClean="0"/>
              <a:t> que </a:t>
            </a:r>
            <a:r>
              <a:rPr lang="en-US" dirty="0" err="1" smtClean="0"/>
              <a:t>los</a:t>
            </a:r>
            <a:r>
              <a:rPr lang="en-US" dirty="0" smtClean="0"/>
              <a:t> </a:t>
            </a:r>
            <a:r>
              <a:rPr lang="en-US" dirty="0" err="1" smtClean="0"/>
              <a:t>Estados</a:t>
            </a:r>
            <a:r>
              <a:rPr lang="en-US" dirty="0" smtClean="0"/>
              <a:t> </a:t>
            </a:r>
            <a:r>
              <a:rPr lang="en-US" dirty="0" err="1" smtClean="0"/>
              <a:t>respondan</a:t>
            </a:r>
            <a:r>
              <a:rPr lang="en-US" dirty="0" smtClean="0"/>
              <a:t> a </a:t>
            </a:r>
            <a:r>
              <a:rPr lang="en-US" dirty="0" err="1" smtClean="0"/>
              <a:t>una</a:t>
            </a:r>
            <a:r>
              <a:rPr lang="en-US" dirty="0" smtClean="0"/>
              <a:t> MIR </a:t>
            </a:r>
            <a:r>
              <a:rPr lang="en-US" dirty="0" err="1" smtClean="0"/>
              <a:t>por</a:t>
            </a:r>
            <a:r>
              <a:rPr lang="en-US" dirty="0" smtClean="0"/>
              <a:t> </a:t>
            </a:r>
            <a:r>
              <a:rPr lang="en-US" dirty="0" err="1" smtClean="0"/>
              <a:t>medio</a:t>
            </a:r>
            <a:r>
              <a:rPr lang="en-US" dirty="0" smtClean="0"/>
              <a:t> del </a:t>
            </a:r>
            <a:r>
              <a:rPr lang="en-US" dirty="0" err="1" smtClean="0"/>
              <a:t>módulo</a:t>
            </a:r>
            <a:r>
              <a:rPr lang="en-US" dirty="0" smtClean="0"/>
              <a:t> “MIR” del OLF.</a:t>
            </a:r>
            <a:endParaRPr lang="en-GB" dirty="0"/>
          </a:p>
        </p:txBody>
      </p:sp>
      <p:sp>
        <p:nvSpPr>
          <p:cNvPr id="3" name="Date Placeholder 2"/>
          <p:cNvSpPr>
            <a:spLocks noGrp="1"/>
          </p:cNvSpPr>
          <p:nvPr>
            <p:ph type="dt" sz="half" idx="10"/>
          </p:nvPr>
        </p:nvSpPr>
        <p:spPr/>
        <p:txBody>
          <a:bodyPr/>
          <a:lstStyle/>
          <a:p>
            <a:fld id="{B8DD9A59-D564-439F-8925-DC58DC41469F}"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52</a:t>
            </a:fld>
            <a:endParaRPr lang="en-US" dirty="0"/>
          </a:p>
        </p:txBody>
      </p:sp>
      <p:sp>
        <p:nvSpPr>
          <p:cNvPr id="6" name="TextBox 5"/>
          <p:cNvSpPr txBox="1"/>
          <p:nvPr/>
        </p:nvSpPr>
        <p:spPr>
          <a:xfrm>
            <a:off x="395536" y="260648"/>
            <a:ext cx="6285247" cy="646331"/>
          </a:xfrm>
          <a:prstGeom prst="rect">
            <a:avLst/>
          </a:prstGeom>
          <a:noFill/>
        </p:spPr>
        <p:txBody>
          <a:bodyPr wrap="none" rtlCol="0">
            <a:spAutoFit/>
          </a:bodyPr>
          <a:lstStyle/>
          <a:p>
            <a:r>
              <a:rPr lang="en-US" sz="3600" b="1" dirty="0" err="1" smtClean="0">
                <a:solidFill>
                  <a:srgbClr val="1B4177"/>
                </a:solidFill>
              </a:rPr>
              <a:t>Respuesta</a:t>
            </a:r>
            <a:r>
              <a:rPr lang="en-US" sz="3600" b="1" dirty="0" smtClean="0">
                <a:solidFill>
                  <a:srgbClr val="1B4177"/>
                </a:solidFill>
              </a:rPr>
              <a:t> del Estado a </a:t>
            </a:r>
            <a:r>
              <a:rPr lang="en-US" sz="3600" b="1" dirty="0" err="1" smtClean="0">
                <a:solidFill>
                  <a:srgbClr val="1B4177"/>
                </a:solidFill>
              </a:rPr>
              <a:t>una</a:t>
            </a:r>
            <a:r>
              <a:rPr lang="en-US" sz="3600" b="1" dirty="0" smtClean="0">
                <a:solidFill>
                  <a:srgbClr val="1B4177"/>
                </a:solidFill>
              </a:rPr>
              <a:t> MIR</a:t>
            </a:r>
            <a:endParaRPr lang="en-GB" sz="3600" b="1" dirty="0">
              <a:solidFill>
                <a:srgbClr val="1B4177"/>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514600"/>
            <a:ext cx="1981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4162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838200" indent="-457200">
              <a:buClr>
                <a:srgbClr val="FF0000"/>
              </a:buClr>
            </a:pPr>
            <a:r>
              <a:rPr lang="en-US" sz="2800" dirty="0"/>
              <a:t>La </a:t>
            </a:r>
            <a:r>
              <a:rPr lang="en-US" sz="2800" dirty="0" err="1" smtClean="0"/>
              <a:t>condición</a:t>
            </a:r>
            <a:r>
              <a:rPr lang="en-US" sz="2800" dirty="0" smtClean="0"/>
              <a:t> </a:t>
            </a:r>
            <a:r>
              <a:rPr lang="en-US" sz="2800" dirty="0"/>
              <a:t>de las PQ </a:t>
            </a:r>
            <a:r>
              <a:rPr lang="en-US" sz="2800" dirty="0" err="1"/>
              <a:t>puede</a:t>
            </a:r>
            <a:r>
              <a:rPr lang="en-US" sz="2800" dirty="0"/>
              <a:t> </a:t>
            </a:r>
            <a:r>
              <a:rPr lang="en-US" sz="2800" dirty="0" err="1"/>
              <a:t>cambiarse</a:t>
            </a:r>
            <a:r>
              <a:rPr lang="en-US" sz="2800" dirty="0"/>
              <a:t> </a:t>
            </a:r>
            <a:r>
              <a:rPr lang="en-US" sz="2800" dirty="0" err="1"/>
              <a:t>por</a:t>
            </a:r>
            <a:r>
              <a:rPr lang="en-US" sz="2800" dirty="0"/>
              <a:t> </a:t>
            </a:r>
            <a:r>
              <a:rPr lang="en-US" sz="2800" dirty="0" err="1"/>
              <a:t>medio</a:t>
            </a:r>
            <a:r>
              <a:rPr lang="en-US" sz="2800" dirty="0"/>
              <a:t> del </a:t>
            </a:r>
            <a:r>
              <a:rPr lang="en-US" sz="2800" dirty="0" err="1"/>
              <a:t>proceso</a:t>
            </a:r>
            <a:r>
              <a:rPr lang="en-US" sz="2800" dirty="0"/>
              <a:t> de </a:t>
            </a:r>
            <a:r>
              <a:rPr lang="en-US" sz="2800" dirty="0" err="1"/>
              <a:t>validación</a:t>
            </a:r>
            <a:r>
              <a:rPr lang="en-US" sz="2800" dirty="0"/>
              <a:t> que </a:t>
            </a:r>
            <a:r>
              <a:rPr lang="en-US" sz="2800" dirty="0" err="1"/>
              <a:t>lleva</a:t>
            </a:r>
            <a:r>
              <a:rPr lang="en-US" sz="2800" dirty="0"/>
              <a:t> a </a:t>
            </a:r>
            <a:r>
              <a:rPr lang="en-US" sz="2800" dirty="0" err="1"/>
              <a:t>cabo</a:t>
            </a:r>
            <a:r>
              <a:rPr lang="en-US" sz="2800" dirty="0"/>
              <a:t> MO a </a:t>
            </a:r>
            <a:r>
              <a:rPr lang="en-US" sz="2800" dirty="0" err="1"/>
              <a:t>partir</a:t>
            </a:r>
            <a:r>
              <a:rPr lang="en-US" sz="2800" dirty="0"/>
              <a:t> de:</a:t>
            </a:r>
          </a:p>
          <a:p>
            <a:pPr marL="1171575" indent="-277813">
              <a:buClr>
                <a:srgbClr val="FF0000"/>
              </a:buClr>
              <a:buFont typeface="Calibri" panose="020F0502020204030204" pitchFamily="34" charset="0"/>
              <a:buChar char="–"/>
            </a:pPr>
            <a:r>
              <a:rPr lang="en-US" sz="2800" dirty="0" err="1"/>
              <a:t>los</a:t>
            </a:r>
            <a:r>
              <a:rPr lang="en-US" sz="2800" dirty="0"/>
              <a:t> CAP u </a:t>
            </a:r>
            <a:r>
              <a:rPr lang="en-US" sz="2800" dirty="0" err="1"/>
              <a:t>otra</a:t>
            </a:r>
            <a:r>
              <a:rPr lang="en-US" sz="2800" dirty="0"/>
              <a:t> </a:t>
            </a:r>
            <a:r>
              <a:rPr lang="en-US" sz="2800" dirty="0" err="1"/>
              <a:t>información</a:t>
            </a:r>
            <a:r>
              <a:rPr lang="en-US" sz="2800" dirty="0"/>
              <a:t> </a:t>
            </a:r>
            <a:r>
              <a:rPr lang="en-US" sz="2800" dirty="0" err="1"/>
              <a:t>recibida</a:t>
            </a:r>
            <a:r>
              <a:rPr lang="en-US" sz="2800" dirty="0"/>
              <a:t> de </a:t>
            </a:r>
            <a:r>
              <a:rPr lang="en-US" sz="2800" dirty="0" err="1"/>
              <a:t>los</a:t>
            </a:r>
            <a:r>
              <a:rPr lang="en-US" sz="2800" dirty="0"/>
              <a:t> </a:t>
            </a:r>
            <a:r>
              <a:rPr lang="en-US" sz="2800" dirty="0" err="1"/>
              <a:t>Estados</a:t>
            </a:r>
            <a:r>
              <a:rPr lang="en-US" sz="2800" dirty="0"/>
              <a:t>, con las </a:t>
            </a:r>
            <a:r>
              <a:rPr lang="en-GB" sz="2800" dirty="0" err="1"/>
              <a:t>pruebas</a:t>
            </a:r>
            <a:r>
              <a:rPr lang="en-GB" sz="2800" dirty="0"/>
              <a:t> de </a:t>
            </a:r>
            <a:r>
              <a:rPr lang="en-GB" sz="2800" dirty="0" err="1"/>
              <a:t>apoyo</a:t>
            </a:r>
            <a:r>
              <a:rPr lang="en-GB" sz="2800" dirty="0"/>
              <a:t> </a:t>
            </a:r>
            <a:r>
              <a:rPr lang="en-GB" sz="2800" dirty="0" err="1" smtClean="0"/>
              <a:t>pertinentes</a:t>
            </a:r>
            <a:r>
              <a:rPr lang="en-GB" sz="2800" dirty="0" smtClean="0"/>
              <a:t>; </a:t>
            </a:r>
            <a:r>
              <a:rPr lang="en-GB" sz="2800" dirty="0"/>
              <a:t>y</a:t>
            </a:r>
          </a:p>
          <a:p>
            <a:pPr marL="1171575" indent="-277813">
              <a:buClr>
                <a:srgbClr val="FF0000"/>
              </a:buClr>
              <a:buFont typeface="Calibri" panose="020F0502020204030204" pitchFamily="34" charset="0"/>
              <a:buChar char="–"/>
            </a:pPr>
            <a:r>
              <a:rPr lang="en-US" sz="2800" dirty="0"/>
              <a:t>la </a:t>
            </a:r>
            <a:r>
              <a:rPr lang="en-US" sz="2800" dirty="0" err="1"/>
              <a:t>información</a:t>
            </a:r>
            <a:r>
              <a:rPr lang="en-US" sz="2800" dirty="0"/>
              <a:t> </a:t>
            </a:r>
            <a:r>
              <a:rPr lang="en-US" sz="2800" dirty="0" err="1"/>
              <a:t>recibida</a:t>
            </a:r>
            <a:r>
              <a:rPr lang="en-US" sz="2800" dirty="0"/>
              <a:t> de las RO de la OACI, las </a:t>
            </a:r>
            <a:r>
              <a:rPr lang="en-US" sz="2800" dirty="0" err="1"/>
              <a:t>organizaciones</a:t>
            </a:r>
            <a:r>
              <a:rPr lang="en-US" sz="2800" dirty="0"/>
              <a:t> </a:t>
            </a:r>
            <a:r>
              <a:rPr lang="en-US" sz="2800" dirty="0" err="1"/>
              <a:t>reconocidas</a:t>
            </a:r>
            <a:r>
              <a:rPr lang="en-US" sz="2800" dirty="0"/>
              <a:t> y </a:t>
            </a:r>
            <a:r>
              <a:rPr lang="en-US" sz="2800" dirty="0" err="1"/>
              <a:t>otras</a:t>
            </a:r>
            <a:r>
              <a:rPr lang="en-US" sz="2800" dirty="0"/>
              <a:t> </a:t>
            </a:r>
            <a:r>
              <a:rPr lang="en-US" sz="2800" dirty="0" err="1"/>
              <a:t>partes</a:t>
            </a:r>
            <a:r>
              <a:rPr lang="en-US" sz="2800" dirty="0"/>
              <a:t> </a:t>
            </a:r>
            <a:r>
              <a:rPr lang="en-US" sz="2800" dirty="0" err="1"/>
              <a:t>interesadas</a:t>
            </a:r>
            <a:r>
              <a:rPr lang="en-US" sz="2800" dirty="0"/>
              <a:t>.</a:t>
            </a:r>
          </a:p>
          <a:p>
            <a:pPr marL="806450" indent="-457200">
              <a:buClr>
                <a:srgbClr val="FF0000"/>
              </a:buClr>
            </a:pPr>
            <a:r>
              <a:rPr lang="en-US" sz="2800" dirty="0"/>
              <a:t>La </a:t>
            </a:r>
            <a:r>
              <a:rPr lang="en-US" sz="2800" dirty="0" err="1" smtClean="0"/>
              <a:t>condición</a:t>
            </a:r>
            <a:r>
              <a:rPr lang="en-US" sz="2800" dirty="0" smtClean="0"/>
              <a:t> </a:t>
            </a:r>
            <a:r>
              <a:rPr lang="en-US" sz="2800" dirty="0"/>
              <a:t>de las PQ </a:t>
            </a:r>
            <a:r>
              <a:rPr lang="en-US" sz="2800" dirty="0" err="1"/>
              <a:t>puede</a:t>
            </a:r>
            <a:r>
              <a:rPr lang="en-US" sz="2800" dirty="0"/>
              <a:t> </a:t>
            </a:r>
            <a:r>
              <a:rPr lang="en-US" sz="2800" dirty="0" err="1"/>
              <a:t>también</a:t>
            </a:r>
            <a:r>
              <a:rPr lang="en-US" sz="2800" dirty="0"/>
              <a:t> </a:t>
            </a:r>
            <a:r>
              <a:rPr lang="en-US" sz="2800" dirty="0" err="1"/>
              <a:t>cambiarse</a:t>
            </a:r>
            <a:r>
              <a:rPr lang="en-US" sz="2800" dirty="0"/>
              <a:t> a </a:t>
            </a:r>
            <a:r>
              <a:rPr lang="en-US" sz="2800" dirty="0" err="1"/>
              <a:t>partir</a:t>
            </a:r>
            <a:r>
              <a:rPr lang="en-US" sz="2800" dirty="0"/>
              <a:t> de la </a:t>
            </a:r>
            <a:r>
              <a:rPr lang="en-US" sz="2800" dirty="0" err="1"/>
              <a:t>información</a:t>
            </a:r>
            <a:r>
              <a:rPr lang="en-US" sz="2800" dirty="0"/>
              <a:t> que se </a:t>
            </a:r>
            <a:r>
              <a:rPr lang="en-US" sz="2800" dirty="0" err="1"/>
              <a:t>reciba</a:t>
            </a:r>
            <a:r>
              <a:rPr lang="en-US" sz="2800" dirty="0"/>
              <a:t> de </a:t>
            </a:r>
            <a:r>
              <a:rPr lang="en-US" sz="2800" dirty="0" err="1"/>
              <a:t>los</a:t>
            </a:r>
            <a:r>
              <a:rPr lang="en-US" sz="2800" dirty="0"/>
              <a:t> </a:t>
            </a:r>
            <a:r>
              <a:rPr lang="en-US" sz="2800" dirty="0" err="1"/>
              <a:t>Estados</a:t>
            </a:r>
            <a:r>
              <a:rPr lang="en-US" sz="2800" dirty="0"/>
              <a:t> para </a:t>
            </a:r>
            <a:r>
              <a:rPr lang="en-US" sz="2800" dirty="0" err="1"/>
              <a:t>dar</a:t>
            </a:r>
            <a:r>
              <a:rPr lang="en-US" sz="2800" dirty="0"/>
              <a:t> </a:t>
            </a:r>
            <a:r>
              <a:rPr lang="en-US" sz="2800" dirty="0" err="1"/>
              <a:t>respuesta</a:t>
            </a:r>
            <a:r>
              <a:rPr lang="en-US" sz="2800" dirty="0"/>
              <a:t> a las MIR.</a:t>
            </a:r>
            <a:endParaRPr lang="en-GB" sz="2800" dirty="0"/>
          </a:p>
          <a:p>
            <a:pPr marL="360363" indent="0">
              <a:buNone/>
            </a:pPr>
            <a:endParaRPr lang="en-GB" sz="2800" dirty="0"/>
          </a:p>
        </p:txBody>
      </p:sp>
      <p:sp>
        <p:nvSpPr>
          <p:cNvPr id="3" name="Date Placeholder 2"/>
          <p:cNvSpPr>
            <a:spLocks noGrp="1"/>
          </p:cNvSpPr>
          <p:nvPr>
            <p:ph type="dt" sz="half" idx="10"/>
          </p:nvPr>
        </p:nvSpPr>
        <p:spPr/>
        <p:txBody>
          <a:bodyPr/>
          <a:lstStyle/>
          <a:p>
            <a:fld id="{5404E709-8778-438A-9F56-7ECBF859C512}" type="datetime4">
              <a:rPr lang="es-ES" smtClean="0"/>
              <a:t>05 de diciembre de 2017</a:t>
            </a:fld>
            <a:endParaRPr lang="en-US"/>
          </a:p>
        </p:txBody>
      </p:sp>
      <p:sp>
        <p:nvSpPr>
          <p:cNvPr id="4" name="Footer Placeholder 3"/>
          <p:cNvSpPr>
            <a:spLocks noGrp="1"/>
          </p:cNvSpPr>
          <p:nvPr>
            <p:ph type="ftr" sz="quarter" idx="11"/>
          </p:nvPr>
        </p:nvSpPr>
        <p:spPr/>
        <p:txBody>
          <a:bodyPr/>
          <a:lstStyle/>
          <a:p>
            <a:r>
              <a:rPr lang="en-US" smtClean="0"/>
              <a:t>Seminario CMA - Módulo 2</a:t>
            </a:r>
            <a:endParaRPr lang="en-US" dirty="0"/>
          </a:p>
        </p:txBody>
      </p:sp>
      <p:sp>
        <p:nvSpPr>
          <p:cNvPr id="5" name="Slide Number Placeholder 4"/>
          <p:cNvSpPr>
            <a:spLocks noGrp="1"/>
          </p:cNvSpPr>
          <p:nvPr>
            <p:ph type="sldNum" sz="quarter" idx="12"/>
          </p:nvPr>
        </p:nvSpPr>
        <p:spPr/>
        <p:txBody>
          <a:bodyPr/>
          <a:lstStyle/>
          <a:p>
            <a:r>
              <a:rPr lang="en-US" smtClean="0"/>
              <a:t> </a:t>
            </a:r>
            <a:fld id="{AEBC9397-8921-489F-B39C-2E8FC685A84F}" type="slidenum">
              <a:rPr lang="en-US" smtClean="0"/>
              <a:pPr/>
              <a:t>53</a:t>
            </a:fld>
            <a:endParaRPr lang="en-US" dirty="0"/>
          </a:p>
        </p:txBody>
      </p:sp>
      <p:sp>
        <p:nvSpPr>
          <p:cNvPr id="6" name="TextBox 5"/>
          <p:cNvSpPr txBox="1"/>
          <p:nvPr/>
        </p:nvSpPr>
        <p:spPr>
          <a:xfrm>
            <a:off x="467544" y="116632"/>
            <a:ext cx="6514284" cy="646331"/>
          </a:xfrm>
          <a:prstGeom prst="rect">
            <a:avLst/>
          </a:prstGeom>
          <a:noFill/>
        </p:spPr>
        <p:txBody>
          <a:bodyPr wrap="none" rtlCol="0">
            <a:spAutoFit/>
          </a:bodyPr>
          <a:lstStyle/>
          <a:p>
            <a:r>
              <a:rPr lang="en-US" sz="3600" b="1" dirty="0" err="1" smtClean="0">
                <a:solidFill>
                  <a:srgbClr val="1B4177"/>
                </a:solidFill>
              </a:rPr>
              <a:t>Cambio</a:t>
            </a:r>
            <a:r>
              <a:rPr lang="en-US" sz="3600" b="1" dirty="0" smtClean="0">
                <a:solidFill>
                  <a:srgbClr val="1B4177"/>
                </a:solidFill>
              </a:rPr>
              <a:t> </a:t>
            </a:r>
            <a:r>
              <a:rPr lang="en-US" sz="3600" b="1" dirty="0" err="1" smtClean="0">
                <a:solidFill>
                  <a:srgbClr val="1B4177"/>
                </a:solidFill>
              </a:rPr>
              <a:t>en</a:t>
            </a:r>
            <a:r>
              <a:rPr lang="en-US" sz="3600" b="1" dirty="0" smtClean="0">
                <a:solidFill>
                  <a:srgbClr val="1B4177"/>
                </a:solidFill>
              </a:rPr>
              <a:t> la </a:t>
            </a:r>
            <a:r>
              <a:rPr lang="en-US" sz="3600" b="1" dirty="0" err="1" smtClean="0">
                <a:solidFill>
                  <a:srgbClr val="1B4177"/>
                </a:solidFill>
              </a:rPr>
              <a:t>condición</a:t>
            </a:r>
            <a:r>
              <a:rPr lang="en-US" sz="3600" b="1" dirty="0" smtClean="0">
                <a:solidFill>
                  <a:srgbClr val="1B4177"/>
                </a:solidFill>
              </a:rPr>
              <a:t> de las PQ</a:t>
            </a:r>
            <a:endParaRPr lang="en-GB" sz="3600" b="1" dirty="0">
              <a:solidFill>
                <a:srgbClr val="1B4177"/>
              </a:solidFill>
            </a:endParaRPr>
          </a:p>
        </p:txBody>
      </p:sp>
    </p:spTree>
    <p:extLst>
      <p:ext uri="{BB962C8B-B14F-4D97-AF65-F5344CB8AC3E}">
        <p14:creationId xmlns:p14="http://schemas.microsoft.com/office/powerpoint/2010/main" val="3541558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66700" indent="0">
              <a:buClrTx/>
              <a:buNone/>
            </a:pPr>
            <a:r>
              <a:rPr lang="en-US" dirty="0" err="1" smtClean="0"/>
              <a:t>Definición</a:t>
            </a:r>
            <a:r>
              <a:rPr lang="en-US" dirty="0" smtClean="0"/>
              <a:t> de SSC</a:t>
            </a:r>
            <a:endParaRPr lang="en-GB" dirty="0"/>
          </a:p>
        </p:txBody>
      </p:sp>
      <p:sp>
        <p:nvSpPr>
          <p:cNvPr id="6" name="TextBox 5"/>
          <p:cNvSpPr txBox="1"/>
          <p:nvPr/>
        </p:nvSpPr>
        <p:spPr>
          <a:xfrm>
            <a:off x="395536" y="32048"/>
            <a:ext cx="6840760" cy="1200329"/>
          </a:xfrm>
          <a:prstGeom prst="rect">
            <a:avLst/>
          </a:prstGeom>
          <a:noFill/>
        </p:spPr>
        <p:txBody>
          <a:bodyPr wrap="square" rtlCol="0">
            <a:spAutoFit/>
          </a:bodyPr>
          <a:lstStyle/>
          <a:p>
            <a:r>
              <a:rPr lang="es-ES" sz="3600" b="1" dirty="0" smtClean="0">
                <a:solidFill>
                  <a:srgbClr val="1B4177"/>
                </a:solidFill>
              </a:rPr>
              <a:t>Preocupaciones </a:t>
            </a:r>
            <a:r>
              <a:rPr lang="es-ES" sz="3600" b="1" dirty="0">
                <a:solidFill>
                  <a:srgbClr val="1B4177"/>
                </a:solidFill>
              </a:rPr>
              <a:t>significativas de seguridad operacional (SSC)</a:t>
            </a:r>
            <a:endParaRPr lang="es-ES" sz="3600" b="1" dirty="0" smtClean="0">
              <a:solidFill>
                <a:srgbClr val="1B4177"/>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39" y="2348880"/>
            <a:ext cx="8229600" cy="36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639" y="2708920"/>
            <a:ext cx="6804000" cy="304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9"/>
          <p:cNvSpPr>
            <a:spLocks noGrp="1"/>
          </p:cNvSpPr>
          <p:nvPr>
            <p:ph type="dt" sz="half" idx="10"/>
          </p:nvPr>
        </p:nvSpPr>
        <p:spPr/>
        <p:txBody>
          <a:bodyPr/>
          <a:lstStyle/>
          <a:p>
            <a:fld id="{0E0F739A-B702-4513-AA1E-66D06B4491B5}"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9" name="Slide Number Placeholder 8"/>
          <p:cNvSpPr>
            <a:spLocks noGrp="1"/>
          </p:cNvSpPr>
          <p:nvPr>
            <p:ph type="sldNum" sz="quarter" idx="12"/>
          </p:nvPr>
        </p:nvSpPr>
        <p:spPr/>
        <p:txBody>
          <a:bodyPr/>
          <a:lstStyle/>
          <a:p>
            <a:r>
              <a:rPr lang="en-US" smtClean="0"/>
              <a:t> </a:t>
            </a:r>
            <a:fld id="{AEBC9397-8921-489F-B39C-2E8FC685A84F}" type="slidenum">
              <a:rPr lang="en-US" smtClean="0"/>
              <a:pPr/>
              <a:t>54</a:t>
            </a:fld>
            <a:endParaRPr lang="en-US" dirty="0"/>
          </a:p>
        </p:txBody>
      </p:sp>
    </p:spTree>
    <p:extLst>
      <p:ext uri="{BB962C8B-B14F-4D97-AF65-F5344CB8AC3E}">
        <p14:creationId xmlns:p14="http://schemas.microsoft.com/office/powerpoint/2010/main" val="2257287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ClrTx/>
              <a:buNone/>
            </a:pPr>
            <a:endParaRPr lang="en-US" dirty="0" smtClean="0"/>
          </a:p>
          <a:p>
            <a:pPr marL="0" indent="0">
              <a:buClrTx/>
              <a:buNone/>
            </a:pPr>
            <a:endParaRPr lang="en-GB" dirty="0"/>
          </a:p>
        </p:txBody>
      </p:sp>
      <p:sp>
        <p:nvSpPr>
          <p:cNvPr id="6" name="TextBox 5"/>
          <p:cNvSpPr txBox="1"/>
          <p:nvPr/>
        </p:nvSpPr>
        <p:spPr>
          <a:xfrm>
            <a:off x="395536" y="229870"/>
            <a:ext cx="6840760" cy="646331"/>
          </a:xfrm>
          <a:prstGeom prst="rect">
            <a:avLst/>
          </a:prstGeom>
          <a:noFill/>
        </p:spPr>
        <p:txBody>
          <a:bodyPr wrap="square" rtlCol="0" anchor="ctr">
            <a:spAutoFit/>
          </a:bodyPr>
          <a:lstStyle/>
          <a:p>
            <a:r>
              <a:rPr lang="es-ES" sz="3600" b="1" dirty="0" smtClean="0">
                <a:solidFill>
                  <a:srgbClr val="1B4177"/>
                </a:solidFill>
              </a:rPr>
              <a:t>Condición de </a:t>
            </a:r>
            <a:r>
              <a:rPr lang="es-ES" sz="3600" b="1" dirty="0">
                <a:solidFill>
                  <a:srgbClr val="1B4177"/>
                </a:solidFill>
              </a:rPr>
              <a:t>las </a:t>
            </a:r>
            <a:r>
              <a:rPr lang="es-ES" sz="3600" b="1" dirty="0" smtClean="0">
                <a:solidFill>
                  <a:srgbClr val="1B4177"/>
                </a:solidFill>
              </a:rPr>
              <a:t>SSC</a:t>
            </a:r>
          </a:p>
        </p:txBody>
      </p:sp>
      <p:sp>
        <p:nvSpPr>
          <p:cNvPr id="9" name="Right Arrow 8"/>
          <p:cNvSpPr/>
          <p:nvPr/>
        </p:nvSpPr>
        <p:spPr>
          <a:xfrm>
            <a:off x="685800" y="1916832"/>
            <a:ext cx="6766520" cy="1080120"/>
          </a:xfrm>
          <a:prstGeom prst="rightArrow">
            <a:avLst/>
          </a:prstGeom>
          <a:solidFill>
            <a:srgbClr val="4F81BD"/>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err="1" smtClean="0">
                <a:solidFill>
                  <a:prstClr val="white"/>
                </a:solidFill>
                <a:latin typeface="Arial" pitchFamily="34" charset="0"/>
                <a:cs typeface="Arial" pitchFamily="34" charset="0"/>
              </a:rPr>
              <a:t>Núm</a:t>
            </a:r>
            <a:r>
              <a:rPr lang="en-GB" kern="0" dirty="0">
                <a:solidFill>
                  <a:prstClr val="white"/>
                </a:solidFill>
                <a:latin typeface="Arial" pitchFamily="34" charset="0"/>
                <a:cs typeface="Arial" pitchFamily="34" charset="0"/>
              </a:rPr>
              <a:t>.</a:t>
            </a:r>
            <a:r>
              <a:rPr kumimoji="0" lang="en-GB" sz="1800" b="0" i="0" u="none" strike="noStrike" kern="0" cap="none" spc="0" normalizeH="0" baseline="0" noProof="0" dirty="0" smtClean="0">
                <a:ln>
                  <a:noFill/>
                </a:ln>
                <a:solidFill>
                  <a:prstClr val="white"/>
                </a:solidFill>
                <a:effectLst/>
                <a:uLnTx/>
                <a:uFillTx/>
                <a:latin typeface="Arial" pitchFamily="34" charset="0"/>
                <a:cs typeface="Arial" pitchFamily="34" charset="0"/>
              </a:rPr>
              <a:t> de SSC no </a:t>
            </a:r>
            <a:r>
              <a:rPr kumimoji="0" lang="en-GB"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resueltas</a:t>
            </a:r>
            <a:r>
              <a:rPr kumimoji="0" lang="en-GB"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GB"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lang="en-GB" b="1" kern="0" dirty="0">
                <a:solidFill>
                  <a:prstClr val="white"/>
                </a:solidFill>
                <a:latin typeface="Arial" pitchFamily="34" charset="0"/>
                <a:cs typeface="Arial" pitchFamily="34" charset="0"/>
              </a:rPr>
              <a:t>4</a:t>
            </a:r>
            <a:r>
              <a:rPr kumimoji="0" lang="en-GB" sz="1800" b="1"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Estados</a:t>
            </a:r>
            <a:endParaRPr kumimoji="0" lang="en-CA" sz="1800" b="0" i="0" u="none" strike="noStrike" kern="0" cap="none" spc="0" normalizeH="0" baseline="0" noProof="0" dirty="0" smtClean="0">
              <a:ln>
                <a:noFill/>
              </a:ln>
              <a:solidFill>
                <a:prstClr val="white"/>
              </a:solidFill>
              <a:effectLst/>
              <a:uLnTx/>
              <a:uFillTx/>
            </a:endParaRPr>
          </a:p>
        </p:txBody>
      </p:sp>
      <p:sp>
        <p:nvSpPr>
          <p:cNvPr id="10" name="Oval 9"/>
          <p:cNvSpPr/>
          <p:nvPr/>
        </p:nvSpPr>
        <p:spPr>
          <a:xfrm>
            <a:off x="7626584" y="2222866"/>
            <a:ext cx="892900" cy="468052"/>
          </a:xfrm>
          <a:prstGeom prst="ellipse">
            <a:avLst/>
          </a:prstGeom>
          <a:solidFill>
            <a:srgbClr val="92D05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eaLnBrk="0">
              <a:lnSpc>
                <a:spcPct val="110000"/>
              </a:lnSpc>
              <a:spcAft>
                <a:spcPts val="1200"/>
              </a:spcAft>
              <a:buClr>
                <a:srgbClr val="FF0000"/>
              </a:buClr>
              <a:defRPr/>
            </a:pPr>
            <a:r>
              <a:rPr lang="en-US" sz="2800" b="1" kern="0" dirty="0">
                <a:solidFill>
                  <a:prstClr val="white"/>
                </a:solidFill>
                <a:latin typeface="Arial" pitchFamily="34" charset="0"/>
                <a:cs typeface="Arial" pitchFamily="34" charset="0"/>
              </a:rPr>
              <a:t>4</a:t>
            </a:r>
            <a:endParaRPr lang="en-GB" sz="2800" b="1" kern="0" dirty="0">
              <a:solidFill>
                <a:prstClr val="white"/>
              </a:solidFill>
              <a:latin typeface="Arial" pitchFamily="34" charset="0"/>
              <a:cs typeface="Arial" pitchFamily="34" charset="0"/>
            </a:endParaRPr>
          </a:p>
        </p:txBody>
      </p:sp>
      <p:sp>
        <p:nvSpPr>
          <p:cNvPr id="11" name="Right Arrow 10"/>
          <p:cNvSpPr/>
          <p:nvPr/>
        </p:nvSpPr>
        <p:spPr>
          <a:xfrm>
            <a:off x="685800" y="3068960"/>
            <a:ext cx="6766520" cy="1080120"/>
          </a:xfrm>
          <a:prstGeom prst="rightArrow">
            <a:avLst/>
          </a:prstGeom>
          <a:solidFill>
            <a:srgbClr val="4F81BD"/>
          </a:solidFill>
          <a:ln w="25400" cap="flat" cmpd="sng" algn="ctr">
            <a:noFill/>
            <a:prstDash val="solid"/>
          </a:ln>
          <a:effectLst>
            <a:innerShdw blurRad="63500" dist="50800" dir="13500000">
              <a:prstClr val="black">
                <a:alpha val="50000"/>
              </a:prstClr>
            </a:innerShdw>
          </a:effectLst>
        </p:spPr>
        <p:txBody>
          <a:bodyPr rtlCol="0" anchor="ctr"/>
          <a:lstStyle/>
          <a:p>
            <a:pPr lvl="0" algn="ctr">
              <a:defRPr/>
            </a:pP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Núm</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 SSC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resueltas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mediante</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medidas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correctivas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adoptadas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por</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los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Estados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1" i="0" u="none" strike="noStrike" kern="0" cap="none" spc="0" normalizeH="0" baseline="0" noProof="0" dirty="0" err="1" smtClean="0">
                <a:ln>
                  <a:noFill/>
                </a:ln>
                <a:solidFill>
                  <a:prstClr val="white"/>
                </a:solidFill>
                <a:effectLst/>
                <a:uLnTx/>
                <a:uFillTx/>
                <a:latin typeface="Arial" pitchFamily="34" charset="0"/>
                <a:cs typeface="Arial" pitchFamily="34" charset="0"/>
              </a:rPr>
              <a:t>después</a:t>
            </a:r>
            <a:r>
              <a:rPr lang="es-ES" sz="1600" b="1" kern="0" dirty="0" smtClean="0">
                <a:solidFill>
                  <a:prstClr val="white"/>
                </a:solidFill>
                <a:latin typeface="Arial" pitchFamily="34" charset="0"/>
                <a:cs typeface="Arial" pitchFamily="34" charset="0"/>
              </a:rPr>
              <a:t> de su publicación </a:t>
            </a:r>
            <a:r>
              <a:rPr lang="es-ES" sz="1600" kern="0" dirty="0">
                <a:solidFill>
                  <a:prstClr val="white"/>
                </a:solidFill>
                <a:latin typeface="Arial" pitchFamily="34" charset="0"/>
                <a:cs typeface="Arial" pitchFamily="34" charset="0"/>
              </a:rPr>
              <a:t>en el sitio web de la OACI </a:t>
            </a:r>
            <a:endParaRPr kumimoji="0" lang="en-CA" sz="1600" b="0" i="0" u="none" strike="noStrike" kern="0" cap="none" spc="0" normalizeH="0" baseline="0" noProof="0" dirty="0" smtClean="0">
              <a:ln>
                <a:noFill/>
              </a:ln>
              <a:solidFill>
                <a:prstClr val="white"/>
              </a:solidFill>
              <a:effectLst/>
              <a:uLnTx/>
              <a:uFillTx/>
            </a:endParaRPr>
          </a:p>
        </p:txBody>
      </p:sp>
      <p:sp>
        <p:nvSpPr>
          <p:cNvPr id="12" name="Oval 11"/>
          <p:cNvSpPr/>
          <p:nvPr/>
        </p:nvSpPr>
        <p:spPr>
          <a:xfrm>
            <a:off x="7646746" y="3374994"/>
            <a:ext cx="892900" cy="468052"/>
          </a:xfrm>
          <a:prstGeom prst="ellipse">
            <a:avLst/>
          </a:prstGeom>
          <a:solidFill>
            <a:srgbClr val="92D05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eaLnBrk="0">
              <a:lnSpc>
                <a:spcPct val="110000"/>
              </a:lnSpc>
              <a:spcAft>
                <a:spcPts val="1200"/>
              </a:spcAft>
              <a:buClr>
                <a:srgbClr val="FF0000"/>
              </a:buClr>
              <a:defRPr/>
            </a:pPr>
            <a:r>
              <a:rPr lang="en-GB" sz="2800" b="1" kern="0" dirty="0" smtClean="0">
                <a:solidFill>
                  <a:prstClr val="white"/>
                </a:solidFill>
                <a:latin typeface="Arial" pitchFamily="34" charset="0"/>
                <a:cs typeface="Arial" pitchFamily="34" charset="0"/>
              </a:rPr>
              <a:t>43</a:t>
            </a:r>
            <a:endParaRPr lang="en-GB" sz="2800" b="1" kern="0" dirty="0">
              <a:solidFill>
                <a:prstClr val="white"/>
              </a:solidFill>
              <a:latin typeface="Arial" pitchFamily="34" charset="0"/>
              <a:cs typeface="Arial" pitchFamily="34" charset="0"/>
            </a:endParaRPr>
          </a:p>
        </p:txBody>
      </p:sp>
      <p:sp>
        <p:nvSpPr>
          <p:cNvPr id="13" name="Right Arrow 12"/>
          <p:cNvSpPr/>
          <p:nvPr/>
        </p:nvSpPr>
        <p:spPr>
          <a:xfrm>
            <a:off x="685800" y="4221088"/>
            <a:ext cx="6766520" cy="1080120"/>
          </a:xfrm>
          <a:prstGeom prst="rightArrow">
            <a:avLst/>
          </a:prstGeom>
          <a:solidFill>
            <a:srgbClr val="4F81BD"/>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Núm</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lang="en-GB" sz="1600" kern="0" dirty="0">
                <a:solidFill>
                  <a:prstClr val="white"/>
                </a:solidFill>
                <a:latin typeface="Arial" pitchFamily="34" charset="0"/>
                <a:cs typeface="Arial" pitchFamily="34" charset="0"/>
              </a:rPr>
              <a:t>d</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e SSC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resueltas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mediante</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medidas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inmediatas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adoptadas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por</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los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Estados</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1" i="0" u="none" strike="noStrike" kern="0" cap="none" spc="0" normalizeH="0" baseline="0" noProof="0" dirty="0" smtClean="0">
                <a:ln>
                  <a:noFill/>
                </a:ln>
                <a:solidFill>
                  <a:prstClr val="white"/>
                </a:solidFill>
                <a:effectLst/>
                <a:uLnTx/>
                <a:uFillTx/>
                <a:latin typeface="Arial" pitchFamily="34" charset="0"/>
                <a:cs typeface="Arial" pitchFamily="34" charset="0"/>
              </a:rPr>
              <a:t>antes de </a:t>
            </a:r>
            <a:r>
              <a:rPr kumimoji="0" lang="en-GB" sz="1600" b="1" i="0" u="none" strike="noStrike" kern="0" cap="none" spc="0" normalizeH="0" baseline="0" noProof="0" dirty="0" err="1" smtClean="0">
                <a:ln>
                  <a:noFill/>
                </a:ln>
                <a:solidFill>
                  <a:prstClr val="white"/>
                </a:solidFill>
                <a:effectLst/>
                <a:uLnTx/>
                <a:uFillTx/>
                <a:latin typeface="Arial" pitchFamily="34" charset="0"/>
                <a:cs typeface="Arial" pitchFamily="34" charset="0"/>
              </a:rPr>
              <a:t>publicarlas</a:t>
            </a:r>
            <a:r>
              <a:rPr kumimoji="0" lang="en-GB" sz="1600" b="1"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en el </a:t>
            </a:r>
            <a:r>
              <a:rPr kumimoji="0" lang="en-GB"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sitio</a:t>
            </a:r>
            <a:r>
              <a:rPr kumimoji="0" lang="en-GB" sz="1600" b="0" i="0" u="none" strike="noStrike" kern="0" cap="none" spc="0" normalizeH="0" baseline="0" noProof="0" dirty="0" smtClean="0">
                <a:ln>
                  <a:noFill/>
                </a:ln>
                <a:solidFill>
                  <a:prstClr val="white"/>
                </a:solidFill>
                <a:effectLst/>
                <a:uLnTx/>
                <a:uFillTx/>
                <a:latin typeface="Arial" pitchFamily="34" charset="0"/>
                <a:cs typeface="Arial" pitchFamily="34" charset="0"/>
              </a:rPr>
              <a:t> web de la OACI </a:t>
            </a:r>
            <a:endParaRPr kumimoji="0" lang="en-CA" sz="1600" b="0" i="0" u="none" strike="noStrike" kern="0" cap="none" spc="0" normalizeH="0" baseline="0" noProof="0" dirty="0" smtClean="0">
              <a:ln>
                <a:noFill/>
              </a:ln>
              <a:solidFill>
                <a:prstClr val="white"/>
              </a:solidFill>
              <a:effectLst/>
              <a:uLnTx/>
              <a:uFillTx/>
            </a:endParaRPr>
          </a:p>
        </p:txBody>
      </p:sp>
      <p:sp>
        <p:nvSpPr>
          <p:cNvPr id="14" name="Oval 13"/>
          <p:cNvSpPr/>
          <p:nvPr/>
        </p:nvSpPr>
        <p:spPr>
          <a:xfrm>
            <a:off x="7698806" y="4565280"/>
            <a:ext cx="892900" cy="468052"/>
          </a:xfrm>
          <a:prstGeom prst="ellipse">
            <a:avLst/>
          </a:prstGeom>
          <a:solidFill>
            <a:srgbClr val="92D05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eaLnBrk="0">
              <a:lnSpc>
                <a:spcPct val="110000"/>
              </a:lnSpc>
              <a:spcAft>
                <a:spcPts val="1200"/>
              </a:spcAft>
              <a:buClr>
                <a:srgbClr val="FF0000"/>
              </a:buClr>
              <a:defRPr/>
            </a:pPr>
            <a:r>
              <a:rPr lang="en-US" sz="2800" b="1" kern="0" dirty="0">
                <a:solidFill>
                  <a:prstClr val="white"/>
                </a:solidFill>
                <a:latin typeface="Arial" pitchFamily="34" charset="0"/>
                <a:cs typeface="Arial" pitchFamily="34" charset="0"/>
              </a:rPr>
              <a:t>9</a:t>
            </a:r>
            <a:endParaRPr lang="en-GB" sz="2800" b="1" kern="0" dirty="0">
              <a:solidFill>
                <a:prstClr val="white"/>
              </a:solidFill>
              <a:latin typeface="Arial" pitchFamily="34" charset="0"/>
              <a:cs typeface="Arial" pitchFamily="34" charset="0"/>
            </a:endParaRPr>
          </a:p>
        </p:txBody>
      </p:sp>
      <p:sp>
        <p:nvSpPr>
          <p:cNvPr id="15" name="TextBox 14"/>
          <p:cNvSpPr txBox="1"/>
          <p:nvPr/>
        </p:nvSpPr>
        <p:spPr>
          <a:xfrm>
            <a:off x="742643" y="5589240"/>
            <a:ext cx="6916381" cy="338554"/>
          </a:xfrm>
          <a:prstGeom prst="rect">
            <a:avLst/>
          </a:prstGeom>
          <a:noFill/>
        </p:spPr>
        <p:txBody>
          <a:bodyPr wrap="none" rtlCol="0">
            <a:spAutoFit/>
          </a:bodyPr>
          <a:lstStyle/>
          <a:p>
            <a:r>
              <a:rPr lang="en-US" sz="1600" i="1" dirty="0" smtClean="0"/>
              <a:t>Nota.</a:t>
            </a:r>
            <a:r>
              <a:rPr lang="en-US" sz="1600" i="1" dirty="0" smtClean="0">
                <a:latin typeface="Calibri"/>
              </a:rPr>
              <a:t>— Los </a:t>
            </a:r>
            <a:r>
              <a:rPr lang="en-US" sz="1600" i="1" dirty="0" err="1" smtClean="0">
                <a:latin typeface="Calibri"/>
              </a:rPr>
              <a:t>números</a:t>
            </a:r>
            <a:r>
              <a:rPr lang="en-US" sz="1600" i="1" dirty="0" smtClean="0">
                <a:latin typeface="Calibri"/>
              </a:rPr>
              <a:t> se </a:t>
            </a:r>
            <a:r>
              <a:rPr lang="en-US" sz="1600" i="1" dirty="0" err="1" smtClean="0">
                <a:latin typeface="Calibri"/>
              </a:rPr>
              <a:t>modificaron</a:t>
            </a:r>
            <a:r>
              <a:rPr lang="en-US" sz="1600" i="1" dirty="0" smtClean="0">
                <a:latin typeface="Calibri"/>
              </a:rPr>
              <a:t> </a:t>
            </a:r>
            <a:r>
              <a:rPr lang="en-US" sz="1600" i="1" dirty="0" err="1" smtClean="0">
                <a:latin typeface="Calibri"/>
              </a:rPr>
              <a:t>por</a:t>
            </a:r>
            <a:r>
              <a:rPr lang="en-US" sz="1600" i="1" dirty="0" smtClean="0">
                <a:latin typeface="Calibri"/>
              </a:rPr>
              <a:t> </a:t>
            </a:r>
            <a:r>
              <a:rPr lang="en-US" sz="1600" i="1" dirty="0" err="1" smtClean="0">
                <a:latin typeface="Calibri"/>
              </a:rPr>
              <a:t>última</a:t>
            </a:r>
            <a:r>
              <a:rPr lang="en-US" sz="1600" i="1" dirty="0" smtClean="0">
                <a:latin typeface="Calibri"/>
              </a:rPr>
              <a:t> </a:t>
            </a:r>
            <a:r>
              <a:rPr lang="en-US" sz="1600" i="1" dirty="0" err="1" smtClean="0">
                <a:latin typeface="Calibri"/>
              </a:rPr>
              <a:t>vez</a:t>
            </a:r>
            <a:r>
              <a:rPr lang="en-US" sz="1600" i="1" dirty="0" smtClean="0">
                <a:latin typeface="Calibri"/>
              </a:rPr>
              <a:t> el 10 de </a:t>
            </a:r>
            <a:r>
              <a:rPr lang="en-US" sz="1600" i="1" dirty="0" err="1" smtClean="0">
                <a:latin typeface="Calibri"/>
              </a:rPr>
              <a:t>noviembre</a:t>
            </a:r>
            <a:r>
              <a:rPr lang="en-US" sz="1600" i="1" dirty="0" smtClean="0">
                <a:latin typeface="Calibri"/>
              </a:rPr>
              <a:t> de 2017.</a:t>
            </a:r>
            <a:endParaRPr lang="en-GB" sz="1600" i="1" dirty="0"/>
          </a:p>
        </p:txBody>
      </p:sp>
      <p:sp>
        <p:nvSpPr>
          <p:cNvPr id="8" name="Date Placeholder 7"/>
          <p:cNvSpPr>
            <a:spLocks noGrp="1"/>
          </p:cNvSpPr>
          <p:nvPr>
            <p:ph type="dt" sz="half" idx="10"/>
          </p:nvPr>
        </p:nvSpPr>
        <p:spPr/>
        <p:txBody>
          <a:bodyPr/>
          <a:lstStyle/>
          <a:p>
            <a:fld id="{FE2C5967-9FE8-4D31-8B89-15818B78136F}"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7" name="Slide Number Placeholder 6"/>
          <p:cNvSpPr>
            <a:spLocks noGrp="1"/>
          </p:cNvSpPr>
          <p:nvPr>
            <p:ph type="sldNum" sz="quarter" idx="12"/>
          </p:nvPr>
        </p:nvSpPr>
        <p:spPr/>
        <p:txBody>
          <a:bodyPr/>
          <a:lstStyle/>
          <a:p>
            <a:r>
              <a:rPr lang="en-US" smtClean="0"/>
              <a:t> </a:t>
            </a:r>
            <a:fld id="{AEBC9397-8921-489F-B39C-2E8FC685A84F}" type="slidenum">
              <a:rPr lang="en-US" smtClean="0"/>
              <a:pPr/>
              <a:t>55</a:t>
            </a:fld>
            <a:endParaRPr lang="en-US" dirty="0"/>
          </a:p>
        </p:txBody>
      </p:sp>
    </p:spTree>
    <p:extLst>
      <p:ext uri="{BB962C8B-B14F-4D97-AF65-F5344CB8AC3E}">
        <p14:creationId xmlns:p14="http://schemas.microsoft.com/office/powerpoint/2010/main" val="17751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260648"/>
            <a:ext cx="6840760" cy="584775"/>
          </a:xfrm>
          <a:prstGeom prst="rect">
            <a:avLst/>
          </a:prstGeom>
          <a:noFill/>
        </p:spPr>
        <p:txBody>
          <a:bodyPr wrap="square" rtlCol="0">
            <a:spAutoFit/>
          </a:bodyPr>
          <a:lstStyle/>
          <a:p>
            <a:r>
              <a:rPr lang="es-ES" sz="3200" b="1" dirty="0" smtClean="0">
                <a:solidFill>
                  <a:srgbClr val="1B4177"/>
                </a:solidFill>
              </a:rPr>
              <a:t>Mecanismo SSC:</a:t>
            </a:r>
            <a:r>
              <a:rPr lang="es-ES" sz="3200" b="1" dirty="0" smtClean="0">
                <a:solidFill>
                  <a:srgbClr val="1B4177"/>
                </a:solidFill>
                <a:latin typeface="Calibri"/>
              </a:rPr>
              <a:t> Identificación </a:t>
            </a:r>
            <a:endParaRPr lang="es-ES" sz="3200" b="1" dirty="0">
              <a:solidFill>
                <a:srgbClr val="1B4177"/>
              </a:solidFill>
            </a:endParaRPr>
          </a:p>
        </p:txBody>
      </p:sp>
      <p:graphicFrame>
        <p:nvGraphicFramePr>
          <p:cNvPr id="16" name="Diagram 15"/>
          <p:cNvGraphicFramePr/>
          <p:nvPr>
            <p:extLst>
              <p:ext uri="{D42A27DB-BD31-4B8C-83A1-F6EECF244321}">
                <p14:modId xmlns:p14="http://schemas.microsoft.com/office/powerpoint/2010/main" val="2881091044"/>
              </p:ext>
            </p:extLst>
          </p:nvPr>
        </p:nvGraphicFramePr>
        <p:xfrm>
          <a:off x="611560" y="1556792"/>
          <a:ext cx="5948214"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Oval 16"/>
          <p:cNvSpPr/>
          <p:nvPr/>
        </p:nvSpPr>
        <p:spPr>
          <a:xfrm>
            <a:off x="6669252" y="2060848"/>
            <a:ext cx="2154004" cy="925924"/>
          </a:xfrm>
          <a:prstGeom prst="ellipse">
            <a:avLst/>
          </a:prstGeom>
          <a:solidFill>
            <a:srgbClr val="F79646"/>
          </a:solidFill>
          <a:ln w="25400" cap="flat" cmpd="sng" algn="ctr">
            <a:solidFill>
              <a:srgbClr val="F79646"/>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rPr>
              <a:t>Identificación</a:t>
            </a:r>
            <a:r>
              <a:rPr kumimoji="0" lang="en-US" sz="16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rPr>
              <a:t> de </a:t>
            </a:r>
            <a:r>
              <a:rPr kumimoji="0" lang="en-US" sz="1600" b="1" i="0" u="none" strike="noStrike" kern="0" cap="none" spc="0" normalizeH="0" baseline="0" noProof="0" dirty="0" err="1"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rPr>
              <a:t>una</a:t>
            </a:r>
            <a:r>
              <a:rPr kumimoji="0" lang="en-US" sz="16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rPr>
              <a:t> SSC</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err="1" smtClean="0">
                <a:solidFill>
                  <a:sysClr val="window" lastClr="FFFFFF"/>
                </a:solidFill>
                <a:effectLst>
                  <a:outerShdw blurRad="50800" dist="38100" dir="2700000" algn="tl" rotWithShape="0">
                    <a:prstClr val="black">
                      <a:alpha val="40000"/>
                    </a:prstClr>
                  </a:outerShdw>
                </a:effectLst>
                <a:latin typeface="Arial" pitchFamily="34" charset="0"/>
                <a:cs typeface="Arial" pitchFamily="34" charset="0"/>
              </a:rPr>
              <a:t>preliminar</a:t>
            </a:r>
            <a:endParaRPr kumimoji="0" lang="en-US" sz="16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cs typeface="Arial" pitchFamily="34" charset="0"/>
            </a:endParaRPr>
          </a:p>
        </p:txBody>
      </p:sp>
      <p:sp>
        <p:nvSpPr>
          <p:cNvPr id="18" name="Down Arrow 17"/>
          <p:cNvSpPr/>
          <p:nvPr/>
        </p:nvSpPr>
        <p:spPr>
          <a:xfrm>
            <a:off x="7532469" y="3212976"/>
            <a:ext cx="427567" cy="1295400"/>
          </a:xfrm>
          <a:prstGeom prst="downArrow">
            <a:avLst/>
          </a:prstGeom>
          <a:solidFill>
            <a:srgbClr val="F79646"/>
          </a:solidFill>
          <a:ln w="25400" cap="flat" cmpd="sng" algn="ctr">
            <a:solidFill>
              <a:srgbClr val="F79646"/>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Rounded Rectangle 18"/>
          <p:cNvSpPr/>
          <p:nvPr/>
        </p:nvSpPr>
        <p:spPr>
          <a:xfrm>
            <a:off x="6842407" y="4797152"/>
            <a:ext cx="1980849" cy="936104"/>
          </a:xfrm>
          <a:prstGeom prst="roundRect">
            <a:avLst/>
          </a:prstGeom>
          <a:solidFill>
            <a:srgbClr val="1F497D"/>
          </a:solidFill>
          <a:ln w="25400" cap="flat" cmpd="sng" algn="ctr">
            <a:solidFill>
              <a:srgbClr val="1F497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ea typeface="+mn-ea"/>
                <a:cs typeface="Arial" pitchFamily="34" charset="0"/>
              </a:rPr>
              <a:t>Convocación</a:t>
            </a:r>
            <a:r>
              <a:rPr kumimoji="0" lang="en-US" sz="16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ea typeface="+mn-ea"/>
                <a:cs typeface="Arial" pitchFamily="34" charset="0"/>
              </a:rPr>
              <a:t> del </a:t>
            </a:r>
            <a:r>
              <a:rPr kumimoji="0" lang="en-US" sz="1600" b="1" i="0" u="none" strike="noStrike" kern="0" cap="none" spc="0" normalizeH="0" baseline="0" noProof="0" dirty="0" err="1"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ea typeface="+mn-ea"/>
                <a:cs typeface="Arial" pitchFamily="34" charset="0"/>
              </a:rPr>
              <a:t>Comité</a:t>
            </a:r>
            <a:r>
              <a:rPr kumimoji="0" lang="en-US" sz="16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ea typeface="+mn-ea"/>
                <a:cs typeface="Arial" pitchFamily="34" charset="0"/>
              </a:rPr>
              <a:t> SSC de la OACI para la </a:t>
            </a:r>
            <a:r>
              <a:rPr kumimoji="0" lang="en-US" sz="1600" b="1" i="0" u="none" strike="noStrike" kern="0" cap="none" spc="0" normalizeH="0" baseline="0" noProof="0" dirty="0" err="1"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ea typeface="+mn-ea"/>
                <a:cs typeface="Arial" pitchFamily="34" charset="0"/>
              </a:rPr>
              <a:t>validación</a:t>
            </a:r>
            <a:endParaRPr kumimoji="0" lang="en-US" sz="16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Arial" pitchFamily="34" charset="0"/>
              <a:ea typeface="+mn-ea"/>
              <a:cs typeface="Arial" pitchFamily="34" charset="0"/>
            </a:endParaRPr>
          </a:p>
        </p:txBody>
      </p:sp>
      <p:sp>
        <p:nvSpPr>
          <p:cNvPr id="7" name="Date Placeholder 6"/>
          <p:cNvSpPr>
            <a:spLocks noGrp="1"/>
          </p:cNvSpPr>
          <p:nvPr>
            <p:ph type="dt" sz="half" idx="10"/>
          </p:nvPr>
        </p:nvSpPr>
        <p:spPr/>
        <p:txBody>
          <a:bodyPr/>
          <a:lstStyle/>
          <a:p>
            <a:fld id="{0C198C5A-04B1-41ED-8DA9-129B5ECE2800}" type="datetime4">
              <a:rPr lang="es-ES" smtClean="0"/>
              <a:t>05 de diciembre de 2017</a:t>
            </a:fld>
            <a:endParaRPr lang="en-US"/>
          </a:p>
        </p:txBody>
      </p:sp>
      <p:sp>
        <p:nvSpPr>
          <p:cNvPr id="2" name="Footer Placeholder 1"/>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56</a:t>
            </a:fld>
            <a:endParaRPr lang="en-US" dirty="0"/>
          </a:p>
        </p:txBody>
      </p:sp>
    </p:spTree>
    <p:extLst>
      <p:ext uri="{BB962C8B-B14F-4D97-AF65-F5344CB8AC3E}">
        <p14:creationId xmlns:p14="http://schemas.microsoft.com/office/powerpoint/2010/main" val="166967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260648"/>
            <a:ext cx="6840760" cy="584775"/>
          </a:xfrm>
          <a:prstGeom prst="rect">
            <a:avLst/>
          </a:prstGeom>
          <a:noFill/>
        </p:spPr>
        <p:txBody>
          <a:bodyPr wrap="square" rtlCol="0">
            <a:spAutoFit/>
          </a:bodyPr>
          <a:lstStyle/>
          <a:p>
            <a:r>
              <a:rPr lang="es-ES" sz="3200" b="1" dirty="0">
                <a:solidFill>
                  <a:srgbClr val="1B4177"/>
                </a:solidFill>
              </a:rPr>
              <a:t>Mecanismo </a:t>
            </a:r>
            <a:r>
              <a:rPr lang="es-ES" sz="3200" b="1" dirty="0" smtClean="0">
                <a:solidFill>
                  <a:srgbClr val="1B4177"/>
                </a:solidFill>
              </a:rPr>
              <a:t>SSC:</a:t>
            </a:r>
            <a:r>
              <a:rPr lang="es-ES" sz="3200" b="1" dirty="0" smtClean="0">
                <a:solidFill>
                  <a:srgbClr val="1B4177"/>
                </a:solidFill>
                <a:latin typeface="Calibri"/>
              </a:rPr>
              <a:t> Notificación</a:t>
            </a:r>
            <a:endParaRPr lang="es-ES" sz="3200" b="1" dirty="0">
              <a:solidFill>
                <a:srgbClr val="1B4177"/>
              </a:solidFill>
            </a:endParaRPr>
          </a:p>
        </p:txBody>
      </p:sp>
      <p:grpSp>
        <p:nvGrpSpPr>
          <p:cNvPr id="10" name="Group 9"/>
          <p:cNvGrpSpPr>
            <a:grpSpLocks noChangeAspect="1"/>
          </p:cNvGrpSpPr>
          <p:nvPr/>
        </p:nvGrpSpPr>
        <p:grpSpPr>
          <a:xfrm>
            <a:off x="290473" y="1360579"/>
            <a:ext cx="8407691" cy="4797901"/>
            <a:chOff x="145080" y="1325187"/>
            <a:chExt cx="8838120" cy="5218386"/>
          </a:xfrm>
        </p:grpSpPr>
        <p:grpSp>
          <p:nvGrpSpPr>
            <p:cNvPr id="11" name="Group 10"/>
            <p:cNvGrpSpPr>
              <a:grpSpLocks noChangeAspect="1"/>
            </p:cNvGrpSpPr>
            <p:nvPr/>
          </p:nvGrpSpPr>
          <p:grpSpPr>
            <a:xfrm>
              <a:off x="5638800" y="1337096"/>
              <a:ext cx="3344400" cy="5200525"/>
              <a:chOff x="5714889" y="1349002"/>
              <a:chExt cx="3344400" cy="5200525"/>
            </a:xfrm>
            <a:effectLst>
              <a:outerShdw blurRad="50800" dist="38100" dir="2700000" algn="tl" rotWithShape="0">
                <a:prstClr val="black">
                  <a:alpha val="40000"/>
                </a:prstClr>
              </a:outerShdw>
            </a:effectLst>
          </p:grpSpPr>
          <p:sp>
            <p:nvSpPr>
              <p:cNvPr id="22" name="Rectangle 21"/>
              <p:cNvSpPr/>
              <p:nvPr/>
            </p:nvSpPr>
            <p:spPr>
              <a:xfrm>
                <a:off x="5715867" y="1349002"/>
                <a:ext cx="3342444" cy="5200525"/>
              </a:xfrm>
              <a:prstGeom prst="rect">
                <a:avLst/>
              </a:prstGeom>
              <a:solidFill>
                <a:sysClr val="window" lastClr="FFFFFF"/>
              </a:solidFill>
              <a:ln w="25400" cap="flat" cmpd="sng" algn="ctr">
                <a:solidFill>
                  <a:srgbClr val="9BBB5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black"/>
                  </a:solidFill>
                  <a:effectLst>
                    <a:outerShdw blurRad="50800" dist="38100" dir="2700000" algn="tl" rotWithShape="0">
                      <a:prstClr val="black">
                        <a:alpha val="40000"/>
                      </a:prstClr>
                    </a:outerShdw>
                  </a:effectLst>
                  <a:uLnTx/>
                  <a:uFillTx/>
                  <a:latin typeface="Calibri"/>
                  <a:ea typeface="+mn-ea"/>
                  <a:cs typeface="+mn-cs"/>
                </a:endParaRPr>
              </a:p>
            </p:txBody>
          </p:sp>
          <p:sp>
            <p:nvSpPr>
              <p:cNvPr id="23" name="Rectangle 22"/>
              <p:cNvSpPr/>
              <p:nvPr/>
            </p:nvSpPr>
            <p:spPr>
              <a:xfrm>
                <a:off x="5714889" y="1349002"/>
                <a:ext cx="3344400" cy="360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ESTADO</a:t>
                </a:r>
                <a:endParaRPr kumimoji="0" lang="en-CA" sz="1800" b="1" i="0" u="none" strike="noStrike" kern="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12" name="Group 11"/>
            <p:cNvGrpSpPr/>
            <p:nvPr/>
          </p:nvGrpSpPr>
          <p:grpSpPr>
            <a:xfrm>
              <a:off x="1909231" y="1331141"/>
              <a:ext cx="3641437" cy="5212432"/>
              <a:chOff x="1887690" y="1343048"/>
              <a:chExt cx="3641437" cy="5212432"/>
            </a:xfrm>
            <a:effectLst>
              <a:outerShdw blurRad="50800" dist="38100" dir="2700000" algn="tl" rotWithShape="0">
                <a:prstClr val="black">
                  <a:alpha val="40000"/>
                </a:prstClr>
              </a:outerShdw>
            </a:effectLst>
          </p:grpSpPr>
          <p:sp>
            <p:nvSpPr>
              <p:cNvPr id="20" name="Rectangle 19"/>
              <p:cNvSpPr/>
              <p:nvPr/>
            </p:nvSpPr>
            <p:spPr>
              <a:xfrm>
                <a:off x="1887690" y="1343048"/>
                <a:ext cx="3612880" cy="5212432"/>
              </a:xfrm>
              <a:prstGeom prst="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black"/>
                  </a:solidFill>
                  <a:effectLst>
                    <a:outerShdw blurRad="50800" dist="38100" dir="2700000" algn="tl" rotWithShape="0">
                      <a:prstClr val="black">
                        <a:alpha val="40000"/>
                      </a:prstClr>
                    </a:outerShdw>
                  </a:effectLst>
                  <a:uLnTx/>
                  <a:uFillTx/>
                  <a:latin typeface="Calibri"/>
                  <a:ea typeface="+mn-ea"/>
                  <a:cs typeface="+mn-cs"/>
                </a:endParaRPr>
              </a:p>
            </p:txBody>
          </p:sp>
          <p:sp>
            <p:nvSpPr>
              <p:cNvPr id="21" name="Rectangle 20"/>
              <p:cNvSpPr/>
              <p:nvPr/>
            </p:nvSpPr>
            <p:spPr>
              <a:xfrm>
                <a:off x="1914727" y="1349003"/>
                <a:ext cx="3614400" cy="360000"/>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COMITÉ SSC DE LA OACI</a:t>
                </a:r>
                <a:endParaRPr kumimoji="0" lang="en-CA" sz="1800" b="1" i="0" u="none" strike="noStrike" kern="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13" name="Group 12"/>
            <p:cNvGrpSpPr/>
            <p:nvPr/>
          </p:nvGrpSpPr>
          <p:grpSpPr>
            <a:xfrm>
              <a:off x="145080" y="1325187"/>
              <a:ext cx="1690616" cy="5212432"/>
              <a:chOff x="145080" y="1325187"/>
              <a:chExt cx="1402584" cy="5212432"/>
            </a:xfrm>
            <a:effectLst>
              <a:outerShdw blurRad="50800" dist="38100" dir="2700000" algn="tl" rotWithShape="0">
                <a:prstClr val="black">
                  <a:alpha val="40000"/>
                </a:prstClr>
              </a:outerShdw>
            </a:effectLst>
          </p:grpSpPr>
          <p:sp>
            <p:nvSpPr>
              <p:cNvPr id="14" name="Rectangle 13"/>
              <p:cNvSpPr/>
              <p:nvPr/>
            </p:nvSpPr>
            <p:spPr>
              <a:xfrm>
                <a:off x="145080" y="1325187"/>
                <a:ext cx="1402583" cy="5212432"/>
              </a:xfrm>
              <a:prstGeom prst="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black"/>
                  </a:solidFill>
                  <a:effectLst>
                    <a:outerShdw blurRad="50800" dist="38100" dir="2700000" algn="tl" rotWithShape="0">
                      <a:prstClr val="black">
                        <a:alpha val="40000"/>
                      </a:prstClr>
                    </a:outerShdw>
                  </a:effectLst>
                  <a:uLnTx/>
                  <a:uFillTx/>
                  <a:latin typeface="Calibri"/>
                  <a:ea typeface="+mn-ea"/>
                  <a:cs typeface="+mn-cs"/>
                </a:endParaRPr>
              </a:p>
            </p:txBody>
          </p:sp>
          <p:sp>
            <p:nvSpPr>
              <p:cNvPr id="15" name="Rectangle 14"/>
              <p:cNvSpPr/>
              <p:nvPr/>
            </p:nvSpPr>
            <p:spPr>
              <a:xfrm>
                <a:off x="145208" y="1337096"/>
                <a:ext cx="1402456" cy="51477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rPr>
                  <a:t>ESTADOS MIEMBROS  </a:t>
                </a:r>
                <a:endParaRPr kumimoji="0" lang="en-CA" sz="1600" b="1" i="0" u="none" strike="noStrike" kern="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Calibri"/>
                  <a:ea typeface="+mn-ea"/>
                  <a:cs typeface="+mn-cs"/>
                </a:endParaRPr>
              </a:p>
            </p:txBody>
          </p:sp>
        </p:grpSp>
      </p:grpSp>
      <p:sp>
        <p:nvSpPr>
          <p:cNvPr id="24" name="TextBox 23"/>
          <p:cNvSpPr txBox="1"/>
          <p:nvPr/>
        </p:nvSpPr>
        <p:spPr>
          <a:xfrm>
            <a:off x="2195737" y="2690112"/>
            <a:ext cx="3096344" cy="523220"/>
          </a:xfrm>
          <a:prstGeom prst="rect">
            <a:avLst/>
          </a:prstGeom>
          <a:solidFill>
            <a:sysClr val="window" lastClr="FFFFFF"/>
          </a:solidFill>
          <a:ln w="25400" cap="flat" cmpd="sng" algn="ctr">
            <a:solidFill>
              <a:srgbClr val="8064A2"/>
            </a:solidFill>
            <a:prstDash val="solid"/>
          </a:ln>
          <a:effectLst>
            <a:outerShdw blurRad="50800" dist="38100" dir="2700000" algn="tl" rotWithShape="0">
              <a:prstClr val="black">
                <a:alpha val="40000"/>
              </a:prstClr>
            </a:outerShdw>
          </a:effectLst>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kumimoji="0" lang="en-CA" sz="1400" b="1" i="0" u="none" strike="noStrike" kern="0" cap="none" spc="0" normalizeH="0" baseline="0" noProof="0" dirty="0" err="1" smtClean="0">
                <a:ln>
                  <a:noFill/>
                </a:ln>
                <a:solidFill>
                  <a:prstClr val="black"/>
                </a:solidFill>
                <a:effectLst/>
                <a:uLnTx/>
                <a:uFillTx/>
                <a:latin typeface="Calibri"/>
                <a:ea typeface="+mn-ea"/>
                <a:cs typeface="+mn-cs"/>
              </a:rPr>
              <a:t>Examina</a:t>
            </a:r>
            <a:r>
              <a:rPr kumimoji="0" lang="en-CA" sz="1400" b="1" i="0" u="none" strike="noStrike" kern="0" cap="none" spc="0" normalizeH="0" baseline="0" noProof="0" dirty="0" smtClean="0">
                <a:ln>
                  <a:noFill/>
                </a:ln>
                <a:solidFill>
                  <a:prstClr val="black"/>
                </a:solidFill>
                <a:effectLst/>
                <a:uLnTx/>
                <a:uFillTx/>
                <a:latin typeface="Calibri"/>
                <a:ea typeface="+mn-ea"/>
                <a:cs typeface="+mn-cs"/>
              </a:rPr>
              <a:t> la </a:t>
            </a:r>
            <a:r>
              <a:rPr kumimoji="0" lang="en-CA" sz="1400" b="1" i="0" u="none" strike="noStrike" kern="0" cap="none" spc="0" normalizeH="0" baseline="0" noProof="0" dirty="0" err="1" smtClean="0">
                <a:ln>
                  <a:noFill/>
                </a:ln>
                <a:solidFill>
                  <a:prstClr val="black"/>
                </a:solidFill>
                <a:effectLst/>
                <a:uLnTx/>
                <a:uFillTx/>
                <a:latin typeface="Calibri"/>
                <a:ea typeface="+mn-ea"/>
                <a:cs typeface="+mn-cs"/>
              </a:rPr>
              <a:t>respuesta</a:t>
            </a:r>
            <a:r>
              <a:rPr kumimoji="0" lang="en-CA" sz="1400" b="1" i="0" u="none" strike="noStrike" kern="0" cap="none" spc="0" normalizeH="0" noProof="0" dirty="0" smtClean="0">
                <a:ln>
                  <a:noFill/>
                </a:ln>
                <a:solidFill>
                  <a:prstClr val="black"/>
                </a:solidFill>
                <a:effectLst/>
                <a:uLnTx/>
                <a:uFillTx/>
                <a:latin typeface="Calibri"/>
                <a:ea typeface="+mn-ea"/>
                <a:cs typeface="+mn-cs"/>
              </a:rPr>
              <a:t> y las </a:t>
            </a:r>
            <a:r>
              <a:rPr kumimoji="0" lang="en-CA" sz="1400" b="1" i="0" u="none" strike="noStrike" kern="0" cap="none" spc="0" normalizeH="0" noProof="0" dirty="0" err="1" smtClean="0">
                <a:ln>
                  <a:noFill/>
                </a:ln>
                <a:solidFill>
                  <a:prstClr val="black"/>
                </a:solidFill>
                <a:effectLst/>
                <a:uLnTx/>
                <a:uFillTx/>
                <a:latin typeface="Calibri"/>
                <a:ea typeface="+mn-ea"/>
                <a:cs typeface="+mn-cs"/>
              </a:rPr>
              <a:t>pruebas</a:t>
            </a:r>
            <a:r>
              <a:rPr kumimoji="0" lang="en-CA" sz="1400" b="1" i="0" u="none" strike="noStrike" kern="0" cap="none" spc="0" normalizeH="0" noProof="0" dirty="0" smtClean="0">
                <a:ln>
                  <a:noFill/>
                </a:ln>
                <a:solidFill>
                  <a:prstClr val="black"/>
                </a:solidFill>
                <a:effectLst/>
                <a:uLnTx/>
                <a:uFillTx/>
                <a:latin typeface="Calibri"/>
                <a:ea typeface="+mn-ea"/>
                <a:cs typeface="+mn-cs"/>
              </a:rPr>
              <a:t> </a:t>
            </a:r>
            <a:r>
              <a:rPr kumimoji="0" lang="en-CA" sz="1400" b="1" i="0" u="none" strike="noStrike" kern="0" cap="none" spc="0" normalizeH="0" noProof="0" dirty="0" err="1" smtClean="0">
                <a:ln>
                  <a:noFill/>
                </a:ln>
                <a:solidFill>
                  <a:prstClr val="black"/>
                </a:solidFill>
                <a:effectLst/>
                <a:uLnTx/>
                <a:uFillTx/>
                <a:latin typeface="Calibri"/>
                <a:ea typeface="+mn-ea"/>
                <a:cs typeface="+mn-cs"/>
              </a:rPr>
              <a:t>presentadas</a:t>
            </a:r>
            <a:r>
              <a:rPr kumimoji="0" lang="en-CA" sz="1400" b="1" i="0" u="none" strike="noStrike" kern="0" cap="none" spc="0" normalizeH="0" noProof="0" dirty="0" smtClean="0">
                <a:ln>
                  <a:noFill/>
                </a:ln>
                <a:solidFill>
                  <a:prstClr val="black"/>
                </a:solidFill>
                <a:effectLst/>
                <a:uLnTx/>
                <a:uFillTx/>
                <a:latin typeface="Calibri"/>
                <a:ea typeface="+mn-ea"/>
                <a:cs typeface="+mn-cs"/>
              </a:rPr>
              <a:t> </a:t>
            </a:r>
            <a:r>
              <a:rPr kumimoji="0" lang="en-CA" sz="1400" b="1" i="0" u="none" strike="noStrike" kern="0" cap="none" spc="0" normalizeH="0" noProof="0" dirty="0" err="1" smtClean="0">
                <a:ln>
                  <a:noFill/>
                </a:ln>
                <a:solidFill>
                  <a:prstClr val="black"/>
                </a:solidFill>
                <a:effectLst/>
                <a:uLnTx/>
                <a:uFillTx/>
                <a:latin typeface="Calibri"/>
                <a:ea typeface="+mn-ea"/>
                <a:cs typeface="+mn-cs"/>
              </a:rPr>
              <a:t>por</a:t>
            </a:r>
            <a:r>
              <a:rPr kumimoji="0" lang="en-CA" sz="1400" b="1" i="0" u="none" strike="noStrike" kern="0" cap="none" spc="0" normalizeH="0" noProof="0" dirty="0" smtClean="0">
                <a:ln>
                  <a:noFill/>
                </a:ln>
                <a:solidFill>
                  <a:prstClr val="black"/>
                </a:solidFill>
                <a:effectLst/>
                <a:uLnTx/>
                <a:uFillTx/>
                <a:latin typeface="Calibri"/>
                <a:ea typeface="+mn-ea"/>
                <a:cs typeface="+mn-cs"/>
              </a:rPr>
              <a:t> el Estado.</a:t>
            </a:r>
            <a:endParaRPr kumimoji="0" lang="en-CA"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Right Arrow 24"/>
          <p:cNvSpPr/>
          <p:nvPr/>
        </p:nvSpPr>
        <p:spPr>
          <a:xfrm flipH="1">
            <a:off x="5292081" y="2548741"/>
            <a:ext cx="3240359" cy="972368"/>
          </a:xfrm>
          <a:prstGeom prst="rightArrow">
            <a:avLst/>
          </a:prstGeom>
          <a:solidFill>
            <a:srgbClr val="F79646"/>
          </a:solidFill>
          <a:ln w="25400" cap="flat" cmpd="sng" algn="ctr">
            <a:solidFill>
              <a:srgbClr val="F79646">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white"/>
                </a:solidFill>
                <a:effectLst/>
                <a:uLnTx/>
                <a:uFillTx/>
                <a:latin typeface="Calibri"/>
                <a:ea typeface="+mn-ea"/>
                <a:cs typeface="+mn-cs"/>
              </a:rPr>
              <a:t>Envía</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1600" b="1" i="0" u="none" strike="noStrike" kern="0" cap="none" spc="0" normalizeH="0" baseline="0" noProof="0" dirty="0" err="1" smtClean="0">
                <a:ln>
                  <a:noFill/>
                </a:ln>
                <a:solidFill>
                  <a:prstClr val="white"/>
                </a:solidFill>
                <a:effectLst/>
                <a:uLnTx/>
                <a:uFillTx/>
                <a:latin typeface="Calibri"/>
                <a:ea typeface="+mn-ea"/>
                <a:cs typeface="+mn-cs"/>
              </a:rPr>
              <a:t>respuesta</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 y </a:t>
            </a:r>
            <a:r>
              <a:rPr kumimoji="0" lang="en-US" sz="1600" b="1" i="0" u="none" strike="noStrike" kern="0" cap="none" spc="0" normalizeH="0" baseline="0" noProof="0" dirty="0" err="1" smtClean="0">
                <a:ln>
                  <a:noFill/>
                </a:ln>
                <a:solidFill>
                  <a:prstClr val="white"/>
                </a:solidFill>
                <a:effectLst/>
                <a:uLnTx/>
                <a:uFillTx/>
                <a:latin typeface="Calibri"/>
                <a:ea typeface="+mn-ea"/>
                <a:cs typeface="+mn-cs"/>
              </a:rPr>
              <a:t>pruebas</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smtClean="0">
                <a:ln>
                  <a:noFill/>
                </a:ln>
                <a:solidFill>
                  <a:prstClr val="white"/>
                </a:solidFill>
                <a:effectLst/>
                <a:uLnTx/>
                <a:uFillTx/>
                <a:latin typeface="Calibri"/>
                <a:ea typeface="+mn-ea"/>
              </a:rPr>
              <a:t>(en </a:t>
            </a:r>
            <a:r>
              <a:rPr kumimoji="0" lang="en-US" sz="1400" b="1" u="none" strike="noStrike" kern="0" cap="none" spc="0" normalizeH="0" baseline="0" noProof="0" dirty="0" smtClean="0">
                <a:ln>
                  <a:noFill/>
                </a:ln>
                <a:solidFill>
                  <a:prstClr val="white"/>
                </a:solidFill>
                <a:effectLst/>
                <a:uLnTx/>
                <a:uFillTx/>
                <a:latin typeface="Calibri"/>
                <a:ea typeface="+mn-ea"/>
                <a:cs typeface="Arial" pitchFamily="34" charset="0"/>
              </a:rPr>
              <a:t>un </a:t>
            </a:r>
            <a:r>
              <a:rPr kumimoji="0" lang="en-US" sz="1400" b="1" u="none" strike="noStrike" kern="0" cap="none" spc="0" normalizeH="0" baseline="0" noProof="0" dirty="0" err="1">
                <a:ln>
                  <a:noFill/>
                </a:ln>
                <a:solidFill>
                  <a:prstClr val="white"/>
                </a:solidFill>
                <a:effectLst/>
                <a:uLnTx/>
                <a:uFillTx/>
                <a:latin typeface="Calibri"/>
                <a:ea typeface="+mn-ea"/>
                <a:cs typeface="Arial" pitchFamily="34" charset="0"/>
              </a:rPr>
              <a:t>plazo</a:t>
            </a:r>
            <a:r>
              <a:rPr kumimoji="0" lang="en-US" sz="1400" b="1" u="none" strike="noStrike" kern="0" cap="none" spc="0" normalizeH="0" baseline="0" noProof="0" dirty="0">
                <a:ln>
                  <a:noFill/>
                </a:ln>
                <a:solidFill>
                  <a:prstClr val="white"/>
                </a:solidFill>
                <a:effectLst/>
                <a:uLnTx/>
                <a:uFillTx/>
                <a:latin typeface="Calibri"/>
                <a:ea typeface="+mn-ea"/>
                <a:cs typeface="Arial" pitchFamily="34" charset="0"/>
              </a:rPr>
              <a:t> de 15 </a:t>
            </a:r>
            <a:r>
              <a:rPr kumimoji="0" lang="en-US" sz="1400" b="1" u="none" strike="noStrike" kern="0" cap="none" spc="0" normalizeH="0" baseline="0" noProof="0" dirty="0" err="1">
                <a:ln>
                  <a:noFill/>
                </a:ln>
                <a:solidFill>
                  <a:prstClr val="white"/>
                </a:solidFill>
                <a:effectLst/>
                <a:uLnTx/>
                <a:uFillTx/>
                <a:latin typeface="Calibri"/>
                <a:ea typeface="+mn-ea"/>
                <a:cs typeface="Arial" pitchFamily="34" charset="0"/>
              </a:rPr>
              <a:t>días</a:t>
            </a:r>
            <a:r>
              <a:rPr kumimoji="0" lang="en-US" sz="1400" b="1" u="none" strike="noStrike" kern="0" cap="none" spc="0" normalizeH="0" baseline="0" noProof="0" dirty="0" smtClean="0">
                <a:ln>
                  <a:noFill/>
                </a:ln>
                <a:solidFill>
                  <a:prstClr val="white"/>
                </a:solidFill>
                <a:effectLst/>
                <a:uLnTx/>
                <a:uFillTx/>
                <a:latin typeface="Calibri"/>
                <a:ea typeface="+mn-ea"/>
              </a:rPr>
              <a:t>)</a:t>
            </a:r>
            <a:endParaRPr kumimoji="0" lang="en-CA" sz="1400" b="1" u="none" strike="noStrike" kern="0" cap="none" spc="0" normalizeH="0" baseline="0" noProof="0" dirty="0">
              <a:ln>
                <a:noFill/>
              </a:ln>
              <a:solidFill>
                <a:prstClr val="white"/>
              </a:solidFill>
              <a:effectLst/>
              <a:uLnTx/>
              <a:uFillTx/>
              <a:latin typeface="Calibri"/>
              <a:ea typeface="+mn-ea"/>
            </a:endParaRPr>
          </a:p>
        </p:txBody>
      </p:sp>
      <p:sp>
        <p:nvSpPr>
          <p:cNvPr id="26" name="Right Arrow 25"/>
          <p:cNvSpPr/>
          <p:nvPr/>
        </p:nvSpPr>
        <p:spPr>
          <a:xfrm>
            <a:off x="5201255" y="4418905"/>
            <a:ext cx="3454016" cy="1101776"/>
          </a:xfrm>
          <a:prstGeom prst="rightArrow">
            <a:avLst/>
          </a:prstGeom>
          <a:solidFill>
            <a:srgbClr val="8064A2"/>
          </a:solidFill>
          <a:ln w="25400" cap="flat" cmpd="sng" algn="ctr">
            <a:solidFill>
              <a:srgbClr val="8064A2">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Envía</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carta de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confirmación</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de SSC.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prstClr val="white"/>
                </a:solidFill>
                <a:effectLst/>
                <a:uLnTx/>
                <a:uFillTx/>
                <a:latin typeface="Calibri"/>
                <a:ea typeface="+mn-ea"/>
                <a:cs typeface="+mn-cs"/>
              </a:rPr>
              <a:t>Avisa</a:t>
            </a:r>
            <a:r>
              <a:rPr kumimoji="0" lang="en-US" sz="1200" b="0" i="0" u="none" strike="noStrike" kern="0" cap="none" spc="0" normalizeH="0" baseline="0" noProof="0" dirty="0" smtClean="0">
                <a:ln>
                  <a:noFill/>
                </a:ln>
                <a:solidFill>
                  <a:prstClr val="white"/>
                </a:solidFill>
                <a:effectLst/>
                <a:uLnTx/>
                <a:uFillTx/>
                <a:latin typeface="Calibri"/>
                <a:ea typeface="+mn-ea"/>
                <a:cs typeface="+mn-cs"/>
              </a:rPr>
              <a:t> al Estado que la SSC se </a:t>
            </a:r>
            <a:r>
              <a:rPr kumimoji="0" lang="en-US" sz="1200" b="0" i="0" u="none" strike="noStrike" kern="0" cap="none" spc="0" normalizeH="0" baseline="0" noProof="0" dirty="0" err="1" smtClean="0">
                <a:ln>
                  <a:noFill/>
                </a:ln>
                <a:solidFill>
                  <a:prstClr val="white"/>
                </a:solidFill>
                <a:effectLst/>
                <a:uLnTx/>
                <a:uFillTx/>
                <a:latin typeface="Calibri"/>
                <a:ea typeface="+mn-ea"/>
                <a:cs typeface="+mn-cs"/>
              </a:rPr>
              <a:t>publicará</a:t>
            </a:r>
            <a:r>
              <a:rPr kumimoji="0" lang="en-US" sz="12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1200" b="0" i="0" u="none" strike="noStrike" kern="0" cap="none" spc="0" normalizeH="0" baseline="0" noProof="0" dirty="0" err="1" smtClean="0">
                <a:ln>
                  <a:noFill/>
                </a:ln>
                <a:solidFill>
                  <a:prstClr val="white"/>
                </a:solidFill>
                <a:effectLst/>
                <a:uLnTx/>
                <a:uFillTx/>
                <a:latin typeface="Calibri"/>
                <a:ea typeface="+mn-ea"/>
                <a:cs typeface="+mn-cs"/>
              </a:rPr>
              <a:t>en</a:t>
            </a:r>
            <a:r>
              <a:rPr kumimoji="0" lang="en-US" sz="1200" b="0" i="0" u="none" strike="noStrike" kern="0" cap="none" spc="0" normalizeH="0" baseline="0" noProof="0" dirty="0" smtClean="0">
                <a:ln>
                  <a:noFill/>
                </a:ln>
                <a:solidFill>
                  <a:prstClr val="white"/>
                </a:solidFill>
                <a:effectLst/>
                <a:uLnTx/>
                <a:uFillTx/>
                <a:latin typeface="Calibri"/>
                <a:ea typeface="+mn-ea"/>
                <a:cs typeface="+mn-cs"/>
              </a:rPr>
              <a:t> el OLF.</a:t>
            </a: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ight Arrow 26"/>
          <p:cNvSpPr/>
          <p:nvPr/>
        </p:nvSpPr>
        <p:spPr>
          <a:xfrm>
            <a:off x="5080795" y="3425406"/>
            <a:ext cx="3523654" cy="1102040"/>
          </a:xfrm>
          <a:prstGeom prst="rightArrow">
            <a:avLst/>
          </a:prstGeom>
          <a:solidFill>
            <a:srgbClr val="8064A2"/>
          </a:solidFill>
          <a:ln w="25400" cap="flat" cmpd="sng" algn="ctr">
            <a:solidFill>
              <a:srgbClr val="8064A2">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white"/>
                </a:solidFill>
                <a:effectLst/>
                <a:uLnTx/>
                <a:uFillTx/>
                <a:latin typeface="Calibri"/>
                <a:ea typeface="+mn-ea"/>
                <a:cs typeface="+mn-cs"/>
              </a:rPr>
              <a:t>Envía</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 carta </a:t>
            </a:r>
            <a:r>
              <a:rPr kumimoji="0" lang="en-US" sz="1600" b="1" i="0" u="none" strike="noStrike" kern="0" cap="none" spc="0" normalizeH="0" baseline="0" noProof="0" dirty="0" err="1" smtClean="0">
                <a:ln>
                  <a:noFill/>
                </a:ln>
                <a:solidFill>
                  <a:prstClr val="white"/>
                </a:solidFill>
                <a:effectLst/>
                <a:uLnTx/>
                <a:uFillTx/>
                <a:latin typeface="Calibri"/>
                <a:ea typeface="+mn-ea"/>
                <a:cs typeface="+mn-cs"/>
              </a:rPr>
              <a:t>relativa</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 a la </a:t>
            </a:r>
            <a:r>
              <a:rPr kumimoji="0" lang="en-US" sz="1600" b="1" i="0" u="none" strike="noStrike" kern="0" cap="none" spc="0" normalizeH="0" baseline="0" noProof="0" dirty="0" err="1" smtClean="0">
                <a:ln>
                  <a:noFill/>
                </a:ln>
                <a:solidFill>
                  <a:prstClr val="white"/>
                </a:solidFill>
                <a:effectLst/>
                <a:uLnTx/>
                <a:uFillTx/>
                <a:latin typeface="Calibri"/>
                <a:ea typeface="+mn-ea"/>
                <a:cs typeface="+mn-cs"/>
              </a:rPr>
              <a:t>resolución</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d</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e la SSC.</a:t>
            </a:r>
            <a:endParaRPr kumimoji="0" lang="en-CA"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28" name="TextBox 27"/>
          <p:cNvSpPr txBox="1"/>
          <p:nvPr/>
        </p:nvSpPr>
        <p:spPr>
          <a:xfrm>
            <a:off x="2195737" y="3543949"/>
            <a:ext cx="3096344" cy="523220"/>
          </a:xfrm>
          <a:prstGeom prst="rect">
            <a:avLst/>
          </a:prstGeom>
          <a:solidFill>
            <a:sysClr val="window" lastClr="FFFFFF"/>
          </a:solidFill>
          <a:ln w="25400" cap="flat" cmpd="sng" algn="ctr">
            <a:solidFill>
              <a:srgbClr val="8064A2"/>
            </a:solidFill>
            <a:prstDash val="solid"/>
          </a:ln>
          <a:effectLst>
            <a:outerShdw blurRad="50800" dist="38100" dir="2700000" algn="tl" rotWithShape="0">
              <a:prstClr val="black">
                <a:alpha val="40000"/>
              </a:prstClr>
            </a:outerShdw>
          </a:effectLst>
        </p:spPr>
        <p:txBody>
          <a:bodyPr wrap="square" rtlCol="0">
            <a:spAutoFit/>
          </a:bodyPr>
          <a:lstStyle/>
          <a:p>
            <a:pPr lvl="0">
              <a:defRPr/>
            </a:pPr>
            <a:r>
              <a:rPr kumimoji="0" lang="en-US" sz="1400" b="1" i="0" u="none" strike="noStrike" kern="0" cap="none" spc="0" normalizeH="0" baseline="0" noProof="0" dirty="0" smtClean="0">
                <a:ln>
                  <a:noFill/>
                </a:ln>
                <a:solidFill>
                  <a:prstClr val="black"/>
                </a:solidFill>
                <a:effectLst/>
                <a:uLnTx/>
                <a:uFillTx/>
                <a:latin typeface="Calibri"/>
              </a:rPr>
              <a:t>Si las </a:t>
            </a:r>
            <a:r>
              <a:rPr kumimoji="0" lang="en-US" sz="1400" b="1" i="0" u="none" strike="noStrike" kern="0" cap="none" spc="0" normalizeH="0" baseline="0" noProof="0" dirty="0" err="1" smtClean="0">
                <a:ln>
                  <a:noFill/>
                </a:ln>
                <a:solidFill>
                  <a:prstClr val="black"/>
                </a:solidFill>
                <a:effectLst/>
                <a:uLnTx/>
                <a:uFillTx/>
                <a:latin typeface="Calibri"/>
              </a:rPr>
              <a:t>medidas</a:t>
            </a:r>
            <a:r>
              <a:rPr kumimoji="0" lang="en-US" sz="1400" b="1" i="0" u="none" strike="noStrike" kern="0" cap="none" spc="0" normalizeH="0" baseline="0" noProof="0" dirty="0" smtClean="0">
                <a:ln>
                  <a:noFill/>
                </a:ln>
                <a:solidFill>
                  <a:prstClr val="black"/>
                </a:solidFill>
                <a:effectLst/>
                <a:uLnTx/>
                <a:uFillTx/>
                <a:latin typeface="Calibri"/>
              </a:rPr>
              <a:t> </a:t>
            </a:r>
            <a:r>
              <a:rPr kumimoji="0" lang="en-US" sz="1400" b="1" i="0" u="none" strike="noStrike" kern="0" cap="none" spc="0" normalizeH="0" baseline="0" noProof="0" dirty="0" err="1" smtClean="0">
                <a:ln>
                  <a:noFill/>
                </a:ln>
                <a:solidFill>
                  <a:prstClr val="black"/>
                </a:solidFill>
                <a:effectLst/>
                <a:uLnTx/>
                <a:uFillTx/>
                <a:latin typeface="Calibri"/>
              </a:rPr>
              <a:t>inmediatas</a:t>
            </a:r>
            <a:r>
              <a:rPr kumimoji="0" lang="en-US" sz="1400" b="1" i="0" u="none" strike="noStrike" kern="0" cap="none" spc="0" normalizeH="0" baseline="0" noProof="0" dirty="0" smtClean="0">
                <a:ln>
                  <a:noFill/>
                </a:ln>
                <a:solidFill>
                  <a:prstClr val="black"/>
                </a:solidFill>
                <a:effectLst/>
                <a:uLnTx/>
                <a:uFillTx/>
                <a:latin typeface="Calibri"/>
              </a:rPr>
              <a:t> </a:t>
            </a:r>
            <a:r>
              <a:rPr kumimoji="0" lang="en-US" sz="1400" b="1" i="0" u="none" strike="noStrike" kern="0" cap="none" spc="0" normalizeH="0" baseline="0" noProof="0" dirty="0" err="1" smtClean="0">
                <a:ln>
                  <a:noFill/>
                </a:ln>
                <a:solidFill>
                  <a:prstClr val="black"/>
                </a:solidFill>
                <a:effectLst/>
                <a:uLnTx/>
                <a:uFillTx/>
                <a:latin typeface="Calibri"/>
              </a:rPr>
              <a:t>sugeridas</a:t>
            </a:r>
            <a:r>
              <a:rPr kumimoji="0" lang="en-US" sz="1400" b="1" i="0" u="none" strike="noStrike" kern="0" cap="none" spc="0" normalizeH="0" baseline="0" noProof="0" dirty="0" smtClean="0">
                <a:ln>
                  <a:noFill/>
                </a:ln>
                <a:solidFill>
                  <a:prstClr val="black"/>
                </a:solidFill>
                <a:effectLst/>
                <a:uLnTx/>
                <a:uFillTx/>
                <a:latin typeface="Calibri"/>
              </a:rPr>
              <a:t> son </a:t>
            </a:r>
            <a:r>
              <a:rPr kumimoji="0" lang="en-US" sz="1400" b="1" i="0" u="none" strike="noStrike" kern="0" cap="none" spc="0" normalizeH="0" baseline="0" noProof="0" dirty="0" err="1" smtClean="0">
                <a:ln>
                  <a:noFill/>
                </a:ln>
                <a:solidFill>
                  <a:prstClr val="black"/>
                </a:solidFill>
                <a:effectLst/>
                <a:uLnTx/>
                <a:uFillTx/>
                <a:latin typeface="Calibri"/>
              </a:rPr>
              <a:t>suficientes</a:t>
            </a:r>
            <a:r>
              <a:rPr kumimoji="0" lang="en-US" sz="1400" b="1" i="0" u="none" strike="noStrike" kern="0" cap="none" spc="0" normalizeH="0" baseline="0" noProof="0" dirty="0" smtClean="0">
                <a:ln>
                  <a:noFill/>
                </a:ln>
                <a:solidFill>
                  <a:prstClr val="black"/>
                </a:solidFill>
                <a:effectLst/>
                <a:uLnTx/>
                <a:uFillTx/>
                <a:latin typeface="Calibri"/>
              </a:rPr>
              <a:t> para resolver la SSC </a:t>
            </a:r>
            <a:r>
              <a:rPr lang="en-US" sz="1400" b="1" kern="0" dirty="0" smtClean="0">
                <a:solidFill>
                  <a:prstClr val="black"/>
                </a:solidFill>
                <a:cs typeface="Arial" pitchFamily="34" charset="0"/>
              </a:rPr>
              <a:t>&gt;&gt;&gt;</a:t>
            </a:r>
            <a:r>
              <a:rPr kumimoji="0" lang="en-US" sz="1400" b="1" i="0" u="none" strike="noStrike" kern="0" cap="none" spc="0" normalizeH="0" baseline="0" noProof="0" dirty="0" smtClean="0">
                <a:ln>
                  <a:noFill/>
                </a:ln>
                <a:solidFill>
                  <a:prstClr val="black"/>
                </a:solidFill>
                <a:effectLst/>
                <a:uLnTx/>
                <a:uFillTx/>
                <a:latin typeface="Calibri"/>
              </a:rPr>
              <a:t> </a:t>
            </a:r>
            <a:endParaRPr kumimoji="0" lang="en-CA" sz="1400" b="1" i="0" u="none" strike="noStrike" kern="0" cap="none" spc="0" normalizeH="0" baseline="0" noProof="0" dirty="0">
              <a:ln>
                <a:noFill/>
              </a:ln>
              <a:solidFill>
                <a:prstClr val="black"/>
              </a:solidFill>
              <a:effectLst/>
              <a:uLnTx/>
              <a:uFillTx/>
              <a:latin typeface="Calibri"/>
            </a:endParaRPr>
          </a:p>
        </p:txBody>
      </p:sp>
      <p:sp>
        <p:nvSpPr>
          <p:cNvPr id="29" name="TextBox 28"/>
          <p:cNvSpPr txBox="1"/>
          <p:nvPr/>
        </p:nvSpPr>
        <p:spPr>
          <a:xfrm>
            <a:off x="2195738" y="4708183"/>
            <a:ext cx="3096343" cy="523220"/>
          </a:xfrm>
          <a:prstGeom prst="rect">
            <a:avLst/>
          </a:prstGeom>
          <a:solidFill>
            <a:sysClr val="window" lastClr="FFFFFF"/>
          </a:solidFill>
          <a:ln w="25400" cap="flat" cmpd="sng" algn="ctr">
            <a:solidFill>
              <a:srgbClr val="8064A2"/>
            </a:solidFill>
            <a:prstDash val="solid"/>
          </a:ln>
          <a:effectLst>
            <a:outerShdw blurRad="50800" dist="38100" dir="2700000" algn="tl" rotWithShape="0">
              <a:prstClr val="black">
                <a:alpha val="40000"/>
              </a:prstClr>
            </a:outerShdw>
          </a:effectLst>
        </p:spPr>
        <p:txBody>
          <a:bodyPr wrap="square" rtlCol="0" anchor="ctr">
            <a:spAutoFit/>
          </a:bodyPr>
          <a:lstStyle/>
          <a:p>
            <a:pPr lvl="0" algn="ctr">
              <a:defRPr/>
            </a:pPr>
            <a:r>
              <a:rPr kumimoji="0" lang="en-US" sz="1400" b="1" i="0" u="none" strike="noStrike" kern="0" cap="none" spc="0" normalizeH="0" baseline="0" noProof="0" dirty="0" smtClean="0">
                <a:ln>
                  <a:noFill/>
                </a:ln>
                <a:solidFill>
                  <a:prstClr val="black"/>
                </a:solidFill>
                <a:effectLst/>
                <a:uLnTx/>
                <a:uFillTx/>
                <a:latin typeface="Calibri"/>
              </a:rPr>
              <a:t>Si las </a:t>
            </a:r>
            <a:r>
              <a:rPr kumimoji="0" lang="en-US" sz="1400" b="1" i="0" u="none" strike="noStrike" kern="0" cap="none" spc="0" normalizeH="0" baseline="0" noProof="0" dirty="0" err="1" smtClean="0">
                <a:ln>
                  <a:noFill/>
                </a:ln>
                <a:solidFill>
                  <a:prstClr val="black"/>
                </a:solidFill>
                <a:effectLst/>
                <a:uLnTx/>
                <a:uFillTx/>
                <a:latin typeface="Calibri"/>
              </a:rPr>
              <a:t>medidas</a:t>
            </a:r>
            <a:r>
              <a:rPr kumimoji="0" lang="en-US" sz="1400" b="1" i="0" u="none" strike="noStrike" kern="0" cap="none" spc="0" normalizeH="0" baseline="0" noProof="0" dirty="0" smtClean="0">
                <a:ln>
                  <a:noFill/>
                </a:ln>
                <a:solidFill>
                  <a:prstClr val="black"/>
                </a:solidFill>
                <a:effectLst/>
                <a:uLnTx/>
                <a:uFillTx/>
                <a:latin typeface="Calibri"/>
              </a:rPr>
              <a:t> </a:t>
            </a:r>
            <a:r>
              <a:rPr kumimoji="0" lang="en-US" sz="1400" b="1" i="0" u="none" strike="noStrike" kern="0" cap="none" spc="0" normalizeH="0" baseline="0" noProof="0" dirty="0" err="1" smtClean="0">
                <a:ln>
                  <a:noFill/>
                </a:ln>
                <a:solidFill>
                  <a:prstClr val="black"/>
                </a:solidFill>
                <a:effectLst/>
                <a:uLnTx/>
                <a:uFillTx/>
                <a:latin typeface="Calibri"/>
              </a:rPr>
              <a:t>correctivas</a:t>
            </a:r>
            <a:r>
              <a:rPr kumimoji="0" lang="en-US" sz="1400" b="1" i="0" u="none" strike="noStrike" kern="0" cap="none" spc="0" normalizeH="0" baseline="0" noProof="0" dirty="0" smtClean="0">
                <a:ln>
                  <a:noFill/>
                </a:ln>
                <a:solidFill>
                  <a:prstClr val="black"/>
                </a:solidFill>
                <a:effectLst/>
                <a:uLnTx/>
                <a:uFillTx/>
                <a:latin typeface="Calibri"/>
              </a:rPr>
              <a:t> son </a:t>
            </a:r>
            <a:r>
              <a:rPr kumimoji="0" lang="en-US" sz="1400" b="1" i="0" u="none" strike="noStrike" kern="0" cap="none" spc="0" normalizeH="0" baseline="0" noProof="0" dirty="0" err="1" smtClean="0">
                <a:ln>
                  <a:noFill/>
                </a:ln>
                <a:solidFill>
                  <a:prstClr val="black"/>
                </a:solidFill>
                <a:effectLst/>
                <a:uLnTx/>
                <a:uFillTx/>
                <a:latin typeface="Calibri"/>
              </a:rPr>
              <a:t>insuficientes</a:t>
            </a:r>
            <a:r>
              <a:rPr lang="en-US" sz="1400" b="1" kern="0" dirty="0">
                <a:solidFill>
                  <a:prstClr val="black"/>
                </a:solidFill>
                <a:cs typeface="Arial" pitchFamily="34" charset="0"/>
              </a:rPr>
              <a:t> </a:t>
            </a:r>
            <a:r>
              <a:rPr lang="en-US" sz="1400" b="1" kern="0" dirty="0" smtClean="0">
                <a:solidFill>
                  <a:prstClr val="black"/>
                </a:solidFill>
                <a:cs typeface="Arial" pitchFamily="34" charset="0"/>
              </a:rPr>
              <a:t> &gt;&gt;&gt;</a:t>
            </a:r>
            <a:endParaRPr kumimoji="0" lang="en-CA" sz="1400" b="1" i="0" u="none" strike="noStrike" kern="0" cap="none" spc="0" normalizeH="0" baseline="0" noProof="0" dirty="0">
              <a:ln>
                <a:noFill/>
              </a:ln>
              <a:solidFill>
                <a:prstClr val="black"/>
              </a:solidFill>
              <a:effectLst/>
              <a:uLnTx/>
              <a:uFillTx/>
              <a:latin typeface="Calibri"/>
            </a:endParaRPr>
          </a:p>
        </p:txBody>
      </p:sp>
      <p:sp>
        <p:nvSpPr>
          <p:cNvPr id="30" name="Right Arrow 29"/>
          <p:cNvSpPr/>
          <p:nvPr/>
        </p:nvSpPr>
        <p:spPr>
          <a:xfrm flipH="1">
            <a:off x="407662" y="5301207"/>
            <a:ext cx="4236345" cy="803109"/>
          </a:xfrm>
          <a:prstGeom prst="rightArrow">
            <a:avLst>
              <a:gd name="adj1" fmla="val 77065"/>
              <a:gd name="adj2" fmla="val 50000"/>
            </a:avLst>
          </a:prstGeom>
          <a:solidFill>
            <a:srgbClr val="8064A2"/>
          </a:solidFill>
          <a:ln w="25400" cap="flat" cmpd="sng" algn="ctr">
            <a:solidFill>
              <a:srgbClr val="8064A2">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La SSC se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publica</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en</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el OLF,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boletín</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electrónico</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y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si</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la SSC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sigue</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sin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resolverse</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después</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de 90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días</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el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sitio</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a:t>
            </a:r>
            <a:r>
              <a:rPr kumimoji="0" lang="en-US" sz="1400" b="1" i="0" u="none" strike="noStrike" kern="0" cap="none" spc="0" normalizeH="0" baseline="0" noProof="0" dirty="0" err="1" smtClean="0">
                <a:ln>
                  <a:noFill/>
                </a:ln>
                <a:solidFill>
                  <a:prstClr val="white"/>
                </a:solidFill>
                <a:effectLst/>
                <a:uLnTx/>
                <a:uFillTx/>
                <a:latin typeface="Calibri"/>
                <a:ea typeface="+mn-ea"/>
                <a:cs typeface="+mn-cs"/>
              </a:rPr>
              <a:t>público</a:t>
            </a:r>
            <a:r>
              <a:rPr kumimoji="0" lang="en-US" sz="1400" b="1" i="0" u="none" strike="noStrike" kern="0" cap="none" spc="0" normalizeH="0" baseline="0" noProof="0" dirty="0" smtClean="0">
                <a:ln>
                  <a:noFill/>
                </a:ln>
                <a:solidFill>
                  <a:prstClr val="white"/>
                </a:solidFill>
                <a:effectLst/>
                <a:uLnTx/>
                <a:uFillTx/>
                <a:latin typeface="Calibri"/>
                <a:ea typeface="+mn-ea"/>
                <a:cs typeface="+mn-cs"/>
              </a:rPr>
              <a:t> de la OACI.</a:t>
            </a:r>
            <a:endParaRPr kumimoji="0" lang="en-CA"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31" name="TextBox 30"/>
          <p:cNvSpPr txBox="1"/>
          <p:nvPr/>
        </p:nvSpPr>
        <p:spPr>
          <a:xfrm>
            <a:off x="3560368" y="4352226"/>
            <a:ext cx="702436" cy="307777"/>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outerShdw blurRad="50800" dist="38100" dir="2700000" algn="tl" rotWithShape="0">
                    <a:prstClr val="black">
                      <a:alpha val="40000"/>
                    </a:prstClr>
                  </a:outerShdw>
                </a:effectLst>
                <a:uLnTx/>
                <a:uFillTx/>
              </a:rPr>
              <a:t>O BIEN</a:t>
            </a:r>
            <a:endParaRPr kumimoji="0" lang="en-CA" sz="1400" b="1" i="0" u="none" strike="noStrike" kern="0" cap="none" spc="0" normalizeH="0" baseline="0" noProof="0" dirty="0">
              <a:ln>
                <a:noFill/>
              </a:ln>
              <a:solidFill>
                <a:srgbClr val="FF0000"/>
              </a:solidFill>
              <a:effectLst>
                <a:outerShdw blurRad="50800" dist="38100" dir="2700000" algn="tl" rotWithShape="0">
                  <a:prstClr val="black">
                    <a:alpha val="40000"/>
                  </a:prstClr>
                </a:outerShdw>
              </a:effectLst>
              <a:uLnTx/>
              <a:uFillTx/>
            </a:endParaRPr>
          </a:p>
        </p:txBody>
      </p:sp>
      <p:sp>
        <p:nvSpPr>
          <p:cNvPr id="33" name="TextBox 32"/>
          <p:cNvSpPr txBox="1"/>
          <p:nvPr/>
        </p:nvSpPr>
        <p:spPr>
          <a:xfrm>
            <a:off x="2195738" y="1717744"/>
            <a:ext cx="3187644" cy="830997"/>
          </a:xfrm>
          <a:prstGeom prst="rect">
            <a:avLst/>
          </a:prstGeom>
          <a:solidFill>
            <a:sysClr val="window" lastClr="FFFFFF"/>
          </a:solidFill>
          <a:ln w="25400" cap="flat" cmpd="sng" algn="ctr">
            <a:solidFill>
              <a:srgbClr val="8064A2"/>
            </a:solidFill>
            <a:prstDash val="solid"/>
          </a:ln>
          <a:effectLst>
            <a:outerShdw blurRad="50800" dist="38100" dir="2700000" algn="tl" rotWithShape="0">
              <a:prstClr val="black">
                <a:alpha val="40000"/>
              </a:prstClr>
            </a:outerShdw>
          </a:effectLst>
        </p:spPr>
        <p:txBody>
          <a:bodyPr wrap="square" rtlCol="0">
            <a:spAutoFit/>
          </a:bodyPr>
          <a:lstStyle/>
          <a:p>
            <a:pPr lvl="0" algn="ctr">
              <a:defRPr/>
            </a:pPr>
            <a:r>
              <a:rPr lang="en-US" sz="1200" b="1" kern="0" dirty="0" err="1" smtClean="0">
                <a:solidFill>
                  <a:prstClr val="black"/>
                </a:solidFill>
                <a:cs typeface="Arial" pitchFamily="34" charset="0"/>
              </a:rPr>
              <a:t>Examina</a:t>
            </a:r>
            <a:r>
              <a:rPr lang="en-US" sz="1200" b="1" kern="0" dirty="0" smtClean="0">
                <a:solidFill>
                  <a:prstClr val="black"/>
                </a:solidFill>
                <a:cs typeface="Arial" pitchFamily="34" charset="0"/>
              </a:rPr>
              <a:t> </a:t>
            </a:r>
            <a:r>
              <a:rPr lang="en-US" sz="1200" b="1" kern="0" dirty="0">
                <a:solidFill>
                  <a:prstClr val="black"/>
                </a:solidFill>
                <a:cs typeface="Arial" pitchFamily="34" charset="0"/>
              </a:rPr>
              <a:t>las </a:t>
            </a:r>
            <a:r>
              <a:rPr lang="en-US" sz="1200" b="1" kern="0" dirty="0" err="1">
                <a:solidFill>
                  <a:prstClr val="black"/>
                </a:solidFill>
                <a:cs typeface="Arial" pitchFamily="34" charset="0"/>
              </a:rPr>
              <a:t>pruebas</a:t>
            </a:r>
            <a:r>
              <a:rPr lang="en-US" sz="1200" b="1" kern="0" dirty="0">
                <a:solidFill>
                  <a:prstClr val="black"/>
                </a:solidFill>
                <a:cs typeface="Arial" pitchFamily="34" charset="0"/>
              </a:rPr>
              <a:t> </a:t>
            </a:r>
            <a:r>
              <a:rPr lang="en-US" sz="1200" b="1" kern="0" dirty="0" err="1" smtClean="0">
                <a:solidFill>
                  <a:prstClr val="black"/>
                </a:solidFill>
                <a:cs typeface="Arial" pitchFamily="34" charset="0"/>
              </a:rPr>
              <a:t>obtenidas</a:t>
            </a:r>
            <a:r>
              <a:rPr lang="en-US" sz="1200" b="1" kern="0" dirty="0" smtClean="0">
                <a:solidFill>
                  <a:prstClr val="black"/>
                </a:solidFill>
                <a:cs typeface="Arial" pitchFamily="34" charset="0"/>
              </a:rPr>
              <a:t>.</a:t>
            </a:r>
            <a:endParaRPr lang="en-US" sz="1200" b="1" kern="0" dirty="0">
              <a:solidFill>
                <a:prstClr val="black"/>
              </a:solidFill>
              <a:cs typeface="Arial" pitchFamily="34" charset="0"/>
            </a:endParaRPr>
          </a:p>
          <a:p>
            <a:pPr lvl="0" algn="ctr">
              <a:defRPr/>
            </a:pPr>
            <a:r>
              <a:rPr lang="en-US" sz="1200" b="1" kern="0" dirty="0" err="1" smtClean="0">
                <a:solidFill>
                  <a:prstClr val="black"/>
                </a:solidFill>
                <a:cs typeface="Arial" pitchFamily="34" charset="0"/>
              </a:rPr>
              <a:t>Confirma</a:t>
            </a:r>
            <a:r>
              <a:rPr lang="en-US" sz="1200" b="1" kern="0" dirty="0" smtClean="0">
                <a:solidFill>
                  <a:prstClr val="black"/>
                </a:solidFill>
                <a:cs typeface="Arial" pitchFamily="34" charset="0"/>
              </a:rPr>
              <a:t>/</a:t>
            </a:r>
            <a:r>
              <a:rPr lang="en-US" sz="1200" b="1" kern="0" dirty="0" err="1" smtClean="0">
                <a:solidFill>
                  <a:prstClr val="black"/>
                </a:solidFill>
                <a:cs typeface="Arial" pitchFamily="34" charset="0"/>
              </a:rPr>
              <a:t>descarta</a:t>
            </a:r>
            <a:r>
              <a:rPr lang="en-US" sz="1200" b="1" kern="0" dirty="0" smtClean="0">
                <a:solidFill>
                  <a:prstClr val="black"/>
                </a:solidFill>
                <a:cs typeface="Arial" pitchFamily="34" charset="0"/>
              </a:rPr>
              <a:t> </a:t>
            </a:r>
            <a:r>
              <a:rPr lang="en-US" sz="1200" b="1" kern="0" dirty="0" err="1">
                <a:solidFill>
                  <a:prstClr val="black"/>
                </a:solidFill>
                <a:cs typeface="Arial" pitchFamily="34" charset="0"/>
              </a:rPr>
              <a:t>en</a:t>
            </a:r>
            <a:r>
              <a:rPr lang="en-US" sz="1200" b="1" kern="0" dirty="0">
                <a:solidFill>
                  <a:prstClr val="black"/>
                </a:solidFill>
                <a:cs typeface="Arial" pitchFamily="34" charset="0"/>
              </a:rPr>
              <a:t> </a:t>
            </a:r>
            <a:r>
              <a:rPr lang="es-ES" sz="1200" b="1" kern="0" dirty="0">
                <a:solidFill>
                  <a:prstClr val="black"/>
                </a:solidFill>
                <a:cs typeface="Arial" pitchFamily="34" charset="0"/>
              </a:rPr>
              <a:t>un plazo de 15 </a:t>
            </a:r>
            <a:r>
              <a:rPr lang="es-ES" sz="1200" b="1" kern="0" dirty="0" smtClean="0">
                <a:solidFill>
                  <a:prstClr val="black"/>
                </a:solidFill>
                <a:cs typeface="Arial" pitchFamily="34" charset="0"/>
              </a:rPr>
              <a:t>días.</a:t>
            </a:r>
          </a:p>
          <a:p>
            <a:pPr lvl="0" algn="ctr">
              <a:defRPr/>
            </a:pPr>
            <a:r>
              <a:rPr lang="es-ES" sz="1200" b="1" kern="0" dirty="0" smtClean="0">
                <a:solidFill>
                  <a:prstClr val="black"/>
                </a:solidFill>
                <a:cs typeface="Arial" pitchFamily="34" charset="0"/>
              </a:rPr>
              <a:t>Si se descarta </a:t>
            </a:r>
            <a:r>
              <a:rPr lang="en-US" sz="1200" b="1" kern="0" dirty="0" smtClean="0">
                <a:solidFill>
                  <a:prstClr val="black"/>
                </a:solidFill>
                <a:cs typeface="Arial" pitchFamily="34" charset="0"/>
              </a:rPr>
              <a:t>&gt;&gt;&gt; No se </a:t>
            </a:r>
            <a:r>
              <a:rPr lang="en-US" sz="1200" b="1" kern="0" dirty="0" err="1" smtClean="0">
                <a:solidFill>
                  <a:prstClr val="black"/>
                </a:solidFill>
                <a:cs typeface="Arial" pitchFamily="34" charset="0"/>
              </a:rPr>
              <a:t>toma</a:t>
            </a:r>
            <a:r>
              <a:rPr lang="en-US" sz="1200" b="1" kern="0" dirty="0" smtClean="0">
                <a:solidFill>
                  <a:prstClr val="black"/>
                </a:solidFill>
                <a:cs typeface="Arial" pitchFamily="34" charset="0"/>
              </a:rPr>
              <a:t> </a:t>
            </a:r>
            <a:r>
              <a:rPr lang="en-US" sz="1200" b="1" kern="0" dirty="0" err="1" smtClean="0">
                <a:solidFill>
                  <a:prstClr val="black"/>
                </a:solidFill>
                <a:cs typeface="Arial" pitchFamily="34" charset="0"/>
              </a:rPr>
              <a:t>ninguna</a:t>
            </a:r>
            <a:r>
              <a:rPr lang="en-US" sz="1200" b="1" kern="0" dirty="0" smtClean="0">
                <a:solidFill>
                  <a:prstClr val="black"/>
                </a:solidFill>
                <a:cs typeface="Arial" pitchFamily="34" charset="0"/>
              </a:rPr>
              <a:t> </a:t>
            </a:r>
            <a:r>
              <a:rPr lang="en-US" sz="1200" b="1" kern="0" dirty="0" err="1" smtClean="0">
                <a:solidFill>
                  <a:prstClr val="black"/>
                </a:solidFill>
                <a:cs typeface="Arial" pitchFamily="34" charset="0"/>
              </a:rPr>
              <a:t>medida</a:t>
            </a:r>
            <a:endParaRPr lang="en-US" sz="1200" b="1" kern="0" dirty="0" smtClean="0">
              <a:solidFill>
                <a:prstClr val="black"/>
              </a:solidFill>
              <a:cs typeface="Arial" pitchFamily="34" charset="0"/>
            </a:endParaRPr>
          </a:p>
          <a:p>
            <a:pPr lvl="0" algn="ctr">
              <a:defRPr/>
            </a:pPr>
            <a:r>
              <a:rPr lang="en-US" sz="1200" b="1" kern="0" dirty="0" smtClean="0">
                <a:solidFill>
                  <a:prstClr val="black"/>
                </a:solidFill>
                <a:cs typeface="Arial" pitchFamily="34" charset="0"/>
              </a:rPr>
              <a:t>Si se </a:t>
            </a:r>
            <a:r>
              <a:rPr lang="en-US" sz="1200" b="1" kern="0" dirty="0" err="1" smtClean="0">
                <a:solidFill>
                  <a:prstClr val="black"/>
                </a:solidFill>
                <a:cs typeface="Arial" pitchFamily="34" charset="0"/>
              </a:rPr>
              <a:t>confirma</a:t>
            </a:r>
            <a:r>
              <a:rPr lang="en-US" sz="1200" b="1" kern="0" dirty="0" smtClean="0">
                <a:solidFill>
                  <a:prstClr val="black"/>
                </a:solidFill>
                <a:cs typeface="Arial" pitchFamily="34" charset="0"/>
              </a:rPr>
              <a:t> </a:t>
            </a:r>
            <a:r>
              <a:rPr lang="en-US" sz="1200" b="1" kern="0" dirty="0">
                <a:solidFill>
                  <a:prstClr val="black"/>
                </a:solidFill>
                <a:cs typeface="Arial" pitchFamily="34" charset="0"/>
              </a:rPr>
              <a:t>&gt;&gt;&gt;</a:t>
            </a:r>
            <a:endParaRPr lang="es-ES" sz="1200" b="1" kern="0" dirty="0">
              <a:solidFill>
                <a:prstClr val="black"/>
              </a:solidFill>
              <a:cs typeface="Arial" pitchFamily="34" charset="0"/>
            </a:endParaRPr>
          </a:p>
        </p:txBody>
      </p:sp>
      <p:sp>
        <p:nvSpPr>
          <p:cNvPr id="7" name="Date Placeholder 6"/>
          <p:cNvSpPr>
            <a:spLocks noGrp="1"/>
          </p:cNvSpPr>
          <p:nvPr>
            <p:ph type="dt" sz="half" idx="10"/>
          </p:nvPr>
        </p:nvSpPr>
        <p:spPr/>
        <p:txBody>
          <a:bodyPr/>
          <a:lstStyle/>
          <a:p>
            <a:fld id="{D7A7430E-2F06-45C4-BD9D-912278ED0754}" type="datetime4">
              <a:rPr lang="es-ES" smtClean="0"/>
              <a:t>05 de diciembre de 2017</a:t>
            </a:fld>
            <a:endParaRPr lang="en-US" dirty="0"/>
          </a:p>
        </p:txBody>
      </p:sp>
      <p:sp>
        <p:nvSpPr>
          <p:cNvPr id="32" name="Right Arrow 31"/>
          <p:cNvSpPr/>
          <p:nvPr/>
        </p:nvSpPr>
        <p:spPr>
          <a:xfrm>
            <a:off x="5396095" y="1844824"/>
            <a:ext cx="3064337" cy="924405"/>
          </a:xfrm>
          <a:prstGeom prst="rightArrow">
            <a:avLst/>
          </a:prstGeom>
          <a:solidFill>
            <a:srgbClr val="8064A2"/>
          </a:solidFill>
          <a:ln w="25400" cap="flat" cmpd="sng" algn="ctr">
            <a:solidFill>
              <a:srgbClr val="8064A2">
                <a:shade val="50000"/>
              </a:srgbClr>
            </a:solidFill>
            <a:prstDash val="solid"/>
          </a:ln>
          <a:effectLst>
            <a:outerShdw blurRad="50800" dist="38100" dir="2700000" algn="tl" rotWithShape="0">
              <a:prstClr val="black">
                <a:alpha val="40000"/>
              </a:prstClr>
            </a:outerShdw>
          </a:effectLst>
        </p:spPr>
        <p:txBody>
          <a:bodyPr rtlCol="0" anchor="ctr"/>
          <a:lstStyle/>
          <a:p>
            <a:pPr lvl="0">
              <a:defRPr/>
            </a:pPr>
            <a:r>
              <a:rPr kumimoji="0" lang="en-US" sz="1600" b="1" i="0" u="none" strike="noStrike" kern="0" cap="none" spc="0" normalizeH="0" baseline="0" noProof="0" dirty="0" err="1" smtClean="0">
                <a:ln>
                  <a:noFill/>
                </a:ln>
                <a:solidFill>
                  <a:prstClr val="white"/>
                </a:solidFill>
                <a:effectLst/>
                <a:uLnTx/>
                <a:uFillTx/>
                <a:latin typeface="Calibri"/>
                <a:ea typeface="+mn-ea"/>
                <a:cs typeface="+mn-cs"/>
              </a:rPr>
              <a:t>Envía</a:t>
            </a:r>
            <a:r>
              <a:rPr kumimoji="0" lang="en-US" sz="1600" b="1" i="0" u="none" strike="noStrike" kern="0" cap="none" spc="0" normalizeH="0" baseline="0" noProof="0" dirty="0" smtClean="0">
                <a:ln>
                  <a:noFill/>
                </a:ln>
                <a:solidFill>
                  <a:prstClr val="white"/>
                </a:solidFill>
                <a:effectLst/>
                <a:uLnTx/>
                <a:uFillTx/>
                <a:latin typeface="Calibri"/>
                <a:ea typeface="+mn-ea"/>
                <a:cs typeface="+mn-cs"/>
              </a:rPr>
              <a:t> carta </a:t>
            </a:r>
            <a:r>
              <a:rPr lang="es-ES" sz="1600" b="1" kern="0" dirty="0" smtClean="0">
                <a:solidFill>
                  <a:prstClr val="white"/>
                </a:solidFill>
              </a:rPr>
              <a:t>de </a:t>
            </a:r>
            <a:r>
              <a:rPr lang="es-ES" sz="1600" b="1" kern="0" dirty="0">
                <a:solidFill>
                  <a:prstClr val="white"/>
                </a:solidFill>
              </a:rPr>
              <a:t>notificación inicial de la </a:t>
            </a:r>
            <a:r>
              <a:rPr lang="es-ES" sz="1600" b="1" kern="0" dirty="0" smtClean="0">
                <a:solidFill>
                  <a:prstClr val="white"/>
                </a:solidFill>
              </a:rPr>
              <a:t>SSC. </a:t>
            </a:r>
            <a:endParaRPr lang="es-ES" sz="1600" b="1" kern="0" dirty="0">
              <a:solidFill>
                <a:prstClr val="white"/>
              </a:solidFill>
            </a:endParaRPr>
          </a:p>
        </p:txBody>
      </p:sp>
      <p:sp>
        <p:nvSpPr>
          <p:cNvPr id="2" name="Footer Placeholder 1"/>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57</a:t>
            </a:fld>
            <a:endParaRPr lang="en-US" dirty="0"/>
          </a:p>
        </p:txBody>
      </p:sp>
    </p:spTree>
    <p:extLst>
      <p:ext uri="{BB962C8B-B14F-4D97-AF65-F5344CB8AC3E}">
        <p14:creationId xmlns:p14="http://schemas.microsoft.com/office/powerpoint/2010/main" val="28878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right)">
                                      <p:cBhvr>
                                        <p:cTn id="30" dur="500"/>
                                        <p:tgtEl>
                                          <p:spTgt spid="3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80432"/>
            <a:ext cx="8443664" cy="1143000"/>
          </a:xfrm>
        </p:spPr>
        <p:txBody>
          <a:bodyPr>
            <a:normAutofit/>
          </a:bodyPr>
          <a:lstStyle/>
          <a:p>
            <a:r>
              <a:rPr lang="es-ES" sz="3200" dirty="0">
                <a:ea typeface="+mn-ea"/>
                <a:cs typeface="+mn-cs"/>
              </a:rPr>
              <a:t>Mecanismo </a:t>
            </a:r>
            <a:r>
              <a:rPr lang="es-ES" sz="3200" dirty="0" smtClean="0">
                <a:ea typeface="+mn-ea"/>
                <a:cs typeface="+mn-cs"/>
              </a:rPr>
              <a:t>SSC:</a:t>
            </a:r>
            <a:r>
              <a:rPr lang="es-ES" sz="3200" dirty="0" smtClean="0"/>
              <a:t> Plan de acción</a:t>
            </a:r>
            <a:br>
              <a:rPr lang="es-ES" sz="3200" dirty="0" smtClean="0"/>
            </a:br>
            <a:r>
              <a:rPr lang="es-ES" sz="3200" dirty="0" smtClean="0"/>
              <a:t>de la OACI</a:t>
            </a:r>
            <a:endParaRPr lang="es-ES" sz="3200" dirty="0"/>
          </a:p>
        </p:txBody>
      </p:sp>
      <p:sp>
        <p:nvSpPr>
          <p:cNvPr id="6" name="Rectangle 5"/>
          <p:cNvSpPr/>
          <p:nvPr/>
        </p:nvSpPr>
        <p:spPr>
          <a:xfrm>
            <a:off x="76200" y="1676400"/>
            <a:ext cx="2133600" cy="44958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solidFill>
                <a:prstClr val="black"/>
              </a:solidFill>
            </a:endParaRPr>
          </a:p>
        </p:txBody>
      </p:sp>
      <p:sp>
        <p:nvSpPr>
          <p:cNvPr id="7" name="Rectangle 6"/>
          <p:cNvSpPr/>
          <p:nvPr/>
        </p:nvSpPr>
        <p:spPr>
          <a:xfrm>
            <a:off x="2362200" y="1676400"/>
            <a:ext cx="2133600" cy="44958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prstClr val="black"/>
              </a:solidFill>
            </a:endParaRPr>
          </a:p>
        </p:txBody>
      </p:sp>
      <p:sp>
        <p:nvSpPr>
          <p:cNvPr id="8" name="Rectangle 7"/>
          <p:cNvSpPr/>
          <p:nvPr/>
        </p:nvSpPr>
        <p:spPr>
          <a:xfrm>
            <a:off x="4648200" y="1676400"/>
            <a:ext cx="2133600" cy="44958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prstClr val="black"/>
              </a:solidFill>
            </a:endParaRPr>
          </a:p>
        </p:txBody>
      </p:sp>
      <p:sp>
        <p:nvSpPr>
          <p:cNvPr id="9" name="Rectangle 8"/>
          <p:cNvSpPr/>
          <p:nvPr/>
        </p:nvSpPr>
        <p:spPr>
          <a:xfrm>
            <a:off x="6934200" y="1676400"/>
            <a:ext cx="2133600" cy="44958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solidFill>
                <a:prstClr val="black"/>
              </a:solidFill>
            </a:endParaRPr>
          </a:p>
        </p:txBody>
      </p:sp>
      <p:sp>
        <p:nvSpPr>
          <p:cNvPr id="10" name="Rectangle 9"/>
          <p:cNvSpPr/>
          <p:nvPr/>
        </p:nvSpPr>
        <p:spPr>
          <a:xfrm>
            <a:off x="76200" y="1676400"/>
            <a:ext cx="2133600" cy="304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dirty="0" smtClean="0">
                <a:solidFill>
                  <a:prstClr val="white"/>
                </a:solidFill>
              </a:rPr>
              <a:t>MARB</a:t>
            </a:r>
            <a:endParaRPr lang="en-GB" b="1" dirty="0">
              <a:solidFill>
                <a:prstClr val="white"/>
              </a:solidFill>
            </a:endParaRPr>
          </a:p>
        </p:txBody>
      </p:sp>
      <p:sp>
        <p:nvSpPr>
          <p:cNvPr id="11" name="Rectangle 10"/>
          <p:cNvSpPr/>
          <p:nvPr/>
        </p:nvSpPr>
        <p:spPr>
          <a:xfrm>
            <a:off x="2362200" y="1676400"/>
            <a:ext cx="2133600" cy="304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b="1" dirty="0" smtClean="0">
                <a:solidFill>
                  <a:prstClr val="white"/>
                </a:solidFill>
              </a:rPr>
              <a:t>OACI – ANB, TCB</a:t>
            </a:r>
            <a:endParaRPr lang="en-GB" b="1" dirty="0">
              <a:solidFill>
                <a:prstClr val="white"/>
              </a:solidFill>
            </a:endParaRPr>
          </a:p>
        </p:txBody>
      </p:sp>
      <p:sp>
        <p:nvSpPr>
          <p:cNvPr id="12" name="Rectangle 11"/>
          <p:cNvSpPr/>
          <p:nvPr/>
        </p:nvSpPr>
        <p:spPr>
          <a:xfrm>
            <a:off x="4648200" y="1676400"/>
            <a:ext cx="2133600" cy="304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b="1" dirty="0" smtClean="0">
                <a:solidFill>
                  <a:prstClr val="white"/>
                </a:solidFill>
              </a:rPr>
              <a:t>OFICINA REGIONAL</a:t>
            </a:r>
            <a:endParaRPr lang="en-GB" b="1" dirty="0">
              <a:solidFill>
                <a:prstClr val="white"/>
              </a:solidFill>
            </a:endParaRPr>
          </a:p>
        </p:txBody>
      </p:sp>
      <p:sp>
        <p:nvSpPr>
          <p:cNvPr id="13" name="Rectangle 12"/>
          <p:cNvSpPr/>
          <p:nvPr/>
        </p:nvSpPr>
        <p:spPr>
          <a:xfrm>
            <a:off x="6934200" y="1676400"/>
            <a:ext cx="213360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b="1" dirty="0" smtClean="0">
                <a:solidFill>
                  <a:prstClr val="white"/>
                </a:solidFill>
              </a:rPr>
              <a:t>ESTADO</a:t>
            </a:r>
            <a:endParaRPr lang="en-GB" b="1" dirty="0">
              <a:solidFill>
                <a:prstClr val="white"/>
              </a:solidFill>
            </a:endParaRPr>
          </a:p>
        </p:txBody>
      </p:sp>
      <p:cxnSp>
        <p:nvCxnSpPr>
          <p:cNvPr id="14" name="Straight Arrow Connector 13"/>
          <p:cNvCxnSpPr>
            <a:stCxn id="26" idx="3"/>
            <a:endCxn id="27" idx="1"/>
          </p:cNvCxnSpPr>
          <p:nvPr/>
        </p:nvCxnSpPr>
        <p:spPr>
          <a:xfrm>
            <a:off x="2057400" y="23241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27" idx="3"/>
          </p:cNvCxnSpPr>
          <p:nvPr/>
        </p:nvCxnSpPr>
        <p:spPr>
          <a:xfrm>
            <a:off x="4343400" y="23241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hape 28"/>
          <p:cNvCxnSpPr>
            <a:stCxn id="28" idx="2"/>
            <a:endCxn id="29" idx="3"/>
          </p:cNvCxnSpPr>
          <p:nvPr/>
        </p:nvCxnSpPr>
        <p:spPr>
          <a:xfrm rot="5400000">
            <a:off x="4933764" y="2046548"/>
            <a:ext cx="228972" cy="14097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29" idx="2"/>
            <a:endCxn id="30" idx="0"/>
          </p:cNvCxnSpPr>
          <p:nvPr/>
        </p:nvCxnSpPr>
        <p:spPr>
          <a:xfrm>
            <a:off x="3467100" y="3140968"/>
            <a:ext cx="0" cy="2118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30" idx="3"/>
            <a:endCxn id="31" idx="1"/>
          </p:cNvCxnSpPr>
          <p:nvPr/>
        </p:nvCxnSpPr>
        <p:spPr>
          <a:xfrm>
            <a:off x="4343400" y="360045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31" idx="3"/>
            <a:endCxn id="32" idx="1"/>
          </p:cNvCxnSpPr>
          <p:nvPr/>
        </p:nvCxnSpPr>
        <p:spPr>
          <a:xfrm>
            <a:off x="6629400" y="3600450"/>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hape 44"/>
          <p:cNvCxnSpPr>
            <a:stCxn id="32" idx="2"/>
            <a:endCxn id="39" idx="3"/>
          </p:cNvCxnSpPr>
          <p:nvPr/>
        </p:nvCxnSpPr>
        <p:spPr>
          <a:xfrm rot="5400000">
            <a:off x="7115175" y="3362325"/>
            <a:ext cx="400050" cy="13716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39" idx="1"/>
            <a:endCxn id="33" idx="3"/>
          </p:cNvCxnSpPr>
          <p:nvPr/>
        </p:nvCxnSpPr>
        <p:spPr>
          <a:xfrm flipH="1">
            <a:off x="4343400" y="424815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hape 80"/>
          <p:cNvCxnSpPr>
            <a:stCxn id="33" idx="2"/>
            <a:endCxn id="38" idx="0"/>
          </p:cNvCxnSpPr>
          <p:nvPr/>
        </p:nvCxnSpPr>
        <p:spPr>
          <a:xfrm rot="16200000" flipH="1">
            <a:off x="3886200" y="4076700"/>
            <a:ext cx="304800" cy="11430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3" name="Shape 80"/>
          <p:cNvCxnSpPr>
            <a:stCxn id="36" idx="2"/>
            <a:endCxn id="34" idx="1"/>
          </p:cNvCxnSpPr>
          <p:nvPr/>
        </p:nvCxnSpPr>
        <p:spPr>
          <a:xfrm rot="5400000" flipH="1">
            <a:off x="866775" y="3343275"/>
            <a:ext cx="2419350" cy="2628900"/>
          </a:xfrm>
          <a:prstGeom prst="bentConnector4">
            <a:avLst>
              <a:gd name="adj1" fmla="val -9449"/>
              <a:gd name="adj2" fmla="val 108696"/>
            </a:avLst>
          </a:prstGeom>
          <a:ln>
            <a:tailEnd type="arrow"/>
          </a:ln>
        </p:spPr>
        <p:style>
          <a:lnRef idx="2">
            <a:schemeClr val="dk1"/>
          </a:lnRef>
          <a:fillRef idx="0">
            <a:schemeClr val="dk1"/>
          </a:fillRef>
          <a:effectRef idx="1">
            <a:schemeClr val="dk1"/>
          </a:effectRef>
          <a:fontRef idx="minor">
            <a:schemeClr val="tx1"/>
          </a:fontRef>
        </p:style>
      </p:cxnSp>
      <p:cxnSp>
        <p:nvCxnSpPr>
          <p:cNvPr id="24" name="Shape 80"/>
          <p:cNvCxnSpPr>
            <a:stCxn id="38" idx="2"/>
            <a:endCxn id="36" idx="0"/>
          </p:cNvCxnSpPr>
          <p:nvPr/>
        </p:nvCxnSpPr>
        <p:spPr>
          <a:xfrm rot="5400000">
            <a:off x="3848100" y="4724400"/>
            <a:ext cx="304800" cy="12192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5" name="Shape 80"/>
          <p:cNvCxnSpPr>
            <a:stCxn id="36" idx="2"/>
            <a:endCxn id="35" idx="2"/>
          </p:cNvCxnSpPr>
          <p:nvPr/>
        </p:nvCxnSpPr>
        <p:spPr>
          <a:xfrm rot="16200000" flipH="1">
            <a:off x="5715000" y="3543300"/>
            <a:ext cx="12700" cy="4648200"/>
          </a:xfrm>
          <a:prstGeom prst="bentConnector3">
            <a:avLst>
              <a:gd name="adj1" fmla="val 1800000"/>
            </a:avLst>
          </a:prstGeom>
          <a:ln>
            <a:tailEnd type="arrow"/>
          </a:ln>
        </p:spPr>
        <p:style>
          <a:lnRef idx="2">
            <a:schemeClr val="dk1"/>
          </a:lnRef>
          <a:fillRef idx="0">
            <a:schemeClr val="dk1"/>
          </a:fillRef>
          <a:effectRef idx="1">
            <a:schemeClr val="dk1"/>
          </a:effectRef>
          <a:fontRef idx="minor">
            <a:schemeClr val="tx1"/>
          </a:fontRef>
        </p:style>
      </p:cxnSp>
      <p:sp>
        <p:nvSpPr>
          <p:cNvPr id="26" name="Rectangle 25"/>
          <p:cNvSpPr/>
          <p:nvPr/>
        </p:nvSpPr>
        <p:spPr>
          <a:xfrm>
            <a:off x="228600" y="2133600"/>
            <a:ext cx="1828800" cy="3810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b="1" dirty="0" err="1" smtClean="0">
                <a:solidFill>
                  <a:prstClr val="black"/>
                </a:solidFill>
              </a:rPr>
              <a:t>Lista</a:t>
            </a:r>
            <a:r>
              <a:rPr lang="en-US" sz="1000" b="1" dirty="0" smtClean="0">
                <a:solidFill>
                  <a:prstClr val="black"/>
                </a:solidFill>
              </a:rPr>
              <a:t> de </a:t>
            </a:r>
            <a:r>
              <a:rPr lang="en-US" sz="1000" b="1" dirty="0" err="1" smtClean="0">
                <a:solidFill>
                  <a:prstClr val="black"/>
                </a:solidFill>
              </a:rPr>
              <a:t>Estados</a:t>
            </a:r>
            <a:r>
              <a:rPr lang="en-US" sz="1000" b="1" dirty="0" smtClean="0">
                <a:solidFill>
                  <a:prstClr val="black"/>
                </a:solidFill>
              </a:rPr>
              <a:t> </a:t>
            </a:r>
            <a:r>
              <a:rPr lang="en-US" sz="1000" b="1" dirty="0" err="1" smtClean="0">
                <a:solidFill>
                  <a:prstClr val="black"/>
                </a:solidFill>
              </a:rPr>
              <a:t>remitidos</a:t>
            </a:r>
            <a:r>
              <a:rPr lang="en-US" sz="1000" b="1" dirty="0" smtClean="0">
                <a:solidFill>
                  <a:prstClr val="black"/>
                </a:solidFill>
              </a:rPr>
              <a:t> a</a:t>
            </a:r>
          </a:p>
          <a:p>
            <a:pPr algn="ctr"/>
            <a:r>
              <a:rPr lang="en-US" sz="1000" b="1" dirty="0" smtClean="0">
                <a:solidFill>
                  <a:prstClr val="black"/>
                </a:solidFill>
              </a:rPr>
              <a:t>la MARB</a:t>
            </a:r>
            <a:endParaRPr lang="en-GB" sz="1000" b="1" dirty="0">
              <a:solidFill>
                <a:prstClr val="black"/>
              </a:solidFill>
            </a:endParaRPr>
          </a:p>
        </p:txBody>
      </p:sp>
      <p:sp>
        <p:nvSpPr>
          <p:cNvPr id="27" name="Rectangle 26"/>
          <p:cNvSpPr/>
          <p:nvPr/>
        </p:nvSpPr>
        <p:spPr>
          <a:xfrm>
            <a:off x="2590800" y="2133600"/>
            <a:ext cx="1752600" cy="3810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err="1" smtClean="0">
                <a:solidFill>
                  <a:prstClr val="black"/>
                </a:solidFill>
              </a:rPr>
              <a:t>Determina</a:t>
            </a:r>
            <a:r>
              <a:rPr lang="en-US" sz="1000" b="1" dirty="0" smtClean="0">
                <a:solidFill>
                  <a:prstClr val="black"/>
                </a:solidFill>
              </a:rPr>
              <a:t> la </a:t>
            </a:r>
            <a:r>
              <a:rPr lang="en-US" sz="1000" b="1" dirty="0" err="1" smtClean="0">
                <a:solidFill>
                  <a:prstClr val="black"/>
                </a:solidFill>
              </a:rPr>
              <a:t>naturaleza</a:t>
            </a:r>
            <a:r>
              <a:rPr lang="en-US" sz="1000" b="1" dirty="0" smtClean="0">
                <a:solidFill>
                  <a:prstClr val="black"/>
                </a:solidFill>
              </a:rPr>
              <a:t> de la </a:t>
            </a:r>
            <a:r>
              <a:rPr lang="en-US" sz="1000" b="1" dirty="0" err="1" smtClean="0">
                <a:solidFill>
                  <a:prstClr val="black"/>
                </a:solidFill>
              </a:rPr>
              <a:t>asistencia</a:t>
            </a:r>
            <a:endParaRPr lang="en-GB" sz="1000" b="1" dirty="0">
              <a:solidFill>
                <a:prstClr val="black"/>
              </a:solidFill>
            </a:endParaRPr>
          </a:p>
        </p:txBody>
      </p:sp>
      <p:sp>
        <p:nvSpPr>
          <p:cNvPr id="28" name="Rectangle 27"/>
          <p:cNvSpPr/>
          <p:nvPr/>
        </p:nvSpPr>
        <p:spPr>
          <a:xfrm>
            <a:off x="4876800" y="2060848"/>
            <a:ext cx="1752600" cy="576064"/>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err="1" smtClean="0">
                <a:solidFill>
                  <a:prstClr val="black"/>
                </a:solidFill>
              </a:rPr>
              <a:t>En</a:t>
            </a:r>
            <a:r>
              <a:rPr lang="en-US" sz="1000" b="1" dirty="0" smtClean="0">
                <a:solidFill>
                  <a:prstClr val="black"/>
                </a:solidFill>
              </a:rPr>
              <a:t> </a:t>
            </a:r>
            <a:r>
              <a:rPr lang="en-US" sz="1000" b="1" dirty="0" err="1" smtClean="0">
                <a:solidFill>
                  <a:prstClr val="black"/>
                </a:solidFill>
              </a:rPr>
              <a:t>colaboración</a:t>
            </a:r>
            <a:r>
              <a:rPr lang="en-US" sz="1000" b="1" dirty="0" smtClean="0">
                <a:solidFill>
                  <a:prstClr val="black"/>
                </a:solidFill>
              </a:rPr>
              <a:t> con el Estado, </a:t>
            </a:r>
            <a:r>
              <a:rPr lang="en-US" sz="1000" b="1" dirty="0" err="1" smtClean="0">
                <a:solidFill>
                  <a:prstClr val="black"/>
                </a:solidFill>
              </a:rPr>
              <a:t>elabora</a:t>
            </a:r>
            <a:r>
              <a:rPr lang="en-US" sz="1000" b="1" dirty="0" smtClean="0">
                <a:solidFill>
                  <a:prstClr val="black"/>
                </a:solidFill>
              </a:rPr>
              <a:t> un Plan de </a:t>
            </a:r>
            <a:r>
              <a:rPr lang="en-US" sz="1000" b="1" dirty="0" err="1" smtClean="0">
                <a:solidFill>
                  <a:prstClr val="black"/>
                </a:solidFill>
              </a:rPr>
              <a:t>acción</a:t>
            </a:r>
            <a:r>
              <a:rPr lang="en-US" sz="1000" b="1" dirty="0" smtClean="0">
                <a:solidFill>
                  <a:prstClr val="black"/>
                </a:solidFill>
              </a:rPr>
              <a:t> OACI </a:t>
            </a:r>
            <a:r>
              <a:rPr lang="en-US" sz="1000" b="1" dirty="0" err="1" smtClean="0">
                <a:solidFill>
                  <a:prstClr val="black"/>
                </a:solidFill>
              </a:rPr>
              <a:t>específico</a:t>
            </a:r>
            <a:r>
              <a:rPr lang="en-US" sz="1000" b="1" dirty="0" smtClean="0">
                <a:solidFill>
                  <a:prstClr val="black"/>
                </a:solidFill>
              </a:rPr>
              <a:t> para el Estado </a:t>
            </a:r>
            <a:r>
              <a:rPr lang="en-US" sz="1000" b="1" dirty="0" err="1" smtClean="0">
                <a:solidFill>
                  <a:prstClr val="black"/>
                </a:solidFill>
              </a:rPr>
              <a:t>en</a:t>
            </a:r>
            <a:r>
              <a:rPr lang="en-US" sz="1000" b="1" dirty="0" smtClean="0">
                <a:solidFill>
                  <a:prstClr val="black"/>
                </a:solidFill>
              </a:rPr>
              <a:t> </a:t>
            </a:r>
            <a:r>
              <a:rPr lang="en-US" sz="1000" b="1" dirty="0" err="1" smtClean="0">
                <a:solidFill>
                  <a:prstClr val="black"/>
                </a:solidFill>
              </a:rPr>
              <a:t>cuestión</a:t>
            </a:r>
            <a:r>
              <a:rPr lang="en-US" sz="1000" b="1" dirty="0" smtClean="0">
                <a:solidFill>
                  <a:prstClr val="black"/>
                </a:solidFill>
              </a:rPr>
              <a:t> </a:t>
            </a:r>
            <a:endParaRPr lang="en-GB" sz="1000" b="1" dirty="0">
              <a:solidFill>
                <a:prstClr val="black"/>
              </a:solidFill>
            </a:endParaRPr>
          </a:p>
        </p:txBody>
      </p:sp>
      <p:sp>
        <p:nvSpPr>
          <p:cNvPr id="29" name="Rectangle 28"/>
          <p:cNvSpPr/>
          <p:nvPr/>
        </p:nvSpPr>
        <p:spPr>
          <a:xfrm>
            <a:off x="2590800" y="2590800"/>
            <a:ext cx="1752600" cy="550168"/>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err="1" smtClean="0">
                <a:solidFill>
                  <a:prstClr val="black"/>
                </a:solidFill>
              </a:rPr>
              <a:t>Comparte</a:t>
            </a:r>
            <a:r>
              <a:rPr lang="en-US" sz="1000" b="1" dirty="0" smtClean="0">
                <a:solidFill>
                  <a:prstClr val="black"/>
                </a:solidFill>
              </a:rPr>
              <a:t> el Plan de </a:t>
            </a:r>
            <a:r>
              <a:rPr lang="en-US" sz="1000" b="1" dirty="0" err="1" smtClean="0">
                <a:solidFill>
                  <a:prstClr val="black"/>
                </a:solidFill>
              </a:rPr>
              <a:t>acción</a:t>
            </a:r>
            <a:r>
              <a:rPr lang="en-US" sz="1000" b="1" dirty="0" smtClean="0">
                <a:solidFill>
                  <a:prstClr val="black"/>
                </a:solidFill>
              </a:rPr>
              <a:t> OACI a los </a:t>
            </a:r>
            <a:r>
              <a:rPr lang="en-US" sz="1000" b="1" dirty="0" err="1" smtClean="0">
                <a:solidFill>
                  <a:prstClr val="black"/>
                </a:solidFill>
              </a:rPr>
              <a:t>efectos</a:t>
            </a:r>
            <a:r>
              <a:rPr lang="en-US" sz="1000" b="1" dirty="0" smtClean="0">
                <a:solidFill>
                  <a:prstClr val="black"/>
                </a:solidFill>
              </a:rPr>
              <a:t> de </a:t>
            </a:r>
            <a:r>
              <a:rPr lang="en-US" sz="1000" b="1" dirty="0" err="1" smtClean="0">
                <a:solidFill>
                  <a:prstClr val="black"/>
                </a:solidFill>
              </a:rPr>
              <a:t>su</a:t>
            </a:r>
            <a:r>
              <a:rPr lang="en-US" sz="1000" b="1" dirty="0" smtClean="0">
                <a:solidFill>
                  <a:prstClr val="black"/>
                </a:solidFill>
              </a:rPr>
              <a:t> </a:t>
            </a:r>
            <a:r>
              <a:rPr lang="en-US" sz="1000" b="1" dirty="0" err="1" smtClean="0">
                <a:solidFill>
                  <a:prstClr val="black"/>
                </a:solidFill>
              </a:rPr>
              <a:t>examen</a:t>
            </a:r>
            <a:r>
              <a:rPr lang="en-US" sz="1000" b="1" dirty="0" smtClean="0">
                <a:solidFill>
                  <a:prstClr val="black"/>
                </a:solidFill>
              </a:rPr>
              <a:t> para </a:t>
            </a:r>
            <a:r>
              <a:rPr lang="en-US" sz="1000" b="1" dirty="0" err="1" smtClean="0">
                <a:solidFill>
                  <a:prstClr val="black"/>
                </a:solidFill>
              </a:rPr>
              <a:t>asegurar</a:t>
            </a:r>
            <a:r>
              <a:rPr lang="en-US" sz="1000" b="1" dirty="0" smtClean="0">
                <a:solidFill>
                  <a:prstClr val="black"/>
                </a:solidFill>
              </a:rPr>
              <a:t> “</a:t>
            </a:r>
            <a:r>
              <a:rPr lang="en-US" sz="1000" b="1" dirty="0" err="1" smtClean="0">
                <a:solidFill>
                  <a:prstClr val="black"/>
                </a:solidFill>
              </a:rPr>
              <a:t>una</a:t>
            </a:r>
            <a:r>
              <a:rPr lang="en-US" sz="1000" b="1" dirty="0" smtClean="0">
                <a:solidFill>
                  <a:prstClr val="black"/>
                </a:solidFill>
              </a:rPr>
              <a:t> sola OACI”</a:t>
            </a:r>
            <a:endParaRPr lang="en-GB" sz="1000" b="1" dirty="0">
              <a:solidFill>
                <a:prstClr val="black"/>
              </a:solidFill>
            </a:endParaRPr>
          </a:p>
        </p:txBody>
      </p:sp>
      <p:sp>
        <p:nvSpPr>
          <p:cNvPr id="30" name="Rectangle 29"/>
          <p:cNvSpPr/>
          <p:nvPr/>
        </p:nvSpPr>
        <p:spPr>
          <a:xfrm>
            <a:off x="2590800" y="3352800"/>
            <a:ext cx="1752600" cy="4953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err="1" smtClean="0">
                <a:solidFill>
                  <a:prstClr val="black"/>
                </a:solidFill>
              </a:rPr>
              <a:t>Recopila</a:t>
            </a:r>
            <a:r>
              <a:rPr lang="en-US" sz="1000" b="1" dirty="0" smtClean="0">
                <a:solidFill>
                  <a:prstClr val="black"/>
                </a:solidFill>
              </a:rPr>
              <a:t> y </a:t>
            </a:r>
            <a:r>
              <a:rPr lang="en-US" sz="1000" b="1" dirty="0" err="1" smtClean="0">
                <a:solidFill>
                  <a:prstClr val="black"/>
                </a:solidFill>
              </a:rPr>
              <a:t>consolida</a:t>
            </a:r>
            <a:r>
              <a:rPr lang="en-US" sz="1000" b="1" dirty="0" smtClean="0">
                <a:solidFill>
                  <a:prstClr val="black"/>
                </a:solidFill>
              </a:rPr>
              <a:t> la </a:t>
            </a:r>
            <a:r>
              <a:rPr lang="en-US" sz="1000" b="1" dirty="0" err="1" smtClean="0">
                <a:solidFill>
                  <a:prstClr val="black"/>
                </a:solidFill>
              </a:rPr>
              <a:t>información</a:t>
            </a:r>
            <a:r>
              <a:rPr lang="en-US" sz="1000" b="1" dirty="0" smtClean="0">
                <a:solidFill>
                  <a:prstClr val="black"/>
                </a:solidFill>
              </a:rPr>
              <a:t> de </a:t>
            </a:r>
            <a:r>
              <a:rPr lang="en-US" sz="1000" b="1" dirty="0" err="1" smtClean="0">
                <a:solidFill>
                  <a:prstClr val="black"/>
                </a:solidFill>
              </a:rPr>
              <a:t>retorno</a:t>
            </a:r>
            <a:endParaRPr lang="en-GB" sz="1000" b="1" dirty="0">
              <a:solidFill>
                <a:prstClr val="black"/>
              </a:solidFill>
            </a:endParaRPr>
          </a:p>
        </p:txBody>
      </p:sp>
      <p:sp>
        <p:nvSpPr>
          <p:cNvPr id="31" name="Rectangle 30"/>
          <p:cNvSpPr/>
          <p:nvPr/>
        </p:nvSpPr>
        <p:spPr>
          <a:xfrm>
            <a:off x="4876800" y="3352800"/>
            <a:ext cx="1752600" cy="4953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err="1" smtClean="0">
                <a:solidFill>
                  <a:prstClr val="black"/>
                </a:solidFill>
              </a:rPr>
              <a:t>Finaliza</a:t>
            </a:r>
            <a:r>
              <a:rPr lang="en-US" sz="1000" b="1" dirty="0" smtClean="0">
                <a:solidFill>
                  <a:prstClr val="black"/>
                </a:solidFill>
              </a:rPr>
              <a:t> y </a:t>
            </a:r>
            <a:r>
              <a:rPr lang="en-US" sz="1000" b="1" dirty="0" err="1" smtClean="0">
                <a:solidFill>
                  <a:prstClr val="black"/>
                </a:solidFill>
              </a:rPr>
              <a:t>presenta</a:t>
            </a:r>
            <a:r>
              <a:rPr lang="en-US" sz="1000" b="1" dirty="0" smtClean="0">
                <a:solidFill>
                  <a:prstClr val="black"/>
                </a:solidFill>
              </a:rPr>
              <a:t> al Estado el Plan de </a:t>
            </a:r>
            <a:r>
              <a:rPr lang="en-US" sz="1000" b="1" dirty="0" err="1" smtClean="0">
                <a:solidFill>
                  <a:prstClr val="black"/>
                </a:solidFill>
              </a:rPr>
              <a:t>acción</a:t>
            </a:r>
            <a:r>
              <a:rPr lang="en-US" sz="1000" b="1" dirty="0" smtClean="0">
                <a:solidFill>
                  <a:prstClr val="black"/>
                </a:solidFill>
              </a:rPr>
              <a:t> OACI</a:t>
            </a:r>
            <a:endParaRPr lang="en-GB" sz="1000" b="1" dirty="0">
              <a:solidFill>
                <a:prstClr val="black"/>
              </a:solidFill>
            </a:endParaRPr>
          </a:p>
        </p:txBody>
      </p:sp>
      <p:sp>
        <p:nvSpPr>
          <p:cNvPr id="32" name="Rectangle 31"/>
          <p:cNvSpPr/>
          <p:nvPr/>
        </p:nvSpPr>
        <p:spPr>
          <a:xfrm>
            <a:off x="7086600" y="3352800"/>
            <a:ext cx="1828800" cy="4953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b="1" dirty="0" err="1" smtClean="0">
                <a:solidFill>
                  <a:prstClr val="black"/>
                </a:solidFill>
              </a:rPr>
              <a:t>Acepta</a:t>
            </a:r>
            <a:r>
              <a:rPr lang="en-US" sz="1000" b="1" dirty="0" smtClean="0">
                <a:solidFill>
                  <a:prstClr val="black"/>
                </a:solidFill>
              </a:rPr>
              <a:t> el Plan de </a:t>
            </a:r>
            <a:r>
              <a:rPr lang="en-US" sz="1000" b="1" dirty="0" err="1" smtClean="0">
                <a:solidFill>
                  <a:prstClr val="black"/>
                </a:solidFill>
              </a:rPr>
              <a:t>acción</a:t>
            </a:r>
            <a:r>
              <a:rPr lang="en-US" sz="1000" b="1" dirty="0" smtClean="0">
                <a:solidFill>
                  <a:prstClr val="black"/>
                </a:solidFill>
              </a:rPr>
              <a:t> OACI</a:t>
            </a:r>
            <a:endParaRPr lang="en-GB" sz="1000" b="1" dirty="0">
              <a:solidFill>
                <a:prstClr val="black"/>
              </a:solidFill>
            </a:endParaRPr>
          </a:p>
        </p:txBody>
      </p:sp>
      <p:sp>
        <p:nvSpPr>
          <p:cNvPr id="33" name="Rectangle 32"/>
          <p:cNvSpPr/>
          <p:nvPr/>
        </p:nvSpPr>
        <p:spPr>
          <a:xfrm>
            <a:off x="2590800" y="4000500"/>
            <a:ext cx="1752600" cy="4953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smtClean="0">
                <a:solidFill>
                  <a:prstClr val="black"/>
                </a:solidFill>
              </a:rPr>
              <a:t>Se </a:t>
            </a:r>
            <a:r>
              <a:rPr lang="en-US" sz="1000" b="1" dirty="0" err="1" smtClean="0">
                <a:solidFill>
                  <a:prstClr val="black"/>
                </a:solidFill>
              </a:rPr>
              <a:t>comunica</a:t>
            </a:r>
            <a:r>
              <a:rPr lang="en-US" sz="1000" b="1" dirty="0" smtClean="0">
                <a:solidFill>
                  <a:prstClr val="black"/>
                </a:solidFill>
              </a:rPr>
              <a:t> con </a:t>
            </a:r>
            <a:r>
              <a:rPr lang="en-US" sz="1000" b="1" dirty="0" err="1" smtClean="0">
                <a:solidFill>
                  <a:prstClr val="black"/>
                </a:solidFill>
              </a:rPr>
              <a:t>los</a:t>
            </a:r>
            <a:r>
              <a:rPr lang="en-US" sz="1000" b="1" dirty="0" smtClean="0">
                <a:solidFill>
                  <a:prstClr val="black"/>
                </a:solidFill>
              </a:rPr>
              <a:t> </a:t>
            </a:r>
            <a:r>
              <a:rPr lang="en-US" sz="1000" b="1" dirty="0" err="1">
                <a:solidFill>
                  <a:prstClr val="black"/>
                </a:solidFill>
              </a:rPr>
              <a:t>d</a:t>
            </a:r>
            <a:r>
              <a:rPr lang="en-US" sz="1000" b="1" dirty="0" err="1" smtClean="0">
                <a:solidFill>
                  <a:prstClr val="black"/>
                </a:solidFill>
              </a:rPr>
              <a:t>onantes</a:t>
            </a:r>
            <a:r>
              <a:rPr lang="en-US" sz="1000" b="1" dirty="0" smtClean="0">
                <a:solidFill>
                  <a:prstClr val="black"/>
                </a:solidFill>
              </a:rPr>
              <a:t/>
            </a:r>
            <a:br>
              <a:rPr lang="en-US" sz="1000" b="1" dirty="0" smtClean="0">
                <a:solidFill>
                  <a:prstClr val="black"/>
                </a:solidFill>
              </a:rPr>
            </a:br>
            <a:r>
              <a:rPr lang="en-US" sz="1000" b="1" dirty="0" smtClean="0">
                <a:solidFill>
                  <a:prstClr val="black"/>
                </a:solidFill>
              </a:rPr>
              <a:t>(Estado, SAFE, SCAN, </a:t>
            </a:r>
            <a:r>
              <a:rPr lang="en-US" sz="1000" b="1" dirty="0" err="1" smtClean="0">
                <a:solidFill>
                  <a:prstClr val="black"/>
                </a:solidFill>
              </a:rPr>
              <a:t>otros</a:t>
            </a:r>
            <a:r>
              <a:rPr lang="en-US" sz="1000" b="1" dirty="0" smtClean="0">
                <a:solidFill>
                  <a:prstClr val="black"/>
                </a:solidFill>
              </a:rPr>
              <a:t>)</a:t>
            </a:r>
            <a:endParaRPr lang="en-GB" sz="1000" b="1" dirty="0">
              <a:solidFill>
                <a:prstClr val="black"/>
              </a:solidFill>
            </a:endParaRPr>
          </a:p>
        </p:txBody>
      </p:sp>
      <p:sp>
        <p:nvSpPr>
          <p:cNvPr id="34" name="Rectangle 33"/>
          <p:cNvSpPr/>
          <p:nvPr/>
        </p:nvSpPr>
        <p:spPr>
          <a:xfrm>
            <a:off x="762000" y="3238500"/>
            <a:ext cx="1295400" cy="4191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b="1" dirty="0" smtClean="0">
                <a:solidFill>
                  <a:prstClr val="black"/>
                </a:solidFill>
              </a:rPr>
              <a:t>La MARB decide el </a:t>
            </a:r>
            <a:r>
              <a:rPr lang="en-US" sz="1000" b="1" dirty="0" err="1" smtClean="0">
                <a:solidFill>
                  <a:prstClr val="black"/>
                </a:solidFill>
              </a:rPr>
              <a:t>curso</a:t>
            </a:r>
            <a:r>
              <a:rPr lang="en-US" sz="1000" b="1" dirty="0" smtClean="0">
                <a:solidFill>
                  <a:prstClr val="black"/>
                </a:solidFill>
              </a:rPr>
              <a:t> a </a:t>
            </a:r>
            <a:r>
              <a:rPr lang="en-US" sz="1000" b="1" dirty="0" err="1" smtClean="0">
                <a:solidFill>
                  <a:prstClr val="black"/>
                </a:solidFill>
              </a:rPr>
              <a:t>seguir</a:t>
            </a:r>
            <a:endParaRPr lang="en-GB" sz="1000" b="1" dirty="0">
              <a:solidFill>
                <a:prstClr val="black"/>
              </a:solidFill>
            </a:endParaRPr>
          </a:p>
        </p:txBody>
      </p:sp>
      <p:sp>
        <p:nvSpPr>
          <p:cNvPr id="35" name="Rectangle 34"/>
          <p:cNvSpPr/>
          <p:nvPr/>
        </p:nvSpPr>
        <p:spPr>
          <a:xfrm>
            <a:off x="7162800" y="5486400"/>
            <a:ext cx="1752600" cy="3810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b="1" dirty="0" err="1" smtClean="0">
                <a:solidFill>
                  <a:prstClr val="black"/>
                </a:solidFill>
              </a:rPr>
              <a:t>Continúa</a:t>
            </a:r>
            <a:r>
              <a:rPr lang="en-US" sz="1000" b="1" dirty="0" smtClean="0">
                <a:solidFill>
                  <a:prstClr val="black"/>
                </a:solidFill>
              </a:rPr>
              <a:t> la </a:t>
            </a:r>
            <a:r>
              <a:rPr lang="en-US" sz="1000" b="1" dirty="0" err="1" smtClean="0">
                <a:solidFill>
                  <a:prstClr val="black"/>
                </a:solidFill>
              </a:rPr>
              <a:t>participación</a:t>
            </a:r>
            <a:r>
              <a:rPr lang="en-US" sz="1000" b="1" dirty="0" smtClean="0">
                <a:solidFill>
                  <a:prstClr val="black"/>
                </a:solidFill>
              </a:rPr>
              <a:t> </a:t>
            </a:r>
            <a:r>
              <a:rPr lang="en-US" sz="1000" b="1" dirty="0" err="1" smtClean="0">
                <a:solidFill>
                  <a:prstClr val="black"/>
                </a:solidFill>
              </a:rPr>
              <a:t>en</a:t>
            </a:r>
            <a:r>
              <a:rPr lang="en-US" sz="1000" b="1" dirty="0" smtClean="0">
                <a:solidFill>
                  <a:prstClr val="black"/>
                </a:solidFill>
              </a:rPr>
              <a:t> el </a:t>
            </a:r>
            <a:r>
              <a:rPr lang="en-US" sz="1000" b="1" dirty="0" err="1" smtClean="0">
                <a:solidFill>
                  <a:prstClr val="black"/>
                </a:solidFill>
              </a:rPr>
              <a:t>proceso</a:t>
            </a:r>
            <a:r>
              <a:rPr lang="en-US" sz="1000" b="1" dirty="0" smtClean="0">
                <a:solidFill>
                  <a:prstClr val="black"/>
                </a:solidFill>
              </a:rPr>
              <a:t> CMA del USOAP</a:t>
            </a:r>
            <a:endParaRPr lang="en-GB" sz="1000" b="1" dirty="0">
              <a:solidFill>
                <a:prstClr val="black"/>
              </a:solidFill>
            </a:endParaRPr>
          </a:p>
        </p:txBody>
      </p:sp>
      <p:sp>
        <p:nvSpPr>
          <p:cNvPr id="36" name="Rectangle 35"/>
          <p:cNvSpPr/>
          <p:nvPr/>
        </p:nvSpPr>
        <p:spPr>
          <a:xfrm>
            <a:off x="2514600" y="5486400"/>
            <a:ext cx="1752600" cy="38100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err="1" smtClean="0">
                <a:solidFill>
                  <a:prstClr val="black"/>
                </a:solidFill>
              </a:rPr>
              <a:t>Seguimiento</a:t>
            </a:r>
            <a:r>
              <a:rPr lang="en-US" sz="1000" b="1" dirty="0" smtClean="0">
                <a:solidFill>
                  <a:prstClr val="black"/>
                </a:solidFill>
              </a:rPr>
              <a:t> del </a:t>
            </a:r>
            <a:r>
              <a:rPr lang="en-US" sz="1000" b="1" dirty="0" err="1" smtClean="0">
                <a:solidFill>
                  <a:prstClr val="black"/>
                </a:solidFill>
              </a:rPr>
              <a:t>avance</a:t>
            </a:r>
            <a:endParaRPr lang="en-GB" sz="1000" b="1" dirty="0">
              <a:solidFill>
                <a:prstClr val="black"/>
              </a:solidFill>
            </a:endParaRPr>
          </a:p>
        </p:txBody>
      </p:sp>
      <p:cxnSp>
        <p:nvCxnSpPr>
          <p:cNvPr id="37" name="Shape 80"/>
          <p:cNvCxnSpPr>
            <a:stCxn id="39" idx="2"/>
            <a:endCxn id="36" idx="3"/>
          </p:cNvCxnSpPr>
          <p:nvPr/>
        </p:nvCxnSpPr>
        <p:spPr>
          <a:xfrm rot="5400000">
            <a:off x="4419600" y="4343400"/>
            <a:ext cx="1181100" cy="1485900"/>
          </a:xfrm>
          <a:prstGeom prst="bentConnector2">
            <a:avLst/>
          </a:prstGeom>
          <a:ln>
            <a:solidFill>
              <a:schemeClr val="tx1">
                <a:lumMod val="50000"/>
                <a:lumOff val="50000"/>
              </a:schemeClr>
            </a:solidFill>
            <a:prstDash val="sysDash"/>
            <a:tailEnd type="arrow"/>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1752600" y="4800600"/>
            <a:ext cx="5715000" cy="3810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smtClean="0">
                <a:solidFill>
                  <a:prstClr val="black"/>
                </a:solidFill>
              </a:rPr>
              <a:t>Si se </a:t>
            </a:r>
            <a:r>
              <a:rPr lang="en-US" sz="1000" b="1" dirty="0" err="1" smtClean="0">
                <a:solidFill>
                  <a:prstClr val="black"/>
                </a:solidFill>
              </a:rPr>
              <a:t>trata</a:t>
            </a:r>
            <a:r>
              <a:rPr lang="en-US" sz="1000" b="1" dirty="0" smtClean="0">
                <a:solidFill>
                  <a:prstClr val="black"/>
                </a:solidFill>
              </a:rPr>
              <a:t> de un </a:t>
            </a:r>
            <a:r>
              <a:rPr lang="en-US" sz="1000" b="1" dirty="0" err="1" smtClean="0">
                <a:solidFill>
                  <a:prstClr val="black"/>
                </a:solidFill>
              </a:rPr>
              <a:t>proyecto</a:t>
            </a:r>
            <a:r>
              <a:rPr lang="en-US" sz="1000" b="1" dirty="0" smtClean="0">
                <a:solidFill>
                  <a:prstClr val="black"/>
                </a:solidFill>
              </a:rPr>
              <a:t> OACI, </a:t>
            </a:r>
            <a:r>
              <a:rPr lang="en-US" sz="1000" b="1" dirty="0" err="1" smtClean="0">
                <a:solidFill>
                  <a:prstClr val="black"/>
                </a:solidFill>
              </a:rPr>
              <a:t>redacta</a:t>
            </a:r>
            <a:r>
              <a:rPr lang="en-US" sz="1000" b="1" dirty="0" smtClean="0">
                <a:solidFill>
                  <a:prstClr val="black"/>
                </a:solidFill>
              </a:rPr>
              <a:t>, </a:t>
            </a:r>
            <a:r>
              <a:rPr lang="en-US" sz="1000" b="1" dirty="0" err="1" smtClean="0">
                <a:solidFill>
                  <a:prstClr val="black"/>
                </a:solidFill>
              </a:rPr>
              <a:t>examina</a:t>
            </a:r>
            <a:r>
              <a:rPr lang="en-US" sz="1000" b="1" dirty="0" smtClean="0">
                <a:solidFill>
                  <a:prstClr val="black"/>
                </a:solidFill>
              </a:rPr>
              <a:t> y </a:t>
            </a:r>
            <a:r>
              <a:rPr lang="en-US" sz="1000" b="1" dirty="0" err="1" smtClean="0">
                <a:solidFill>
                  <a:prstClr val="black"/>
                </a:solidFill>
              </a:rPr>
              <a:t>aprueba</a:t>
            </a:r>
            <a:r>
              <a:rPr lang="en-US" sz="1000" b="1" dirty="0" smtClean="0">
                <a:solidFill>
                  <a:prstClr val="black"/>
                </a:solidFill>
              </a:rPr>
              <a:t> el </a:t>
            </a:r>
            <a:r>
              <a:rPr lang="en-US" sz="1000" b="1" dirty="0" err="1" smtClean="0">
                <a:solidFill>
                  <a:prstClr val="black"/>
                </a:solidFill>
              </a:rPr>
              <a:t>documento</a:t>
            </a:r>
            <a:r>
              <a:rPr lang="en-US" sz="1000" b="1" dirty="0" smtClean="0">
                <a:solidFill>
                  <a:prstClr val="black"/>
                </a:solidFill>
              </a:rPr>
              <a:t> de </a:t>
            </a:r>
            <a:r>
              <a:rPr lang="en-US" sz="1000" b="1" dirty="0" err="1" smtClean="0">
                <a:solidFill>
                  <a:prstClr val="black"/>
                </a:solidFill>
              </a:rPr>
              <a:t>proyecto</a:t>
            </a:r>
            <a:r>
              <a:rPr lang="en-US" sz="1000" b="1" dirty="0" smtClean="0">
                <a:solidFill>
                  <a:prstClr val="black"/>
                </a:solidFill>
              </a:rPr>
              <a:t>. </a:t>
            </a:r>
            <a:br>
              <a:rPr lang="en-US" sz="1000" b="1" dirty="0" smtClean="0">
                <a:solidFill>
                  <a:prstClr val="black"/>
                </a:solidFill>
              </a:rPr>
            </a:br>
            <a:r>
              <a:rPr lang="en-US" sz="1000" b="1" dirty="0" err="1" smtClean="0">
                <a:solidFill>
                  <a:prstClr val="black"/>
                </a:solidFill>
              </a:rPr>
              <a:t>Ejecuta</a:t>
            </a:r>
            <a:r>
              <a:rPr lang="en-US" sz="1000" b="1" dirty="0" smtClean="0">
                <a:solidFill>
                  <a:prstClr val="black"/>
                </a:solidFill>
              </a:rPr>
              <a:t> y </a:t>
            </a:r>
            <a:r>
              <a:rPr lang="en-US" sz="1000" b="1" dirty="0" err="1" smtClean="0">
                <a:solidFill>
                  <a:prstClr val="black"/>
                </a:solidFill>
              </a:rPr>
              <a:t>hace</a:t>
            </a:r>
            <a:r>
              <a:rPr lang="en-US" sz="1000" b="1" dirty="0" smtClean="0">
                <a:solidFill>
                  <a:prstClr val="black"/>
                </a:solidFill>
              </a:rPr>
              <a:t> el </a:t>
            </a:r>
            <a:r>
              <a:rPr lang="en-US" sz="1000" b="1" dirty="0" err="1" smtClean="0">
                <a:solidFill>
                  <a:prstClr val="black"/>
                </a:solidFill>
              </a:rPr>
              <a:t>seguimiento</a:t>
            </a:r>
            <a:r>
              <a:rPr lang="en-US" sz="1000" b="1" dirty="0" smtClean="0">
                <a:solidFill>
                  <a:prstClr val="black"/>
                </a:solidFill>
              </a:rPr>
              <a:t> del </a:t>
            </a:r>
            <a:r>
              <a:rPr lang="en-US" sz="1000" b="1" dirty="0" err="1" smtClean="0">
                <a:solidFill>
                  <a:prstClr val="black"/>
                </a:solidFill>
              </a:rPr>
              <a:t>proyecto</a:t>
            </a:r>
            <a:r>
              <a:rPr lang="en-US" sz="1000" b="1" dirty="0" smtClean="0">
                <a:solidFill>
                  <a:prstClr val="black"/>
                </a:solidFill>
              </a:rPr>
              <a:t>.</a:t>
            </a:r>
            <a:endParaRPr lang="en-GB" sz="1000" b="1" dirty="0">
              <a:solidFill>
                <a:prstClr val="black"/>
              </a:solidFill>
            </a:endParaRPr>
          </a:p>
        </p:txBody>
      </p:sp>
      <p:sp>
        <p:nvSpPr>
          <p:cNvPr id="39" name="Rectangle 38"/>
          <p:cNvSpPr/>
          <p:nvPr/>
        </p:nvSpPr>
        <p:spPr>
          <a:xfrm>
            <a:off x="4876800" y="4000500"/>
            <a:ext cx="1752600" cy="495300"/>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1000" b="1" dirty="0" err="1" smtClean="0">
                <a:solidFill>
                  <a:prstClr val="black"/>
                </a:solidFill>
              </a:rPr>
              <a:t>Hace</a:t>
            </a:r>
            <a:r>
              <a:rPr lang="en-US" sz="1000" b="1" dirty="0" smtClean="0">
                <a:solidFill>
                  <a:prstClr val="black"/>
                </a:solidFill>
              </a:rPr>
              <a:t> el </a:t>
            </a:r>
            <a:r>
              <a:rPr lang="en-US" sz="1000" b="1" dirty="0" err="1" smtClean="0">
                <a:solidFill>
                  <a:prstClr val="black"/>
                </a:solidFill>
              </a:rPr>
              <a:t>seguimiento</a:t>
            </a:r>
            <a:r>
              <a:rPr lang="en-US" sz="1000" b="1" dirty="0" smtClean="0">
                <a:solidFill>
                  <a:prstClr val="black"/>
                </a:solidFill>
              </a:rPr>
              <a:t> de la </a:t>
            </a:r>
            <a:r>
              <a:rPr lang="en-US" sz="1000" b="1" dirty="0" err="1" smtClean="0">
                <a:solidFill>
                  <a:prstClr val="black"/>
                </a:solidFill>
              </a:rPr>
              <a:t>ejecución</a:t>
            </a:r>
            <a:r>
              <a:rPr lang="en-US" sz="1000" b="1" dirty="0" smtClean="0">
                <a:solidFill>
                  <a:prstClr val="black"/>
                </a:solidFill>
              </a:rPr>
              <a:t> del Plan de </a:t>
            </a:r>
            <a:r>
              <a:rPr lang="en-US" sz="1000" b="1" dirty="0" err="1" smtClean="0">
                <a:solidFill>
                  <a:prstClr val="black"/>
                </a:solidFill>
              </a:rPr>
              <a:t>acción</a:t>
            </a:r>
            <a:r>
              <a:rPr lang="en-US" sz="1000" b="1" dirty="0" smtClean="0">
                <a:solidFill>
                  <a:prstClr val="black"/>
                </a:solidFill>
              </a:rPr>
              <a:t> OACI</a:t>
            </a:r>
            <a:endParaRPr lang="en-GB" sz="1000" b="1" dirty="0">
              <a:solidFill>
                <a:prstClr val="black"/>
              </a:solidFill>
            </a:endParaRPr>
          </a:p>
        </p:txBody>
      </p:sp>
      <p:cxnSp>
        <p:nvCxnSpPr>
          <p:cNvPr id="40" name="Shape 80"/>
          <p:cNvCxnSpPr>
            <a:stCxn id="32" idx="0"/>
            <a:endCxn id="28" idx="3"/>
          </p:cNvCxnSpPr>
          <p:nvPr/>
        </p:nvCxnSpPr>
        <p:spPr>
          <a:xfrm rot="16200000" flipV="1">
            <a:off x="6813240" y="2165040"/>
            <a:ext cx="1003920" cy="1371600"/>
          </a:xfrm>
          <a:prstGeom prst="bentConnector2">
            <a:avLst/>
          </a:prstGeom>
          <a:ln>
            <a:solidFill>
              <a:schemeClr val="tx1">
                <a:lumMod val="50000"/>
                <a:lumOff val="50000"/>
              </a:schemeClr>
            </a:solidFill>
            <a:prstDash val="sysDash"/>
            <a:tailEnd type="arrow"/>
          </a:ln>
        </p:spPr>
        <p:style>
          <a:lnRef idx="2">
            <a:schemeClr val="dk1"/>
          </a:lnRef>
          <a:fillRef idx="0">
            <a:schemeClr val="dk1"/>
          </a:fillRef>
          <a:effectRef idx="1">
            <a:schemeClr val="dk1"/>
          </a:effectRef>
          <a:fontRef idx="minor">
            <a:schemeClr val="tx1"/>
          </a:fontRef>
        </p:style>
      </p:cxnSp>
      <p:cxnSp>
        <p:nvCxnSpPr>
          <p:cNvPr id="41" name="Shape 80"/>
          <p:cNvCxnSpPr>
            <a:stCxn id="34" idx="2"/>
            <a:endCxn id="36" idx="1"/>
          </p:cNvCxnSpPr>
          <p:nvPr/>
        </p:nvCxnSpPr>
        <p:spPr>
          <a:xfrm rot="16200000" flipH="1">
            <a:off x="952500" y="4114800"/>
            <a:ext cx="2019300" cy="1104900"/>
          </a:xfrm>
          <a:prstGeom prst="bentConnector2">
            <a:avLst/>
          </a:prstGeom>
          <a:ln>
            <a:solidFill>
              <a:schemeClr val="tx1">
                <a:lumMod val="50000"/>
                <a:lumOff val="50000"/>
              </a:schemeClr>
            </a:solidFill>
            <a:prstDash val="sysDash"/>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94499" y="5864423"/>
            <a:ext cx="1355115" cy="307777"/>
          </a:xfrm>
          <a:prstGeom prst="rect">
            <a:avLst/>
          </a:prstGeom>
          <a:noFill/>
        </p:spPr>
        <p:txBody>
          <a:bodyPr wrap="none" rtlCol="0">
            <a:spAutoFit/>
          </a:bodyPr>
          <a:lstStyle/>
          <a:p>
            <a:r>
              <a:rPr lang="en-US" sz="1400" b="1" dirty="0" smtClean="0">
                <a:solidFill>
                  <a:srgbClr val="FF0000"/>
                </a:solidFill>
                <a:effectLst>
                  <a:outerShdw blurRad="50800" dist="38100" dir="2700000" algn="tl" rotWithShape="0">
                    <a:prstClr val="black">
                      <a:alpha val="40000"/>
                    </a:prstClr>
                  </a:outerShdw>
                </a:effectLst>
              </a:rPr>
              <a:t>No </a:t>
            </a:r>
            <a:r>
              <a:rPr lang="en-US" sz="1400" b="1" dirty="0" err="1" smtClean="0">
                <a:solidFill>
                  <a:srgbClr val="FF0000"/>
                </a:solidFill>
                <a:effectLst>
                  <a:outerShdw blurRad="50800" dist="38100" dir="2700000" algn="tl" rotWithShape="0">
                    <a:prstClr val="black">
                      <a:alpha val="40000"/>
                    </a:prstClr>
                  </a:outerShdw>
                </a:effectLst>
              </a:rPr>
              <a:t>satisfactorio</a:t>
            </a:r>
            <a:endParaRPr lang="en-GB" sz="1400" b="1" dirty="0">
              <a:solidFill>
                <a:srgbClr val="FF0000"/>
              </a:solidFill>
              <a:effectLst>
                <a:outerShdw blurRad="50800" dist="38100" dir="2700000" algn="tl" rotWithShape="0">
                  <a:prstClr val="black">
                    <a:alpha val="40000"/>
                  </a:prstClr>
                </a:outerShdw>
              </a:effectLst>
            </a:endParaRPr>
          </a:p>
        </p:txBody>
      </p:sp>
      <p:sp>
        <p:nvSpPr>
          <p:cNvPr id="43" name="TextBox 42"/>
          <p:cNvSpPr txBox="1"/>
          <p:nvPr/>
        </p:nvSpPr>
        <p:spPr>
          <a:xfrm>
            <a:off x="6858000" y="5864423"/>
            <a:ext cx="1113062" cy="307777"/>
          </a:xfrm>
          <a:prstGeom prst="rect">
            <a:avLst/>
          </a:prstGeom>
          <a:noFill/>
        </p:spPr>
        <p:txBody>
          <a:bodyPr wrap="none" rtlCol="0">
            <a:spAutoFit/>
          </a:bodyPr>
          <a:lstStyle/>
          <a:p>
            <a:r>
              <a:rPr lang="en-US" sz="1400" b="1" dirty="0" err="1" smtClean="0">
                <a:solidFill>
                  <a:srgbClr val="FF0000"/>
                </a:solidFill>
                <a:effectLst>
                  <a:outerShdw blurRad="50800" dist="38100" dir="2700000" algn="tl" rotWithShape="0">
                    <a:prstClr val="black">
                      <a:alpha val="40000"/>
                    </a:prstClr>
                  </a:outerShdw>
                </a:effectLst>
              </a:rPr>
              <a:t>Satisfactorio</a:t>
            </a:r>
            <a:endParaRPr lang="en-GB" sz="1400" b="1" dirty="0">
              <a:solidFill>
                <a:srgbClr val="FF0000"/>
              </a:solidFill>
              <a:effectLst>
                <a:outerShdw blurRad="50800" dist="38100" dir="2700000" algn="tl" rotWithShape="0">
                  <a:prstClr val="black">
                    <a:alpha val="40000"/>
                  </a:prstClr>
                </a:outerShdw>
              </a:effectLst>
            </a:endParaRPr>
          </a:p>
        </p:txBody>
      </p:sp>
      <p:sp>
        <p:nvSpPr>
          <p:cNvPr id="44" name="Rectangle 43"/>
          <p:cNvSpPr/>
          <p:nvPr/>
        </p:nvSpPr>
        <p:spPr>
          <a:xfrm>
            <a:off x="228600" y="2743200"/>
            <a:ext cx="914400" cy="381000"/>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b="1" dirty="0" err="1" smtClean="0">
                <a:solidFill>
                  <a:prstClr val="black"/>
                </a:solidFill>
              </a:rPr>
              <a:t>Informe</a:t>
            </a:r>
            <a:r>
              <a:rPr lang="en-US" sz="1000" b="1" dirty="0" smtClean="0">
                <a:solidFill>
                  <a:prstClr val="black"/>
                </a:solidFill>
              </a:rPr>
              <a:t> al </a:t>
            </a:r>
            <a:r>
              <a:rPr lang="en-US" sz="1000" b="1" dirty="0" err="1" smtClean="0">
                <a:solidFill>
                  <a:prstClr val="black"/>
                </a:solidFill>
              </a:rPr>
              <a:t>Consejo</a:t>
            </a:r>
            <a:endParaRPr lang="en-GB" sz="1000" b="1" dirty="0">
              <a:solidFill>
                <a:prstClr val="black"/>
              </a:solidFill>
            </a:endParaRPr>
          </a:p>
        </p:txBody>
      </p:sp>
      <p:cxnSp>
        <p:nvCxnSpPr>
          <p:cNvPr id="45" name="Shape 80"/>
          <p:cNvCxnSpPr>
            <a:stCxn id="34" idx="0"/>
            <a:endCxn id="44" idx="3"/>
          </p:cNvCxnSpPr>
          <p:nvPr/>
        </p:nvCxnSpPr>
        <p:spPr>
          <a:xfrm rot="16200000" flipV="1">
            <a:off x="1123950" y="2952750"/>
            <a:ext cx="304800" cy="2667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6" name="Shape 80"/>
          <p:cNvCxnSpPr/>
          <p:nvPr/>
        </p:nvCxnSpPr>
        <p:spPr>
          <a:xfrm rot="5400000">
            <a:off x="-1256506" y="4685506"/>
            <a:ext cx="3124200" cy="15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114300" y="6250984"/>
            <a:ext cx="8991600" cy="30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prstClr val="black"/>
                </a:solidFill>
              </a:rPr>
              <a:t>CONSEJO</a:t>
            </a:r>
            <a:endParaRPr lang="en-GB" b="1" dirty="0">
              <a:solidFill>
                <a:prstClr val="black"/>
              </a:solidFill>
            </a:endParaRPr>
          </a:p>
        </p:txBody>
      </p:sp>
      <p:sp>
        <p:nvSpPr>
          <p:cNvPr id="3" name="Date Placeholder 2"/>
          <p:cNvSpPr>
            <a:spLocks noGrp="1"/>
          </p:cNvSpPr>
          <p:nvPr>
            <p:ph type="dt" sz="half" idx="10"/>
          </p:nvPr>
        </p:nvSpPr>
        <p:spPr>
          <a:xfrm>
            <a:off x="328244" y="6469211"/>
            <a:ext cx="2133600" cy="365125"/>
          </a:xfrm>
        </p:spPr>
        <p:txBody>
          <a:bodyPr/>
          <a:lstStyle/>
          <a:p>
            <a:fld id="{7E4FADA0-984A-46D1-8C66-34416FB511B7}" type="datetime4">
              <a:rPr lang="es-ES" smtClean="0"/>
              <a:t>05 de diciembre de 2017</a:t>
            </a:fld>
            <a:endParaRPr lang="en-US" dirty="0"/>
          </a:p>
        </p:txBody>
      </p:sp>
      <p:sp>
        <p:nvSpPr>
          <p:cNvPr id="4" name="Footer Placeholder 3"/>
          <p:cNvSpPr>
            <a:spLocks noGrp="1"/>
          </p:cNvSpPr>
          <p:nvPr>
            <p:ph type="ftr" sz="quarter" idx="11"/>
          </p:nvPr>
        </p:nvSpPr>
        <p:spPr>
          <a:xfrm>
            <a:off x="3162300" y="6492875"/>
            <a:ext cx="2895600" cy="365125"/>
          </a:xfrm>
        </p:spPr>
        <p:txBody>
          <a:bodyPr/>
          <a:lstStyle/>
          <a:p>
            <a:r>
              <a:rPr lang="en-US" dirty="0" err="1" smtClean="0"/>
              <a:t>Seminario</a:t>
            </a:r>
            <a:r>
              <a:rPr lang="en-US" dirty="0" smtClean="0"/>
              <a:t> CMA - </a:t>
            </a:r>
            <a:r>
              <a:rPr lang="en-US" dirty="0" err="1" smtClean="0"/>
              <a:t>Módulo</a:t>
            </a:r>
            <a:r>
              <a:rPr lang="en-US" dirty="0" smtClean="0"/>
              <a:t> 2</a:t>
            </a:r>
            <a:endParaRPr lang="en-US" dirty="0"/>
          </a:p>
        </p:txBody>
      </p:sp>
      <p:sp>
        <p:nvSpPr>
          <p:cNvPr id="48" name="Slide Number Placeholder 47"/>
          <p:cNvSpPr>
            <a:spLocks noGrp="1"/>
          </p:cNvSpPr>
          <p:nvPr>
            <p:ph type="sldNum" sz="quarter" idx="12"/>
          </p:nvPr>
        </p:nvSpPr>
        <p:spPr>
          <a:xfrm>
            <a:off x="6781800" y="6492875"/>
            <a:ext cx="2133600" cy="365125"/>
          </a:xfrm>
        </p:spPr>
        <p:txBody>
          <a:bodyPr/>
          <a:lstStyle/>
          <a:p>
            <a:fld id="{AEBC9397-8921-489F-B39C-2E8FC685A84F}" type="slidenum">
              <a:rPr lang="en-US" smtClean="0"/>
              <a:t>58</a:t>
            </a:fld>
            <a:endParaRPr lang="en-US" dirty="0"/>
          </a:p>
        </p:txBody>
      </p:sp>
    </p:spTree>
    <p:extLst>
      <p:ext uri="{BB962C8B-B14F-4D97-AF65-F5344CB8AC3E}">
        <p14:creationId xmlns:p14="http://schemas.microsoft.com/office/powerpoint/2010/main" val="24164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par>
                          <p:cTn id="61" fill="hold">
                            <p:stCondLst>
                              <p:cond delay="1000"/>
                            </p:stCondLst>
                            <p:childTnLst>
                              <p:par>
                                <p:cTn id="62" presetID="22" presetClass="entr" presetSubtype="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par>
                          <p:cTn id="77" fill="hold">
                            <p:stCondLst>
                              <p:cond delay="3000"/>
                            </p:stCondLst>
                            <p:childTnLst>
                              <p:par>
                                <p:cTn id="78" presetID="22" presetClass="entr" presetSubtype="8"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up)">
                                      <p:cBhvr>
                                        <p:cTn id="89" dur="500"/>
                                        <p:tgtEl>
                                          <p:spTgt spid="20"/>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childTnLst>
                                </p:cTn>
                              </p:par>
                            </p:childTnLst>
                          </p:cTn>
                        </p:par>
                        <p:par>
                          <p:cTn id="94" fill="hold">
                            <p:stCondLst>
                              <p:cond delay="1500"/>
                            </p:stCondLst>
                            <p:childTnLst>
                              <p:par>
                                <p:cTn id="95" presetID="22" presetClass="entr" presetSubtype="2"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right)">
                                      <p:cBhvr>
                                        <p:cTn id="97" dur="500"/>
                                        <p:tgtEl>
                                          <p:spTgt spid="21"/>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childTnLst>
                                </p:cTn>
                              </p:par>
                            </p:childTnLst>
                          </p:cTn>
                        </p:par>
                        <p:par>
                          <p:cTn id="102" fill="hold">
                            <p:stCondLst>
                              <p:cond delay="3000"/>
                            </p:stCondLst>
                            <p:childTnLst>
                              <p:par>
                                <p:cTn id="103" presetID="22" presetClass="entr" presetSubtype="1" fill="hold"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wipe(up)">
                                      <p:cBhvr>
                                        <p:cTn id="105" dur="500"/>
                                        <p:tgtEl>
                                          <p:spTgt spid="22"/>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up)">
                                      <p:cBhvr>
                                        <p:cTn id="114" dur="500"/>
                                        <p:tgtEl>
                                          <p:spTgt spid="24"/>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1000"/>
                                        <p:tgtEl>
                                          <p:spTgt spid="36"/>
                                        </p:tgtEl>
                                      </p:cBhvr>
                                    </p:animEffect>
                                  </p:childTnLst>
                                </p:cTn>
                              </p:par>
                            </p:childTnLst>
                          </p:cTn>
                        </p:par>
                        <p:par>
                          <p:cTn id="119" fill="hold">
                            <p:stCondLst>
                              <p:cond delay="1500"/>
                            </p:stCondLst>
                            <p:childTnLst>
                              <p:par>
                                <p:cTn id="120" presetID="22" presetClass="entr" presetSubtype="2"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right)">
                                      <p:cBhvr>
                                        <p:cTn id="122" dur="500"/>
                                        <p:tgtEl>
                                          <p:spTgt spid="23"/>
                                        </p:tgtEl>
                                      </p:cBhvr>
                                    </p:animEffect>
                                  </p:childTnLst>
                                </p:cTn>
                              </p:par>
                              <p:par>
                                <p:cTn id="123" presetID="22" presetClass="entr" presetSubtype="8" fill="hold" nodeType="with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wipe(left)">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500"/>
                                        <p:tgtEl>
                                          <p:spTgt spid="43"/>
                                        </p:tgtEl>
                                      </p:cBhvr>
                                    </p:animEffect>
                                  </p:childTnLst>
                                </p:cTn>
                              </p:par>
                            </p:childTnLst>
                          </p:cTn>
                        </p:par>
                        <p:par>
                          <p:cTn id="132" fill="hold">
                            <p:stCondLst>
                              <p:cond delay="2000"/>
                            </p:stCondLst>
                            <p:childTnLst>
                              <p:par>
                                <p:cTn id="133" presetID="10" presetClass="entr" presetSubtype="0"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fade">
                                      <p:cBhvr>
                                        <p:cTn id="135" dur="1000"/>
                                        <p:tgtEl>
                                          <p:spTgt spid="3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1000"/>
                                        <p:tgtEl>
                                          <p:spTgt spid="35"/>
                                        </p:tgtEl>
                                      </p:cBhvr>
                                    </p:animEffect>
                                  </p:childTnLst>
                                </p:cTn>
                              </p:par>
                            </p:childTnLst>
                          </p:cTn>
                        </p:par>
                        <p:par>
                          <p:cTn id="139" fill="hold">
                            <p:stCondLst>
                              <p:cond delay="3000"/>
                            </p:stCondLst>
                            <p:childTnLst>
                              <p:par>
                                <p:cTn id="140" presetID="22" presetClass="entr" presetSubtype="4" fill="hold" nodeType="after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wipe(down)">
                                      <p:cBhvr>
                                        <p:cTn id="142" dur="500"/>
                                        <p:tgtEl>
                                          <p:spTgt spid="45"/>
                                        </p:tgtEl>
                                      </p:cBhvr>
                                    </p:animEffect>
                                  </p:childTnLst>
                                </p:cTn>
                              </p:par>
                            </p:childTnLst>
                          </p:cTn>
                        </p:par>
                        <p:par>
                          <p:cTn id="143" fill="hold">
                            <p:stCondLst>
                              <p:cond delay="3500"/>
                            </p:stCondLst>
                            <p:childTnLst>
                              <p:par>
                                <p:cTn id="144" presetID="10" presetClass="entr" presetSubtype="0" fill="hold" grpId="0" nodeType="after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1000"/>
                                        <p:tgtEl>
                                          <p:spTgt spid="44"/>
                                        </p:tgtEl>
                                      </p:cBhvr>
                                    </p:animEffect>
                                  </p:childTnLst>
                                </p:cTn>
                              </p:par>
                            </p:childTnLst>
                          </p:cTn>
                        </p:par>
                        <p:par>
                          <p:cTn id="147" fill="hold">
                            <p:stCondLst>
                              <p:cond delay="4500"/>
                            </p:stCondLst>
                            <p:childTnLst>
                              <p:par>
                                <p:cTn id="148" presetID="22" presetClass="entr" presetSubtype="1" fill="hold" nodeType="after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wipe(up)">
                                      <p:cBhvr>
                                        <p:cTn id="150" dur="500"/>
                                        <p:tgtEl>
                                          <p:spTgt spid="4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childTnLst>
                                </p:cTn>
                              </p:par>
                              <p:par>
                                <p:cTn id="156" presetID="10" presetClass="entr" presetSubtype="0" fill="hold" nodeType="with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1000"/>
                                        <p:tgtEl>
                                          <p:spTgt spid="40"/>
                                        </p:tgtEl>
                                      </p:cBhvr>
                                    </p:animEffect>
                                  </p:childTnLst>
                                </p:cTn>
                              </p:par>
                              <p:par>
                                <p:cTn id="159" presetID="10" presetClass="entr" presetSubtype="0" fill="hold"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2" grpId="0"/>
      <p:bldP spid="43" grpId="0"/>
      <p:bldP spid="44" grpId="0" animBg="1"/>
      <p:bldP spid="4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5638800" y="1337096"/>
            <a:ext cx="3344400" cy="5200525"/>
            <a:chOff x="5714889" y="1349002"/>
            <a:chExt cx="3344400" cy="5200525"/>
          </a:xfrm>
          <a:effectLst>
            <a:outerShdw blurRad="50800" dist="38100" dir="2700000" algn="tl" rotWithShape="0">
              <a:prstClr val="black">
                <a:alpha val="40000"/>
              </a:prstClr>
            </a:outerShdw>
          </a:effectLst>
        </p:grpSpPr>
        <p:sp>
          <p:nvSpPr>
            <p:cNvPr id="43" name="Rectangle 42"/>
            <p:cNvSpPr/>
            <p:nvPr/>
          </p:nvSpPr>
          <p:spPr>
            <a:xfrm>
              <a:off x="5715867" y="1349002"/>
              <a:ext cx="3342444" cy="5200525"/>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CA" dirty="0">
                <a:solidFill>
                  <a:prstClr val="black"/>
                </a:solidFill>
                <a:effectLst>
                  <a:outerShdw blurRad="50800" dist="38100" dir="2700000" algn="tl" rotWithShape="0">
                    <a:prstClr val="black">
                      <a:alpha val="40000"/>
                    </a:prstClr>
                  </a:outerShdw>
                </a:effectLst>
              </a:endParaRPr>
            </a:p>
          </p:txBody>
        </p:sp>
        <p:sp>
          <p:nvSpPr>
            <p:cNvPr id="44" name="Rectangle 43"/>
            <p:cNvSpPr/>
            <p:nvPr/>
          </p:nvSpPr>
          <p:spPr>
            <a:xfrm>
              <a:off x="5714889" y="1349002"/>
              <a:ext cx="3344400" cy="360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lvl="0" algn="ctr">
                <a:defRPr/>
              </a:pPr>
              <a:r>
                <a:rPr lang="en-US" b="1" kern="0" dirty="0">
                  <a:solidFill>
                    <a:sysClr val="window" lastClr="FFFFFF"/>
                  </a:solidFill>
                  <a:effectLst>
                    <a:outerShdw blurRad="50800" dist="38100" dir="2700000" algn="tl" rotWithShape="0">
                      <a:prstClr val="black">
                        <a:alpha val="40000"/>
                      </a:prstClr>
                    </a:outerShdw>
                  </a:effectLst>
                </a:rPr>
                <a:t>ESTADO</a:t>
              </a:r>
              <a:endParaRPr lang="en-CA" b="1" kern="0" dirty="0">
                <a:solidFill>
                  <a:sysClr val="window" lastClr="FFFFFF"/>
                </a:solidFill>
                <a:effectLst>
                  <a:outerShdw blurRad="50800" dist="38100" dir="2700000" algn="tl" rotWithShape="0">
                    <a:prstClr val="black">
                      <a:alpha val="40000"/>
                    </a:prstClr>
                  </a:outerShdw>
                </a:effectLst>
              </a:endParaRPr>
            </a:p>
          </p:txBody>
        </p:sp>
      </p:grpSp>
      <p:grpSp>
        <p:nvGrpSpPr>
          <p:cNvPr id="45" name="Group 44"/>
          <p:cNvGrpSpPr/>
          <p:nvPr/>
        </p:nvGrpSpPr>
        <p:grpSpPr>
          <a:xfrm>
            <a:off x="1936268" y="1337096"/>
            <a:ext cx="3614400" cy="5212432"/>
            <a:chOff x="1914727" y="1349003"/>
            <a:chExt cx="3614400" cy="5212432"/>
          </a:xfrm>
          <a:effectLst>
            <a:outerShdw blurRad="50800" dist="38100" dir="2700000" algn="tl" rotWithShape="0">
              <a:prstClr val="black">
                <a:alpha val="40000"/>
              </a:prstClr>
            </a:outerShdw>
          </a:effectLst>
        </p:grpSpPr>
        <p:sp>
          <p:nvSpPr>
            <p:cNvPr id="46" name="Rectangle 45"/>
            <p:cNvSpPr/>
            <p:nvPr/>
          </p:nvSpPr>
          <p:spPr>
            <a:xfrm>
              <a:off x="1915487" y="1349003"/>
              <a:ext cx="3612880" cy="521243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solidFill>
                  <a:prstClr val="black"/>
                </a:solidFill>
                <a:effectLst>
                  <a:outerShdw blurRad="50800" dist="38100" dir="2700000" algn="tl" rotWithShape="0">
                    <a:prstClr val="black">
                      <a:alpha val="40000"/>
                    </a:prstClr>
                  </a:outerShdw>
                </a:effectLst>
              </a:endParaRPr>
            </a:p>
          </p:txBody>
        </p:sp>
        <p:sp>
          <p:nvSpPr>
            <p:cNvPr id="47" name="Rectangle 46"/>
            <p:cNvSpPr/>
            <p:nvPr/>
          </p:nvSpPr>
          <p:spPr>
            <a:xfrm>
              <a:off x="1914727" y="1349003"/>
              <a:ext cx="3614400" cy="360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lvl="0" algn="ctr">
                <a:defRPr/>
              </a:pPr>
              <a:r>
                <a:rPr lang="en-US" b="1" kern="0" dirty="0">
                  <a:solidFill>
                    <a:sysClr val="window" lastClr="FFFFFF"/>
                  </a:solidFill>
                  <a:effectLst>
                    <a:outerShdw blurRad="50800" dist="38100" dir="2700000" algn="tl" rotWithShape="0">
                      <a:prstClr val="black">
                        <a:alpha val="40000"/>
                      </a:prstClr>
                    </a:outerShdw>
                  </a:effectLst>
                </a:rPr>
                <a:t>COMITÉ SSC DE LA OACI</a:t>
              </a:r>
              <a:endParaRPr lang="en-CA" b="1" kern="0" dirty="0">
                <a:solidFill>
                  <a:sysClr val="window" lastClr="FFFFFF"/>
                </a:solidFill>
                <a:effectLst>
                  <a:outerShdw blurRad="50800" dist="38100" dir="2700000" algn="tl" rotWithShape="0">
                    <a:prstClr val="black">
                      <a:alpha val="40000"/>
                    </a:prstClr>
                  </a:outerShdw>
                </a:effectLst>
              </a:endParaRPr>
            </a:p>
          </p:txBody>
        </p:sp>
      </p:grpSp>
      <p:grpSp>
        <p:nvGrpSpPr>
          <p:cNvPr id="48" name="Group 47"/>
          <p:cNvGrpSpPr/>
          <p:nvPr/>
        </p:nvGrpSpPr>
        <p:grpSpPr>
          <a:xfrm>
            <a:off x="145081" y="1337096"/>
            <a:ext cx="1703055" cy="5212432"/>
            <a:chOff x="145081" y="1337096"/>
            <a:chExt cx="1703055" cy="5212432"/>
          </a:xfrm>
          <a:effectLst>
            <a:outerShdw blurRad="50800" dist="38100" dir="2700000" algn="tl" rotWithShape="0">
              <a:prstClr val="black">
                <a:alpha val="40000"/>
              </a:prstClr>
            </a:outerShdw>
          </a:effectLst>
        </p:grpSpPr>
        <p:sp>
          <p:nvSpPr>
            <p:cNvPr id="49" name="Rectangle 48"/>
            <p:cNvSpPr/>
            <p:nvPr/>
          </p:nvSpPr>
          <p:spPr>
            <a:xfrm>
              <a:off x="145081" y="1337096"/>
              <a:ext cx="1703055" cy="521243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dirty="0">
                <a:solidFill>
                  <a:prstClr val="black"/>
                </a:solidFill>
                <a:effectLst>
                  <a:outerShdw blurRad="50800" dist="38100" dir="2700000" algn="tl" rotWithShape="0">
                    <a:prstClr val="black">
                      <a:alpha val="40000"/>
                    </a:prstClr>
                  </a:outerShdw>
                </a:effectLst>
              </a:endParaRPr>
            </a:p>
          </p:txBody>
        </p:sp>
        <p:sp>
          <p:nvSpPr>
            <p:cNvPr id="50" name="Rectangle 49"/>
            <p:cNvSpPr/>
            <p:nvPr/>
          </p:nvSpPr>
          <p:spPr>
            <a:xfrm>
              <a:off x="145208" y="1337096"/>
              <a:ext cx="1702800" cy="435720"/>
            </a:xfrm>
            <a:prstGeom prst="rect">
              <a:avLst/>
            </a:prstGeom>
            <a:ln/>
          </p:spPr>
          <p:style>
            <a:lnRef idx="1">
              <a:schemeClr val="accent5"/>
            </a:lnRef>
            <a:fillRef idx="3">
              <a:schemeClr val="accent5"/>
            </a:fillRef>
            <a:effectRef idx="2">
              <a:schemeClr val="accent5"/>
            </a:effectRef>
            <a:fontRef idx="minor">
              <a:schemeClr val="lt1"/>
            </a:fontRef>
          </p:style>
          <p:txBody>
            <a:bodyPr lIns="36000" rIns="36000" rtlCol="0" anchor="ctr"/>
            <a:lstStyle/>
            <a:p>
              <a:pPr lvl="0" algn="ctr">
                <a:defRPr/>
              </a:pPr>
              <a:r>
                <a:rPr lang="en-US" sz="1600" b="1" kern="0" dirty="0">
                  <a:solidFill>
                    <a:sysClr val="window" lastClr="FFFFFF"/>
                  </a:solidFill>
                  <a:effectLst>
                    <a:outerShdw blurRad="50800" dist="38100" dir="2700000" algn="tl" rotWithShape="0">
                      <a:prstClr val="black">
                        <a:alpha val="40000"/>
                      </a:prstClr>
                    </a:outerShdw>
                  </a:effectLst>
                </a:rPr>
                <a:t>ESTADOS MIEMBROS  </a:t>
              </a:r>
              <a:endParaRPr lang="en-CA" sz="1600" b="1" kern="0" dirty="0">
                <a:solidFill>
                  <a:sysClr val="window" lastClr="FFFFFF"/>
                </a:solidFill>
                <a:effectLst>
                  <a:outerShdw blurRad="50800" dist="38100" dir="2700000" algn="tl" rotWithShape="0">
                    <a:prstClr val="black">
                      <a:alpha val="40000"/>
                    </a:prstClr>
                  </a:outerShdw>
                </a:effectLst>
              </a:endParaRPr>
            </a:p>
          </p:txBody>
        </p:sp>
      </p:grpSp>
      <p:sp>
        <p:nvSpPr>
          <p:cNvPr id="2" name="Title 1"/>
          <p:cNvSpPr>
            <a:spLocks noGrp="1"/>
          </p:cNvSpPr>
          <p:nvPr>
            <p:ph type="title" idx="4294967295"/>
          </p:nvPr>
        </p:nvSpPr>
        <p:spPr>
          <a:xfrm>
            <a:off x="457201" y="98884"/>
            <a:ext cx="8229600" cy="1143000"/>
          </a:xfrm>
        </p:spPr>
        <p:txBody>
          <a:bodyPr>
            <a:normAutofit/>
          </a:bodyPr>
          <a:lstStyle/>
          <a:p>
            <a:pPr lvl="0">
              <a:spcBef>
                <a:spcPts val="0"/>
              </a:spcBef>
            </a:pPr>
            <a:r>
              <a:rPr lang="es-ES" sz="2800" dirty="0"/>
              <a:t>Mecanismo </a:t>
            </a:r>
            <a:r>
              <a:rPr lang="es-ES" sz="2800" dirty="0" smtClean="0"/>
              <a:t>SSC: Resolución</a:t>
            </a:r>
            <a:endParaRPr lang="es-ES" sz="2800" dirty="0">
              <a:ea typeface="+mn-ea"/>
              <a:cs typeface="+mn-cs"/>
            </a:endParaRPr>
          </a:p>
        </p:txBody>
      </p:sp>
      <p:sp>
        <p:nvSpPr>
          <p:cNvPr id="17" name="Right Arrow 16"/>
          <p:cNvSpPr/>
          <p:nvPr/>
        </p:nvSpPr>
        <p:spPr>
          <a:xfrm>
            <a:off x="5207176" y="4674107"/>
            <a:ext cx="3100410" cy="798764"/>
          </a:xfrm>
          <a:prstGeom prst="rightArrow">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s-ES" sz="1400" b="1" kern="0" dirty="0" err="1" smtClean="0">
                <a:solidFill>
                  <a:prstClr val="white"/>
                </a:solidFill>
              </a:rPr>
              <a:t>EnvÍa</a:t>
            </a:r>
            <a:r>
              <a:rPr lang="es-ES" sz="1400" b="1" kern="0" dirty="0" smtClean="0">
                <a:solidFill>
                  <a:prstClr val="white"/>
                </a:solidFill>
              </a:rPr>
              <a:t> carta </a:t>
            </a:r>
            <a:r>
              <a:rPr lang="es-ES" sz="1400" b="1" kern="0" dirty="0">
                <a:solidFill>
                  <a:prstClr val="white"/>
                </a:solidFill>
              </a:rPr>
              <a:t>relativa a la </a:t>
            </a:r>
            <a:r>
              <a:rPr lang="es-ES" sz="1400" b="1" kern="0" dirty="0" smtClean="0">
                <a:solidFill>
                  <a:prstClr val="white"/>
                </a:solidFill>
              </a:rPr>
              <a:t>resolución de </a:t>
            </a:r>
            <a:r>
              <a:rPr lang="es-ES" sz="1400" b="1" kern="0" dirty="0">
                <a:solidFill>
                  <a:prstClr val="white"/>
                </a:solidFill>
              </a:rPr>
              <a:t>la SSC</a:t>
            </a:r>
          </a:p>
        </p:txBody>
      </p:sp>
      <p:sp>
        <p:nvSpPr>
          <p:cNvPr id="14" name="TextBox 13"/>
          <p:cNvSpPr txBox="1"/>
          <p:nvPr/>
        </p:nvSpPr>
        <p:spPr>
          <a:xfrm>
            <a:off x="2051721" y="2844224"/>
            <a:ext cx="3142734" cy="523220"/>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defRPr/>
            </a:pPr>
            <a:r>
              <a:rPr lang="en-US" sz="1400" b="1" kern="0" dirty="0" err="1" smtClean="0">
                <a:solidFill>
                  <a:prstClr val="black"/>
                </a:solidFill>
              </a:rPr>
              <a:t>Examina</a:t>
            </a:r>
            <a:r>
              <a:rPr lang="en-US" sz="1400" b="1" kern="0" dirty="0" smtClean="0">
                <a:solidFill>
                  <a:prstClr val="black"/>
                </a:solidFill>
              </a:rPr>
              <a:t> el </a:t>
            </a:r>
            <a:r>
              <a:rPr lang="en-US" sz="1400" b="1" kern="0" dirty="0" err="1" smtClean="0">
                <a:solidFill>
                  <a:prstClr val="black"/>
                </a:solidFill>
              </a:rPr>
              <a:t>avance</a:t>
            </a:r>
            <a:r>
              <a:rPr lang="en-US" sz="1400" b="1" kern="0" dirty="0" smtClean="0">
                <a:solidFill>
                  <a:prstClr val="black"/>
                </a:solidFill>
              </a:rPr>
              <a:t> del Estado y las </a:t>
            </a:r>
            <a:r>
              <a:rPr lang="en-US" sz="1400" b="1" kern="0" dirty="0" err="1" smtClean="0">
                <a:solidFill>
                  <a:prstClr val="black"/>
                </a:solidFill>
              </a:rPr>
              <a:t>pruebas</a:t>
            </a:r>
            <a:r>
              <a:rPr lang="en-US" sz="1400" b="1" kern="0" dirty="0" smtClean="0">
                <a:solidFill>
                  <a:prstClr val="black"/>
                </a:solidFill>
              </a:rPr>
              <a:t>.</a:t>
            </a:r>
            <a:endParaRPr lang="en-CA" sz="1600" b="1" kern="0" dirty="0">
              <a:solidFill>
                <a:prstClr val="black"/>
              </a:solidFill>
            </a:endParaRPr>
          </a:p>
        </p:txBody>
      </p:sp>
      <p:sp>
        <p:nvSpPr>
          <p:cNvPr id="15" name="TextBox 14"/>
          <p:cNvSpPr txBox="1"/>
          <p:nvPr/>
        </p:nvSpPr>
        <p:spPr>
          <a:xfrm>
            <a:off x="2064442" y="4017969"/>
            <a:ext cx="3142734" cy="483081"/>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lnSpc>
                <a:spcPts val="1500"/>
              </a:lnSpc>
              <a:defRPr/>
            </a:pPr>
            <a:r>
              <a:rPr lang="en-US" sz="1400" b="1" kern="0" dirty="0" smtClean="0">
                <a:solidFill>
                  <a:prstClr val="black"/>
                </a:solidFill>
              </a:rPr>
              <a:t>Si las </a:t>
            </a:r>
            <a:r>
              <a:rPr lang="en-US" sz="1400" b="1" kern="0" dirty="0" err="1" smtClean="0">
                <a:solidFill>
                  <a:prstClr val="black"/>
                </a:solidFill>
              </a:rPr>
              <a:t>medidas</a:t>
            </a:r>
            <a:r>
              <a:rPr lang="en-US" sz="1400" b="1" kern="0" dirty="0" smtClean="0">
                <a:solidFill>
                  <a:prstClr val="black"/>
                </a:solidFill>
              </a:rPr>
              <a:t> </a:t>
            </a:r>
            <a:r>
              <a:rPr lang="en-US" sz="1400" b="1" kern="0" dirty="0" err="1" smtClean="0">
                <a:solidFill>
                  <a:prstClr val="black"/>
                </a:solidFill>
              </a:rPr>
              <a:t>correctivas</a:t>
            </a:r>
            <a:r>
              <a:rPr lang="en-US" sz="1400" b="1" kern="0" dirty="0" smtClean="0">
                <a:solidFill>
                  <a:prstClr val="black"/>
                </a:solidFill>
              </a:rPr>
              <a:t> son </a:t>
            </a:r>
            <a:r>
              <a:rPr lang="en-US" sz="1400" b="1" kern="0" dirty="0" err="1" smtClean="0">
                <a:solidFill>
                  <a:prstClr val="black"/>
                </a:solidFill>
              </a:rPr>
              <a:t>insuficientes</a:t>
            </a:r>
            <a:r>
              <a:rPr lang="en-US" sz="1400" b="1" kern="0" dirty="0" smtClean="0">
                <a:solidFill>
                  <a:prstClr val="black"/>
                </a:solidFill>
              </a:rPr>
              <a:t> </a:t>
            </a:r>
            <a:r>
              <a:rPr lang="en-US" sz="1600" b="1" kern="0" dirty="0" smtClean="0">
                <a:solidFill>
                  <a:prstClr val="black"/>
                </a:solidFill>
              </a:rPr>
              <a:t>&gt;&gt;&gt;</a:t>
            </a:r>
            <a:endParaRPr lang="en-CA" sz="1600" b="1" kern="0" dirty="0">
              <a:solidFill>
                <a:prstClr val="black"/>
              </a:solidFill>
            </a:endParaRPr>
          </a:p>
        </p:txBody>
      </p:sp>
      <p:sp>
        <p:nvSpPr>
          <p:cNvPr id="18" name="TextBox 17"/>
          <p:cNvSpPr txBox="1"/>
          <p:nvPr/>
        </p:nvSpPr>
        <p:spPr>
          <a:xfrm>
            <a:off x="2051721" y="4780374"/>
            <a:ext cx="3155455" cy="692497"/>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lnSpc>
                <a:spcPts val="1500"/>
              </a:lnSpc>
              <a:defRPr/>
            </a:pPr>
            <a:r>
              <a:rPr lang="en-US" sz="1400" b="1" kern="0" dirty="0" smtClean="0">
                <a:solidFill>
                  <a:prstClr val="black"/>
                </a:solidFill>
              </a:rPr>
              <a:t>Si las </a:t>
            </a:r>
            <a:r>
              <a:rPr lang="en-US" sz="1400" b="1" kern="0" dirty="0" err="1">
                <a:solidFill>
                  <a:prstClr val="black"/>
                </a:solidFill>
              </a:rPr>
              <a:t>medidas</a:t>
            </a:r>
            <a:r>
              <a:rPr lang="en-US" sz="1400" b="1" kern="0" dirty="0">
                <a:solidFill>
                  <a:prstClr val="black"/>
                </a:solidFill>
              </a:rPr>
              <a:t> </a:t>
            </a:r>
            <a:r>
              <a:rPr lang="en-US" sz="1400" b="1" kern="0" dirty="0" err="1">
                <a:solidFill>
                  <a:prstClr val="black"/>
                </a:solidFill>
              </a:rPr>
              <a:t>correctivas</a:t>
            </a:r>
            <a:r>
              <a:rPr lang="en-US" sz="1400" b="1" kern="0" dirty="0">
                <a:solidFill>
                  <a:prstClr val="black"/>
                </a:solidFill>
              </a:rPr>
              <a:t> son </a:t>
            </a:r>
            <a:r>
              <a:rPr lang="en-US" sz="1400" b="1" kern="0" dirty="0" err="1" smtClean="0">
                <a:solidFill>
                  <a:prstClr val="black"/>
                </a:solidFill>
              </a:rPr>
              <a:t>suficientes</a:t>
            </a:r>
            <a:r>
              <a:rPr lang="en-US" sz="1400" b="1" kern="0" dirty="0" smtClean="0">
                <a:solidFill>
                  <a:prstClr val="black"/>
                </a:solidFill>
              </a:rPr>
              <a:t> para resolver la SSC </a:t>
            </a:r>
            <a:r>
              <a:rPr lang="en-US" sz="1600" b="1" kern="0" dirty="0">
                <a:solidFill>
                  <a:prstClr val="black"/>
                </a:solidFill>
              </a:rPr>
              <a:t>&gt;&gt;&gt;</a:t>
            </a:r>
            <a:endParaRPr lang="en-CA" sz="1600" b="1" kern="0" dirty="0">
              <a:solidFill>
                <a:prstClr val="black"/>
              </a:solidFill>
            </a:endParaRPr>
          </a:p>
          <a:p>
            <a:pPr algn="ctr">
              <a:defRPr/>
            </a:pPr>
            <a:endParaRPr lang="en-CA" sz="1400" b="1" kern="0" dirty="0">
              <a:solidFill>
                <a:prstClr val="black"/>
              </a:solidFill>
            </a:endParaRPr>
          </a:p>
        </p:txBody>
      </p:sp>
      <p:sp>
        <p:nvSpPr>
          <p:cNvPr id="10" name="Right Arrow 9"/>
          <p:cNvSpPr/>
          <p:nvPr/>
        </p:nvSpPr>
        <p:spPr>
          <a:xfrm flipH="1">
            <a:off x="5207176" y="2782669"/>
            <a:ext cx="3613296" cy="862355"/>
          </a:xfrm>
          <a:prstGeom prst="rightArrow">
            <a:avLst/>
          </a:prstGeo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1400" b="1" kern="0" dirty="0" err="1" smtClean="0">
                <a:solidFill>
                  <a:prstClr val="white"/>
                </a:solidFill>
              </a:rPr>
              <a:t>Notifica</a:t>
            </a:r>
            <a:r>
              <a:rPr lang="en-US" sz="1400" b="1" kern="0" dirty="0" smtClean="0">
                <a:solidFill>
                  <a:prstClr val="white"/>
                </a:solidFill>
              </a:rPr>
              <a:t> a la OACI la </a:t>
            </a:r>
            <a:r>
              <a:rPr lang="en-US" sz="1400" b="1" kern="0" dirty="0" err="1" smtClean="0">
                <a:solidFill>
                  <a:prstClr val="white"/>
                </a:solidFill>
              </a:rPr>
              <a:t>resolución</a:t>
            </a:r>
            <a:r>
              <a:rPr lang="en-US" sz="1400" b="1" kern="0" dirty="0" smtClean="0">
                <a:solidFill>
                  <a:prstClr val="white"/>
                </a:solidFill>
              </a:rPr>
              <a:t> de la SSC</a:t>
            </a:r>
            <a:endParaRPr lang="en-CA" sz="1400" b="1" kern="0" dirty="0">
              <a:solidFill>
                <a:prstClr val="white"/>
              </a:solidFill>
            </a:endParaRPr>
          </a:p>
        </p:txBody>
      </p:sp>
      <p:sp>
        <p:nvSpPr>
          <p:cNvPr id="26" name="Right Arrow 25"/>
          <p:cNvSpPr/>
          <p:nvPr/>
        </p:nvSpPr>
        <p:spPr>
          <a:xfrm flipH="1">
            <a:off x="304800" y="5236568"/>
            <a:ext cx="5029200" cy="900126"/>
          </a:xfrm>
          <a:prstGeom prst="rightArrow">
            <a:avLst>
              <a:gd name="adj1" fmla="val 77065"/>
              <a:gd name="adj2" fmla="val 50000"/>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sz="1200" b="1" kern="0" dirty="0" smtClean="0">
                <a:solidFill>
                  <a:prstClr val="white"/>
                </a:solidFill>
              </a:rPr>
              <a:t>Se </a:t>
            </a:r>
            <a:r>
              <a:rPr lang="en-US" sz="1200" b="1" kern="0" dirty="0" err="1" smtClean="0">
                <a:solidFill>
                  <a:prstClr val="white"/>
                </a:solidFill>
              </a:rPr>
              <a:t>retira</a:t>
            </a:r>
            <a:r>
              <a:rPr lang="en-US" sz="1200" b="1" kern="0" dirty="0" smtClean="0">
                <a:solidFill>
                  <a:prstClr val="white"/>
                </a:solidFill>
              </a:rPr>
              <a:t> </a:t>
            </a:r>
            <a:r>
              <a:rPr lang="en-US" sz="1200" b="1" kern="0" dirty="0" err="1" smtClean="0">
                <a:solidFill>
                  <a:prstClr val="white"/>
                </a:solidFill>
              </a:rPr>
              <a:t>inmediatamente</a:t>
            </a:r>
            <a:r>
              <a:rPr lang="en-US" sz="1200" b="1" kern="0" dirty="0" smtClean="0">
                <a:solidFill>
                  <a:prstClr val="white"/>
                </a:solidFill>
              </a:rPr>
              <a:t> la SSC del OLF del CMA del USOAP y </a:t>
            </a:r>
            <a:r>
              <a:rPr lang="en-US" sz="1200" b="1" kern="0" dirty="0">
                <a:solidFill>
                  <a:prstClr val="white"/>
                </a:solidFill>
              </a:rPr>
              <a:t>del </a:t>
            </a:r>
            <a:r>
              <a:rPr lang="en-US" sz="1200" b="1" kern="0" dirty="0" err="1">
                <a:solidFill>
                  <a:prstClr val="white"/>
                </a:solidFill>
              </a:rPr>
              <a:t>sitio</a:t>
            </a:r>
            <a:r>
              <a:rPr lang="en-US" sz="1200" b="1" kern="0" dirty="0">
                <a:solidFill>
                  <a:prstClr val="white"/>
                </a:solidFill>
              </a:rPr>
              <a:t> </a:t>
            </a:r>
            <a:r>
              <a:rPr lang="en-US" sz="1200" b="1" kern="0" dirty="0" err="1">
                <a:solidFill>
                  <a:prstClr val="white"/>
                </a:solidFill>
              </a:rPr>
              <a:t>público</a:t>
            </a:r>
            <a:r>
              <a:rPr lang="en-US" sz="1200" b="1" kern="0" dirty="0">
                <a:solidFill>
                  <a:prstClr val="white"/>
                </a:solidFill>
              </a:rPr>
              <a:t> de la OACI. </a:t>
            </a:r>
            <a:endParaRPr lang="en-US" sz="1200" b="1" kern="0" dirty="0" smtClean="0">
              <a:solidFill>
                <a:prstClr val="white"/>
              </a:solidFill>
            </a:endParaRPr>
          </a:p>
          <a:p>
            <a:pPr algn="ctr">
              <a:defRPr/>
            </a:pPr>
            <a:r>
              <a:rPr lang="en-US" sz="1200" b="1" kern="0" dirty="0" smtClean="0">
                <a:solidFill>
                  <a:prstClr val="white"/>
                </a:solidFill>
              </a:rPr>
              <a:t>Se </a:t>
            </a:r>
            <a:r>
              <a:rPr lang="en-US" sz="1200" b="1" kern="0" dirty="0" err="1" smtClean="0">
                <a:solidFill>
                  <a:prstClr val="white"/>
                </a:solidFill>
              </a:rPr>
              <a:t>publica</a:t>
            </a:r>
            <a:r>
              <a:rPr lang="en-US" sz="1200" b="1" kern="0" dirty="0" smtClean="0">
                <a:solidFill>
                  <a:prstClr val="white"/>
                </a:solidFill>
              </a:rPr>
              <a:t> la </a:t>
            </a:r>
            <a:r>
              <a:rPr lang="en-US" sz="1200" b="1" kern="0" dirty="0" err="1" smtClean="0">
                <a:solidFill>
                  <a:prstClr val="white"/>
                </a:solidFill>
              </a:rPr>
              <a:t>resolución</a:t>
            </a:r>
            <a:r>
              <a:rPr lang="en-US" sz="1200" b="1" kern="0" dirty="0" smtClean="0">
                <a:solidFill>
                  <a:prstClr val="white"/>
                </a:solidFill>
              </a:rPr>
              <a:t> de la SSC </a:t>
            </a:r>
            <a:r>
              <a:rPr lang="en-US" sz="1200" b="1" kern="0" dirty="0" err="1" smtClean="0">
                <a:solidFill>
                  <a:prstClr val="white"/>
                </a:solidFill>
              </a:rPr>
              <a:t>en</a:t>
            </a:r>
            <a:r>
              <a:rPr lang="en-US" sz="1200" b="1" kern="0" dirty="0" smtClean="0">
                <a:solidFill>
                  <a:prstClr val="white"/>
                </a:solidFill>
              </a:rPr>
              <a:t> un </a:t>
            </a:r>
            <a:r>
              <a:rPr lang="en-US" sz="1200" b="1" kern="0" dirty="0" err="1" smtClean="0">
                <a:solidFill>
                  <a:prstClr val="white"/>
                </a:solidFill>
              </a:rPr>
              <a:t>boletín</a:t>
            </a:r>
            <a:r>
              <a:rPr lang="en-US" sz="1200" b="1" kern="0" dirty="0" smtClean="0">
                <a:solidFill>
                  <a:prstClr val="white"/>
                </a:solidFill>
              </a:rPr>
              <a:t> </a:t>
            </a:r>
            <a:r>
              <a:rPr lang="en-US" sz="1200" b="1" kern="0" dirty="0" err="1" smtClean="0">
                <a:solidFill>
                  <a:prstClr val="white"/>
                </a:solidFill>
              </a:rPr>
              <a:t>electrónico</a:t>
            </a:r>
            <a:r>
              <a:rPr lang="en-US" sz="1200" b="1" kern="0" dirty="0" smtClean="0">
                <a:solidFill>
                  <a:prstClr val="white"/>
                </a:solidFill>
              </a:rPr>
              <a:t>.</a:t>
            </a:r>
            <a:endParaRPr lang="en-CA" sz="1200" b="1" kern="0" dirty="0">
              <a:solidFill>
                <a:prstClr val="white"/>
              </a:solidFill>
            </a:endParaRPr>
          </a:p>
        </p:txBody>
      </p:sp>
      <p:sp>
        <p:nvSpPr>
          <p:cNvPr id="30" name="Down Arrow 29"/>
          <p:cNvSpPr/>
          <p:nvPr/>
        </p:nvSpPr>
        <p:spPr>
          <a:xfrm>
            <a:off x="2114203" y="6067843"/>
            <a:ext cx="3258529" cy="461559"/>
          </a:xfrm>
          <a:prstGeom prst="downArrow">
            <a:avLst>
              <a:gd name="adj1" fmla="val 76009"/>
              <a:gd name="adj2" fmla="val 50000"/>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lnSpc>
                <a:spcPct val="70000"/>
              </a:lnSpc>
              <a:defRPr/>
            </a:pPr>
            <a:r>
              <a:rPr lang="en-US" sz="1300" b="1" kern="0" dirty="0" smtClean="0">
                <a:solidFill>
                  <a:prstClr val="white"/>
                </a:solidFill>
              </a:rPr>
              <a:t>Se </a:t>
            </a:r>
            <a:r>
              <a:rPr lang="en-US" sz="1300" b="1" kern="0" dirty="0" err="1" smtClean="0">
                <a:solidFill>
                  <a:prstClr val="white"/>
                </a:solidFill>
              </a:rPr>
              <a:t>informa</a:t>
            </a:r>
            <a:r>
              <a:rPr lang="en-US" sz="1300" b="1" kern="0" dirty="0" smtClean="0">
                <a:solidFill>
                  <a:prstClr val="white"/>
                </a:solidFill>
              </a:rPr>
              <a:t> a la MARB </a:t>
            </a:r>
            <a:r>
              <a:rPr lang="en-US" sz="1300" b="1" kern="0" dirty="0" err="1" smtClean="0">
                <a:solidFill>
                  <a:prstClr val="white"/>
                </a:solidFill>
              </a:rPr>
              <a:t>sobre</a:t>
            </a:r>
            <a:r>
              <a:rPr lang="en-US" sz="1300" b="1" kern="0" dirty="0" smtClean="0">
                <a:solidFill>
                  <a:prstClr val="white"/>
                </a:solidFill>
              </a:rPr>
              <a:t> la </a:t>
            </a:r>
            <a:r>
              <a:rPr lang="en-US" sz="1300" b="1" kern="0" dirty="0" err="1" smtClean="0">
                <a:solidFill>
                  <a:prstClr val="white"/>
                </a:solidFill>
              </a:rPr>
              <a:t>resolución</a:t>
            </a:r>
            <a:r>
              <a:rPr lang="en-US" sz="1300" b="1" kern="0" dirty="0" smtClean="0">
                <a:solidFill>
                  <a:prstClr val="white"/>
                </a:solidFill>
              </a:rPr>
              <a:t> de la SSC</a:t>
            </a:r>
            <a:endParaRPr lang="en-CA" sz="1300" b="1" kern="0" dirty="0" smtClean="0">
              <a:solidFill>
                <a:prstClr val="white"/>
              </a:solidFill>
            </a:endParaRPr>
          </a:p>
        </p:txBody>
      </p:sp>
      <p:sp>
        <p:nvSpPr>
          <p:cNvPr id="24" name="TextBox 23"/>
          <p:cNvSpPr txBox="1"/>
          <p:nvPr/>
        </p:nvSpPr>
        <p:spPr>
          <a:xfrm>
            <a:off x="5715001" y="1815243"/>
            <a:ext cx="3204000" cy="307777"/>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defRPr/>
            </a:pPr>
            <a:r>
              <a:rPr lang="en-US" sz="1400" b="1" kern="0" dirty="0" err="1" smtClean="0">
                <a:solidFill>
                  <a:prstClr val="black"/>
                </a:solidFill>
                <a:cs typeface="Arial" pitchFamily="34" charset="0"/>
              </a:rPr>
              <a:t>Sigue</a:t>
            </a:r>
            <a:r>
              <a:rPr lang="en-US" sz="1400" b="1" kern="0" dirty="0" smtClean="0">
                <a:solidFill>
                  <a:prstClr val="black"/>
                </a:solidFill>
                <a:cs typeface="Arial" pitchFamily="34" charset="0"/>
              </a:rPr>
              <a:t> </a:t>
            </a:r>
            <a:r>
              <a:rPr lang="en-US" sz="1400" b="1" kern="0" dirty="0" err="1">
                <a:solidFill>
                  <a:prstClr val="black"/>
                </a:solidFill>
                <a:cs typeface="Arial" pitchFamily="34" charset="0"/>
              </a:rPr>
              <a:t>actualizando</a:t>
            </a:r>
            <a:r>
              <a:rPr lang="en-US" sz="1400" b="1" kern="0" dirty="0">
                <a:solidFill>
                  <a:prstClr val="black"/>
                </a:solidFill>
                <a:cs typeface="Arial" pitchFamily="34" charset="0"/>
              </a:rPr>
              <a:t> el </a:t>
            </a:r>
            <a:r>
              <a:rPr lang="en-US" sz="1400" b="1" kern="0" dirty="0" err="1">
                <a:solidFill>
                  <a:prstClr val="black"/>
                </a:solidFill>
                <a:cs typeface="Arial" pitchFamily="34" charset="0"/>
              </a:rPr>
              <a:t>avance</a:t>
            </a:r>
            <a:r>
              <a:rPr lang="en-US" sz="1400" b="1" kern="0" dirty="0">
                <a:solidFill>
                  <a:prstClr val="black"/>
                </a:solidFill>
                <a:cs typeface="Arial" pitchFamily="34" charset="0"/>
              </a:rPr>
              <a:t> de los </a:t>
            </a:r>
            <a:r>
              <a:rPr lang="en-US" sz="1400" b="1" kern="0" dirty="0" smtClean="0">
                <a:solidFill>
                  <a:prstClr val="black"/>
                </a:solidFill>
                <a:cs typeface="Arial" pitchFamily="34" charset="0"/>
              </a:rPr>
              <a:t>CAP. </a:t>
            </a:r>
            <a:endParaRPr lang="en-US" sz="1400" b="1" kern="0" dirty="0">
              <a:solidFill>
                <a:prstClr val="black"/>
              </a:solidFill>
              <a:cs typeface="Arial" pitchFamily="34" charset="0"/>
            </a:endParaRPr>
          </a:p>
        </p:txBody>
      </p:sp>
      <p:sp>
        <p:nvSpPr>
          <p:cNvPr id="27" name="TextBox 26"/>
          <p:cNvSpPr txBox="1"/>
          <p:nvPr/>
        </p:nvSpPr>
        <p:spPr>
          <a:xfrm>
            <a:off x="5715000" y="2480846"/>
            <a:ext cx="3200400" cy="307777"/>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defRPr/>
            </a:pPr>
            <a:r>
              <a:rPr lang="en-US" sz="1400" b="1" kern="0" dirty="0" err="1" smtClean="0">
                <a:solidFill>
                  <a:prstClr val="black"/>
                </a:solidFill>
                <a:cs typeface="Arial" pitchFamily="34" charset="0"/>
              </a:rPr>
              <a:t>Completa</a:t>
            </a:r>
            <a:r>
              <a:rPr lang="en-US" sz="1400" b="1" kern="0" dirty="0" smtClean="0">
                <a:solidFill>
                  <a:prstClr val="black"/>
                </a:solidFill>
                <a:cs typeface="Arial" pitchFamily="34" charset="0"/>
              </a:rPr>
              <a:t> la </a:t>
            </a:r>
            <a:r>
              <a:rPr lang="en-US" sz="1400" b="1" kern="0" dirty="0" err="1" smtClean="0">
                <a:solidFill>
                  <a:prstClr val="black"/>
                </a:solidFill>
                <a:cs typeface="Arial" pitchFamily="34" charset="0"/>
              </a:rPr>
              <a:t>autoevaluación</a:t>
            </a:r>
            <a:r>
              <a:rPr lang="en-US" sz="1400" b="1" kern="0" dirty="0" smtClean="0">
                <a:solidFill>
                  <a:prstClr val="black"/>
                </a:solidFill>
                <a:cs typeface="Arial" pitchFamily="34" charset="0"/>
              </a:rPr>
              <a:t> del Estado.</a:t>
            </a:r>
          </a:p>
        </p:txBody>
      </p:sp>
      <p:cxnSp>
        <p:nvCxnSpPr>
          <p:cNvPr id="28" name="Shape 20"/>
          <p:cNvCxnSpPr>
            <a:stCxn id="15" idx="3"/>
            <a:endCxn id="24" idx="3"/>
          </p:cNvCxnSpPr>
          <p:nvPr/>
        </p:nvCxnSpPr>
        <p:spPr>
          <a:xfrm flipV="1">
            <a:off x="5207176" y="1969132"/>
            <a:ext cx="3711825" cy="2290378"/>
          </a:xfrm>
          <a:prstGeom prst="bentConnector3">
            <a:avLst>
              <a:gd name="adj1" fmla="val 106159"/>
            </a:avLst>
          </a:prstGeom>
          <a:ln>
            <a:headEnd type="non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064442" y="3429000"/>
            <a:ext cx="3130013" cy="523220"/>
          </a:xfrm>
          <a:prstGeom prst="rect">
            <a:avLst/>
          </a:prstGeom>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defRPr/>
            </a:pPr>
            <a:r>
              <a:rPr lang="en-US" sz="1400" b="1" kern="0" dirty="0" err="1" smtClean="0">
                <a:solidFill>
                  <a:prstClr val="black"/>
                </a:solidFill>
              </a:rPr>
              <a:t>Recomienda</a:t>
            </a:r>
            <a:r>
              <a:rPr lang="en-US" sz="1400" b="1" kern="0" dirty="0" smtClean="0">
                <a:solidFill>
                  <a:prstClr val="black"/>
                </a:solidFill>
              </a:rPr>
              <a:t> la </a:t>
            </a:r>
            <a:r>
              <a:rPr lang="en-US" sz="1400" b="1" kern="0" dirty="0" err="1" smtClean="0">
                <a:solidFill>
                  <a:prstClr val="black"/>
                </a:solidFill>
              </a:rPr>
              <a:t>realización</a:t>
            </a:r>
            <a:r>
              <a:rPr lang="en-US" sz="1400" b="1" kern="0" dirty="0" smtClean="0">
                <a:solidFill>
                  <a:prstClr val="black"/>
                </a:solidFill>
              </a:rPr>
              <a:t> de </a:t>
            </a:r>
            <a:r>
              <a:rPr lang="en-US" sz="1400" b="1" kern="0" dirty="0" err="1" smtClean="0">
                <a:solidFill>
                  <a:prstClr val="black"/>
                </a:solidFill>
              </a:rPr>
              <a:t>una</a:t>
            </a:r>
            <a:r>
              <a:rPr lang="en-US" sz="1400" b="1" kern="0" dirty="0" smtClean="0">
                <a:solidFill>
                  <a:prstClr val="black"/>
                </a:solidFill>
              </a:rPr>
              <a:t> ICVM para </a:t>
            </a:r>
            <a:r>
              <a:rPr lang="en-US" sz="1400" b="1" kern="0" dirty="0" err="1" smtClean="0">
                <a:solidFill>
                  <a:prstClr val="black"/>
                </a:solidFill>
              </a:rPr>
              <a:t>asegurar</a:t>
            </a:r>
            <a:r>
              <a:rPr lang="en-US" sz="1400" b="1" kern="0" dirty="0" smtClean="0">
                <a:solidFill>
                  <a:prstClr val="black"/>
                </a:solidFill>
              </a:rPr>
              <a:t> la </a:t>
            </a:r>
            <a:r>
              <a:rPr lang="en-US" sz="1400" b="1" kern="0" dirty="0" err="1" smtClean="0">
                <a:solidFill>
                  <a:prstClr val="black"/>
                </a:solidFill>
              </a:rPr>
              <a:t>ejecución</a:t>
            </a:r>
            <a:r>
              <a:rPr lang="en-US" sz="1400" b="1" kern="0" dirty="0" smtClean="0">
                <a:solidFill>
                  <a:prstClr val="black"/>
                </a:solidFill>
              </a:rPr>
              <a:t>.</a:t>
            </a:r>
            <a:endParaRPr lang="en-CA" sz="1400" b="1" kern="0" dirty="0">
              <a:solidFill>
                <a:prstClr val="black"/>
              </a:solidFill>
            </a:endParaRPr>
          </a:p>
        </p:txBody>
      </p:sp>
      <p:sp>
        <p:nvSpPr>
          <p:cNvPr id="40" name="TextBox 39"/>
          <p:cNvSpPr txBox="1"/>
          <p:nvPr/>
        </p:nvSpPr>
        <p:spPr>
          <a:xfrm>
            <a:off x="3509320" y="4504830"/>
            <a:ext cx="821059" cy="338554"/>
          </a:xfrm>
          <a:prstGeom prst="rect">
            <a:avLst/>
          </a:prstGeom>
          <a:noFill/>
          <a:effectLst>
            <a:outerShdw blurRad="50800" dist="38100" dir="2700000" algn="tl" rotWithShape="0">
              <a:prstClr val="black">
                <a:alpha val="40000"/>
              </a:prstClr>
            </a:outerShdw>
          </a:effectLst>
        </p:spPr>
        <p:txBody>
          <a:bodyPr wrap="none" rtlCol="0">
            <a:spAutoFit/>
          </a:bodyPr>
          <a:lstStyle/>
          <a:p>
            <a:pPr>
              <a:defRPr/>
            </a:pPr>
            <a:r>
              <a:rPr lang="en-US" sz="1600" b="1" kern="0" dirty="0" smtClean="0">
                <a:solidFill>
                  <a:srgbClr val="FF0000"/>
                </a:solidFill>
                <a:effectLst>
                  <a:outerShdw blurRad="50800" dist="38100" dir="2700000" algn="tl" rotWithShape="0">
                    <a:prstClr val="black">
                      <a:alpha val="40000"/>
                    </a:prstClr>
                  </a:outerShdw>
                </a:effectLst>
              </a:rPr>
              <a:t>O BIEN </a:t>
            </a:r>
            <a:endParaRPr lang="en-CA" sz="1600" b="1" kern="0" dirty="0">
              <a:solidFill>
                <a:srgbClr val="FF0000"/>
              </a:solidFill>
              <a:effectLst>
                <a:outerShdw blurRad="50800" dist="38100" dir="2700000" algn="tl" rotWithShape="0">
                  <a:prstClr val="black">
                    <a:alpha val="40000"/>
                  </a:prstClr>
                </a:outerShdw>
              </a:effectLst>
            </a:endParaRPr>
          </a:p>
        </p:txBody>
      </p:sp>
      <p:cxnSp>
        <p:nvCxnSpPr>
          <p:cNvPr id="41" name="Straight Connector 40"/>
          <p:cNvCxnSpPr/>
          <p:nvPr/>
        </p:nvCxnSpPr>
        <p:spPr>
          <a:xfrm>
            <a:off x="304800" y="4572000"/>
            <a:ext cx="8422756" cy="0"/>
          </a:xfrm>
          <a:prstGeom prst="line">
            <a:avLst/>
          </a:prstGeom>
          <a:ln>
            <a:prstDash val="sysDot"/>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 name="Date Placeholder 3"/>
          <p:cNvSpPr>
            <a:spLocks noGrp="1"/>
          </p:cNvSpPr>
          <p:nvPr>
            <p:ph type="dt" sz="half" idx="10"/>
          </p:nvPr>
        </p:nvSpPr>
        <p:spPr>
          <a:xfrm>
            <a:off x="177502" y="6492875"/>
            <a:ext cx="2133600" cy="365125"/>
          </a:xfrm>
        </p:spPr>
        <p:txBody>
          <a:bodyPr/>
          <a:lstStyle/>
          <a:p>
            <a:fld id="{EB3F2563-09D5-4250-83BC-3BDA37C4753B}" type="datetime4">
              <a:rPr lang="es-ES" smtClean="0"/>
              <a:t>05 de diciembre de 2017</a:t>
            </a:fld>
            <a:endParaRPr lang="en-US" dirty="0"/>
          </a:p>
        </p:txBody>
      </p:sp>
      <p:sp>
        <p:nvSpPr>
          <p:cNvPr id="5" name="Footer Placeholder 4"/>
          <p:cNvSpPr>
            <a:spLocks noGrp="1"/>
          </p:cNvSpPr>
          <p:nvPr>
            <p:ph type="ftr" sz="quarter" idx="11"/>
          </p:nvPr>
        </p:nvSpPr>
        <p:spPr>
          <a:xfrm>
            <a:off x="3068378" y="6492875"/>
            <a:ext cx="2895600" cy="365125"/>
          </a:xfrm>
        </p:spPr>
        <p:txBody>
          <a:bodyPr/>
          <a:lstStyle/>
          <a:p>
            <a:r>
              <a:rPr lang="en-US" dirty="0" err="1" smtClean="0"/>
              <a:t>Seminario</a:t>
            </a:r>
            <a:r>
              <a:rPr lang="en-US" dirty="0" smtClean="0"/>
              <a:t> CMA - </a:t>
            </a:r>
            <a:r>
              <a:rPr lang="en-US" dirty="0" err="1" smtClean="0"/>
              <a:t>Módulo</a:t>
            </a:r>
            <a:r>
              <a:rPr lang="en-US" dirty="0" smtClean="0"/>
              <a:t> 2</a:t>
            </a:r>
            <a:endParaRPr lang="en-US" dirty="0"/>
          </a:p>
        </p:txBody>
      </p:sp>
      <p:sp>
        <p:nvSpPr>
          <p:cNvPr id="3" name="Slide Number Placeholder 2"/>
          <p:cNvSpPr>
            <a:spLocks noGrp="1"/>
          </p:cNvSpPr>
          <p:nvPr>
            <p:ph type="sldNum" sz="quarter" idx="12"/>
          </p:nvPr>
        </p:nvSpPr>
        <p:spPr>
          <a:xfrm>
            <a:off x="6600380" y="6492875"/>
            <a:ext cx="2133600" cy="365125"/>
          </a:xfrm>
        </p:spPr>
        <p:txBody>
          <a:bodyPr/>
          <a:lstStyle/>
          <a:p>
            <a:fld id="{AEBC9397-8921-489F-B39C-2E8FC685A84F}" type="slidenum">
              <a:rPr lang="en-US" smtClean="0"/>
              <a:t>59</a:t>
            </a:fld>
            <a:endParaRPr lang="en-US" dirty="0"/>
          </a:p>
        </p:txBody>
      </p:sp>
    </p:spTree>
    <p:extLst>
      <p:ext uri="{BB962C8B-B14F-4D97-AF65-F5344CB8AC3E}">
        <p14:creationId xmlns:p14="http://schemas.microsoft.com/office/powerpoint/2010/main" val="9054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8" grpId="0" animBg="1"/>
      <p:bldP spid="10" grpId="0" animBg="1"/>
      <p:bldP spid="26" grpId="0" animBg="1"/>
      <p:bldP spid="30" grpId="0" animBg="1"/>
      <p:bldP spid="24" grpId="0" animBg="1"/>
      <p:bldP spid="27" grpId="0" animBg="1"/>
      <p:bldP spid="25"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a:bodyPr>
          <a:lstStyle/>
          <a:p>
            <a:r>
              <a:rPr lang="en-US" dirty="0" err="1" smtClean="0"/>
              <a:t>Observación</a:t>
            </a:r>
            <a:r>
              <a:rPr lang="en-US" dirty="0" smtClean="0"/>
              <a:t> y </a:t>
            </a:r>
            <a:r>
              <a:rPr lang="en-US" dirty="0" err="1" smtClean="0"/>
              <a:t>vigilancia</a:t>
            </a:r>
            <a:r>
              <a:rPr lang="en-US" dirty="0" smtClean="0"/>
              <a:t> (MO)</a:t>
            </a:r>
            <a:endParaRPr lang="en-GB"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smtClean="0"/>
          </a:p>
        </p:txBody>
      </p:sp>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767" y="1612248"/>
            <a:ext cx="1330580" cy="120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srcRect/>
          <a:stretch>
            <a:fillRect/>
          </a:stretch>
        </p:blipFill>
        <p:spPr bwMode="auto">
          <a:xfrm>
            <a:off x="3800454" y="1645567"/>
            <a:ext cx="1764040" cy="963371"/>
          </a:xfrm>
          <a:prstGeom prst="rect">
            <a:avLst/>
          </a:prstGeom>
          <a:noFill/>
          <a:ln w="9525">
            <a:noFill/>
            <a:miter lim="800000"/>
            <a:headEnd/>
            <a:tailEnd/>
          </a:ln>
        </p:spPr>
      </p:pic>
      <p:pic>
        <p:nvPicPr>
          <p:cNvPr id="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629" y="1645567"/>
            <a:ext cx="1147814" cy="10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853" y="3742912"/>
            <a:ext cx="1365666" cy="136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662" y="3795506"/>
            <a:ext cx="1152128" cy="130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0284" y="3647819"/>
            <a:ext cx="16573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rrowheads="1"/>
          </p:cNvSpPr>
          <p:nvPr/>
        </p:nvSpPr>
        <p:spPr bwMode="auto">
          <a:xfrm>
            <a:off x="572347" y="2814680"/>
            <a:ext cx="3026021" cy="766877"/>
          </a:xfrm>
          <a:prstGeom prst="rect">
            <a:avLst/>
          </a:prstGeom>
          <a:noFill/>
          <a:ln w="12700">
            <a:noFill/>
            <a:miter lim="800000"/>
            <a:headEnd/>
            <a:tailEnd/>
          </a:ln>
        </p:spPr>
        <p:txBody>
          <a:bodyPr wrap="square" lIns="90488" tIns="44450" rIns="90488" bIns="44450">
            <a:spAutoFit/>
          </a:bodyPr>
          <a:lstStyle/>
          <a:p>
            <a:pPr algn="ctr" eaLnBrk="0" hangingPunct="0"/>
            <a:r>
              <a:rPr lang="en-GB" sz="2200" dirty="0" err="1" smtClean="0">
                <a:solidFill>
                  <a:srgbClr val="14639A"/>
                </a:solidFill>
                <a:latin typeface="Arial" pitchFamily="34" charset="0"/>
                <a:cs typeface="Arial" pitchFamily="34" charset="0"/>
              </a:rPr>
              <a:t>Observación</a:t>
            </a:r>
            <a:r>
              <a:rPr lang="en-GB" sz="2200" dirty="0" smtClean="0">
                <a:solidFill>
                  <a:srgbClr val="14639A"/>
                </a:solidFill>
                <a:latin typeface="Arial" pitchFamily="34" charset="0"/>
                <a:cs typeface="Arial" pitchFamily="34" charset="0"/>
              </a:rPr>
              <a:t> continua</a:t>
            </a:r>
          </a:p>
          <a:p>
            <a:pPr algn="ctr" eaLnBrk="0" hangingPunct="0"/>
            <a:r>
              <a:rPr lang="en-GB" sz="2200" dirty="0" smtClean="0">
                <a:solidFill>
                  <a:srgbClr val="14639A"/>
                </a:solidFill>
                <a:latin typeface="Arial" pitchFamily="34" charset="0"/>
                <a:cs typeface="Arial" pitchFamily="34" charset="0"/>
              </a:rPr>
              <a:t>(</a:t>
            </a:r>
            <a:r>
              <a:rPr lang="en-GB" sz="2200" dirty="0" err="1" smtClean="0">
                <a:solidFill>
                  <a:srgbClr val="14639A"/>
                </a:solidFill>
                <a:latin typeface="Arial" pitchFamily="34" charset="0"/>
                <a:cs typeface="Arial" pitchFamily="34" charset="0"/>
              </a:rPr>
              <a:t>marco</a:t>
            </a:r>
            <a:r>
              <a:rPr lang="en-GB" sz="2200" dirty="0" smtClean="0">
                <a:solidFill>
                  <a:srgbClr val="14639A"/>
                </a:solidFill>
                <a:latin typeface="Arial" pitchFamily="34" charset="0"/>
                <a:cs typeface="Arial" pitchFamily="34" charset="0"/>
              </a:rPr>
              <a:t> en </a:t>
            </a:r>
            <a:r>
              <a:rPr lang="en-GB" sz="2200" dirty="0" err="1" smtClean="0">
                <a:solidFill>
                  <a:srgbClr val="14639A"/>
                </a:solidFill>
                <a:latin typeface="Arial" pitchFamily="34" charset="0"/>
                <a:cs typeface="Arial" pitchFamily="34" charset="0"/>
              </a:rPr>
              <a:t>línea</a:t>
            </a:r>
            <a:r>
              <a:rPr lang="en-GB" sz="2200" dirty="0" smtClean="0">
                <a:solidFill>
                  <a:srgbClr val="14639A"/>
                </a:solidFill>
                <a:latin typeface="Arial" pitchFamily="34" charset="0"/>
                <a:cs typeface="Arial" pitchFamily="34" charset="0"/>
              </a:rPr>
              <a:t>)</a:t>
            </a:r>
            <a:endParaRPr lang="en-GB" sz="2200" dirty="0">
              <a:solidFill>
                <a:srgbClr val="14639A"/>
              </a:solidFill>
              <a:latin typeface="Arial" pitchFamily="34" charset="0"/>
              <a:cs typeface="Arial" pitchFamily="34" charset="0"/>
            </a:endParaRPr>
          </a:p>
        </p:txBody>
      </p:sp>
      <p:sp>
        <p:nvSpPr>
          <p:cNvPr id="15" name="Rectangle 14"/>
          <p:cNvSpPr>
            <a:spLocks noChangeArrowheads="1"/>
          </p:cNvSpPr>
          <p:nvPr/>
        </p:nvSpPr>
        <p:spPr bwMode="auto">
          <a:xfrm>
            <a:off x="3598368" y="2723691"/>
            <a:ext cx="2155580" cy="1105431"/>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GB" sz="2200" dirty="0" err="1" smtClean="0">
                <a:solidFill>
                  <a:srgbClr val="14639A"/>
                </a:solidFill>
                <a:latin typeface="Arial" pitchFamily="34" charset="0"/>
                <a:cs typeface="Arial" pitchFamily="34" charset="0"/>
              </a:rPr>
              <a:t>Planificación</a:t>
            </a:r>
            <a:r>
              <a:rPr lang="en-GB" sz="2200" dirty="0" smtClean="0">
                <a:solidFill>
                  <a:srgbClr val="14639A"/>
                </a:solidFill>
                <a:latin typeface="Arial" pitchFamily="34" charset="0"/>
                <a:cs typeface="Arial" pitchFamily="34" charset="0"/>
              </a:rPr>
              <a:t> y </a:t>
            </a:r>
            <a:r>
              <a:rPr lang="en-GB" sz="2200" dirty="0" err="1" smtClean="0">
                <a:solidFill>
                  <a:srgbClr val="14639A"/>
                </a:solidFill>
                <a:latin typeface="Arial" pitchFamily="34" charset="0"/>
                <a:cs typeface="Arial" pitchFamily="34" charset="0"/>
              </a:rPr>
              <a:t>programación</a:t>
            </a:r>
            <a:r>
              <a:rPr lang="en-GB" sz="2200" dirty="0" smtClean="0">
                <a:solidFill>
                  <a:srgbClr val="14639A"/>
                </a:solidFill>
                <a:latin typeface="Arial" pitchFamily="34" charset="0"/>
                <a:cs typeface="Arial" pitchFamily="34" charset="0"/>
              </a:rPr>
              <a:t> de </a:t>
            </a:r>
            <a:r>
              <a:rPr lang="en-GB" sz="2200" dirty="0" err="1" smtClean="0">
                <a:solidFill>
                  <a:srgbClr val="14639A"/>
                </a:solidFill>
                <a:latin typeface="Arial" pitchFamily="34" charset="0"/>
                <a:cs typeface="Arial" pitchFamily="34" charset="0"/>
              </a:rPr>
              <a:t>horarios</a:t>
            </a:r>
            <a:endParaRPr lang="en-GB" sz="2200" dirty="0">
              <a:solidFill>
                <a:srgbClr val="14639A"/>
              </a:solidFill>
              <a:latin typeface="Arial" pitchFamily="34" charset="0"/>
              <a:cs typeface="Arial" pitchFamily="34" charset="0"/>
            </a:endParaRPr>
          </a:p>
        </p:txBody>
      </p:sp>
      <p:sp>
        <p:nvSpPr>
          <p:cNvPr id="16" name="Rectangle 14"/>
          <p:cNvSpPr>
            <a:spLocks noChangeArrowheads="1"/>
          </p:cNvSpPr>
          <p:nvPr/>
        </p:nvSpPr>
        <p:spPr bwMode="auto">
          <a:xfrm>
            <a:off x="6326065" y="2823590"/>
            <a:ext cx="2448270" cy="428322"/>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GB" sz="2200" dirty="0" err="1" smtClean="0">
                <a:solidFill>
                  <a:srgbClr val="14639A"/>
                </a:solidFill>
                <a:latin typeface="Arial" pitchFamily="34" charset="0"/>
                <a:cs typeface="Arial" pitchFamily="34" charset="0"/>
              </a:rPr>
              <a:t>Actividades</a:t>
            </a:r>
            <a:r>
              <a:rPr lang="en-GB" sz="2200" dirty="0" smtClean="0">
                <a:solidFill>
                  <a:srgbClr val="14639A"/>
                </a:solidFill>
                <a:latin typeface="Arial" pitchFamily="34" charset="0"/>
                <a:cs typeface="Arial" pitchFamily="34" charset="0"/>
              </a:rPr>
              <a:t> </a:t>
            </a:r>
            <a:r>
              <a:rPr lang="en-GB" sz="2200" i="1" dirty="0" smtClean="0">
                <a:solidFill>
                  <a:srgbClr val="14639A"/>
                </a:solidFill>
                <a:latin typeface="Arial" pitchFamily="34" charset="0"/>
                <a:cs typeface="Arial" pitchFamily="34" charset="0"/>
              </a:rPr>
              <a:t>in situ</a:t>
            </a:r>
            <a:endParaRPr lang="en-GB" sz="2200" i="1" dirty="0">
              <a:solidFill>
                <a:srgbClr val="14639A"/>
              </a:solidFill>
              <a:latin typeface="Arial" pitchFamily="34" charset="0"/>
              <a:cs typeface="Arial" pitchFamily="34" charset="0"/>
            </a:endParaRPr>
          </a:p>
        </p:txBody>
      </p:sp>
      <p:sp>
        <p:nvSpPr>
          <p:cNvPr id="17" name="Text Box 24"/>
          <p:cNvSpPr txBox="1">
            <a:spLocks noChangeArrowheads="1"/>
          </p:cNvSpPr>
          <p:nvPr/>
        </p:nvSpPr>
        <p:spPr bwMode="auto">
          <a:xfrm>
            <a:off x="594870" y="4968127"/>
            <a:ext cx="2464962" cy="769441"/>
          </a:xfrm>
          <a:prstGeom prst="rect">
            <a:avLst/>
          </a:prstGeom>
          <a:noFill/>
          <a:ln w="9525">
            <a:noFill/>
            <a:miter lim="800000"/>
            <a:headEnd/>
            <a:tailEnd/>
          </a:ln>
        </p:spPr>
        <p:txBody>
          <a:bodyPr wrap="square">
            <a:spAutoFit/>
          </a:bodyPr>
          <a:lstStyle/>
          <a:p>
            <a:pPr algn="ctr" eaLnBrk="0" hangingPunct="0"/>
            <a:r>
              <a:rPr lang="en-US" sz="2200" dirty="0" err="1" smtClean="0">
                <a:solidFill>
                  <a:srgbClr val="14639A"/>
                </a:solidFill>
                <a:latin typeface="Arial" pitchFamily="34" charset="0"/>
                <a:cs typeface="Arial" pitchFamily="34" charset="0"/>
              </a:rPr>
              <a:t>Actividades</a:t>
            </a:r>
            <a:r>
              <a:rPr lang="en-US" sz="2200" dirty="0" smtClean="0">
                <a:solidFill>
                  <a:srgbClr val="14639A"/>
                </a:solidFill>
                <a:latin typeface="Arial" pitchFamily="34" charset="0"/>
                <a:cs typeface="Arial" pitchFamily="34" charset="0"/>
              </a:rPr>
              <a:t> </a:t>
            </a:r>
          </a:p>
          <a:p>
            <a:pPr algn="ctr" eaLnBrk="0" hangingPunct="0"/>
            <a:r>
              <a:rPr lang="en-US" sz="2200" i="1" dirty="0" smtClean="0">
                <a:solidFill>
                  <a:srgbClr val="14639A"/>
                </a:solidFill>
                <a:latin typeface="Arial" pitchFamily="34" charset="0"/>
                <a:cs typeface="Arial" pitchFamily="34" charset="0"/>
              </a:rPr>
              <a:t>ex situ </a:t>
            </a:r>
            <a:endParaRPr lang="en-US" sz="2200" i="1" dirty="0">
              <a:solidFill>
                <a:srgbClr val="14639A"/>
              </a:solidFill>
              <a:latin typeface="Arial" pitchFamily="34" charset="0"/>
              <a:cs typeface="Arial" pitchFamily="34" charset="0"/>
            </a:endParaRPr>
          </a:p>
        </p:txBody>
      </p:sp>
      <p:sp>
        <p:nvSpPr>
          <p:cNvPr id="18" name="Rectangle 21"/>
          <p:cNvSpPr>
            <a:spLocks noChangeArrowheads="1"/>
          </p:cNvSpPr>
          <p:nvPr/>
        </p:nvSpPr>
        <p:spPr bwMode="auto">
          <a:xfrm>
            <a:off x="3235106" y="5049858"/>
            <a:ext cx="2694475" cy="766877"/>
          </a:xfrm>
          <a:prstGeom prst="rect">
            <a:avLst/>
          </a:prstGeom>
          <a:noFill/>
          <a:ln w="12700">
            <a:noFill/>
            <a:miter lim="800000"/>
            <a:headEnd/>
            <a:tailEnd/>
          </a:ln>
        </p:spPr>
        <p:txBody>
          <a:bodyPr wrap="square" lIns="90488" tIns="44450" rIns="90488" bIns="44450">
            <a:spAutoFit/>
          </a:bodyPr>
          <a:lstStyle/>
          <a:p>
            <a:pPr algn="ctr" eaLnBrk="0" hangingPunct="0"/>
            <a:r>
              <a:rPr lang="en-GB" sz="2200" dirty="0" err="1" smtClean="0">
                <a:solidFill>
                  <a:srgbClr val="14639A"/>
                </a:solidFill>
                <a:latin typeface="Arial" pitchFamily="34" charset="0"/>
                <a:cs typeface="Arial" pitchFamily="34" charset="0"/>
              </a:rPr>
              <a:t>Informes</a:t>
            </a:r>
            <a:r>
              <a:rPr lang="en-GB" sz="2200" dirty="0" smtClean="0">
                <a:solidFill>
                  <a:srgbClr val="14639A"/>
                </a:solidFill>
                <a:latin typeface="Arial" pitchFamily="34" charset="0"/>
                <a:cs typeface="Arial" pitchFamily="34" charset="0"/>
              </a:rPr>
              <a:t>, </a:t>
            </a:r>
            <a:r>
              <a:rPr lang="en-GB" sz="2200" dirty="0" err="1" smtClean="0">
                <a:solidFill>
                  <a:srgbClr val="14639A"/>
                </a:solidFill>
                <a:latin typeface="Arial" pitchFamily="34" charset="0"/>
                <a:cs typeface="Arial" pitchFamily="34" charset="0"/>
              </a:rPr>
              <a:t>análisis</a:t>
            </a:r>
            <a:r>
              <a:rPr lang="en-GB" sz="2200" dirty="0" smtClean="0">
                <a:solidFill>
                  <a:srgbClr val="14639A"/>
                </a:solidFill>
                <a:latin typeface="Arial" pitchFamily="34" charset="0"/>
                <a:cs typeface="Arial" pitchFamily="34" charset="0"/>
              </a:rPr>
              <a:t> y </a:t>
            </a:r>
            <a:r>
              <a:rPr lang="en-GB" sz="2200" dirty="0" err="1" smtClean="0">
                <a:solidFill>
                  <a:srgbClr val="14639A"/>
                </a:solidFill>
                <a:latin typeface="Arial" pitchFamily="34" charset="0"/>
                <a:cs typeface="Arial" pitchFamily="34" charset="0"/>
              </a:rPr>
              <a:t>notas</a:t>
            </a:r>
            <a:r>
              <a:rPr lang="en-GB" sz="2200" dirty="0" smtClean="0">
                <a:solidFill>
                  <a:srgbClr val="14639A"/>
                </a:solidFill>
                <a:latin typeface="Arial" pitchFamily="34" charset="0"/>
                <a:cs typeface="Arial" pitchFamily="34" charset="0"/>
              </a:rPr>
              <a:t> de </a:t>
            </a:r>
            <a:r>
              <a:rPr lang="en-GB" sz="2200" dirty="0" err="1" smtClean="0">
                <a:solidFill>
                  <a:srgbClr val="14639A"/>
                </a:solidFill>
                <a:latin typeface="Arial" pitchFamily="34" charset="0"/>
                <a:cs typeface="Arial" pitchFamily="34" charset="0"/>
              </a:rPr>
              <a:t>estudio</a:t>
            </a:r>
            <a:endParaRPr lang="en-GB" sz="2200" dirty="0">
              <a:solidFill>
                <a:srgbClr val="14639A"/>
              </a:solidFill>
              <a:latin typeface="Arial" pitchFamily="34" charset="0"/>
              <a:cs typeface="Arial" pitchFamily="34" charset="0"/>
            </a:endParaRPr>
          </a:p>
        </p:txBody>
      </p:sp>
      <p:sp>
        <p:nvSpPr>
          <p:cNvPr id="19" name="Rectangle 11"/>
          <p:cNvSpPr>
            <a:spLocks noChangeArrowheads="1"/>
          </p:cNvSpPr>
          <p:nvPr/>
        </p:nvSpPr>
        <p:spPr bwMode="auto">
          <a:xfrm>
            <a:off x="6528006" y="5114269"/>
            <a:ext cx="2246329" cy="1105431"/>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GB" sz="2200" dirty="0" err="1" smtClean="0">
                <a:solidFill>
                  <a:srgbClr val="14639A"/>
                </a:solidFill>
                <a:latin typeface="Arial" pitchFamily="34" charset="0"/>
                <a:cs typeface="Arial" pitchFamily="34" charset="0"/>
              </a:rPr>
              <a:t>Instrucción</a:t>
            </a:r>
            <a:r>
              <a:rPr lang="en-GB" sz="2200" dirty="0" smtClean="0">
                <a:solidFill>
                  <a:srgbClr val="14639A"/>
                </a:solidFill>
                <a:latin typeface="Arial" pitchFamily="34" charset="0"/>
                <a:cs typeface="Arial" pitchFamily="34" charset="0"/>
              </a:rPr>
              <a:t> y </a:t>
            </a:r>
            <a:r>
              <a:rPr lang="en-GB" sz="2200" dirty="0" err="1" smtClean="0">
                <a:solidFill>
                  <a:srgbClr val="14639A"/>
                </a:solidFill>
                <a:latin typeface="Arial" pitchFamily="34" charset="0"/>
                <a:cs typeface="Arial" pitchFamily="34" charset="0"/>
              </a:rPr>
              <a:t>seminarios</a:t>
            </a:r>
            <a:r>
              <a:rPr lang="en-GB" sz="2200" dirty="0" smtClean="0">
                <a:solidFill>
                  <a:srgbClr val="14639A"/>
                </a:solidFill>
                <a:latin typeface="Arial" pitchFamily="34" charset="0"/>
                <a:cs typeface="Arial" pitchFamily="34" charset="0"/>
              </a:rPr>
              <a:t> </a:t>
            </a:r>
            <a:r>
              <a:rPr lang="en-GB" sz="2200" dirty="0" err="1" smtClean="0">
                <a:solidFill>
                  <a:srgbClr val="14639A"/>
                </a:solidFill>
                <a:latin typeface="Arial" pitchFamily="34" charset="0"/>
                <a:cs typeface="Arial" pitchFamily="34" charset="0"/>
              </a:rPr>
              <a:t>teórico-prácticos</a:t>
            </a:r>
            <a:endParaRPr lang="en-GB" sz="2200" dirty="0">
              <a:solidFill>
                <a:srgbClr val="14639A"/>
              </a:solidFill>
              <a:latin typeface="Arial" pitchFamily="34" charset="0"/>
              <a:cs typeface="Arial" pitchFamily="34" charset="0"/>
            </a:endParaRPr>
          </a:p>
        </p:txBody>
      </p:sp>
      <p:sp>
        <p:nvSpPr>
          <p:cNvPr id="20" name="Date Placeholder 19"/>
          <p:cNvSpPr>
            <a:spLocks noGrp="1"/>
          </p:cNvSpPr>
          <p:nvPr>
            <p:ph type="dt" sz="half" idx="10"/>
          </p:nvPr>
        </p:nvSpPr>
        <p:spPr/>
        <p:txBody>
          <a:bodyPr/>
          <a:lstStyle/>
          <a:p>
            <a:fld id="{66DA5BA4-27E4-4D6F-A350-D1D6938A9F76}" type="datetime4">
              <a:rPr lang="es-ES" smtClean="0"/>
              <a:t>05 de diciembre de 2017</a:t>
            </a:fld>
            <a:endParaRPr lang="en-US" dirty="0"/>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6</a:t>
            </a:fld>
            <a:endParaRPr lang="en-US" dirty="0"/>
          </a:p>
        </p:txBody>
      </p:sp>
    </p:spTree>
    <p:extLst>
      <p:ext uri="{BB962C8B-B14F-4D97-AF65-F5344CB8AC3E}">
        <p14:creationId xmlns:p14="http://schemas.microsoft.com/office/powerpoint/2010/main" val="429059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lgn="ctr">
              <a:buNone/>
            </a:pPr>
            <a:r>
              <a:rPr lang="en-GB" sz="3600" b="1" dirty="0" err="1" smtClean="0"/>
              <a:t>Anexo</a:t>
            </a:r>
            <a:r>
              <a:rPr lang="en-GB" sz="3600" b="1" dirty="0" smtClean="0"/>
              <a:t> 19 — </a:t>
            </a:r>
            <a:r>
              <a:rPr lang="es-ES" sz="3600" b="1" i="1" dirty="0"/>
              <a:t>Gestión de la seguridad operacional</a:t>
            </a:r>
            <a:r>
              <a:rPr lang="en-GB" sz="3600" b="1" i="1" dirty="0" smtClean="0"/>
              <a:t> </a:t>
            </a:r>
            <a:endParaRPr lang="en-GB" sz="3600" b="1" i="1" dirty="0"/>
          </a:p>
          <a:p>
            <a:endParaRPr lang="en-GB" dirty="0"/>
          </a:p>
        </p:txBody>
      </p:sp>
      <p:sp>
        <p:nvSpPr>
          <p:cNvPr id="7" name="Date Placeholder 6"/>
          <p:cNvSpPr>
            <a:spLocks noGrp="1"/>
          </p:cNvSpPr>
          <p:nvPr>
            <p:ph type="dt" sz="half" idx="10"/>
          </p:nvPr>
        </p:nvSpPr>
        <p:spPr/>
        <p:txBody>
          <a:bodyPr/>
          <a:lstStyle/>
          <a:p>
            <a:fld id="{5AD1D318-6783-4BA3-86A0-8502662EBA34}" type="datetime4">
              <a:rPr lang="es-ES" smtClean="0">
                <a:solidFill>
                  <a:srgbClr val="000000">
                    <a:tint val="75000"/>
                  </a:srgbClr>
                </a:solidFill>
              </a:rPr>
              <a:t>05 de diciembre de 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60</a:t>
            </a:fld>
            <a:endParaRPr lang="en-US" dirty="0"/>
          </a:p>
        </p:txBody>
      </p:sp>
    </p:spTree>
    <p:extLst>
      <p:ext uri="{BB962C8B-B14F-4D97-AF65-F5344CB8AC3E}">
        <p14:creationId xmlns:p14="http://schemas.microsoft.com/office/powerpoint/2010/main" val="2230727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6984776" cy="1143000"/>
          </a:xfrm>
        </p:spPr>
        <p:txBody>
          <a:bodyPr>
            <a:normAutofit fontScale="90000"/>
          </a:bodyPr>
          <a:lstStyle/>
          <a:p>
            <a:pPr>
              <a:lnSpc>
                <a:spcPts val="3500"/>
              </a:lnSpc>
            </a:pPr>
            <a:r>
              <a:rPr lang="en-GB" dirty="0" err="1" smtClean="0">
                <a:effectLst/>
              </a:rPr>
              <a:t>Información</a:t>
            </a:r>
            <a:r>
              <a:rPr lang="en-GB" dirty="0" smtClean="0">
                <a:effectLst/>
              </a:rPr>
              <a:t> </a:t>
            </a:r>
            <a:r>
              <a:rPr lang="en-GB" dirty="0" err="1" smtClean="0">
                <a:effectLst/>
              </a:rPr>
              <a:t>actualizada</a:t>
            </a:r>
            <a:r>
              <a:rPr lang="en-GB" dirty="0" smtClean="0">
                <a:effectLst/>
              </a:rPr>
              <a:t> </a:t>
            </a:r>
            <a:r>
              <a:rPr lang="en-GB" dirty="0" err="1" smtClean="0">
                <a:effectLst/>
              </a:rPr>
              <a:t>sobre</a:t>
            </a:r>
            <a:r>
              <a:rPr lang="en-GB" dirty="0" smtClean="0">
                <a:effectLst/>
              </a:rPr>
              <a:t> el SSP </a:t>
            </a:r>
            <a:r>
              <a:rPr lang="en-GB" dirty="0" err="1" smtClean="0">
                <a:effectLst/>
              </a:rPr>
              <a:t>como</a:t>
            </a:r>
            <a:r>
              <a:rPr lang="en-GB" dirty="0" smtClean="0">
                <a:effectLst/>
              </a:rPr>
              <a:t> parte del CMA del USOAP:</a:t>
            </a:r>
            <a:br>
              <a:rPr lang="en-GB" dirty="0" smtClean="0">
                <a:effectLst/>
              </a:rPr>
            </a:br>
            <a:r>
              <a:rPr lang="en-GB" i="1" dirty="0" err="1" smtClean="0">
                <a:effectLst/>
              </a:rPr>
              <a:t>Fechas</a:t>
            </a:r>
            <a:r>
              <a:rPr lang="en-GB" dirty="0" smtClean="0">
                <a:effectLst/>
              </a:rPr>
              <a:t> </a:t>
            </a:r>
            <a:r>
              <a:rPr lang="en-GB" i="1" dirty="0" err="1" smtClean="0">
                <a:effectLst/>
              </a:rPr>
              <a:t>iniciales</a:t>
            </a:r>
            <a:endParaRPr lang="en-GB" i="1" dirty="0"/>
          </a:p>
        </p:txBody>
      </p:sp>
      <p:sp>
        <p:nvSpPr>
          <p:cNvPr id="3" name="Content Placeholder 2"/>
          <p:cNvSpPr>
            <a:spLocks noGrp="1"/>
          </p:cNvSpPr>
          <p:nvPr>
            <p:ph idx="1"/>
          </p:nvPr>
        </p:nvSpPr>
        <p:spPr>
          <a:xfrm>
            <a:off x="323528" y="1412776"/>
            <a:ext cx="8496944" cy="4713387"/>
          </a:xfrm>
          <a:ln>
            <a:noFill/>
          </a:ln>
        </p:spPr>
        <p:txBody>
          <a:bodyPr>
            <a:normAutofit fontScale="70000" lnSpcReduction="20000"/>
          </a:bodyPr>
          <a:lstStyle/>
          <a:p>
            <a:pPr marL="0" lvl="1" indent="0">
              <a:buClr>
                <a:srgbClr val="FF0000"/>
              </a:buClr>
              <a:buNone/>
            </a:pPr>
            <a:r>
              <a:rPr lang="es-ES" sz="3100" dirty="0" smtClean="0"/>
              <a:t>En el Boletín electrónico (EB) 2014/61 publicado el 22 de octubre </a:t>
            </a:r>
            <a:r>
              <a:rPr lang="es-ES" sz="3100" dirty="0"/>
              <a:t>de </a:t>
            </a:r>
            <a:r>
              <a:rPr lang="es-ES" sz="3100" dirty="0" smtClean="0"/>
              <a:t>2014:</a:t>
            </a:r>
          </a:p>
          <a:p>
            <a:pPr marL="539750" lvl="1" indent="-361950">
              <a:buClr>
                <a:srgbClr val="FF0000"/>
              </a:buClr>
              <a:buFont typeface="Arial" panose="020B0604020202020204" pitchFamily="34" charset="0"/>
              <a:buChar char="•"/>
            </a:pPr>
            <a:r>
              <a:rPr lang="es-ES" sz="3100" dirty="0"/>
              <a:t>s</a:t>
            </a:r>
            <a:r>
              <a:rPr lang="es-ES" sz="3100" dirty="0" smtClean="0"/>
              <a:t>e anunció la publicación de </a:t>
            </a:r>
            <a:r>
              <a:rPr lang="en-GB" sz="3100" dirty="0" smtClean="0"/>
              <a:t>las </a:t>
            </a:r>
            <a:r>
              <a:rPr lang="en-GB" sz="3100" dirty="0" err="1"/>
              <a:t>nuevas</a:t>
            </a:r>
            <a:r>
              <a:rPr lang="en-GB" sz="3100" dirty="0"/>
              <a:t> </a:t>
            </a:r>
            <a:r>
              <a:rPr lang="en-GB" sz="3100" dirty="0" smtClean="0"/>
              <a:t>PQ </a:t>
            </a:r>
            <a:r>
              <a:rPr lang="en-GB" sz="3100" dirty="0" err="1" smtClean="0"/>
              <a:t>sobre</a:t>
            </a:r>
            <a:r>
              <a:rPr lang="en-GB" sz="3100" dirty="0" smtClean="0"/>
              <a:t> </a:t>
            </a:r>
            <a:r>
              <a:rPr lang="es-ES" sz="3100" dirty="0" smtClean="0"/>
              <a:t>gestión </a:t>
            </a:r>
            <a:r>
              <a:rPr lang="es-ES" sz="3100" dirty="0"/>
              <a:t>de la seguridad operacional (SM). </a:t>
            </a:r>
            <a:endParaRPr lang="es-ES" sz="3100" dirty="0" smtClean="0"/>
          </a:p>
          <a:p>
            <a:pPr marL="539750" lvl="1" indent="-361950">
              <a:buClr>
                <a:srgbClr val="FF0000"/>
              </a:buClr>
              <a:buFont typeface="Arial" panose="020B0604020202020204" pitchFamily="34" charset="0"/>
              <a:buChar char="•"/>
            </a:pPr>
            <a:r>
              <a:rPr lang="es-ES" sz="3100" dirty="0"/>
              <a:t>s</a:t>
            </a:r>
            <a:r>
              <a:rPr lang="es-ES" sz="3100" dirty="0" smtClean="0"/>
              <a:t>e informó </a:t>
            </a:r>
            <a:r>
              <a:rPr lang="es-ES" sz="3100" dirty="0"/>
              <a:t>a los Estados miembros sobre la auditoría </a:t>
            </a:r>
            <a:r>
              <a:rPr lang="es-ES" sz="3100" dirty="0" smtClean="0"/>
              <a:t>USOAP </a:t>
            </a:r>
            <a:r>
              <a:rPr lang="es-ES" sz="3100" dirty="0"/>
              <a:t>de la aplicación de las disposiciones de la OACI relacionadas con la </a:t>
            </a:r>
            <a:r>
              <a:rPr lang="es-ES" sz="3100" dirty="0" smtClean="0"/>
              <a:t>SM.</a:t>
            </a:r>
          </a:p>
          <a:p>
            <a:pPr marL="520700" lvl="1" indent="-342900">
              <a:buClr>
                <a:srgbClr val="FF0000"/>
              </a:buClr>
              <a:buFont typeface="Arial" panose="020B0604020202020204" pitchFamily="34" charset="0"/>
              <a:buChar char="•"/>
            </a:pPr>
            <a:r>
              <a:rPr lang="en-GB" sz="3100" dirty="0"/>
              <a:t>s</a:t>
            </a:r>
            <a:r>
              <a:rPr lang="en-GB" sz="3100" dirty="0" smtClean="0"/>
              <a:t>e </a:t>
            </a:r>
            <a:r>
              <a:rPr lang="en-GB" sz="3100" dirty="0" err="1" smtClean="0"/>
              <a:t>indicó</a:t>
            </a:r>
            <a:r>
              <a:rPr lang="en-GB" sz="3100" dirty="0" smtClean="0"/>
              <a:t> que la auditoría de las nuevas PQ </a:t>
            </a:r>
            <a:r>
              <a:rPr lang="en-GB" sz="3100" dirty="0" err="1" smtClean="0"/>
              <a:t>sobre</a:t>
            </a:r>
            <a:r>
              <a:rPr lang="en-GB" sz="3100" dirty="0" smtClean="0"/>
              <a:t> SM </a:t>
            </a:r>
            <a:r>
              <a:rPr lang="en-GB" sz="3100" dirty="0" err="1" smtClean="0"/>
              <a:t>debería</a:t>
            </a:r>
            <a:r>
              <a:rPr lang="en-GB" sz="3100" dirty="0" smtClean="0"/>
              <a:t> comenzar en enero de 2016, en los </a:t>
            </a:r>
            <a:r>
              <a:rPr lang="en-GB" sz="3100" dirty="0" err="1" smtClean="0"/>
              <a:t>Estados</a:t>
            </a:r>
            <a:r>
              <a:rPr lang="en-GB" sz="3100" dirty="0" smtClean="0"/>
              <a:t> con un </a:t>
            </a:r>
            <a:r>
              <a:rPr lang="en-GB" sz="3100" dirty="0" err="1" smtClean="0"/>
              <a:t>índice</a:t>
            </a:r>
            <a:r>
              <a:rPr lang="en-GB" sz="3100" dirty="0" smtClean="0"/>
              <a:t> de EI superior al 60%.</a:t>
            </a:r>
          </a:p>
          <a:p>
            <a:pPr marL="520700" lvl="1" indent="-342900">
              <a:buClr>
                <a:srgbClr val="FF0000"/>
              </a:buClr>
              <a:buFont typeface="Arial" panose="020B0604020202020204" pitchFamily="34" charset="0"/>
              <a:buChar char="•"/>
            </a:pPr>
            <a:r>
              <a:rPr lang="en-GB" sz="3100" dirty="0" err="1" smtClean="0"/>
              <a:t>los</a:t>
            </a:r>
            <a:r>
              <a:rPr lang="en-GB" sz="3100" dirty="0" smtClean="0"/>
              <a:t> </a:t>
            </a:r>
            <a:r>
              <a:rPr lang="en-GB" sz="3100" dirty="0" err="1" smtClean="0"/>
              <a:t>Estados</a:t>
            </a:r>
            <a:r>
              <a:rPr lang="en-GB" sz="3100" dirty="0" smtClean="0"/>
              <a:t> con un </a:t>
            </a:r>
            <a:r>
              <a:rPr lang="en-GB" sz="3100" dirty="0" err="1" smtClean="0"/>
              <a:t>índice</a:t>
            </a:r>
            <a:r>
              <a:rPr lang="en-GB" sz="3100" dirty="0" smtClean="0"/>
              <a:t> de EI superior al 60% </a:t>
            </a:r>
            <a:r>
              <a:rPr lang="en-GB" sz="3100" dirty="0" err="1" smtClean="0"/>
              <a:t>tenían</a:t>
            </a:r>
            <a:r>
              <a:rPr lang="en-GB" sz="3100" dirty="0" smtClean="0"/>
              <a:t> un </a:t>
            </a:r>
            <a:r>
              <a:rPr lang="en-GB" sz="3100" dirty="0" err="1" smtClean="0"/>
              <a:t>año</a:t>
            </a:r>
            <a:r>
              <a:rPr lang="en-GB" sz="3100" dirty="0" smtClean="0"/>
              <a:t>, hasta fines de 2015, para </a:t>
            </a:r>
            <a:r>
              <a:rPr lang="en-GB" sz="3100" dirty="0" err="1" smtClean="0"/>
              <a:t>hacer</a:t>
            </a:r>
            <a:r>
              <a:rPr lang="en-GB" sz="3100" dirty="0" smtClean="0"/>
              <a:t> </a:t>
            </a:r>
            <a:r>
              <a:rPr lang="en-GB" sz="3100" dirty="0" err="1" smtClean="0"/>
              <a:t>una</a:t>
            </a:r>
            <a:r>
              <a:rPr lang="en-GB" sz="3100" dirty="0" smtClean="0"/>
              <a:t> </a:t>
            </a:r>
            <a:r>
              <a:rPr lang="en-GB" sz="3100" dirty="0" err="1" smtClean="0"/>
              <a:t>autoevaluación</a:t>
            </a:r>
            <a:r>
              <a:rPr lang="en-GB" sz="3100" dirty="0" smtClean="0"/>
              <a:t> de las nuevas PQ </a:t>
            </a:r>
            <a:r>
              <a:rPr lang="en-GB" sz="3100" dirty="0" err="1" smtClean="0"/>
              <a:t>sobre</a:t>
            </a:r>
            <a:r>
              <a:rPr lang="en-GB" sz="3100" dirty="0" smtClean="0"/>
              <a:t> SM.</a:t>
            </a:r>
          </a:p>
          <a:p>
            <a:pPr marL="520700" lvl="1" indent="-342900">
              <a:buClr>
                <a:srgbClr val="FF0000"/>
              </a:buClr>
              <a:buFont typeface="Arial" panose="020B0604020202020204" pitchFamily="34" charset="0"/>
              <a:buChar char="•"/>
            </a:pPr>
            <a:r>
              <a:rPr lang="en-GB" sz="3100" dirty="0" smtClean="0"/>
              <a:t>la </a:t>
            </a:r>
            <a:r>
              <a:rPr lang="en-GB" sz="3100" dirty="0" err="1" smtClean="0"/>
              <a:t>aplicabilidad</a:t>
            </a:r>
            <a:r>
              <a:rPr lang="en-GB" sz="3100" dirty="0" smtClean="0"/>
              <a:t> y </a:t>
            </a:r>
            <a:r>
              <a:rPr lang="en-GB" sz="3100" dirty="0" err="1" smtClean="0"/>
              <a:t>pertinencia</a:t>
            </a:r>
            <a:r>
              <a:rPr lang="en-GB" sz="3100" dirty="0" smtClean="0"/>
              <a:t> de las PQ se </a:t>
            </a:r>
            <a:r>
              <a:rPr lang="en-GB" sz="3100" dirty="0" err="1" smtClean="0"/>
              <a:t>examinaría</a:t>
            </a:r>
            <a:r>
              <a:rPr lang="en-GB" sz="3100" dirty="0" smtClean="0"/>
              <a:t> y </a:t>
            </a:r>
            <a:r>
              <a:rPr lang="en-GB" sz="3100" dirty="0" err="1" smtClean="0"/>
              <a:t>enmendaría</a:t>
            </a:r>
            <a:r>
              <a:rPr lang="en-GB" sz="3100" dirty="0" smtClean="0"/>
              <a:t>, de </a:t>
            </a:r>
            <a:r>
              <a:rPr lang="en-GB" sz="3100" dirty="0" err="1" smtClean="0"/>
              <a:t>ser</a:t>
            </a:r>
            <a:r>
              <a:rPr lang="en-GB" sz="3100" dirty="0" smtClean="0"/>
              <a:t> </a:t>
            </a:r>
            <a:r>
              <a:rPr lang="en-GB" sz="3100" dirty="0" err="1" smtClean="0"/>
              <a:t>necesario</a:t>
            </a:r>
            <a:r>
              <a:rPr lang="en-GB" sz="3100" dirty="0" smtClean="0"/>
              <a:t>, </a:t>
            </a:r>
            <a:r>
              <a:rPr lang="en-GB" sz="3100" dirty="0" err="1" smtClean="0"/>
              <a:t>anualmente</a:t>
            </a:r>
            <a:r>
              <a:rPr lang="en-GB" sz="3100" dirty="0" smtClean="0"/>
              <a:t>.</a:t>
            </a:r>
            <a:endParaRPr lang="en-GB" dirty="0"/>
          </a:p>
        </p:txBody>
      </p:sp>
      <p:sp>
        <p:nvSpPr>
          <p:cNvPr id="4" name="Date Placeholder 3"/>
          <p:cNvSpPr>
            <a:spLocks noGrp="1"/>
          </p:cNvSpPr>
          <p:nvPr>
            <p:ph type="dt" sz="half" idx="10"/>
          </p:nvPr>
        </p:nvSpPr>
        <p:spPr/>
        <p:txBody>
          <a:bodyPr/>
          <a:lstStyle/>
          <a:p>
            <a:fld id="{264C151B-3000-4E2B-8C37-BABAF4F9A187}" type="datetime4">
              <a:rPr lang="es-ES" smtClean="0">
                <a:solidFill>
                  <a:prstClr val="black">
                    <a:tint val="75000"/>
                  </a:prstClr>
                </a:solidFill>
              </a:rPr>
              <a:t>05 de diciembre de 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Seminario CMA - Módulo 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245110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700808"/>
            <a:ext cx="7920880" cy="3960440"/>
          </a:xfrm>
        </p:spPr>
        <p:txBody>
          <a:bodyPr>
            <a:normAutofit/>
          </a:bodyPr>
          <a:lstStyle/>
          <a:p>
            <a:r>
              <a:rPr lang="en-US" sz="2000" dirty="0" smtClean="0"/>
              <a:t>El 4 de </a:t>
            </a:r>
            <a:r>
              <a:rPr lang="en-US" sz="2000" dirty="0" err="1" smtClean="0"/>
              <a:t>diciembre</a:t>
            </a:r>
            <a:r>
              <a:rPr lang="en-US" sz="2000" dirty="0" smtClean="0"/>
              <a:t> de 2015, la OACI </a:t>
            </a:r>
            <a:r>
              <a:rPr lang="en-US" sz="2000" dirty="0" err="1" smtClean="0"/>
              <a:t>publicó</a:t>
            </a:r>
            <a:r>
              <a:rPr lang="en-US" sz="2000" dirty="0" smtClean="0"/>
              <a:t> el EB 2015/56 para </a:t>
            </a:r>
            <a:r>
              <a:rPr lang="en-US" sz="2000" dirty="0" err="1" smtClean="0"/>
              <a:t>informar</a:t>
            </a:r>
            <a:r>
              <a:rPr lang="en-US" sz="2000" dirty="0" smtClean="0"/>
              <a:t> a los </a:t>
            </a:r>
            <a:r>
              <a:rPr lang="en-US" sz="2000" dirty="0" err="1" smtClean="0"/>
              <a:t>Estados</a:t>
            </a:r>
            <a:r>
              <a:rPr lang="en-US" sz="2000" dirty="0" smtClean="0"/>
              <a:t> de lo </a:t>
            </a:r>
            <a:r>
              <a:rPr lang="en-US" sz="2000" dirty="0" err="1" smtClean="0"/>
              <a:t>siguiente</a:t>
            </a:r>
            <a:r>
              <a:rPr lang="en-US" sz="2000" dirty="0" smtClean="0"/>
              <a:t>:</a:t>
            </a:r>
          </a:p>
          <a:p>
            <a:pPr marL="717550">
              <a:buFont typeface="Calibri" panose="020F0502020204030204" pitchFamily="34" charset="0"/>
              <a:buChar char="—"/>
            </a:pPr>
            <a:r>
              <a:rPr lang="es-ES" sz="2000" dirty="0" smtClean="0"/>
              <a:t>el </a:t>
            </a:r>
            <a:r>
              <a:rPr lang="es-ES" sz="2000" dirty="0"/>
              <a:t>lanzamiento de </a:t>
            </a:r>
            <a:r>
              <a:rPr lang="es-ES" sz="2000" dirty="0" smtClean="0"/>
              <a:t>las auditorías </a:t>
            </a:r>
            <a:r>
              <a:rPr lang="es-ES" sz="2000" dirty="0"/>
              <a:t>de las nuevas </a:t>
            </a:r>
            <a:r>
              <a:rPr lang="es-ES" sz="2000" dirty="0" smtClean="0"/>
              <a:t>PQ relativas al programa estatal de seguridad operacional (SSP) </a:t>
            </a:r>
            <a:r>
              <a:rPr lang="es-ES" sz="2000" dirty="0"/>
              <a:t>hasta </a:t>
            </a:r>
            <a:r>
              <a:rPr lang="es-ES" sz="2000" b="1" dirty="0"/>
              <a:t>enero de 2018</a:t>
            </a:r>
            <a:r>
              <a:rPr lang="es-ES" sz="2000" dirty="0" smtClean="0"/>
              <a:t>.</a:t>
            </a:r>
          </a:p>
          <a:p>
            <a:pPr marL="717550">
              <a:buFont typeface="Calibri" panose="020F0502020204030204" pitchFamily="34" charset="0"/>
              <a:buChar char="—"/>
            </a:pPr>
            <a:r>
              <a:rPr lang="es-ES" sz="2000" dirty="0" smtClean="0"/>
              <a:t>Se pide a los Estados que continúen realizando su autoevaluación de las nuevas PQ relativas al SSP en el OLF.</a:t>
            </a:r>
          </a:p>
          <a:p>
            <a:pPr marL="717550">
              <a:buFont typeface="Calibri" panose="020F0502020204030204" pitchFamily="34" charset="0"/>
              <a:buChar char="—"/>
            </a:pPr>
            <a:r>
              <a:rPr lang="es-ES" sz="2000" dirty="0" smtClean="0"/>
              <a:t>La OACI </a:t>
            </a:r>
            <a:r>
              <a:rPr lang="en-US" sz="2000" dirty="0" err="1"/>
              <a:t>realizará</a:t>
            </a:r>
            <a:r>
              <a:rPr lang="en-US" sz="2000" dirty="0"/>
              <a:t> </a:t>
            </a:r>
            <a:r>
              <a:rPr lang="en-US" sz="2000" dirty="0" err="1"/>
              <a:t>unas</a:t>
            </a:r>
            <a:r>
              <a:rPr lang="en-US" sz="2000" dirty="0"/>
              <a:t> </a:t>
            </a:r>
            <a:r>
              <a:rPr lang="en-US" sz="2000" dirty="0" err="1"/>
              <a:t>pocas</a:t>
            </a:r>
            <a:r>
              <a:rPr lang="en-US" sz="2000" dirty="0"/>
              <a:t> </a:t>
            </a:r>
            <a:r>
              <a:rPr lang="en-US" sz="2000" dirty="0" err="1"/>
              <a:t>evaluaciones</a:t>
            </a:r>
            <a:r>
              <a:rPr lang="en-US" sz="2000" dirty="0"/>
              <a:t> de la </a:t>
            </a:r>
            <a:r>
              <a:rPr lang="en-US" sz="2000" dirty="0" err="1"/>
              <a:t>aplicación</a:t>
            </a:r>
            <a:r>
              <a:rPr lang="en-US" sz="2000" dirty="0"/>
              <a:t> de las </a:t>
            </a:r>
            <a:r>
              <a:rPr lang="en-US" sz="2000" dirty="0" err="1"/>
              <a:t>nuevas</a:t>
            </a:r>
            <a:r>
              <a:rPr lang="en-US" sz="2000" dirty="0"/>
              <a:t> PQ </a:t>
            </a:r>
            <a:r>
              <a:rPr lang="en-US" sz="2000" dirty="0" err="1"/>
              <a:t>relativas</a:t>
            </a:r>
            <a:r>
              <a:rPr lang="en-US" sz="2000" dirty="0"/>
              <a:t> </a:t>
            </a:r>
            <a:r>
              <a:rPr lang="en-US" sz="2000" dirty="0" smtClean="0"/>
              <a:t>al SSP, </a:t>
            </a:r>
            <a:r>
              <a:rPr lang="en-US" sz="2000" dirty="0" err="1"/>
              <a:t>en</a:t>
            </a:r>
            <a:r>
              <a:rPr lang="en-US" sz="2000" dirty="0"/>
              <a:t> </a:t>
            </a:r>
            <a:r>
              <a:rPr lang="en-US" sz="2000" dirty="0" err="1"/>
              <a:t>Estados</a:t>
            </a:r>
            <a:r>
              <a:rPr lang="en-US" sz="2000" dirty="0"/>
              <a:t> </a:t>
            </a:r>
            <a:r>
              <a:rPr lang="en-US" sz="2000" dirty="0" err="1"/>
              <a:t>voluntarios</a:t>
            </a:r>
            <a:r>
              <a:rPr lang="en-US" sz="2000" dirty="0"/>
              <a:t> </a:t>
            </a:r>
            <a:r>
              <a:rPr lang="en-US" sz="2000" dirty="0" err="1" smtClean="0"/>
              <a:t>seleccionados</a:t>
            </a:r>
            <a:r>
              <a:rPr lang="en-US" sz="2000" dirty="0" smtClean="0"/>
              <a:t>, </a:t>
            </a:r>
            <a:r>
              <a:rPr lang="en-US" sz="2000" dirty="0"/>
              <a:t>a lo largo de </a:t>
            </a:r>
            <a:r>
              <a:rPr lang="en-US" sz="2000" dirty="0" smtClean="0"/>
              <a:t>2016.</a:t>
            </a:r>
            <a:endParaRPr lang="es-ES" sz="2000" dirty="0" smtClean="0"/>
          </a:p>
          <a:p>
            <a:pPr marL="717550">
              <a:buFont typeface="Calibri" panose="020F0502020204030204" pitchFamily="34" charset="0"/>
              <a:buChar char="—"/>
            </a:pPr>
            <a:endParaRPr lang="es-ES" sz="2000" dirty="0"/>
          </a:p>
          <a:p>
            <a:endParaRPr lang="en-US" sz="2800" dirty="0" smtClean="0"/>
          </a:p>
          <a:p>
            <a:endParaRPr lang="en-GB" sz="2800" dirty="0"/>
          </a:p>
        </p:txBody>
      </p:sp>
      <p:sp>
        <p:nvSpPr>
          <p:cNvPr id="3" name="Date Placeholder 2"/>
          <p:cNvSpPr>
            <a:spLocks noGrp="1"/>
          </p:cNvSpPr>
          <p:nvPr>
            <p:ph type="dt" sz="half" idx="10"/>
          </p:nvPr>
        </p:nvSpPr>
        <p:spPr/>
        <p:txBody>
          <a:bodyPr/>
          <a:lstStyle/>
          <a:p>
            <a:fld id="{C8EA2DB9-AD3E-4978-A290-A7729C8C9C7A}" type="datetime4">
              <a:rPr lang="es-ES" smtClean="0"/>
              <a:t>05 de diciembre de 2017</a:t>
            </a:fld>
            <a:endParaRPr lang="en-US"/>
          </a:p>
        </p:txBody>
      </p:sp>
      <p:sp>
        <p:nvSpPr>
          <p:cNvPr id="6" name="Content Placeholder 1"/>
          <p:cNvSpPr txBox="1">
            <a:spLocks/>
          </p:cNvSpPr>
          <p:nvPr/>
        </p:nvSpPr>
        <p:spPr>
          <a:xfrm>
            <a:off x="691952" y="413048"/>
            <a:ext cx="54006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1028700" indent="-571500" algn="l" defTabSz="914400" rtl="0" eaLnBrk="1" latinLnBrk="0" hangingPunct="1">
              <a:spcBef>
                <a:spcPct val="20000"/>
              </a:spcBef>
              <a:buClrTx/>
              <a:buFont typeface="+mj-lt"/>
              <a:buAutoNum type="romanUcPeriod"/>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EB 2015/56</a:t>
            </a:r>
            <a:endParaRPr lang="en-GB" b="1" dirty="0"/>
          </a:p>
        </p:txBody>
      </p:sp>
      <p:sp>
        <p:nvSpPr>
          <p:cNvPr id="7" name="Footer Placeholder 6"/>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62</a:t>
            </a:fld>
            <a:endParaRPr lang="en-US" dirty="0"/>
          </a:p>
        </p:txBody>
      </p:sp>
    </p:spTree>
    <p:extLst>
      <p:ext uri="{BB962C8B-B14F-4D97-AF65-F5344CB8AC3E}">
        <p14:creationId xmlns:p14="http://schemas.microsoft.com/office/powerpoint/2010/main" val="857153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20756"/>
            <a:ext cx="8219256" cy="5184577"/>
          </a:xfrm>
        </p:spPr>
        <p:txBody>
          <a:bodyPr>
            <a:normAutofit fontScale="55000" lnSpcReduction="20000"/>
          </a:bodyPr>
          <a:lstStyle/>
          <a:p>
            <a:pPr marL="0" indent="0">
              <a:buNone/>
            </a:pPr>
            <a:endParaRPr lang="en-US" sz="4400" b="1" dirty="0" smtClean="0">
              <a:solidFill>
                <a:schemeClr val="tx2">
                  <a:lumMod val="75000"/>
                </a:schemeClr>
              </a:solidFill>
            </a:endParaRPr>
          </a:p>
          <a:p>
            <a:pPr marL="0" indent="0">
              <a:buNone/>
            </a:pPr>
            <a:r>
              <a:rPr lang="en-US" sz="4400" b="1" dirty="0" smtClean="0">
                <a:solidFill>
                  <a:schemeClr val="tx2">
                    <a:lumMod val="75000"/>
                  </a:schemeClr>
                </a:solidFill>
              </a:rPr>
              <a:t>EB 2016/63 </a:t>
            </a:r>
            <a:r>
              <a:rPr lang="en-US" sz="4400" dirty="0" err="1" smtClean="0">
                <a:solidFill>
                  <a:schemeClr val="accent1">
                    <a:lumMod val="75000"/>
                  </a:schemeClr>
                </a:solidFill>
              </a:rPr>
              <a:t>publicado</a:t>
            </a:r>
            <a:r>
              <a:rPr lang="en-US" sz="4400" dirty="0" smtClean="0">
                <a:solidFill>
                  <a:schemeClr val="accent1">
                    <a:lumMod val="75000"/>
                  </a:schemeClr>
                </a:solidFill>
              </a:rPr>
              <a:t> </a:t>
            </a:r>
            <a:r>
              <a:rPr lang="en-US" sz="4400" dirty="0" err="1" smtClean="0">
                <a:solidFill>
                  <a:schemeClr val="accent1">
                    <a:lumMod val="75000"/>
                  </a:schemeClr>
                </a:solidFill>
              </a:rPr>
              <a:t>por</a:t>
            </a:r>
            <a:r>
              <a:rPr lang="en-US" sz="4400" dirty="0" smtClean="0">
                <a:solidFill>
                  <a:schemeClr val="accent1">
                    <a:lumMod val="75000"/>
                  </a:schemeClr>
                </a:solidFill>
              </a:rPr>
              <a:t> la OACI el 1 de </a:t>
            </a:r>
            <a:r>
              <a:rPr lang="en-US" sz="4400" dirty="0" err="1" smtClean="0">
                <a:solidFill>
                  <a:schemeClr val="accent1">
                    <a:lumMod val="75000"/>
                  </a:schemeClr>
                </a:solidFill>
              </a:rPr>
              <a:t>noviembre</a:t>
            </a:r>
            <a:r>
              <a:rPr lang="en-US" sz="4400" dirty="0" smtClean="0">
                <a:solidFill>
                  <a:schemeClr val="accent1">
                    <a:lumMod val="75000"/>
                  </a:schemeClr>
                </a:solidFill>
              </a:rPr>
              <a:t> de 2016:</a:t>
            </a:r>
          </a:p>
          <a:p>
            <a:pPr marL="0" indent="0">
              <a:buNone/>
            </a:pPr>
            <a:endParaRPr lang="en-US" sz="1100" dirty="0" smtClean="0">
              <a:solidFill>
                <a:schemeClr val="accent1">
                  <a:lumMod val="75000"/>
                </a:schemeClr>
              </a:solidFill>
            </a:endParaRPr>
          </a:p>
          <a:p>
            <a:pPr marL="357188" lvl="1" indent="-357188" eaLnBrk="0" hangingPunct="0">
              <a:lnSpc>
                <a:spcPct val="120000"/>
              </a:lnSpc>
              <a:spcBef>
                <a:spcPts val="300"/>
              </a:spcBef>
              <a:buClr>
                <a:srgbClr val="FF0000"/>
              </a:buClr>
              <a:buFont typeface="Arial" panose="020B0604020202020204" pitchFamily="34" charset="0"/>
              <a:buChar char="•"/>
            </a:pPr>
            <a:r>
              <a:rPr lang="en-GB" sz="3200" dirty="0" smtClean="0">
                <a:solidFill>
                  <a:srgbClr val="14639A"/>
                </a:solidFill>
                <a:latin typeface="Arial" charset="0"/>
                <a:cs typeface="Arial" charset="0"/>
              </a:rPr>
              <a:t>Julio de 2017: </a:t>
            </a:r>
            <a:r>
              <a:rPr lang="es-ES" sz="3200" dirty="0">
                <a:solidFill>
                  <a:srgbClr val="14639A"/>
                </a:solidFill>
                <a:latin typeface="Arial" charset="0"/>
                <a:cs typeface="Arial" charset="0"/>
              </a:rPr>
              <a:t>se publicarán </a:t>
            </a:r>
            <a:r>
              <a:rPr lang="en-GB" sz="3200" dirty="0" smtClean="0">
                <a:solidFill>
                  <a:srgbClr val="14639A"/>
                </a:solidFill>
                <a:latin typeface="Arial" charset="0"/>
                <a:cs typeface="Arial" charset="0"/>
              </a:rPr>
              <a:t>las </a:t>
            </a:r>
            <a:r>
              <a:rPr lang="es-ES" sz="3200" dirty="0" smtClean="0">
                <a:solidFill>
                  <a:srgbClr val="14639A"/>
                </a:solidFill>
                <a:latin typeface="Arial" charset="0"/>
                <a:cs typeface="Arial" charset="0"/>
              </a:rPr>
              <a:t>PQ </a:t>
            </a:r>
            <a:r>
              <a:rPr lang="es-ES" sz="3200" dirty="0">
                <a:solidFill>
                  <a:srgbClr val="14639A"/>
                </a:solidFill>
                <a:latin typeface="Arial" charset="0"/>
                <a:cs typeface="Arial" charset="0"/>
              </a:rPr>
              <a:t>enmendadas relacionadas con el </a:t>
            </a:r>
            <a:r>
              <a:rPr lang="es-ES" sz="3200" dirty="0" smtClean="0">
                <a:solidFill>
                  <a:srgbClr val="14639A"/>
                </a:solidFill>
                <a:latin typeface="Arial" charset="0"/>
                <a:cs typeface="Arial" charset="0"/>
              </a:rPr>
              <a:t>SSP que reflejarán la Enmienda 1 del Anexo 19,</a:t>
            </a:r>
            <a:r>
              <a:rPr lang="en-GB" sz="3200" dirty="0" smtClean="0">
                <a:solidFill>
                  <a:srgbClr val="14639A"/>
                </a:solidFill>
                <a:latin typeface="Arial" charset="0"/>
                <a:cs typeface="Arial" charset="0"/>
              </a:rPr>
              <a:t> la 4</a:t>
            </a:r>
            <a:r>
              <a:rPr lang="en-GB" sz="3200" baseline="30000" dirty="0" smtClean="0">
                <a:solidFill>
                  <a:srgbClr val="14639A"/>
                </a:solidFill>
                <a:latin typeface="Arial" charset="0"/>
                <a:cs typeface="Arial" charset="0"/>
              </a:rPr>
              <a:t>ₐ </a:t>
            </a:r>
            <a:r>
              <a:rPr lang="en-GB" sz="3200" dirty="0" err="1" smtClean="0">
                <a:solidFill>
                  <a:srgbClr val="14639A"/>
                </a:solidFill>
                <a:latin typeface="Arial" charset="0"/>
                <a:cs typeface="Arial" charset="0"/>
              </a:rPr>
              <a:t>edición</a:t>
            </a:r>
            <a:r>
              <a:rPr lang="en-GB" sz="3200" dirty="0" smtClean="0">
                <a:solidFill>
                  <a:srgbClr val="14639A"/>
                </a:solidFill>
                <a:latin typeface="Arial" charset="0"/>
                <a:cs typeface="Arial" charset="0"/>
              </a:rPr>
              <a:t> del</a:t>
            </a:r>
            <a:r>
              <a:rPr lang="en-GB" sz="3200" baseline="30000" dirty="0" smtClean="0">
                <a:solidFill>
                  <a:srgbClr val="14639A"/>
                </a:solidFill>
                <a:latin typeface="Arial" charset="0"/>
                <a:cs typeface="Arial" charset="0"/>
              </a:rPr>
              <a:t> </a:t>
            </a:r>
            <a:r>
              <a:rPr lang="es-ES" sz="3200" i="1" dirty="0">
                <a:solidFill>
                  <a:srgbClr val="14639A"/>
                </a:solidFill>
                <a:latin typeface="Arial" charset="0"/>
                <a:cs typeface="Arial" charset="0"/>
              </a:rPr>
              <a:t>Manual de gestión de la seguridad operacional (SMM) </a:t>
            </a:r>
            <a:r>
              <a:rPr lang="es-ES" sz="3200" dirty="0">
                <a:solidFill>
                  <a:srgbClr val="14639A"/>
                </a:solidFill>
                <a:latin typeface="Arial" charset="0"/>
                <a:cs typeface="Arial" charset="0"/>
              </a:rPr>
              <a:t>(</a:t>
            </a:r>
            <a:r>
              <a:rPr lang="en-GB" sz="3200" dirty="0" smtClean="0">
                <a:solidFill>
                  <a:srgbClr val="14639A"/>
                </a:solidFill>
                <a:latin typeface="Arial" charset="0"/>
                <a:cs typeface="Arial" charset="0"/>
              </a:rPr>
              <a:t>Doc 9859) y las </a:t>
            </a:r>
            <a:r>
              <a:rPr lang="en-GB" sz="3200" dirty="0" err="1" smtClean="0">
                <a:solidFill>
                  <a:srgbClr val="14639A"/>
                </a:solidFill>
                <a:latin typeface="Arial" charset="0"/>
                <a:cs typeface="Arial" charset="0"/>
              </a:rPr>
              <a:t>lecciones</a:t>
            </a:r>
            <a:r>
              <a:rPr lang="en-GB" sz="3200" dirty="0" smtClean="0">
                <a:solidFill>
                  <a:srgbClr val="14639A"/>
                </a:solidFill>
                <a:latin typeface="Arial" charset="0"/>
                <a:cs typeface="Arial" charset="0"/>
              </a:rPr>
              <a:t> que se ha </a:t>
            </a:r>
            <a:r>
              <a:rPr lang="en-GB" sz="3200" dirty="0" err="1" smtClean="0">
                <a:solidFill>
                  <a:srgbClr val="14639A"/>
                </a:solidFill>
                <a:latin typeface="Arial" charset="0"/>
                <a:cs typeface="Arial" charset="0"/>
              </a:rPr>
              <a:t>aprendido</a:t>
            </a:r>
            <a:r>
              <a:rPr lang="en-GB" sz="3200" dirty="0" smtClean="0">
                <a:solidFill>
                  <a:srgbClr val="14639A"/>
                </a:solidFill>
                <a:latin typeface="Arial" charset="0"/>
                <a:cs typeface="Arial" charset="0"/>
              </a:rPr>
              <a:t> hasta la </a:t>
            </a:r>
            <a:r>
              <a:rPr lang="en-GB" sz="3200" dirty="0" err="1" smtClean="0">
                <a:solidFill>
                  <a:srgbClr val="14639A"/>
                </a:solidFill>
                <a:latin typeface="Arial" charset="0"/>
                <a:cs typeface="Arial" charset="0"/>
              </a:rPr>
              <a:t>fecha</a:t>
            </a:r>
            <a:r>
              <a:rPr lang="en-GB" sz="3200" dirty="0" smtClean="0">
                <a:solidFill>
                  <a:srgbClr val="14639A"/>
                </a:solidFill>
                <a:latin typeface="Arial" charset="0"/>
                <a:cs typeface="Arial" charset="0"/>
              </a:rPr>
              <a:t>.</a:t>
            </a:r>
            <a:endParaRPr lang="en-US" sz="3200" dirty="0">
              <a:solidFill>
                <a:srgbClr val="14639A"/>
              </a:solidFill>
              <a:latin typeface="Arial" charset="0"/>
              <a:cs typeface="Arial" charset="0"/>
            </a:endParaRPr>
          </a:p>
          <a:p>
            <a:pPr marL="357188" lvl="1" indent="-357188" eaLnBrk="0" hangingPunct="0">
              <a:lnSpc>
                <a:spcPct val="120000"/>
              </a:lnSpc>
              <a:spcBef>
                <a:spcPts val="600"/>
              </a:spcBef>
              <a:buClr>
                <a:srgbClr val="FF0000"/>
              </a:buClr>
              <a:buFont typeface="Arial" panose="020B0604020202020204" pitchFamily="34" charset="0"/>
              <a:buChar char="•"/>
            </a:pPr>
            <a:r>
              <a:rPr lang="en-GB" sz="3200" dirty="0" smtClean="0">
                <a:solidFill>
                  <a:srgbClr val="14639A"/>
                </a:solidFill>
                <a:latin typeface="Arial" charset="0"/>
                <a:cs typeface="Arial" charset="0"/>
              </a:rPr>
              <a:t>La OACI se </a:t>
            </a:r>
            <a:r>
              <a:rPr lang="en-GB" sz="3200" dirty="0" err="1" smtClean="0">
                <a:solidFill>
                  <a:srgbClr val="14639A"/>
                </a:solidFill>
                <a:latin typeface="Arial" charset="0"/>
                <a:cs typeface="Arial" charset="0"/>
              </a:rPr>
              <a:t>comunicará</a:t>
            </a:r>
            <a:r>
              <a:rPr lang="en-GB" sz="3200" dirty="0" smtClean="0">
                <a:solidFill>
                  <a:srgbClr val="14639A"/>
                </a:solidFill>
                <a:latin typeface="Arial" charset="0"/>
                <a:cs typeface="Arial" charset="0"/>
              </a:rPr>
              <a:t> con </a:t>
            </a:r>
            <a:r>
              <a:rPr lang="en-GB" sz="3200" dirty="0" err="1" smtClean="0">
                <a:solidFill>
                  <a:srgbClr val="14639A"/>
                </a:solidFill>
                <a:latin typeface="Arial" charset="0"/>
                <a:cs typeface="Arial" charset="0"/>
              </a:rPr>
              <a:t>determinados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Estados</a:t>
            </a:r>
            <a:r>
              <a:rPr lang="en-GB" sz="3200" dirty="0" smtClean="0">
                <a:solidFill>
                  <a:srgbClr val="14639A"/>
                </a:solidFill>
                <a:latin typeface="Arial" charset="0"/>
                <a:cs typeface="Arial" charset="0"/>
              </a:rPr>
              <a:t> con </a:t>
            </a:r>
            <a:r>
              <a:rPr lang="en-GB" sz="3200" dirty="0" err="1" smtClean="0">
                <a:solidFill>
                  <a:srgbClr val="14639A"/>
                </a:solidFill>
                <a:latin typeface="Arial" charset="0"/>
                <a:cs typeface="Arial" charset="0"/>
              </a:rPr>
              <a:t>miras</a:t>
            </a:r>
            <a:r>
              <a:rPr lang="en-GB" sz="3200" dirty="0" smtClean="0">
                <a:solidFill>
                  <a:srgbClr val="14639A"/>
                </a:solidFill>
                <a:latin typeface="Arial" charset="0"/>
                <a:cs typeface="Arial" charset="0"/>
              </a:rPr>
              <a:t> a </a:t>
            </a:r>
            <a:r>
              <a:rPr lang="en-GB" sz="3200" dirty="0" err="1" smtClean="0">
                <a:solidFill>
                  <a:srgbClr val="14639A"/>
                </a:solidFill>
                <a:latin typeface="Arial" charset="0"/>
                <a:cs typeface="Arial" charset="0"/>
              </a:rPr>
              <a:t>realizar</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auditorías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en</a:t>
            </a:r>
            <a:r>
              <a:rPr lang="en-GB" sz="3200" dirty="0" smtClean="0">
                <a:solidFill>
                  <a:srgbClr val="14639A"/>
                </a:solidFill>
                <a:latin typeface="Arial" charset="0"/>
                <a:cs typeface="Arial" charset="0"/>
              </a:rPr>
              <a:t> 2018 y 2019, </a:t>
            </a:r>
            <a:r>
              <a:rPr lang="en-GB" sz="3200" dirty="0" err="1" smtClean="0">
                <a:solidFill>
                  <a:srgbClr val="14639A"/>
                </a:solidFill>
                <a:latin typeface="Arial" charset="0"/>
                <a:cs typeface="Arial" charset="0"/>
              </a:rPr>
              <a:t>voluntarias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pero</a:t>
            </a:r>
            <a:r>
              <a:rPr lang="en-GB" sz="3200" dirty="0" smtClean="0">
                <a:solidFill>
                  <a:srgbClr val="14639A"/>
                </a:solidFill>
                <a:latin typeface="Arial" charset="0"/>
                <a:cs typeface="Arial" charset="0"/>
              </a:rPr>
              <a:t> no </a:t>
            </a:r>
            <a:r>
              <a:rPr lang="en-GB" sz="3200" dirty="0" err="1" smtClean="0">
                <a:solidFill>
                  <a:srgbClr val="14639A"/>
                </a:solidFill>
                <a:latin typeface="Arial" charset="0"/>
                <a:cs typeface="Arial" charset="0"/>
              </a:rPr>
              <a:t>confidenciales</a:t>
            </a:r>
            <a:r>
              <a:rPr lang="en-GB" sz="3200" dirty="0" smtClean="0">
                <a:solidFill>
                  <a:srgbClr val="14639A"/>
                </a:solidFill>
                <a:latin typeface="Arial" charset="0"/>
                <a:cs typeface="Arial" charset="0"/>
              </a:rPr>
              <a:t>, que </a:t>
            </a:r>
            <a:r>
              <a:rPr lang="en-GB" sz="3200" dirty="0" err="1" smtClean="0">
                <a:solidFill>
                  <a:srgbClr val="14639A"/>
                </a:solidFill>
                <a:latin typeface="Arial" charset="0"/>
                <a:cs typeface="Arial" charset="0"/>
              </a:rPr>
              <a:t>incorporen</a:t>
            </a:r>
            <a:r>
              <a:rPr lang="en-GB" sz="3200" dirty="0" smtClean="0">
                <a:solidFill>
                  <a:srgbClr val="14639A"/>
                </a:solidFill>
                <a:latin typeface="Arial" charset="0"/>
                <a:cs typeface="Arial" charset="0"/>
              </a:rPr>
              <a:t> las PQ </a:t>
            </a:r>
            <a:r>
              <a:rPr lang="en-GB" sz="3200" dirty="0" err="1" smtClean="0">
                <a:solidFill>
                  <a:srgbClr val="14639A"/>
                </a:solidFill>
                <a:latin typeface="Arial" charset="0"/>
                <a:cs typeface="Arial" charset="0"/>
              </a:rPr>
              <a:t>enmendadas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relativas</a:t>
            </a:r>
            <a:r>
              <a:rPr lang="en-GB" sz="3200" dirty="0" smtClean="0">
                <a:solidFill>
                  <a:srgbClr val="14639A"/>
                </a:solidFill>
                <a:latin typeface="Arial" charset="0"/>
                <a:cs typeface="Arial" charset="0"/>
              </a:rPr>
              <a:t> al SSP.</a:t>
            </a:r>
            <a:endParaRPr lang="en-GB" sz="3200" dirty="0">
              <a:solidFill>
                <a:srgbClr val="14639A"/>
              </a:solidFill>
              <a:latin typeface="Arial" charset="0"/>
              <a:cs typeface="Arial" charset="0"/>
            </a:endParaRPr>
          </a:p>
          <a:p>
            <a:pPr marL="357188" lvl="1" indent="-357188" eaLnBrk="0" hangingPunct="0">
              <a:lnSpc>
                <a:spcPct val="120000"/>
              </a:lnSpc>
              <a:spcBef>
                <a:spcPts val="600"/>
              </a:spcBef>
              <a:buClr>
                <a:srgbClr val="FF0000"/>
              </a:buClr>
              <a:buFont typeface="Arial" panose="020B0604020202020204" pitchFamily="34" charset="0"/>
              <a:buChar char="•"/>
            </a:pPr>
            <a:r>
              <a:rPr lang="en-GB" sz="3200" dirty="0" smtClean="0">
                <a:solidFill>
                  <a:srgbClr val="14639A"/>
                </a:solidFill>
                <a:latin typeface="Arial" charset="0"/>
                <a:cs typeface="Arial" charset="0"/>
              </a:rPr>
              <a:t>A </a:t>
            </a:r>
            <a:r>
              <a:rPr lang="en-GB" sz="3200" dirty="0" err="1" smtClean="0">
                <a:solidFill>
                  <a:srgbClr val="14639A"/>
                </a:solidFill>
                <a:latin typeface="Arial" charset="0"/>
                <a:cs typeface="Arial" charset="0"/>
              </a:rPr>
              <a:t>partir</a:t>
            </a:r>
            <a:r>
              <a:rPr lang="en-GB" sz="3200" dirty="0" smtClean="0">
                <a:solidFill>
                  <a:srgbClr val="14639A"/>
                </a:solidFill>
                <a:latin typeface="Arial" charset="0"/>
                <a:cs typeface="Arial" charset="0"/>
              </a:rPr>
              <a:t> de 2020</a:t>
            </a:r>
            <a:r>
              <a:rPr lang="en-GB" sz="3200" dirty="0">
                <a:solidFill>
                  <a:srgbClr val="14639A"/>
                </a:solidFill>
                <a:latin typeface="Arial" charset="0"/>
                <a:cs typeface="Arial" charset="0"/>
              </a:rPr>
              <a:t>: </a:t>
            </a:r>
            <a:r>
              <a:rPr lang="en-GB" sz="3200" dirty="0" smtClean="0">
                <a:solidFill>
                  <a:srgbClr val="14639A"/>
                </a:solidFill>
                <a:latin typeface="Arial" charset="0"/>
                <a:cs typeface="Arial" charset="0"/>
              </a:rPr>
              <a:t>la OACI </a:t>
            </a:r>
            <a:r>
              <a:rPr lang="en-GB" sz="3200" dirty="0" err="1" smtClean="0">
                <a:solidFill>
                  <a:srgbClr val="14639A"/>
                </a:solidFill>
                <a:latin typeface="Arial" charset="0"/>
                <a:cs typeface="Arial" charset="0"/>
              </a:rPr>
              <a:t>realizará</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auditorías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utilizando</a:t>
            </a:r>
            <a:r>
              <a:rPr lang="en-GB" sz="3200" dirty="0" smtClean="0">
                <a:solidFill>
                  <a:srgbClr val="14639A"/>
                </a:solidFill>
                <a:latin typeface="Arial" charset="0"/>
                <a:cs typeface="Arial" charset="0"/>
              </a:rPr>
              <a:t> las PQ </a:t>
            </a:r>
            <a:r>
              <a:rPr lang="en-GB" sz="3200" dirty="0" err="1" smtClean="0">
                <a:solidFill>
                  <a:srgbClr val="14639A"/>
                </a:solidFill>
                <a:latin typeface="Arial" charset="0"/>
                <a:cs typeface="Arial" charset="0"/>
              </a:rPr>
              <a:t>enmendadas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relativas</a:t>
            </a:r>
            <a:r>
              <a:rPr lang="en-GB" sz="3200" dirty="0" smtClean="0">
                <a:solidFill>
                  <a:srgbClr val="14639A"/>
                </a:solidFill>
                <a:latin typeface="Arial" charset="0"/>
                <a:cs typeface="Arial" charset="0"/>
              </a:rPr>
              <a:t> al SSP </a:t>
            </a:r>
            <a:r>
              <a:rPr lang="en-GB" sz="3200" dirty="0" err="1" smtClean="0">
                <a:solidFill>
                  <a:srgbClr val="14639A"/>
                </a:solidFill>
                <a:latin typeface="Arial" charset="0"/>
                <a:cs typeface="Arial" charset="0"/>
              </a:rPr>
              <a:t>en</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los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Estados</a:t>
            </a:r>
            <a:r>
              <a:rPr lang="en-GB" sz="3200" dirty="0" smtClean="0">
                <a:solidFill>
                  <a:srgbClr val="14639A"/>
                </a:solidFill>
                <a:latin typeface="Arial" charset="0"/>
                <a:cs typeface="Arial" charset="0"/>
              </a:rPr>
              <a:t> que </a:t>
            </a:r>
            <a:r>
              <a:rPr lang="en-GB" sz="3200" dirty="0" err="1" smtClean="0">
                <a:solidFill>
                  <a:srgbClr val="14639A"/>
                </a:solidFill>
                <a:latin typeface="Arial" charset="0"/>
                <a:cs typeface="Arial" charset="0"/>
              </a:rPr>
              <a:t>cumplan</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los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criterios</a:t>
            </a:r>
            <a:r>
              <a:rPr lang="en-GB" sz="3200" dirty="0" smtClean="0">
                <a:solidFill>
                  <a:srgbClr val="14639A"/>
                </a:solidFill>
                <a:latin typeface="Arial" charset="0"/>
                <a:cs typeface="Arial" charset="0"/>
              </a:rPr>
              <a:t> que </a:t>
            </a:r>
            <a:r>
              <a:rPr lang="en-GB" sz="3200" dirty="0" err="1" smtClean="0">
                <a:solidFill>
                  <a:srgbClr val="14639A"/>
                </a:solidFill>
                <a:latin typeface="Arial" charset="0"/>
                <a:cs typeface="Arial" charset="0"/>
              </a:rPr>
              <a:t>establecerá</a:t>
            </a:r>
            <a:r>
              <a:rPr lang="en-GB" sz="3200" dirty="0" smtClean="0">
                <a:solidFill>
                  <a:srgbClr val="14639A"/>
                </a:solidFill>
                <a:latin typeface="Arial" charset="0"/>
                <a:cs typeface="Arial" charset="0"/>
              </a:rPr>
              <a:t> la OACI de </a:t>
            </a:r>
            <a:r>
              <a:rPr lang="en-GB" sz="3200" dirty="0" err="1" smtClean="0">
                <a:solidFill>
                  <a:srgbClr val="14639A"/>
                </a:solidFill>
                <a:latin typeface="Arial" charset="0"/>
                <a:cs typeface="Arial" charset="0"/>
              </a:rPr>
              <a:t>acuerdo</a:t>
            </a:r>
            <a:r>
              <a:rPr lang="en-GB" sz="3200" dirty="0" smtClean="0">
                <a:solidFill>
                  <a:srgbClr val="14639A"/>
                </a:solidFill>
                <a:latin typeface="Arial" charset="0"/>
                <a:cs typeface="Arial" charset="0"/>
              </a:rPr>
              <a:t> con el Plan global para la </a:t>
            </a:r>
            <a:r>
              <a:rPr lang="en-GB" sz="3200" dirty="0" err="1" smtClean="0">
                <a:solidFill>
                  <a:srgbClr val="14639A"/>
                </a:solidFill>
                <a:latin typeface="Arial" charset="0"/>
                <a:cs typeface="Arial" charset="0"/>
              </a:rPr>
              <a:t>seguridad</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operacional</a:t>
            </a:r>
            <a:r>
              <a:rPr lang="en-GB" sz="3200" dirty="0" smtClean="0">
                <a:solidFill>
                  <a:srgbClr val="14639A"/>
                </a:solidFill>
                <a:latin typeface="Arial" charset="0"/>
                <a:cs typeface="Arial" charset="0"/>
              </a:rPr>
              <a:t> de la </a:t>
            </a:r>
            <a:r>
              <a:rPr lang="en-GB" sz="3200" dirty="0" err="1" smtClean="0">
                <a:solidFill>
                  <a:srgbClr val="14639A"/>
                </a:solidFill>
                <a:latin typeface="Arial" charset="0"/>
                <a:cs typeface="Arial" charset="0"/>
              </a:rPr>
              <a:t>aviación</a:t>
            </a:r>
            <a:r>
              <a:rPr lang="en-GB" sz="3200" dirty="0" smtClean="0">
                <a:solidFill>
                  <a:srgbClr val="14639A"/>
                </a:solidFill>
                <a:latin typeface="Arial" charset="0"/>
                <a:cs typeface="Arial" charset="0"/>
              </a:rPr>
              <a:t> (GASP). </a:t>
            </a:r>
            <a:endParaRPr lang="en-GB" sz="3200" dirty="0">
              <a:solidFill>
                <a:srgbClr val="14639A"/>
              </a:solidFill>
              <a:latin typeface="Arial" charset="0"/>
              <a:cs typeface="Arial" charset="0"/>
            </a:endParaRPr>
          </a:p>
          <a:p>
            <a:pPr marL="357188" lvl="1" indent="-357188" eaLnBrk="0" hangingPunct="0">
              <a:lnSpc>
                <a:spcPct val="120000"/>
              </a:lnSpc>
              <a:spcBef>
                <a:spcPts val="600"/>
              </a:spcBef>
              <a:buClr>
                <a:srgbClr val="FF0000"/>
              </a:buClr>
              <a:buFont typeface="Arial" panose="020B0604020202020204" pitchFamily="34" charset="0"/>
              <a:buChar char="•"/>
            </a:pPr>
            <a:r>
              <a:rPr lang="en-GB" sz="3200" dirty="0" smtClean="0">
                <a:solidFill>
                  <a:srgbClr val="14639A"/>
                </a:solidFill>
                <a:latin typeface="Arial" charset="0"/>
                <a:cs typeface="Arial" charset="0"/>
              </a:rPr>
              <a:t>Se </a:t>
            </a:r>
            <a:r>
              <a:rPr lang="en-GB" sz="3200" dirty="0" err="1" smtClean="0">
                <a:solidFill>
                  <a:srgbClr val="14639A"/>
                </a:solidFill>
                <a:latin typeface="Arial" charset="0"/>
                <a:cs typeface="Arial" charset="0"/>
              </a:rPr>
              <a:t>solicita</a:t>
            </a:r>
            <a:r>
              <a:rPr lang="en-GB" sz="3200" dirty="0" smtClean="0">
                <a:solidFill>
                  <a:srgbClr val="14639A"/>
                </a:solidFill>
                <a:latin typeface="Arial" charset="0"/>
                <a:cs typeface="Arial" charset="0"/>
              </a:rPr>
              <a:t> a </a:t>
            </a:r>
            <a:r>
              <a:rPr lang="en-GB" sz="3200" dirty="0" err="1" smtClean="0">
                <a:solidFill>
                  <a:srgbClr val="14639A"/>
                </a:solidFill>
                <a:latin typeface="Arial" charset="0"/>
                <a:cs typeface="Arial" charset="0"/>
              </a:rPr>
              <a:t>los</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Estados</a:t>
            </a:r>
            <a:r>
              <a:rPr lang="en-GB" sz="3200" dirty="0" smtClean="0">
                <a:solidFill>
                  <a:srgbClr val="14639A"/>
                </a:solidFill>
                <a:latin typeface="Arial" charset="0"/>
                <a:cs typeface="Arial" charset="0"/>
              </a:rPr>
              <a:t> con </a:t>
            </a:r>
            <a:r>
              <a:rPr lang="en-GB" sz="3200" dirty="0" err="1" smtClean="0">
                <a:solidFill>
                  <a:srgbClr val="14639A"/>
                </a:solidFill>
                <a:latin typeface="Arial" charset="0"/>
                <a:cs typeface="Arial" charset="0"/>
              </a:rPr>
              <a:t>una</a:t>
            </a:r>
            <a:r>
              <a:rPr lang="en-GB" sz="3200" dirty="0" smtClean="0">
                <a:solidFill>
                  <a:srgbClr val="14639A"/>
                </a:solidFill>
                <a:latin typeface="Arial" charset="0"/>
                <a:cs typeface="Arial" charset="0"/>
              </a:rPr>
              <a:t> EI superior al 60</a:t>
            </a:r>
            <a:r>
              <a:rPr lang="en-GB" sz="3200" dirty="0">
                <a:solidFill>
                  <a:srgbClr val="14639A"/>
                </a:solidFill>
                <a:latin typeface="Arial" charset="0"/>
                <a:cs typeface="Arial" charset="0"/>
              </a:rPr>
              <a:t>% </a:t>
            </a:r>
            <a:r>
              <a:rPr lang="en-GB" sz="3200" dirty="0" smtClean="0">
                <a:solidFill>
                  <a:srgbClr val="14639A"/>
                </a:solidFill>
                <a:latin typeface="Arial" charset="0"/>
                <a:cs typeface="Arial" charset="0"/>
              </a:rPr>
              <a:t>que </a:t>
            </a:r>
            <a:r>
              <a:rPr lang="en-GB" sz="3200" dirty="0" err="1" smtClean="0">
                <a:solidFill>
                  <a:srgbClr val="14639A"/>
                </a:solidFill>
                <a:latin typeface="Arial" charset="0"/>
                <a:cs typeface="Arial" charset="0"/>
              </a:rPr>
              <a:t>completen</a:t>
            </a:r>
            <a:r>
              <a:rPr lang="en-GB" sz="3200" dirty="0" smtClean="0">
                <a:solidFill>
                  <a:srgbClr val="14639A"/>
                </a:solidFill>
                <a:latin typeface="Arial" charset="0"/>
                <a:cs typeface="Arial" charset="0"/>
              </a:rPr>
              <a:t> sus </a:t>
            </a:r>
            <a:r>
              <a:rPr lang="en-GB" sz="3200" dirty="0" err="1" smtClean="0">
                <a:solidFill>
                  <a:srgbClr val="14639A"/>
                </a:solidFill>
                <a:latin typeface="Arial" charset="0"/>
                <a:cs typeface="Arial" charset="0"/>
              </a:rPr>
              <a:t>autoevaluaciones</a:t>
            </a:r>
            <a:r>
              <a:rPr lang="en-GB" sz="3200" dirty="0" smtClean="0">
                <a:solidFill>
                  <a:srgbClr val="14639A"/>
                </a:solidFill>
                <a:latin typeface="Arial" charset="0"/>
                <a:cs typeface="Arial" charset="0"/>
              </a:rPr>
              <a:t> con las </a:t>
            </a:r>
            <a:r>
              <a:rPr lang="en-GB" sz="3200" dirty="0" err="1" smtClean="0">
                <a:solidFill>
                  <a:srgbClr val="14639A"/>
                </a:solidFill>
                <a:latin typeface="Arial" charset="0"/>
                <a:cs typeface="Arial" charset="0"/>
              </a:rPr>
              <a:t>nuevas</a:t>
            </a:r>
            <a:r>
              <a:rPr lang="en-GB" sz="3200" dirty="0" smtClean="0">
                <a:solidFill>
                  <a:srgbClr val="14639A"/>
                </a:solidFill>
                <a:latin typeface="Arial" charset="0"/>
                <a:cs typeface="Arial" charset="0"/>
              </a:rPr>
              <a:t> PQ </a:t>
            </a:r>
            <a:r>
              <a:rPr lang="en-GB" sz="3200" dirty="0" err="1" smtClean="0">
                <a:solidFill>
                  <a:srgbClr val="14639A"/>
                </a:solidFill>
                <a:latin typeface="Arial" charset="0"/>
                <a:cs typeface="Arial" charset="0"/>
              </a:rPr>
              <a:t>relativas</a:t>
            </a:r>
            <a:r>
              <a:rPr lang="en-GB" sz="3200" dirty="0" smtClean="0">
                <a:solidFill>
                  <a:srgbClr val="14639A"/>
                </a:solidFill>
                <a:latin typeface="Arial" charset="0"/>
                <a:cs typeface="Arial" charset="0"/>
              </a:rPr>
              <a:t> al SSP, </a:t>
            </a:r>
            <a:r>
              <a:rPr lang="en-GB" sz="3200" dirty="0" err="1" smtClean="0">
                <a:solidFill>
                  <a:srgbClr val="14639A"/>
                </a:solidFill>
                <a:latin typeface="Arial" charset="0"/>
                <a:cs typeface="Arial" charset="0"/>
              </a:rPr>
              <a:t>una</a:t>
            </a:r>
            <a:r>
              <a:rPr lang="en-GB" sz="3200" dirty="0" smtClean="0">
                <a:solidFill>
                  <a:srgbClr val="14639A"/>
                </a:solidFill>
                <a:latin typeface="Arial" charset="0"/>
                <a:cs typeface="Arial" charset="0"/>
              </a:rPr>
              <a:t> </a:t>
            </a:r>
            <a:r>
              <a:rPr lang="en-GB" sz="3200" dirty="0" err="1" smtClean="0">
                <a:solidFill>
                  <a:srgbClr val="14639A"/>
                </a:solidFill>
                <a:latin typeface="Arial" charset="0"/>
                <a:cs typeface="Arial" charset="0"/>
              </a:rPr>
              <a:t>vez</a:t>
            </a:r>
            <a:r>
              <a:rPr lang="en-GB" sz="3200" dirty="0" smtClean="0">
                <a:solidFill>
                  <a:srgbClr val="14639A"/>
                </a:solidFill>
                <a:latin typeface="Arial" charset="0"/>
                <a:cs typeface="Arial" charset="0"/>
              </a:rPr>
              <a:t> que </a:t>
            </a:r>
            <a:r>
              <a:rPr lang="en-GB" sz="3200" dirty="0" err="1" smtClean="0">
                <a:solidFill>
                  <a:srgbClr val="14639A"/>
                </a:solidFill>
                <a:latin typeface="Arial" charset="0"/>
                <a:cs typeface="Arial" charset="0"/>
              </a:rPr>
              <a:t>éstas</a:t>
            </a:r>
            <a:r>
              <a:rPr lang="en-GB" sz="3200" dirty="0" smtClean="0">
                <a:solidFill>
                  <a:srgbClr val="14639A"/>
                </a:solidFill>
                <a:latin typeface="Arial" charset="0"/>
                <a:cs typeface="Arial" charset="0"/>
              </a:rPr>
              <a:t> se </a:t>
            </a:r>
            <a:r>
              <a:rPr lang="en-GB" sz="3200" dirty="0" err="1" smtClean="0">
                <a:solidFill>
                  <a:srgbClr val="14639A"/>
                </a:solidFill>
                <a:latin typeface="Arial" charset="0"/>
                <a:cs typeface="Arial" charset="0"/>
              </a:rPr>
              <a:t>publiquen</a:t>
            </a:r>
            <a:r>
              <a:rPr lang="en-GB" sz="3200" dirty="0" smtClean="0">
                <a:solidFill>
                  <a:srgbClr val="14639A"/>
                </a:solidFill>
                <a:latin typeface="Arial" charset="0"/>
                <a:cs typeface="Arial" charset="0"/>
              </a:rPr>
              <a:t> a finales de 2017.</a:t>
            </a:r>
            <a:endParaRPr lang="en-US" sz="3200" dirty="0">
              <a:solidFill>
                <a:srgbClr val="14639A"/>
              </a:solidFill>
              <a:latin typeface="Arial" charset="0"/>
              <a:cs typeface="Arial" charset="0"/>
            </a:endParaRPr>
          </a:p>
        </p:txBody>
      </p:sp>
      <p:sp>
        <p:nvSpPr>
          <p:cNvPr id="4" name="Date Placeholder 3"/>
          <p:cNvSpPr>
            <a:spLocks noGrp="1"/>
          </p:cNvSpPr>
          <p:nvPr>
            <p:ph type="dt" sz="half" idx="10"/>
          </p:nvPr>
        </p:nvSpPr>
        <p:spPr/>
        <p:txBody>
          <a:bodyPr/>
          <a:lstStyle/>
          <a:p>
            <a:fld id="{35685F93-C69F-4D7B-9EF6-6063CDB5917D}" type="datetime4">
              <a:rPr lang="es-ES" smtClean="0">
                <a:solidFill>
                  <a:schemeClr val="bg1">
                    <a:lumMod val="50000"/>
                  </a:schemeClr>
                </a:solidFill>
              </a:rPr>
              <a:t>05 de diciembre de 2017</a:t>
            </a:fld>
            <a:endParaRPr lang="en-US"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AEBC9397-8921-489F-B39C-2E8FC685A84F}" type="slidenum">
              <a:rPr lang="en-US" smtClean="0">
                <a:solidFill>
                  <a:schemeClr val="bg1">
                    <a:lumMod val="50000"/>
                  </a:schemeClr>
                </a:solidFill>
              </a:rPr>
              <a:pPr/>
              <a:t>63</a:t>
            </a:fld>
            <a:endParaRPr lang="en-US" dirty="0">
              <a:solidFill>
                <a:schemeClr val="bg1">
                  <a:lumMod val="50000"/>
                </a:schemeClr>
              </a:solidFill>
            </a:endParaRPr>
          </a:p>
        </p:txBody>
      </p:sp>
      <p:sp>
        <p:nvSpPr>
          <p:cNvPr id="8" name="Footer Placeholder 7"/>
          <p:cNvSpPr>
            <a:spLocks noGrp="1"/>
          </p:cNvSpPr>
          <p:nvPr>
            <p:ph type="ftr" sz="quarter" idx="11"/>
          </p:nvPr>
        </p:nvSpPr>
        <p:spPr/>
        <p:txBody>
          <a:bodyPr/>
          <a:lstStyle/>
          <a:p>
            <a:r>
              <a:rPr lang="en-CA" dirty="0" err="1" smtClean="0">
                <a:solidFill>
                  <a:schemeClr val="bg1">
                    <a:lumMod val="50000"/>
                  </a:schemeClr>
                </a:solidFill>
              </a:rPr>
              <a:t>Seminario</a:t>
            </a:r>
            <a:r>
              <a:rPr lang="en-CA" dirty="0" smtClean="0">
                <a:solidFill>
                  <a:schemeClr val="bg1">
                    <a:lumMod val="50000"/>
                  </a:schemeClr>
                </a:solidFill>
              </a:rPr>
              <a:t> CMA - </a:t>
            </a:r>
            <a:r>
              <a:rPr lang="en-CA" dirty="0" err="1" smtClean="0">
                <a:solidFill>
                  <a:schemeClr val="bg1">
                    <a:lumMod val="50000"/>
                  </a:schemeClr>
                </a:solidFill>
              </a:rPr>
              <a:t>Módulo</a:t>
            </a:r>
            <a:r>
              <a:rPr lang="en-CA" dirty="0" smtClean="0">
                <a:solidFill>
                  <a:schemeClr val="bg1">
                    <a:lumMod val="50000"/>
                  </a:schemeClr>
                </a:solidFill>
              </a:rPr>
              <a:t> 2</a:t>
            </a:r>
            <a:endParaRPr lang="en-CA" dirty="0">
              <a:solidFill>
                <a:schemeClr val="bg1">
                  <a:lumMod val="50000"/>
                </a:schemeClr>
              </a:solidFill>
            </a:endParaRPr>
          </a:p>
        </p:txBody>
      </p:sp>
      <p:sp>
        <p:nvSpPr>
          <p:cNvPr id="2" name="TextBox 1"/>
          <p:cNvSpPr txBox="1"/>
          <p:nvPr/>
        </p:nvSpPr>
        <p:spPr>
          <a:xfrm>
            <a:off x="611560" y="332656"/>
            <a:ext cx="2478564" cy="646331"/>
          </a:xfrm>
          <a:prstGeom prst="rect">
            <a:avLst/>
          </a:prstGeom>
          <a:noFill/>
        </p:spPr>
        <p:txBody>
          <a:bodyPr wrap="none" rtlCol="0">
            <a:spAutoFit/>
          </a:bodyPr>
          <a:lstStyle/>
          <a:p>
            <a:r>
              <a:rPr lang="en-US" sz="3600" b="1" dirty="0">
                <a:solidFill>
                  <a:srgbClr val="1B4177"/>
                </a:solidFill>
              </a:rPr>
              <a:t>EB 2016/63 </a:t>
            </a:r>
            <a:endParaRPr lang="en-GB" sz="3600" dirty="0">
              <a:solidFill>
                <a:srgbClr val="1B4177"/>
              </a:solidFill>
            </a:endParaRPr>
          </a:p>
        </p:txBody>
      </p:sp>
    </p:spTree>
    <p:extLst>
      <p:ext uri="{BB962C8B-B14F-4D97-AF65-F5344CB8AC3E}">
        <p14:creationId xmlns:p14="http://schemas.microsoft.com/office/powerpoint/2010/main" val="397482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2277" y="1024078"/>
            <a:ext cx="8362439" cy="5810909"/>
            <a:chOff x="178416" y="267494"/>
            <a:chExt cx="8868175" cy="4858598"/>
          </a:xfrm>
        </p:grpSpPr>
        <p:sp>
          <p:nvSpPr>
            <p:cNvPr id="5" name="Rectangle 4"/>
            <p:cNvSpPr/>
            <p:nvPr/>
          </p:nvSpPr>
          <p:spPr>
            <a:xfrm>
              <a:off x="5495544" y="3443129"/>
              <a:ext cx="1020810" cy="720144"/>
            </a:xfrm>
            <a:prstGeom prst="rect">
              <a:avLst/>
            </a:prstGeom>
            <a:solidFill>
              <a:schemeClr val="bg1"/>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6" name="Rectangle 5"/>
            <p:cNvSpPr/>
            <p:nvPr/>
          </p:nvSpPr>
          <p:spPr>
            <a:xfrm>
              <a:off x="6516354" y="4163273"/>
              <a:ext cx="2520000" cy="576000"/>
            </a:xfrm>
            <a:prstGeom prst="rect">
              <a:avLst/>
            </a:prstGeom>
            <a:no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7" name="Rectangle 6"/>
            <p:cNvSpPr/>
            <p:nvPr/>
          </p:nvSpPr>
          <p:spPr>
            <a:xfrm>
              <a:off x="6515656" y="3443129"/>
              <a:ext cx="2520000" cy="720144"/>
            </a:xfrm>
            <a:prstGeom prst="rect">
              <a:avLst/>
            </a:prstGeom>
            <a:no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8" name="Rectangle 7"/>
            <p:cNvSpPr/>
            <p:nvPr/>
          </p:nvSpPr>
          <p:spPr>
            <a:xfrm>
              <a:off x="1472716" y="3443129"/>
              <a:ext cx="4017396" cy="720144"/>
            </a:xfrm>
            <a:prstGeom prst="rect">
              <a:avLst/>
            </a:prstGeom>
            <a:solidFill>
              <a:schemeClr val="bg1"/>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9" name="Rectangle 8"/>
            <p:cNvSpPr/>
            <p:nvPr/>
          </p:nvSpPr>
          <p:spPr>
            <a:xfrm>
              <a:off x="5503875" y="2599562"/>
              <a:ext cx="3528243" cy="364440"/>
            </a:xfrm>
            <a:prstGeom prst="rect">
              <a:avLst/>
            </a:prstGeom>
            <a:solidFill>
              <a:schemeClr val="accent6">
                <a:lumMod val="20000"/>
                <a:lumOff val="80000"/>
              </a:schemeClr>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10" name="Rectangle 9"/>
            <p:cNvSpPr/>
            <p:nvPr/>
          </p:nvSpPr>
          <p:spPr>
            <a:xfrm>
              <a:off x="5580112" y="2963619"/>
              <a:ext cx="3454448" cy="479479"/>
            </a:xfrm>
            <a:prstGeom prst="rect">
              <a:avLst/>
            </a:prstGeom>
            <a:solidFill>
              <a:schemeClr val="bg1"/>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200" b="1" dirty="0">
                <a:solidFill>
                  <a:srgbClr val="CED8DD">
                    <a:lumMod val="10000"/>
                  </a:srgbClr>
                </a:solidFill>
              </a:endParaRPr>
            </a:p>
          </p:txBody>
        </p:sp>
        <p:sp>
          <p:nvSpPr>
            <p:cNvPr id="11" name="Rectangle 10"/>
            <p:cNvSpPr/>
            <p:nvPr/>
          </p:nvSpPr>
          <p:spPr>
            <a:xfrm>
              <a:off x="1475656" y="2599307"/>
              <a:ext cx="4033544" cy="364440"/>
            </a:xfrm>
            <a:prstGeom prst="rect">
              <a:avLst/>
            </a:prstGeom>
            <a:solidFill>
              <a:schemeClr val="bg1"/>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12" name="Rectangle 11"/>
            <p:cNvSpPr/>
            <p:nvPr/>
          </p:nvSpPr>
          <p:spPr>
            <a:xfrm>
              <a:off x="1475656" y="2969559"/>
              <a:ext cx="4104456" cy="479479"/>
            </a:xfrm>
            <a:prstGeom prst="rect">
              <a:avLst/>
            </a:prstGeom>
            <a:solidFill>
              <a:schemeClr val="accent6">
                <a:lumMod val="20000"/>
                <a:lumOff val="80000"/>
              </a:schemeClr>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200" b="1" dirty="0">
                <a:solidFill>
                  <a:srgbClr val="CED8DD">
                    <a:lumMod val="10000"/>
                  </a:srgbClr>
                </a:solidFill>
              </a:endParaRPr>
            </a:p>
          </p:txBody>
        </p:sp>
        <p:sp>
          <p:nvSpPr>
            <p:cNvPr id="13" name="Rectangle 12"/>
            <p:cNvSpPr/>
            <p:nvPr/>
          </p:nvSpPr>
          <p:spPr>
            <a:xfrm>
              <a:off x="4577059" y="1239678"/>
              <a:ext cx="4459446" cy="684000"/>
            </a:xfrm>
            <a:prstGeom prst="rect">
              <a:avLst/>
            </a:prstGeom>
            <a:solidFill>
              <a:schemeClr val="accent6">
                <a:lumMod val="20000"/>
                <a:lumOff val="80000"/>
              </a:schemeClr>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15" name="Rectangle 14"/>
            <p:cNvSpPr/>
            <p:nvPr/>
          </p:nvSpPr>
          <p:spPr>
            <a:xfrm>
              <a:off x="617984" y="1246185"/>
              <a:ext cx="857672" cy="684000"/>
            </a:xfrm>
            <a:prstGeom prst="rect">
              <a:avLst/>
            </a:prstGeom>
            <a:solidFill>
              <a:schemeClr val="accent3">
                <a:lumMod val="20000"/>
                <a:lumOff val="80000"/>
              </a:schemeClr>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r>
                <a:rPr lang="en-US" sz="1200" b="1" dirty="0" smtClean="0">
                  <a:solidFill>
                    <a:srgbClr val="CED8DD">
                      <a:lumMod val="10000"/>
                    </a:srgbClr>
                  </a:solidFill>
                </a:rPr>
                <a:t>A19</a:t>
              </a:r>
              <a:endParaRPr lang="en-GB" sz="1200" b="1" dirty="0">
                <a:solidFill>
                  <a:srgbClr val="CED8DD">
                    <a:lumMod val="10000"/>
                  </a:srgbClr>
                </a:solidFill>
              </a:endParaRPr>
            </a:p>
          </p:txBody>
        </p:sp>
        <p:sp>
          <p:nvSpPr>
            <p:cNvPr id="16" name="Rectangle 15"/>
            <p:cNvSpPr/>
            <p:nvPr/>
          </p:nvSpPr>
          <p:spPr>
            <a:xfrm>
              <a:off x="4427144" y="1929707"/>
              <a:ext cx="4607416" cy="669600"/>
            </a:xfrm>
            <a:prstGeom prst="rect">
              <a:avLst/>
            </a:prstGeom>
            <a:solidFill>
              <a:schemeClr val="bg1"/>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17" name="Rectangle 16"/>
            <p:cNvSpPr/>
            <p:nvPr/>
          </p:nvSpPr>
          <p:spPr>
            <a:xfrm>
              <a:off x="1474560" y="4163273"/>
              <a:ext cx="5041096" cy="576000"/>
            </a:xfrm>
            <a:prstGeom prst="rect">
              <a:avLst/>
            </a:prstGeom>
            <a:solidFill>
              <a:schemeClr val="bg1"/>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18" name="Rectangle 17"/>
            <p:cNvSpPr/>
            <p:nvPr/>
          </p:nvSpPr>
          <p:spPr>
            <a:xfrm>
              <a:off x="6084168" y="555526"/>
              <a:ext cx="2950392" cy="684000"/>
            </a:xfrm>
            <a:prstGeom prst="rect">
              <a:avLst/>
            </a:prstGeom>
            <a:no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a:solidFill>
                  <a:srgbClr val="279DD9"/>
                </a:solidFill>
              </a:endParaRPr>
            </a:p>
          </p:txBody>
        </p:sp>
        <p:sp>
          <p:nvSpPr>
            <p:cNvPr id="19" name="Rectangle 18"/>
            <p:cNvSpPr/>
            <p:nvPr/>
          </p:nvSpPr>
          <p:spPr>
            <a:xfrm>
              <a:off x="1474560" y="1923678"/>
              <a:ext cx="2952864" cy="669600"/>
            </a:xfrm>
            <a:prstGeom prst="rect">
              <a:avLst/>
            </a:prstGeom>
            <a:solidFill>
              <a:schemeClr val="accent6">
                <a:lumMod val="20000"/>
                <a:lumOff val="80000"/>
              </a:schemeClr>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sz="1400" b="1" dirty="0">
                <a:solidFill>
                  <a:srgbClr val="CED8DD">
                    <a:lumMod val="10000"/>
                  </a:srgbClr>
                </a:solidFill>
              </a:endParaRPr>
            </a:p>
          </p:txBody>
        </p:sp>
        <p:sp>
          <p:nvSpPr>
            <p:cNvPr id="20" name="Rectangle 19"/>
            <p:cNvSpPr/>
            <p:nvPr/>
          </p:nvSpPr>
          <p:spPr>
            <a:xfrm>
              <a:off x="1457748" y="559407"/>
              <a:ext cx="5038904" cy="684000"/>
            </a:xfrm>
            <a:prstGeom prst="rect">
              <a:avLst/>
            </a:prstGeom>
            <a:solidFill>
              <a:schemeClr val="bg1"/>
            </a:solid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a:solidFill>
                  <a:srgbClr val="279DD9"/>
                </a:solidFill>
              </a:endParaRPr>
            </a:p>
          </p:txBody>
        </p:sp>
        <p:sp>
          <p:nvSpPr>
            <p:cNvPr id="21" name="Rectangle 20"/>
            <p:cNvSpPr/>
            <p:nvPr/>
          </p:nvSpPr>
          <p:spPr>
            <a:xfrm>
              <a:off x="179512" y="555526"/>
              <a:ext cx="1296144" cy="4176401"/>
            </a:xfrm>
            <a:prstGeom prst="rect">
              <a:avLst/>
            </a:prstGeom>
            <a:no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a:solidFill>
                  <a:srgbClr val="279DD9"/>
                </a:solidFill>
              </a:endParaRPr>
            </a:p>
          </p:txBody>
        </p:sp>
        <p:sp>
          <p:nvSpPr>
            <p:cNvPr id="22" name="Rectangle 21"/>
            <p:cNvSpPr/>
            <p:nvPr/>
          </p:nvSpPr>
          <p:spPr>
            <a:xfrm>
              <a:off x="1475656" y="555526"/>
              <a:ext cx="2227955" cy="4176401"/>
            </a:xfrm>
            <a:prstGeom prst="rect">
              <a:avLst/>
            </a:prstGeom>
            <a:no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a:solidFill>
                  <a:srgbClr val="279DD9"/>
                </a:solidFill>
              </a:endParaRPr>
            </a:p>
          </p:txBody>
        </p:sp>
        <p:sp>
          <p:nvSpPr>
            <p:cNvPr id="23" name="Rectangle 22"/>
            <p:cNvSpPr/>
            <p:nvPr/>
          </p:nvSpPr>
          <p:spPr>
            <a:xfrm>
              <a:off x="3699308" y="555526"/>
              <a:ext cx="2816348" cy="4176401"/>
            </a:xfrm>
            <a:prstGeom prst="rect">
              <a:avLst/>
            </a:prstGeom>
            <a:no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a:solidFill>
                  <a:srgbClr val="279DD9"/>
                </a:solidFill>
              </a:endParaRPr>
            </a:p>
          </p:txBody>
        </p:sp>
        <p:sp>
          <p:nvSpPr>
            <p:cNvPr id="24" name="Rectangle 23"/>
            <p:cNvSpPr/>
            <p:nvPr/>
          </p:nvSpPr>
          <p:spPr>
            <a:xfrm>
              <a:off x="6515656" y="555526"/>
              <a:ext cx="2520000" cy="4176401"/>
            </a:xfrm>
            <a:prstGeom prst="rect">
              <a:avLst/>
            </a:prstGeom>
            <a:noFill/>
            <a:ln w="12700">
              <a:solidFill>
                <a:schemeClr val="accent4">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a:solidFill>
                  <a:srgbClr val="279DD9"/>
                </a:solidFill>
              </a:endParaRPr>
            </a:p>
          </p:txBody>
        </p:sp>
        <p:sp>
          <p:nvSpPr>
            <p:cNvPr id="25" name="Rectangle 24"/>
            <p:cNvSpPr/>
            <p:nvPr/>
          </p:nvSpPr>
          <p:spPr>
            <a:xfrm>
              <a:off x="1475656" y="267494"/>
              <a:ext cx="2230895" cy="288032"/>
            </a:xfrm>
            <a:prstGeom prst="rect">
              <a:avLst/>
            </a:prstGeom>
            <a:ln>
              <a:solidFill>
                <a:schemeClr val="accent4">
                  <a:lumMod val="10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4400"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rPr>
                <a:t>2016</a:t>
              </a:r>
              <a:endParaRPr lang="en-GB" sz="1400" b="1" dirty="0">
                <a:solidFill>
                  <a:prstClr val="white"/>
                </a:solidFill>
                <a:effectLst>
                  <a:outerShdw blurRad="38100" dist="38100" dir="2700000" algn="tl">
                    <a:srgbClr val="000000">
                      <a:alpha val="43137"/>
                    </a:srgbClr>
                  </a:outerShdw>
                </a:effectLst>
              </a:endParaRPr>
            </a:p>
          </p:txBody>
        </p:sp>
        <p:sp>
          <p:nvSpPr>
            <p:cNvPr id="26" name="Rectangle 25"/>
            <p:cNvSpPr/>
            <p:nvPr/>
          </p:nvSpPr>
          <p:spPr>
            <a:xfrm>
              <a:off x="3706551" y="267494"/>
              <a:ext cx="2809105" cy="288032"/>
            </a:xfrm>
            <a:prstGeom prst="rect">
              <a:avLst/>
            </a:prstGeom>
            <a:ln>
              <a:solidFill>
                <a:schemeClr val="accent4">
                  <a:lumMod val="10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4400"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rPr>
                <a:t>2017 - 2019</a:t>
              </a:r>
              <a:endParaRPr lang="en-GB"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6515656" y="267494"/>
              <a:ext cx="2520000" cy="288032"/>
            </a:xfrm>
            <a:prstGeom prst="rect">
              <a:avLst/>
            </a:prstGeom>
            <a:ln>
              <a:solidFill>
                <a:schemeClr val="accent4">
                  <a:lumMod val="10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4400"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rPr>
                <a:t>2020 - 2022</a:t>
              </a:r>
              <a:endParaRPr lang="en-GB" sz="1400" b="1" dirty="0">
                <a:solidFill>
                  <a:prstClr val="white"/>
                </a:solidFill>
                <a:effectLst>
                  <a:outerShdw blurRad="38100" dist="38100" dir="2700000" algn="tl">
                    <a:srgbClr val="000000">
                      <a:alpha val="43137"/>
                    </a:srgbClr>
                  </a:outerShdw>
                </a:effectLst>
              </a:endParaRPr>
            </a:p>
          </p:txBody>
        </p:sp>
        <p:sp>
          <p:nvSpPr>
            <p:cNvPr id="28" name="Rectangle 27"/>
            <p:cNvSpPr/>
            <p:nvPr/>
          </p:nvSpPr>
          <p:spPr>
            <a:xfrm>
              <a:off x="178416" y="267494"/>
              <a:ext cx="1297240" cy="288032"/>
            </a:xfrm>
            <a:prstGeom prst="rect">
              <a:avLst/>
            </a:prstGeom>
            <a:ln>
              <a:solidFill>
                <a:schemeClr val="accent4">
                  <a:lumMod val="10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4400" fontAlgn="base">
                <a:spcBef>
                  <a:spcPct val="0"/>
                </a:spcBef>
                <a:spcAft>
                  <a:spcPct val="0"/>
                </a:spcAft>
              </a:pPr>
              <a:r>
                <a:rPr lang="en-US" sz="1400" b="1" dirty="0" smtClean="0">
                  <a:solidFill>
                    <a:prstClr val="white"/>
                  </a:solidFill>
                  <a:effectLst>
                    <a:outerShdw blurRad="38100" dist="38100" dir="2700000" algn="tl">
                      <a:srgbClr val="000000">
                        <a:alpha val="43137"/>
                      </a:srgbClr>
                    </a:outerShdw>
                  </a:effectLst>
                </a:rPr>
                <a:t>AÑO</a:t>
              </a:r>
              <a:endParaRPr lang="en-GB" sz="1400" b="1" dirty="0">
                <a:solidFill>
                  <a:prstClr val="white"/>
                </a:solidFill>
                <a:effectLst>
                  <a:outerShdw blurRad="38100" dist="38100" dir="2700000" algn="tl">
                    <a:srgbClr val="000000">
                      <a:alpha val="43137"/>
                    </a:srgbClr>
                  </a:outerShdw>
                </a:effectLst>
              </a:endParaRPr>
            </a:p>
          </p:txBody>
        </p:sp>
        <p:sp>
          <p:nvSpPr>
            <p:cNvPr id="29" name="Rectangle 28"/>
            <p:cNvSpPr/>
            <p:nvPr/>
          </p:nvSpPr>
          <p:spPr>
            <a:xfrm>
              <a:off x="616888" y="562841"/>
              <a:ext cx="858768" cy="684000"/>
            </a:xfrm>
            <a:prstGeom prst="rect">
              <a:avLst/>
            </a:prstGeom>
            <a:solidFill>
              <a:schemeClr val="accent2">
                <a:lumMod val="20000"/>
                <a:lumOff val="80000"/>
              </a:schemeClr>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r>
                <a:rPr lang="en-US" sz="1400" b="1" dirty="0" smtClean="0">
                  <a:solidFill>
                    <a:srgbClr val="CED8DD">
                      <a:lumMod val="10000"/>
                    </a:srgbClr>
                  </a:solidFill>
                </a:rPr>
                <a:t>A19 SARPS</a:t>
              </a:r>
              <a:endParaRPr lang="en-GB" sz="1400" b="1" dirty="0">
                <a:solidFill>
                  <a:srgbClr val="CED8DD">
                    <a:lumMod val="10000"/>
                  </a:srgbClr>
                </a:solidFill>
              </a:endParaRPr>
            </a:p>
          </p:txBody>
        </p:sp>
        <p:sp>
          <p:nvSpPr>
            <p:cNvPr id="30" name="Rounded Rectangle 29"/>
            <p:cNvSpPr/>
            <p:nvPr/>
          </p:nvSpPr>
          <p:spPr>
            <a:xfrm>
              <a:off x="2055669" y="634914"/>
              <a:ext cx="923173" cy="529531"/>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defTabSz="914400" fontAlgn="base">
                <a:spcBef>
                  <a:spcPct val="0"/>
                </a:spcBef>
                <a:spcAft>
                  <a:spcPct val="0"/>
                </a:spcAft>
              </a:pPr>
              <a:r>
                <a:rPr lang="en-US" sz="1000" b="1" dirty="0" smtClean="0">
                  <a:solidFill>
                    <a:srgbClr val="CED8DD">
                      <a:lumMod val="10000"/>
                    </a:srgbClr>
                  </a:solidFill>
                </a:rPr>
                <a:t>A19, </a:t>
              </a:r>
              <a:r>
                <a:rPr lang="en-US" sz="1000" b="1" dirty="0" err="1">
                  <a:solidFill>
                    <a:srgbClr val="CED8DD">
                      <a:lumMod val="10000"/>
                    </a:srgbClr>
                  </a:solidFill>
                </a:rPr>
                <a:t>E</a:t>
              </a:r>
              <a:r>
                <a:rPr lang="en-US" sz="1000" b="1" dirty="0" err="1" smtClean="0">
                  <a:solidFill>
                    <a:srgbClr val="CED8DD">
                      <a:lumMod val="10000"/>
                    </a:srgbClr>
                  </a:solidFill>
                </a:rPr>
                <a:t>nm</a:t>
              </a:r>
              <a:r>
                <a:rPr lang="en-US" sz="1000" b="1" dirty="0" smtClean="0">
                  <a:solidFill>
                    <a:srgbClr val="CED8DD">
                      <a:lumMod val="10000"/>
                    </a:srgbClr>
                  </a:solidFill>
                </a:rPr>
                <a:t>. 1</a:t>
              </a:r>
            </a:p>
            <a:p>
              <a:pPr algn="ctr" defTabSz="914400" fontAlgn="base">
                <a:spcBef>
                  <a:spcPct val="0"/>
                </a:spcBef>
                <a:spcAft>
                  <a:spcPct val="0"/>
                </a:spcAft>
              </a:pPr>
              <a:r>
                <a:rPr lang="en-US" sz="1000" b="1" spc="-50" dirty="0" err="1" smtClean="0">
                  <a:solidFill>
                    <a:srgbClr val="CED8DD">
                      <a:lumMod val="10000"/>
                    </a:srgbClr>
                  </a:solidFill>
                </a:rPr>
                <a:t>Surtió</a:t>
              </a:r>
              <a:r>
                <a:rPr lang="en-US" sz="1000" b="1" spc="-50" dirty="0" smtClean="0">
                  <a:solidFill>
                    <a:srgbClr val="CED8DD">
                      <a:lumMod val="10000"/>
                    </a:srgbClr>
                  </a:solidFill>
                </a:rPr>
                <a:t> </a:t>
              </a:r>
              <a:r>
                <a:rPr lang="en-US" sz="1000" b="1" spc="-50" dirty="0" err="1" smtClean="0">
                  <a:solidFill>
                    <a:srgbClr val="CED8DD">
                      <a:lumMod val="10000"/>
                    </a:srgbClr>
                  </a:solidFill>
                </a:rPr>
                <a:t>efecto</a:t>
              </a:r>
              <a:endParaRPr lang="en-US" sz="1000" b="1" spc="-50" dirty="0" smtClean="0">
                <a:solidFill>
                  <a:srgbClr val="CED8DD">
                    <a:lumMod val="10000"/>
                  </a:srgbClr>
                </a:solidFill>
              </a:endParaRPr>
            </a:p>
            <a:p>
              <a:pPr algn="ctr" defTabSz="914400" fontAlgn="base">
                <a:spcBef>
                  <a:spcPct val="0"/>
                </a:spcBef>
                <a:spcAft>
                  <a:spcPct val="0"/>
                </a:spcAft>
              </a:pPr>
              <a:r>
                <a:rPr lang="en-US" sz="800" b="1" i="1" spc="-50" dirty="0" smtClean="0">
                  <a:solidFill>
                    <a:srgbClr val="FF0000"/>
                  </a:solidFill>
                </a:rPr>
                <a:t>11 de </a:t>
              </a:r>
              <a:r>
                <a:rPr lang="en-US" sz="800" b="1" i="1" spc="-50" dirty="0" err="1" smtClean="0">
                  <a:solidFill>
                    <a:srgbClr val="FF0000"/>
                  </a:solidFill>
                </a:rPr>
                <a:t>julio</a:t>
              </a:r>
              <a:r>
                <a:rPr lang="en-US" sz="800" b="1" i="1" spc="-50" dirty="0" smtClean="0">
                  <a:solidFill>
                    <a:srgbClr val="FF0000"/>
                  </a:solidFill>
                </a:rPr>
                <a:t> de 2016</a:t>
              </a:r>
              <a:endParaRPr lang="en-GB" sz="1000" b="1" i="1" spc="-50" dirty="0">
                <a:solidFill>
                  <a:srgbClr val="FF0000"/>
                </a:solidFill>
              </a:endParaRPr>
            </a:p>
          </p:txBody>
        </p:sp>
        <p:sp>
          <p:nvSpPr>
            <p:cNvPr id="31" name="Rounded Rectangle 30"/>
            <p:cNvSpPr/>
            <p:nvPr/>
          </p:nvSpPr>
          <p:spPr>
            <a:xfrm>
              <a:off x="6394597" y="634914"/>
              <a:ext cx="950519" cy="529531"/>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fontAlgn="base">
                <a:spcBef>
                  <a:spcPct val="0"/>
                </a:spcBef>
                <a:spcAft>
                  <a:spcPct val="0"/>
                </a:spcAft>
              </a:pPr>
              <a:r>
                <a:rPr lang="en-US" sz="1000" b="1" dirty="0" smtClean="0">
                  <a:solidFill>
                    <a:srgbClr val="CED8DD">
                      <a:lumMod val="10000"/>
                    </a:srgbClr>
                  </a:solidFill>
                </a:rPr>
                <a:t>A19, </a:t>
              </a:r>
              <a:r>
                <a:rPr lang="en-US" sz="1000" b="1" dirty="0" err="1">
                  <a:solidFill>
                    <a:srgbClr val="CED8DD">
                      <a:lumMod val="10000"/>
                    </a:srgbClr>
                  </a:solidFill>
                </a:rPr>
                <a:t>Enm</a:t>
              </a:r>
              <a:r>
                <a:rPr lang="en-US" sz="1000" b="1" dirty="0">
                  <a:solidFill>
                    <a:srgbClr val="CED8DD">
                      <a:lumMod val="10000"/>
                    </a:srgbClr>
                  </a:solidFill>
                </a:rPr>
                <a:t>. 1</a:t>
              </a:r>
            </a:p>
            <a:p>
              <a:pPr algn="ctr" defTabSz="914400" fontAlgn="base">
                <a:spcBef>
                  <a:spcPct val="0"/>
                </a:spcBef>
                <a:spcAft>
                  <a:spcPct val="0"/>
                </a:spcAft>
              </a:pPr>
              <a:r>
                <a:rPr lang="en-US" sz="1000" b="1" dirty="0" err="1" smtClean="0">
                  <a:solidFill>
                    <a:srgbClr val="CED8DD">
                      <a:lumMod val="10000"/>
                    </a:srgbClr>
                  </a:solidFill>
                </a:rPr>
                <a:t>Aplicable</a:t>
              </a:r>
              <a:endParaRPr lang="en-US" sz="1000" b="1" dirty="0" smtClean="0">
                <a:solidFill>
                  <a:srgbClr val="CED8DD">
                    <a:lumMod val="10000"/>
                  </a:srgbClr>
                </a:solidFill>
              </a:endParaRPr>
            </a:p>
            <a:p>
              <a:pPr algn="ctr" defTabSz="914400" fontAlgn="base">
                <a:spcBef>
                  <a:spcPct val="0"/>
                </a:spcBef>
                <a:spcAft>
                  <a:spcPct val="0"/>
                </a:spcAft>
              </a:pPr>
              <a:r>
                <a:rPr lang="en-US" sz="800" b="1" i="1" dirty="0" smtClean="0">
                  <a:solidFill>
                    <a:srgbClr val="FF0000"/>
                  </a:solidFill>
                </a:rPr>
                <a:t>7 de </a:t>
              </a:r>
              <a:r>
                <a:rPr lang="en-US" sz="800" b="1" i="1" dirty="0" err="1" smtClean="0">
                  <a:solidFill>
                    <a:srgbClr val="FF0000"/>
                  </a:solidFill>
                </a:rPr>
                <a:t>nov.</a:t>
              </a:r>
              <a:r>
                <a:rPr lang="en-US" sz="800" b="1" i="1" dirty="0" smtClean="0">
                  <a:solidFill>
                    <a:srgbClr val="FF0000"/>
                  </a:solidFill>
                </a:rPr>
                <a:t> de 2019</a:t>
              </a:r>
              <a:endParaRPr lang="en-GB" sz="1000" b="1" i="1" dirty="0">
                <a:solidFill>
                  <a:srgbClr val="FF0000"/>
                </a:solidFill>
              </a:endParaRPr>
            </a:p>
          </p:txBody>
        </p:sp>
        <p:sp>
          <p:nvSpPr>
            <p:cNvPr id="32" name="Rectangle 31"/>
            <p:cNvSpPr/>
            <p:nvPr/>
          </p:nvSpPr>
          <p:spPr>
            <a:xfrm>
              <a:off x="179512" y="1246185"/>
              <a:ext cx="438472" cy="1353122"/>
            </a:xfrm>
            <a:prstGeom prst="rect">
              <a:avLst/>
            </a:prstGeom>
            <a:solidFill>
              <a:schemeClr val="accent3">
                <a:lumMod val="40000"/>
                <a:lumOff val="60000"/>
              </a:schemeClr>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vert="vert270" rtlCol="0" anchor="ctr"/>
            <a:lstStyle/>
            <a:p>
              <a:pPr algn="ctr" defTabSz="914400" fontAlgn="base">
                <a:spcBef>
                  <a:spcPct val="0"/>
                </a:spcBef>
                <a:spcAft>
                  <a:spcPct val="0"/>
                </a:spcAft>
              </a:pPr>
              <a:r>
                <a:rPr lang="en-US" sz="1400" b="1" spc="-50" dirty="0" smtClean="0">
                  <a:solidFill>
                    <a:srgbClr val="CED8DD">
                      <a:lumMod val="10000"/>
                    </a:srgbClr>
                  </a:solidFill>
                </a:rPr>
                <a:t>ORIENTACIÓN &amp; </a:t>
              </a:r>
              <a:r>
                <a:rPr lang="en-US" sz="1400" b="1" dirty="0" smtClean="0">
                  <a:solidFill>
                    <a:srgbClr val="CED8DD">
                      <a:lumMod val="10000"/>
                    </a:srgbClr>
                  </a:solidFill>
                </a:rPr>
                <a:t>INSTRUCCIÓN</a:t>
              </a:r>
              <a:endParaRPr lang="en-GB" sz="1400" b="1" dirty="0">
                <a:solidFill>
                  <a:srgbClr val="CED8DD">
                    <a:lumMod val="10000"/>
                  </a:srgbClr>
                </a:solidFill>
              </a:endParaRPr>
            </a:p>
          </p:txBody>
        </p:sp>
        <p:sp>
          <p:nvSpPr>
            <p:cNvPr id="33" name="Rectangle 32"/>
            <p:cNvSpPr/>
            <p:nvPr/>
          </p:nvSpPr>
          <p:spPr>
            <a:xfrm>
              <a:off x="620924" y="1930185"/>
              <a:ext cx="854732" cy="669600"/>
            </a:xfrm>
            <a:prstGeom prst="rect">
              <a:avLst/>
            </a:prstGeom>
            <a:solidFill>
              <a:schemeClr val="accent3">
                <a:lumMod val="20000"/>
                <a:lumOff val="80000"/>
              </a:schemeClr>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r>
                <a:rPr lang="en-US" sz="1050" b="1" dirty="0" smtClean="0">
                  <a:solidFill>
                    <a:srgbClr val="CED8DD">
                      <a:lumMod val="10000"/>
                    </a:srgbClr>
                  </a:solidFill>
                </a:rPr>
                <a:t>A19 </a:t>
              </a:r>
              <a:br>
                <a:rPr lang="en-US" sz="1050" b="1" dirty="0" smtClean="0">
                  <a:solidFill>
                    <a:srgbClr val="CED8DD">
                      <a:lumMod val="10000"/>
                    </a:srgbClr>
                  </a:solidFill>
                </a:rPr>
              </a:br>
              <a:r>
                <a:rPr lang="en-US" sz="1050" b="1" spc="-50" dirty="0" err="1" smtClean="0">
                  <a:solidFill>
                    <a:srgbClr val="CED8DD">
                      <a:lumMod val="10000"/>
                    </a:srgbClr>
                  </a:solidFill>
                </a:rPr>
                <a:t>Enmienda</a:t>
              </a:r>
              <a:r>
                <a:rPr lang="en-US" sz="1050" b="1" spc="-50" dirty="0" smtClean="0">
                  <a:solidFill>
                    <a:srgbClr val="CED8DD">
                      <a:lumMod val="10000"/>
                    </a:srgbClr>
                  </a:solidFill>
                </a:rPr>
                <a:t> 1</a:t>
              </a:r>
              <a:endParaRPr lang="en-GB" sz="1050" b="1" spc="-50" dirty="0">
                <a:solidFill>
                  <a:srgbClr val="CED8DD">
                    <a:lumMod val="10000"/>
                  </a:srgbClr>
                </a:solidFill>
              </a:endParaRPr>
            </a:p>
          </p:txBody>
        </p:sp>
        <p:sp>
          <p:nvSpPr>
            <p:cNvPr id="34" name="Rounded Rectangle 33"/>
            <p:cNvSpPr/>
            <p:nvPr/>
          </p:nvSpPr>
          <p:spPr>
            <a:xfrm>
              <a:off x="2068370" y="1951037"/>
              <a:ext cx="2237848" cy="324000"/>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US" sz="700" b="1" spc="-30" dirty="0" err="1" smtClean="0">
                  <a:solidFill>
                    <a:srgbClr val="CED8DD">
                      <a:lumMod val="10000"/>
                    </a:srgbClr>
                  </a:solidFill>
                </a:rPr>
                <a:t>Curso</a:t>
              </a:r>
              <a:r>
                <a:rPr lang="en-US" sz="700" b="1" spc="-30" dirty="0" smtClean="0">
                  <a:solidFill>
                    <a:srgbClr val="CED8DD">
                      <a:lumMod val="10000"/>
                    </a:srgbClr>
                  </a:solidFill>
                </a:rPr>
                <a:t> </a:t>
              </a:r>
              <a:r>
                <a:rPr lang="en-US" sz="700" b="1" spc="-30" dirty="0" err="1" smtClean="0">
                  <a:solidFill>
                    <a:srgbClr val="CED8DD">
                      <a:lumMod val="10000"/>
                    </a:srgbClr>
                  </a:solidFill>
                </a:rPr>
                <a:t>en</a:t>
              </a:r>
              <a:r>
                <a:rPr lang="en-US" sz="700" b="1" spc="-30" dirty="0" smtClean="0">
                  <a:solidFill>
                    <a:srgbClr val="CED8DD">
                      <a:lumMod val="10000"/>
                    </a:srgbClr>
                  </a:solidFill>
                </a:rPr>
                <a:t> </a:t>
              </a:r>
              <a:r>
                <a:rPr lang="en-US" sz="700" b="1" spc="-30" dirty="0" err="1" smtClean="0">
                  <a:solidFill>
                    <a:srgbClr val="CED8DD">
                      <a:lumMod val="10000"/>
                    </a:srgbClr>
                  </a:solidFill>
                </a:rPr>
                <a:t>línea</a:t>
              </a:r>
              <a:r>
                <a:rPr lang="en-US" sz="700" b="1" spc="-30" dirty="0" smtClean="0">
                  <a:solidFill>
                    <a:srgbClr val="CED8DD">
                      <a:lumMod val="10000"/>
                    </a:srgbClr>
                  </a:solidFill>
                </a:rPr>
                <a:t> de SM </a:t>
              </a:r>
              <a:r>
                <a:rPr lang="en-US" sz="700" b="1" spc="-30" dirty="0" err="1" smtClean="0">
                  <a:solidFill>
                    <a:srgbClr val="CED8DD">
                      <a:lumMod val="10000"/>
                    </a:srgbClr>
                  </a:solidFill>
                </a:rPr>
                <a:t>actualizado</a:t>
              </a:r>
              <a:r>
                <a:rPr lang="en-US" sz="700" b="1" spc="-30" dirty="0" smtClean="0">
                  <a:solidFill>
                    <a:srgbClr val="CED8DD">
                      <a:lumMod val="10000"/>
                    </a:srgbClr>
                  </a:solidFill>
                </a:rPr>
                <a:t> (</a:t>
              </a:r>
              <a:r>
                <a:rPr lang="en-US" sz="700" b="1" spc="-30" dirty="0" err="1" smtClean="0">
                  <a:solidFill>
                    <a:srgbClr val="CED8DD">
                      <a:lumMod val="10000"/>
                    </a:srgbClr>
                  </a:solidFill>
                </a:rPr>
                <a:t>Fase</a:t>
              </a:r>
              <a:r>
                <a:rPr lang="en-US" sz="700" b="1" spc="-30" dirty="0" smtClean="0">
                  <a:solidFill>
                    <a:srgbClr val="CED8DD">
                      <a:lumMod val="10000"/>
                    </a:srgbClr>
                  </a:solidFill>
                </a:rPr>
                <a:t> </a:t>
              </a:r>
              <a:r>
                <a:rPr lang="en-US" sz="700" b="1" spc="-30" dirty="0">
                  <a:solidFill>
                    <a:srgbClr val="CED8DD">
                      <a:lumMod val="10000"/>
                    </a:srgbClr>
                  </a:solidFill>
                </a:rPr>
                <a:t>1) </a:t>
              </a:r>
              <a:r>
                <a:rPr lang="en-US" sz="700" b="1" spc="-30" dirty="0" smtClean="0">
                  <a:solidFill>
                    <a:srgbClr val="CED8DD">
                      <a:lumMod val="10000"/>
                    </a:srgbClr>
                  </a:solidFill>
                </a:rPr>
                <a:t>&amp; videos promo.  </a:t>
              </a:r>
              <a:br>
                <a:rPr lang="en-US" sz="700" b="1" spc="-30" dirty="0" smtClean="0">
                  <a:solidFill>
                    <a:srgbClr val="CED8DD">
                      <a:lumMod val="10000"/>
                    </a:srgbClr>
                  </a:solidFill>
                </a:rPr>
              </a:br>
              <a:r>
                <a:rPr lang="en-US" sz="700" b="1" spc="-30" dirty="0" err="1" smtClean="0">
                  <a:solidFill>
                    <a:srgbClr val="CED8DD">
                      <a:lumMod val="10000"/>
                    </a:srgbClr>
                  </a:solidFill>
                </a:rPr>
                <a:t>C</a:t>
              </a:r>
              <a:r>
                <a:rPr lang="en-US" sz="700" b="1" dirty="0" err="1" smtClean="0">
                  <a:solidFill>
                    <a:srgbClr val="CED8DD">
                      <a:lumMod val="10000"/>
                    </a:srgbClr>
                  </a:solidFill>
                </a:rPr>
                <a:t>urso</a:t>
              </a:r>
              <a:r>
                <a:rPr lang="en-US" sz="700" b="1" dirty="0" smtClean="0">
                  <a:solidFill>
                    <a:srgbClr val="CED8DD">
                      <a:lumMod val="10000"/>
                    </a:srgbClr>
                  </a:solidFill>
                </a:rPr>
                <a:t> de SM </a:t>
              </a:r>
              <a:r>
                <a:rPr lang="en-US" sz="700" b="1" dirty="0" err="1" smtClean="0">
                  <a:solidFill>
                    <a:srgbClr val="CED8DD">
                      <a:lumMod val="10000"/>
                    </a:srgbClr>
                  </a:solidFill>
                </a:rPr>
                <a:t>actualizado</a:t>
              </a:r>
              <a:r>
                <a:rPr lang="en-US" sz="700" b="1" dirty="0" smtClean="0">
                  <a:solidFill>
                    <a:srgbClr val="CED8DD">
                      <a:lumMod val="10000"/>
                    </a:srgbClr>
                  </a:solidFill>
                </a:rPr>
                <a:t> (TRAINAIR PLUS) </a:t>
              </a:r>
            </a:p>
            <a:p>
              <a:pPr defTabSz="914400" fontAlgn="base">
                <a:spcBef>
                  <a:spcPct val="0"/>
                </a:spcBef>
                <a:spcAft>
                  <a:spcPct val="0"/>
                </a:spcAft>
              </a:pPr>
              <a:r>
                <a:rPr lang="en-US" sz="700" b="1" i="1" dirty="0" smtClean="0">
                  <a:solidFill>
                    <a:srgbClr val="FF0000"/>
                  </a:solidFill>
                </a:rPr>
                <a:t>3</a:t>
              </a:r>
              <a:r>
                <a:rPr lang="en-US" sz="700" b="1" i="1" baseline="30000" dirty="0" smtClean="0">
                  <a:solidFill>
                    <a:srgbClr val="FF0000"/>
                  </a:solidFill>
                </a:rPr>
                <a:t>er</a:t>
              </a:r>
              <a:r>
                <a:rPr lang="en-US" sz="700" b="1" i="1" dirty="0" smtClean="0">
                  <a:solidFill>
                    <a:srgbClr val="FF0000"/>
                  </a:solidFill>
                </a:rPr>
                <a:t> </a:t>
              </a:r>
              <a:r>
                <a:rPr lang="en-US" sz="700" b="1" i="1" dirty="0" err="1" smtClean="0">
                  <a:solidFill>
                    <a:srgbClr val="FF0000"/>
                  </a:solidFill>
                </a:rPr>
                <a:t>trimestre</a:t>
              </a:r>
              <a:r>
                <a:rPr lang="en-US" sz="700" b="1" i="1" dirty="0" smtClean="0">
                  <a:solidFill>
                    <a:srgbClr val="FF0000"/>
                  </a:solidFill>
                </a:rPr>
                <a:t> de 2016</a:t>
              </a:r>
              <a:endParaRPr lang="en-GB" sz="900" b="1" i="1" dirty="0">
                <a:solidFill>
                  <a:srgbClr val="FF0000"/>
                </a:solidFill>
              </a:endParaRPr>
            </a:p>
          </p:txBody>
        </p:sp>
        <p:sp>
          <p:nvSpPr>
            <p:cNvPr id="35" name="Rectangle 34"/>
            <p:cNvSpPr/>
            <p:nvPr/>
          </p:nvSpPr>
          <p:spPr>
            <a:xfrm>
              <a:off x="179512" y="562841"/>
              <a:ext cx="438472" cy="684000"/>
            </a:xfrm>
            <a:prstGeom prst="rect">
              <a:avLst/>
            </a:prstGeom>
            <a:solidFill>
              <a:schemeClr val="accent2">
                <a:lumMod val="60000"/>
                <a:lumOff val="40000"/>
              </a:schemeClr>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vert="vert270" rtlCol="0" anchor="ctr"/>
            <a:lstStyle/>
            <a:p>
              <a:pPr algn="ctr" defTabSz="914400" fontAlgn="base">
                <a:spcBef>
                  <a:spcPct val="0"/>
                </a:spcBef>
                <a:spcAft>
                  <a:spcPct val="0"/>
                </a:spcAft>
              </a:pPr>
              <a:r>
                <a:rPr lang="en-US" sz="1400" b="1" dirty="0" smtClean="0">
                  <a:solidFill>
                    <a:srgbClr val="CED8DD">
                      <a:lumMod val="10000"/>
                    </a:srgbClr>
                  </a:solidFill>
                </a:rPr>
                <a:t>SARPS</a:t>
              </a:r>
              <a:endParaRPr lang="en-GB" sz="1400" b="1" dirty="0">
                <a:solidFill>
                  <a:srgbClr val="CED8DD">
                    <a:lumMod val="10000"/>
                  </a:srgbClr>
                </a:solidFill>
              </a:endParaRPr>
            </a:p>
          </p:txBody>
        </p:sp>
        <p:sp>
          <p:nvSpPr>
            <p:cNvPr id="36" name="Rectangle 35"/>
            <p:cNvSpPr/>
            <p:nvPr/>
          </p:nvSpPr>
          <p:spPr>
            <a:xfrm>
              <a:off x="180260" y="4163273"/>
              <a:ext cx="1294300" cy="576000"/>
            </a:xfrm>
            <a:prstGeom prst="rect">
              <a:avLst/>
            </a:prstGeom>
            <a:solidFill>
              <a:srgbClr val="B686DA"/>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defTabSz="914400" fontAlgn="base">
                <a:spcBef>
                  <a:spcPct val="0"/>
                </a:spcBef>
                <a:spcAft>
                  <a:spcPct val="0"/>
                </a:spcAft>
              </a:pPr>
              <a:r>
                <a:rPr lang="en-US" b="1" dirty="0" smtClean="0">
                  <a:solidFill>
                    <a:srgbClr val="CED8DD">
                      <a:lumMod val="10000"/>
                    </a:srgbClr>
                  </a:solidFill>
                </a:rPr>
                <a:t>GASP</a:t>
              </a:r>
              <a:endParaRPr lang="en-GB" b="1" dirty="0">
                <a:solidFill>
                  <a:srgbClr val="CED8DD">
                    <a:lumMod val="10000"/>
                  </a:srgbClr>
                </a:solidFill>
              </a:endParaRPr>
            </a:p>
          </p:txBody>
        </p:sp>
        <p:sp>
          <p:nvSpPr>
            <p:cNvPr id="37" name="Rounded Rectangle 36"/>
            <p:cNvSpPr/>
            <p:nvPr/>
          </p:nvSpPr>
          <p:spPr>
            <a:xfrm>
              <a:off x="4985009" y="2136838"/>
              <a:ext cx="1099158" cy="506885"/>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US" sz="500" b="1" spc="-50" dirty="0" err="1" smtClean="0">
                  <a:solidFill>
                    <a:srgbClr val="CED8DD">
                      <a:lumMod val="10000"/>
                    </a:srgbClr>
                  </a:solidFill>
                </a:rPr>
                <a:t>Versión</a:t>
              </a:r>
              <a:r>
                <a:rPr lang="en-US" sz="500" b="1" spc="-50" dirty="0" smtClean="0">
                  <a:solidFill>
                    <a:srgbClr val="CED8DD">
                      <a:lumMod val="10000"/>
                    </a:srgbClr>
                  </a:solidFill>
                </a:rPr>
                <a:t> </a:t>
              </a:r>
              <a:r>
                <a:rPr lang="en-US" sz="500" b="1" spc="-50" dirty="0" err="1" smtClean="0">
                  <a:solidFill>
                    <a:srgbClr val="CED8DD">
                      <a:lumMod val="10000"/>
                    </a:srgbClr>
                  </a:solidFill>
                </a:rPr>
                <a:t>anticipada</a:t>
              </a:r>
              <a:r>
                <a:rPr lang="en-US" sz="500" b="1" spc="-50" dirty="0" smtClean="0">
                  <a:solidFill>
                    <a:srgbClr val="CED8DD">
                      <a:lumMod val="10000"/>
                    </a:srgbClr>
                  </a:solidFill>
                </a:rPr>
                <a:t> y sin </a:t>
              </a:r>
              <a:r>
                <a:rPr lang="en-US" sz="500" b="1" spc="-50" dirty="0" err="1" smtClean="0">
                  <a:solidFill>
                    <a:srgbClr val="CED8DD">
                      <a:lumMod val="10000"/>
                    </a:srgbClr>
                  </a:solidFill>
                </a:rPr>
                <a:t>editar</a:t>
              </a:r>
              <a:r>
                <a:rPr lang="en-US" sz="500" b="1" spc="-50" dirty="0" smtClean="0">
                  <a:solidFill>
                    <a:srgbClr val="CED8DD">
                      <a:lumMod val="10000"/>
                    </a:srgbClr>
                  </a:solidFill>
                </a:rPr>
                <a:t> de la 4</a:t>
              </a:r>
              <a:r>
                <a:rPr lang="en-US" sz="500" b="1" spc="-50" baseline="30000" dirty="0" smtClean="0">
                  <a:solidFill>
                    <a:srgbClr val="CED8DD">
                      <a:lumMod val="10000"/>
                    </a:srgbClr>
                  </a:solidFill>
                </a:rPr>
                <a:t>a</a:t>
              </a:r>
              <a:r>
                <a:rPr lang="en-US" sz="500" b="1" spc="-50" dirty="0" smtClean="0">
                  <a:solidFill>
                    <a:srgbClr val="CED8DD">
                      <a:lumMod val="10000"/>
                    </a:srgbClr>
                  </a:solidFill>
                </a:rPr>
                <a:t> </a:t>
              </a:r>
              <a:r>
                <a:rPr lang="en-US" sz="500" b="1" spc="-50" dirty="0" err="1" smtClean="0">
                  <a:solidFill>
                    <a:srgbClr val="CED8DD">
                      <a:lumMod val="10000"/>
                    </a:srgbClr>
                  </a:solidFill>
                </a:rPr>
                <a:t>edición</a:t>
              </a:r>
              <a:r>
                <a:rPr lang="en-US" sz="500" b="1" spc="-50" dirty="0" smtClean="0">
                  <a:solidFill>
                    <a:srgbClr val="CED8DD">
                      <a:lumMod val="10000"/>
                    </a:srgbClr>
                  </a:solidFill>
                </a:rPr>
                <a:t> del SMM  </a:t>
              </a:r>
              <a:r>
                <a:rPr lang="en-US" sz="500" b="1" spc="-50" dirty="0" err="1" smtClean="0">
                  <a:solidFill>
                    <a:srgbClr val="CED8DD">
                      <a:lumMod val="10000"/>
                    </a:srgbClr>
                  </a:solidFill>
                </a:rPr>
                <a:t>publicada</a:t>
              </a:r>
              <a:endParaRPr lang="en-US" sz="500" b="1" spc="-50" dirty="0" smtClean="0">
                <a:solidFill>
                  <a:srgbClr val="CED8DD">
                    <a:lumMod val="10000"/>
                  </a:srgbClr>
                </a:solidFill>
              </a:endParaRPr>
            </a:p>
            <a:p>
              <a:pPr defTabSz="914400" fontAlgn="base">
                <a:spcBef>
                  <a:spcPct val="0"/>
                </a:spcBef>
                <a:spcAft>
                  <a:spcPct val="0"/>
                </a:spcAft>
              </a:pPr>
              <a:r>
                <a:rPr lang="en-US" sz="500" b="1" spc="-50" dirty="0" err="1" smtClean="0">
                  <a:solidFill>
                    <a:srgbClr val="CED8DD">
                      <a:lumMod val="10000"/>
                    </a:srgbClr>
                  </a:solidFill>
                </a:rPr>
                <a:t>Herramienta</a:t>
              </a:r>
              <a:r>
                <a:rPr lang="en-US" sz="500" b="1" spc="-50" dirty="0" smtClean="0">
                  <a:solidFill>
                    <a:srgbClr val="CED8DD">
                      <a:lumMod val="10000"/>
                    </a:srgbClr>
                  </a:solidFill>
                </a:rPr>
                <a:t> de </a:t>
              </a:r>
              <a:r>
                <a:rPr lang="en-US" sz="500" b="1" spc="-50" dirty="0" err="1" smtClean="0">
                  <a:solidFill>
                    <a:srgbClr val="CED8DD">
                      <a:lumMod val="10000"/>
                    </a:srgbClr>
                  </a:solidFill>
                </a:rPr>
                <a:t>análisis</a:t>
              </a:r>
              <a:r>
                <a:rPr lang="en-US" sz="500" b="1" spc="-50" dirty="0" smtClean="0">
                  <a:solidFill>
                    <a:srgbClr val="CED8DD">
                      <a:lumMod val="10000"/>
                    </a:srgbClr>
                  </a:solidFill>
                </a:rPr>
                <a:t> de </a:t>
              </a:r>
              <a:r>
                <a:rPr lang="en-US" sz="500" b="1" spc="-50" dirty="0" err="1" smtClean="0">
                  <a:solidFill>
                    <a:srgbClr val="CED8DD">
                      <a:lumMod val="10000"/>
                    </a:srgbClr>
                  </a:solidFill>
                </a:rPr>
                <a:t>brechas</a:t>
              </a:r>
              <a:r>
                <a:rPr lang="en-US" sz="500" b="1" spc="-50" dirty="0" smtClean="0">
                  <a:solidFill>
                    <a:srgbClr val="CED8DD">
                      <a:lumMod val="10000"/>
                    </a:srgbClr>
                  </a:solidFill>
                </a:rPr>
                <a:t> </a:t>
              </a:r>
              <a:r>
                <a:rPr lang="en-US" sz="500" b="1" spc="-50" dirty="0" err="1" smtClean="0">
                  <a:solidFill>
                    <a:srgbClr val="CED8DD">
                      <a:lumMod val="10000"/>
                    </a:srgbClr>
                  </a:solidFill>
                </a:rPr>
                <a:t>actualizada</a:t>
              </a:r>
              <a:endParaRPr lang="en-US" sz="500" b="1" spc="-50" dirty="0" smtClean="0">
                <a:solidFill>
                  <a:srgbClr val="CED8DD">
                    <a:lumMod val="10000"/>
                  </a:srgbClr>
                </a:solidFill>
              </a:endParaRPr>
            </a:p>
            <a:p>
              <a:pPr defTabSz="914400" fontAlgn="base">
                <a:spcBef>
                  <a:spcPct val="0"/>
                </a:spcBef>
                <a:spcAft>
                  <a:spcPct val="0"/>
                </a:spcAft>
              </a:pPr>
              <a:r>
                <a:rPr lang="en-US" sz="500" b="1" spc="-50" dirty="0" err="1" smtClean="0">
                  <a:solidFill>
                    <a:srgbClr val="CED8DD">
                      <a:lumMod val="10000"/>
                    </a:srgbClr>
                  </a:solidFill>
                </a:rPr>
                <a:t>Curso</a:t>
              </a:r>
              <a:r>
                <a:rPr lang="en-US" sz="500" b="1" spc="-50" dirty="0" smtClean="0">
                  <a:solidFill>
                    <a:srgbClr val="CED8DD">
                      <a:lumMod val="10000"/>
                    </a:srgbClr>
                  </a:solidFill>
                </a:rPr>
                <a:t> </a:t>
              </a:r>
              <a:r>
                <a:rPr lang="en-US" sz="500" b="1" spc="-50" dirty="0" err="1" smtClean="0">
                  <a:solidFill>
                    <a:srgbClr val="CED8DD">
                      <a:lumMod val="10000"/>
                    </a:srgbClr>
                  </a:solidFill>
                </a:rPr>
                <a:t>en</a:t>
              </a:r>
              <a:r>
                <a:rPr lang="en-US" sz="500" b="1" spc="-50" dirty="0" smtClean="0">
                  <a:solidFill>
                    <a:srgbClr val="CED8DD">
                      <a:lumMod val="10000"/>
                    </a:srgbClr>
                  </a:solidFill>
                </a:rPr>
                <a:t> </a:t>
              </a:r>
              <a:r>
                <a:rPr lang="en-US" sz="500" b="1" spc="-50" dirty="0" err="1" smtClean="0">
                  <a:solidFill>
                    <a:srgbClr val="CED8DD">
                      <a:lumMod val="10000"/>
                    </a:srgbClr>
                  </a:solidFill>
                </a:rPr>
                <a:t>línea</a:t>
              </a:r>
              <a:r>
                <a:rPr lang="en-US" sz="500" b="1" spc="-50" dirty="0" smtClean="0">
                  <a:solidFill>
                    <a:srgbClr val="CED8DD">
                      <a:lumMod val="10000"/>
                    </a:srgbClr>
                  </a:solidFill>
                </a:rPr>
                <a:t>  de SM </a:t>
              </a:r>
              <a:r>
                <a:rPr lang="en-US" sz="500" b="1" spc="-50" dirty="0" err="1" smtClean="0">
                  <a:solidFill>
                    <a:srgbClr val="CED8DD">
                      <a:lumMod val="10000"/>
                    </a:srgbClr>
                  </a:solidFill>
                </a:rPr>
                <a:t>actualizado</a:t>
              </a:r>
              <a:r>
                <a:rPr lang="en-US" sz="500" b="1" spc="-50" dirty="0" smtClean="0">
                  <a:solidFill>
                    <a:srgbClr val="CED8DD">
                      <a:lumMod val="10000"/>
                    </a:srgbClr>
                  </a:solidFill>
                </a:rPr>
                <a:t> (</a:t>
              </a:r>
              <a:r>
                <a:rPr lang="en-US" sz="500" b="1" spc="-50" dirty="0" err="1" smtClean="0">
                  <a:solidFill>
                    <a:srgbClr val="CED8DD">
                      <a:lumMod val="10000"/>
                    </a:srgbClr>
                  </a:solidFill>
                </a:rPr>
                <a:t>Fase</a:t>
              </a:r>
              <a:r>
                <a:rPr lang="en-US" sz="500" b="1" spc="-50" dirty="0" smtClean="0">
                  <a:solidFill>
                    <a:srgbClr val="CED8DD">
                      <a:lumMod val="10000"/>
                    </a:srgbClr>
                  </a:solidFill>
                </a:rPr>
                <a:t> 2)</a:t>
              </a:r>
            </a:p>
            <a:p>
              <a:pPr defTabSz="914400" fontAlgn="base">
                <a:spcBef>
                  <a:spcPct val="0"/>
                </a:spcBef>
                <a:spcAft>
                  <a:spcPct val="0"/>
                </a:spcAft>
              </a:pPr>
              <a:r>
                <a:rPr lang="en-US" sz="500" b="1" spc="-50" dirty="0" smtClean="0">
                  <a:solidFill>
                    <a:srgbClr val="CED8DD">
                      <a:lumMod val="10000"/>
                    </a:srgbClr>
                  </a:solidFill>
                </a:rPr>
                <a:t> </a:t>
              </a:r>
              <a:r>
                <a:rPr lang="en-US" sz="500" b="1" i="1" spc="-50" dirty="0" err="1" smtClean="0">
                  <a:solidFill>
                    <a:srgbClr val="FF0000"/>
                  </a:solidFill>
                </a:rPr>
                <a:t>Dic</a:t>
              </a:r>
              <a:r>
                <a:rPr lang="en-US" sz="500" b="1" i="1" spc="-50" dirty="0" smtClean="0">
                  <a:solidFill>
                    <a:srgbClr val="FF0000"/>
                  </a:solidFill>
                </a:rPr>
                <a:t>. de 2017 </a:t>
              </a:r>
              <a:endParaRPr lang="en-GB" sz="500" b="1" i="1" spc="-50" dirty="0">
                <a:solidFill>
                  <a:srgbClr val="FF0000"/>
                </a:solidFill>
              </a:endParaRPr>
            </a:p>
          </p:txBody>
        </p:sp>
        <p:sp>
          <p:nvSpPr>
            <p:cNvPr id="38" name="Rectangle 37"/>
            <p:cNvSpPr/>
            <p:nvPr/>
          </p:nvSpPr>
          <p:spPr>
            <a:xfrm>
              <a:off x="178416" y="2599307"/>
              <a:ext cx="438472" cy="843791"/>
            </a:xfrm>
            <a:prstGeom prst="rect">
              <a:avLst/>
            </a:prstGeom>
            <a:solidFill>
              <a:srgbClr val="F37021"/>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vert="vert270" rtlCol="0" anchor="ctr"/>
            <a:lstStyle/>
            <a:p>
              <a:pPr algn="ctr" fontAlgn="base">
                <a:spcBef>
                  <a:spcPct val="0"/>
                </a:spcBef>
                <a:spcAft>
                  <a:spcPct val="0"/>
                </a:spcAft>
              </a:pPr>
              <a:r>
                <a:rPr lang="en-US" sz="1400" b="1" dirty="0">
                  <a:solidFill>
                    <a:srgbClr val="CED8DD">
                      <a:lumMod val="10000"/>
                    </a:srgbClr>
                  </a:solidFill>
                </a:rPr>
                <a:t>CMA USOAP </a:t>
              </a:r>
              <a:endParaRPr lang="en-GB" sz="1400" b="1" dirty="0">
                <a:solidFill>
                  <a:srgbClr val="CED8DD">
                    <a:lumMod val="10000"/>
                  </a:srgbClr>
                </a:solidFill>
              </a:endParaRPr>
            </a:p>
          </p:txBody>
        </p:sp>
        <p:sp>
          <p:nvSpPr>
            <p:cNvPr id="39" name="Rectangle 38"/>
            <p:cNvSpPr/>
            <p:nvPr/>
          </p:nvSpPr>
          <p:spPr>
            <a:xfrm>
              <a:off x="617984" y="2599307"/>
              <a:ext cx="857672" cy="364440"/>
            </a:xfrm>
            <a:prstGeom prst="rect">
              <a:avLst/>
            </a:prstGeom>
            <a:solidFill>
              <a:srgbClr val="FEEFE6"/>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r>
                <a:rPr lang="en-US" sz="1200" b="1" dirty="0" smtClean="0">
                  <a:solidFill>
                    <a:srgbClr val="CED8DD">
                      <a:lumMod val="10000"/>
                    </a:srgbClr>
                  </a:solidFill>
                </a:rPr>
                <a:t>A19</a:t>
              </a:r>
              <a:endParaRPr lang="en-GB" sz="1400" b="1" dirty="0">
                <a:solidFill>
                  <a:srgbClr val="CED8DD">
                    <a:lumMod val="10000"/>
                  </a:srgbClr>
                </a:solidFill>
              </a:endParaRPr>
            </a:p>
          </p:txBody>
        </p:sp>
        <p:sp>
          <p:nvSpPr>
            <p:cNvPr id="40" name="Rectangle 39"/>
            <p:cNvSpPr/>
            <p:nvPr/>
          </p:nvSpPr>
          <p:spPr>
            <a:xfrm>
              <a:off x="617984" y="2963619"/>
              <a:ext cx="857672" cy="479479"/>
            </a:xfrm>
            <a:prstGeom prst="rect">
              <a:avLst/>
            </a:prstGeom>
            <a:solidFill>
              <a:srgbClr val="FEEFE6"/>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r>
                <a:rPr lang="en-US" sz="1050" b="1" dirty="0" smtClean="0">
                  <a:solidFill>
                    <a:srgbClr val="CED8DD">
                      <a:lumMod val="10000"/>
                    </a:srgbClr>
                  </a:solidFill>
                </a:rPr>
                <a:t>A19 </a:t>
              </a:r>
            </a:p>
            <a:p>
              <a:pPr algn="ctr" fontAlgn="base">
                <a:spcBef>
                  <a:spcPct val="0"/>
                </a:spcBef>
                <a:spcAft>
                  <a:spcPct val="0"/>
                </a:spcAft>
              </a:pPr>
              <a:r>
                <a:rPr lang="en-US" sz="1050" b="1" spc="-50" dirty="0" err="1">
                  <a:solidFill>
                    <a:srgbClr val="CED8DD">
                      <a:lumMod val="10000"/>
                    </a:srgbClr>
                  </a:solidFill>
                </a:rPr>
                <a:t>Enmienda</a:t>
              </a:r>
              <a:r>
                <a:rPr lang="en-US" sz="1050" b="1" spc="-50" dirty="0">
                  <a:solidFill>
                    <a:srgbClr val="CED8DD">
                      <a:lumMod val="10000"/>
                    </a:srgbClr>
                  </a:solidFill>
                </a:rPr>
                <a:t> 1</a:t>
              </a:r>
              <a:endParaRPr lang="en-GB" sz="1050" b="1" dirty="0">
                <a:solidFill>
                  <a:srgbClr val="CED8DD">
                    <a:lumMod val="10000"/>
                  </a:srgbClr>
                </a:solidFill>
              </a:endParaRPr>
            </a:p>
          </p:txBody>
        </p:sp>
        <p:sp>
          <p:nvSpPr>
            <p:cNvPr id="41" name="Rounded Rectangle 40"/>
            <p:cNvSpPr/>
            <p:nvPr/>
          </p:nvSpPr>
          <p:spPr>
            <a:xfrm>
              <a:off x="5213720" y="2967247"/>
              <a:ext cx="565205" cy="522299"/>
            </a:xfrm>
            <a:prstGeom prst="roundRect">
              <a:avLst/>
            </a:prstGeom>
            <a:gradFill flip="none" rotWithShape="1">
              <a:gsLst>
                <a:gs pos="0">
                  <a:srgbClr val="F68F50">
                    <a:tint val="66000"/>
                    <a:satMod val="160000"/>
                  </a:srgbClr>
                </a:gs>
                <a:gs pos="50000">
                  <a:srgbClr val="F68F50">
                    <a:tint val="44500"/>
                    <a:satMod val="160000"/>
                  </a:srgbClr>
                </a:gs>
                <a:gs pos="100000">
                  <a:srgbClr val="F68F50">
                    <a:tint val="23500"/>
                    <a:satMod val="160000"/>
                  </a:srgbClr>
                </a:gs>
              </a:gsLst>
              <a:lin ang="16200000" scaled="1"/>
              <a:tileRect/>
            </a:gradFill>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US" sz="600" b="1" spc="-30" dirty="0" smtClean="0">
                  <a:solidFill>
                    <a:srgbClr val="CED8DD">
                      <a:lumMod val="10000"/>
                    </a:srgbClr>
                  </a:solidFill>
                </a:rPr>
                <a:t>PQ </a:t>
              </a:r>
              <a:r>
                <a:rPr lang="en-US" sz="600" b="1" spc="-30" dirty="0" err="1" smtClean="0">
                  <a:solidFill>
                    <a:srgbClr val="CED8DD">
                      <a:lumMod val="10000"/>
                    </a:srgbClr>
                  </a:solidFill>
                </a:rPr>
                <a:t>relat</a:t>
              </a:r>
              <a:r>
                <a:rPr lang="en-US" sz="600" b="1" spc="-30" dirty="0" smtClean="0">
                  <a:solidFill>
                    <a:srgbClr val="CED8DD">
                      <a:lumMod val="10000"/>
                    </a:srgbClr>
                  </a:solidFill>
                </a:rPr>
                <a:t>. a SSP </a:t>
              </a:r>
              <a:r>
                <a:rPr lang="en-US" sz="600" b="1" dirty="0" err="1" smtClean="0">
                  <a:solidFill>
                    <a:srgbClr val="CED8DD">
                      <a:lumMod val="10000"/>
                    </a:srgbClr>
                  </a:solidFill>
                </a:rPr>
                <a:t>e</a:t>
              </a:r>
              <a:r>
                <a:rPr lang="en-US" sz="600" b="1" spc="-50" dirty="0" err="1" smtClean="0">
                  <a:solidFill>
                    <a:srgbClr val="CED8DD">
                      <a:lumMod val="10000"/>
                    </a:srgbClr>
                  </a:solidFill>
                </a:rPr>
                <a:t>nmendadas</a:t>
              </a:r>
              <a:endParaRPr lang="en-US" sz="600" b="1" spc="-50" dirty="0" smtClean="0">
                <a:solidFill>
                  <a:srgbClr val="CED8DD">
                    <a:lumMod val="10000"/>
                  </a:srgbClr>
                </a:solidFill>
              </a:endParaRPr>
            </a:p>
            <a:p>
              <a:pPr defTabSz="914400" fontAlgn="base">
                <a:spcBef>
                  <a:spcPct val="0"/>
                </a:spcBef>
                <a:spcAft>
                  <a:spcPct val="0"/>
                </a:spcAft>
              </a:pPr>
              <a:r>
                <a:rPr lang="en-US" sz="600" b="1" i="1" spc="-50" dirty="0" err="1" smtClean="0">
                  <a:solidFill>
                    <a:srgbClr val="FF0000"/>
                  </a:solidFill>
                </a:rPr>
                <a:t>Marzo</a:t>
              </a:r>
              <a:r>
                <a:rPr lang="en-US" sz="600" b="1" i="1" spc="-50" dirty="0" smtClean="0">
                  <a:solidFill>
                    <a:srgbClr val="FF0000"/>
                  </a:solidFill>
                </a:rPr>
                <a:t> de 2018</a:t>
              </a:r>
            </a:p>
          </p:txBody>
        </p:sp>
        <p:sp>
          <p:nvSpPr>
            <p:cNvPr id="42" name="Rounded Rectangle 41"/>
            <p:cNvSpPr/>
            <p:nvPr/>
          </p:nvSpPr>
          <p:spPr>
            <a:xfrm>
              <a:off x="6551569" y="3005357"/>
              <a:ext cx="2412918" cy="474369"/>
            </a:xfrm>
            <a:prstGeom prst="roundRect">
              <a:avLst/>
            </a:prstGeom>
            <a:gradFill flip="none" rotWithShape="1">
              <a:gsLst>
                <a:gs pos="0">
                  <a:srgbClr val="F68F50">
                    <a:tint val="66000"/>
                    <a:satMod val="160000"/>
                  </a:srgbClr>
                </a:gs>
                <a:gs pos="50000">
                  <a:srgbClr val="F68F50">
                    <a:tint val="44500"/>
                    <a:satMod val="160000"/>
                  </a:srgbClr>
                </a:gs>
                <a:gs pos="100000">
                  <a:srgbClr val="F68F50">
                    <a:tint val="23500"/>
                    <a:satMod val="160000"/>
                  </a:srgbClr>
                </a:gs>
              </a:gsLst>
              <a:lin ang="16200000" scaled="1"/>
              <a:tileRect/>
            </a:gradFill>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fontAlgn="base">
                <a:spcBef>
                  <a:spcPct val="0"/>
                </a:spcBef>
                <a:spcAft>
                  <a:spcPct val="0"/>
                </a:spcAft>
              </a:pPr>
              <a:r>
                <a:rPr lang="es-ES" sz="800" b="1" dirty="0">
                  <a:solidFill>
                    <a:srgbClr val="CED8DD">
                      <a:lumMod val="10000"/>
                    </a:srgbClr>
                  </a:solidFill>
                </a:rPr>
                <a:t>Evaluaciones de la </a:t>
              </a:r>
              <a:r>
                <a:rPr lang="es-ES" sz="800" b="1" dirty="0" smtClean="0">
                  <a:solidFill>
                    <a:srgbClr val="CED8DD">
                      <a:lumMod val="10000"/>
                    </a:srgbClr>
                  </a:solidFill>
                </a:rPr>
                <a:t>implementación </a:t>
              </a:r>
              <a:r>
                <a:rPr lang="es-ES" sz="800" b="1" dirty="0">
                  <a:solidFill>
                    <a:srgbClr val="CED8DD">
                      <a:lumMod val="10000"/>
                    </a:srgbClr>
                  </a:solidFill>
                </a:rPr>
                <a:t>de SSP </a:t>
              </a:r>
              <a:r>
                <a:rPr lang="es-ES" sz="800" b="1" dirty="0" smtClean="0">
                  <a:solidFill>
                    <a:srgbClr val="CED8DD">
                      <a:lumMod val="10000"/>
                    </a:srgbClr>
                  </a:solidFill>
                </a:rPr>
                <a:t>en los Estados</a:t>
              </a:r>
              <a:r>
                <a:rPr lang="en-US" sz="800" b="1" baseline="30000" dirty="0" smtClean="0">
                  <a:solidFill>
                    <a:srgbClr val="FF0000"/>
                  </a:solidFill>
                </a:rPr>
                <a:t>3</a:t>
              </a:r>
              <a:r>
                <a:rPr lang="es-ES" sz="800" b="1" dirty="0" smtClean="0">
                  <a:solidFill>
                    <a:srgbClr val="CED8DD">
                      <a:lumMod val="10000"/>
                    </a:srgbClr>
                  </a:solidFill>
                </a:rPr>
                <a:t> utilizando las </a:t>
              </a:r>
              <a:r>
                <a:rPr lang="en-US" sz="800" b="1" dirty="0" smtClean="0">
                  <a:solidFill>
                    <a:srgbClr val="CED8DD">
                      <a:lumMod val="10000"/>
                    </a:srgbClr>
                  </a:solidFill>
                </a:rPr>
                <a:t>PQ </a:t>
              </a:r>
              <a:r>
                <a:rPr lang="en-US" sz="800" b="1" dirty="0" err="1" smtClean="0">
                  <a:solidFill>
                    <a:srgbClr val="CED8DD">
                      <a:lumMod val="10000"/>
                    </a:srgbClr>
                  </a:solidFill>
                </a:rPr>
                <a:t>relativas</a:t>
              </a:r>
              <a:r>
                <a:rPr lang="en-US" sz="800" b="1" dirty="0" smtClean="0">
                  <a:solidFill>
                    <a:srgbClr val="CED8DD">
                      <a:lumMod val="10000"/>
                    </a:srgbClr>
                  </a:solidFill>
                </a:rPr>
                <a:t> a SSP</a:t>
              </a:r>
              <a:br>
                <a:rPr lang="en-US" sz="800" b="1" dirty="0" smtClean="0">
                  <a:solidFill>
                    <a:srgbClr val="CED8DD">
                      <a:lumMod val="10000"/>
                    </a:srgbClr>
                  </a:solidFill>
                </a:rPr>
              </a:br>
              <a:r>
                <a:rPr lang="en-US" sz="800" b="1" i="1" dirty="0" err="1" smtClean="0">
                  <a:solidFill>
                    <a:srgbClr val="FF0000"/>
                  </a:solidFill>
                </a:rPr>
                <a:t>Enero</a:t>
              </a:r>
              <a:r>
                <a:rPr lang="en-US" sz="800" b="1" i="1" dirty="0" smtClean="0">
                  <a:solidFill>
                    <a:srgbClr val="FF0000"/>
                  </a:solidFill>
                </a:rPr>
                <a:t> de 2020+</a:t>
              </a:r>
            </a:p>
          </p:txBody>
        </p:sp>
        <p:sp>
          <p:nvSpPr>
            <p:cNvPr id="43" name="Rectangle 42"/>
            <p:cNvSpPr/>
            <p:nvPr/>
          </p:nvSpPr>
          <p:spPr>
            <a:xfrm>
              <a:off x="178416" y="3443129"/>
              <a:ext cx="1294300" cy="720144"/>
            </a:xfrm>
            <a:prstGeom prst="rect">
              <a:avLst/>
            </a:prstGeom>
            <a:solidFill>
              <a:srgbClr val="B686DA"/>
            </a:solid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defTabSz="914400" fontAlgn="base">
                <a:spcBef>
                  <a:spcPct val="0"/>
                </a:spcBef>
                <a:spcAft>
                  <a:spcPct val="0"/>
                </a:spcAft>
              </a:pPr>
              <a:r>
                <a:rPr lang="en-US" sz="1400" b="1" dirty="0" err="1" smtClean="0">
                  <a:solidFill>
                    <a:srgbClr val="CED8DD">
                      <a:lumMod val="10000"/>
                    </a:srgbClr>
                  </a:solidFill>
                </a:rPr>
                <a:t>Objetivos</a:t>
              </a:r>
              <a:r>
                <a:rPr lang="en-US" sz="1400" b="1" dirty="0" smtClean="0">
                  <a:solidFill>
                    <a:srgbClr val="CED8DD">
                      <a:lumMod val="10000"/>
                    </a:srgbClr>
                  </a:solidFill>
                </a:rPr>
                <a:t> del GASP</a:t>
              </a:r>
              <a:endParaRPr lang="en-GB" sz="1400" b="1" dirty="0">
                <a:solidFill>
                  <a:srgbClr val="CED8DD">
                    <a:lumMod val="10000"/>
                  </a:srgbClr>
                </a:solidFill>
              </a:endParaRPr>
            </a:p>
          </p:txBody>
        </p:sp>
        <p:sp>
          <p:nvSpPr>
            <p:cNvPr id="44" name="Rounded Rectangle 43"/>
            <p:cNvSpPr/>
            <p:nvPr/>
          </p:nvSpPr>
          <p:spPr>
            <a:xfrm>
              <a:off x="6913695" y="3867894"/>
              <a:ext cx="2050793" cy="242663"/>
            </a:xfrm>
            <a:prstGeom prst="roundRect">
              <a:avLst/>
            </a:prstGeom>
            <a:gradFill flip="none" rotWithShape="1">
              <a:gsLst>
                <a:gs pos="0">
                  <a:srgbClr val="A568D2">
                    <a:tint val="66000"/>
                    <a:satMod val="160000"/>
                  </a:srgbClr>
                </a:gs>
                <a:gs pos="50000">
                  <a:srgbClr val="A568D2">
                    <a:tint val="44500"/>
                    <a:satMod val="160000"/>
                  </a:srgbClr>
                </a:gs>
                <a:gs pos="100000">
                  <a:srgbClr val="A568D2">
                    <a:tint val="23500"/>
                    <a:satMod val="160000"/>
                  </a:srgbClr>
                </a:gs>
              </a:gsLst>
              <a:lin ang="16200000" scaled="1"/>
              <a:tileRect/>
            </a:gradFill>
            <a:ln>
              <a:solidFill>
                <a:schemeClr val="accent4">
                  <a:lumMod val="10000"/>
                </a:schemeClr>
              </a:solidFill>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defTabSz="914400" fontAlgn="base">
                <a:spcBef>
                  <a:spcPct val="0"/>
                </a:spcBef>
                <a:spcAft>
                  <a:spcPct val="0"/>
                </a:spcAft>
              </a:pPr>
              <a:r>
                <a:rPr lang="en-US" sz="800" b="1" dirty="0" smtClean="0">
                  <a:solidFill>
                    <a:srgbClr val="CED8DD">
                      <a:lumMod val="10000"/>
                    </a:srgbClr>
                  </a:solidFill>
                </a:rPr>
                <a:t>GASP 2020-2022 </a:t>
              </a:r>
              <a:r>
                <a:rPr lang="en-US" sz="800" b="1" i="1" dirty="0" smtClean="0">
                  <a:solidFill>
                    <a:srgbClr val="FF0000"/>
                  </a:solidFill>
                </a:rPr>
                <a:t>¿</a:t>
              </a:r>
              <a:r>
                <a:rPr lang="en-US" sz="800" b="1" i="1" dirty="0" err="1" smtClean="0">
                  <a:solidFill>
                    <a:srgbClr val="FF0000"/>
                  </a:solidFill>
                </a:rPr>
                <a:t>Nuevas</a:t>
              </a:r>
              <a:r>
                <a:rPr lang="en-US" sz="800" b="1" i="1" dirty="0" smtClean="0">
                  <a:solidFill>
                    <a:srgbClr val="FF0000"/>
                  </a:solidFill>
                </a:rPr>
                <a:t> </a:t>
              </a:r>
              <a:r>
                <a:rPr lang="en-US" sz="800" b="1" i="1" dirty="0" err="1" smtClean="0">
                  <a:solidFill>
                    <a:srgbClr val="FF0000"/>
                  </a:solidFill>
                </a:rPr>
                <a:t>metas</a:t>
              </a:r>
              <a:r>
                <a:rPr lang="en-US" sz="800" b="1" i="1" dirty="0" smtClean="0">
                  <a:solidFill>
                    <a:srgbClr val="FF0000"/>
                  </a:solidFill>
                </a:rPr>
                <a:t>?</a:t>
              </a:r>
              <a:endParaRPr lang="en-US" sz="800" i="1" dirty="0" smtClean="0">
                <a:solidFill>
                  <a:srgbClr val="FF0000"/>
                </a:solidFill>
              </a:endParaRPr>
            </a:p>
          </p:txBody>
        </p:sp>
        <p:sp>
          <p:nvSpPr>
            <p:cNvPr id="46" name="TextBox 45"/>
            <p:cNvSpPr txBox="1"/>
            <p:nvPr/>
          </p:nvSpPr>
          <p:spPr>
            <a:xfrm>
              <a:off x="3736902" y="4225276"/>
              <a:ext cx="720000" cy="308805"/>
            </a:xfrm>
            <a:prstGeom prst="rect">
              <a:avLst/>
            </a:prstGeom>
            <a:solidFill>
              <a:schemeClr val="bg1"/>
            </a:solidFill>
            <a:ln>
              <a:noFill/>
              <a:prstDash val="sysDash"/>
            </a:ln>
          </p:spPr>
          <p:txBody>
            <a:bodyPr wrap="square" lIns="0" tIns="0" rIns="0" bIns="0" rtlCol="0" anchor="ctr">
              <a:spAutoFit/>
            </a:bodyPr>
            <a:lstStyle/>
            <a:p>
              <a:pPr defTabSz="914400" fontAlgn="base">
                <a:spcBef>
                  <a:spcPct val="0"/>
                </a:spcBef>
                <a:spcAft>
                  <a:spcPct val="0"/>
                </a:spcAft>
              </a:pPr>
              <a:r>
                <a:rPr lang="en-US" sz="800" b="1" dirty="0">
                  <a:solidFill>
                    <a:srgbClr val="CED8DD">
                      <a:lumMod val="10000"/>
                    </a:srgbClr>
                  </a:solidFill>
                  <a:cs typeface="Arial" charset="0"/>
                </a:rPr>
                <a:t>GASP </a:t>
              </a:r>
              <a:r>
                <a:rPr lang="en-US" sz="800" b="1" dirty="0" smtClean="0">
                  <a:solidFill>
                    <a:srgbClr val="CED8DD">
                      <a:lumMod val="10000"/>
                    </a:srgbClr>
                  </a:solidFill>
                  <a:cs typeface="Arial" charset="0"/>
                </a:rPr>
                <a:t/>
              </a:r>
              <a:br>
                <a:rPr lang="en-US" sz="800" b="1" dirty="0" smtClean="0">
                  <a:solidFill>
                    <a:srgbClr val="CED8DD">
                      <a:lumMod val="10000"/>
                    </a:srgbClr>
                  </a:solidFill>
                  <a:cs typeface="Arial" charset="0"/>
                </a:rPr>
              </a:br>
              <a:r>
                <a:rPr lang="en-US" sz="800" b="1" dirty="0" smtClean="0">
                  <a:solidFill>
                    <a:srgbClr val="CED8DD">
                      <a:lumMod val="10000"/>
                    </a:srgbClr>
                  </a:solidFill>
                  <a:cs typeface="Arial" charset="0"/>
                </a:rPr>
                <a:t>2017-2019 </a:t>
              </a:r>
            </a:p>
            <a:p>
              <a:pPr defTabSz="914400" fontAlgn="base">
                <a:spcBef>
                  <a:spcPct val="0"/>
                </a:spcBef>
                <a:spcAft>
                  <a:spcPct val="0"/>
                </a:spcAft>
              </a:pPr>
              <a:endParaRPr lang="en-GB" sz="800" b="1" dirty="0">
                <a:solidFill>
                  <a:srgbClr val="CED8DD">
                    <a:lumMod val="10000"/>
                  </a:srgbClr>
                </a:solidFill>
                <a:cs typeface="Arial" charset="0"/>
              </a:endParaRPr>
            </a:p>
          </p:txBody>
        </p:sp>
        <p:sp>
          <p:nvSpPr>
            <p:cNvPr id="47" name="TextBox 46"/>
            <p:cNvSpPr txBox="1"/>
            <p:nvPr/>
          </p:nvSpPr>
          <p:spPr>
            <a:xfrm>
              <a:off x="1504654" y="4215608"/>
              <a:ext cx="720000" cy="308805"/>
            </a:xfrm>
            <a:prstGeom prst="rect">
              <a:avLst/>
            </a:prstGeom>
            <a:solidFill>
              <a:schemeClr val="bg1"/>
            </a:solidFill>
            <a:ln>
              <a:noFill/>
              <a:prstDash val="sysDash"/>
            </a:ln>
          </p:spPr>
          <p:txBody>
            <a:bodyPr wrap="square" lIns="0" tIns="0" rIns="0" bIns="0" rtlCol="0" anchor="ctr">
              <a:spAutoFit/>
            </a:bodyPr>
            <a:lstStyle/>
            <a:p>
              <a:pPr defTabSz="914400" fontAlgn="base">
                <a:spcBef>
                  <a:spcPct val="0"/>
                </a:spcBef>
                <a:spcAft>
                  <a:spcPct val="0"/>
                </a:spcAft>
              </a:pPr>
              <a:r>
                <a:rPr lang="en-US" sz="800" b="1" dirty="0">
                  <a:solidFill>
                    <a:srgbClr val="CED8DD">
                      <a:lumMod val="10000"/>
                    </a:srgbClr>
                  </a:solidFill>
                  <a:cs typeface="Arial" charset="0"/>
                </a:rPr>
                <a:t>GASP </a:t>
              </a:r>
              <a:endParaRPr lang="en-US" sz="800" b="1" dirty="0" smtClean="0">
                <a:solidFill>
                  <a:srgbClr val="CED8DD">
                    <a:lumMod val="10000"/>
                  </a:srgbClr>
                </a:solidFill>
                <a:cs typeface="Arial" charset="0"/>
              </a:endParaRPr>
            </a:p>
            <a:p>
              <a:pPr defTabSz="914400" fontAlgn="base">
                <a:spcBef>
                  <a:spcPct val="0"/>
                </a:spcBef>
                <a:spcAft>
                  <a:spcPct val="0"/>
                </a:spcAft>
              </a:pPr>
              <a:r>
                <a:rPr lang="en-US" sz="800" b="1" dirty="0" smtClean="0">
                  <a:solidFill>
                    <a:srgbClr val="CED8DD">
                      <a:lumMod val="10000"/>
                    </a:srgbClr>
                  </a:solidFill>
                  <a:cs typeface="Arial" charset="0"/>
                </a:rPr>
                <a:t>2014-2016 </a:t>
              </a:r>
              <a:r>
                <a:rPr lang="en-US" sz="800" b="1" dirty="0">
                  <a:solidFill>
                    <a:srgbClr val="CED8DD">
                      <a:lumMod val="10000"/>
                    </a:srgbClr>
                  </a:solidFill>
                  <a:cs typeface="Arial" charset="0"/>
                </a:rPr>
                <a:t/>
              </a:r>
              <a:br>
                <a:rPr lang="en-US" sz="800" b="1" dirty="0">
                  <a:solidFill>
                    <a:srgbClr val="CED8DD">
                      <a:lumMod val="10000"/>
                    </a:srgbClr>
                  </a:solidFill>
                  <a:cs typeface="Arial" charset="0"/>
                </a:rPr>
              </a:br>
              <a:endParaRPr lang="en-GB" sz="800" b="1" dirty="0">
                <a:solidFill>
                  <a:srgbClr val="CED8DD">
                    <a:lumMod val="10000"/>
                  </a:srgbClr>
                </a:solidFill>
                <a:cs typeface="Arial" charset="0"/>
              </a:endParaRPr>
            </a:p>
          </p:txBody>
        </p:sp>
        <p:grpSp>
          <p:nvGrpSpPr>
            <p:cNvPr id="48" name="Group 47"/>
            <p:cNvGrpSpPr/>
            <p:nvPr/>
          </p:nvGrpSpPr>
          <p:grpSpPr>
            <a:xfrm>
              <a:off x="1960377" y="915566"/>
              <a:ext cx="180000" cy="4051840"/>
              <a:chOff x="1992412" y="1939858"/>
              <a:chExt cx="180000" cy="2921937"/>
            </a:xfrm>
          </p:grpSpPr>
          <p:sp>
            <p:nvSpPr>
              <p:cNvPr id="89" name="Isosceles Triangle 88"/>
              <p:cNvSpPr/>
              <p:nvPr/>
            </p:nvSpPr>
            <p:spPr>
              <a:xfrm>
                <a:off x="1992412" y="4731990"/>
                <a:ext cx="180000" cy="129805"/>
              </a:xfrm>
              <a:prstGeom prst="triangle">
                <a:avLst/>
              </a:prstGeom>
              <a:solidFill>
                <a:srgbClr val="FFFF00"/>
              </a:solidFill>
              <a:ln w="12700">
                <a:solidFill>
                  <a:schemeClr val="accent4">
                    <a:lumMod val="1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cxnSp>
            <p:nvCxnSpPr>
              <p:cNvPr id="90" name="Straight Connector 89"/>
              <p:cNvCxnSpPr>
                <a:stCxn id="89" idx="0"/>
                <a:endCxn id="60" idx="4"/>
              </p:cNvCxnSpPr>
              <p:nvPr/>
            </p:nvCxnSpPr>
            <p:spPr>
              <a:xfrm flipH="1" flipV="1">
                <a:off x="2064400" y="1939858"/>
                <a:ext cx="18012" cy="279213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320466" y="2017127"/>
              <a:ext cx="180000" cy="2931489"/>
              <a:chOff x="1956902" y="2734236"/>
              <a:chExt cx="180000" cy="2114010"/>
            </a:xfrm>
          </p:grpSpPr>
          <p:sp>
            <p:nvSpPr>
              <p:cNvPr id="87" name="Isosceles Triangle 86"/>
              <p:cNvSpPr/>
              <p:nvPr/>
            </p:nvSpPr>
            <p:spPr>
              <a:xfrm>
                <a:off x="1956902" y="4718441"/>
                <a:ext cx="180000" cy="129805"/>
              </a:xfrm>
              <a:prstGeom prst="triangle">
                <a:avLst/>
              </a:prstGeom>
              <a:solidFill>
                <a:srgbClr val="FFFF00"/>
              </a:solidFill>
              <a:ln w="12700">
                <a:solidFill>
                  <a:schemeClr val="accent4">
                    <a:lumMod val="1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cxnSp>
            <p:nvCxnSpPr>
              <p:cNvPr id="88" name="Straight Connector 87"/>
              <p:cNvCxnSpPr>
                <a:endCxn id="57" idx="1"/>
              </p:cNvCxnSpPr>
              <p:nvPr/>
            </p:nvCxnSpPr>
            <p:spPr>
              <a:xfrm flipH="1" flipV="1">
                <a:off x="2032194" y="2734236"/>
                <a:ext cx="10677" cy="199266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290475" y="929332"/>
              <a:ext cx="180000" cy="4038074"/>
              <a:chOff x="2249078" y="1949784"/>
              <a:chExt cx="180000" cy="2912011"/>
            </a:xfrm>
          </p:grpSpPr>
          <p:sp>
            <p:nvSpPr>
              <p:cNvPr id="85" name="Isosceles Triangle 84"/>
              <p:cNvSpPr/>
              <p:nvPr/>
            </p:nvSpPr>
            <p:spPr>
              <a:xfrm>
                <a:off x="2249078" y="4731990"/>
                <a:ext cx="180000" cy="129805"/>
              </a:xfrm>
              <a:prstGeom prst="triangle">
                <a:avLst/>
              </a:prstGeom>
              <a:solidFill>
                <a:srgbClr val="FFFF00"/>
              </a:solidFill>
              <a:ln w="12700">
                <a:solidFill>
                  <a:schemeClr val="accent4">
                    <a:lumMod val="1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cxnSp>
            <p:nvCxnSpPr>
              <p:cNvPr id="86" name="Straight Connector 85"/>
              <p:cNvCxnSpPr>
                <a:stCxn id="85" idx="0"/>
                <a:endCxn id="65" idx="4"/>
              </p:cNvCxnSpPr>
              <p:nvPr/>
            </p:nvCxnSpPr>
            <p:spPr>
              <a:xfrm flipH="1" flipV="1">
                <a:off x="2325816" y="1949784"/>
                <a:ext cx="13262" cy="278220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780337" y="4945956"/>
              <a:ext cx="586822" cy="180136"/>
            </a:xfrm>
            <a:prstGeom prst="rect">
              <a:avLst/>
            </a:prstGeom>
            <a:noFill/>
          </p:spPr>
          <p:txBody>
            <a:bodyPr wrap="none" rtlCol="0">
              <a:spAutoFit/>
            </a:bodyPr>
            <a:lstStyle/>
            <a:p>
              <a:pPr defTabSz="914400" fontAlgn="base">
                <a:spcBef>
                  <a:spcPct val="0"/>
                </a:spcBef>
                <a:spcAft>
                  <a:spcPct val="0"/>
                </a:spcAft>
              </a:pPr>
              <a:r>
                <a:rPr lang="en-US" sz="800" b="1" dirty="0" smtClean="0">
                  <a:solidFill>
                    <a:srgbClr val="FF0000"/>
                  </a:solidFill>
                  <a:cs typeface="Arial" charset="0"/>
                </a:rPr>
                <a:t>Jul. 2016</a:t>
              </a:r>
              <a:endParaRPr lang="en-GB" sz="800" b="1" dirty="0">
                <a:solidFill>
                  <a:srgbClr val="FF0000"/>
                </a:solidFill>
                <a:cs typeface="Arial" charset="0"/>
              </a:endParaRPr>
            </a:p>
          </p:txBody>
        </p:sp>
        <p:sp>
          <p:nvSpPr>
            <p:cNvPr id="53" name="TextBox 52"/>
            <p:cNvSpPr txBox="1"/>
            <p:nvPr/>
          </p:nvSpPr>
          <p:spPr>
            <a:xfrm>
              <a:off x="4141321" y="4933587"/>
              <a:ext cx="622521" cy="180136"/>
            </a:xfrm>
            <a:prstGeom prst="rect">
              <a:avLst/>
            </a:prstGeom>
            <a:noFill/>
          </p:spPr>
          <p:txBody>
            <a:bodyPr wrap="none" rtlCol="0">
              <a:spAutoFit/>
            </a:bodyPr>
            <a:lstStyle/>
            <a:p>
              <a:pPr defTabSz="914400" fontAlgn="base">
                <a:spcBef>
                  <a:spcPct val="0"/>
                </a:spcBef>
                <a:spcAft>
                  <a:spcPct val="0"/>
                </a:spcAft>
              </a:pPr>
              <a:r>
                <a:rPr lang="en-US" sz="800" b="1" dirty="0" smtClean="0">
                  <a:solidFill>
                    <a:srgbClr val="FF0000"/>
                  </a:solidFill>
                  <a:cs typeface="Arial" charset="0"/>
                </a:rPr>
                <a:t>Oct. 2017</a:t>
              </a:r>
              <a:endParaRPr lang="en-GB" sz="800" b="1" dirty="0">
                <a:solidFill>
                  <a:srgbClr val="FF0000"/>
                </a:solidFill>
                <a:cs typeface="Arial" charset="0"/>
              </a:endParaRPr>
            </a:p>
          </p:txBody>
        </p:sp>
        <p:sp>
          <p:nvSpPr>
            <p:cNvPr id="54" name="TextBox 53"/>
            <p:cNvSpPr txBox="1"/>
            <p:nvPr/>
          </p:nvSpPr>
          <p:spPr>
            <a:xfrm>
              <a:off x="6091499" y="4945956"/>
              <a:ext cx="646320" cy="180136"/>
            </a:xfrm>
            <a:prstGeom prst="rect">
              <a:avLst/>
            </a:prstGeom>
            <a:noFill/>
          </p:spPr>
          <p:txBody>
            <a:bodyPr wrap="none" rtlCol="0">
              <a:spAutoFit/>
            </a:bodyPr>
            <a:lstStyle/>
            <a:p>
              <a:pPr defTabSz="914400" fontAlgn="base">
                <a:spcBef>
                  <a:spcPct val="0"/>
                </a:spcBef>
                <a:spcAft>
                  <a:spcPct val="0"/>
                </a:spcAft>
              </a:pPr>
              <a:r>
                <a:rPr lang="en-US" sz="800" b="1" dirty="0" smtClean="0">
                  <a:solidFill>
                    <a:srgbClr val="FF0000"/>
                  </a:solidFill>
                  <a:cs typeface="Arial" charset="0"/>
                </a:rPr>
                <a:t>Nov .2019</a:t>
              </a:r>
              <a:endParaRPr lang="en-GB" sz="800" b="1" dirty="0">
                <a:solidFill>
                  <a:srgbClr val="FF0000"/>
                </a:solidFill>
                <a:cs typeface="Arial" charset="0"/>
              </a:endParaRPr>
            </a:p>
          </p:txBody>
        </p:sp>
        <p:sp>
          <p:nvSpPr>
            <p:cNvPr id="56" name="Rounded Rectangle 55"/>
            <p:cNvSpPr/>
            <p:nvPr/>
          </p:nvSpPr>
          <p:spPr>
            <a:xfrm>
              <a:off x="5795042" y="2969559"/>
              <a:ext cx="726948" cy="512480"/>
            </a:xfrm>
            <a:prstGeom prst="roundRect">
              <a:avLst/>
            </a:prstGeom>
            <a:gradFill flip="none" rotWithShape="1">
              <a:gsLst>
                <a:gs pos="0">
                  <a:srgbClr val="F68F50">
                    <a:tint val="66000"/>
                    <a:satMod val="160000"/>
                  </a:srgbClr>
                </a:gs>
                <a:gs pos="50000">
                  <a:srgbClr val="F68F50">
                    <a:tint val="44500"/>
                    <a:satMod val="160000"/>
                  </a:srgbClr>
                </a:gs>
                <a:gs pos="100000">
                  <a:srgbClr val="F68F50">
                    <a:tint val="23500"/>
                    <a:satMod val="160000"/>
                  </a:srgbClr>
                </a:gs>
              </a:gsLst>
              <a:lin ang="16200000" scaled="1"/>
              <a:tileRect/>
            </a:gradFill>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US" sz="500" b="1" spc="-50" dirty="0" err="1" smtClean="0">
                  <a:solidFill>
                    <a:srgbClr val="CED8DD">
                      <a:lumMod val="10000"/>
                    </a:srgbClr>
                  </a:solidFill>
                </a:rPr>
                <a:t>Evaluaciones</a:t>
              </a:r>
              <a:r>
                <a:rPr lang="en-US" sz="500" b="1" spc="-50" dirty="0" smtClean="0">
                  <a:solidFill>
                    <a:srgbClr val="CED8DD">
                      <a:lumMod val="10000"/>
                    </a:srgbClr>
                  </a:solidFill>
                </a:rPr>
                <a:t> de la </a:t>
              </a:r>
              <a:r>
                <a:rPr lang="en-US" sz="500" b="1" spc="-50" dirty="0" err="1" smtClean="0">
                  <a:solidFill>
                    <a:srgbClr val="CED8DD">
                      <a:lumMod val="10000"/>
                    </a:srgbClr>
                  </a:solidFill>
                </a:rPr>
                <a:t>implementación</a:t>
              </a:r>
              <a:r>
                <a:rPr lang="en-US" sz="500" b="1" spc="-50" dirty="0" smtClean="0">
                  <a:solidFill>
                    <a:srgbClr val="CED8DD">
                      <a:lumMod val="10000"/>
                    </a:srgbClr>
                  </a:solidFill>
                </a:rPr>
                <a:t> de SSP </a:t>
              </a:r>
              <a:r>
                <a:rPr lang="en-US" sz="500" b="1" spc="-50" dirty="0" err="1" smtClean="0">
                  <a:solidFill>
                    <a:srgbClr val="CED8DD">
                      <a:lumMod val="10000"/>
                    </a:srgbClr>
                  </a:solidFill>
                </a:rPr>
                <a:t>en</a:t>
              </a:r>
              <a:r>
                <a:rPr lang="en-US" sz="500" b="1" spc="-50" dirty="0" smtClean="0">
                  <a:solidFill>
                    <a:srgbClr val="CED8DD">
                      <a:lumMod val="10000"/>
                    </a:srgbClr>
                  </a:solidFill>
                </a:rPr>
                <a:t> </a:t>
              </a:r>
              <a:r>
                <a:rPr lang="en-US" sz="500" b="1" spc="-50" dirty="0" err="1" smtClean="0">
                  <a:solidFill>
                    <a:srgbClr val="CED8DD">
                      <a:lumMod val="10000"/>
                    </a:srgbClr>
                  </a:solidFill>
                </a:rPr>
                <a:t>Estados</a:t>
              </a:r>
              <a:r>
                <a:rPr lang="en-US" sz="500" b="1" spc="-50" dirty="0" smtClean="0">
                  <a:solidFill>
                    <a:srgbClr val="CED8DD">
                      <a:lumMod val="10000"/>
                    </a:srgbClr>
                  </a:solidFill>
                </a:rPr>
                <a:t> </a:t>
              </a:r>
              <a:r>
                <a:rPr lang="en-US" sz="500" b="1" spc="-50" dirty="0" err="1" smtClean="0">
                  <a:solidFill>
                    <a:srgbClr val="CED8DD">
                      <a:lumMod val="10000"/>
                    </a:srgbClr>
                  </a:solidFill>
                </a:rPr>
                <a:t>seleccionados</a:t>
              </a:r>
              <a:r>
                <a:rPr lang="en-US" sz="500" b="1" spc="-50" baseline="30000" dirty="0" smtClean="0">
                  <a:solidFill>
                    <a:srgbClr val="FF0000"/>
                  </a:solidFill>
                </a:rPr>
                <a:t> </a:t>
              </a:r>
              <a:r>
                <a:rPr lang="en-US" sz="500" b="1" spc="-50" baseline="30000" dirty="0">
                  <a:solidFill>
                    <a:srgbClr val="FF0000"/>
                  </a:solidFill>
                </a:rPr>
                <a:t>2</a:t>
              </a:r>
              <a:r>
                <a:rPr lang="en-US" sz="500" b="1" spc="-50" dirty="0" smtClean="0">
                  <a:solidFill>
                    <a:srgbClr val="CED8DD">
                      <a:lumMod val="10000"/>
                    </a:srgbClr>
                  </a:solidFill>
                </a:rPr>
                <a:t>  </a:t>
              </a:r>
              <a:r>
                <a:rPr lang="en-US" sz="500" b="1" spc="-50" dirty="0" err="1" smtClean="0">
                  <a:solidFill>
                    <a:srgbClr val="CED8DD">
                      <a:lumMod val="10000"/>
                    </a:srgbClr>
                  </a:solidFill>
                </a:rPr>
                <a:t>utilizando</a:t>
              </a:r>
              <a:r>
                <a:rPr lang="en-US" sz="500" b="1" spc="-50" dirty="0" smtClean="0">
                  <a:solidFill>
                    <a:srgbClr val="CED8DD">
                      <a:lumMod val="10000"/>
                    </a:srgbClr>
                  </a:solidFill>
                </a:rPr>
                <a:t> PQ </a:t>
              </a:r>
              <a:r>
                <a:rPr lang="en-US" sz="500" b="1" spc="-50" dirty="0" err="1" smtClean="0">
                  <a:solidFill>
                    <a:srgbClr val="CED8DD">
                      <a:lumMod val="10000"/>
                    </a:srgbClr>
                  </a:solidFill>
                </a:rPr>
                <a:t>enmendadas</a:t>
              </a:r>
              <a:r>
                <a:rPr lang="en-US" sz="500" b="1" spc="-50" dirty="0" smtClean="0">
                  <a:solidFill>
                    <a:srgbClr val="CED8DD">
                      <a:lumMod val="10000"/>
                    </a:srgbClr>
                  </a:solidFill>
                </a:rPr>
                <a:t> </a:t>
              </a:r>
            </a:p>
            <a:p>
              <a:pPr defTabSz="914400" fontAlgn="base">
                <a:spcBef>
                  <a:spcPct val="0"/>
                </a:spcBef>
                <a:spcAft>
                  <a:spcPct val="0"/>
                </a:spcAft>
              </a:pPr>
              <a:r>
                <a:rPr lang="en-US" sz="500" b="1" i="1" spc="-50" dirty="0" smtClean="0">
                  <a:solidFill>
                    <a:srgbClr val="FF0000"/>
                  </a:solidFill>
                </a:rPr>
                <a:t>Fin de 2018</a:t>
              </a:r>
            </a:p>
          </p:txBody>
        </p:sp>
        <p:sp>
          <p:nvSpPr>
            <p:cNvPr id="57" name="Rounded Rectangle 56"/>
            <p:cNvSpPr/>
            <p:nvPr/>
          </p:nvSpPr>
          <p:spPr>
            <a:xfrm>
              <a:off x="4395757" y="1913994"/>
              <a:ext cx="1441963" cy="206266"/>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fontAlgn="base">
                <a:spcBef>
                  <a:spcPct val="0"/>
                </a:spcBef>
                <a:spcAft>
                  <a:spcPct val="0"/>
                </a:spcAft>
              </a:pPr>
              <a:r>
                <a:rPr lang="en-US" sz="500" b="1" dirty="0" err="1" smtClean="0">
                  <a:solidFill>
                    <a:srgbClr val="CED8DD">
                      <a:lumMod val="10000"/>
                    </a:srgbClr>
                  </a:solidFill>
                </a:rPr>
                <a:t>Simposios</a:t>
              </a:r>
              <a:r>
                <a:rPr lang="en-US" sz="500" b="1" dirty="0" smtClean="0">
                  <a:solidFill>
                    <a:srgbClr val="CED8DD">
                      <a:lumMod val="10000"/>
                    </a:srgbClr>
                  </a:solidFill>
                </a:rPr>
                <a:t> y </a:t>
              </a:r>
              <a:r>
                <a:rPr lang="en-US" sz="500" b="1" dirty="0" err="1" smtClean="0">
                  <a:solidFill>
                    <a:srgbClr val="CED8DD">
                      <a:lumMod val="10000"/>
                    </a:srgbClr>
                  </a:solidFill>
                </a:rPr>
                <a:t>talleres</a:t>
              </a:r>
              <a:r>
                <a:rPr lang="en-US" sz="500" b="1" dirty="0" smtClean="0">
                  <a:solidFill>
                    <a:srgbClr val="CED8DD">
                      <a:lumMod val="10000"/>
                    </a:srgbClr>
                  </a:solidFill>
                </a:rPr>
                <a:t> de SM </a:t>
              </a:r>
              <a:r>
                <a:rPr lang="en-US" sz="500" b="1" dirty="0" err="1" smtClean="0">
                  <a:solidFill>
                    <a:srgbClr val="CED8DD">
                      <a:lumMod val="10000"/>
                    </a:srgbClr>
                  </a:solidFill>
                </a:rPr>
                <a:t>regionales</a:t>
              </a:r>
              <a:r>
                <a:rPr lang="en-US" sz="500" b="1" dirty="0" smtClean="0">
                  <a:solidFill>
                    <a:srgbClr val="CED8DD">
                      <a:lumMod val="10000"/>
                    </a:srgbClr>
                  </a:solidFill>
                </a:rPr>
                <a:t> </a:t>
              </a:r>
            </a:p>
            <a:p>
              <a:pPr algn="ctr" fontAlgn="base">
                <a:spcBef>
                  <a:spcPct val="0"/>
                </a:spcBef>
                <a:spcAft>
                  <a:spcPct val="0"/>
                </a:spcAft>
              </a:pPr>
              <a:r>
                <a:rPr lang="en-US" sz="500" b="1" i="1" dirty="0" smtClean="0">
                  <a:solidFill>
                    <a:srgbClr val="FF0000"/>
                  </a:solidFill>
                </a:rPr>
                <a:t>Oct. de 2017, Mar. de 2018, Abr. de 2018</a:t>
              </a:r>
            </a:p>
          </p:txBody>
        </p:sp>
        <p:grpSp>
          <p:nvGrpSpPr>
            <p:cNvPr id="58" name="Group 57"/>
            <p:cNvGrpSpPr/>
            <p:nvPr/>
          </p:nvGrpSpPr>
          <p:grpSpPr>
            <a:xfrm>
              <a:off x="4894060" y="2258478"/>
              <a:ext cx="180000" cy="2675110"/>
              <a:chOff x="1486360" y="3634961"/>
              <a:chExt cx="180000" cy="1211513"/>
            </a:xfrm>
          </p:grpSpPr>
          <p:cxnSp>
            <p:nvCxnSpPr>
              <p:cNvPr id="84" name="Straight Connector 83"/>
              <p:cNvCxnSpPr/>
              <p:nvPr/>
            </p:nvCxnSpPr>
            <p:spPr>
              <a:xfrm flipH="1" flipV="1">
                <a:off x="1575410" y="3634961"/>
                <a:ext cx="1900" cy="113351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3" name="Isosceles Triangle 82"/>
              <p:cNvSpPr/>
              <p:nvPr/>
            </p:nvSpPr>
            <p:spPr>
              <a:xfrm>
                <a:off x="1486360" y="4764955"/>
                <a:ext cx="180000" cy="81519"/>
              </a:xfrm>
              <a:prstGeom prst="triangle">
                <a:avLst/>
              </a:prstGeom>
              <a:solidFill>
                <a:srgbClr val="FFFF00"/>
              </a:solidFill>
              <a:ln w="12700">
                <a:solidFill>
                  <a:schemeClr val="accent4">
                    <a:lumMod val="1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grpSp>
        <p:sp>
          <p:nvSpPr>
            <p:cNvPr id="59" name="Rounded Rectangle 58"/>
            <p:cNvSpPr/>
            <p:nvPr/>
          </p:nvSpPr>
          <p:spPr>
            <a:xfrm>
              <a:off x="5905629" y="4163273"/>
              <a:ext cx="900058" cy="497637"/>
            </a:xfrm>
            <a:prstGeom prst="roundRect">
              <a:avLst/>
            </a:prstGeom>
            <a:gradFill flip="none" rotWithShape="1">
              <a:gsLst>
                <a:gs pos="0">
                  <a:srgbClr val="A568D2">
                    <a:tint val="66000"/>
                    <a:satMod val="160000"/>
                  </a:srgbClr>
                </a:gs>
                <a:gs pos="50000">
                  <a:srgbClr val="A568D2">
                    <a:tint val="44500"/>
                    <a:satMod val="160000"/>
                  </a:srgbClr>
                </a:gs>
                <a:gs pos="100000">
                  <a:srgbClr val="A568D2">
                    <a:tint val="23500"/>
                    <a:satMod val="160000"/>
                  </a:srgbClr>
                </a:gs>
              </a:gsLst>
              <a:lin ang="16200000" scaled="1"/>
              <a:tileRect/>
            </a:gradFill>
            <a:ln>
              <a:solidFill>
                <a:schemeClr val="accent4">
                  <a:lumMod val="10000"/>
                </a:schemeClr>
              </a:solidFill>
            </a:ln>
          </p:spPr>
          <p:style>
            <a:lnRef idx="1">
              <a:schemeClr val="accent1"/>
            </a:lnRef>
            <a:fillRef idx="2">
              <a:schemeClr val="accent1"/>
            </a:fillRef>
            <a:effectRef idx="1">
              <a:schemeClr val="accent1"/>
            </a:effectRef>
            <a:fontRef idx="minor">
              <a:schemeClr val="dk1"/>
            </a:fontRef>
          </p:style>
          <p:txBody>
            <a:bodyPr lIns="36000" rIns="36000" rtlCol="0" anchor="ctr"/>
            <a:lstStyle/>
            <a:p>
              <a:pPr defTabSz="914400" fontAlgn="base">
                <a:spcBef>
                  <a:spcPct val="0"/>
                </a:spcBef>
                <a:spcAft>
                  <a:spcPct val="0"/>
                </a:spcAft>
              </a:pPr>
              <a:r>
                <a:rPr lang="en-US" sz="800" b="1" spc="-20" dirty="0" err="1" smtClean="0">
                  <a:solidFill>
                    <a:srgbClr val="CED8DD">
                      <a:lumMod val="10000"/>
                    </a:srgbClr>
                  </a:solidFill>
                </a:rPr>
                <a:t>Respaldo</a:t>
              </a:r>
              <a:r>
                <a:rPr lang="en-US" sz="800" b="1" spc="-20" dirty="0" smtClean="0">
                  <a:solidFill>
                    <a:srgbClr val="CED8DD">
                      <a:lumMod val="10000"/>
                    </a:srgbClr>
                  </a:solidFill>
                </a:rPr>
                <a:t> </a:t>
              </a:r>
              <a:r>
                <a:rPr lang="en-US" sz="800" b="1" spc="-20" dirty="0" err="1" smtClean="0">
                  <a:solidFill>
                    <a:srgbClr val="CED8DD">
                      <a:lumMod val="10000"/>
                    </a:srgbClr>
                  </a:solidFill>
                </a:rPr>
                <a:t>por</a:t>
              </a:r>
              <a:r>
                <a:rPr lang="en-US" sz="800" b="1" spc="-20" dirty="0" smtClean="0">
                  <a:solidFill>
                    <a:srgbClr val="CED8DD">
                      <a:lumMod val="10000"/>
                    </a:srgbClr>
                  </a:solidFill>
                </a:rPr>
                <a:t> A40</a:t>
              </a:r>
            </a:p>
            <a:p>
              <a:pPr algn="ctr" fontAlgn="base">
                <a:spcBef>
                  <a:spcPct val="0"/>
                </a:spcBef>
                <a:spcAft>
                  <a:spcPct val="0"/>
                </a:spcAft>
              </a:pPr>
              <a:r>
                <a:rPr lang="en-US" sz="800" b="1" dirty="0" smtClean="0">
                  <a:solidFill>
                    <a:srgbClr val="CED8DD">
                      <a:lumMod val="10000"/>
                    </a:srgbClr>
                  </a:solidFill>
                </a:rPr>
                <a:t>GASP 2020-2022</a:t>
              </a:r>
            </a:p>
            <a:p>
              <a:pPr algn="ctr" defTabSz="914400" fontAlgn="base">
                <a:spcBef>
                  <a:spcPct val="0"/>
                </a:spcBef>
                <a:spcAft>
                  <a:spcPct val="0"/>
                </a:spcAft>
              </a:pPr>
              <a:r>
                <a:rPr lang="en-US" sz="800" b="1" i="1" dirty="0" smtClean="0">
                  <a:solidFill>
                    <a:srgbClr val="C00000"/>
                  </a:solidFill>
                </a:rPr>
                <a:t>Sept. de 2019</a:t>
              </a:r>
              <a:endParaRPr lang="en-GB" sz="1000" b="1" i="1" dirty="0">
                <a:solidFill>
                  <a:srgbClr val="C00000"/>
                </a:solidFill>
              </a:endParaRPr>
            </a:p>
          </p:txBody>
        </p:sp>
        <p:sp>
          <p:nvSpPr>
            <p:cNvPr id="60" name="Oval 59"/>
            <p:cNvSpPr/>
            <p:nvPr/>
          </p:nvSpPr>
          <p:spPr>
            <a:xfrm>
              <a:off x="1996361" y="868837"/>
              <a:ext cx="72008" cy="72008"/>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61" name="Oval 60"/>
            <p:cNvSpPr/>
            <p:nvPr/>
          </p:nvSpPr>
          <p:spPr>
            <a:xfrm>
              <a:off x="1996361" y="2061119"/>
              <a:ext cx="72008" cy="72008"/>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62" name="Oval 61"/>
            <p:cNvSpPr/>
            <p:nvPr/>
          </p:nvSpPr>
          <p:spPr>
            <a:xfrm>
              <a:off x="4368980" y="2008046"/>
              <a:ext cx="64151" cy="68268"/>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65" name="Oval 64"/>
            <p:cNvSpPr/>
            <p:nvPr/>
          </p:nvSpPr>
          <p:spPr>
            <a:xfrm>
              <a:off x="6332853" y="857325"/>
              <a:ext cx="68719" cy="72007"/>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66" name="Rounded Rectangle 65"/>
            <p:cNvSpPr/>
            <p:nvPr/>
          </p:nvSpPr>
          <p:spPr>
            <a:xfrm>
              <a:off x="1565663" y="1246841"/>
              <a:ext cx="1385328" cy="396363"/>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defTabSz="914400" fontAlgn="base">
                <a:spcBef>
                  <a:spcPct val="0"/>
                </a:spcBef>
                <a:spcAft>
                  <a:spcPct val="0"/>
                </a:spcAft>
              </a:pPr>
              <a:r>
                <a:rPr lang="en-US" sz="800" b="1" dirty="0" err="1" smtClean="0">
                  <a:solidFill>
                    <a:srgbClr val="CED8DD">
                      <a:lumMod val="10000"/>
                    </a:srgbClr>
                  </a:solidFill>
                </a:rPr>
                <a:t>Curso</a:t>
              </a:r>
              <a:r>
                <a:rPr lang="en-US" sz="800" b="1" dirty="0" smtClean="0">
                  <a:solidFill>
                    <a:srgbClr val="CED8DD">
                      <a:lumMod val="10000"/>
                    </a:srgbClr>
                  </a:solidFill>
                </a:rPr>
                <a:t> </a:t>
              </a:r>
              <a:r>
                <a:rPr lang="en-US" sz="800" b="1" dirty="0" err="1" smtClean="0">
                  <a:solidFill>
                    <a:srgbClr val="CED8DD">
                      <a:lumMod val="10000"/>
                    </a:srgbClr>
                  </a:solidFill>
                </a:rPr>
                <a:t>sobre</a:t>
              </a:r>
              <a:r>
                <a:rPr lang="en-US" sz="800" b="1" dirty="0" smtClean="0">
                  <a:solidFill>
                    <a:srgbClr val="CED8DD">
                      <a:lumMod val="10000"/>
                    </a:srgbClr>
                  </a:solidFill>
                </a:rPr>
                <a:t> SM  </a:t>
              </a:r>
            </a:p>
            <a:p>
              <a:pPr algn="ctr" defTabSz="914400" fontAlgn="base">
                <a:spcBef>
                  <a:spcPct val="0"/>
                </a:spcBef>
                <a:spcAft>
                  <a:spcPct val="0"/>
                </a:spcAft>
              </a:pPr>
              <a:r>
                <a:rPr lang="en-US" sz="800" b="1" dirty="0" smtClean="0">
                  <a:solidFill>
                    <a:srgbClr val="CED8DD">
                      <a:lumMod val="10000"/>
                    </a:srgbClr>
                  </a:solidFill>
                </a:rPr>
                <a:t>(TRAINAIR PLUS)</a:t>
              </a:r>
              <a:endParaRPr lang="en-US" sz="900" b="1" dirty="0" smtClean="0">
                <a:solidFill>
                  <a:srgbClr val="CED8DD">
                    <a:lumMod val="10000"/>
                  </a:srgbClr>
                </a:solidFill>
              </a:endParaRPr>
            </a:p>
            <a:p>
              <a:pPr algn="ctr" defTabSz="914400" fontAlgn="base">
                <a:spcBef>
                  <a:spcPct val="0"/>
                </a:spcBef>
                <a:spcAft>
                  <a:spcPct val="0"/>
                </a:spcAft>
              </a:pPr>
              <a:r>
                <a:rPr lang="en-US" sz="800" b="1" i="1" dirty="0" smtClean="0">
                  <a:solidFill>
                    <a:srgbClr val="FF0000"/>
                  </a:solidFill>
                </a:rPr>
                <a:t>Mayo de 2016</a:t>
              </a:r>
              <a:endParaRPr lang="en-GB" sz="1000" b="1" i="1" dirty="0">
                <a:solidFill>
                  <a:srgbClr val="FF0000"/>
                </a:solidFill>
              </a:endParaRPr>
            </a:p>
          </p:txBody>
        </p:sp>
        <p:sp>
          <p:nvSpPr>
            <p:cNvPr id="68" name="Rounded Rectangle 67"/>
            <p:cNvSpPr/>
            <p:nvPr/>
          </p:nvSpPr>
          <p:spPr>
            <a:xfrm>
              <a:off x="4410466" y="2643723"/>
              <a:ext cx="1046482" cy="264056"/>
            </a:xfrm>
            <a:prstGeom prst="roundRect">
              <a:avLst/>
            </a:prstGeom>
            <a:gradFill flip="none" rotWithShape="1">
              <a:gsLst>
                <a:gs pos="0">
                  <a:srgbClr val="F68F50">
                    <a:tint val="66000"/>
                    <a:satMod val="160000"/>
                  </a:srgbClr>
                </a:gs>
                <a:gs pos="50000">
                  <a:srgbClr val="F68F50">
                    <a:tint val="44500"/>
                    <a:satMod val="160000"/>
                  </a:srgbClr>
                </a:gs>
                <a:gs pos="100000">
                  <a:srgbClr val="F68F50">
                    <a:tint val="23500"/>
                    <a:satMod val="160000"/>
                  </a:srgbClr>
                </a:gs>
              </a:gsLst>
              <a:lin ang="16200000" scaled="1"/>
              <a:tileRect/>
            </a:gradFill>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lnSpc>
                  <a:spcPct val="70000"/>
                </a:lnSpc>
                <a:spcBef>
                  <a:spcPct val="0"/>
                </a:spcBef>
                <a:spcAft>
                  <a:spcPct val="0"/>
                </a:spcAft>
              </a:pPr>
              <a:r>
                <a:rPr lang="en-US" sz="600" b="1" dirty="0" smtClean="0">
                  <a:solidFill>
                    <a:srgbClr val="CED8DD">
                      <a:lumMod val="10000"/>
                    </a:srgbClr>
                  </a:solidFill>
                </a:rPr>
                <a:t>Doc 9734, Part A, 3</a:t>
              </a:r>
              <a:r>
                <a:rPr lang="en-US" sz="600" b="1" baseline="30000" dirty="0" smtClean="0">
                  <a:solidFill>
                    <a:srgbClr val="CED8DD">
                      <a:lumMod val="10000"/>
                    </a:srgbClr>
                  </a:solidFill>
                </a:rPr>
                <a:t>a</a:t>
              </a:r>
              <a:r>
                <a:rPr lang="en-US" sz="600" b="1" dirty="0" smtClean="0">
                  <a:solidFill>
                    <a:srgbClr val="CED8DD">
                      <a:lumMod val="10000"/>
                    </a:srgbClr>
                  </a:solidFill>
                </a:rPr>
                <a:t> ed., </a:t>
              </a:r>
            </a:p>
            <a:p>
              <a:pPr defTabSz="914400" fontAlgn="base">
                <a:lnSpc>
                  <a:spcPct val="70000"/>
                </a:lnSpc>
                <a:spcBef>
                  <a:spcPct val="0"/>
                </a:spcBef>
                <a:spcAft>
                  <a:spcPct val="0"/>
                </a:spcAft>
              </a:pPr>
              <a:r>
                <a:rPr lang="en-US" sz="600" b="1" i="1" dirty="0" err="1" smtClean="0">
                  <a:solidFill>
                    <a:srgbClr val="CED8DD">
                      <a:lumMod val="10000"/>
                    </a:srgbClr>
                  </a:solidFill>
                </a:rPr>
                <a:t>anticipada</a:t>
              </a:r>
              <a:r>
                <a:rPr lang="en-US" sz="600" b="1" i="1" dirty="0" smtClean="0">
                  <a:solidFill>
                    <a:srgbClr val="CED8DD">
                      <a:lumMod val="10000"/>
                    </a:srgbClr>
                  </a:solidFill>
                </a:rPr>
                <a:t> y sin </a:t>
              </a:r>
              <a:r>
                <a:rPr lang="en-US" sz="600" b="1" i="1" dirty="0" err="1" smtClean="0">
                  <a:solidFill>
                    <a:srgbClr val="CED8DD">
                      <a:lumMod val="10000"/>
                    </a:srgbClr>
                  </a:solidFill>
                </a:rPr>
                <a:t>editar</a:t>
              </a:r>
              <a:endParaRPr lang="en-US" sz="600" b="1" i="1" dirty="0" smtClean="0">
                <a:solidFill>
                  <a:srgbClr val="CED8DD">
                    <a:lumMod val="10000"/>
                  </a:srgbClr>
                </a:solidFill>
              </a:endParaRPr>
            </a:p>
            <a:p>
              <a:pPr defTabSz="914400" fontAlgn="base">
                <a:lnSpc>
                  <a:spcPct val="70000"/>
                </a:lnSpc>
                <a:spcBef>
                  <a:spcPct val="0"/>
                </a:spcBef>
                <a:spcAft>
                  <a:spcPct val="0"/>
                </a:spcAft>
              </a:pPr>
              <a:r>
                <a:rPr lang="en-US" sz="600" b="1" i="1" dirty="0" smtClean="0">
                  <a:solidFill>
                    <a:srgbClr val="FF0000"/>
                  </a:solidFill>
                </a:rPr>
                <a:t>Oct. de 2017</a:t>
              </a:r>
            </a:p>
          </p:txBody>
        </p:sp>
        <p:sp>
          <p:nvSpPr>
            <p:cNvPr id="69" name="Rounded Rectangle 68"/>
            <p:cNvSpPr/>
            <p:nvPr/>
          </p:nvSpPr>
          <p:spPr>
            <a:xfrm>
              <a:off x="2734443" y="4241636"/>
              <a:ext cx="941295" cy="419274"/>
            </a:xfrm>
            <a:prstGeom prst="roundRect">
              <a:avLst/>
            </a:prstGeom>
            <a:gradFill flip="none" rotWithShape="1">
              <a:gsLst>
                <a:gs pos="0">
                  <a:srgbClr val="A568D2">
                    <a:tint val="66000"/>
                    <a:satMod val="160000"/>
                  </a:srgbClr>
                </a:gs>
                <a:gs pos="50000">
                  <a:srgbClr val="A568D2">
                    <a:tint val="44500"/>
                    <a:satMod val="160000"/>
                  </a:srgbClr>
                </a:gs>
                <a:gs pos="100000">
                  <a:srgbClr val="A568D2">
                    <a:tint val="23500"/>
                    <a:satMod val="160000"/>
                  </a:srgbClr>
                </a:gs>
              </a:gsLst>
              <a:lin ang="16200000" scaled="1"/>
              <a:tileRect/>
            </a:gradFill>
            <a:ln>
              <a:solidFill>
                <a:schemeClr val="accent4">
                  <a:lumMod val="10000"/>
                </a:schemeClr>
              </a:solidFill>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defTabSz="914400" fontAlgn="base">
                <a:spcBef>
                  <a:spcPct val="0"/>
                </a:spcBef>
                <a:spcAft>
                  <a:spcPct val="0"/>
                </a:spcAft>
              </a:pPr>
              <a:r>
                <a:rPr lang="en-US" sz="800" b="1" dirty="0" err="1" smtClean="0">
                  <a:solidFill>
                    <a:srgbClr val="CED8DD">
                      <a:lumMod val="10000"/>
                    </a:srgbClr>
                  </a:solidFill>
                </a:rPr>
                <a:t>Respaldo</a:t>
              </a:r>
              <a:r>
                <a:rPr lang="en-US" sz="800" b="1" dirty="0" smtClean="0">
                  <a:solidFill>
                    <a:srgbClr val="CED8DD">
                      <a:lumMod val="10000"/>
                    </a:srgbClr>
                  </a:solidFill>
                </a:rPr>
                <a:t> </a:t>
              </a:r>
              <a:r>
                <a:rPr lang="en-US" sz="800" b="1" dirty="0" err="1" smtClean="0">
                  <a:solidFill>
                    <a:srgbClr val="CED8DD">
                      <a:lumMod val="10000"/>
                    </a:srgbClr>
                  </a:solidFill>
                </a:rPr>
                <a:t>por</a:t>
              </a:r>
              <a:r>
                <a:rPr lang="en-US" sz="800" b="1" dirty="0" smtClean="0">
                  <a:solidFill>
                    <a:srgbClr val="CED8DD">
                      <a:lumMod val="10000"/>
                    </a:srgbClr>
                  </a:solidFill>
                </a:rPr>
                <a:t> A39 </a:t>
              </a:r>
            </a:p>
            <a:p>
              <a:pPr algn="ctr" defTabSz="914400" fontAlgn="base">
                <a:spcBef>
                  <a:spcPct val="0"/>
                </a:spcBef>
                <a:spcAft>
                  <a:spcPct val="0"/>
                </a:spcAft>
              </a:pPr>
              <a:r>
                <a:rPr lang="en-US" sz="800" b="1" dirty="0" smtClean="0">
                  <a:solidFill>
                    <a:srgbClr val="CED8DD">
                      <a:lumMod val="10000"/>
                    </a:srgbClr>
                  </a:solidFill>
                </a:rPr>
                <a:t>GASP 2017-2019</a:t>
              </a:r>
            </a:p>
            <a:p>
              <a:pPr algn="ctr" defTabSz="914400" fontAlgn="base">
                <a:spcBef>
                  <a:spcPct val="0"/>
                </a:spcBef>
                <a:spcAft>
                  <a:spcPct val="0"/>
                </a:spcAft>
              </a:pPr>
              <a:r>
                <a:rPr lang="en-US" sz="800" b="1" i="1" dirty="0" smtClean="0">
                  <a:solidFill>
                    <a:srgbClr val="C00000"/>
                  </a:solidFill>
                </a:rPr>
                <a:t>Sept. de 2016</a:t>
              </a:r>
              <a:endParaRPr lang="en-GB" sz="1000" b="1" i="1" dirty="0">
                <a:solidFill>
                  <a:srgbClr val="C00000"/>
                </a:solidFill>
              </a:endParaRPr>
            </a:p>
          </p:txBody>
        </p:sp>
        <p:sp>
          <p:nvSpPr>
            <p:cNvPr id="70" name="Rounded Rectangle 69"/>
            <p:cNvSpPr/>
            <p:nvPr/>
          </p:nvSpPr>
          <p:spPr>
            <a:xfrm>
              <a:off x="1561927" y="1679740"/>
              <a:ext cx="2833830" cy="202327"/>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GB" sz="700" b="1" i="1" dirty="0" smtClean="0">
                  <a:solidFill>
                    <a:srgbClr val="CED8DD">
                      <a:lumMod val="10000"/>
                    </a:srgbClr>
                  </a:solidFill>
                </a:rPr>
                <a:t>Manual de </a:t>
              </a:r>
              <a:r>
                <a:rPr lang="en-GB" sz="700" b="1" i="1" dirty="0" err="1" smtClean="0">
                  <a:solidFill>
                    <a:srgbClr val="CED8DD">
                      <a:lumMod val="10000"/>
                    </a:srgbClr>
                  </a:solidFill>
                </a:rPr>
                <a:t>gestión</a:t>
              </a:r>
              <a:r>
                <a:rPr lang="en-GB" sz="700" b="1" i="1" dirty="0" smtClean="0">
                  <a:solidFill>
                    <a:srgbClr val="CED8DD">
                      <a:lumMod val="10000"/>
                    </a:srgbClr>
                  </a:solidFill>
                </a:rPr>
                <a:t> de la </a:t>
              </a:r>
              <a:r>
                <a:rPr lang="en-GB" sz="700" b="1" i="1" dirty="0" err="1" smtClean="0">
                  <a:solidFill>
                    <a:srgbClr val="CED8DD">
                      <a:lumMod val="10000"/>
                    </a:srgbClr>
                  </a:solidFill>
                </a:rPr>
                <a:t>seguridad</a:t>
              </a:r>
              <a:r>
                <a:rPr lang="en-GB" sz="700" b="1" i="1" dirty="0" smtClean="0">
                  <a:solidFill>
                    <a:srgbClr val="CED8DD">
                      <a:lumMod val="10000"/>
                    </a:srgbClr>
                  </a:solidFill>
                </a:rPr>
                <a:t> </a:t>
              </a:r>
              <a:r>
                <a:rPr lang="en-GB" sz="700" b="1" i="1" dirty="0" err="1" smtClean="0">
                  <a:solidFill>
                    <a:srgbClr val="CED8DD">
                      <a:lumMod val="10000"/>
                    </a:srgbClr>
                  </a:solidFill>
                </a:rPr>
                <a:t>operacional</a:t>
              </a:r>
              <a:r>
                <a:rPr lang="en-GB" sz="700" b="1" i="1" dirty="0" smtClean="0">
                  <a:solidFill>
                    <a:srgbClr val="CED8DD">
                      <a:lumMod val="10000"/>
                    </a:srgbClr>
                  </a:solidFill>
                </a:rPr>
                <a:t> </a:t>
              </a:r>
              <a:r>
                <a:rPr lang="en-GB" sz="700" b="1" i="1" dirty="0">
                  <a:solidFill>
                    <a:srgbClr val="CED8DD">
                      <a:lumMod val="10000"/>
                    </a:srgbClr>
                  </a:solidFill>
                </a:rPr>
                <a:t>(SMM</a:t>
              </a:r>
              <a:r>
                <a:rPr lang="en-GB" sz="700" b="1" i="1" dirty="0" smtClean="0">
                  <a:solidFill>
                    <a:srgbClr val="CED8DD">
                      <a:lumMod val="10000"/>
                    </a:srgbClr>
                  </a:solidFill>
                </a:rPr>
                <a:t>) </a:t>
              </a:r>
              <a:r>
                <a:rPr lang="en-GB" sz="700" b="1" dirty="0" smtClean="0">
                  <a:solidFill>
                    <a:srgbClr val="CED8DD">
                      <a:lumMod val="10000"/>
                    </a:srgbClr>
                  </a:solidFill>
                </a:rPr>
                <a:t>(</a:t>
              </a:r>
              <a:r>
                <a:rPr lang="en-GB" sz="700" b="1" dirty="0">
                  <a:solidFill>
                    <a:srgbClr val="CED8DD">
                      <a:lumMod val="10000"/>
                    </a:srgbClr>
                  </a:solidFill>
                </a:rPr>
                <a:t>Doc 9859</a:t>
              </a:r>
              <a:r>
                <a:rPr lang="en-GB" sz="700" b="1" dirty="0" smtClean="0">
                  <a:solidFill>
                    <a:srgbClr val="CED8DD">
                      <a:lumMod val="10000"/>
                    </a:srgbClr>
                  </a:solidFill>
                </a:rPr>
                <a:t>)</a:t>
              </a:r>
            </a:p>
            <a:p>
              <a:pPr defTabSz="914400" fontAlgn="base">
                <a:spcBef>
                  <a:spcPct val="0"/>
                </a:spcBef>
                <a:spcAft>
                  <a:spcPct val="0"/>
                </a:spcAft>
              </a:pPr>
              <a:r>
                <a:rPr lang="en-US" sz="700" b="1" dirty="0" smtClean="0">
                  <a:solidFill>
                    <a:srgbClr val="CED8DD">
                      <a:lumMod val="10000"/>
                    </a:srgbClr>
                  </a:solidFill>
                </a:rPr>
                <a:t>3</a:t>
              </a:r>
              <a:r>
                <a:rPr lang="en-US" sz="700" b="1" baseline="30000" dirty="0" smtClean="0">
                  <a:solidFill>
                    <a:srgbClr val="CED8DD">
                      <a:lumMod val="10000"/>
                    </a:srgbClr>
                  </a:solidFill>
                </a:rPr>
                <a:t>a</a:t>
              </a:r>
              <a:r>
                <a:rPr lang="en-US" sz="700" b="1" dirty="0" smtClean="0">
                  <a:solidFill>
                    <a:srgbClr val="CED8DD">
                      <a:lumMod val="10000"/>
                    </a:srgbClr>
                  </a:solidFill>
                </a:rPr>
                <a:t> </a:t>
              </a:r>
              <a:r>
                <a:rPr lang="en-US" sz="700" b="1" dirty="0" err="1" smtClean="0">
                  <a:solidFill>
                    <a:srgbClr val="CED8DD">
                      <a:lumMod val="10000"/>
                    </a:srgbClr>
                  </a:solidFill>
                </a:rPr>
                <a:t>edición</a:t>
              </a:r>
              <a:r>
                <a:rPr lang="en-US" sz="700" b="1" dirty="0" smtClean="0">
                  <a:solidFill>
                    <a:srgbClr val="CED8DD">
                      <a:lumMod val="10000"/>
                    </a:srgbClr>
                  </a:solidFill>
                </a:rPr>
                <a:t> (2013)</a:t>
              </a:r>
            </a:p>
          </p:txBody>
        </p:sp>
        <p:sp>
          <p:nvSpPr>
            <p:cNvPr id="71" name="Rounded Rectangle 70"/>
            <p:cNvSpPr/>
            <p:nvPr/>
          </p:nvSpPr>
          <p:spPr>
            <a:xfrm>
              <a:off x="2740161" y="2296772"/>
              <a:ext cx="1180034" cy="252000"/>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US" sz="700" b="1" dirty="0" err="1" smtClean="0">
                  <a:solidFill>
                    <a:srgbClr val="CED8DD">
                      <a:lumMod val="10000"/>
                    </a:srgbClr>
                  </a:solidFill>
                </a:rPr>
                <a:t>Programa</a:t>
              </a:r>
              <a:r>
                <a:rPr lang="en-US" sz="700" b="1" dirty="0" smtClean="0">
                  <a:solidFill>
                    <a:srgbClr val="CED8DD">
                      <a:lumMod val="10000"/>
                    </a:srgbClr>
                  </a:solidFill>
                </a:rPr>
                <a:t> SM </a:t>
              </a:r>
              <a:r>
                <a:rPr lang="en-US" sz="700" b="1" dirty="0" err="1" smtClean="0">
                  <a:solidFill>
                    <a:srgbClr val="CED8DD">
                      <a:lumMod val="10000"/>
                    </a:srgbClr>
                  </a:solidFill>
                </a:rPr>
                <a:t>dedicado</a:t>
              </a:r>
              <a:r>
                <a:rPr lang="en-US" sz="700" b="1" dirty="0" smtClean="0">
                  <a:solidFill>
                    <a:srgbClr val="CED8DD">
                      <a:lumMod val="10000"/>
                    </a:srgbClr>
                  </a:solidFill>
                </a:rPr>
                <a:t> </a:t>
              </a:r>
              <a:r>
                <a:rPr lang="en-US" sz="700" b="1" i="1" dirty="0" smtClean="0">
                  <a:solidFill>
                    <a:srgbClr val="FF0000"/>
                  </a:solidFill>
                </a:rPr>
                <a:t>Sept. de 2016</a:t>
              </a:r>
              <a:endParaRPr lang="en-GB" sz="900" b="1" i="1" dirty="0">
                <a:solidFill>
                  <a:srgbClr val="FF0000"/>
                </a:solidFill>
              </a:endParaRPr>
            </a:p>
          </p:txBody>
        </p:sp>
        <p:grpSp>
          <p:nvGrpSpPr>
            <p:cNvPr id="72" name="Group 71"/>
            <p:cNvGrpSpPr/>
            <p:nvPr/>
          </p:nvGrpSpPr>
          <p:grpSpPr>
            <a:xfrm>
              <a:off x="2644443" y="2433497"/>
              <a:ext cx="180000" cy="2533909"/>
              <a:chOff x="1992412" y="3034496"/>
              <a:chExt cx="180000" cy="1827299"/>
            </a:xfrm>
          </p:grpSpPr>
          <p:sp>
            <p:nvSpPr>
              <p:cNvPr id="81" name="Isosceles Triangle 80"/>
              <p:cNvSpPr/>
              <p:nvPr/>
            </p:nvSpPr>
            <p:spPr>
              <a:xfrm>
                <a:off x="1992412" y="4731990"/>
                <a:ext cx="180000" cy="129805"/>
              </a:xfrm>
              <a:prstGeom prst="triangle">
                <a:avLst/>
              </a:prstGeom>
              <a:solidFill>
                <a:srgbClr val="FFFF00"/>
              </a:solidFill>
              <a:ln w="12700">
                <a:solidFill>
                  <a:schemeClr val="accent4">
                    <a:lumMod val="1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cxnSp>
            <p:nvCxnSpPr>
              <p:cNvPr id="82" name="Straight Connector 81"/>
              <p:cNvCxnSpPr>
                <a:stCxn id="81" idx="0"/>
                <a:endCxn id="74" idx="4"/>
              </p:cNvCxnSpPr>
              <p:nvPr/>
            </p:nvCxnSpPr>
            <p:spPr>
              <a:xfrm flipV="1">
                <a:off x="2082412" y="3034496"/>
                <a:ext cx="0" cy="169749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73" name="Oval 72"/>
            <p:cNvSpPr/>
            <p:nvPr/>
          </p:nvSpPr>
          <p:spPr>
            <a:xfrm>
              <a:off x="2699652" y="4415269"/>
              <a:ext cx="72008" cy="72008"/>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74" name="Oval 73"/>
            <p:cNvSpPr/>
            <p:nvPr/>
          </p:nvSpPr>
          <p:spPr>
            <a:xfrm>
              <a:off x="2698439" y="2386768"/>
              <a:ext cx="72008" cy="72008"/>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76" name="TextBox 75"/>
            <p:cNvSpPr txBox="1"/>
            <p:nvPr/>
          </p:nvSpPr>
          <p:spPr>
            <a:xfrm>
              <a:off x="2495605" y="4945956"/>
              <a:ext cx="629321" cy="180136"/>
            </a:xfrm>
            <a:prstGeom prst="rect">
              <a:avLst/>
            </a:prstGeom>
            <a:noFill/>
          </p:spPr>
          <p:txBody>
            <a:bodyPr wrap="none" rtlCol="0">
              <a:spAutoFit/>
            </a:bodyPr>
            <a:lstStyle/>
            <a:p>
              <a:pPr defTabSz="914400" fontAlgn="base">
                <a:spcBef>
                  <a:spcPct val="0"/>
                </a:spcBef>
                <a:spcAft>
                  <a:spcPct val="0"/>
                </a:spcAft>
              </a:pPr>
              <a:r>
                <a:rPr lang="en-US" sz="800" b="1" dirty="0" smtClean="0">
                  <a:solidFill>
                    <a:srgbClr val="FF0000"/>
                  </a:solidFill>
                  <a:cs typeface="Arial" charset="0"/>
                </a:rPr>
                <a:t>Sep. 2016</a:t>
              </a:r>
              <a:endParaRPr lang="en-GB" sz="800" b="1" dirty="0">
                <a:solidFill>
                  <a:srgbClr val="FF0000"/>
                </a:solidFill>
                <a:cs typeface="Arial" charset="0"/>
              </a:endParaRPr>
            </a:p>
          </p:txBody>
        </p:sp>
        <p:sp>
          <p:nvSpPr>
            <p:cNvPr id="78" name="TextBox 77"/>
            <p:cNvSpPr txBox="1"/>
            <p:nvPr/>
          </p:nvSpPr>
          <p:spPr>
            <a:xfrm>
              <a:off x="6683730" y="4710562"/>
              <a:ext cx="2362861" cy="334539"/>
            </a:xfrm>
            <a:prstGeom prst="rect">
              <a:avLst/>
            </a:prstGeom>
            <a:solidFill>
              <a:schemeClr val="bg1"/>
            </a:solidFill>
          </p:spPr>
          <p:txBody>
            <a:bodyPr wrap="square" rtlCol="0">
              <a:spAutoFit/>
            </a:bodyPr>
            <a:lstStyle/>
            <a:p>
              <a:pPr defTabSz="914400" fontAlgn="base">
                <a:lnSpc>
                  <a:spcPts val="600"/>
                </a:lnSpc>
                <a:spcBef>
                  <a:spcPct val="0"/>
                </a:spcBef>
                <a:spcAft>
                  <a:spcPct val="0"/>
                </a:spcAft>
              </a:pPr>
              <a:r>
                <a:rPr lang="en-US" sz="800" b="1" baseline="30000" dirty="0">
                  <a:solidFill>
                    <a:srgbClr val="FF0000"/>
                  </a:solidFill>
                  <a:cs typeface="Arial" charset="0"/>
                </a:rPr>
                <a:t>1</a:t>
              </a:r>
              <a:r>
                <a:rPr lang="en-US" sz="700" i="1" dirty="0" smtClean="0">
                  <a:solidFill>
                    <a:srgbClr val="F79646"/>
                  </a:solidFill>
                  <a:cs typeface="Arial" charset="0"/>
                </a:rPr>
                <a:t> </a:t>
              </a:r>
              <a:r>
                <a:rPr lang="en-US" sz="700" i="1" dirty="0" err="1" smtClean="0">
                  <a:solidFill>
                    <a:schemeClr val="accent6"/>
                  </a:solidFill>
                  <a:cs typeface="Arial" charset="0"/>
                </a:rPr>
                <a:t>Confidencial</a:t>
              </a:r>
              <a:r>
                <a:rPr lang="en-US" sz="700" i="1" dirty="0" smtClean="0">
                  <a:solidFill>
                    <a:schemeClr val="accent6"/>
                  </a:solidFill>
                  <a:cs typeface="Arial" charset="0"/>
                </a:rPr>
                <a:t> y con </a:t>
              </a:r>
              <a:r>
                <a:rPr lang="en-US" sz="700" i="1" dirty="0" err="1" smtClean="0">
                  <a:solidFill>
                    <a:schemeClr val="accent6"/>
                  </a:solidFill>
                  <a:cs typeface="Arial" charset="0"/>
                </a:rPr>
                <a:t>recuperación</a:t>
              </a:r>
              <a:r>
                <a:rPr lang="en-US" sz="700" i="1" dirty="0" smtClean="0">
                  <a:solidFill>
                    <a:schemeClr val="accent6"/>
                  </a:solidFill>
                  <a:cs typeface="Arial" charset="0"/>
                </a:rPr>
                <a:t> de </a:t>
              </a:r>
              <a:r>
                <a:rPr lang="en-US" sz="700" i="1" dirty="0" err="1" smtClean="0">
                  <a:solidFill>
                    <a:schemeClr val="accent6"/>
                  </a:solidFill>
                  <a:cs typeface="Arial" charset="0"/>
                </a:rPr>
                <a:t>costos</a:t>
              </a:r>
              <a:endParaRPr lang="en-US" sz="700" i="1" dirty="0" smtClean="0">
                <a:solidFill>
                  <a:schemeClr val="accent6"/>
                </a:solidFill>
                <a:cs typeface="Arial" charset="0"/>
              </a:endParaRPr>
            </a:p>
            <a:p>
              <a:pPr defTabSz="914400" fontAlgn="base">
                <a:lnSpc>
                  <a:spcPts val="600"/>
                </a:lnSpc>
                <a:spcBef>
                  <a:spcPct val="0"/>
                </a:spcBef>
                <a:spcAft>
                  <a:spcPct val="0"/>
                </a:spcAft>
              </a:pPr>
              <a:r>
                <a:rPr lang="en-US" sz="800" b="1" baseline="30000" dirty="0">
                  <a:solidFill>
                    <a:srgbClr val="FF0000"/>
                  </a:solidFill>
                  <a:cs typeface="Arial" charset="0"/>
                </a:rPr>
                <a:t>2 </a:t>
              </a:r>
              <a:r>
                <a:rPr lang="en-US" sz="700" i="1" dirty="0" smtClean="0">
                  <a:solidFill>
                    <a:schemeClr val="accent6"/>
                  </a:solidFill>
                  <a:cs typeface="Arial" charset="0"/>
                </a:rPr>
                <a:t>De </a:t>
              </a:r>
              <a:r>
                <a:rPr lang="en-US" sz="700" i="1" dirty="0" err="1" smtClean="0">
                  <a:solidFill>
                    <a:schemeClr val="accent6"/>
                  </a:solidFill>
                  <a:cs typeface="Arial" charset="0"/>
                </a:rPr>
                <a:t>mutuo</a:t>
              </a:r>
              <a:r>
                <a:rPr lang="en-US" sz="700" i="1" dirty="0" smtClean="0">
                  <a:solidFill>
                    <a:schemeClr val="accent6"/>
                  </a:solidFill>
                  <a:cs typeface="Arial" charset="0"/>
                </a:rPr>
                <a:t> </a:t>
              </a:r>
              <a:r>
                <a:rPr lang="en-US" sz="700" i="1" dirty="0" err="1" smtClean="0">
                  <a:solidFill>
                    <a:schemeClr val="accent6"/>
                  </a:solidFill>
                  <a:cs typeface="Arial" charset="0"/>
                </a:rPr>
                <a:t>acuerdo</a:t>
              </a:r>
              <a:r>
                <a:rPr lang="en-US" sz="700" i="1" dirty="0" smtClean="0">
                  <a:solidFill>
                    <a:schemeClr val="accent6"/>
                  </a:solidFill>
                  <a:cs typeface="Arial" charset="0"/>
                </a:rPr>
                <a:t> – </a:t>
              </a:r>
              <a:r>
                <a:rPr lang="en-US" sz="700" i="1" dirty="0" err="1" smtClean="0">
                  <a:solidFill>
                    <a:schemeClr val="accent6"/>
                  </a:solidFill>
                  <a:cs typeface="Arial" charset="0"/>
                </a:rPr>
                <a:t>auditorías</a:t>
              </a:r>
              <a:r>
                <a:rPr lang="en-US" sz="700" i="1" dirty="0" smtClean="0">
                  <a:solidFill>
                    <a:schemeClr val="accent6"/>
                  </a:solidFill>
                  <a:cs typeface="Arial" charset="0"/>
                </a:rPr>
                <a:t> no </a:t>
              </a:r>
              <a:r>
                <a:rPr lang="en-US" sz="700" i="1" dirty="0" err="1" smtClean="0">
                  <a:solidFill>
                    <a:schemeClr val="accent6"/>
                  </a:solidFill>
                  <a:cs typeface="Arial" charset="0"/>
                </a:rPr>
                <a:t>confidenciales</a:t>
              </a:r>
              <a:endParaRPr lang="en-US" sz="700" i="1" dirty="0" smtClean="0">
                <a:solidFill>
                  <a:schemeClr val="accent6"/>
                </a:solidFill>
                <a:cs typeface="Arial" charset="0"/>
              </a:endParaRPr>
            </a:p>
            <a:p>
              <a:pPr defTabSz="914400" fontAlgn="base">
                <a:lnSpc>
                  <a:spcPts val="600"/>
                </a:lnSpc>
                <a:spcBef>
                  <a:spcPct val="0"/>
                </a:spcBef>
                <a:spcAft>
                  <a:spcPct val="0"/>
                </a:spcAft>
              </a:pPr>
              <a:r>
                <a:rPr lang="en-US" sz="800" b="1" baseline="30000" dirty="0">
                  <a:solidFill>
                    <a:srgbClr val="FF0000"/>
                  </a:solidFill>
                  <a:cs typeface="Arial" charset="0"/>
                </a:rPr>
                <a:t>3</a:t>
              </a:r>
              <a:r>
                <a:rPr lang="en-US" sz="700" i="1" dirty="0" smtClean="0">
                  <a:solidFill>
                    <a:srgbClr val="F79646"/>
                  </a:solidFill>
                  <a:cs typeface="Arial" charset="0"/>
                </a:rPr>
                <a:t> </a:t>
              </a:r>
              <a:r>
                <a:rPr lang="en-US" sz="700" i="1" dirty="0" smtClean="0">
                  <a:solidFill>
                    <a:schemeClr val="accent6"/>
                  </a:solidFill>
                  <a:cs typeface="Arial" charset="0"/>
                </a:rPr>
                <a:t>Los </a:t>
              </a:r>
              <a:r>
                <a:rPr lang="en-US" sz="700" i="1" dirty="0" err="1" smtClean="0">
                  <a:solidFill>
                    <a:schemeClr val="accent6"/>
                  </a:solidFill>
                  <a:cs typeface="Arial" charset="0"/>
                </a:rPr>
                <a:t>criterios</a:t>
              </a:r>
              <a:r>
                <a:rPr lang="en-US" sz="700" i="1" dirty="0" smtClean="0">
                  <a:solidFill>
                    <a:schemeClr val="accent6"/>
                  </a:solidFill>
                  <a:cs typeface="Arial" charset="0"/>
                </a:rPr>
                <a:t> </a:t>
              </a:r>
              <a:r>
                <a:rPr lang="en-US" sz="700" i="1" dirty="0" err="1" smtClean="0">
                  <a:solidFill>
                    <a:schemeClr val="accent6"/>
                  </a:solidFill>
                  <a:cs typeface="Arial" charset="0"/>
                </a:rPr>
                <a:t>serán</a:t>
              </a:r>
              <a:r>
                <a:rPr lang="en-US" sz="700" i="1" dirty="0" smtClean="0">
                  <a:solidFill>
                    <a:schemeClr val="accent6"/>
                  </a:solidFill>
                  <a:cs typeface="Arial" charset="0"/>
                </a:rPr>
                <a:t> </a:t>
              </a:r>
              <a:r>
                <a:rPr lang="en-US" sz="700" i="1" dirty="0" err="1" smtClean="0">
                  <a:solidFill>
                    <a:schemeClr val="accent6"/>
                  </a:solidFill>
                  <a:cs typeface="Arial" charset="0"/>
                </a:rPr>
                <a:t>establecidos</a:t>
              </a:r>
              <a:r>
                <a:rPr lang="en-US" sz="700" i="1" dirty="0" smtClean="0">
                  <a:solidFill>
                    <a:schemeClr val="accent6"/>
                  </a:solidFill>
                  <a:cs typeface="Arial" charset="0"/>
                </a:rPr>
                <a:t> </a:t>
              </a:r>
              <a:r>
                <a:rPr lang="en-US" sz="700" i="1" dirty="0" err="1" smtClean="0">
                  <a:solidFill>
                    <a:schemeClr val="accent6"/>
                  </a:solidFill>
                  <a:cs typeface="Arial" charset="0"/>
                </a:rPr>
                <a:t>por</a:t>
              </a:r>
              <a:r>
                <a:rPr lang="en-US" sz="700" i="1" dirty="0" smtClean="0">
                  <a:solidFill>
                    <a:schemeClr val="accent6"/>
                  </a:solidFill>
                  <a:cs typeface="Arial" charset="0"/>
                </a:rPr>
                <a:t> la OACI de </a:t>
              </a:r>
              <a:r>
                <a:rPr lang="en-US" sz="700" i="1" dirty="0" err="1" smtClean="0">
                  <a:solidFill>
                    <a:schemeClr val="accent6"/>
                  </a:solidFill>
                  <a:cs typeface="Arial" charset="0"/>
                </a:rPr>
                <a:t>acuerdo</a:t>
              </a:r>
              <a:r>
                <a:rPr lang="en-US" sz="700" i="1" dirty="0" smtClean="0">
                  <a:solidFill>
                    <a:schemeClr val="accent6"/>
                  </a:solidFill>
                  <a:cs typeface="Arial" charset="0"/>
                </a:rPr>
                <a:t> con el GASP</a:t>
              </a:r>
              <a:endParaRPr lang="en-GB" sz="700" i="1" dirty="0">
                <a:solidFill>
                  <a:schemeClr val="accent6"/>
                </a:solidFill>
                <a:cs typeface="Arial" charset="0"/>
              </a:endParaRPr>
            </a:p>
          </p:txBody>
        </p:sp>
        <p:sp>
          <p:nvSpPr>
            <p:cNvPr id="79" name="Rectangle 78"/>
            <p:cNvSpPr/>
            <p:nvPr/>
          </p:nvSpPr>
          <p:spPr>
            <a:xfrm>
              <a:off x="1475656" y="555526"/>
              <a:ext cx="7560698" cy="4176401"/>
            </a:xfrm>
            <a:prstGeom prst="rect">
              <a:avLst/>
            </a:prstGeom>
            <a:noFill/>
            <a:ln w="12700">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0"/>
                </a:spcBef>
                <a:spcAft>
                  <a:spcPct val="0"/>
                </a:spcAft>
              </a:pPr>
              <a:endParaRPr lang="en-GB">
                <a:solidFill>
                  <a:srgbClr val="279DD9"/>
                </a:solidFill>
              </a:endParaRPr>
            </a:p>
          </p:txBody>
        </p:sp>
        <p:sp>
          <p:nvSpPr>
            <p:cNvPr id="80" name="Oval 79"/>
            <p:cNvSpPr/>
            <p:nvPr/>
          </p:nvSpPr>
          <p:spPr>
            <a:xfrm>
              <a:off x="4360890" y="2735618"/>
              <a:ext cx="76354" cy="80267"/>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55" name="Rounded Rectangle 54"/>
            <p:cNvSpPr/>
            <p:nvPr/>
          </p:nvSpPr>
          <p:spPr>
            <a:xfrm>
              <a:off x="4683823" y="3515201"/>
              <a:ext cx="4280666" cy="286067"/>
            </a:xfrm>
            <a:prstGeom prst="roundRect">
              <a:avLst/>
            </a:prstGeom>
            <a:gradFill flip="none" rotWithShape="1">
              <a:gsLst>
                <a:gs pos="0">
                  <a:srgbClr val="A568D2">
                    <a:tint val="66000"/>
                    <a:satMod val="160000"/>
                  </a:srgbClr>
                </a:gs>
                <a:gs pos="50000">
                  <a:srgbClr val="A568D2">
                    <a:tint val="44500"/>
                    <a:satMod val="160000"/>
                  </a:srgbClr>
                </a:gs>
                <a:gs pos="100000">
                  <a:srgbClr val="A568D2">
                    <a:tint val="23500"/>
                    <a:satMod val="160000"/>
                  </a:srgbClr>
                </a:gs>
              </a:gsLst>
              <a:lin ang="16200000" scaled="1"/>
              <a:tileRect/>
            </a:gradFill>
            <a:ln>
              <a:solidFill>
                <a:schemeClr val="accent4">
                  <a:lumMod val="10000"/>
                </a:schemeClr>
              </a:solidFill>
            </a:ln>
          </p:spPr>
          <p:style>
            <a:lnRef idx="1">
              <a:schemeClr val="accent1"/>
            </a:lnRef>
            <a:fillRef idx="2">
              <a:schemeClr val="accent1"/>
            </a:fillRef>
            <a:effectRef idx="1">
              <a:schemeClr val="accent1"/>
            </a:effectRef>
            <a:fontRef idx="minor">
              <a:schemeClr val="dk1"/>
            </a:fontRef>
          </p:style>
          <p:txBody>
            <a:bodyPr lIns="36000" rIns="36000" rtlCol="0" anchor="ctr"/>
            <a:lstStyle/>
            <a:p>
              <a:pPr algn="r" defTabSz="914400" fontAlgn="base">
                <a:spcBef>
                  <a:spcPct val="0"/>
                </a:spcBef>
                <a:spcAft>
                  <a:spcPct val="0"/>
                </a:spcAft>
              </a:pPr>
              <a:r>
                <a:rPr lang="en-US" sz="800" b="1" dirty="0" err="1" smtClean="0">
                  <a:solidFill>
                    <a:srgbClr val="CED8DD">
                      <a:lumMod val="10000"/>
                    </a:srgbClr>
                  </a:solidFill>
                </a:rPr>
                <a:t>Todos</a:t>
              </a:r>
              <a:r>
                <a:rPr lang="en-US" sz="800" b="1" dirty="0" smtClean="0">
                  <a:solidFill>
                    <a:srgbClr val="CED8DD">
                      <a:lumMod val="10000"/>
                    </a:srgbClr>
                  </a:solidFill>
                </a:rPr>
                <a:t> </a:t>
              </a:r>
              <a:r>
                <a:rPr lang="en-US" sz="800" b="1" dirty="0" err="1" smtClean="0">
                  <a:solidFill>
                    <a:srgbClr val="CED8DD">
                      <a:lumMod val="10000"/>
                    </a:srgbClr>
                  </a:solidFill>
                </a:rPr>
                <a:t>los</a:t>
              </a:r>
              <a:r>
                <a:rPr lang="en-US" sz="800" b="1" dirty="0" smtClean="0">
                  <a:solidFill>
                    <a:srgbClr val="CED8DD">
                      <a:lumMod val="10000"/>
                    </a:srgbClr>
                  </a:solidFill>
                </a:rPr>
                <a:t> </a:t>
              </a:r>
              <a:r>
                <a:rPr lang="en-US" sz="800" b="1" dirty="0" err="1" smtClean="0">
                  <a:solidFill>
                    <a:srgbClr val="CED8DD">
                      <a:lumMod val="10000"/>
                    </a:srgbClr>
                  </a:solidFill>
                </a:rPr>
                <a:t>Estados</a:t>
              </a:r>
              <a:r>
                <a:rPr lang="en-US" sz="800" b="1" dirty="0" smtClean="0">
                  <a:solidFill>
                    <a:srgbClr val="CED8DD">
                      <a:lumMod val="10000"/>
                    </a:srgbClr>
                  </a:solidFill>
                </a:rPr>
                <a:t> </a:t>
              </a:r>
              <a:r>
                <a:rPr lang="en-US" sz="800" b="1" dirty="0" err="1" smtClean="0">
                  <a:solidFill>
                    <a:srgbClr val="CED8DD">
                      <a:lumMod val="10000"/>
                    </a:srgbClr>
                  </a:solidFill>
                </a:rPr>
                <a:t>implementan</a:t>
              </a:r>
              <a:r>
                <a:rPr lang="en-US" sz="800" b="1" dirty="0" smtClean="0">
                  <a:solidFill>
                    <a:srgbClr val="CED8DD">
                      <a:lumMod val="10000"/>
                    </a:srgbClr>
                  </a:solidFill>
                </a:rPr>
                <a:t> SSP </a:t>
              </a:r>
              <a:r>
                <a:rPr lang="en-US" sz="800" b="1" i="1" u="sng" dirty="0" smtClean="0">
                  <a:solidFill>
                    <a:srgbClr val="CED8DD">
                      <a:lumMod val="10000"/>
                    </a:srgbClr>
                  </a:solidFill>
                </a:rPr>
                <a:t>para finales de 2022</a:t>
              </a:r>
            </a:p>
          </p:txBody>
        </p:sp>
        <p:sp>
          <p:nvSpPr>
            <p:cNvPr id="67" name="Oval 66"/>
            <p:cNvSpPr/>
            <p:nvPr/>
          </p:nvSpPr>
          <p:spPr>
            <a:xfrm>
              <a:off x="4953244" y="2312388"/>
              <a:ext cx="72009" cy="72007"/>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77" name="Rounded Rectangle 76"/>
            <p:cNvSpPr/>
            <p:nvPr/>
          </p:nvSpPr>
          <p:spPr>
            <a:xfrm>
              <a:off x="1561928" y="2655782"/>
              <a:ext cx="2740082" cy="349575"/>
            </a:xfrm>
            <a:prstGeom prst="roundRect">
              <a:avLst/>
            </a:prstGeom>
            <a:gradFill flip="none" rotWithShape="1">
              <a:gsLst>
                <a:gs pos="0">
                  <a:srgbClr val="F68F50">
                    <a:tint val="66000"/>
                    <a:satMod val="160000"/>
                  </a:srgbClr>
                </a:gs>
                <a:gs pos="50000">
                  <a:srgbClr val="F68F50">
                    <a:tint val="44500"/>
                    <a:satMod val="160000"/>
                  </a:srgbClr>
                </a:gs>
                <a:gs pos="100000">
                  <a:srgbClr val="F68F50">
                    <a:tint val="23500"/>
                    <a:satMod val="160000"/>
                  </a:srgbClr>
                </a:gs>
              </a:gsLst>
              <a:lin ang="16200000" scaled="1"/>
              <a:tileRect/>
            </a:gradFill>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US" sz="700" b="1" dirty="0" smtClean="0">
                  <a:solidFill>
                    <a:srgbClr val="CED8DD">
                      <a:lumMod val="10000"/>
                    </a:srgbClr>
                  </a:solidFill>
                </a:rPr>
                <a:t>No hay </a:t>
              </a:r>
              <a:r>
                <a:rPr lang="en-US" sz="700" b="1" dirty="0" err="1" smtClean="0">
                  <a:solidFill>
                    <a:srgbClr val="CED8DD">
                      <a:lumMod val="10000"/>
                    </a:srgbClr>
                  </a:solidFill>
                </a:rPr>
                <a:t>auditorías</a:t>
              </a:r>
              <a:r>
                <a:rPr lang="en-US" sz="700" b="1" dirty="0" smtClean="0">
                  <a:solidFill>
                    <a:srgbClr val="CED8DD">
                      <a:lumMod val="10000"/>
                    </a:srgbClr>
                  </a:solidFill>
                </a:rPr>
                <a:t> de las “</a:t>
              </a:r>
              <a:r>
                <a:rPr lang="en-US" sz="700" b="1" dirty="0" err="1" smtClean="0">
                  <a:solidFill>
                    <a:srgbClr val="CED8DD">
                      <a:lumMod val="10000"/>
                    </a:srgbClr>
                  </a:solidFill>
                </a:rPr>
                <a:t>nuevas</a:t>
              </a:r>
              <a:r>
                <a:rPr lang="en-US" sz="700" b="1" dirty="0" smtClean="0">
                  <a:solidFill>
                    <a:srgbClr val="CED8DD">
                      <a:lumMod val="10000"/>
                    </a:srgbClr>
                  </a:solidFill>
                </a:rPr>
                <a:t> </a:t>
              </a:r>
              <a:r>
                <a:rPr lang="en-US" sz="700" b="1" dirty="0" err="1" smtClean="0">
                  <a:solidFill>
                    <a:srgbClr val="CED8DD">
                      <a:lumMod val="10000"/>
                    </a:srgbClr>
                  </a:solidFill>
                </a:rPr>
                <a:t>preguntas</a:t>
              </a:r>
              <a:r>
                <a:rPr lang="en-US" sz="700" b="1" dirty="0" smtClean="0">
                  <a:solidFill>
                    <a:srgbClr val="CED8DD">
                      <a:lumMod val="10000"/>
                    </a:srgbClr>
                  </a:solidFill>
                </a:rPr>
                <a:t> </a:t>
              </a:r>
              <a:r>
                <a:rPr lang="en-US" sz="700" b="1" dirty="0" err="1" smtClean="0">
                  <a:solidFill>
                    <a:srgbClr val="CED8DD">
                      <a:lumMod val="10000"/>
                    </a:srgbClr>
                  </a:solidFill>
                </a:rPr>
                <a:t>relativas</a:t>
              </a:r>
              <a:r>
                <a:rPr lang="en-US" sz="700" b="1" dirty="0" smtClean="0">
                  <a:solidFill>
                    <a:srgbClr val="CED8DD">
                      <a:lumMod val="10000"/>
                    </a:srgbClr>
                  </a:solidFill>
                </a:rPr>
                <a:t> a la </a:t>
              </a:r>
              <a:r>
                <a:rPr lang="en-US" sz="700" b="1" dirty="0" err="1" smtClean="0">
                  <a:solidFill>
                    <a:srgbClr val="CED8DD">
                      <a:lumMod val="10000"/>
                    </a:srgbClr>
                  </a:solidFill>
                </a:rPr>
                <a:t>gestión</a:t>
              </a:r>
              <a:r>
                <a:rPr lang="en-US" sz="700" b="1" dirty="0" smtClean="0">
                  <a:solidFill>
                    <a:srgbClr val="CED8DD">
                      <a:lumMod val="10000"/>
                    </a:srgbClr>
                  </a:solidFill>
                </a:rPr>
                <a:t> de la </a:t>
              </a:r>
              <a:r>
                <a:rPr lang="en-US" sz="700" b="1" dirty="0" err="1" smtClean="0">
                  <a:solidFill>
                    <a:srgbClr val="CED8DD">
                      <a:lumMod val="10000"/>
                    </a:srgbClr>
                  </a:solidFill>
                </a:rPr>
                <a:t>seguridad</a:t>
              </a:r>
              <a:r>
                <a:rPr lang="en-US" sz="700" b="1" dirty="0" smtClean="0">
                  <a:solidFill>
                    <a:srgbClr val="CED8DD">
                      <a:lumMod val="10000"/>
                    </a:srgbClr>
                  </a:solidFill>
                </a:rPr>
                <a:t> </a:t>
              </a:r>
              <a:r>
                <a:rPr lang="en-US" sz="700" b="1" dirty="0" err="1" smtClean="0">
                  <a:solidFill>
                    <a:srgbClr val="CED8DD">
                      <a:lumMod val="10000"/>
                    </a:srgbClr>
                  </a:solidFill>
                </a:rPr>
                <a:t>operacional</a:t>
              </a:r>
              <a:r>
                <a:rPr lang="en-US" sz="700" b="1" dirty="0" smtClean="0">
                  <a:solidFill>
                    <a:srgbClr val="CED8DD">
                      <a:lumMod val="10000"/>
                    </a:srgbClr>
                  </a:solidFill>
                </a:rPr>
                <a:t>”. </a:t>
              </a:r>
              <a:r>
                <a:rPr lang="en-US" sz="700" b="1" dirty="0" err="1" smtClean="0">
                  <a:solidFill>
                    <a:srgbClr val="CED8DD">
                      <a:lumMod val="10000"/>
                    </a:srgbClr>
                  </a:solidFill>
                </a:rPr>
                <a:t>Sólo</a:t>
              </a:r>
              <a:r>
                <a:rPr lang="en-US" sz="700" b="1" dirty="0" smtClean="0">
                  <a:solidFill>
                    <a:srgbClr val="CED8DD">
                      <a:lumMod val="10000"/>
                    </a:srgbClr>
                  </a:solidFill>
                </a:rPr>
                <a:t> </a:t>
              </a:r>
              <a:r>
                <a:rPr lang="en-US" sz="700" b="1" dirty="0" err="1" smtClean="0">
                  <a:solidFill>
                    <a:srgbClr val="CED8DD">
                      <a:lumMod val="10000"/>
                    </a:srgbClr>
                  </a:solidFill>
                </a:rPr>
                <a:t>evaluaciones</a:t>
              </a:r>
              <a:r>
                <a:rPr lang="en-US" sz="700" b="1" dirty="0" smtClean="0">
                  <a:solidFill>
                    <a:srgbClr val="CED8DD">
                      <a:lumMod val="10000"/>
                    </a:srgbClr>
                  </a:solidFill>
                </a:rPr>
                <a:t> </a:t>
              </a:r>
              <a:r>
                <a:rPr lang="en-US" sz="700" b="1" dirty="0" err="1" smtClean="0">
                  <a:solidFill>
                    <a:srgbClr val="CED8DD">
                      <a:lumMod val="10000"/>
                    </a:srgbClr>
                  </a:solidFill>
                </a:rPr>
                <a:t>voluntarias</a:t>
              </a:r>
              <a:r>
                <a:rPr lang="en-US" sz="700" b="1" dirty="0" smtClean="0">
                  <a:solidFill>
                    <a:srgbClr val="CED8DD">
                      <a:lumMod val="10000"/>
                    </a:srgbClr>
                  </a:solidFill>
                </a:rPr>
                <a:t> </a:t>
              </a:r>
              <a:r>
                <a:rPr lang="en-US" sz="700" b="1" dirty="0" err="1" smtClean="0">
                  <a:solidFill>
                    <a:srgbClr val="CED8DD">
                      <a:lumMod val="10000"/>
                    </a:srgbClr>
                  </a:solidFill>
                </a:rPr>
                <a:t>utilizando</a:t>
              </a:r>
              <a:r>
                <a:rPr lang="en-US" sz="700" b="1" dirty="0" smtClean="0">
                  <a:solidFill>
                    <a:srgbClr val="CED8DD">
                      <a:lumMod val="10000"/>
                    </a:srgbClr>
                  </a:solidFill>
                </a:rPr>
                <a:t> </a:t>
              </a:r>
              <a:r>
                <a:rPr lang="en-US" sz="700" b="1" dirty="0" err="1" smtClean="0">
                  <a:solidFill>
                    <a:srgbClr val="CED8DD">
                      <a:lumMod val="10000"/>
                    </a:srgbClr>
                  </a:solidFill>
                </a:rPr>
                <a:t>estas</a:t>
              </a:r>
              <a:r>
                <a:rPr lang="en-US" sz="700" b="1" dirty="0" smtClean="0">
                  <a:solidFill>
                    <a:srgbClr val="CED8DD">
                      <a:lumMod val="10000"/>
                    </a:srgbClr>
                  </a:solidFill>
                </a:rPr>
                <a:t> PQ</a:t>
              </a:r>
              <a:r>
                <a:rPr lang="en-US" sz="700" b="1" baseline="30000" dirty="0" smtClean="0">
                  <a:solidFill>
                    <a:srgbClr val="FF0000"/>
                  </a:solidFill>
                </a:rPr>
                <a:t>1"</a:t>
              </a:r>
            </a:p>
          </p:txBody>
        </p:sp>
      </p:grpSp>
      <p:sp>
        <p:nvSpPr>
          <p:cNvPr id="92" name="TextBox 91"/>
          <p:cNvSpPr txBox="1"/>
          <p:nvPr/>
        </p:nvSpPr>
        <p:spPr>
          <a:xfrm>
            <a:off x="4522669" y="6593284"/>
            <a:ext cx="572593" cy="215444"/>
          </a:xfrm>
          <a:prstGeom prst="rect">
            <a:avLst/>
          </a:prstGeom>
          <a:noFill/>
        </p:spPr>
        <p:txBody>
          <a:bodyPr wrap="none" rtlCol="0">
            <a:spAutoFit/>
          </a:bodyPr>
          <a:lstStyle/>
          <a:p>
            <a:pPr defTabSz="914400" fontAlgn="base">
              <a:spcBef>
                <a:spcPct val="0"/>
              </a:spcBef>
              <a:spcAft>
                <a:spcPct val="0"/>
              </a:spcAft>
            </a:pPr>
            <a:r>
              <a:rPr lang="en-US" sz="800" b="1" dirty="0" err="1" smtClean="0">
                <a:solidFill>
                  <a:srgbClr val="FF0000"/>
                </a:solidFill>
                <a:cs typeface="Arial" charset="0"/>
              </a:rPr>
              <a:t>Dic</a:t>
            </a:r>
            <a:r>
              <a:rPr lang="en-US" sz="800" b="1" dirty="0" smtClean="0">
                <a:solidFill>
                  <a:srgbClr val="FF0000"/>
                </a:solidFill>
                <a:cs typeface="Arial" charset="0"/>
              </a:rPr>
              <a:t>. 2017</a:t>
            </a:r>
            <a:endParaRPr lang="en-GB" sz="800" b="1" dirty="0">
              <a:solidFill>
                <a:srgbClr val="FF0000"/>
              </a:solidFill>
              <a:cs typeface="Arial" charset="0"/>
            </a:endParaRPr>
          </a:p>
        </p:txBody>
      </p:sp>
      <p:sp>
        <p:nvSpPr>
          <p:cNvPr id="93" name="Rounded Rectangle 92"/>
          <p:cNvSpPr/>
          <p:nvPr/>
        </p:nvSpPr>
        <p:spPr>
          <a:xfrm>
            <a:off x="4256966" y="3332990"/>
            <a:ext cx="520743" cy="472537"/>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defTabSz="914400" fontAlgn="base">
              <a:spcBef>
                <a:spcPct val="0"/>
              </a:spcBef>
              <a:spcAft>
                <a:spcPct val="0"/>
              </a:spcAft>
            </a:pPr>
            <a:r>
              <a:rPr lang="en-US" sz="500" b="1" dirty="0" err="1" smtClean="0">
                <a:solidFill>
                  <a:srgbClr val="CED8DD">
                    <a:lumMod val="10000"/>
                  </a:srgbClr>
                </a:solidFill>
              </a:rPr>
              <a:t>Lanzamiento</a:t>
            </a:r>
            <a:r>
              <a:rPr lang="en-US" sz="500" b="1" dirty="0" smtClean="0">
                <a:solidFill>
                  <a:srgbClr val="CED8DD">
                    <a:lumMod val="10000"/>
                  </a:srgbClr>
                </a:solidFill>
              </a:rPr>
              <a:t> del </a:t>
            </a:r>
            <a:r>
              <a:rPr lang="en-US" sz="500" b="1" dirty="0" err="1" smtClean="0">
                <a:solidFill>
                  <a:srgbClr val="CED8DD">
                    <a:lumMod val="10000"/>
                  </a:srgbClr>
                </a:solidFill>
              </a:rPr>
              <a:t>sitio</a:t>
            </a:r>
            <a:r>
              <a:rPr lang="en-US" sz="500" b="1" dirty="0" smtClean="0">
                <a:solidFill>
                  <a:srgbClr val="CED8DD">
                    <a:lumMod val="10000"/>
                  </a:srgbClr>
                </a:solidFill>
              </a:rPr>
              <a:t> web del SMI</a:t>
            </a:r>
          </a:p>
          <a:p>
            <a:pPr defTabSz="914400" fontAlgn="base">
              <a:spcBef>
                <a:spcPct val="0"/>
              </a:spcBef>
              <a:spcAft>
                <a:spcPct val="0"/>
              </a:spcAft>
            </a:pPr>
            <a:r>
              <a:rPr lang="en-US" sz="600" b="1" i="1" dirty="0" smtClean="0">
                <a:solidFill>
                  <a:srgbClr val="FF0000"/>
                </a:solidFill>
              </a:rPr>
              <a:t>Oct. de 2017 </a:t>
            </a:r>
            <a:endParaRPr lang="en-GB" sz="600" b="1" i="1" dirty="0">
              <a:solidFill>
                <a:srgbClr val="FF0000"/>
              </a:solidFill>
            </a:endParaRPr>
          </a:p>
        </p:txBody>
      </p:sp>
      <p:cxnSp>
        <p:nvCxnSpPr>
          <p:cNvPr id="99" name="Straight Connector 98"/>
          <p:cNvCxnSpPr/>
          <p:nvPr/>
        </p:nvCxnSpPr>
        <p:spPr>
          <a:xfrm flipH="1" flipV="1">
            <a:off x="3834749" y="3598964"/>
            <a:ext cx="5034" cy="282811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5603038" y="3004883"/>
            <a:ext cx="1172295" cy="243560"/>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fontAlgn="base">
              <a:spcBef>
                <a:spcPct val="0"/>
              </a:spcBef>
              <a:spcAft>
                <a:spcPct val="0"/>
              </a:spcAft>
            </a:pPr>
            <a:r>
              <a:rPr lang="en-US" sz="500" b="1" dirty="0" err="1" smtClean="0">
                <a:solidFill>
                  <a:srgbClr val="CED8DD">
                    <a:lumMod val="10000"/>
                  </a:srgbClr>
                </a:solidFill>
              </a:rPr>
              <a:t>Talleres</a:t>
            </a:r>
            <a:r>
              <a:rPr lang="en-US" sz="500" b="1" dirty="0" smtClean="0">
                <a:solidFill>
                  <a:srgbClr val="CED8DD">
                    <a:lumMod val="10000"/>
                  </a:srgbClr>
                </a:solidFill>
              </a:rPr>
              <a:t> de SM </a:t>
            </a:r>
            <a:r>
              <a:rPr lang="en-US" sz="500" b="1" dirty="0" err="1" smtClean="0">
                <a:solidFill>
                  <a:srgbClr val="CED8DD">
                    <a:lumMod val="10000"/>
                  </a:srgbClr>
                </a:solidFill>
              </a:rPr>
              <a:t>adicionales</a:t>
            </a:r>
            <a:endParaRPr lang="en-US" sz="500" b="1" dirty="0" smtClean="0">
              <a:solidFill>
                <a:srgbClr val="CED8DD">
                  <a:lumMod val="10000"/>
                </a:srgbClr>
              </a:solidFill>
            </a:endParaRPr>
          </a:p>
        </p:txBody>
      </p:sp>
      <p:sp>
        <p:nvSpPr>
          <p:cNvPr id="96" name="Isosceles Triangle 95"/>
          <p:cNvSpPr/>
          <p:nvPr/>
        </p:nvSpPr>
        <p:spPr>
          <a:xfrm>
            <a:off x="3754916" y="6407829"/>
            <a:ext cx="169735" cy="215281"/>
          </a:xfrm>
          <a:prstGeom prst="triangle">
            <a:avLst/>
          </a:prstGeom>
          <a:solidFill>
            <a:srgbClr val="FFFF00"/>
          </a:solidFill>
          <a:ln w="12700">
            <a:solidFill>
              <a:schemeClr val="accent4">
                <a:lumMod val="1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98" name="TextBox 97"/>
          <p:cNvSpPr txBox="1"/>
          <p:nvPr/>
        </p:nvSpPr>
        <p:spPr>
          <a:xfrm>
            <a:off x="3558479" y="6604749"/>
            <a:ext cx="628698" cy="215444"/>
          </a:xfrm>
          <a:prstGeom prst="rect">
            <a:avLst/>
          </a:prstGeom>
          <a:noFill/>
        </p:spPr>
        <p:txBody>
          <a:bodyPr wrap="none" rtlCol="0">
            <a:spAutoFit/>
          </a:bodyPr>
          <a:lstStyle/>
          <a:p>
            <a:pPr defTabSz="914400" fontAlgn="base">
              <a:spcBef>
                <a:spcPct val="0"/>
              </a:spcBef>
              <a:spcAft>
                <a:spcPct val="0"/>
              </a:spcAft>
            </a:pPr>
            <a:r>
              <a:rPr lang="en-US" sz="800" b="1" dirty="0" smtClean="0">
                <a:solidFill>
                  <a:srgbClr val="FF0000"/>
                </a:solidFill>
                <a:cs typeface="Arial" charset="0"/>
              </a:rPr>
              <a:t>Sept. 2017</a:t>
            </a:r>
            <a:endParaRPr lang="en-GB" sz="800" b="1" dirty="0">
              <a:solidFill>
                <a:srgbClr val="FF0000"/>
              </a:solidFill>
              <a:cs typeface="Arial" charset="0"/>
            </a:endParaRPr>
          </a:p>
        </p:txBody>
      </p:sp>
      <p:sp>
        <p:nvSpPr>
          <p:cNvPr id="101" name="Rounded Rectangle 100"/>
          <p:cNvSpPr/>
          <p:nvPr/>
        </p:nvSpPr>
        <p:spPr>
          <a:xfrm>
            <a:off x="3831388" y="3436681"/>
            <a:ext cx="407722" cy="429379"/>
          </a:xfrm>
          <a:prstGeom prst="roundRect">
            <a:avLst/>
          </a:prstGeom>
          <a:ln>
            <a:solidFill>
              <a:schemeClr val="accent4">
                <a:lumMod val="10000"/>
              </a:schemeClr>
            </a:solidFill>
          </a:ln>
        </p:spPr>
        <p:style>
          <a:lnRef idx="1">
            <a:schemeClr val="accent3"/>
          </a:lnRef>
          <a:fillRef idx="2">
            <a:schemeClr val="accent3"/>
          </a:fillRef>
          <a:effectRef idx="1">
            <a:schemeClr val="accent3"/>
          </a:effectRef>
          <a:fontRef idx="minor">
            <a:schemeClr val="dk1"/>
          </a:fontRef>
        </p:style>
        <p:txBody>
          <a:bodyPr lIns="36000" rIns="36000" rtlCol="0" anchor="ctr"/>
          <a:lstStyle/>
          <a:p>
            <a:pPr fontAlgn="base">
              <a:spcBef>
                <a:spcPct val="0"/>
              </a:spcBef>
              <a:spcAft>
                <a:spcPct val="0"/>
              </a:spcAft>
            </a:pPr>
            <a:r>
              <a:rPr lang="en-US" sz="400" b="1" spc="-20" dirty="0" err="1" smtClean="0">
                <a:solidFill>
                  <a:srgbClr val="CED8DD">
                    <a:lumMod val="10000"/>
                  </a:srgbClr>
                </a:solidFill>
              </a:rPr>
              <a:t>Herramienta</a:t>
            </a:r>
            <a:r>
              <a:rPr lang="en-US" sz="400" b="1" spc="-20" dirty="0" smtClean="0">
                <a:solidFill>
                  <a:srgbClr val="CED8DD">
                    <a:lumMod val="10000"/>
                  </a:srgbClr>
                </a:solidFill>
              </a:rPr>
              <a:t> de la base del SSP </a:t>
            </a:r>
          </a:p>
          <a:p>
            <a:pPr fontAlgn="base">
              <a:spcBef>
                <a:spcPct val="0"/>
              </a:spcBef>
              <a:spcAft>
                <a:spcPct val="0"/>
              </a:spcAft>
            </a:pPr>
            <a:r>
              <a:rPr lang="en-US" sz="500" b="1" i="1" spc="-50" dirty="0" smtClean="0">
                <a:solidFill>
                  <a:srgbClr val="FF0000"/>
                </a:solidFill>
              </a:rPr>
              <a:t>Sept. de  2017 </a:t>
            </a:r>
            <a:endParaRPr lang="en-GB" sz="500" b="1" i="1" spc="-50" dirty="0">
              <a:solidFill>
                <a:srgbClr val="FF0000"/>
              </a:solidFill>
            </a:endParaRPr>
          </a:p>
        </p:txBody>
      </p:sp>
      <p:sp>
        <p:nvSpPr>
          <p:cNvPr id="100" name="Oval 99"/>
          <p:cNvSpPr/>
          <p:nvPr/>
        </p:nvSpPr>
        <p:spPr>
          <a:xfrm>
            <a:off x="3800816" y="3620626"/>
            <a:ext cx="60493" cy="81649"/>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94" name="Oval 93"/>
          <p:cNvSpPr/>
          <p:nvPr/>
        </p:nvSpPr>
        <p:spPr>
          <a:xfrm>
            <a:off x="4209221" y="3486159"/>
            <a:ext cx="60493" cy="81649"/>
          </a:xfrm>
          <a:prstGeom prst="ellipse">
            <a:avLst/>
          </a:prstGeom>
          <a:solidFill>
            <a:srgbClr val="FFFF00"/>
          </a:solid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95" name="Rounded Rectangle 94"/>
          <p:cNvSpPr/>
          <p:nvPr/>
        </p:nvSpPr>
        <p:spPr>
          <a:xfrm>
            <a:off x="1570414" y="4908353"/>
            <a:ext cx="2929578" cy="342137"/>
          </a:xfrm>
          <a:prstGeom prst="roundRect">
            <a:avLst/>
          </a:prstGeom>
          <a:gradFill flip="none" rotWithShape="1">
            <a:gsLst>
              <a:gs pos="0">
                <a:srgbClr val="A568D2">
                  <a:tint val="66000"/>
                  <a:satMod val="160000"/>
                </a:srgbClr>
              </a:gs>
              <a:gs pos="50000">
                <a:srgbClr val="A568D2">
                  <a:tint val="44500"/>
                  <a:satMod val="160000"/>
                </a:srgbClr>
              </a:gs>
              <a:gs pos="100000">
                <a:srgbClr val="A568D2">
                  <a:tint val="23500"/>
                  <a:satMod val="160000"/>
                </a:srgbClr>
              </a:gs>
            </a:gsLst>
            <a:lin ang="16200000" scaled="1"/>
            <a:tileRect/>
          </a:gradFill>
          <a:ln>
            <a:solidFill>
              <a:schemeClr val="accent4">
                <a:lumMod val="10000"/>
              </a:schemeClr>
            </a:solidFill>
          </a:ln>
        </p:spPr>
        <p:style>
          <a:lnRef idx="1">
            <a:schemeClr val="accent1"/>
          </a:lnRef>
          <a:fillRef idx="2">
            <a:schemeClr val="accent1"/>
          </a:fillRef>
          <a:effectRef idx="1">
            <a:schemeClr val="accent1"/>
          </a:effectRef>
          <a:fontRef idx="minor">
            <a:schemeClr val="dk1"/>
          </a:fontRef>
        </p:style>
        <p:txBody>
          <a:bodyPr lIns="36000" rIns="36000" rtlCol="0" anchor="ctr"/>
          <a:lstStyle/>
          <a:p>
            <a:pPr defTabSz="914400" fontAlgn="base">
              <a:spcBef>
                <a:spcPct val="0"/>
              </a:spcBef>
              <a:spcAft>
                <a:spcPct val="0"/>
              </a:spcAft>
            </a:pPr>
            <a:r>
              <a:rPr lang="en-US" sz="800" b="1" dirty="0" err="1" smtClean="0">
                <a:solidFill>
                  <a:srgbClr val="CED8DD">
                    <a:lumMod val="10000"/>
                  </a:srgbClr>
                </a:solidFill>
              </a:rPr>
              <a:t>Todos</a:t>
            </a:r>
            <a:r>
              <a:rPr lang="en-US" sz="800" b="1" dirty="0" smtClean="0">
                <a:solidFill>
                  <a:srgbClr val="CED8DD">
                    <a:lumMod val="10000"/>
                  </a:srgbClr>
                </a:solidFill>
              </a:rPr>
              <a:t> </a:t>
            </a:r>
            <a:r>
              <a:rPr lang="en-US" sz="800" b="1" dirty="0" err="1" smtClean="0">
                <a:solidFill>
                  <a:srgbClr val="CED8DD">
                    <a:lumMod val="10000"/>
                  </a:srgbClr>
                </a:solidFill>
              </a:rPr>
              <a:t>los</a:t>
            </a:r>
            <a:r>
              <a:rPr lang="en-US" sz="800" b="1" dirty="0" smtClean="0">
                <a:solidFill>
                  <a:srgbClr val="CED8DD">
                    <a:lumMod val="10000"/>
                  </a:srgbClr>
                </a:solidFill>
              </a:rPr>
              <a:t> </a:t>
            </a:r>
            <a:r>
              <a:rPr lang="en-US" sz="800" b="1" dirty="0" err="1" smtClean="0">
                <a:solidFill>
                  <a:srgbClr val="CED8DD">
                    <a:lumMod val="10000"/>
                  </a:srgbClr>
                </a:solidFill>
              </a:rPr>
              <a:t>Estados</a:t>
            </a:r>
            <a:r>
              <a:rPr lang="en-US" sz="800" b="1" dirty="0" smtClean="0">
                <a:solidFill>
                  <a:srgbClr val="CED8DD">
                    <a:lumMod val="10000"/>
                  </a:srgbClr>
                </a:solidFill>
              </a:rPr>
              <a:t> con EI &gt; 60%: </a:t>
            </a:r>
            <a:r>
              <a:rPr lang="en-US" sz="800" b="1" dirty="0" err="1" smtClean="0">
                <a:solidFill>
                  <a:srgbClr val="CED8DD">
                    <a:lumMod val="10000"/>
                  </a:srgbClr>
                </a:solidFill>
              </a:rPr>
              <a:t>implementar</a:t>
            </a:r>
            <a:r>
              <a:rPr lang="en-US" sz="800" b="1" dirty="0" smtClean="0">
                <a:solidFill>
                  <a:srgbClr val="CED8DD">
                    <a:lumMod val="10000"/>
                  </a:srgbClr>
                </a:solidFill>
              </a:rPr>
              <a:t> SSP para </a:t>
            </a:r>
            <a:r>
              <a:rPr lang="en-US" sz="800" b="1" i="1" u="sng" dirty="0" smtClean="0">
                <a:solidFill>
                  <a:srgbClr val="CED8DD">
                    <a:lumMod val="10000"/>
                  </a:srgbClr>
                </a:solidFill>
              </a:rPr>
              <a:t>finales de 2017</a:t>
            </a:r>
          </a:p>
        </p:txBody>
      </p:sp>
    </p:spTree>
    <p:extLst>
      <p:ext uri="{BB962C8B-B14F-4D97-AF65-F5344CB8AC3E}">
        <p14:creationId xmlns:p14="http://schemas.microsoft.com/office/powerpoint/2010/main" val="38231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700808"/>
            <a:ext cx="7920880" cy="3960440"/>
          </a:xfrm>
        </p:spPr>
        <p:txBody>
          <a:bodyPr>
            <a:normAutofit/>
          </a:bodyPr>
          <a:lstStyle/>
          <a:p>
            <a:r>
              <a:rPr lang="en-US" sz="2000" dirty="0" smtClean="0"/>
              <a:t>La </a:t>
            </a:r>
            <a:r>
              <a:rPr lang="en-US" sz="2000" dirty="0" err="1" smtClean="0"/>
              <a:t>implementación</a:t>
            </a:r>
            <a:r>
              <a:rPr lang="en-US" sz="2000" dirty="0" smtClean="0"/>
              <a:t> </a:t>
            </a:r>
            <a:r>
              <a:rPr lang="en-US" sz="2000" dirty="0" err="1" smtClean="0"/>
              <a:t>eficaz</a:t>
            </a:r>
            <a:r>
              <a:rPr lang="en-US" sz="2000" dirty="0" smtClean="0"/>
              <a:t> de un SSP se </a:t>
            </a:r>
            <a:r>
              <a:rPr lang="en-US" sz="2000" dirty="0" err="1" smtClean="0"/>
              <a:t>lleva</a:t>
            </a:r>
            <a:r>
              <a:rPr lang="en-US" sz="2000" dirty="0" smtClean="0"/>
              <a:t> a </a:t>
            </a:r>
            <a:r>
              <a:rPr lang="en-US" sz="2000" dirty="0" err="1" smtClean="0"/>
              <a:t>cabo</a:t>
            </a:r>
            <a:r>
              <a:rPr lang="en-US" sz="2000" dirty="0" smtClean="0"/>
              <a:t> </a:t>
            </a:r>
            <a:r>
              <a:rPr lang="en-US" sz="2000" dirty="0" err="1" smtClean="0"/>
              <a:t>mediante</a:t>
            </a:r>
            <a:r>
              <a:rPr lang="en-US" sz="2000" dirty="0" smtClean="0"/>
              <a:t> un </a:t>
            </a:r>
            <a:r>
              <a:rPr lang="en-US" sz="2000" dirty="0" err="1" smtClean="0"/>
              <a:t>proceso</a:t>
            </a:r>
            <a:r>
              <a:rPr lang="en-US" sz="2000" dirty="0" smtClean="0"/>
              <a:t> gradual, </a:t>
            </a:r>
            <a:r>
              <a:rPr lang="en-US" sz="2000" dirty="0" err="1" smtClean="0"/>
              <a:t>ya</a:t>
            </a:r>
            <a:r>
              <a:rPr lang="en-US" sz="2000" dirty="0" smtClean="0"/>
              <a:t> que se </a:t>
            </a:r>
            <a:r>
              <a:rPr lang="en-US" sz="2000" dirty="0" err="1" smtClean="0"/>
              <a:t>requiere</a:t>
            </a:r>
            <a:r>
              <a:rPr lang="en-US" sz="2000" dirty="0" smtClean="0"/>
              <a:t> </a:t>
            </a:r>
            <a:r>
              <a:rPr lang="en-US" sz="2000" dirty="0" err="1" smtClean="0"/>
              <a:t>tiempo</a:t>
            </a:r>
            <a:r>
              <a:rPr lang="en-US" sz="2000" dirty="0" smtClean="0"/>
              <a:t> para </a:t>
            </a:r>
            <a:r>
              <a:rPr lang="en-US" sz="2000" dirty="0" err="1" smtClean="0"/>
              <a:t>su</a:t>
            </a:r>
            <a:r>
              <a:rPr lang="en-US" sz="2000" dirty="0" smtClean="0"/>
              <a:t> plena </a:t>
            </a:r>
            <a:r>
              <a:rPr lang="en-US" sz="2000" dirty="0" err="1" smtClean="0"/>
              <a:t>maduración</a:t>
            </a:r>
            <a:r>
              <a:rPr lang="en-US" sz="2000" dirty="0" smtClean="0"/>
              <a:t>.</a:t>
            </a:r>
          </a:p>
          <a:p>
            <a:r>
              <a:rPr lang="en-US" sz="2000" dirty="0" smtClean="0"/>
              <a:t>Entre los </a:t>
            </a:r>
            <a:r>
              <a:rPr lang="en-US" sz="2000" dirty="0" err="1" smtClean="0"/>
              <a:t>factores</a:t>
            </a:r>
            <a:r>
              <a:rPr lang="en-US" sz="2000" dirty="0" smtClean="0"/>
              <a:t> que </a:t>
            </a:r>
            <a:r>
              <a:rPr lang="en-US" sz="2000" dirty="0" err="1" smtClean="0"/>
              <a:t>afectan</a:t>
            </a:r>
            <a:r>
              <a:rPr lang="en-US" sz="2000" dirty="0" smtClean="0"/>
              <a:t> al </a:t>
            </a:r>
            <a:r>
              <a:rPr lang="en-US" sz="2000" dirty="0" err="1" smtClean="0"/>
              <a:t>tiempo</a:t>
            </a:r>
            <a:r>
              <a:rPr lang="en-US" sz="2000" dirty="0" smtClean="0"/>
              <a:t> que se </a:t>
            </a:r>
            <a:r>
              <a:rPr lang="en-US" sz="2000" dirty="0" err="1" smtClean="0"/>
              <a:t>necesita</a:t>
            </a:r>
            <a:r>
              <a:rPr lang="en-US" sz="2000" dirty="0" smtClean="0"/>
              <a:t> para </a:t>
            </a:r>
            <a:r>
              <a:rPr lang="en-US" sz="2000" dirty="0" err="1" smtClean="0"/>
              <a:t>establecer</a:t>
            </a:r>
            <a:r>
              <a:rPr lang="en-US" sz="2000" dirty="0" smtClean="0"/>
              <a:t> un SSP </a:t>
            </a:r>
            <a:r>
              <a:rPr lang="en-US" sz="2000" dirty="0" err="1" smtClean="0"/>
              <a:t>figuran</a:t>
            </a:r>
            <a:r>
              <a:rPr lang="en-US" sz="2000" dirty="0" smtClean="0"/>
              <a:t>:</a:t>
            </a:r>
          </a:p>
          <a:p>
            <a:pPr marL="717550">
              <a:buFont typeface="Calibri" panose="020F0502020204030204" pitchFamily="34" charset="0"/>
              <a:buChar char="—"/>
            </a:pPr>
            <a:r>
              <a:rPr lang="es-ES" sz="2000" dirty="0" smtClean="0"/>
              <a:t>la complejidad del sistema de transporte aéreo; y</a:t>
            </a:r>
          </a:p>
          <a:p>
            <a:pPr marL="717550">
              <a:buFont typeface="Calibri" panose="020F0502020204030204" pitchFamily="34" charset="0"/>
              <a:buChar char="—"/>
            </a:pPr>
            <a:r>
              <a:rPr lang="es-ES" sz="2000" dirty="0" smtClean="0"/>
              <a:t>la madurez de las capacidades del Estado en materia de supervisión de la seguridad operacional de la aviación. </a:t>
            </a:r>
          </a:p>
          <a:p>
            <a:pPr marL="357188"/>
            <a:r>
              <a:rPr lang="es-ES" sz="2000" dirty="0" smtClean="0"/>
              <a:t>Igualmente, la observación por la OACI de la implementación de los SSP de los Estados se llevará a cabo mediante un proceso gradual.</a:t>
            </a:r>
            <a:endParaRPr lang="es-ES" sz="2000" dirty="0"/>
          </a:p>
          <a:p>
            <a:endParaRPr lang="en-US" sz="2800" dirty="0" smtClean="0"/>
          </a:p>
          <a:p>
            <a:endParaRPr lang="en-GB" sz="2800" dirty="0"/>
          </a:p>
        </p:txBody>
      </p:sp>
      <p:sp>
        <p:nvSpPr>
          <p:cNvPr id="3" name="Date Placeholder 2"/>
          <p:cNvSpPr>
            <a:spLocks noGrp="1"/>
          </p:cNvSpPr>
          <p:nvPr>
            <p:ph type="dt" sz="half" idx="10"/>
          </p:nvPr>
        </p:nvSpPr>
        <p:spPr/>
        <p:txBody>
          <a:bodyPr/>
          <a:lstStyle/>
          <a:p>
            <a:fld id="{8FE1700D-B384-4824-99F5-2A7D9D0297CF}" type="datetime4">
              <a:rPr lang="es-ES" smtClean="0"/>
              <a:t>05 de diciembre de 2017</a:t>
            </a:fld>
            <a:endParaRPr lang="en-US"/>
          </a:p>
        </p:txBody>
      </p:sp>
      <p:sp>
        <p:nvSpPr>
          <p:cNvPr id="6" name="Content Placeholder 1"/>
          <p:cNvSpPr txBox="1">
            <a:spLocks/>
          </p:cNvSpPr>
          <p:nvPr/>
        </p:nvSpPr>
        <p:spPr>
          <a:xfrm>
            <a:off x="691952" y="413048"/>
            <a:ext cx="54006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1028700" indent="-571500" algn="l" defTabSz="914400" rtl="0" eaLnBrk="1" latinLnBrk="0" hangingPunct="1">
              <a:spcBef>
                <a:spcPct val="20000"/>
              </a:spcBef>
              <a:buClrTx/>
              <a:buFont typeface="+mj-lt"/>
              <a:buAutoNum type="romanUcPeriod"/>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Un </a:t>
            </a:r>
            <a:r>
              <a:rPr lang="en-US" b="1" dirty="0" err="1" smtClean="0"/>
              <a:t>proceso</a:t>
            </a:r>
            <a:r>
              <a:rPr lang="en-US" b="1" dirty="0" smtClean="0"/>
              <a:t> gradual</a:t>
            </a:r>
            <a:endParaRPr lang="en-GB" b="1" dirty="0"/>
          </a:p>
        </p:txBody>
      </p:sp>
      <p:sp>
        <p:nvSpPr>
          <p:cNvPr id="7" name="Footer Placeholder 6"/>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65</a:t>
            </a:fld>
            <a:endParaRPr lang="en-US" dirty="0"/>
          </a:p>
        </p:txBody>
      </p:sp>
    </p:spTree>
    <p:extLst>
      <p:ext uri="{BB962C8B-B14F-4D97-AF65-F5344CB8AC3E}">
        <p14:creationId xmlns:p14="http://schemas.microsoft.com/office/powerpoint/2010/main" val="4167301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lgn="ctr">
              <a:buNone/>
            </a:pPr>
            <a:r>
              <a:rPr lang="en-GB" sz="3600" b="1" dirty="0" smtClean="0"/>
              <a:t>CBT del CMA del USOAP</a:t>
            </a:r>
            <a:r>
              <a:rPr lang="en-GB" sz="3600" b="1" i="1" dirty="0" smtClean="0"/>
              <a:t> </a:t>
            </a:r>
            <a:endParaRPr lang="en-GB" sz="3600" b="1" i="1" dirty="0"/>
          </a:p>
          <a:p>
            <a:endParaRPr lang="en-GB" dirty="0"/>
          </a:p>
        </p:txBody>
      </p:sp>
      <p:sp>
        <p:nvSpPr>
          <p:cNvPr id="7" name="Date Placeholder 6"/>
          <p:cNvSpPr>
            <a:spLocks noGrp="1"/>
          </p:cNvSpPr>
          <p:nvPr>
            <p:ph type="dt" sz="half" idx="10"/>
          </p:nvPr>
        </p:nvSpPr>
        <p:spPr/>
        <p:txBody>
          <a:bodyPr/>
          <a:lstStyle/>
          <a:p>
            <a:fld id="{A29712EA-CB86-437F-9B2C-A520EB3AD067}" type="datetime4">
              <a:rPr lang="es-ES" smtClean="0">
                <a:solidFill>
                  <a:srgbClr val="000000">
                    <a:tint val="75000"/>
                  </a:srgbClr>
                </a:solidFill>
              </a:rPr>
              <a:t>05 de diciembre de 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66</a:t>
            </a:fld>
            <a:endParaRPr lang="en-US" dirty="0"/>
          </a:p>
        </p:txBody>
      </p:sp>
    </p:spTree>
    <p:extLst>
      <p:ext uri="{BB962C8B-B14F-4D97-AF65-F5344CB8AC3E}">
        <p14:creationId xmlns:p14="http://schemas.microsoft.com/office/powerpoint/2010/main" val="83055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lstStyle/>
          <a:p>
            <a:r>
              <a:rPr lang="en-US" dirty="0"/>
              <a:t>CBT del CMA del USOAP </a:t>
            </a:r>
          </a:p>
        </p:txBody>
      </p:sp>
      <p:sp>
        <p:nvSpPr>
          <p:cNvPr id="4" name="Content Placeholder 3"/>
          <p:cNvSpPr>
            <a:spLocks noGrp="1"/>
          </p:cNvSpPr>
          <p:nvPr>
            <p:ph idx="1"/>
          </p:nvPr>
        </p:nvSpPr>
        <p:spPr/>
        <p:txBody>
          <a:bodyPr anchor="t">
            <a:normAutofit/>
          </a:bodyPr>
          <a:lstStyle/>
          <a:p>
            <a:pPr marL="0" lvl="2" indent="0">
              <a:lnSpc>
                <a:spcPct val="90000"/>
              </a:lnSpc>
              <a:buNone/>
              <a:defRPr/>
            </a:pPr>
            <a:r>
              <a:rPr lang="es-ES" sz="2800" dirty="0" smtClean="0"/>
              <a:t>De acuerdo con la EB 2011/44, la </a:t>
            </a:r>
            <a:r>
              <a:rPr lang="es-ES" sz="2800" dirty="0"/>
              <a:t>primera de una serie de iniciativas de </a:t>
            </a:r>
            <a:r>
              <a:rPr lang="es-ES" sz="2800" dirty="0" smtClean="0"/>
              <a:t>instrucción con </a:t>
            </a:r>
            <a:r>
              <a:rPr lang="es-ES" sz="2800" dirty="0"/>
              <a:t>ayuda </a:t>
            </a:r>
            <a:r>
              <a:rPr lang="es-ES" sz="2800" dirty="0" smtClean="0"/>
              <a:t>de computadora </a:t>
            </a:r>
            <a:r>
              <a:rPr lang="es-ES" sz="2800" dirty="0"/>
              <a:t>(CBT) </a:t>
            </a:r>
            <a:r>
              <a:rPr lang="es-ES" sz="2800" dirty="0" smtClean="0"/>
              <a:t>se lanzó para:</a:t>
            </a:r>
          </a:p>
          <a:p>
            <a:pPr marL="457200" lvl="2" indent="-457200">
              <a:lnSpc>
                <a:spcPct val="90000"/>
              </a:lnSpc>
              <a:defRPr/>
            </a:pPr>
            <a:r>
              <a:rPr lang="es-ES" sz="2800" dirty="0" smtClean="0"/>
              <a:t>brindar </a:t>
            </a:r>
            <a:r>
              <a:rPr lang="es-ES" sz="2800" dirty="0"/>
              <a:t>a los participantes una comprensión completa de </a:t>
            </a:r>
            <a:r>
              <a:rPr lang="es-ES" sz="2800" dirty="0" smtClean="0"/>
              <a:t>la metodología </a:t>
            </a:r>
            <a:r>
              <a:rPr lang="es-ES" sz="2800" dirty="0"/>
              <a:t>CMA del USOAP y los conocimientos esenciales requeridos para participar en </a:t>
            </a:r>
            <a:r>
              <a:rPr lang="es-ES" sz="2800" dirty="0" smtClean="0"/>
              <a:t>las actividades CMA del USOAP; y</a:t>
            </a:r>
          </a:p>
          <a:p>
            <a:pPr marL="457200" lvl="2" indent="-457200">
              <a:lnSpc>
                <a:spcPct val="90000"/>
              </a:lnSpc>
              <a:defRPr/>
            </a:pPr>
            <a:r>
              <a:rPr lang="es-ES" sz="2800" dirty="0" smtClean="0"/>
              <a:t>brindar </a:t>
            </a:r>
            <a:r>
              <a:rPr lang="es-ES" sz="2800" dirty="0"/>
              <a:t>a los Estados la oportunidad de perfeccionar </a:t>
            </a:r>
            <a:r>
              <a:rPr lang="es-ES" sz="2800" dirty="0" smtClean="0"/>
              <a:t>las competencias </a:t>
            </a:r>
            <a:r>
              <a:rPr lang="es-ES" sz="2800" dirty="0"/>
              <a:t>de su personal de seguridad operacional de la aviación en los ámbitos abordados </a:t>
            </a:r>
            <a:r>
              <a:rPr lang="es-ES" sz="2800" dirty="0" smtClean="0"/>
              <a:t>por el </a:t>
            </a:r>
            <a:r>
              <a:rPr lang="es-ES" sz="2800" dirty="0"/>
              <a:t>CMA del </a:t>
            </a:r>
            <a:r>
              <a:rPr lang="es-ES" sz="2800" dirty="0" smtClean="0"/>
              <a:t>USOAP.</a:t>
            </a:r>
            <a:endParaRPr lang="en-US" sz="2800" dirty="0"/>
          </a:p>
        </p:txBody>
      </p:sp>
      <p:sp>
        <p:nvSpPr>
          <p:cNvPr id="8" name="Date Placeholder 7"/>
          <p:cNvSpPr>
            <a:spLocks noGrp="1"/>
          </p:cNvSpPr>
          <p:nvPr>
            <p:ph type="dt" sz="half" idx="10"/>
          </p:nvPr>
        </p:nvSpPr>
        <p:spPr/>
        <p:txBody>
          <a:bodyPr/>
          <a:lstStyle/>
          <a:p>
            <a:fld id="{DD052E1E-6000-4700-9EE5-2FAC480F5A69}" type="datetime4">
              <a:rPr lang="es-ES" smtClean="0">
                <a:solidFill>
                  <a:srgbClr val="000000">
                    <a:tint val="75000"/>
                  </a:srgbClr>
                </a:solidFill>
              </a:rPr>
              <a:t>05 de diciembre de 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67</a:t>
            </a:fld>
            <a:endParaRPr lang="en-US" dirty="0"/>
          </a:p>
        </p:txBody>
      </p:sp>
    </p:spTree>
    <p:extLst>
      <p:ext uri="{BB962C8B-B14F-4D97-AF65-F5344CB8AC3E}">
        <p14:creationId xmlns:p14="http://schemas.microsoft.com/office/powerpoint/2010/main" val="23202765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lstStyle/>
          <a:p>
            <a:r>
              <a:rPr lang="en-US" dirty="0"/>
              <a:t>CBT del CMA del </a:t>
            </a:r>
            <a:r>
              <a:rPr lang="en-US" dirty="0" smtClean="0"/>
              <a:t>USOAP (</a:t>
            </a:r>
            <a:r>
              <a:rPr lang="en-US" dirty="0"/>
              <a:t>cont.) </a:t>
            </a:r>
          </a:p>
        </p:txBody>
      </p:sp>
      <p:sp>
        <p:nvSpPr>
          <p:cNvPr id="4" name="Content Placeholder 3"/>
          <p:cNvSpPr>
            <a:spLocks noGrp="1"/>
          </p:cNvSpPr>
          <p:nvPr>
            <p:ph idx="1"/>
          </p:nvPr>
        </p:nvSpPr>
        <p:spPr>
          <a:xfrm>
            <a:off x="457200" y="1412776"/>
            <a:ext cx="8507288" cy="4713387"/>
          </a:xfrm>
        </p:spPr>
        <p:txBody>
          <a:bodyPr anchor="t">
            <a:normAutofit/>
          </a:bodyPr>
          <a:lstStyle/>
          <a:p>
            <a:pPr marL="457200" lvl="2" indent="-457200">
              <a:lnSpc>
                <a:spcPct val="90000"/>
              </a:lnSpc>
              <a:defRPr/>
            </a:pPr>
            <a:r>
              <a:rPr lang="es-ES" sz="2800" dirty="0"/>
              <a:t>En virtud de la Resolución A37-5 de la Asamblea, se exhorta a los Estados y </a:t>
            </a:r>
            <a:r>
              <a:rPr lang="es-ES" sz="2800" dirty="0" smtClean="0"/>
              <a:t>las organizaciones reconocidas </a:t>
            </a:r>
            <a:r>
              <a:rPr lang="es-ES" sz="2800" dirty="0"/>
              <a:t>a designar especialistas para su adscripción a la OACI a largo o corto </a:t>
            </a:r>
            <a:r>
              <a:rPr lang="es-ES" sz="2800" dirty="0" smtClean="0"/>
              <a:t>plazo, en </a:t>
            </a:r>
            <a:r>
              <a:rPr lang="es-ES" sz="2800" dirty="0"/>
              <a:t>apoyo del CMA del </a:t>
            </a:r>
            <a:r>
              <a:rPr lang="es-ES" sz="2800" dirty="0" smtClean="0"/>
              <a:t>USOAP.</a:t>
            </a:r>
          </a:p>
          <a:p>
            <a:pPr marL="457200" lvl="2" indent="-457200">
              <a:lnSpc>
                <a:spcPct val="90000"/>
              </a:lnSpc>
              <a:defRPr/>
            </a:pPr>
            <a:r>
              <a:rPr lang="es-ES" sz="2800" dirty="0" smtClean="0"/>
              <a:t>La </a:t>
            </a:r>
            <a:r>
              <a:rPr lang="es-ES" sz="2800" dirty="0"/>
              <a:t>OACI </a:t>
            </a:r>
            <a:r>
              <a:rPr lang="es-ES" sz="2800" dirty="0" smtClean="0"/>
              <a:t>eximirá </a:t>
            </a:r>
            <a:r>
              <a:rPr lang="es-ES" sz="2800" dirty="0"/>
              <a:t>del pago </a:t>
            </a:r>
            <a:r>
              <a:rPr lang="es-ES" sz="2800" dirty="0" smtClean="0"/>
              <a:t>de las CBT </a:t>
            </a:r>
            <a:r>
              <a:rPr lang="es-ES" sz="2800" dirty="0"/>
              <a:t>a los expertos designados por los Estados </a:t>
            </a:r>
            <a:r>
              <a:rPr lang="es-ES" sz="2800" dirty="0" smtClean="0"/>
              <a:t>que reúnan </a:t>
            </a:r>
            <a:r>
              <a:rPr lang="es-ES" sz="2800" dirty="0"/>
              <a:t>los criterios </a:t>
            </a:r>
            <a:r>
              <a:rPr lang="es-ES" sz="2800" dirty="0" smtClean="0"/>
              <a:t>exigidos de cualificación y experiencia para las distintas áreas de auditoría (véase SL AN19/34-15/35 de 13 de mayo de 2015)</a:t>
            </a:r>
          </a:p>
          <a:p>
            <a:pPr marL="457200" lvl="2" indent="-457200">
              <a:lnSpc>
                <a:spcPct val="90000"/>
              </a:lnSpc>
              <a:defRPr/>
            </a:pPr>
            <a:r>
              <a:rPr lang="es-ES" sz="2800" dirty="0" smtClean="0"/>
              <a:t>Para más información:</a:t>
            </a:r>
          </a:p>
          <a:p>
            <a:pPr marL="449263" lvl="2" indent="0">
              <a:lnSpc>
                <a:spcPct val="90000"/>
              </a:lnSpc>
              <a:buNone/>
              <a:defRPr/>
            </a:pPr>
            <a:r>
              <a:rPr lang="en-US" sz="1700" u="sng" dirty="0" smtClean="0">
                <a:solidFill>
                  <a:srgbClr val="0000FF"/>
                </a:solidFill>
              </a:rPr>
              <a:t>https://www.icao.int/safety/CMAForum/Pages/USOAPCMA-CBT.aspx </a:t>
            </a:r>
            <a:endParaRPr lang="en-US" sz="1700" u="sng" dirty="0">
              <a:solidFill>
                <a:srgbClr val="0000FF"/>
              </a:solidFill>
            </a:endParaRPr>
          </a:p>
          <a:p>
            <a:pPr marL="457200" lvl="2" indent="-457200">
              <a:lnSpc>
                <a:spcPct val="90000"/>
              </a:lnSpc>
              <a:defRPr/>
            </a:pPr>
            <a:endParaRPr lang="en-US" sz="2800" dirty="0"/>
          </a:p>
        </p:txBody>
      </p:sp>
      <p:sp>
        <p:nvSpPr>
          <p:cNvPr id="8" name="Date Placeholder 7"/>
          <p:cNvSpPr>
            <a:spLocks noGrp="1"/>
          </p:cNvSpPr>
          <p:nvPr>
            <p:ph type="dt" sz="half" idx="10"/>
          </p:nvPr>
        </p:nvSpPr>
        <p:spPr/>
        <p:txBody>
          <a:bodyPr/>
          <a:lstStyle/>
          <a:p>
            <a:fld id="{9023D522-A6EC-4A0A-BF07-60F1C35ACF57}"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68</a:t>
            </a:fld>
            <a:endParaRPr lang="en-US" dirty="0"/>
          </a:p>
        </p:txBody>
      </p:sp>
    </p:spTree>
    <p:extLst>
      <p:ext uri="{BB962C8B-B14F-4D97-AF65-F5344CB8AC3E}">
        <p14:creationId xmlns:p14="http://schemas.microsoft.com/office/powerpoint/2010/main" val="21991289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lstStyle/>
          <a:p>
            <a:endParaRPr lang="en-US" dirty="0"/>
          </a:p>
        </p:txBody>
      </p:sp>
      <p:sp>
        <p:nvSpPr>
          <p:cNvPr id="4" name="Content Placeholder 3"/>
          <p:cNvSpPr>
            <a:spLocks noGrp="1"/>
          </p:cNvSpPr>
          <p:nvPr>
            <p:ph idx="1"/>
          </p:nvPr>
        </p:nvSpPr>
        <p:spPr/>
        <p:txBody>
          <a:bodyPr anchor="ctr">
            <a:normAutofit/>
          </a:bodyPr>
          <a:lstStyle/>
          <a:p>
            <a:pPr marL="400050" lvl="1" indent="0" algn="ctr">
              <a:spcBef>
                <a:spcPts val="0"/>
              </a:spcBef>
              <a:buClr>
                <a:srgbClr val="FF0000"/>
              </a:buClr>
              <a:buNone/>
            </a:pPr>
            <a:endParaRPr lang="es-ES" sz="3600" b="1" dirty="0" smtClean="0">
              <a:solidFill>
                <a:srgbClr val="14639A"/>
              </a:solidFill>
            </a:endParaRPr>
          </a:p>
          <a:p>
            <a:pPr marL="400050" lvl="1" indent="0" algn="ctr">
              <a:spcBef>
                <a:spcPts val="0"/>
              </a:spcBef>
              <a:buClr>
                <a:srgbClr val="FF0000"/>
              </a:buClr>
              <a:buNone/>
            </a:pPr>
            <a:r>
              <a:rPr lang="es-ES" sz="3600" b="1" dirty="0" smtClean="0">
                <a:solidFill>
                  <a:srgbClr val="14639A"/>
                </a:solidFill>
              </a:rPr>
              <a:t>INFORME SOBRE LOS RESULTADOS DEL CMA DEL USOAP: </a:t>
            </a:r>
          </a:p>
          <a:p>
            <a:pPr marL="400050" lvl="1" indent="0" algn="ctr">
              <a:spcBef>
                <a:spcPts val="0"/>
              </a:spcBef>
              <a:buClr>
                <a:srgbClr val="FF0000"/>
              </a:buClr>
              <a:buNone/>
            </a:pPr>
            <a:r>
              <a:rPr lang="es-ES" sz="3600" b="1" dirty="0" smtClean="0">
                <a:solidFill>
                  <a:srgbClr val="14639A"/>
                </a:solidFill>
              </a:rPr>
              <a:t>enero </a:t>
            </a:r>
            <a:r>
              <a:rPr lang="es-ES" sz="3600" b="1" dirty="0">
                <a:solidFill>
                  <a:srgbClr val="14639A"/>
                </a:solidFill>
              </a:rPr>
              <a:t>de 2013 — diciembre de 2015 (disponible únicamente en inglés: </a:t>
            </a:r>
            <a:r>
              <a:rPr lang="es-ES" sz="3600" b="1" i="1" dirty="0" smtClean="0">
                <a:solidFill>
                  <a:srgbClr val="14639A"/>
                </a:solidFill>
              </a:rPr>
              <a:t>REPORT ON USOAP CMA RESULTS:</a:t>
            </a:r>
          </a:p>
          <a:p>
            <a:pPr marL="400050" lvl="1" indent="0" algn="ctr">
              <a:spcBef>
                <a:spcPts val="0"/>
              </a:spcBef>
              <a:buClr>
                <a:srgbClr val="FF0000"/>
              </a:buClr>
              <a:buNone/>
            </a:pPr>
            <a:r>
              <a:rPr lang="es-ES" sz="3600" b="1" i="1" dirty="0" err="1" smtClean="0">
                <a:solidFill>
                  <a:srgbClr val="14639A"/>
                </a:solidFill>
              </a:rPr>
              <a:t>Jan</a:t>
            </a:r>
            <a:r>
              <a:rPr lang="es-ES" sz="3600" b="1" i="1" dirty="0" smtClean="0">
                <a:solidFill>
                  <a:srgbClr val="14639A"/>
                </a:solidFill>
              </a:rPr>
              <a:t> </a:t>
            </a:r>
            <a:r>
              <a:rPr lang="es-ES" sz="3600" b="1" i="1" dirty="0">
                <a:solidFill>
                  <a:srgbClr val="14639A"/>
                </a:solidFill>
              </a:rPr>
              <a:t>2013 – </a:t>
            </a:r>
            <a:r>
              <a:rPr lang="es-ES" sz="3600" b="1" i="1" dirty="0" err="1">
                <a:solidFill>
                  <a:srgbClr val="14639A"/>
                </a:solidFill>
              </a:rPr>
              <a:t>Dec</a:t>
            </a:r>
            <a:r>
              <a:rPr lang="es-ES" sz="3600" b="1" i="1" dirty="0">
                <a:solidFill>
                  <a:srgbClr val="14639A"/>
                </a:solidFill>
              </a:rPr>
              <a:t> 2015)</a:t>
            </a:r>
          </a:p>
          <a:p>
            <a:pPr marL="0" lvl="2" indent="0" algn="ctr">
              <a:lnSpc>
                <a:spcPct val="90000"/>
              </a:lnSpc>
              <a:buNone/>
              <a:defRPr/>
            </a:pPr>
            <a:endParaRPr lang="en-US" sz="3600" b="1" dirty="0"/>
          </a:p>
        </p:txBody>
      </p:sp>
      <p:sp>
        <p:nvSpPr>
          <p:cNvPr id="8" name="Date Placeholder 7"/>
          <p:cNvSpPr>
            <a:spLocks noGrp="1"/>
          </p:cNvSpPr>
          <p:nvPr>
            <p:ph type="dt" sz="half" idx="10"/>
          </p:nvPr>
        </p:nvSpPr>
        <p:spPr/>
        <p:txBody>
          <a:bodyPr/>
          <a:lstStyle/>
          <a:p>
            <a:fld id="{BA62F5A3-BC57-4558-90C3-4CD231771A7B}"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69</a:t>
            </a:fld>
            <a:endParaRPr lang="en-US" dirty="0"/>
          </a:p>
        </p:txBody>
      </p:sp>
    </p:spTree>
    <p:extLst>
      <p:ext uri="{BB962C8B-B14F-4D97-AF65-F5344CB8AC3E}">
        <p14:creationId xmlns:p14="http://schemas.microsoft.com/office/powerpoint/2010/main" val="272042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708920"/>
            <a:ext cx="7776864" cy="1754326"/>
          </a:xfrm>
          <a:prstGeom prst="rect">
            <a:avLst/>
          </a:prstGeom>
        </p:spPr>
        <p:txBody>
          <a:bodyPr wrap="square">
            <a:spAutoFit/>
          </a:bodyPr>
          <a:lstStyle/>
          <a:p>
            <a:pPr algn="ctr"/>
            <a:r>
              <a:rPr lang="es-ES" sz="3600" b="1" dirty="0" smtClean="0">
                <a:solidFill>
                  <a:srgbClr val="1B4177"/>
                </a:solidFill>
                <a:latin typeface="Arial" panose="020B0604020202020204" pitchFamily="34" charset="0"/>
                <a:cs typeface="Arial" panose="020B0604020202020204" pitchFamily="34" charset="0"/>
              </a:rPr>
              <a:t>Elementos críticos (CE) de </a:t>
            </a:r>
            <a:r>
              <a:rPr lang="es-ES" sz="3600" b="1" dirty="0">
                <a:solidFill>
                  <a:srgbClr val="1B4177"/>
                </a:solidFill>
                <a:latin typeface="Arial" panose="020B0604020202020204" pitchFamily="34" charset="0"/>
                <a:cs typeface="Arial" panose="020B0604020202020204" pitchFamily="34" charset="0"/>
              </a:rPr>
              <a:t>un sistema </a:t>
            </a:r>
            <a:r>
              <a:rPr lang="es-ES" sz="3600" b="1" dirty="0" smtClean="0">
                <a:solidFill>
                  <a:srgbClr val="1B4177"/>
                </a:solidFill>
                <a:latin typeface="Arial" panose="020B0604020202020204" pitchFamily="34" charset="0"/>
                <a:cs typeface="Arial" panose="020B0604020202020204" pitchFamily="34" charset="0"/>
              </a:rPr>
              <a:t>estatal de </a:t>
            </a:r>
            <a:r>
              <a:rPr lang="es-ES" sz="3600" b="1" dirty="0">
                <a:solidFill>
                  <a:srgbClr val="1B4177"/>
                </a:solidFill>
                <a:latin typeface="Arial" panose="020B0604020202020204" pitchFamily="34" charset="0"/>
                <a:cs typeface="Arial" panose="020B0604020202020204" pitchFamily="34" charset="0"/>
              </a:rPr>
              <a:t>vigilancia de la seguridad operacional</a:t>
            </a:r>
          </a:p>
        </p:txBody>
      </p:sp>
      <p:sp>
        <p:nvSpPr>
          <p:cNvPr id="7" name="Date Placeholder 6"/>
          <p:cNvSpPr>
            <a:spLocks noGrp="1"/>
          </p:cNvSpPr>
          <p:nvPr>
            <p:ph type="dt" sz="half" idx="10"/>
          </p:nvPr>
        </p:nvSpPr>
        <p:spPr/>
        <p:txBody>
          <a:bodyPr/>
          <a:lstStyle/>
          <a:p>
            <a:fld id="{3CB05D2E-F0AA-405D-ADC6-BED641BD7885}"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7</a:t>
            </a:fld>
            <a:endParaRPr lang="en-US" dirty="0"/>
          </a:p>
        </p:txBody>
      </p:sp>
    </p:spTree>
    <p:extLst>
      <p:ext uri="{BB962C8B-B14F-4D97-AF65-F5344CB8AC3E}">
        <p14:creationId xmlns:p14="http://schemas.microsoft.com/office/powerpoint/2010/main" val="37590370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98884"/>
            <a:ext cx="8229600" cy="1143000"/>
          </a:xfrm>
        </p:spPr>
        <p:txBody>
          <a:bodyPr>
            <a:normAutofit fontScale="90000"/>
          </a:bodyPr>
          <a:lstStyle/>
          <a:p>
            <a:r>
              <a:rPr lang="en-US" dirty="0" err="1" smtClean="0"/>
              <a:t>Informe</a:t>
            </a:r>
            <a:r>
              <a:rPr lang="en-US" dirty="0" smtClean="0"/>
              <a:t> del CMA del USOAP:</a:t>
            </a:r>
            <a:br>
              <a:rPr lang="en-US" dirty="0" smtClean="0"/>
            </a:br>
            <a:r>
              <a:rPr lang="en-US" dirty="0" smtClean="0"/>
              <a:t>13 de </a:t>
            </a:r>
            <a:r>
              <a:rPr lang="en-US" dirty="0" err="1" smtClean="0"/>
              <a:t>enero</a:t>
            </a:r>
            <a:r>
              <a:rPr lang="en-US" dirty="0" smtClean="0"/>
              <a:t> </a:t>
            </a:r>
            <a:r>
              <a:rPr lang="es-ES" dirty="0">
                <a:solidFill>
                  <a:srgbClr val="14639A"/>
                </a:solidFill>
                <a:ea typeface="+mn-ea"/>
                <a:cs typeface="+mn-cs"/>
              </a:rPr>
              <a:t>—</a:t>
            </a:r>
            <a:r>
              <a:rPr lang="en-US" dirty="0" smtClean="0"/>
              <a:t> 15 de </a:t>
            </a:r>
            <a:r>
              <a:rPr lang="en-US" dirty="0" err="1" smtClean="0"/>
              <a:t>diciembre</a:t>
            </a:r>
            <a:r>
              <a:rPr lang="en-US" dirty="0" smtClean="0"/>
              <a:t> de 2015</a:t>
            </a:r>
            <a:endParaRPr lang="en-US" dirty="0"/>
          </a:p>
        </p:txBody>
      </p:sp>
      <p:sp>
        <p:nvSpPr>
          <p:cNvPr id="4" name="Content Placeholder 3"/>
          <p:cNvSpPr>
            <a:spLocks noGrp="1"/>
          </p:cNvSpPr>
          <p:nvPr>
            <p:ph idx="1"/>
          </p:nvPr>
        </p:nvSpPr>
        <p:spPr>
          <a:xfrm>
            <a:off x="323528" y="1412776"/>
            <a:ext cx="8363272" cy="4713387"/>
          </a:xfrm>
        </p:spPr>
        <p:txBody>
          <a:bodyPr anchor="t">
            <a:normAutofit/>
          </a:bodyPr>
          <a:lstStyle/>
          <a:p>
            <a:r>
              <a:rPr lang="en-US" sz="2000" dirty="0" err="1" smtClean="0">
                <a:solidFill>
                  <a:srgbClr val="14639A"/>
                </a:solidFill>
                <a:latin typeface="Arial" pitchFamily="34" charset="0"/>
                <a:cs typeface="Arial" pitchFamily="34" charset="0"/>
              </a:rPr>
              <a:t>Cubre</a:t>
            </a:r>
            <a:r>
              <a:rPr lang="en-US" sz="2000" dirty="0" smtClean="0">
                <a:solidFill>
                  <a:srgbClr val="14639A"/>
                </a:solidFill>
                <a:latin typeface="Arial" pitchFamily="34" charset="0"/>
                <a:cs typeface="Arial" pitchFamily="34" charset="0"/>
              </a:rPr>
              <a:t> el </a:t>
            </a:r>
            <a:r>
              <a:rPr lang="en-US" sz="2000" dirty="0" err="1" smtClean="0">
                <a:solidFill>
                  <a:srgbClr val="14639A"/>
                </a:solidFill>
                <a:latin typeface="Arial" pitchFamily="34" charset="0"/>
                <a:cs typeface="Arial" pitchFamily="34" charset="0"/>
              </a:rPr>
              <a:t>período</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desde</a:t>
            </a:r>
            <a:r>
              <a:rPr lang="en-US" sz="2000" dirty="0" smtClean="0">
                <a:solidFill>
                  <a:srgbClr val="14639A"/>
                </a:solidFill>
                <a:latin typeface="Arial" pitchFamily="34" charset="0"/>
                <a:cs typeface="Arial" pitchFamily="34" charset="0"/>
              </a:rPr>
              <a:t> el 1 de </a:t>
            </a:r>
            <a:r>
              <a:rPr lang="en-US" sz="2000" dirty="0" err="1" smtClean="0">
                <a:solidFill>
                  <a:srgbClr val="14639A"/>
                </a:solidFill>
                <a:latin typeface="Arial" pitchFamily="34" charset="0"/>
                <a:cs typeface="Arial" pitchFamily="34" charset="0"/>
              </a:rPr>
              <a:t>enero</a:t>
            </a:r>
            <a:r>
              <a:rPr lang="en-US" sz="2000" dirty="0" smtClean="0">
                <a:solidFill>
                  <a:srgbClr val="14639A"/>
                </a:solidFill>
                <a:latin typeface="Arial" pitchFamily="34" charset="0"/>
                <a:cs typeface="Arial" pitchFamily="34" charset="0"/>
              </a:rPr>
              <a:t> de 2013 (</a:t>
            </a:r>
            <a:r>
              <a:rPr lang="en-US" sz="2000" dirty="0" err="1" smtClean="0">
                <a:solidFill>
                  <a:srgbClr val="14639A"/>
                </a:solidFill>
                <a:latin typeface="Arial" pitchFamily="34" charset="0"/>
                <a:cs typeface="Arial" pitchFamily="34" charset="0"/>
              </a:rPr>
              <a:t>lanzamiento</a:t>
            </a:r>
            <a:r>
              <a:rPr lang="en-US" sz="2000" dirty="0" smtClean="0">
                <a:solidFill>
                  <a:srgbClr val="14639A"/>
                </a:solidFill>
                <a:latin typeface="Arial" pitchFamily="34" charset="0"/>
                <a:cs typeface="Arial" pitchFamily="34" charset="0"/>
              </a:rPr>
              <a:t> del CMA) hasta el 31 de </a:t>
            </a:r>
            <a:r>
              <a:rPr lang="en-US" sz="2000" dirty="0" err="1" smtClean="0">
                <a:solidFill>
                  <a:srgbClr val="14639A"/>
                </a:solidFill>
                <a:latin typeface="Arial" pitchFamily="34" charset="0"/>
                <a:cs typeface="Arial" pitchFamily="34" charset="0"/>
              </a:rPr>
              <a:t>diciembre</a:t>
            </a:r>
            <a:r>
              <a:rPr lang="en-US" sz="2000" dirty="0" smtClean="0">
                <a:solidFill>
                  <a:srgbClr val="14639A"/>
                </a:solidFill>
                <a:latin typeface="Arial" pitchFamily="34" charset="0"/>
                <a:cs typeface="Arial" pitchFamily="34" charset="0"/>
              </a:rPr>
              <a:t> de 2015.</a:t>
            </a:r>
          </a:p>
          <a:p>
            <a:r>
              <a:rPr lang="en-US" sz="2000" dirty="0" smtClean="0">
                <a:solidFill>
                  <a:srgbClr val="14639A"/>
                </a:solidFill>
                <a:latin typeface="Arial" pitchFamily="34" charset="0"/>
                <a:cs typeface="Arial" pitchFamily="34" charset="0"/>
              </a:rPr>
              <a:t>Se </a:t>
            </a:r>
            <a:r>
              <a:rPr lang="en-US" sz="2000" dirty="0" err="1" smtClean="0">
                <a:solidFill>
                  <a:srgbClr val="14639A"/>
                </a:solidFill>
                <a:latin typeface="Arial" pitchFamily="34" charset="0"/>
                <a:cs typeface="Arial" pitchFamily="34" charset="0"/>
              </a:rPr>
              <a:t>basa</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en</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los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datos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recopilados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mediante</a:t>
            </a:r>
            <a:r>
              <a:rPr lang="en-US" sz="2000" dirty="0" smtClean="0">
                <a:solidFill>
                  <a:srgbClr val="14639A"/>
                </a:solidFill>
                <a:latin typeface="Arial" pitchFamily="34" charset="0"/>
                <a:cs typeface="Arial" pitchFamily="34" charset="0"/>
              </a:rPr>
              <a:t> el CMA del USOAP y </a:t>
            </a:r>
            <a:r>
              <a:rPr lang="en-US" sz="2000" dirty="0" err="1" smtClean="0">
                <a:solidFill>
                  <a:srgbClr val="14639A"/>
                </a:solidFill>
                <a:latin typeface="Arial" pitchFamily="34" charset="0"/>
                <a:cs typeface="Arial" pitchFamily="34" charset="0"/>
              </a:rPr>
              <a:t>almacenados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en</a:t>
            </a:r>
            <a:r>
              <a:rPr lang="en-US" sz="2000" dirty="0" smtClean="0">
                <a:solidFill>
                  <a:srgbClr val="14639A"/>
                </a:solidFill>
                <a:latin typeface="Arial" pitchFamily="34" charset="0"/>
                <a:cs typeface="Arial" pitchFamily="34" charset="0"/>
              </a:rPr>
              <a:t> el OLF del CMA y </a:t>
            </a:r>
            <a:r>
              <a:rPr lang="en-US" sz="2000" dirty="0" err="1" smtClean="0">
                <a:solidFill>
                  <a:srgbClr val="14639A"/>
                </a:solidFill>
                <a:latin typeface="Arial" pitchFamily="34" charset="0"/>
                <a:cs typeface="Arial" pitchFamily="34" charset="0"/>
              </a:rPr>
              <a:t>iSTARS</a:t>
            </a:r>
            <a:r>
              <a:rPr lang="en-US" sz="2000" dirty="0" smtClean="0">
                <a:solidFill>
                  <a:srgbClr val="14639A"/>
                </a:solidFill>
                <a:latin typeface="Arial" pitchFamily="34" charset="0"/>
                <a:cs typeface="Arial" pitchFamily="34" charset="0"/>
              </a:rPr>
              <a:t>.</a:t>
            </a:r>
          </a:p>
          <a:p>
            <a:r>
              <a:rPr lang="en-US" sz="2000" dirty="0" err="1" smtClean="0">
                <a:solidFill>
                  <a:srgbClr val="14639A"/>
                </a:solidFill>
                <a:latin typeface="Arial" pitchFamily="34" charset="0"/>
                <a:cs typeface="Arial" pitchFamily="34" charset="0"/>
              </a:rPr>
              <a:t>Contiene</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datos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estadísticos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sobre</a:t>
            </a:r>
            <a:r>
              <a:rPr lang="en-US" sz="2000" dirty="0" smtClean="0">
                <a:solidFill>
                  <a:srgbClr val="14639A"/>
                </a:solidFill>
                <a:latin typeface="Arial" pitchFamily="34" charset="0"/>
                <a:cs typeface="Arial" pitchFamily="34" charset="0"/>
              </a:rPr>
              <a:t> las </a:t>
            </a:r>
            <a:r>
              <a:rPr lang="en-US" sz="2000" dirty="0" err="1" smtClean="0">
                <a:solidFill>
                  <a:srgbClr val="14639A"/>
                </a:solidFill>
                <a:latin typeface="Arial" pitchFamily="34" charset="0"/>
                <a:cs typeface="Arial" pitchFamily="34" charset="0"/>
              </a:rPr>
              <a:t>actividades</a:t>
            </a:r>
            <a:r>
              <a:rPr lang="en-US" sz="2000" dirty="0" smtClean="0">
                <a:solidFill>
                  <a:srgbClr val="14639A"/>
                </a:solidFill>
                <a:latin typeface="Arial" pitchFamily="34" charset="0"/>
                <a:cs typeface="Arial" pitchFamily="34" charset="0"/>
              </a:rPr>
              <a:t> USOAP y </a:t>
            </a:r>
            <a:r>
              <a:rPr lang="en-US" sz="2000" dirty="0" err="1" smtClean="0">
                <a:solidFill>
                  <a:srgbClr val="14639A"/>
                </a:solidFill>
                <a:latin typeface="Arial" pitchFamily="34" charset="0"/>
                <a:cs typeface="Arial" pitchFamily="34" charset="0"/>
              </a:rPr>
              <a:t>los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resultados</a:t>
            </a:r>
            <a:r>
              <a:rPr lang="en-US" sz="2000" dirty="0" smtClean="0">
                <a:solidFill>
                  <a:srgbClr val="14639A"/>
                </a:solidFill>
                <a:latin typeface="Arial" pitchFamily="34" charset="0"/>
                <a:cs typeface="Arial" pitchFamily="34" charset="0"/>
              </a:rPr>
              <a:t> (EI) </a:t>
            </a:r>
            <a:r>
              <a:rPr lang="en-US" sz="2000" dirty="0" err="1" smtClean="0">
                <a:solidFill>
                  <a:srgbClr val="14639A"/>
                </a:solidFill>
                <a:latin typeface="Arial" pitchFamily="34" charset="0"/>
                <a:cs typeface="Arial" pitchFamily="34" charset="0"/>
              </a:rPr>
              <a:t>mundialmente</a:t>
            </a:r>
            <a:r>
              <a:rPr lang="en-US" sz="2000" dirty="0" smtClean="0">
                <a:solidFill>
                  <a:srgbClr val="14639A"/>
                </a:solidFill>
                <a:latin typeface="Arial" pitchFamily="34" charset="0"/>
                <a:cs typeface="Arial" pitchFamily="34" charset="0"/>
              </a:rPr>
              <a:t> y </a:t>
            </a:r>
            <a:r>
              <a:rPr lang="en-US" sz="2000" dirty="0" err="1" smtClean="0">
                <a:solidFill>
                  <a:srgbClr val="14639A"/>
                </a:solidFill>
                <a:latin typeface="Arial" pitchFamily="34" charset="0"/>
                <a:cs typeface="Arial" pitchFamily="34" charset="0"/>
              </a:rPr>
              <a:t>por</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región</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área</a:t>
            </a:r>
            <a:r>
              <a:rPr lang="en-US" sz="2000" dirty="0" smtClean="0">
                <a:solidFill>
                  <a:srgbClr val="14639A"/>
                </a:solidFill>
                <a:latin typeface="Arial" pitchFamily="34" charset="0"/>
                <a:cs typeface="Arial" pitchFamily="34" charset="0"/>
              </a:rPr>
              <a:t> de </a:t>
            </a:r>
            <a:r>
              <a:rPr lang="en-US" sz="2000" dirty="0" err="1" smtClean="0">
                <a:solidFill>
                  <a:srgbClr val="14639A"/>
                </a:solidFill>
                <a:latin typeface="Arial" pitchFamily="34" charset="0"/>
                <a:cs typeface="Arial" pitchFamily="34" charset="0"/>
              </a:rPr>
              <a:t>acreditación</a:t>
            </a:r>
            <a:r>
              <a:rPr lang="en-US" sz="2000" dirty="0" smtClean="0">
                <a:solidFill>
                  <a:srgbClr val="14639A"/>
                </a:solidFill>
                <a:latin typeface="Arial" pitchFamily="34" charset="0"/>
                <a:cs typeface="Arial" pitchFamily="34" charset="0"/>
              </a:rPr>
              <a:t> de las </a:t>
            </a:r>
            <a:r>
              <a:rPr lang="en-US" sz="2000" dirty="0" err="1" smtClean="0">
                <a:solidFill>
                  <a:srgbClr val="14639A"/>
                </a:solidFill>
                <a:latin typeface="Arial" pitchFamily="34" charset="0"/>
                <a:cs typeface="Arial" pitchFamily="34" charset="0"/>
              </a:rPr>
              <a:t>oficinas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regionales</a:t>
            </a:r>
            <a:r>
              <a:rPr lang="en-US" sz="2000" dirty="0" smtClean="0">
                <a:solidFill>
                  <a:srgbClr val="14639A"/>
                </a:solidFill>
                <a:latin typeface="Arial" pitchFamily="34" charset="0"/>
                <a:cs typeface="Arial" pitchFamily="34" charset="0"/>
              </a:rPr>
              <a:t> de la OACI).</a:t>
            </a:r>
          </a:p>
          <a:p>
            <a:r>
              <a:rPr lang="en-US" sz="2000" dirty="0" err="1" smtClean="0">
                <a:solidFill>
                  <a:srgbClr val="14639A"/>
                </a:solidFill>
                <a:latin typeface="Arial" pitchFamily="34" charset="0"/>
                <a:cs typeface="Arial" pitchFamily="34" charset="0"/>
              </a:rPr>
              <a:t>Además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señala</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los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aspectos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detectados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en</a:t>
            </a:r>
            <a:r>
              <a:rPr lang="en-US" sz="2000" dirty="0" smtClean="0">
                <a:solidFill>
                  <a:srgbClr val="14639A"/>
                </a:solidFill>
                <a:latin typeface="Arial" pitchFamily="34" charset="0"/>
                <a:cs typeface="Arial" pitchFamily="34" charset="0"/>
              </a:rPr>
              <a:t> las 8 </a:t>
            </a:r>
            <a:r>
              <a:rPr lang="en-US" sz="2000" dirty="0" err="1" smtClean="0">
                <a:solidFill>
                  <a:srgbClr val="14639A"/>
                </a:solidFill>
                <a:latin typeface="Arial" pitchFamily="34" charset="0"/>
                <a:cs typeface="Arial" pitchFamily="34" charset="0"/>
              </a:rPr>
              <a:t>áreas</a:t>
            </a:r>
            <a:r>
              <a:rPr lang="en-US" sz="2000" dirty="0" smtClean="0">
                <a:solidFill>
                  <a:srgbClr val="14639A"/>
                </a:solidFill>
                <a:latin typeface="Arial" pitchFamily="34" charset="0"/>
                <a:cs typeface="Arial" pitchFamily="34" charset="0"/>
              </a:rPr>
              <a:t> de </a:t>
            </a:r>
            <a:r>
              <a:rPr lang="en-US" sz="2000" dirty="0" err="1" smtClean="0">
                <a:solidFill>
                  <a:srgbClr val="14639A"/>
                </a:solidFill>
                <a:latin typeface="Arial" pitchFamily="34" charset="0"/>
                <a:cs typeface="Arial" pitchFamily="34" charset="0"/>
              </a:rPr>
              <a:t>auditoría</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donde</a:t>
            </a:r>
            <a:r>
              <a:rPr lang="en-US" sz="2000" dirty="0" smtClean="0">
                <a:solidFill>
                  <a:srgbClr val="14639A"/>
                </a:solidFill>
                <a:latin typeface="Arial" pitchFamily="34" charset="0"/>
                <a:cs typeface="Arial" pitchFamily="34" charset="0"/>
              </a:rPr>
              <a:t> la EI </a:t>
            </a:r>
            <a:r>
              <a:rPr lang="en-US" sz="2000" dirty="0" err="1" smtClean="0">
                <a:solidFill>
                  <a:srgbClr val="14639A"/>
                </a:solidFill>
                <a:latin typeface="Arial" pitchFamily="34" charset="0"/>
                <a:cs typeface="Arial" pitchFamily="34" charset="0"/>
              </a:rPr>
              <a:t>es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aún</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baja</a:t>
            </a:r>
            <a:r>
              <a:rPr lang="en-US" sz="2000" dirty="0" smtClean="0">
                <a:solidFill>
                  <a:srgbClr val="14639A"/>
                </a:solidFill>
                <a:latin typeface="Arial" pitchFamily="34" charset="0"/>
                <a:cs typeface="Arial" pitchFamily="34" charset="0"/>
              </a:rPr>
              <a:t> y </a:t>
            </a:r>
            <a:r>
              <a:rPr lang="en-US" sz="2000" dirty="0" err="1" smtClean="0">
                <a:solidFill>
                  <a:srgbClr val="14639A"/>
                </a:solidFill>
                <a:latin typeface="Arial" pitchFamily="34" charset="0"/>
                <a:cs typeface="Arial" pitchFamily="34" charset="0"/>
              </a:rPr>
              <a:t>donde</a:t>
            </a:r>
            <a:r>
              <a:rPr lang="en-US" sz="2000" dirty="0" smtClean="0">
                <a:solidFill>
                  <a:srgbClr val="14639A"/>
                </a:solidFill>
                <a:latin typeface="Arial" pitchFamily="34" charset="0"/>
                <a:cs typeface="Arial" pitchFamily="34" charset="0"/>
              </a:rPr>
              <a:t> se </a:t>
            </a:r>
            <a:r>
              <a:rPr lang="en-US" sz="2000" dirty="0" err="1" smtClean="0">
                <a:solidFill>
                  <a:srgbClr val="14639A"/>
                </a:solidFill>
                <a:latin typeface="Arial" pitchFamily="34" charset="0"/>
                <a:cs typeface="Arial" pitchFamily="34" charset="0"/>
              </a:rPr>
              <a:t>requieren</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más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esfuerzos</a:t>
            </a:r>
            <a:r>
              <a:rPr lang="en-US" sz="2000" dirty="0" smtClean="0">
                <a:solidFill>
                  <a:srgbClr val="14639A"/>
                </a:solidFill>
                <a:latin typeface="Arial" pitchFamily="34" charset="0"/>
                <a:cs typeface="Arial" pitchFamily="34" charset="0"/>
              </a:rPr>
              <a:t> a </a:t>
            </a:r>
            <a:r>
              <a:rPr lang="en-US" sz="2000" dirty="0" err="1" smtClean="0">
                <a:solidFill>
                  <a:srgbClr val="14639A"/>
                </a:solidFill>
                <a:latin typeface="Arial" pitchFamily="34" charset="0"/>
                <a:cs typeface="Arial" pitchFamily="34" charset="0"/>
              </a:rPr>
              <a:t>niveles</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mundial</a:t>
            </a:r>
            <a:r>
              <a:rPr lang="en-US" sz="2000" dirty="0" smtClean="0">
                <a:solidFill>
                  <a:srgbClr val="14639A"/>
                </a:solidFill>
                <a:latin typeface="Arial" pitchFamily="34" charset="0"/>
                <a:cs typeface="Arial" pitchFamily="34" charset="0"/>
              </a:rPr>
              <a:t>, regional y </a:t>
            </a:r>
            <a:r>
              <a:rPr lang="en-US" sz="2000" dirty="0" err="1" smtClean="0">
                <a:solidFill>
                  <a:srgbClr val="14639A"/>
                </a:solidFill>
                <a:latin typeface="Arial" pitchFamily="34" charset="0"/>
                <a:cs typeface="Arial" pitchFamily="34" charset="0"/>
              </a:rPr>
              <a:t>nacional</a:t>
            </a:r>
            <a:r>
              <a:rPr lang="en-US" sz="2000" dirty="0" smtClean="0">
                <a:solidFill>
                  <a:srgbClr val="14639A"/>
                </a:solidFill>
                <a:latin typeface="Arial" pitchFamily="34" charset="0"/>
                <a:cs typeface="Arial" pitchFamily="34" charset="0"/>
              </a:rPr>
              <a:t>.</a:t>
            </a:r>
          </a:p>
          <a:p>
            <a:r>
              <a:rPr lang="en-US" sz="2000" dirty="0" smtClean="0">
                <a:solidFill>
                  <a:srgbClr val="14639A"/>
                </a:solidFill>
                <a:latin typeface="Arial" pitchFamily="34" charset="0"/>
                <a:cs typeface="Arial" pitchFamily="34" charset="0"/>
              </a:rPr>
              <a:t>Se </a:t>
            </a:r>
            <a:r>
              <a:rPr lang="en-US" sz="2000" dirty="0" err="1" smtClean="0">
                <a:solidFill>
                  <a:srgbClr val="14639A"/>
                </a:solidFill>
                <a:latin typeface="Arial" pitchFamily="34" charset="0"/>
                <a:cs typeface="Arial" pitchFamily="34" charset="0"/>
              </a:rPr>
              <a:t>encuentra</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actualmente</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disponible</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en</a:t>
            </a:r>
            <a:r>
              <a:rPr lang="en-US" sz="2000" dirty="0" smtClean="0">
                <a:solidFill>
                  <a:srgbClr val="14639A"/>
                </a:solidFill>
                <a:latin typeface="Arial" pitchFamily="34" charset="0"/>
                <a:cs typeface="Arial" pitchFamily="34" charset="0"/>
              </a:rPr>
              <a:t> el </a:t>
            </a:r>
            <a:r>
              <a:rPr lang="en-US" sz="2000" dirty="0" err="1" smtClean="0">
                <a:solidFill>
                  <a:srgbClr val="14639A"/>
                </a:solidFill>
                <a:latin typeface="Arial" pitchFamily="34" charset="0"/>
                <a:cs typeface="Arial" pitchFamily="34" charset="0"/>
              </a:rPr>
              <a:t>módulo</a:t>
            </a:r>
            <a:r>
              <a:rPr lang="en-US" sz="2000" dirty="0" smtClean="0">
                <a:solidFill>
                  <a:srgbClr val="14639A"/>
                </a:solidFill>
                <a:latin typeface="Arial" pitchFamily="34" charset="0"/>
                <a:cs typeface="Arial" pitchFamily="34" charset="0"/>
              </a:rPr>
              <a:t> </a:t>
            </a:r>
            <a:r>
              <a:rPr lang="en-US" sz="2000" i="1" dirty="0" smtClean="0">
                <a:solidFill>
                  <a:srgbClr val="14639A"/>
                </a:solidFill>
                <a:latin typeface="Arial" pitchFamily="34" charset="0"/>
                <a:cs typeface="Arial" pitchFamily="34" charset="0"/>
              </a:rPr>
              <a:t>CMA Library</a:t>
            </a:r>
            <a:r>
              <a:rPr lang="en-US" sz="2000" dirty="0" smtClean="0">
                <a:solidFill>
                  <a:srgbClr val="14639A"/>
                </a:solidFill>
                <a:latin typeface="Arial" pitchFamily="34" charset="0"/>
                <a:cs typeface="Arial" pitchFamily="34" charset="0"/>
              </a:rPr>
              <a:t> (</a:t>
            </a:r>
            <a:r>
              <a:rPr lang="en-US" sz="2000" dirty="0" err="1" smtClean="0">
                <a:solidFill>
                  <a:srgbClr val="14639A"/>
                </a:solidFill>
                <a:latin typeface="Arial" pitchFamily="34" charset="0"/>
                <a:cs typeface="Arial" pitchFamily="34" charset="0"/>
              </a:rPr>
              <a:t>biblioteca</a:t>
            </a:r>
            <a:r>
              <a:rPr lang="en-US" sz="2000" dirty="0" smtClean="0">
                <a:solidFill>
                  <a:srgbClr val="14639A"/>
                </a:solidFill>
                <a:latin typeface="Arial" pitchFamily="34" charset="0"/>
                <a:cs typeface="Arial" pitchFamily="34" charset="0"/>
              </a:rPr>
              <a:t> del CMA) </a:t>
            </a:r>
            <a:r>
              <a:rPr lang="en-US" sz="2000" dirty="0" err="1" smtClean="0">
                <a:solidFill>
                  <a:srgbClr val="14639A"/>
                </a:solidFill>
                <a:latin typeface="Arial" pitchFamily="34" charset="0"/>
                <a:cs typeface="Arial" pitchFamily="34" charset="0"/>
              </a:rPr>
              <a:t>en</a:t>
            </a:r>
            <a:r>
              <a:rPr lang="en-US" sz="2000" dirty="0">
                <a:solidFill>
                  <a:srgbClr val="14639A"/>
                </a:solidFill>
                <a:latin typeface="Arial" pitchFamily="34" charset="0"/>
                <a:cs typeface="Arial" pitchFamily="34" charset="0"/>
              </a:rPr>
              <a:t> </a:t>
            </a:r>
            <a:r>
              <a:rPr lang="en-US" sz="2000" u="sng" dirty="0" smtClean="0">
                <a:solidFill>
                  <a:srgbClr val="0000FF"/>
                </a:solidFill>
                <a:latin typeface="Arial" pitchFamily="34" charset="0"/>
                <a:cs typeface="Arial" pitchFamily="34" charset="0"/>
              </a:rPr>
              <a:t>https://www.icao.int/usoap</a:t>
            </a:r>
            <a:r>
              <a:rPr lang="en-US" sz="2000" dirty="0" smtClean="0">
                <a:solidFill>
                  <a:srgbClr val="0000FF"/>
                </a:solidFill>
                <a:latin typeface="Arial" pitchFamily="34" charset="0"/>
                <a:cs typeface="Arial" pitchFamily="34" charset="0"/>
              </a:rPr>
              <a:t> </a:t>
            </a:r>
            <a:r>
              <a:rPr lang="en-US" sz="2000" dirty="0" smtClean="0">
                <a:solidFill>
                  <a:srgbClr val="14639A"/>
                </a:solidFill>
                <a:latin typeface="Arial" pitchFamily="34" charset="0"/>
                <a:cs typeface="Arial" pitchFamily="34" charset="0"/>
              </a:rPr>
              <a:t>y </a:t>
            </a:r>
            <a:r>
              <a:rPr lang="en-US" sz="2000" dirty="0" err="1" smtClean="0">
                <a:solidFill>
                  <a:srgbClr val="14639A"/>
                </a:solidFill>
                <a:latin typeface="Arial" pitchFamily="34" charset="0"/>
                <a:cs typeface="Arial" pitchFamily="34" charset="0"/>
              </a:rPr>
              <a:t>en</a:t>
            </a:r>
            <a:r>
              <a:rPr lang="en-US" sz="2000" dirty="0" smtClean="0">
                <a:solidFill>
                  <a:srgbClr val="14639A"/>
                </a:solidFill>
                <a:latin typeface="Arial" pitchFamily="34" charset="0"/>
                <a:cs typeface="Arial" pitchFamily="34" charset="0"/>
              </a:rPr>
              <a:t> el </a:t>
            </a:r>
            <a:r>
              <a:rPr lang="en-US" sz="2000" dirty="0" err="1" smtClean="0">
                <a:solidFill>
                  <a:srgbClr val="14639A"/>
                </a:solidFill>
                <a:latin typeface="Arial" pitchFamily="34" charset="0"/>
                <a:cs typeface="Arial" pitchFamily="34" charset="0"/>
              </a:rPr>
              <a:t>sitio</a:t>
            </a:r>
            <a:r>
              <a:rPr lang="en-US" sz="2000" dirty="0" smtClean="0">
                <a:solidFill>
                  <a:srgbClr val="14639A"/>
                </a:solidFill>
                <a:latin typeface="Arial" pitchFamily="34" charset="0"/>
                <a:cs typeface="Arial" pitchFamily="34" charset="0"/>
              </a:rPr>
              <a:t> web </a:t>
            </a:r>
            <a:r>
              <a:rPr lang="en-US" sz="2000" dirty="0" err="1" smtClean="0">
                <a:solidFill>
                  <a:srgbClr val="14639A"/>
                </a:solidFill>
                <a:latin typeface="Arial" pitchFamily="34" charset="0"/>
                <a:cs typeface="Arial" pitchFamily="34" charset="0"/>
              </a:rPr>
              <a:t>público</a:t>
            </a:r>
            <a:r>
              <a:rPr lang="en-US" sz="2000" dirty="0" smtClean="0">
                <a:solidFill>
                  <a:srgbClr val="14639A"/>
                </a:solidFill>
                <a:latin typeface="Arial" pitchFamily="34" charset="0"/>
                <a:cs typeface="Arial" pitchFamily="34" charset="0"/>
              </a:rPr>
              <a:t> de la OACI </a:t>
            </a:r>
            <a:r>
              <a:rPr lang="en-US" sz="2000" dirty="0" err="1" smtClean="0">
                <a:solidFill>
                  <a:srgbClr val="14639A"/>
                </a:solidFill>
                <a:latin typeface="Arial" pitchFamily="34" charset="0"/>
                <a:cs typeface="Arial" pitchFamily="34" charset="0"/>
              </a:rPr>
              <a:t>en</a:t>
            </a:r>
            <a:r>
              <a:rPr lang="en-US" sz="2000" dirty="0" smtClean="0">
                <a:solidFill>
                  <a:srgbClr val="0000FF"/>
                </a:solidFill>
                <a:latin typeface="Arial" pitchFamily="34" charset="0"/>
                <a:cs typeface="Arial" pitchFamily="34" charset="0"/>
              </a:rPr>
              <a:t> </a:t>
            </a:r>
            <a:r>
              <a:rPr lang="en-US" sz="2000" u="sng" dirty="0" smtClean="0">
                <a:solidFill>
                  <a:srgbClr val="0000FF"/>
                </a:solidFill>
                <a:latin typeface="Arial" pitchFamily="34" charset="0"/>
                <a:cs typeface="Arial" pitchFamily="34" charset="0"/>
              </a:rPr>
              <a:t>http://www.icao.int</a:t>
            </a:r>
            <a:r>
              <a:rPr lang="en-US" sz="2000" dirty="0" smtClean="0">
                <a:solidFill>
                  <a:srgbClr val="0000FF"/>
                </a:solidFill>
                <a:latin typeface="Arial" pitchFamily="34" charset="0"/>
                <a:cs typeface="Arial" pitchFamily="34" charset="0"/>
              </a:rPr>
              <a:t>. </a:t>
            </a:r>
            <a:endParaRPr lang="en-US" sz="2000" dirty="0">
              <a:solidFill>
                <a:srgbClr val="0000FF"/>
              </a:solidFill>
              <a:latin typeface="Arial" pitchFamily="34" charset="0"/>
              <a:cs typeface="Arial" pitchFamily="34" charset="0"/>
            </a:endParaRPr>
          </a:p>
          <a:p>
            <a:endParaRPr lang="en-US" sz="2000" i="1" dirty="0">
              <a:solidFill>
                <a:srgbClr val="14639A"/>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53C5B1B-0379-42D2-9009-80F60C4D1AB9}"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70</a:t>
            </a:fld>
            <a:endParaRPr lang="en-US" dirty="0"/>
          </a:p>
        </p:txBody>
      </p:sp>
    </p:spTree>
    <p:extLst>
      <p:ext uri="{BB962C8B-B14F-4D97-AF65-F5344CB8AC3E}">
        <p14:creationId xmlns:p14="http://schemas.microsoft.com/office/powerpoint/2010/main" val="3970824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ormAutofit/>
          </a:bodyPr>
          <a:lstStyle/>
          <a:p>
            <a:pPr marL="0" lvl="2" indent="0" algn="ctr">
              <a:lnSpc>
                <a:spcPct val="90000"/>
              </a:lnSpc>
              <a:buNone/>
              <a:defRPr/>
            </a:pPr>
            <a:r>
              <a:rPr lang="en-US" sz="3600" b="1" dirty="0" err="1" smtClean="0"/>
              <a:t>Obligaciones</a:t>
            </a:r>
            <a:r>
              <a:rPr lang="en-US" sz="3600" b="1" dirty="0" smtClean="0"/>
              <a:t> </a:t>
            </a:r>
            <a:r>
              <a:rPr lang="en-US" sz="3600" b="1" dirty="0" err="1" smtClean="0"/>
              <a:t>principales</a:t>
            </a:r>
            <a:r>
              <a:rPr lang="en-US" sz="3600" b="1" dirty="0" smtClean="0"/>
              <a:t> de </a:t>
            </a:r>
            <a:r>
              <a:rPr lang="en-US" sz="3600" b="1" dirty="0" err="1" smtClean="0"/>
              <a:t>los</a:t>
            </a:r>
            <a:r>
              <a:rPr lang="en-US" sz="3600" b="1" dirty="0" smtClean="0"/>
              <a:t> </a:t>
            </a:r>
            <a:r>
              <a:rPr lang="en-US" sz="3600" b="1" dirty="0" err="1" smtClean="0"/>
              <a:t>Estados</a:t>
            </a:r>
            <a:endParaRPr lang="en-US" sz="3600" b="1" dirty="0" smtClean="0"/>
          </a:p>
          <a:p>
            <a:pPr marL="0" lvl="2" indent="0" algn="ctr">
              <a:lnSpc>
                <a:spcPct val="90000"/>
              </a:lnSpc>
              <a:buNone/>
              <a:defRPr/>
            </a:pPr>
            <a:r>
              <a:rPr lang="en-US" sz="3600" b="1" dirty="0" err="1"/>
              <a:t>en</a:t>
            </a:r>
            <a:r>
              <a:rPr lang="en-US" sz="3600" b="1" dirty="0"/>
              <a:t> el </a:t>
            </a:r>
            <a:r>
              <a:rPr lang="en-US" sz="3600" b="1" dirty="0" err="1"/>
              <a:t>contexto</a:t>
            </a:r>
            <a:r>
              <a:rPr lang="en-US" sz="3600" b="1" dirty="0"/>
              <a:t> del CMA del USOAP</a:t>
            </a:r>
          </a:p>
          <a:p>
            <a:pPr marL="0" lvl="2" indent="0" algn="ctr">
              <a:lnSpc>
                <a:spcPct val="90000"/>
              </a:lnSpc>
              <a:buNone/>
              <a:defRPr/>
            </a:pPr>
            <a:endParaRPr lang="en-US" sz="3600" b="1" dirty="0"/>
          </a:p>
        </p:txBody>
      </p:sp>
      <p:sp>
        <p:nvSpPr>
          <p:cNvPr id="8" name="Date Placeholder 7"/>
          <p:cNvSpPr>
            <a:spLocks noGrp="1"/>
          </p:cNvSpPr>
          <p:nvPr>
            <p:ph type="dt" sz="half" idx="10"/>
          </p:nvPr>
        </p:nvSpPr>
        <p:spPr/>
        <p:txBody>
          <a:bodyPr/>
          <a:lstStyle/>
          <a:p>
            <a:fld id="{E5E4B08D-53B1-4FEA-A840-01115BE47E0C}"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71</a:t>
            </a:fld>
            <a:endParaRPr lang="en-US" dirty="0"/>
          </a:p>
        </p:txBody>
      </p:sp>
    </p:spTree>
    <p:extLst>
      <p:ext uri="{BB962C8B-B14F-4D97-AF65-F5344CB8AC3E}">
        <p14:creationId xmlns:p14="http://schemas.microsoft.com/office/powerpoint/2010/main" val="27264218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t">
            <a:normAutofit fontScale="92500" lnSpcReduction="10000"/>
          </a:bodyPr>
          <a:lstStyle/>
          <a:p>
            <a:pPr marL="0" lvl="2" indent="0">
              <a:lnSpc>
                <a:spcPct val="90000"/>
              </a:lnSpc>
              <a:buNone/>
              <a:defRPr/>
            </a:pPr>
            <a:r>
              <a:rPr lang="en-US" sz="3600" dirty="0" smtClean="0"/>
              <a:t>De </a:t>
            </a:r>
            <a:r>
              <a:rPr lang="en-US" sz="3600" dirty="0" err="1" smtClean="0"/>
              <a:t>conformidad</a:t>
            </a:r>
            <a:r>
              <a:rPr lang="en-US" sz="3600" dirty="0" smtClean="0"/>
              <a:t> con el MOU del CMA del USOAP, y a </a:t>
            </a:r>
            <a:r>
              <a:rPr lang="en-US" sz="3600" dirty="0" err="1" smtClean="0"/>
              <a:t>través</a:t>
            </a:r>
            <a:r>
              <a:rPr lang="en-US" sz="3600" dirty="0" smtClean="0"/>
              <a:t> del OLF, los </a:t>
            </a:r>
            <a:r>
              <a:rPr lang="en-US" sz="3600" dirty="0" err="1" smtClean="0"/>
              <a:t>Estados</a:t>
            </a:r>
            <a:r>
              <a:rPr lang="en-US" sz="3600" dirty="0" smtClean="0"/>
              <a:t> </a:t>
            </a:r>
            <a:r>
              <a:rPr lang="en-US" sz="3600" dirty="0" err="1" smtClean="0"/>
              <a:t>deberán</a:t>
            </a:r>
            <a:r>
              <a:rPr lang="en-US" sz="3600" dirty="0" smtClean="0"/>
              <a:t>, </a:t>
            </a:r>
            <a:r>
              <a:rPr lang="en-US" sz="3600" dirty="0" err="1" smtClean="0"/>
              <a:t>en</a:t>
            </a:r>
            <a:r>
              <a:rPr lang="en-US" sz="3600" dirty="0" smtClean="0"/>
              <a:t> particular:</a:t>
            </a:r>
          </a:p>
          <a:p>
            <a:pPr marL="571500" lvl="2" indent="-571500">
              <a:lnSpc>
                <a:spcPct val="90000"/>
              </a:lnSpc>
              <a:defRPr/>
            </a:pPr>
            <a:r>
              <a:rPr lang="en-US" sz="3600" dirty="0" err="1"/>
              <a:t>m</a:t>
            </a:r>
            <a:r>
              <a:rPr lang="en-US" sz="3600" dirty="0" err="1" smtClean="0"/>
              <a:t>antener</a:t>
            </a:r>
            <a:r>
              <a:rPr lang="en-US" sz="3600" dirty="0" smtClean="0"/>
              <a:t> </a:t>
            </a:r>
            <a:r>
              <a:rPr lang="en-US" sz="3600" dirty="0" err="1" smtClean="0"/>
              <a:t>actualizados</a:t>
            </a:r>
            <a:r>
              <a:rPr lang="en-US" sz="3600" dirty="0" smtClean="0"/>
              <a:t> </a:t>
            </a:r>
            <a:r>
              <a:rPr lang="en-US" sz="3600" dirty="0" err="1" smtClean="0"/>
              <a:t>sus</a:t>
            </a:r>
            <a:r>
              <a:rPr lang="en-US" sz="3600" dirty="0" smtClean="0"/>
              <a:t> SAAQ y CC/EFOD;</a:t>
            </a:r>
          </a:p>
          <a:p>
            <a:pPr marL="571500" lvl="2" indent="-571500">
              <a:lnSpc>
                <a:spcPct val="90000"/>
              </a:lnSpc>
              <a:tabLst>
                <a:tab pos="6816725" algn="l"/>
              </a:tabLst>
              <a:defRPr/>
            </a:pPr>
            <a:r>
              <a:rPr lang="en-US" sz="3600" dirty="0" err="1"/>
              <a:t>mantener</a:t>
            </a:r>
            <a:r>
              <a:rPr lang="en-US" sz="3600" dirty="0"/>
              <a:t> </a:t>
            </a:r>
            <a:r>
              <a:rPr lang="en-US" sz="3600" dirty="0" err="1"/>
              <a:t>actualizados</a:t>
            </a:r>
            <a:r>
              <a:rPr lang="en-US" sz="3600" dirty="0"/>
              <a:t> </a:t>
            </a:r>
            <a:r>
              <a:rPr lang="en-US" sz="3600" dirty="0" err="1"/>
              <a:t>sus</a:t>
            </a:r>
            <a:r>
              <a:rPr lang="en-US" sz="3600" dirty="0"/>
              <a:t> CAP y la </a:t>
            </a:r>
            <a:r>
              <a:rPr lang="en-US" sz="3600" dirty="0" err="1"/>
              <a:t>condición</a:t>
            </a:r>
            <a:r>
              <a:rPr lang="en-US" sz="3600" dirty="0"/>
              <a:t> de </a:t>
            </a:r>
            <a:r>
              <a:rPr lang="en-US" sz="3600" dirty="0" err="1"/>
              <a:t>sus</a:t>
            </a:r>
            <a:r>
              <a:rPr lang="en-US" sz="3600" dirty="0"/>
              <a:t> PQ (</a:t>
            </a:r>
            <a:r>
              <a:rPr lang="en-US" sz="3600" dirty="0" err="1"/>
              <a:t>autoevaluación</a:t>
            </a:r>
            <a:r>
              <a:rPr lang="en-US" sz="3600" dirty="0"/>
              <a:t>), y </a:t>
            </a:r>
            <a:r>
              <a:rPr lang="en-US" sz="3600" dirty="0" err="1"/>
              <a:t>proporcionar</a:t>
            </a:r>
            <a:r>
              <a:rPr lang="en-US" sz="3600" dirty="0"/>
              <a:t> </a:t>
            </a:r>
            <a:r>
              <a:rPr lang="en-US" sz="3600" dirty="0" err="1"/>
              <a:t>todas</a:t>
            </a:r>
            <a:r>
              <a:rPr lang="en-US" sz="3600" dirty="0"/>
              <a:t> las </a:t>
            </a:r>
            <a:r>
              <a:rPr lang="en-US" sz="3600" dirty="0" err="1"/>
              <a:t>pruebas</a:t>
            </a:r>
            <a:r>
              <a:rPr lang="en-US" sz="3600" dirty="0"/>
              <a:t> </a:t>
            </a:r>
            <a:r>
              <a:rPr lang="en-US" sz="3600" dirty="0" err="1"/>
              <a:t>conexas</a:t>
            </a:r>
            <a:r>
              <a:rPr lang="en-US" sz="3600" dirty="0"/>
              <a:t>; y</a:t>
            </a:r>
          </a:p>
          <a:p>
            <a:pPr marL="571500" lvl="2" indent="-571500">
              <a:lnSpc>
                <a:spcPct val="90000"/>
              </a:lnSpc>
              <a:defRPr/>
            </a:pPr>
            <a:r>
              <a:rPr lang="en-US" sz="3600" dirty="0" smtClean="0"/>
              <a:t>responder con </a:t>
            </a:r>
            <a:r>
              <a:rPr lang="en-US" sz="3600" dirty="0" err="1" smtClean="0"/>
              <a:t>prontitud</a:t>
            </a:r>
            <a:r>
              <a:rPr lang="en-US" sz="3600" dirty="0" smtClean="0"/>
              <a:t> a los MIR </a:t>
            </a:r>
            <a:r>
              <a:rPr lang="en-US" sz="3600" dirty="0" err="1" smtClean="0"/>
              <a:t>notificados</a:t>
            </a:r>
            <a:r>
              <a:rPr lang="en-US" sz="3600" dirty="0" smtClean="0"/>
              <a:t> </a:t>
            </a:r>
            <a:r>
              <a:rPr lang="en-US" sz="3600" dirty="0" err="1" smtClean="0"/>
              <a:t>por</a:t>
            </a:r>
            <a:r>
              <a:rPr lang="en-US" sz="3600" dirty="0" smtClean="0"/>
              <a:t> la OACI.</a:t>
            </a:r>
          </a:p>
          <a:p>
            <a:pPr marL="571500" lvl="2" indent="-571500">
              <a:lnSpc>
                <a:spcPct val="90000"/>
              </a:lnSpc>
              <a:defRPr/>
            </a:pPr>
            <a:endParaRPr lang="en-US" sz="3600" dirty="0"/>
          </a:p>
        </p:txBody>
      </p:sp>
      <p:sp>
        <p:nvSpPr>
          <p:cNvPr id="8" name="Date Placeholder 7"/>
          <p:cNvSpPr>
            <a:spLocks noGrp="1"/>
          </p:cNvSpPr>
          <p:nvPr>
            <p:ph type="dt" sz="half" idx="10"/>
          </p:nvPr>
        </p:nvSpPr>
        <p:spPr/>
        <p:txBody>
          <a:bodyPr/>
          <a:lstStyle/>
          <a:p>
            <a:fld id="{06499445-BA2F-46E5-AD77-07EBF036B28D}" type="datetime4">
              <a:rPr lang="es-ES" smtClean="0"/>
              <a:t>05 de diciembre de 2017</a:t>
            </a:fld>
            <a:endParaRPr lang="en-US"/>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2" name="Slide Number Placeholder 1"/>
          <p:cNvSpPr>
            <a:spLocks noGrp="1"/>
          </p:cNvSpPr>
          <p:nvPr>
            <p:ph type="sldNum" sz="quarter" idx="12"/>
          </p:nvPr>
        </p:nvSpPr>
        <p:spPr/>
        <p:txBody>
          <a:bodyPr/>
          <a:lstStyle/>
          <a:p>
            <a:r>
              <a:rPr lang="en-US" smtClean="0"/>
              <a:t> </a:t>
            </a:r>
            <a:fld id="{AEBC9397-8921-489F-B39C-2E8FC685A84F}" type="slidenum">
              <a:rPr lang="en-US" smtClean="0"/>
              <a:pPr/>
              <a:t>72</a:t>
            </a:fld>
            <a:endParaRPr lang="en-US" dirty="0"/>
          </a:p>
        </p:txBody>
      </p:sp>
    </p:spTree>
    <p:extLst>
      <p:ext uri="{BB962C8B-B14F-4D97-AF65-F5344CB8AC3E}">
        <p14:creationId xmlns:p14="http://schemas.microsoft.com/office/powerpoint/2010/main" val="11516953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n-US" dirty="0" err="1" smtClean="0"/>
              <a:t>Descripción</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Clr>
                <a:srgbClr val="FF0000"/>
              </a:buClr>
              <a:buFont typeface="+mj-lt"/>
              <a:buAutoNum type="arabicParenR"/>
            </a:pPr>
            <a:r>
              <a:rPr lang="en-US" sz="2000" dirty="0" err="1" smtClean="0"/>
              <a:t>Observación</a:t>
            </a:r>
            <a:r>
              <a:rPr lang="en-US" sz="2000" dirty="0" smtClean="0"/>
              <a:t> y </a:t>
            </a:r>
            <a:r>
              <a:rPr lang="en-US" sz="2000" dirty="0" err="1" smtClean="0"/>
              <a:t>vigilancia</a:t>
            </a:r>
            <a:r>
              <a:rPr lang="en-US" sz="2000" dirty="0" smtClean="0"/>
              <a:t> (MO) </a:t>
            </a:r>
          </a:p>
          <a:p>
            <a:pPr marL="514350" indent="-514350">
              <a:buClr>
                <a:srgbClr val="FF0000"/>
              </a:buClr>
              <a:buFont typeface="+mj-lt"/>
              <a:buAutoNum type="arabicParenR"/>
            </a:pPr>
            <a:r>
              <a:rPr lang="en-US" sz="2000" dirty="0" err="1" smtClean="0"/>
              <a:t>Elementos</a:t>
            </a:r>
            <a:r>
              <a:rPr lang="en-US" sz="2000" dirty="0" smtClean="0"/>
              <a:t> </a:t>
            </a:r>
            <a:r>
              <a:rPr lang="en-US" sz="2000" dirty="0" err="1" smtClean="0"/>
              <a:t>críticos</a:t>
            </a:r>
            <a:r>
              <a:rPr lang="en-US" sz="2000" dirty="0" smtClean="0"/>
              <a:t> (CE) de un </a:t>
            </a:r>
            <a:r>
              <a:rPr lang="en-US" sz="2000" dirty="0" err="1" smtClean="0"/>
              <a:t>sistema</a:t>
            </a:r>
            <a:r>
              <a:rPr lang="en-US" sz="2000" dirty="0" smtClean="0"/>
              <a:t> </a:t>
            </a:r>
            <a:r>
              <a:rPr lang="en-US" sz="2000" dirty="0" err="1" smtClean="0"/>
              <a:t>estatal</a:t>
            </a:r>
            <a:r>
              <a:rPr lang="en-US" sz="2000" dirty="0" smtClean="0"/>
              <a:t> de </a:t>
            </a:r>
            <a:r>
              <a:rPr lang="en-US" sz="2000" dirty="0" err="1" smtClean="0"/>
              <a:t>vigilancia</a:t>
            </a:r>
            <a:r>
              <a:rPr lang="en-US" sz="2000" dirty="0" smtClean="0"/>
              <a:t> de la </a:t>
            </a:r>
            <a:r>
              <a:rPr lang="en-US" sz="2000" dirty="0" err="1" smtClean="0"/>
              <a:t>seguridad</a:t>
            </a:r>
            <a:r>
              <a:rPr lang="en-US" sz="2000" dirty="0" smtClean="0"/>
              <a:t> </a:t>
            </a:r>
            <a:r>
              <a:rPr lang="en-US" sz="2000" dirty="0" err="1" smtClean="0"/>
              <a:t>operacional</a:t>
            </a:r>
            <a:endParaRPr lang="en-US" sz="2000" dirty="0" smtClean="0"/>
          </a:p>
          <a:p>
            <a:pPr marL="514350" indent="-514350">
              <a:buClr>
                <a:srgbClr val="FF0000"/>
              </a:buClr>
              <a:buFont typeface="+mj-lt"/>
              <a:buAutoNum type="arabicParenR"/>
            </a:pPr>
            <a:r>
              <a:rPr lang="en-US" sz="2000" dirty="0" err="1" smtClean="0"/>
              <a:t>Áreas</a:t>
            </a:r>
            <a:r>
              <a:rPr lang="en-US" sz="2000" dirty="0" smtClean="0"/>
              <a:t> de </a:t>
            </a:r>
            <a:r>
              <a:rPr lang="en-US" sz="2000" dirty="0" err="1" smtClean="0"/>
              <a:t>auditoría</a:t>
            </a:r>
            <a:r>
              <a:rPr lang="en-US" sz="2000" dirty="0" smtClean="0"/>
              <a:t> CMA del USOAP y </a:t>
            </a:r>
            <a:r>
              <a:rPr lang="en-US" sz="2000" dirty="0" err="1" smtClean="0"/>
              <a:t>preguntas</a:t>
            </a:r>
            <a:r>
              <a:rPr lang="en-US" sz="2000" dirty="0" smtClean="0"/>
              <a:t> del </a:t>
            </a:r>
            <a:r>
              <a:rPr lang="en-US" sz="2000" dirty="0" err="1" smtClean="0"/>
              <a:t>protocolo</a:t>
            </a:r>
            <a:r>
              <a:rPr lang="en-US" sz="2000" dirty="0" smtClean="0"/>
              <a:t> (PQ) </a:t>
            </a:r>
            <a:endParaRPr lang="en-US" sz="2000" dirty="0"/>
          </a:p>
          <a:p>
            <a:pPr marL="514350" indent="-514350">
              <a:buClr>
                <a:srgbClr val="FF0000"/>
              </a:buClr>
              <a:buFont typeface="+mj-lt"/>
              <a:buAutoNum type="arabicParenR"/>
            </a:pPr>
            <a:r>
              <a:rPr lang="en-US" sz="2000" dirty="0" err="1" smtClean="0"/>
              <a:t>Componentes</a:t>
            </a:r>
            <a:r>
              <a:rPr lang="en-US" sz="2000" dirty="0" smtClean="0"/>
              <a:t> del CMA del USOAP</a:t>
            </a:r>
            <a:endParaRPr lang="en-US" sz="2000" dirty="0"/>
          </a:p>
          <a:p>
            <a:pPr marL="965200" lvl="1" indent="-514350">
              <a:buClr>
                <a:srgbClr val="FF0000"/>
              </a:buClr>
              <a:buFont typeface="+mj-lt"/>
              <a:buAutoNum type="alphaLcParenR"/>
            </a:pPr>
            <a:r>
              <a:rPr lang="es-ES" sz="2000" dirty="0" smtClean="0"/>
              <a:t>recopilación </a:t>
            </a:r>
            <a:r>
              <a:rPr lang="es-ES" sz="2000" dirty="0"/>
              <a:t>de información sobre seguridad </a:t>
            </a:r>
            <a:r>
              <a:rPr lang="es-ES" sz="2000" dirty="0" smtClean="0"/>
              <a:t>operacional</a:t>
            </a:r>
          </a:p>
          <a:p>
            <a:pPr marL="965200" lvl="1" indent="-514350">
              <a:buClr>
                <a:srgbClr val="FF0000"/>
              </a:buClr>
              <a:buFont typeface="+mj-lt"/>
              <a:buAutoNum type="alphaLcParenR"/>
            </a:pPr>
            <a:r>
              <a:rPr lang="es-ES" sz="2000" dirty="0" smtClean="0"/>
              <a:t>determinación </a:t>
            </a:r>
            <a:r>
              <a:rPr lang="es-ES" sz="2000" dirty="0"/>
              <a:t>del perfil de riesgos de seguridad operacional del </a:t>
            </a:r>
            <a:r>
              <a:rPr lang="es-ES" sz="2000" dirty="0" smtClean="0"/>
              <a:t>Estado</a:t>
            </a:r>
          </a:p>
          <a:p>
            <a:pPr marL="965200" lvl="1" indent="-514350">
              <a:buClr>
                <a:srgbClr val="FF0000"/>
              </a:buClr>
              <a:buFont typeface="+mj-lt"/>
              <a:buAutoNum type="alphaLcParenR"/>
            </a:pPr>
            <a:r>
              <a:rPr lang="es-ES" sz="2000" dirty="0" smtClean="0"/>
              <a:t>establecimiento </a:t>
            </a:r>
            <a:r>
              <a:rPr lang="es-ES" sz="2000" dirty="0"/>
              <a:t>del orden de prioridad y realización de las actividades del CMA del </a:t>
            </a:r>
            <a:r>
              <a:rPr lang="es-ES" sz="2000" dirty="0" smtClean="0"/>
              <a:t>USOAP</a:t>
            </a:r>
          </a:p>
          <a:p>
            <a:pPr marL="965200" lvl="1" indent="-514350">
              <a:buClr>
                <a:srgbClr val="FF0000"/>
              </a:buClr>
              <a:buFont typeface="+mj-lt"/>
              <a:buAutoNum type="alphaLcParenR"/>
            </a:pPr>
            <a:r>
              <a:rPr lang="es-ES" sz="2000" dirty="0" smtClean="0"/>
              <a:t>actualización del índice de </a:t>
            </a:r>
            <a:r>
              <a:rPr lang="es-ES" sz="2000" dirty="0"/>
              <a:t>la </a:t>
            </a:r>
            <a:r>
              <a:rPr lang="es-ES" sz="2000" dirty="0" smtClean="0"/>
              <a:t>aplicación eficaz (EI) </a:t>
            </a:r>
            <a:r>
              <a:rPr lang="es-ES" sz="2000" dirty="0"/>
              <a:t>y situación de las </a:t>
            </a:r>
            <a:r>
              <a:rPr lang="es-ES" sz="2000" dirty="0" smtClean="0"/>
              <a:t>preocupaciones significativas de seguridad operacional (SSC)</a:t>
            </a:r>
          </a:p>
          <a:p>
            <a:pPr marL="546100" lvl="1" indent="-457200">
              <a:buClr>
                <a:srgbClr val="FF0000"/>
              </a:buClr>
              <a:buFont typeface="+mj-lt"/>
              <a:buAutoNum type="arabicParenR" startAt="5"/>
            </a:pPr>
            <a:r>
              <a:rPr lang="en-US" sz="2000" dirty="0" err="1" smtClean="0"/>
              <a:t>Anexo</a:t>
            </a:r>
            <a:r>
              <a:rPr lang="en-US" sz="2000" dirty="0" smtClean="0"/>
              <a:t> 19 </a:t>
            </a:r>
            <a:r>
              <a:rPr lang="en-US" sz="2000" dirty="0" smtClean="0">
                <a:latin typeface="Calibri"/>
              </a:rPr>
              <a:t>— </a:t>
            </a:r>
            <a:r>
              <a:rPr lang="es-ES" sz="2000" i="1" dirty="0" smtClean="0"/>
              <a:t>Gestión </a:t>
            </a:r>
            <a:r>
              <a:rPr lang="es-ES" sz="2000" i="1" dirty="0"/>
              <a:t>de la seguridad </a:t>
            </a:r>
            <a:r>
              <a:rPr lang="es-ES" sz="2000" i="1" dirty="0" smtClean="0"/>
              <a:t>operacional</a:t>
            </a:r>
          </a:p>
          <a:p>
            <a:pPr marL="546100" lvl="1" indent="-457200">
              <a:buClr>
                <a:srgbClr val="FF0000"/>
              </a:buClr>
              <a:buFont typeface="+mj-lt"/>
              <a:buAutoNum type="arabicParenR" startAt="5"/>
            </a:pPr>
            <a:r>
              <a:rPr lang="es-ES" sz="2000" dirty="0" smtClean="0"/>
              <a:t>Instrucción </a:t>
            </a:r>
            <a:r>
              <a:rPr lang="es-ES" sz="2000" dirty="0"/>
              <a:t>basada </a:t>
            </a:r>
            <a:r>
              <a:rPr lang="es-ES" sz="2000" dirty="0" smtClean="0"/>
              <a:t>en computadora </a:t>
            </a:r>
            <a:r>
              <a:rPr lang="es-ES" sz="2000" dirty="0"/>
              <a:t>(CBT</a:t>
            </a:r>
            <a:r>
              <a:rPr lang="es-ES" sz="2000" dirty="0" smtClean="0"/>
              <a:t>) del CMA del USOAP</a:t>
            </a:r>
          </a:p>
          <a:p>
            <a:pPr marL="546100" lvl="1" indent="-457200">
              <a:buClr>
                <a:srgbClr val="FF0000"/>
              </a:buClr>
              <a:buFont typeface="+mj-lt"/>
              <a:buAutoNum type="arabicParenR" startAt="5"/>
            </a:pPr>
            <a:r>
              <a:rPr lang="en-US" sz="2000" dirty="0" err="1" smtClean="0"/>
              <a:t>Informe</a:t>
            </a:r>
            <a:r>
              <a:rPr lang="en-US" sz="2000" dirty="0" smtClean="0"/>
              <a:t> </a:t>
            </a:r>
            <a:r>
              <a:rPr lang="en-US" sz="2000" dirty="0" err="1" smtClean="0"/>
              <a:t>sobre</a:t>
            </a:r>
            <a:r>
              <a:rPr lang="en-US" sz="2000" dirty="0" smtClean="0"/>
              <a:t> </a:t>
            </a:r>
            <a:r>
              <a:rPr lang="en-US" sz="2000" dirty="0" err="1" smtClean="0"/>
              <a:t>los</a:t>
            </a:r>
            <a:r>
              <a:rPr lang="en-US" sz="2000" dirty="0" smtClean="0"/>
              <a:t> </a:t>
            </a:r>
            <a:r>
              <a:rPr lang="en-US" sz="2000" dirty="0" err="1" smtClean="0"/>
              <a:t>resultados</a:t>
            </a:r>
            <a:r>
              <a:rPr lang="en-US" sz="2000" dirty="0" smtClean="0"/>
              <a:t> del CMA del USOAP: </a:t>
            </a:r>
            <a:r>
              <a:rPr lang="en-US" sz="2000" dirty="0" err="1" smtClean="0"/>
              <a:t>enero</a:t>
            </a:r>
            <a:r>
              <a:rPr lang="en-US" sz="2000" dirty="0" smtClean="0"/>
              <a:t> de 2013 </a:t>
            </a:r>
            <a:r>
              <a:rPr lang="en-US" sz="2000" dirty="0"/>
              <a:t>—</a:t>
            </a:r>
            <a:r>
              <a:rPr lang="en-US" sz="2000" dirty="0" smtClean="0"/>
              <a:t> </a:t>
            </a:r>
            <a:r>
              <a:rPr lang="en-US" sz="2000" dirty="0" err="1" smtClean="0"/>
              <a:t>diciembre</a:t>
            </a:r>
            <a:r>
              <a:rPr lang="en-US" sz="2000" dirty="0" smtClean="0"/>
              <a:t> de 2015 (</a:t>
            </a:r>
            <a:r>
              <a:rPr lang="en-US" sz="2000" dirty="0" err="1" smtClean="0"/>
              <a:t>disponible</a:t>
            </a:r>
            <a:r>
              <a:rPr lang="en-US" sz="2000" dirty="0" smtClean="0"/>
              <a:t> </a:t>
            </a:r>
            <a:r>
              <a:rPr lang="en-US" sz="2000" dirty="0" err="1" smtClean="0"/>
              <a:t>únicamente</a:t>
            </a:r>
            <a:r>
              <a:rPr lang="en-US" sz="2000" dirty="0" smtClean="0"/>
              <a:t> </a:t>
            </a:r>
            <a:r>
              <a:rPr lang="en-US" sz="2000" dirty="0" err="1" smtClean="0"/>
              <a:t>en</a:t>
            </a:r>
            <a:r>
              <a:rPr lang="en-US" sz="2000" dirty="0" smtClean="0"/>
              <a:t> </a:t>
            </a:r>
            <a:r>
              <a:rPr lang="en-US" sz="2000" dirty="0" err="1" smtClean="0"/>
              <a:t>inglés</a:t>
            </a:r>
            <a:r>
              <a:rPr lang="en-US" sz="2000" dirty="0" smtClean="0"/>
              <a:t>: </a:t>
            </a:r>
            <a:r>
              <a:rPr lang="en-US" sz="2000" i="1" dirty="0" smtClean="0"/>
              <a:t>Report </a:t>
            </a:r>
            <a:r>
              <a:rPr lang="en-US" sz="2000" i="1" dirty="0"/>
              <a:t>on USOAP CMA Results: Jan 2013 – Dec </a:t>
            </a:r>
            <a:r>
              <a:rPr lang="en-US" sz="2000" i="1" dirty="0" smtClean="0"/>
              <a:t>2015</a:t>
            </a:r>
            <a:r>
              <a:rPr lang="en-US" sz="2000" dirty="0" smtClean="0"/>
              <a:t>)</a:t>
            </a:r>
          </a:p>
          <a:p>
            <a:pPr marL="546100" lvl="1" indent="-457200">
              <a:buClr>
                <a:srgbClr val="FF0000"/>
              </a:buClr>
              <a:buFont typeface="+mj-lt"/>
              <a:buAutoNum type="arabicParenR" startAt="5"/>
            </a:pPr>
            <a:r>
              <a:rPr lang="en-US" sz="2000" dirty="0" err="1" smtClean="0"/>
              <a:t>Obligaciones</a:t>
            </a:r>
            <a:r>
              <a:rPr lang="en-US" sz="2000" dirty="0" smtClean="0"/>
              <a:t> </a:t>
            </a:r>
            <a:r>
              <a:rPr lang="en-US" sz="2000" dirty="0" err="1" smtClean="0"/>
              <a:t>principales</a:t>
            </a:r>
            <a:r>
              <a:rPr lang="en-US" sz="2000" dirty="0" smtClean="0"/>
              <a:t> de </a:t>
            </a:r>
            <a:r>
              <a:rPr lang="en-US" sz="2000" dirty="0" err="1" smtClean="0"/>
              <a:t>los</a:t>
            </a:r>
            <a:r>
              <a:rPr lang="en-US" sz="2000" dirty="0" smtClean="0"/>
              <a:t> </a:t>
            </a:r>
            <a:r>
              <a:rPr lang="en-US" sz="2000" dirty="0" err="1" smtClean="0"/>
              <a:t>Estados</a:t>
            </a:r>
            <a:r>
              <a:rPr lang="en-US" sz="2000" dirty="0" smtClean="0"/>
              <a:t> </a:t>
            </a:r>
            <a:r>
              <a:rPr lang="en-US" sz="2000" dirty="0" err="1" smtClean="0"/>
              <a:t>en</a:t>
            </a:r>
            <a:r>
              <a:rPr lang="en-US" sz="2000" dirty="0" smtClean="0"/>
              <a:t> el </a:t>
            </a:r>
            <a:r>
              <a:rPr lang="en-US" sz="2000" dirty="0" err="1" smtClean="0"/>
              <a:t>contexto</a:t>
            </a:r>
            <a:r>
              <a:rPr lang="en-US" sz="2000" dirty="0" smtClean="0"/>
              <a:t> del CMA del USOAP</a:t>
            </a:r>
            <a:endParaRPr lang="es-ES" sz="2000" dirty="0" smtClean="0"/>
          </a:p>
          <a:p>
            <a:pPr marL="546100" lvl="1" indent="-457200">
              <a:buClr>
                <a:srgbClr val="FF0000"/>
              </a:buClr>
              <a:buFont typeface="+mj-lt"/>
              <a:buAutoNum type="arabicParenR" startAt="5"/>
            </a:pPr>
            <a:endParaRPr lang="en-US" sz="2000" dirty="0"/>
          </a:p>
        </p:txBody>
      </p:sp>
      <p:sp>
        <p:nvSpPr>
          <p:cNvPr id="8" name="Date Placeholder 7"/>
          <p:cNvSpPr>
            <a:spLocks noGrp="1"/>
          </p:cNvSpPr>
          <p:nvPr>
            <p:ph type="dt" sz="half" idx="10"/>
          </p:nvPr>
        </p:nvSpPr>
        <p:spPr/>
        <p:txBody>
          <a:bodyPr/>
          <a:lstStyle/>
          <a:p>
            <a:fld id="{B00269CE-0D04-406B-8E5E-0229B7A6914B}" type="datetime4">
              <a:rPr lang="es-ES" smtClean="0"/>
              <a:t>05 de diciembre de 2017</a:t>
            </a:fld>
            <a:endParaRPr lang="en-US"/>
          </a:p>
        </p:txBody>
      </p:sp>
      <p:sp>
        <p:nvSpPr>
          <p:cNvPr id="6" name="Footer Placeholder 5"/>
          <p:cNvSpPr>
            <a:spLocks noGrp="1"/>
          </p:cNvSpPr>
          <p:nvPr>
            <p:ph type="ftr" sz="quarter" idx="11"/>
          </p:nvPr>
        </p:nvSpPr>
        <p:spPr/>
        <p:txBody>
          <a:bodyPr/>
          <a:lstStyle/>
          <a:p>
            <a:r>
              <a:rPr lang="en-US" smtClean="0"/>
              <a:t>Seminario CMA - Módulo 2</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73</a:t>
            </a:fld>
            <a:endParaRPr lang="en-US" dirty="0"/>
          </a:p>
        </p:txBody>
      </p:sp>
    </p:spTree>
    <p:extLst>
      <p:ext uri="{BB962C8B-B14F-4D97-AF65-F5344CB8AC3E}">
        <p14:creationId xmlns:p14="http://schemas.microsoft.com/office/powerpoint/2010/main" val="14126208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1720" y="5589240"/>
            <a:ext cx="5040560" cy="769441"/>
          </a:xfrm>
          <a:prstGeom prst="rect">
            <a:avLst/>
          </a:prstGeom>
          <a:solidFill>
            <a:srgbClr val="1B4177"/>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smtClean="0">
                <a:ln>
                  <a:solidFill>
                    <a:srgbClr val="3366CC"/>
                  </a:solidFill>
                </a:ln>
                <a:solidFill>
                  <a:schemeClr val="bg1">
                    <a:lumMod val="95000"/>
                  </a:schemeClr>
                </a:solidFill>
                <a:latin typeface="DIN Offc" panose="020B0504020101010102" pitchFamily="34" charset="0"/>
              </a:rPr>
              <a:t>MUCHAS GRACIAS</a:t>
            </a:r>
            <a:endParaRPr lang="en-GB" sz="4400" dirty="0">
              <a:ln>
                <a:solidFill>
                  <a:srgbClr val="3366CC"/>
                </a:solidFill>
              </a:ln>
              <a:solidFill>
                <a:schemeClr val="bg1">
                  <a:lumMod val="95000"/>
                </a:schemeClr>
              </a:solidFill>
              <a:latin typeface="DIN Offc" panose="020B0504020101010102" pitchFamily="34" charset="0"/>
            </a:endParaRPr>
          </a:p>
        </p:txBody>
      </p:sp>
    </p:spTree>
    <p:extLst>
      <p:ext uri="{BB962C8B-B14F-4D97-AF65-F5344CB8AC3E}">
        <p14:creationId xmlns:p14="http://schemas.microsoft.com/office/powerpoint/2010/main" val="298199702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2400" dirty="0" smtClean="0"/>
              <a:t>La OACI realiza auditorías y otras </a:t>
            </a:r>
            <a:r>
              <a:rPr lang="en-US" sz="2400" dirty="0" err="1" smtClean="0"/>
              <a:t>actividades</a:t>
            </a:r>
            <a:r>
              <a:rPr lang="en-US" sz="2400" dirty="0" smtClean="0"/>
              <a:t> de </a:t>
            </a:r>
            <a:r>
              <a:rPr lang="en-US" sz="2400" dirty="0" err="1" smtClean="0"/>
              <a:t>observación</a:t>
            </a:r>
            <a:r>
              <a:rPr lang="en-US" sz="2400" dirty="0" smtClean="0"/>
              <a:t> para </a:t>
            </a:r>
            <a:r>
              <a:rPr lang="en-US" sz="2400" dirty="0" err="1" smtClean="0"/>
              <a:t>determinar</a:t>
            </a:r>
            <a:r>
              <a:rPr lang="en-US" sz="2400" dirty="0" smtClean="0"/>
              <a:t> las </a:t>
            </a:r>
            <a:r>
              <a:rPr lang="en-US" sz="2400" dirty="0" err="1" smtClean="0"/>
              <a:t>capacidades</a:t>
            </a:r>
            <a:r>
              <a:rPr lang="en-US" sz="2400" dirty="0" smtClean="0"/>
              <a:t> de </a:t>
            </a:r>
            <a:r>
              <a:rPr lang="en-US" sz="2400" dirty="0" err="1" smtClean="0"/>
              <a:t>vigilancia</a:t>
            </a:r>
            <a:r>
              <a:rPr lang="en-US" sz="2400" dirty="0" smtClean="0"/>
              <a:t> de la </a:t>
            </a:r>
            <a:r>
              <a:rPr lang="en-US" sz="2400" dirty="0" err="1" smtClean="0"/>
              <a:t>seguirdad</a:t>
            </a:r>
            <a:r>
              <a:rPr lang="en-US" sz="2400" dirty="0" smtClean="0"/>
              <a:t> </a:t>
            </a:r>
            <a:r>
              <a:rPr lang="en-US" sz="2400" dirty="0" err="1" smtClean="0"/>
              <a:t>operacional</a:t>
            </a:r>
            <a:r>
              <a:rPr lang="en-US" sz="2400" dirty="0" smtClean="0"/>
              <a:t> de los </a:t>
            </a:r>
            <a:r>
              <a:rPr lang="en-US" sz="2400" dirty="0" err="1" smtClean="0"/>
              <a:t>Estados</a:t>
            </a:r>
            <a:r>
              <a:rPr lang="en-US" sz="2400" dirty="0" smtClean="0"/>
              <a:t> </a:t>
            </a:r>
            <a:r>
              <a:rPr lang="en-US" sz="2400" dirty="0" err="1" smtClean="0"/>
              <a:t>miembros</a:t>
            </a:r>
            <a:r>
              <a:rPr lang="en-US" sz="2400" dirty="0" smtClean="0"/>
              <a:t>:</a:t>
            </a:r>
          </a:p>
          <a:p>
            <a:r>
              <a:rPr lang="en-US" sz="2400" dirty="0" err="1"/>
              <a:t>e</a:t>
            </a:r>
            <a:r>
              <a:rPr lang="en-US" sz="2400" dirty="0" err="1" smtClean="0"/>
              <a:t>valuando</a:t>
            </a:r>
            <a:r>
              <a:rPr lang="en-US" sz="2400" dirty="0" smtClean="0"/>
              <a:t> la </a:t>
            </a:r>
            <a:r>
              <a:rPr lang="en-US" sz="2400" dirty="0" err="1" smtClean="0"/>
              <a:t>aplicación</a:t>
            </a:r>
            <a:r>
              <a:rPr lang="en-US" sz="2400" dirty="0" smtClean="0"/>
              <a:t> </a:t>
            </a:r>
            <a:r>
              <a:rPr lang="en-US" sz="2400" dirty="0" err="1" smtClean="0"/>
              <a:t>eficaz</a:t>
            </a:r>
            <a:r>
              <a:rPr lang="en-US" sz="2400" dirty="0" smtClean="0"/>
              <a:t> de los 8 CE </a:t>
            </a:r>
            <a:r>
              <a:rPr lang="en-US" sz="2400" dirty="0" err="1" smtClean="0"/>
              <a:t>en</a:t>
            </a:r>
            <a:r>
              <a:rPr lang="en-US" sz="2400" dirty="0" smtClean="0"/>
              <a:t> las 8 </a:t>
            </a:r>
            <a:r>
              <a:rPr lang="en-US" sz="2400" dirty="0" err="1" smtClean="0"/>
              <a:t>áreas</a:t>
            </a:r>
            <a:r>
              <a:rPr lang="en-US" sz="2400" dirty="0" smtClean="0"/>
              <a:t> de </a:t>
            </a:r>
            <a:r>
              <a:rPr lang="en-US" sz="2400" dirty="0" err="1" smtClean="0"/>
              <a:t>auditoría</a:t>
            </a:r>
            <a:r>
              <a:rPr lang="en-US" sz="2400" dirty="0" smtClean="0"/>
              <a:t> (</a:t>
            </a:r>
            <a:r>
              <a:rPr lang="en-US" sz="2400" dirty="0" err="1" smtClean="0"/>
              <a:t>es</a:t>
            </a:r>
            <a:r>
              <a:rPr lang="en-US" sz="2400" dirty="0" smtClean="0"/>
              <a:t> </a:t>
            </a:r>
            <a:r>
              <a:rPr lang="en-US" sz="2400" dirty="0" err="1" smtClean="0"/>
              <a:t>decir</a:t>
            </a:r>
            <a:r>
              <a:rPr lang="en-US" sz="2400" dirty="0" smtClean="0"/>
              <a:t>, LEG, ORG, PEL, OPS, AIR, AIG, ANS y AGA) a </a:t>
            </a:r>
            <a:r>
              <a:rPr lang="en-US" sz="2400" dirty="0" err="1" smtClean="0"/>
              <a:t>través</a:t>
            </a:r>
            <a:r>
              <a:rPr lang="en-US" sz="2400" dirty="0" smtClean="0"/>
              <a:t> de las </a:t>
            </a:r>
            <a:r>
              <a:rPr lang="en-US" sz="2400" dirty="0" err="1" smtClean="0"/>
              <a:t>preguntas</a:t>
            </a:r>
            <a:r>
              <a:rPr lang="en-US" sz="2400" dirty="0" smtClean="0"/>
              <a:t> del </a:t>
            </a:r>
            <a:r>
              <a:rPr lang="en-US" sz="2400" dirty="0" err="1" smtClean="0"/>
              <a:t>protocolo</a:t>
            </a:r>
            <a:r>
              <a:rPr lang="en-US" sz="2400" dirty="0" smtClean="0"/>
              <a:t> (PQ); y</a:t>
            </a:r>
          </a:p>
          <a:p>
            <a:r>
              <a:rPr lang="en-US" sz="2400" dirty="0" err="1"/>
              <a:t>v</a:t>
            </a:r>
            <a:r>
              <a:rPr lang="en-US" sz="2400" dirty="0" err="1" smtClean="0"/>
              <a:t>erificando</a:t>
            </a:r>
            <a:r>
              <a:rPr lang="en-US" sz="2400" dirty="0" smtClean="0"/>
              <a:t> la </a:t>
            </a:r>
            <a:r>
              <a:rPr lang="en-US" sz="2400" dirty="0" err="1" smtClean="0"/>
              <a:t>situación</a:t>
            </a:r>
            <a:r>
              <a:rPr lang="en-US" sz="2400" dirty="0" smtClean="0"/>
              <a:t> de la </a:t>
            </a:r>
            <a:r>
              <a:rPr lang="en-US" sz="2400" dirty="0" err="1" smtClean="0"/>
              <a:t>aplicación</a:t>
            </a:r>
            <a:r>
              <a:rPr lang="en-US" sz="2400" dirty="0" smtClean="0"/>
              <a:t> </a:t>
            </a:r>
            <a:r>
              <a:rPr lang="en-US" sz="2400" dirty="0" err="1" smtClean="0"/>
              <a:t>por</a:t>
            </a:r>
            <a:r>
              <a:rPr lang="en-US" sz="2400" dirty="0" smtClean="0"/>
              <a:t> parte de </a:t>
            </a:r>
            <a:r>
              <a:rPr lang="en-US" sz="2400" dirty="0" err="1" smtClean="0"/>
              <a:t>los</a:t>
            </a:r>
            <a:r>
              <a:rPr lang="en-US" sz="2400" dirty="0" smtClean="0"/>
              <a:t> </a:t>
            </a:r>
            <a:r>
              <a:rPr lang="en-US" sz="2400" dirty="0" err="1" smtClean="0"/>
              <a:t>Estados</a:t>
            </a:r>
            <a:r>
              <a:rPr lang="en-US" sz="2400" dirty="0" smtClean="0"/>
              <a:t> </a:t>
            </a:r>
            <a:r>
              <a:rPr lang="en-US" sz="2400" dirty="0" err="1" smtClean="0"/>
              <a:t>miembros</a:t>
            </a:r>
            <a:r>
              <a:rPr lang="en-US" sz="2400" dirty="0" smtClean="0"/>
              <a:t> de:</a:t>
            </a:r>
          </a:p>
          <a:p>
            <a:pPr marL="625475">
              <a:buFont typeface="Calibri" panose="020F0502020204030204" pitchFamily="34" charset="0"/>
              <a:buChar char="—"/>
            </a:pPr>
            <a:r>
              <a:rPr lang="en-US" sz="2400" dirty="0"/>
              <a:t>l</a:t>
            </a:r>
            <a:r>
              <a:rPr lang="en-US" sz="2400" dirty="0" smtClean="0"/>
              <a:t>as </a:t>
            </a:r>
            <a:r>
              <a:rPr lang="en-US" sz="2400" dirty="0" err="1" smtClean="0"/>
              <a:t>normas</a:t>
            </a:r>
            <a:r>
              <a:rPr lang="en-US" sz="2400" dirty="0" smtClean="0"/>
              <a:t> y </a:t>
            </a:r>
            <a:r>
              <a:rPr lang="en-US" sz="2400" dirty="0" err="1" smtClean="0"/>
              <a:t>métodos</a:t>
            </a:r>
            <a:r>
              <a:rPr lang="en-US" sz="2400" dirty="0" smtClean="0"/>
              <a:t> </a:t>
            </a:r>
            <a:r>
              <a:rPr lang="en-US" sz="2400" dirty="0" err="1" smtClean="0"/>
              <a:t>recomendados</a:t>
            </a:r>
            <a:r>
              <a:rPr lang="en-US" sz="2400" dirty="0" smtClean="0"/>
              <a:t> (SARPS) de la OACI </a:t>
            </a:r>
            <a:r>
              <a:rPr lang="en-US" sz="2400" dirty="0" err="1" smtClean="0"/>
              <a:t>relacionados</a:t>
            </a:r>
            <a:r>
              <a:rPr lang="en-US" sz="2400" dirty="0" smtClean="0"/>
              <a:t> con la </a:t>
            </a:r>
            <a:r>
              <a:rPr lang="en-US" sz="2400" dirty="0" err="1" smtClean="0"/>
              <a:t>seguridad</a:t>
            </a:r>
            <a:r>
              <a:rPr lang="en-US" sz="2400" dirty="0" smtClean="0"/>
              <a:t> </a:t>
            </a:r>
            <a:r>
              <a:rPr lang="en-US" sz="2400" dirty="0" err="1" smtClean="0"/>
              <a:t>operacional</a:t>
            </a:r>
            <a:r>
              <a:rPr lang="en-US" sz="2400" dirty="0" smtClean="0"/>
              <a:t>;</a:t>
            </a:r>
          </a:p>
          <a:p>
            <a:pPr marL="625475">
              <a:buFont typeface="Calibri" panose="020F0502020204030204" pitchFamily="34" charset="0"/>
              <a:buChar char="—"/>
            </a:pPr>
            <a:r>
              <a:rPr lang="en-US" sz="2400" dirty="0" smtClean="0"/>
              <a:t>los </a:t>
            </a:r>
            <a:r>
              <a:rPr lang="en-US" sz="2400" dirty="0" err="1" smtClean="0"/>
              <a:t>procedimientos</a:t>
            </a:r>
            <a:r>
              <a:rPr lang="en-US" sz="2400" dirty="0" smtClean="0"/>
              <a:t> </a:t>
            </a:r>
            <a:r>
              <a:rPr lang="en-US" sz="2400" dirty="0" err="1" smtClean="0"/>
              <a:t>conexos</a:t>
            </a:r>
            <a:r>
              <a:rPr lang="en-US" sz="2400" dirty="0" smtClean="0"/>
              <a:t>; y</a:t>
            </a:r>
          </a:p>
          <a:p>
            <a:pPr marL="625475">
              <a:buFont typeface="Calibri" panose="020F0502020204030204" pitchFamily="34" charset="0"/>
              <a:buChar char="—"/>
            </a:pPr>
            <a:r>
              <a:rPr lang="en-US" sz="2400" dirty="0" smtClean="0"/>
              <a:t>los </a:t>
            </a:r>
            <a:r>
              <a:rPr lang="en-US" sz="2400" dirty="0" err="1" smtClean="0"/>
              <a:t>textos</a:t>
            </a:r>
            <a:r>
              <a:rPr lang="en-US" sz="2400" dirty="0" smtClean="0"/>
              <a:t> de </a:t>
            </a:r>
            <a:r>
              <a:rPr lang="en-US" sz="2400" dirty="0" err="1" smtClean="0"/>
              <a:t>orientación</a:t>
            </a:r>
            <a:r>
              <a:rPr lang="en-US" sz="2400" dirty="0" smtClean="0"/>
              <a:t>.</a:t>
            </a:r>
          </a:p>
          <a:p>
            <a:endParaRPr lang="en-GB" sz="2400" dirty="0"/>
          </a:p>
        </p:txBody>
      </p:sp>
      <p:sp>
        <p:nvSpPr>
          <p:cNvPr id="7" name="Date Placeholder 6"/>
          <p:cNvSpPr>
            <a:spLocks noGrp="1"/>
          </p:cNvSpPr>
          <p:nvPr>
            <p:ph type="dt" sz="half" idx="10"/>
          </p:nvPr>
        </p:nvSpPr>
        <p:spPr/>
        <p:txBody>
          <a:bodyPr/>
          <a:lstStyle/>
          <a:p>
            <a:fld id="{8D0A1D81-F9C6-4DD6-8523-8372FC534600}" type="datetime4">
              <a:rPr lang="es-ES" smtClean="0"/>
              <a:t>05 de diciembre de 2017</a:t>
            </a:fld>
            <a:endParaRPr lang="en-US" dirty="0"/>
          </a:p>
        </p:txBody>
      </p:sp>
      <p:sp>
        <p:nvSpPr>
          <p:cNvPr id="3" name="Footer Placeholder 2"/>
          <p:cNvSpPr>
            <a:spLocks noGrp="1"/>
          </p:cNvSpPr>
          <p:nvPr>
            <p:ph type="ftr" sz="quarter" idx="11"/>
          </p:nvPr>
        </p:nvSpPr>
        <p:spPr/>
        <p:txBody>
          <a:bodyPr/>
          <a:lstStyle/>
          <a:p>
            <a:r>
              <a:rPr lang="en-US" smtClean="0"/>
              <a:t>Seminario CMA - Módulo 2</a:t>
            </a:r>
            <a:endParaRPr lang="en-US" dirty="0"/>
          </a:p>
        </p:txBody>
      </p:sp>
      <p:sp>
        <p:nvSpPr>
          <p:cNvPr id="8" name="Rectangle 7"/>
          <p:cNvSpPr/>
          <p:nvPr/>
        </p:nvSpPr>
        <p:spPr>
          <a:xfrm>
            <a:off x="467544" y="44624"/>
            <a:ext cx="7056784" cy="1077218"/>
          </a:xfrm>
          <a:prstGeom prst="rect">
            <a:avLst/>
          </a:prstGeom>
        </p:spPr>
        <p:txBody>
          <a:bodyPr wrap="square">
            <a:spAutoFit/>
          </a:bodyPr>
          <a:lstStyle/>
          <a:p>
            <a:r>
              <a:rPr lang="es-ES" sz="3200" b="1" dirty="0">
                <a:solidFill>
                  <a:srgbClr val="1B4177"/>
                </a:solidFill>
                <a:ea typeface="+mj-ea"/>
                <a:cs typeface="Arial" charset="0"/>
              </a:rPr>
              <a:t>Elementos </a:t>
            </a:r>
            <a:r>
              <a:rPr lang="es-ES" sz="3200" b="1" dirty="0" smtClean="0">
                <a:solidFill>
                  <a:srgbClr val="1B4177"/>
                </a:solidFill>
                <a:ea typeface="+mj-ea"/>
                <a:cs typeface="Arial" charset="0"/>
              </a:rPr>
              <a:t>críticos </a:t>
            </a:r>
            <a:r>
              <a:rPr lang="es-ES" sz="3200" b="1" dirty="0">
                <a:solidFill>
                  <a:srgbClr val="1B4177"/>
                </a:solidFill>
                <a:ea typeface="+mj-ea"/>
                <a:cs typeface="Arial" charset="0"/>
              </a:rPr>
              <a:t>(CE) de un sistema </a:t>
            </a:r>
            <a:r>
              <a:rPr lang="es-ES" sz="3200" b="1" dirty="0" smtClean="0">
                <a:solidFill>
                  <a:srgbClr val="1B4177"/>
                </a:solidFill>
                <a:ea typeface="+mj-ea"/>
                <a:cs typeface="Arial" charset="0"/>
              </a:rPr>
              <a:t>de </a:t>
            </a:r>
            <a:r>
              <a:rPr lang="es-ES" sz="3200" b="1" dirty="0">
                <a:solidFill>
                  <a:srgbClr val="1B4177"/>
                </a:solidFill>
                <a:ea typeface="+mj-ea"/>
                <a:cs typeface="Arial" charset="0"/>
              </a:rPr>
              <a:t>vigilancia de la seguridad operacional</a:t>
            </a:r>
            <a:endParaRPr lang="en-GB" sz="3200"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8</a:t>
            </a:fld>
            <a:endParaRPr lang="en-US" dirty="0"/>
          </a:p>
        </p:txBody>
      </p:sp>
    </p:spTree>
    <p:extLst>
      <p:ext uri="{BB962C8B-B14F-4D97-AF65-F5344CB8AC3E}">
        <p14:creationId xmlns:p14="http://schemas.microsoft.com/office/powerpoint/2010/main" val="24770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07" y="1376925"/>
            <a:ext cx="4860388" cy="4860388"/>
          </a:xfrm>
          <a:prstGeom prst="rect">
            <a:avLst/>
          </a:prstGeom>
        </p:spPr>
      </p:pic>
      <p:sp>
        <p:nvSpPr>
          <p:cNvPr id="19460" name="Oval 2"/>
          <p:cNvSpPr>
            <a:spLocks noChangeArrowheads="1"/>
          </p:cNvSpPr>
          <p:nvPr/>
        </p:nvSpPr>
        <p:spPr bwMode="auto">
          <a:xfrm rot="1398202">
            <a:off x="1600200" y="1107808"/>
            <a:ext cx="5562600" cy="5562600"/>
          </a:xfrm>
          <a:prstGeom prst="ellipse">
            <a:avLst/>
          </a:prstGeom>
          <a:noFill/>
          <a:ln w="9525">
            <a:noFill/>
            <a:miter lim="800000"/>
            <a:headEnd/>
            <a:tailEnd/>
          </a:ln>
        </p:spPr>
        <p:txBody>
          <a:bodyPr wrap="none" anchor="ctr"/>
          <a:lstStyle/>
          <a:p>
            <a:pPr algn="ctr"/>
            <a:endParaRPr lang="en-CA" sz="2400" dirty="0">
              <a:solidFill>
                <a:prstClr val="black"/>
              </a:solidFill>
              <a:latin typeface="Tahoma" pitchFamily="34" charset="0"/>
            </a:endParaRPr>
          </a:p>
        </p:txBody>
      </p:sp>
      <p:sp>
        <p:nvSpPr>
          <p:cNvPr id="19472" name="Rectangle 34"/>
          <p:cNvSpPr>
            <a:spLocks noGrp="1" noChangeArrowheads="1"/>
          </p:cNvSpPr>
          <p:nvPr>
            <p:ph type="title"/>
          </p:nvPr>
        </p:nvSpPr>
        <p:spPr>
          <a:xfrm>
            <a:off x="107505" y="116632"/>
            <a:ext cx="7928687" cy="990600"/>
          </a:xfrm>
          <a:noFill/>
        </p:spPr>
        <p:txBody>
          <a:bodyPr anchor="ctr" anchorCtr="0">
            <a:noAutofit/>
          </a:bodyPr>
          <a:lstStyle/>
          <a:p>
            <a:pPr>
              <a:tabLst>
                <a:tab pos="0" algn="l"/>
              </a:tabLst>
            </a:pPr>
            <a:r>
              <a:rPr lang="es-ES" sz="3200" dirty="0">
                <a:cs typeface="Arial" charset="0"/>
              </a:rPr>
              <a:t>Elementos </a:t>
            </a:r>
            <a:r>
              <a:rPr lang="es-ES" sz="3200" dirty="0" smtClean="0">
                <a:cs typeface="Arial" charset="0"/>
              </a:rPr>
              <a:t>críticos </a:t>
            </a:r>
            <a:r>
              <a:rPr lang="es-ES" sz="3200" dirty="0">
                <a:cs typeface="Arial" charset="0"/>
              </a:rPr>
              <a:t>(CE</a:t>
            </a:r>
            <a:r>
              <a:rPr lang="es-ES" sz="3200" dirty="0" smtClean="0">
                <a:cs typeface="Arial" charset="0"/>
              </a:rPr>
              <a:t>)</a:t>
            </a:r>
            <a:endParaRPr sz="3200" dirty="0" smtClean="0">
              <a:cs typeface="Arial" charset="0"/>
            </a:endParaRPr>
          </a:p>
        </p:txBody>
      </p:sp>
      <p:sp>
        <p:nvSpPr>
          <p:cNvPr id="14" name="Rectangle 13"/>
          <p:cNvSpPr/>
          <p:nvPr/>
        </p:nvSpPr>
        <p:spPr>
          <a:xfrm>
            <a:off x="5076056" y="2127278"/>
            <a:ext cx="1476164" cy="861774"/>
          </a:xfrm>
          <a:prstGeom prst="rect">
            <a:avLst/>
          </a:prstGeom>
        </p:spPr>
        <p:txBody>
          <a:bodyPr wrap="square">
            <a:spAutoFit/>
          </a:bodyPr>
          <a:lstStyle/>
          <a:p>
            <a:pPr algn="ctr">
              <a:lnSpc>
                <a:spcPts val="1500"/>
              </a:lnSpc>
            </a:pPr>
            <a:r>
              <a:rPr lang="es-ES" sz="1200" b="1" dirty="0">
                <a:solidFill>
                  <a:prstClr val="white"/>
                </a:solidFill>
                <a:latin typeface="Arial" pitchFamily="34" charset="0"/>
                <a:cs typeface="Arial" pitchFamily="34" charset="0"/>
              </a:rPr>
              <a:t>CE-3</a:t>
            </a:r>
          </a:p>
          <a:p>
            <a:pPr algn="ctr">
              <a:lnSpc>
                <a:spcPts val="1500"/>
              </a:lnSpc>
            </a:pPr>
            <a:r>
              <a:rPr lang="es-ES" sz="1200" b="1" dirty="0">
                <a:solidFill>
                  <a:prstClr val="white"/>
                </a:solidFill>
                <a:latin typeface="Arial" pitchFamily="34" charset="0"/>
                <a:cs typeface="Arial" pitchFamily="34" charset="0"/>
              </a:rPr>
              <a:t>Sistema</a:t>
            </a:r>
          </a:p>
          <a:p>
            <a:pPr algn="ctr">
              <a:lnSpc>
                <a:spcPts val="1500"/>
              </a:lnSpc>
            </a:pPr>
            <a:r>
              <a:rPr lang="es-ES" sz="1200" b="1" dirty="0">
                <a:solidFill>
                  <a:prstClr val="white"/>
                </a:solidFill>
                <a:latin typeface="Arial" pitchFamily="34" charset="0"/>
                <a:cs typeface="Arial" pitchFamily="34" charset="0"/>
              </a:rPr>
              <a:t>y funciones</a:t>
            </a:r>
          </a:p>
          <a:p>
            <a:pPr algn="ctr">
              <a:lnSpc>
                <a:spcPts val="1500"/>
              </a:lnSpc>
            </a:pPr>
            <a:r>
              <a:rPr lang="es-ES" sz="1200" b="1" dirty="0">
                <a:solidFill>
                  <a:prstClr val="white"/>
                </a:solidFill>
                <a:latin typeface="Arial" pitchFamily="34" charset="0"/>
                <a:cs typeface="Arial" pitchFamily="34" charset="0"/>
              </a:rPr>
              <a:t>estatales</a:t>
            </a:r>
            <a:endParaRPr lang="es-ES" sz="1200" b="1" dirty="0" smtClean="0">
              <a:solidFill>
                <a:prstClr val="white"/>
              </a:solidFill>
              <a:latin typeface="Arial" pitchFamily="34" charset="0"/>
              <a:cs typeface="Arial" pitchFamily="34" charset="0"/>
            </a:endParaRPr>
          </a:p>
        </p:txBody>
      </p:sp>
      <p:sp>
        <p:nvSpPr>
          <p:cNvPr id="40" name="Rectangle 39"/>
          <p:cNvSpPr/>
          <p:nvPr/>
        </p:nvSpPr>
        <p:spPr>
          <a:xfrm>
            <a:off x="3959932" y="1559114"/>
            <a:ext cx="1224136" cy="861774"/>
          </a:xfrm>
          <a:prstGeom prst="rect">
            <a:avLst/>
          </a:prstGeom>
        </p:spPr>
        <p:txBody>
          <a:bodyPr wrap="square">
            <a:spAutoFit/>
          </a:bodyPr>
          <a:lstStyle/>
          <a:p>
            <a:pPr algn="ctr">
              <a:lnSpc>
                <a:spcPts val="1500"/>
              </a:lnSpc>
            </a:pPr>
            <a:r>
              <a:rPr lang="en-US" sz="1200" b="1" dirty="0">
                <a:solidFill>
                  <a:prstClr val="white"/>
                </a:solidFill>
                <a:latin typeface="Arial" pitchFamily="34" charset="0"/>
                <a:cs typeface="Arial" pitchFamily="34" charset="0"/>
              </a:rPr>
              <a:t>CE-1</a:t>
            </a:r>
          </a:p>
          <a:p>
            <a:pPr algn="ctr">
              <a:lnSpc>
                <a:spcPts val="1500"/>
              </a:lnSpc>
            </a:pPr>
            <a:r>
              <a:rPr lang="en-US" sz="1200" b="1" dirty="0" err="1">
                <a:solidFill>
                  <a:prstClr val="white"/>
                </a:solidFill>
                <a:latin typeface="Arial" pitchFamily="34" charset="0"/>
                <a:cs typeface="Arial" pitchFamily="34" charset="0"/>
              </a:rPr>
              <a:t>Legislación</a:t>
            </a:r>
            <a:endParaRPr lang="en-US" sz="1200" b="1" dirty="0">
              <a:solidFill>
                <a:prstClr val="white"/>
              </a:solidFill>
              <a:latin typeface="Arial" pitchFamily="34" charset="0"/>
              <a:cs typeface="Arial" pitchFamily="34" charset="0"/>
            </a:endParaRPr>
          </a:p>
          <a:p>
            <a:pPr algn="ctr">
              <a:lnSpc>
                <a:spcPts val="1500"/>
              </a:lnSpc>
            </a:pPr>
            <a:r>
              <a:rPr lang="en-US" sz="1200" b="1" dirty="0">
                <a:solidFill>
                  <a:prstClr val="white"/>
                </a:solidFill>
                <a:latin typeface="Arial" pitchFamily="34" charset="0"/>
                <a:cs typeface="Arial" pitchFamily="34" charset="0"/>
              </a:rPr>
              <a:t> </a:t>
            </a:r>
            <a:r>
              <a:rPr lang="en-US" sz="1200" b="1" dirty="0" err="1">
                <a:solidFill>
                  <a:prstClr val="white"/>
                </a:solidFill>
                <a:latin typeface="Arial" pitchFamily="34" charset="0"/>
                <a:cs typeface="Arial" pitchFamily="34" charset="0"/>
              </a:rPr>
              <a:t>aeronáutica</a:t>
            </a:r>
            <a:endParaRPr lang="en-US" sz="1200" b="1" dirty="0">
              <a:solidFill>
                <a:prstClr val="white"/>
              </a:solidFill>
              <a:latin typeface="Arial" pitchFamily="34" charset="0"/>
              <a:cs typeface="Arial" pitchFamily="34" charset="0"/>
            </a:endParaRPr>
          </a:p>
          <a:p>
            <a:pPr algn="ctr">
              <a:lnSpc>
                <a:spcPts val="1500"/>
              </a:lnSpc>
            </a:pPr>
            <a:r>
              <a:rPr lang="en-US" sz="1200" b="1" dirty="0" err="1">
                <a:solidFill>
                  <a:prstClr val="white"/>
                </a:solidFill>
                <a:latin typeface="Arial" pitchFamily="34" charset="0"/>
                <a:cs typeface="Arial" pitchFamily="34" charset="0"/>
              </a:rPr>
              <a:t>básica</a:t>
            </a:r>
            <a:endParaRPr lang="en-US" sz="1200" b="1" dirty="0">
              <a:solidFill>
                <a:prstClr val="white"/>
              </a:solidFill>
              <a:latin typeface="Arial" pitchFamily="34" charset="0"/>
              <a:cs typeface="Arial" pitchFamily="34" charset="0"/>
            </a:endParaRPr>
          </a:p>
        </p:txBody>
      </p:sp>
      <p:sp>
        <p:nvSpPr>
          <p:cNvPr id="41" name="Rectangle 40"/>
          <p:cNvSpPr/>
          <p:nvPr/>
        </p:nvSpPr>
        <p:spPr>
          <a:xfrm>
            <a:off x="2555776" y="2028404"/>
            <a:ext cx="1440160" cy="861774"/>
          </a:xfrm>
          <a:prstGeom prst="rect">
            <a:avLst/>
          </a:prstGeom>
        </p:spPr>
        <p:txBody>
          <a:bodyPr wrap="square">
            <a:spAutoFit/>
          </a:bodyPr>
          <a:lstStyle/>
          <a:p>
            <a:pPr algn="ctr">
              <a:lnSpc>
                <a:spcPts val="1500"/>
              </a:lnSpc>
            </a:pPr>
            <a:r>
              <a:rPr lang="es-ES" sz="1200" b="1" dirty="0">
                <a:solidFill>
                  <a:prstClr val="white"/>
                </a:solidFill>
                <a:latin typeface="Arial" pitchFamily="34" charset="0"/>
                <a:cs typeface="Arial" pitchFamily="34" charset="0"/>
              </a:rPr>
              <a:t>CE-2</a:t>
            </a:r>
          </a:p>
          <a:p>
            <a:pPr algn="ctr">
              <a:lnSpc>
                <a:spcPts val="1500"/>
              </a:lnSpc>
            </a:pPr>
            <a:r>
              <a:rPr lang="es-ES" sz="1200" b="1" dirty="0">
                <a:solidFill>
                  <a:prstClr val="white"/>
                </a:solidFill>
                <a:latin typeface="Arial" pitchFamily="34" charset="0"/>
                <a:cs typeface="Arial" pitchFamily="34" charset="0"/>
              </a:rPr>
              <a:t>Reglamentos </a:t>
            </a:r>
          </a:p>
          <a:p>
            <a:pPr algn="ctr">
              <a:lnSpc>
                <a:spcPts val="1500"/>
              </a:lnSpc>
            </a:pPr>
            <a:r>
              <a:rPr lang="es-ES" sz="1200" b="1" dirty="0">
                <a:solidFill>
                  <a:prstClr val="white"/>
                </a:solidFill>
                <a:latin typeface="Arial" pitchFamily="34" charset="0"/>
                <a:cs typeface="Arial" pitchFamily="34" charset="0"/>
              </a:rPr>
              <a:t>de explotación</a:t>
            </a:r>
          </a:p>
          <a:p>
            <a:pPr algn="ctr">
              <a:lnSpc>
                <a:spcPts val="1500"/>
              </a:lnSpc>
            </a:pPr>
            <a:r>
              <a:rPr lang="es-ES" sz="1200" b="1" dirty="0">
                <a:solidFill>
                  <a:prstClr val="white"/>
                </a:solidFill>
                <a:latin typeface="Arial" pitchFamily="34" charset="0"/>
                <a:cs typeface="Arial" pitchFamily="34" charset="0"/>
              </a:rPr>
              <a:t>específicos</a:t>
            </a:r>
            <a:endParaRPr lang="es-ES" sz="1200" b="1" dirty="0" smtClean="0">
              <a:solidFill>
                <a:prstClr val="white"/>
              </a:solidFill>
              <a:latin typeface="Arial" pitchFamily="34" charset="0"/>
              <a:cs typeface="Arial" pitchFamily="34" charset="0"/>
            </a:endParaRPr>
          </a:p>
        </p:txBody>
      </p:sp>
      <p:sp>
        <p:nvSpPr>
          <p:cNvPr id="42" name="Rectangle 41"/>
          <p:cNvSpPr/>
          <p:nvPr/>
        </p:nvSpPr>
        <p:spPr>
          <a:xfrm>
            <a:off x="5724128" y="3030464"/>
            <a:ext cx="1278066" cy="1503489"/>
          </a:xfrm>
          <a:prstGeom prst="rect">
            <a:avLst/>
          </a:prstGeom>
        </p:spPr>
        <p:txBody>
          <a:bodyPr wrap="square">
            <a:spAutoFit/>
          </a:bodyPr>
          <a:lstStyle/>
          <a:p>
            <a:pPr algn="ctr">
              <a:lnSpc>
                <a:spcPts val="1500"/>
              </a:lnSpc>
            </a:pPr>
            <a:r>
              <a:rPr lang="es-ES" sz="1100" b="1" dirty="0">
                <a:solidFill>
                  <a:prstClr val="white"/>
                </a:solidFill>
                <a:latin typeface="Arial" pitchFamily="34" charset="0"/>
                <a:cs typeface="Arial" pitchFamily="34" charset="0"/>
              </a:rPr>
              <a:t>CE-5</a:t>
            </a:r>
          </a:p>
          <a:p>
            <a:pPr algn="ctr">
              <a:lnSpc>
                <a:spcPct val="80000"/>
              </a:lnSpc>
            </a:pPr>
            <a:r>
              <a:rPr lang="es-ES" sz="1200" b="1" dirty="0">
                <a:solidFill>
                  <a:prstClr val="white"/>
                </a:solidFill>
                <a:latin typeface="Arial" pitchFamily="34" charset="0"/>
                <a:cs typeface="Arial" pitchFamily="34" charset="0"/>
              </a:rPr>
              <a:t>Orientación</a:t>
            </a:r>
            <a:r>
              <a:rPr lang="es-ES" sz="1100" b="1" dirty="0">
                <a:solidFill>
                  <a:prstClr val="white"/>
                </a:solidFill>
                <a:latin typeface="Arial" pitchFamily="34" charset="0"/>
                <a:cs typeface="Arial" pitchFamily="34" charset="0"/>
              </a:rPr>
              <a:t> técnica, </a:t>
            </a:r>
          </a:p>
          <a:p>
            <a:pPr algn="ctr">
              <a:lnSpc>
                <a:spcPct val="80000"/>
              </a:lnSpc>
            </a:pPr>
            <a:r>
              <a:rPr lang="es-ES" sz="1100" b="1" dirty="0">
                <a:solidFill>
                  <a:prstClr val="white"/>
                </a:solidFill>
                <a:latin typeface="Arial" pitchFamily="34" charset="0"/>
                <a:cs typeface="Arial" pitchFamily="34" charset="0"/>
              </a:rPr>
              <a:t>instrumentos y</a:t>
            </a:r>
          </a:p>
          <a:p>
            <a:pPr algn="ctr">
              <a:lnSpc>
                <a:spcPct val="80000"/>
              </a:lnSpc>
            </a:pPr>
            <a:r>
              <a:rPr lang="es-ES" sz="1100" b="1" dirty="0">
                <a:solidFill>
                  <a:prstClr val="white"/>
                </a:solidFill>
                <a:latin typeface="Arial" pitchFamily="34" charset="0"/>
                <a:cs typeface="Arial" pitchFamily="34" charset="0"/>
              </a:rPr>
              <a:t>suministro de</a:t>
            </a:r>
          </a:p>
          <a:p>
            <a:pPr algn="ctr">
              <a:lnSpc>
                <a:spcPct val="80000"/>
              </a:lnSpc>
            </a:pPr>
            <a:r>
              <a:rPr lang="es-ES" sz="1100" b="1" dirty="0">
                <a:solidFill>
                  <a:prstClr val="white"/>
                </a:solidFill>
                <a:latin typeface="Arial" pitchFamily="34" charset="0"/>
                <a:cs typeface="Arial" pitchFamily="34" charset="0"/>
              </a:rPr>
              <a:t>información</a:t>
            </a:r>
          </a:p>
          <a:p>
            <a:pPr algn="ctr">
              <a:lnSpc>
                <a:spcPct val="80000"/>
              </a:lnSpc>
            </a:pPr>
            <a:r>
              <a:rPr lang="es-ES" sz="1100" b="1" dirty="0">
                <a:solidFill>
                  <a:prstClr val="white"/>
                </a:solidFill>
                <a:latin typeface="Arial" pitchFamily="34" charset="0"/>
                <a:cs typeface="Arial" pitchFamily="34" charset="0"/>
              </a:rPr>
              <a:t>crítica en materia</a:t>
            </a:r>
          </a:p>
          <a:p>
            <a:pPr algn="ctr">
              <a:lnSpc>
                <a:spcPct val="80000"/>
              </a:lnSpc>
            </a:pPr>
            <a:r>
              <a:rPr lang="es-ES" sz="1100" b="1" dirty="0">
                <a:solidFill>
                  <a:prstClr val="white"/>
                </a:solidFill>
                <a:latin typeface="Arial" pitchFamily="34" charset="0"/>
                <a:cs typeface="Arial" pitchFamily="34" charset="0"/>
              </a:rPr>
              <a:t>de seguridad</a:t>
            </a:r>
          </a:p>
          <a:p>
            <a:pPr algn="ctr">
              <a:lnSpc>
                <a:spcPct val="80000"/>
              </a:lnSpc>
            </a:pPr>
            <a:r>
              <a:rPr lang="es-ES" sz="1100" b="1" dirty="0">
                <a:solidFill>
                  <a:prstClr val="white"/>
                </a:solidFill>
                <a:latin typeface="Arial" pitchFamily="34" charset="0"/>
                <a:cs typeface="Arial" pitchFamily="34" charset="0"/>
              </a:rPr>
              <a:t> operacional</a:t>
            </a:r>
            <a:endParaRPr lang="es-ES" sz="1100" b="1" dirty="0" smtClean="0">
              <a:solidFill>
                <a:prstClr val="white"/>
              </a:solidFill>
              <a:latin typeface="Arial" pitchFamily="34" charset="0"/>
              <a:cs typeface="Arial" pitchFamily="34" charset="0"/>
            </a:endParaRPr>
          </a:p>
        </p:txBody>
      </p:sp>
      <p:sp>
        <p:nvSpPr>
          <p:cNvPr id="44" name="Rectangle 43"/>
          <p:cNvSpPr/>
          <p:nvPr/>
        </p:nvSpPr>
        <p:spPr>
          <a:xfrm>
            <a:off x="2141806" y="3287306"/>
            <a:ext cx="1278066" cy="861774"/>
          </a:xfrm>
          <a:prstGeom prst="rect">
            <a:avLst/>
          </a:prstGeom>
        </p:spPr>
        <p:txBody>
          <a:bodyPr wrap="square">
            <a:spAutoFit/>
          </a:bodyPr>
          <a:lstStyle/>
          <a:p>
            <a:pPr algn="ctr">
              <a:lnSpc>
                <a:spcPts val="1500"/>
              </a:lnSpc>
            </a:pPr>
            <a:r>
              <a:rPr lang="en-US" sz="1200" b="1" dirty="0">
                <a:solidFill>
                  <a:prstClr val="white"/>
                </a:solidFill>
                <a:latin typeface="Arial" pitchFamily="34" charset="0"/>
                <a:cs typeface="Arial" pitchFamily="34" charset="0"/>
              </a:rPr>
              <a:t>CE-4</a:t>
            </a:r>
          </a:p>
          <a:p>
            <a:pPr algn="ctr">
              <a:lnSpc>
                <a:spcPts val="1500"/>
              </a:lnSpc>
            </a:pPr>
            <a:r>
              <a:rPr lang="en-US" sz="1200" b="1" dirty="0">
                <a:solidFill>
                  <a:prstClr val="white"/>
                </a:solidFill>
                <a:latin typeface="Arial" pitchFamily="34" charset="0"/>
                <a:cs typeface="Arial" pitchFamily="34" charset="0"/>
              </a:rPr>
              <a:t>Personal</a:t>
            </a:r>
          </a:p>
          <a:p>
            <a:pPr algn="ctr">
              <a:lnSpc>
                <a:spcPts val="1500"/>
              </a:lnSpc>
            </a:pPr>
            <a:r>
              <a:rPr lang="en-US" sz="1200" b="1" dirty="0" err="1">
                <a:solidFill>
                  <a:prstClr val="white"/>
                </a:solidFill>
                <a:latin typeface="Arial" pitchFamily="34" charset="0"/>
                <a:cs typeface="Arial" pitchFamily="34" charset="0"/>
              </a:rPr>
              <a:t>Técnico</a:t>
            </a:r>
            <a:endParaRPr lang="en-US" sz="1200" b="1" dirty="0">
              <a:solidFill>
                <a:prstClr val="white"/>
              </a:solidFill>
              <a:latin typeface="Arial" pitchFamily="34" charset="0"/>
              <a:cs typeface="Arial" pitchFamily="34" charset="0"/>
            </a:endParaRPr>
          </a:p>
          <a:p>
            <a:pPr algn="ctr">
              <a:lnSpc>
                <a:spcPts val="1500"/>
              </a:lnSpc>
            </a:pPr>
            <a:r>
              <a:rPr lang="en-US" sz="1200" b="1" dirty="0" err="1">
                <a:solidFill>
                  <a:prstClr val="white"/>
                </a:solidFill>
                <a:latin typeface="Arial" pitchFamily="34" charset="0"/>
                <a:cs typeface="Arial" pitchFamily="34" charset="0"/>
              </a:rPr>
              <a:t>cualificado</a:t>
            </a:r>
            <a:r>
              <a:rPr lang="en-US" sz="1300" b="1" dirty="0">
                <a:solidFill>
                  <a:prstClr val="white"/>
                </a:solidFill>
                <a:latin typeface="Arial" pitchFamily="34" charset="0"/>
                <a:cs typeface="Arial" pitchFamily="34" charset="0"/>
              </a:rPr>
              <a:t> </a:t>
            </a:r>
            <a:endParaRPr lang="en-US" sz="1300" b="1" dirty="0" smtClean="0">
              <a:solidFill>
                <a:prstClr val="white"/>
              </a:solidFill>
              <a:latin typeface="Arial" pitchFamily="34" charset="0"/>
              <a:cs typeface="Arial" pitchFamily="34" charset="0"/>
            </a:endParaRPr>
          </a:p>
        </p:txBody>
      </p:sp>
      <p:sp>
        <p:nvSpPr>
          <p:cNvPr id="45" name="Rectangle 44"/>
          <p:cNvSpPr/>
          <p:nvPr/>
        </p:nvSpPr>
        <p:spPr>
          <a:xfrm>
            <a:off x="2672760" y="4533953"/>
            <a:ext cx="1368152" cy="1188018"/>
          </a:xfrm>
          <a:prstGeom prst="rect">
            <a:avLst/>
          </a:prstGeom>
        </p:spPr>
        <p:txBody>
          <a:bodyPr wrap="square">
            <a:spAutoFit/>
          </a:bodyPr>
          <a:lstStyle/>
          <a:p>
            <a:pPr algn="ctr">
              <a:lnSpc>
                <a:spcPct val="80000"/>
              </a:lnSpc>
            </a:pPr>
            <a:r>
              <a:rPr lang="es-ES" sz="1100" b="1" spc="-30" dirty="0">
                <a:solidFill>
                  <a:prstClr val="white"/>
                </a:solidFill>
                <a:latin typeface="Arial" pitchFamily="34" charset="0"/>
                <a:cs typeface="Arial" pitchFamily="34" charset="0"/>
              </a:rPr>
              <a:t>CE-6</a:t>
            </a:r>
          </a:p>
          <a:p>
            <a:pPr algn="ctr">
              <a:lnSpc>
                <a:spcPct val="80000"/>
              </a:lnSpc>
            </a:pPr>
            <a:r>
              <a:rPr lang="es-ES" sz="1100" b="1" spc="-20" dirty="0">
                <a:solidFill>
                  <a:prstClr val="white"/>
                </a:solidFill>
                <a:latin typeface="Arial" pitchFamily="34" charset="0"/>
                <a:cs typeface="Arial" pitchFamily="34" charset="0"/>
              </a:rPr>
              <a:t>Obligaciones de</a:t>
            </a:r>
          </a:p>
          <a:p>
            <a:pPr algn="ctr">
              <a:lnSpc>
                <a:spcPct val="80000"/>
              </a:lnSpc>
            </a:pPr>
            <a:r>
              <a:rPr lang="es-ES" sz="1100" b="1" spc="-30" dirty="0">
                <a:solidFill>
                  <a:prstClr val="white"/>
                </a:solidFill>
                <a:latin typeface="Arial" pitchFamily="34" charset="0"/>
                <a:cs typeface="Arial" pitchFamily="34" charset="0"/>
              </a:rPr>
              <a:t>otorgamiento</a:t>
            </a:r>
          </a:p>
          <a:p>
            <a:pPr algn="ctr">
              <a:lnSpc>
                <a:spcPct val="80000"/>
              </a:lnSpc>
            </a:pPr>
            <a:r>
              <a:rPr lang="es-ES" sz="1100" b="1" spc="-30" dirty="0">
                <a:solidFill>
                  <a:prstClr val="white"/>
                </a:solidFill>
                <a:latin typeface="Arial" pitchFamily="34" charset="0"/>
                <a:cs typeface="Arial" pitchFamily="34" charset="0"/>
              </a:rPr>
              <a:t>de licencias,</a:t>
            </a:r>
          </a:p>
          <a:p>
            <a:pPr algn="ctr">
              <a:lnSpc>
                <a:spcPct val="80000"/>
              </a:lnSpc>
            </a:pPr>
            <a:r>
              <a:rPr lang="es-ES" sz="1100" b="1" spc="-30" dirty="0" smtClean="0">
                <a:solidFill>
                  <a:prstClr val="white"/>
                </a:solidFill>
                <a:latin typeface="Arial" pitchFamily="34" charset="0"/>
                <a:cs typeface="Arial" pitchFamily="34" charset="0"/>
              </a:rPr>
              <a:t>certificaciones,</a:t>
            </a:r>
            <a:endParaRPr lang="es-ES" sz="1100" b="1" spc="-30" dirty="0">
              <a:solidFill>
                <a:prstClr val="white"/>
              </a:solidFill>
              <a:latin typeface="Arial" pitchFamily="34" charset="0"/>
              <a:cs typeface="Arial" pitchFamily="34" charset="0"/>
            </a:endParaRPr>
          </a:p>
          <a:p>
            <a:pPr algn="ctr">
              <a:lnSpc>
                <a:spcPct val="80000"/>
              </a:lnSpc>
            </a:pPr>
            <a:r>
              <a:rPr lang="es-ES" sz="1100" b="1" spc="-30" dirty="0">
                <a:solidFill>
                  <a:prstClr val="white"/>
                </a:solidFill>
                <a:latin typeface="Arial" pitchFamily="34" charset="0"/>
                <a:cs typeface="Arial" pitchFamily="34" charset="0"/>
              </a:rPr>
              <a:t>autorizaciones y/o</a:t>
            </a:r>
          </a:p>
          <a:p>
            <a:pPr algn="ctr">
              <a:lnSpc>
                <a:spcPct val="80000"/>
              </a:lnSpc>
            </a:pPr>
            <a:r>
              <a:rPr lang="es-ES" sz="1100" b="1" spc="-30" dirty="0">
                <a:solidFill>
                  <a:prstClr val="white"/>
                </a:solidFill>
                <a:latin typeface="Arial" pitchFamily="34" charset="0"/>
                <a:cs typeface="Arial" pitchFamily="34" charset="0"/>
              </a:rPr>
              <a:t> </a:t>
            </a:r>
            <a:r>
              <a:rPr lang="es-ES" sz="1100" b="1" spc="-30" dirty="0" smtClean="0">
                <a:solidFill>
                  <a:prstClr val="white"/>
                </a:solidFill>
                <a:latin typeface="Arial" pitchFamily="34" charset="0"/>
                <a:cs typeface="Arial" pitchFamily="34" charset="0"/>
              </a:rPr>
              <a:t>    </a:t>
            </a:r>
            <a:r>
              <a:rPr lang="es-ES" sz="1100" b="1" spc="-30" dirty="0">
                <a:solidFill>
                  <a:prstClr val="white"/>
                </a:solidFill>
                <a:latin typeface="Arial" pitchFamily="34" charset="0"/>
                <a:cs typeface="Arial" pitchFamily="34" charset="0"/>
              </a:rPr>
              <a:t>aprobaciones</a:t>
            </a:r>
          </a:p>
          <a:p>
            <a:pPr algn="ctr">
              <a:lnSpc>
                <a:spcPct val="80000"/>
              </a:lnSpc>
            </a:pPr>
            <a:endParaRPr lang="es-ES" sz="1200" b="1" dirty="0" smtClean="0">
              <a:solidFill>
                <a:prstClr val="white"/>
              </a:solidFill>
              <a:latin typeface="Arial" pitchFamily="34" charset="0"/>
              <a:cs typeface="Arial" pitchFamily="34" charset="0"/>
            </a:endParaRPr>
          </a:p>
        </p:txBody>
      </p:sp>
      <p:sp>
        <p:nvSpPr>
          <p:cNvPr id="46" name="Rectangle 45"/>
          <p:cNvSpPr/>
          <p:nvPr/>
        </p:nvSpPr>
        <p:spPr>
          <a:xfrm>
            <a:off x="3942006" y="5053005"/>
            <a:ext cx="1278066" cy="1054135"/>
          </a:xfrm>
          <a:prstGeom prst="rect">
            <a:avLst/>
          </a:prstGeom>
        </p:spPr>
        <p:txBody>
          <a:bodyPr wrap="square">
            <a:spAutoFit/>
          </a:bodyPr>
          <a:lstStyle/>
          <a:p>
            <a:pPr algn="ctr">
              <a:lnSpc>
                <a:spcPts val="1500"/>
              </a:lnSpc>
            </a:pPr>
            <a:r>
              <a:rPr lang="en-US" sz="1200" b="1" dirty="0" smtClean="0">
                <a:solidFill>
                  <a:prstClr val="white"/>
                </a:solidFill>
                <a:latin typeface="Arial" pitchFamily="34" charset="0"/>
                <a:cs typeface="Arial" pitchFamily="34" charset="0"/>
              </a:rPr>
              <a:t>CE-8</a:t>
            </a:r>
            <a:endParaRPr lang="en-US" sz="1200" b="1" dirty="0">
              <a:solidFill>
                <a:prstClr val="white"/>
              </a:solidFill>
              <a:latin typeface="Arial" pitchFamily="34" charset="0"/>
              <a:cs typeface="Arial" pitchFamily="34" charset="0"/>
            </a:endParaRPr>
          </a:p>
          <a:p>
            <a:pPr algn="ctr">
              <a:lnSpc>
                <a:spcPts val="1500"/>
              </a:lnSpc>
            </a:pPr>
            <a:r>
              <a:rPr lang="es-ES" sz="1200" b="1" dirty="0">
                <a:solidFill>
                  <a:prstClr val="white"/>
                </a:solidFill>
                <a:latin typeface="Arial" pitchFamily="34" charset="0"/>
                <a:cs typeface="Arial" pitchFamily="34" charset="0"/>
              </a:rPr>
              <a:t>Solución</a:t>
            </a:r>
          </a:p>
          <a:p>
            <a:pPr algn="ctr">
              <a:lnSpc>
                <a:spcPts val="1500"/>
              </a:lnSpc>
            </a:pPr>
            <a:r>
              <a:rPr lang="es-ES" sz="1200" b="1" dirty="0">
                <a:solidFill>
                  <a:prstClr val="white"/>
                </a:solidFill>
                <a:latin typeface="Arial" pitchFamily="34" charset="0"/>
                <a:cs typeface="Arial" pitchFamily="34" charset="0"/>
              </a:rPr>
              <a:t>de problemas</a:t>
            </a:r>
          </a:p>
          <a:p>
            <a:pPr algn="ctr">
              <a:lnSpc>
                <a:spcPts val="1500"/>
              </a:lnSpc>
            </a:pPr>
            <a:r>
              <a:rPr lang="es-ES" sz="1200" b="1" dirty="0">
                <a:solidFill>
                  <a:prstClr val="white"/>
                </a:solidFill>
                <a:latin typeface="Arial" pitchFamily="34" charset="0"/>
                <a:cs typeface="Arial" pitchFamily="34" charset="0"/>
              </a:rPr>
              <a:t>de seguridad</a:t>
            </a:r>
          </a:p>
          <a:p>
            <a:pPr algn="ctr">
              <a:lnSpc>
                <a:spcPts val="1500"/>
              </a:lnSpc>
            </a:pPr>
            <a:r>
              <a:rPr lang="es-ES" sz="1200" b="1" dirty="0">
                <a:solidFill>
                  <a:prstClr val="white"/>
                </a:solidFill>
                <a:latin typeface="Arial" pitchFamily="34" charset="0"/>
                <a:cs typeface="Arial" pitchFamily="34" charset="0"/>
              </a:rPr>
              <a:t>o</a:t>
            </a:r>
            <a:r>
              <a:rPr lang="es-ES" sz="1200" b="1" dirty="0" smtClean="0">
                <a:solidFill>
                  <a:prstClr val="white"/>
                </a:solidFill>
                <a:latin typeface="Arial" pitchFamily="34" charset="0"/>
                <a:cs typeface="Arial" pitchFamily="34" charset="0"/>
              </a:rPr>
              <a:t>peracional</a:t>
            </a:r>
          </a:p>
        </p:txBody>
      </p:sp>
      <p:sp>
        <p:nvSpPr>
          <p:cNvPr id="47" name="Rectangle 46"/>
          <p:cNvSpPr/>
          <p:nvPr/>
        </p:nvSpPr>
        <p:spPr>
          <a:xfrm>
            <a:off x="5220072" y="4725144"/>
            <a:ext cx="1278066" cy="669414"/>
          </a:xfrm>
          <a:prstGeom prst="rect">
            <a:avLst/>
          </a:prstGeom>
        </p:spPr>
        <p:txBody>
          <a:bodyPr wrap="square">
            <a:spAutoFit/>
          </a:bodyPr>
          <a:lstStyle/>
          <a:p>
            <a:pPr algn="ctr">
              <a:lnSpc>
                <a:spcPts val="1500"/>
              </a:lnSpc>
            </a:pPr>
            <a:r>
              <a:rPr lang="en-US" sz="1200" b="1" dirty="0" smtClean="0">
                <a:solidFill>
                  <a:prstClr val="white"/>
                </a:solidFill>
                <a:latin typeface="Arial" pitchFamily="34" charset="0"/>
                <a:cs typeface="Arial" pitchFamily="34" charset="0"/>
              </a:rPr>
              <a:t>CE-7</a:t>
            </a:r>
            <a:endParaRPr lang="en-US" sz="1200" b="1" dirty="0">
              <a:solidFill>
                <a:prstClr val="white"/>
              </a:solidFill>
              <a:latin typeface="Arial" pitchFamily="34" charset="0"/>
              <a:cs typeface="Arial" pitchFamily="34" charset="0"/>
            </a:endParaRPr>
          </a:p>
          <a:p>
            <a:pPr algn="ctr">
              <a:lnSpc>
                <a:spcPts val="1500"/>
              </a:lnSpc>
            </a:pPr>
            <a:r>
              <a:rPr lang="en-US" sz="1200" b="1" dirty="0" err="1">
                <a:solidFill>
                  <a:prstClr val="white"/>
                </a:solidFill>
                <a:latin typeface="Arial" pitchFamily="34" charset="0"/>
                <a:cs typeface="Arial" pitchFamily="34" charset="0"/>
              </a:rPr>
              <a:t>Obligaciones</a:t>
            </a:r>
            <a:r>
              <a:rPr lang="en-US" sz="1200" b="1" dirty="0">
                <a:solidFill>
                  <a:prstClr val="white"/>
                </a:solidFill>
                <a:latin typeface="Arial" pitchFamily="34" charset="0"/>
                <a:cs typeface="Arial" pitchFamily="34" charset="0"/>
              </a:rPr>
              <a:t> </a:t>
            </a:r>
          </a:p>
          <a:p>
            <a:pPr algn="ctr">
              <a:lnSpc>
                <a:spcPts val="1500"/>
              </a:lnSpc>
            </a:pPr>
            <a:r>
              <a:rPr lang="en-US" sz="1200" b="1" dirty="0">
                <a:solidFill>
                  <a:prstClr val="white"/>
                </a:solidFill>
                <a:latin typeface="Arial" pitchFamily="34" charset="0"/>
                <a:cs typeface="Arial" pitchFamily="34" charset="0"/>
              </a:rPr>
              <a:t>de </a:t>
            </a:r>
            <a:r>
              <a:rPr lang="en-US" sz="1200" b="1" dirty="0" err="1">
                <a:solidFill>
                  <a:prstClr val="white"/>
                </a:solidFill>
                <a:latin typeface="Arial" pitchFamily="34" charset="0"/>
                <a:cs typeface="Arial" pitchFamily="34" charset="0"/>
              </a:rPr>
              <a:t>vigilancia</a:t>
            </a:r>
            <a:endParaRPr lang="en-US" sz="1200" b="1" dirty="0">
              <a:solidFill>
                <a:prstClr val="white"/>
              </a:solidFill>
              <a:latin typeface="Arial" pitchFamily="34" charset="0"/>
              <a:cs typeface="Arial" pitchFamily="34" charset="0"/>
            </a:endParaRPr>
          </a:p>
        </p:txBody>
      </p:sp>
      <p:sp>
        <p:nvSpPr>
          <p:cNvPr id="49" name="Rectangle 48"/>
          <p:cNvSpPr/>
          <p:nvPr/>
        </p:nvSpPr>
        <p:spPr>
          <a:xfrm>
            <a:off x="3432214" y="3212976"/>
            <a:ext cx="2304256" cy="306622"/>
          </a:xfrm>
          <a:prstGeom prst="rect">
            <a:avLst/>
          </a:prstGeom>
        </p:spPr>
        <p:txBody>
          <a:bodyPr wrap="square">
            <a:spAutoFit/>
          </a:bodyPr>
          <a:lstStyle/>
          <a:p>
            <a:pPr algn="ctr">
              <a:lnSpc>
                <a:spcPts val="1500"/>
              </a:lnSpc>
            </a:pPr>
            <a:r>
              <a:rPr lang="en-US" sz="2200" b="1" dirty="0" smtClean="0">
                <a:solidFill>
                  <a:srgbClr val="1F497D"/>
                </a:solidFill>
                <a:latin typeface="Arial" pitchFamily="34" charset="0"/>
                <a:cs typeface="Arial" pitchFamily="34" charset="0"/>
              </a:rPr>
              <a:t>ESTABLECER</a:t>
            </a:r>
            <a:endParaRPr lang="en-US" sz="2200" b="1" dirty="0">
              <a:solidFill>
                <a:srgbClr val="1F497D"/>
              </a:solidFill>
              <a:latin typeface="Arial" pitchFamily="34" charset="0"/>
              <a:cs typeface="Arial" pitchFamily="34" charset="0"/>
            </a:endParaRPr>
          </a:p>
        </p:txBody>
      </p:sp>
      <p:sp>
        <p:nvSpPr>
          <p:cNvPr id="50" name="Rectangle 49"/>
          <p:cNvSpPr/>
          <p:nvPr/>
        </p:nvSpPr>
        <p:spPr>
          <a:xfrm>
            <a:off x="3432214" y="4334779"/>
            <a:ext cx="2304256" cy="300788"/>
          </a:xfrm>
          <a:prstGeom prst="rect">
            <a:avLst/>
          </a:prstGeom>
        </p:spPr>
        <p:txBody>
          <a:bodyPr wrap="square">
            <a:spAutoFit/>
          </a:bodyPr>
          <a:lstStyle/>
          <a:p>
            <a:pPr algn="ctr">
              <a:lnSpc>
                <a:spcPts val="1500"/>
              </a:lnSpc>
            </a:pPr>
            <a:r>
              <a:rPr lang="en-US" sz="2200" b="1" dirty="0" smtClean="0">
                <a:solidFill>
                  <a:srgbClr val="1F497D"/>
                </a:solidFill>
                <a:latin typeface="Arial" pitchFamily="34" charset="0"/>
                <a:cs typeface="Arial" pitchFamily="34" charset="0"/>
              </a:rPr>
              <a:t>APLICAR</a:t>
            </a:r>
            <a:endParaRPr lang="en-US" sz="2200" b="1" dirty="0">
              <a:solidFill>
                <a:srgbClr val="1F497D"/>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C9B1B22C-DC0B-4B8F-A4AF-7CCB5DA9E37C}" type="datetime4">
              <a:rPr lang="es-ES" smtClean="0"/>
              <a:t>05 de diciembre de 2017</a:t>
            </a:fld>
            <a:endParaRPr lang="en-US" dirty="0"/>
          </a:p>
        </p:txBody>
      </p:sp>
      <p:sp>
        <p:nvSpPr>
          <p:cNvPr id="5" name="Footer Placeholder 4"/>
          <p:cNvSpPr>
            <a:spLocks noGrp="1"/>
          </p:cNvSpPr>
          <p:nvPr>
            <p:ph type="ftr" sz="quarter" idx="11"/>
          </p:nvPr>
        </p:nvSpPr>
        <p:spPr/>
        <p:txBody>
          <a:bodyPr/>
          <a:lstStyle/>
          <a:p>
            <a:r>
              <a:rPr lang="en-US" smtClean="0"/>
              <a:t>Seminario CMA - Módulo 2</a:t>
            </a:r>
            <a:endParaRPr lang="en-US"/>
          </a:p>
        </p:txBody>
      </p:sp>
      <p:sp>
        <p:nvSpPr>
          <p:cNvPr id="2" name="Slide Number Placeholder 1"/>
          <p:cNvSpPr>
            <a:spLocks noGrp="1"/>
          </p:cNvSpPr>
          <p:nvPr>
            <p:ph type="sldNum" sz="quarter" idx="12"/>
          </p:nvPr>
        </p:nvSpPr>
        <p:spPr/>
        <p:txBody>
          <a:bodyPr/>
          <a:lstStyle/>
          <a:p>
            <a:fld id="{AEBC9397-8921-489F-B39C-2E8FC685A84F}" type="slidenum">
              <a:rPr lang="en-US" smtClean="0"/>
              <a:t>9</a:t>
            </a:fld>
            <a:endParaRPr lang="en-US"/>
          </a:p>
        </p:txBody>
      </p:sp>
    </p:spTree>
    <p:extLst>
      <p:ext uri="{BB962C8B-B14F-4D97-AF65-F5344CB8AC3E}">
        <p14:creationId xmlns:p14="http://schemas.microsoft.com/office/powerpoint/2010/main" val="1694190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O template 2013">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1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Módulo 2</LongTitle>
    <cat xmlns="101a94fc-4fb7-49fc-ab36-dbb3e9e3ccdb" xsi:nil="true"/>
    <Language xmlns="101a94fc-4fb7-49fc-ab36-dbb3e9e3ccdb">Spanish</Language>
    <aaa xmlns="101a94fc-4fb7-49fc-ab36-dbb3e9e3ccdb">false</aaa>
    <PublishingStartDate xmlns="http://schemas.microsoft.com/sharepoint/v3" xsi:nil="true"/>
    <Title2 xmlns="101a94fc-4fb7-49fc-ab36-dbb3e9e3ccdb" xsi:nil="true"/>
    <a xmlns="101a94fc-4fb7-49fc-ab36-dbb3e9e3ccdb">1064</a>
    <Presenter xmlns="101a94fc-4fb7-49fc-ab36-dbb3e9e3ccdb">Secretariat</Presenter>
    <CategoryOrder xmlns="101a94fc-4fb7-49fc-ab36-dbb3e9e3ccd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1BF70-4C3D-42A8-A7D1-7DBA58809847}"/>
</file>

<file path=customXml/itemProps2.xml><?xml version="1.0" encoding="utf-8"?>
<ds:datastoreItem xmlns:ds="http://schemas.openxmlformats.org/officeDocument/2006/customXml" ds:itemID="{09504E3E-1364-446A-80BB-73DD59FFA754}"/>
</file>

<file path=customXml/itemProps3.xml><?xml version="1.0" encoding="utf-8"?>
<ds:datastoreItem xmlns:ds="http://schemas.openxmlformats.org/officeDocument/2006/customXml" ds:itemID="{33AAC04F-7E84-4EA1-A33C-1A81BB0F45D6}"/>
</file>

<file path=docProps/app.xml><?xml version="1.0" encoding="utf-8"?>
<Properties xmlns="http://schemas.openxmlformats.org/officeDocument/2006/extended-properties" xmlns:vt="http://schemas.openxmlformats.org/officeDocument/2006/docPropsVTypes">
  <Template/>
  <TotalTime>12024</TotalTime>
  <Words>6692</Words>
  <Application>Microsoft Office PowerPoint</Application>
  <PresentationFormat>On-screen Show (4:3)</PresentationFormat>
  <Paragraphs>935</Paragraphs>
  <Slides>74</Slides>
  <Notes>9</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ICAO template 2013</vt:lpstr>
      <vt:lpstr>Seminario sobre el enfoque de observación continua (CMA) del USOAP</vt:lpstr>
      <vt:lpstr>Objetivo</vt:lpstr>
      <vt:lpstr>Descripción</vt:lpstr>
      <vt:lpstr>PowerPoint Presentation</vt:lpstr>
      <vt:lpstr>PowerPoint Presentation</vt:lpstr>
      <vt:lpstr>Observación y vigilancia (MO)</vt:lpstr>
      <vt:lpstr>PowerPoint Presentation</vt:lpstr>
      <vt:lpstr>PowerPoint Presentation</vt:lpstr>
      <vt:lpstr>Elementos críticos (CE)</vt:lpstr>
      <vt:lpstr>Elemento crítico 1</vt:lpstr>
      <vt:lpstr>Elemento crítico 2</vt:lpstr>
      <vt:lpstr>Elemento crítico 3</vt:lpstr>
      <vt:lpstr>Elemento crítico 4</vt:lpstr>
      <vt:lpstr>Elemento crítico 5</vt:lpstr>
      <vt:lpstr>Elemento crítico 6</vt:lpstr>
      <vt:lpstr>Elemento crítico 7</vt:lpstr>
      <vt:lpstr>Elemento crítico 8</vt:lpstr>
      <vt:lpstr>Elementos críticos</vt:lpstr>
      <vt:lpstr>Evolución de la transparencia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Componentes del CMA  del USOAP</vt:lpstr>
      <vt:lpstr>Componentes del CMA del USOAP (cont.)</vt:lpstr>
      <vt:lpstr>Recopilación de información sobre seguridad operacional</vt:lpstr>
      <vt:lpstr>Recopilación de información sobre seguridad operacional (cont.)</vt:lpstr>
      <vt:lpstr>Recopilación de información sobre seguridad operacional (cont.)</vt:lpstr>
      <vt:lpstr>Componentes del CMA del USOAP (cont.)</vt:lpstr>
      <vt:lpstr>Principales factores que determinan el perfil de riesgos de seguridad operacional del Estado                                                                                                                                                                                                                                                                                                                                                                                                                                                                                                                                                                                                                                                                                                                                                                                                                                                                                                                                                                                                                                                                                                                                                                                                                                                                                                                                                                                                                                                                                                                                                                                                                                                                                                                                                                                                                                                                                                                                                                                                                                                                                                                                                                                                                                                                                                                                                                                                                                                                                                                                                                                                                                                                                                                                                                                                                                                                                                                                                                                                                                                                                                                                                                                                                                                                                                                                                                                                                                                                                                                                                                                                                                                                                                                                                                                                                                                                                                                                                                                                                                                                                                                                                                                                                                                                                                                                                                                                                                                                                                                                                                                                                                                                                                                                                                                                                                                                                                                                                                                                                                                                                                                                                                                                                                                                                                                                                                                                                                                                                                                                                                                                                                                                                                                                                                                                                                                                                                                                                                                                                                                                                                                                                                                                                                                                                                                                                                                                                                                                                                                                                                                                                                                                                                                                                                                                                                                                                                                                                                                                                                                                                                                                                                                                                                                                                                                                                                                                                                                                                                                                                                                                                                                                                                                                                                                                                                                                                                                                                                                                                                                                                                                                                                                                                                                                                                                                                                                                                                                                                                                                                                                                                                                                                                                                                                                                                                                                                                                                                                                                                                                                                                                                                                                                                                                                                                                                                                                                                                                                                                                                                                                                                                                                                                                                                                                                                                                                                                                                                                                                                                                                                                                                                                                                                                                                                                                                                                                                                                                                                                                                                                                                                                                                                                                                                                                                                                                                                                                                                                                                                                                                                                                                                                                                                                                                                                                                                                                                                                                                                                                                                                                                                                                                                                                                                                                                                                                                                                                                                                                                                                                                                                                                                                                                                                                                                                                                                                                                                                                                                                                                                                                                                                                                                                                                                                                                                                                                                                                                                                                                                                                                                                                                                                                                                                                                                                                                                                                                                                                                                                                                                                                                                                                                                                                                                                                                                                                                                                                                                                   </vt:lpstr>
      <vt:lpstr>PowerPoint Presentation</vt:lpstr>
      <vt:lpstr>PowerPoint Presentation</vt:lpstr>
      <vt:lpstr>PowerPoint Presentation</vt:lpstr>
      <vt:lpstr>Componentes del CMA  del USOAP (cont.)</vt:lpstr>
      <vt:lpstr>PowerPoint Presentation</vt:lpstr>
      <vt:lpstr>PowerPoint Presentation</vt:lpstr>
      <vt:lpstr> Priorización y realización de actividades del CMA del USOAP </vt:lpstr>
      <vt:lpstr>PowerPoint Presentation</vt:lpstr>
      <vt:lpstr>PowerPoint Presentation</vt:lpstr>
      <vt:lpstr>Realización de actividades del CMA del USOAP ― Alcance</vt:lpstr>
      <vt:lpstr>Realización de actividades del CMA del USOAP ― Duración y composición del equipo</vt:lpstr>
      <vt:lpstr>PowerPoint Presentation</vt:lpstr>
      <vt:lpstr>Actividad de validación ex situ </vt:lpstr>
      <vt:lpstr>Componentes del CMA  del USOAP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Mecanismo SSC: Plan de acción de la OACI</vt:lpstr>
      <vt:lpstr>Mecanismo SSC: Resolución</vt:lpstr>
      <vt:lpstr>PowerPoint Presentation</vt:lpstr>
      <vt:lpstr>Información actualizada sobre el SSP como parte del CMA del USOAP: Fechas iniciales</vt:lpstr>
      <vt:lpstr>PowerPoint Presentation</vt:lpstr>
      <vt:lpstr>PowerPoint Presentation</vt:lpstr>
      <vt:lpstr>PowerPoint Presentation</vt:lpstr>
      <vt:lpstr>PowerPoint Presentation</vt:lpstr>
      <vt:lpstr>PowerPoint Presentation</vt:lpstr>
      <vt:lpstr>CBT del CMA del USOAP </vt:lpstr>
      <vt:lpstr>CBT del CMA del USOAP (cont.) </vt:lpstr>
      <vt:lpstr>PowerPoint Presentation</vt:lpstr>
      <vt:lpstr>Informe del CMA del USOAP: 13 de enero — 15 de diciembre de 2015</vt:lpstr>
      <vt:lpstr>PowerPoint Presentation</vt:lpstr>
      <vt:lpstr>PowerPoint Presentation</vt:lpstr>
      <vt:lpstr>Descripción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creator>Que, Yvonne</dc:creator>
  <dc:description>20 July 2017 Version</dc:description>
  <cp:lastModifiedBy>Echevarria, Georgina</cp:lastModifiedBy>
  <cp:revision>1262</cp:revision>
  <cp:lastPrinted>2017-11-24T16:58:16Z</cp:lastPrinted>
  <dcterms:created xsi:type="dcterms:W3CDTF">2013-04-08T20:20:03Z</dcterms:created>
  <dcterms:modified xsi:type="dcterms:W3CDTF">2017-12-05T19:54:08Z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Order">
    <vt:r8>64000</vt:r8>
  </property>
  <property fmtid="{D5CDD505-2E9C-101B-9397-08002B2CF9AE}" pid="4" name="_MarkAsFinal">
    <vt:bool>true</vt:bool>
  </property>
</Properties>
</file>