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750" r:id="rId5"/>
  </p:sldMasterIdLst>
  <p:notesMasterIdLst>
    <p:notesMasterId r:id="rId17"/>
  </p:notesMasterIdLst>
  <p:handoutMasterIdLst>
    <p:handoutMasterId r:id="rId18"/>
  </p:handoutMasterIdLst>
  <p:sldIdLst>
    <p:sldId id="304" r:id="rId6"/>
    <p:sldId id="262" r:id="rId7"/>
    <p:sldId id="263" r:id="rId8"/>
    <p:sldId id="265" r:id="rId9"/>
    <p:sldId id="269" r:id="rId10"/>
    <p:sldId id="308" r:id="rId11"/>
    <p:sldId id="307" r:id="rId12"/>
    <p:sldId id="306" r:id="rId13"/>
    <p:sldId id="317" r:id="rId14"/>
    <p:sldId id="272" r:id="rId15"/>
    <p:sldId id="318" r:id="rId16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4177"/>
    <a:srgbClr val="14639A"/>
    <a:srgbClr val="0000FF"/>
    <a:srgbClr val="9966FF"/>
    <a:srgbClr val="9933FF"/>
    <a:srgbClr val="6600CC"/>
    <a:srgbClr val="9900FF"/>
    <a:srgbClr val="006699"/>
    <a:srgbClr val="336699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8" autoAdjust="0"/>
    <p:restoredTop sz="92515" autoAdjust="0"/>
  </p:normalViewPr>
  <p:slideViewPr>
    <p:cSldViewPr>
      <p:cViewPr>
        <p:scale>
          <a:sx n="100" d="100"/>
          <a:sy n="100" d="100"/>
        </p:scale>
        <p:origin x="-1027" y="6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3173" y="-86"/>
      </p:cViewPr>
      <p:guideLst>
        <p:guide orient="horz" pos="2928"/>
        <p:guide pos="216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21E4BB0-1CBC-4BA1-AE97-4A9389A07098}" type="datetimeFigureOut">
              <a:rPr lang="en-GB" smtClean="0"/>
              <a:t>11/12/2017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462F634-B828-43FD-A8B9-B4B16366B6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830869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E3F3303-CA12-4FE4-997A-F6CB36FAA28C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66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5940940-A47B-47AE-9EAB-B9A5D7882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22729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48036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9207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030216"/>
            <a:ext cx="6400800" cy="1054968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Presentation Sub-Title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134076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35496" y="1196752"/>
            <a:ext cx="9073008" cy="36000"/>
          </a:xfrm>
          <a:prstGeom prst="rect">
            <a:avLst/>
          </a:prstGeom>
          <a:solidFill>
            <a:srgbClr val="1B41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0000"/>
            <a:ext cx="5688632" cy="896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3091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206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40768"/>
            <a:ext cx="2057400" cy="47853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40768"/>
            <a:ext cx="6019800" cy="478539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376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 98"/>
          <p:cNvSpPr/>
          <p:nvPr userDrawn="1"/>
        </p:nvSpPr>
        <p:spPr>
          <a:xfrm>
            <a:off x="0" y="6251335"/>
            <a:ext cx="9144000" cy="606666"/>
          </a:xfrm>
          <a:prstGeom prst="rect">
            <a:avLst/>
          </a:prstGeom>
          <a:solidFill>
            <a:srgbClr val="F3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0" name="Picture 9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2434" y="0"/>
            <a:ext cx="10268867" cy="687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5296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(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5497" y="6453336"/>
            <a:ext cx="9073008" cy="404664"/>
          </a:xfrm>
          <a:prstGeom prst="rect">
            <a:avLst/>
          </a:prstGeom>
          <a:solidFill>
            <a:srgbClr val="F3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319015"/>
            <a:ext cx="7772400" cy="1470025"/>
          </a:xfrm>
        </p:spPr>
        <p:txBody>
          <a:bodyPr/>
          <a:lstStyle>
            <a:lvl1pPr algn="ctr">
              <a:defRPr b="1" baseline="0">
                <a:solidFill>
                  <a:srgbClr val="1B4177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030216"/>
            <a:ext cx="6400800" cy="1054968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Presentation Sub-Title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134076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35496" y="1196752"/>
            <a:ext cx="9073008" cy="36000"/>
          </a:xfrm>
          <a:prstGeom prst="rect">
            <a:avLst/>
          </a:prstGeom>
          <a:solidFill>
            <a:srgbClr val="1B41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098" name="Picture 2" descr="B:\_SOURCE - IMAGES\ICAO Website Images\Logo_ES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6"/>
          <a:stretch/>
        </p:blipFill>
        <p:spPr bwMode="auto">
          <a:xfrm>
            <a:off x="1361194" y="116744"/>
            <a:ext cx="4866990" cy="10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881"/>
          <a:stretch/>
        </p:blipFill>
        <p:spPr bwMode="auto">
          <a:xfrm>
            <a:off x="179512" y="180000"/>
            <a:ext cx="1144463" cy="896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94761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8AF91-5287-4ECB-BFD3-AB8A204A0A26}" type="datetime4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11 de diciembre de 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2256-E3B2-467E-BA71-F8E12FB1C07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168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1340768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7" name="Group 2"/>
          <p:cNvGrpSpPr>
            <a:grpSpLocks noChangeAspect="1"/>
          </p:cNvGrpSpPr>
          <p:nvPr userDrawn="1"/>
        </p:nvGrpSpPr>
        <p:grpSpPr bwMode="auto">
          <a:xfrm>
            <a:off x="3491880" y="325746"/>
            <a:ext cx="2205287" cy="1807110"/>
            <a:chOff x="240" y="144"/>
            <a:chExt cx="1296" cy="1062"/>
          </a:xfrm>
          <a:solidFill>
            <a:srgbClr val="1B4177"/>
          </a:solidFill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7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0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1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4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9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4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5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1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3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8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9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0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1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2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3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4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5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6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7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8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9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0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1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2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3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4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5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6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0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1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2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3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4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5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6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7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8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9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0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1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2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3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4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5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6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7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8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9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0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1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2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3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4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5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6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</p:grpSp>
      <p:pic>
        <p:nvPicPr>
          <p:cNvPr id="97" name="Picture 2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590" y="2466975"/>
            <a:ext cx="7365826" cy="3784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" name="TextBox 97"/>
          <p:cNvSpPr txBox="1"/>
          <p:nvPr userDrawn="1"/>
        </p:nvSpPr>
        <p:spPr>
          <a:xfrm>
            <a:off x="2171700" y="3962400"/>
            <a:ext cx="4800600" cy="71508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fr-FR" sz="3600" b="1" dirty="0" smtClean="0">
                <a:solidFill>
                  <a:srgbClr val="1B417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MUCHAS</a:t>
            </a:r>
            <a:r>
              <a:rPr lang="fr-FR" sz="3600" b="1" baseline="0" dirty="0" smtClean="0">
                <a:solidFill>
                  <a:srgbClr val="1B417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GRACIAS</a:t>
            </a:r>
            <a:endParaRPr lang="fr-FR" sz="3600" b="1" dirty="0">
              <a:solidFill>
                <a:srgbClr val="1B4177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9" name="Rectangle 98"/>
          <p:cNvSpPr/>
          <p:nvPr userDrawn="1"/>
        </p:nvSpPr>
        <p:spPr>
          <a:xfrm>
            <a:off x="0" y="6251335"/>
            <a:ext cx="9144000" cy="606666"/>
          </a:xfrm>
          <a:prstGeom prst="rect">
            <a:avLst/>
          </a:prstGeom>
          <a:solidFill>
            <a:srgbClr val="F3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2631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(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5497" y="6453336"/>
            <a:ext cx="9073008" cy="404664"/>
          </a:xfrm>
          <a:prstGeom prst="rect">
            <a:avLst/>
          </a:prstGeom>
          <a:solidFill>
            <a:srgbClr val="F3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030216"/>
            <a:ext cx="6400800" cy="1054968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Presentation Sub-Title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134076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35496" y="1196752"/>
            <a:ext cx="9073008" cy="36000"/>
          </a:xfrm>
          <a:prstGeom prst="rect">
            <a:avLst/>
          </a:prstGeom>
          <a:solidFill>
            <a:srgbClr val="1B41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098" name="Picture 2" descr="B:\_SOURCE - IMAGES\ICAO Website Images\Logo_ES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6"/>
          <a:stretch/>
        </p:blipFill>
        <p:spPr bwMode="auto">
          <a:xfrm>
            <a:off x="1361194" y="116744"/>
            <a:ext cx="4866990" cy="10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881"/>
          <a:stretch/>
        </p:blipFill>
        <p:spPr bwMode="auto">
          <a:xfrm>
            <a:off x="179512" y="180000"/>
            <a:ext cx="1144463" cy="896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6632675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1028700" indent="-571500">
              <a:buClrTx/>
              <a:buFont typeface="+mj-lt"/>
              <a:buAutoNum type="romanUcPeriod"/>
              <a:defRPr/>
            </a:lvl2pPr>
            <a:lvl3pPr>
              <a:buClrTx/>
              <a:defRPr/>
            </a:lvl3pPr>
            <a:lvl4pPr>
              <a:buClrTx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07D41-0892-4AD6-A831-C3686ACC5292}" type="datetime4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11 de diciembre de 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Reunión de apertura de la ICVM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2256-E3B2-467E-BA71-F8E12FB1C07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421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1028700" indent="-571500">
              <a:buClrTx/>
              <a:buFont typeface="+mj-lt"/>
              <a:buAutoNum type="romanUcPeriod"/>
              <a:defRPr/>
            </a:lvl2pPr>
            <a:lvl3pPr>
              <a:buClrTx/>
              <a:defRPr/>
            </a:lvl3pPr>
            <a:lvl4pPr>
              <a:buClrTx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14FED-E759-4BA5-B329-9F8742BA90C1}" type="datetime4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11 de diciembre de 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Reunión de apertura de la ICVM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2256-E3B2-467E-BA71-F8E12FB1C07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180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1028700" indent="-571500">
              <a:buClrTx/>
              <a:buFont typeface="+mj-lt"/>
              <a:buAutoNum type="romanUcPeriod"/>
              <a:defRPr/>
            </a:lvl2pPr>
            <a:lvl3pPr>
              <a:buClrTx/>
              <a:defRPr/>
            </a:lvl3pPr>
            <a:lvl4pPr>
              <a:buClrTx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1C52F-9CDF-43B5-BF9A-91558A8D14FB}" type="datetime4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11 de diciembre de 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Reunión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de </a:t>
            </a:r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apertura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de la </a:t>
            </a:r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auditoría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CMA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C9397-8921-489F-B39C-2E8FC685A8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65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1028700" indent="-571500">
              <a:buClrTx/>
              <a:buFont typeface="+mj-lt"/>
              <a:buAutoNum type="romanUcPeriod"/>
              <a:defRPr/>
            </a:lvl2pPr>
            <a:lvl3pPr>
              <a:buClrTx/>
              <a:defRPr/>
            </a:lvl3pPr>
            <a:lvl4pPr>
              <a:buClrTx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0E6C7-9A7F-4F14-B9D3-1005C89CA1A3}" type="datetime4">
              <a:rPr lang="es-ES_tradnl" smtClean="0"/>
              <a:t>11 de diciembre de 2017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Seminario CMA - Módulo 1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AEBC9397-8921-489F-B39C-2E8FC685A8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800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7035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4038600" cy="4713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2776"/>
            <a:ext cx="4038600" cy="4713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532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4040188" cy="8341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40768"/>
            <a:ext cx="4041775" cy="8341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655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D352F-8E3D-4296-9B7A-F2464D5CFEA6}" type="datetime4">
              <a:rPr lang="es-ES_tradnl" smtClean="0"/>
              <a:t>11 de diciembre de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Seminario CMA - Módulo 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C9397-8921-489F-B39C-2E8FC685A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462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4901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355160" cy="92370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12776"/>
            <a:ext cx="5111750" cy="47133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12776"/>
            <a:ext cx="3008313" cy="4713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0360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12775"/>
            <a:ext cx="5486400" cy="33147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7616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2776"/>
            <a:ext cx="8229600" cy="4713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CEB82-EACF-47EF-8304-D14693841984}" type="datetime4">
              <a:rPr lang="es-ES_tradnl" smtClean="0"/>
              <a:t>11 de diciembre de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smtClean="0"/>
              <a:t>Seminario CMA - Módulo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C9397-8921-489F-B39C-2E8FC685A84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blipFill dpi="0" rotWithShape="1">
            <a:blip r:embed="rId15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988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5496" y="6309320"/>
            <a:ext cx="9073008" cy="530679"/>
          </a:xfrm>
          <a:prstGeom prst="rect">
            <a:avLst/>
          </a:prstGeom>
          <a:solidFill>
            <a:srgbClr val="F3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Date Placeholder 3"/>
          <p:cNvSpPr txBox="1">
            <a:spLocks/>
          </p:cNvSpPr>
          <p:nvPr/>
        </p:nvSpPr>
        <p:spPr>
          <a:xfrm>
            <a:off x="350168" y="6448251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>
              <a:solidFill>
                <a:srgbClr val="666666"/>
              </a:solidFill>
            </a:endParaRPr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>
          <a:xfrm>
            <a:off x="6686872" y="6448251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1400" dirty="0">
              <a:solidFill>
                <a:srgbClr val="666666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497" y="6309320"/>
            <a:ext cx="9073008" cy="180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5496" y="1196752"/>
            <a:ext cx="9073008" cy="36000"/>
          </a:xfrm>
          <a:prstGeom prst="rect">
            <a:avLst/>
          </a:prstGeom>
          <a:solidFill>
            <a:srgbClr val="1B41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210" y="180000"/>
            <a:ext cx="1059246" cy="866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6310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35" r:id="rId12"/>
    <p:sldLayoutId id="2147483749" r:id="rId13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1B417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EF5E41"/>
        </a:buClr>
        <a:buFont typeface="Arial" pitchFamily="34" charset="0"/>
        <a:buChar char="•"/>
        <a:defRPr sz="3200" kern="1200" baseline="0">
          <a:solidFill>
            <a:srgbClr val="1B4177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EF5E41"/>
        </a:buClr>
        <a:buFont typeface="Arial" pitchFamily="34" charset="0"/>
        <a:buChar char="–"/>
        <a:defRPr sz="2800" kern="1200" baseline="0">
          <a:solidFill>
            <a:srgbClr val="1B4177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EF5E41"/>
        </a:buClr>
        <a:buFont typeface="Arial" pitchFamily="34" charset="0"/>
        <a:buChar char="•"/>
        <a:defRPr sz="2400" kern="1200" baseline="0">
          <a:solidFill>
            <a:srgbClr val="1B4177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EF5E41"/>
        </a:buClr>
        <a:buFont typeface="Arial" pitchFamily="34" charset="0"/>
        <a:buChar char="–"/>
        <a:defRPr sz="2000" kern="1200" baseline="0">
          <a:solidFill>
            <a:srgbClr val="1B4177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EF5E41"/>
        </a:buClr>
        <a:buFont typeface="Arial" pitchFamily="34" charset="0"/>
        <a:buChar char="»"/>
        <a:defRPr sz="2000" kern="1200" baseline="0">
          <a:solidFill>
            <a:srgbClr val="1B4177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2776"/>
            <a:ext cx="8229600" cy="4713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988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>
          <a:xfrm>
            <a:off x="467544" y="6309320"/>
            <a:ext cx="82089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_tradnl" sz="1400" dirty="0" smtClean="0">
                <a:solidFill>
                  <a:prstClr val="black">
                    <a:tint val="75000"/>
                  </a:prstClr>
                </a:solidFill>
              </a:rPr>
              <a:t>	</a:t>
            </a:r>
            <a:endParaRPr lang="en-US" sz="1400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497" y="6309320"/>
            <a:ext cx="9073008" cy="180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496" y="1196752"/>
            <a:ext cx="9073008" cy="36000"/>
          </a:xfrm>
          <a:prstGeom prst="rect">
            <a:avLst/>
          </a:prstGeom>
          <a:solidFill>
            <a:srgbClr val="1B41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210" y="180000"/>
            <a:ext cx="1059246" cy="866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 userDrawn="1"/>
        </p:nvSpPr>
        <p:spPr>
          <a:xfrm>
            <a:off x="6782723" y="6309319"/>
            <a:ext cx="11079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 smtClean="0">
                <a:solidFill>
                  <a:srgbClr val="666666"/>
                </a:solidFill>
              </a:rPr>
              <a:t>	</a:t>
            </a:r>
            <a:endParaRPr lang="en-US" sz="1400" dirty="0">
              <a:solidFill>
                <a:srgbClr val="666666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26610-F66C-4EC4-9061-C8FB306568A9}" type="datetime4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11 de diciembre de 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Reunión de apertura de la ICVM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12256-E3B2-467E-BA71-F8E12FB1C07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621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1B417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EF5E41"/>
        </a:buClr>
        <a:buFont typeface="Arial" pitchFamily="34" charset="0"/>
        <a:buChar char="•"/>
        <a:defRPr sz="3200" kern="1200" baseline="0">
          <a:solidFill>
            <a:srgbClr val="1B4177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EF5E41"/>
        </a:buClr>
        <a:buFont typeface="Arial" pitchFamily="34" charset="0"/>
        <a:buChar char="–"/>
        <a:defRPr sz="2800" kern="1200" baseline="0">
          <a:solidFill>
            <a:srgbClr val="1B4177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EF5E41"/>
        </a:buClr>
        <a:buFont typeface="Arial" pitchFamily="34" charset="0"/>
        <a:buChar char="•"/>
        <a:defRPr sz="2400" kern="1200" baseline="0">
          <a:solidFill>
            <a:srgbClr val="1B4177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EF5E41"/>
        </a:buClr>
        <a:buFont typeface="Arial" pitchFamily="34" charset="0"/>
        <a:buChar char="–"/>
        <a:defRPr sz="2000" kern="1200" baseline="0">
          <a:solidFill>
            <a:srgbClr val="1B4177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EF5E41"/>
        </a:buClr>
        <a:buFont typeface="Arial" pitchFamily="34" charset="0"/>
        <a:buChar char="»"/>
        <a:defRPr sz="2000" kern="1200" baseline="0">
          <a:solidFill>
            <a:srgbClr val="1B4177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wmf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988840"/>
            <a:ext cx="7772400" cy="1470025"/>
          </a:xfrm>
        </p:spPr>
        <p:txBody>
          <a:bodyPr>
            <a:noAutofit/>
          </a:bodyPr>
          <a:lstStyle/>
          <a:p>
            <a:r>
              <a:rPr lang="es-E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Seminario sobre el enfoque</a:t>
            </a:r>
            <a:br>
              <a:rPr lang="es-E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S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observación </a:t>
            </a:r>
            <a:r>
              <a:rPr lang="es-E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continua (CMA)</a:t>
            </a:r>
            <a:br>
              <a:rPr lang="es-E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del USOAP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4077072"/>
            <a:ext cx="8352928" cy="1584176"/>
          </a:xfrm>
        </p:spPr>
        <p:txBody>
          <a:bodyPr>
            <a:noAutofit/>
          </a:bodyPr>
          <a:lstStyle/>
          <a:p>
            <a:r>
              <a:rPr lang="es-ES" dirty="0">
                <a:solidFill>
                  <a:srgbClr val="1463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Módulo </a:t>
            </a:r>
            <a:r>
              <a:rPr lang="es-ES" dirty="0" smtClean="0">
                <a:solidFill>
                  <a:srgbClr val="1463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s-ES" dirty="0">
              <a:solidFill>
                <a:srgbClr val="1463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dirty="0" smtClean="0">
                <a:solidFill>
                  <a:srgbClr val="1463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Introducción al seminario</a:t>
            </a:r>
            <a:endParaRPr lang="es-ES" dirty="0">
              <a:solidFill>
                <a:srgbClr val="1463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0344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67544" y="44624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err="1" smtClean="0"/>
              <a:t>Repaso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968552"/>
          </a:xfrm>
        </p:spPr>
        <p:txBody>
          <a:bodyPr anchor="t">
            <a:noAutofit/>
          </a:bodyPr>
          <a:lstStyle/>
          <a:p>
            <a:pPr marL="450850" lvl="1" indent="-273050">
              <a:buFont typeface="+mj-lt"/>
              <a:buAutoNum type="alphaLcParenR"/>
            </a:pPr>
            <a:endParaRPr lang="es-ES" sz="1900" dirty="0" smtClean="0"/>
          </a:p>
          <a:p>
            <a:pPr marL="450850" lvl="1" indent="-273050">
              <a:buFont typeface="+mj-lt"/>
              <a:buAutoNum type="alphaLcParenR"/>
            </a:pPr>
            <a:endParaRPr lang="es-ES" sz="19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EBC9397-8921-489F-B39C-2E8FC685A84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Seminario CMA - Módulo 1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0C079-6576-4587-AE3A-44B44C0028C1}" type="datetime4">
              <a:rPr lang="es-ES_tradnl" smtClean="0"/>
              <a:t>11 de diciembre de 2017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11560" y="1412776"/>
            <a:ext cx="75608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-ES" sz="3200" dirty="0" err="1">
                <a:solidFill>
                  <a:srgbClr val="1B41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Objectivos</a:t>
            </a:r>
            <a:r>
              <a:rPr lang="es-ES" sz="3200" dirty="0">
                <a:solidFill>
                  <a:srgbClr val="1B41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s-ES" sz="3200" dirty="0" smtClean="0">
                <a:solidFill>
                  <a:srgbClr val="1B41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seminario</a:t>
            </a:r>
          </a:p>
          <a:p>
            <a:pPr marL="457200" indent="-4572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-ES" sz="3200" dirty="0" smtClean="0">
                <a:solidFill>
                  <a:srgbClr val="1B41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Estructura </a:t>
            </a:r>
            <a:r>
              <a:rPr lang="es-ES" sz="3200" dirty="0">
                <a:solidFill>
                  <a:srgbClr val="1B41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</a:t>
            </a:r>
            <a:r>
              <a:rPr lang="es-ES" sz="3200" dirty="0" smtClean="0">
                <a:solidFill>
                  <a:srgbClr val="1B41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seminario</a:t>
            </a:r>
          </a:p>
          <a:p>
            <a:pPr marL="457200" indent="-4572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-ES" sz="3200" dirty="0" smtClean="0">
                <a:solidFill>
                  <a:srgbClr val="1B41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Metodología</a:t>
            </a:r>
          </a:p>
          <a:p>
            <a:pPr marL="457200" indent="-4572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-ES" sz="3200" dirty="0" smtClean="0">
                <a:solidFill>
                  <a:srgbClr val="1B41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Presentación </a:t>
            </a:r>
            <a:r>
              <a:rPr lang="es-ES" sz="3200" dirty="0">
                <a:solidFill>
                  <a:srgbClr val="1B41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los </a:t>
            </a:r>
            <a:r>
              <a:rPr lang="es-ES" sz="3200" dirty="0" smtClean="0">
                <a:solidFill>
                  <a:srgbClr val="1B41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facilitadores</a:t>
            </a:r>
          </a:p>
          <a:p>
            <a:pPr marL="457200" indent="-4572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-ES" sz="3200" dirty="0" smtClean="0">
                <a:solidFill>
                  <a:srgbClr val="1B41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Horario </a:t>
            </a:r>
            <a:r>
              <a:rPr lang="es-ES" sz="3200" dirty="0">
                <a:solidFill>
                  <a:srgbClr val="1B41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diario de </a:t>
            </a:r>
            <a:r>
              <a:rPr lang="es-ES" sz="3200" dirty="0" smtClean="0">
                <a:solidFill>
                  <a:srgbClr val="1B41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trabajo</a:t>
            </a:r>
          </a:p>
          <a:p>
            <a:pPr marL="457200" indent="-4572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-ES" sz="3200" dirty="0" smtClean="0">
                <a:solidFill>
                  <a:srgbClr val="1B41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Cuestiones </a:t>
            </a:r>
            <a:r>
              <a:rPr lang="es-ES" sz="3200" dirty="0">
                <a:solidFill>
                  <a:srgbClr val="1B41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administrativas </a:t>
            </a:r>
          </a:p>
        </p:txBody>
      </p:sp>
    </p:spTree>
    <p:extLst>
      <p:ext uri="{BB962C8B-B14F-4D97-AF65-F5344CB8AC3E}">
        <p14:creationId xmlns:p14="http://schemas.microsoft.com/office/powerpoint/2010/main" val="165520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2123728" y="3933056"/>
            <a:ext cx="5040560" cy="769441"/>
          </a:xfrm>
          <a:prstGeom prst="rect">
            <a:avLst/>
          </a:prstGeom>
          <a:solidFill>
            <a:srgbClr val="1B4177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smtClean="0">
                <a:ln>
                  <a:solidFill>
                    <a:srgbClr val="3366CC"/>
                  </a:solidFill>
                </a:ln>
                <a:solidFill>
                  <a:schemeClr val="bg1">
                    <a:lumMod val="95000"/>
                  </a:schemeClr>
                </a:solidFill>
                <a:latin typeface="DIN Offc" panose="020B0504020101010102" pitchFamily="34" charset="0"/>
              </a:rPr>
              <a:t>MUCHAS GRACIAS</a:t>
            </a:r>
            <a:endParaRPr lang="en-GB" sz="4400" dirty="0">
              <a:ln>
                <a:solidFill>
                  <a:srgbClr val="3366CC"/>
                </a:solidFill>
              </a:ln>
              <a:solidFill>
                <a:schemeClr val="bg1">
                  <a:lumMod val="95000"/>
                </a:schemeClr>
              </a:solidFill>
              <a:latin typeface="DIN Offc" panose="020B050402010101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2614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1" y="98884"/>
            <a:ext cx="8229600" cy="1143000"/>
          </a:xfrm>
        </p:spPr>
        <p:txBody>
          <a:bodyPr/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Introducción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412776"/>
            <a:ext cx="7488832" cy="4713387"/>
          </a:xfrm>
        </p:spPr>
        <p:txBody>
          <a:bodyPr anchor="ctr">
            <a:normAutofit/>
          </a:bodyPr>
          <a:lstStyle/>
          <a:p>
            <a:pPr marL="0" indent="0" algn="ctr">
              <a:buClrTx/>
              <a:buNone/>
            </a:pPr>
            <a:r>
              <a:rPr lang="es-ES" sz="3600" b="1" dirty="0">
                <a:latin typeface="Arial" panose="020B0604020202020204" pitchFamily="34" charset="0"/>
                <a:cs typeface="Arial" panose="020B0604020202020204" pitchFamily="34" charset="0"/>
              </a:rPr>
              <a:t>Discurso de apertura </a:t>
            </a:r>
            <a:r>
              <a:rPr lang="es-E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</a:p>
          <a:p>
            <a:pPr marL="0" indent="0" algn="ctr">
              <a:buClrTx/>
              <a:buNone/>
            </a:pPr>
            <a:r>
              <a:rPr lang="es-E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alocución </a:t>
            </a:r>
            <a:r>
              <a:rPr lang="es-ES" sz="3600" b="1" dirty="0">
                <a:latin typeface="Arial" panose="020B0604020202020204" pitchFamily="34" charset="0"/>
                <a:cs typeface="Arial" panose="020B0604020202020204" pitchFamily="34" charset="0"/>
              </a:rPr>
              <a:t>de bienvenida</a:t>
            </a:r>
          </a:p>
          <a:p>
            <a:pPr marL="571500" indent="-571500">
              <a:buClrTx/>
              <a:buFont typeface="+mj-lt"/>
              <a:buAutoNum type="romanUcPeriod"/>
            </a:pP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EBC9397-8921-489F-B39C-2E8FC685A84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Seminario CMA - Módulo 1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8F374-C43D-4EEA-BCDE-E5BCA286CEBC}" type="datetime4">
              <a:rPr lang="es-ES_tradnl" smtClean="0"/>
              <a:t>11 de diciembre de 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24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1" y="9888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Descripción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Objectivos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seminario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Estructura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seminario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Metodología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Presentación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facilitadores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Horario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diario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trabajo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Cuestiones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administrativas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smtClean="0"/>
              <a:t>Página </a:t>
            </a:r>
            <a:fld id="{AEBC9397-8921-489F-B39C-2E8FC685A84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Seminario CMA - Módulo 1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DE776-241C-4FFE-9CF8-4B177DB84C9D}" type="datetime4">
              <a:rPr lang="es-ES_tradnl" smtClean="0"/>
              <a:t>11 de diciembre de 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35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1" y="98884"/>
            <a:ext cx="8229600" cy="1143000"/>
          </a:xfrm>
        </p:spPr>
        <p:txBody>
          <a:bodyPr/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seminario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541338" algn="l"/>
              </a:tabLst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Informar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NCMC y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otros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usuarios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sobre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las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herramientas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actualizaciones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funcionalidades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elaboradas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recientemente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apoyar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marco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línea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(OLF) del CMA  del USOAP y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aplicación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541338" algn="l"/>
              </a:tabLst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Abordar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lanzamiento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de las PQ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revisadas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actualizadas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y el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impacto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éstas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grado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aplicación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eficaz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(EI) de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Estados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 y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541338" algn="l"/>
              </a:tabLst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Practicar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con el OLF. </a:t>
            </a:r>
          </a:p>
          <a:p>
            <a:pPr marL="715963" indent="-715963">
              <a:buClrTx/>
              <a:buFont typeface="Wingdings" panose="05000000000000000000" pitchFamily="2" charset="2"/>
              <a:buChar char="q"/>
            </a:pPr>
            <a:endParaRPr lang="en-US" dirty="0" smtClean="0"/>
          </a:p>
          <a:p>
            <a:pPr marL="715963" indent="-715963">
              <a:buClrTx/>
              <a:buFont typeface="Wingdings" panose="05000000000000000000" pitchFamily="2" charset="2"/>
              <a:buChar char="q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dirty="0" err="1" smtClean="0"/>
              <a:t>Página</a:t>
            </a:r>
            <a:r>
              <a:rPr lang="en-US" dirty="0" smtClean="0"/>
              <a:t> </a:t>
            </a:r>
            <a:fld id="{AEBC9397-8921-489F-B39C-2E8FC685A84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Seminario CMA - Módulo 1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6DB9E-762F-4F1C-A32A-CE379E6D9342}" type="datetime4">
              <a:rPr lang="es-ES_tradnl" smtClean="0"/>
              <a:t>11 de diciembre de 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38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57201" y="98884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Estructura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seminario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Módulo </a:t>
            </a: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 Introducción 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al </a:t>
            </a: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seminario </a:t>
            </a:r>
          </a:p>
          <a:p>
            <a:pPr marL="1790700" indent="-1790700">
              <a:buNone/>
            </a:pP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Módulo </a:t>
            </a: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 Descripción 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general del </a:t>
            </a: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CMA del USOAP</a:t>
            </a:r>
          </a:p>
          <a:p>
            <a:pPr marL="1790700" indent="-1790700">
              <a:buNone/>
            </a:pP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Módulo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 Marco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línea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(OLF) del CMA y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sistema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notificación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electrónica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diferencias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(EFOD)</a:t>
            </a:r>
          </a:p>
          <a:p>
            <a:pPr marL="1790700" indent="-1790700">
              <a:buNone/>
            </a:pP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Módulo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Cómo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realizar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autoevaluación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cómo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elaborar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actualizar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planes de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medidas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correctivas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Módulo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Descripción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general de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iSTARS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3.0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 </a:t>
            </a:r>
            <a:fld id="{AEBC9397-8921-489F-B39C-2E8FC685A84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Seminario CMA - Módulo 1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62297" y="3240018"/>
            <a:ext cx="184731" cy="58477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endParaRPr lang="en-GB" sz="3200" b="1" dirty="0">
              <a:solidFill>
                <a:srgbClr val="1B4177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7DF09-0AD3-477E-A933-D36D029144C6}" type="datetime4">
              <a:rPr lang="es-ES_tradnl" smtClean="0"/>
              <a:t>11 de diciembre de 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17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57201" y="98884"/>
            <a:ext cx="8229600" cy="1143000"/>
          </a:xfrm>
        </p:spPr>
        <p:txBody>
          <a:bodyPr>
            <a:noAutofit/>
          </a:bodyPr>
          <a:lstStyle/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Metodología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0850" indent="-45085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SzPct val="65000"/>
              <a:buFont typeface="Wingdings" pitchFamily="2" charset="2"/>
              <a:buChar char="q"/>
            </a:pPr>
            <a:r>
              <a:rPr lang="en-CA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Presentación</a:t>
            </a:r>
            <a:r>
              <a:rPr lang="en-CA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CA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CA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facilitadores</a:t>
            </a:r>
            <a:endParaRPr lang="en-CA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0850" indent="-45085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SzPct val="65000"/>
              <a:buFont typeface="Wingdings" pitchFamily="2" charset="2"/>
              <a:buChar char="q"/>
            </a:pPr>
            <a:r>
              <a:rPr lang="en-CA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Discusiones</a:t>
            </a:r>
            <a:r>
              <a:rPr lang="en-CA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interactivas</a:t>
            </a:r>
            <a:endParaRPr lang="en-CA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0850" indent="-45085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SzPct val="65000"/>
              <a:buFont typeface="Wingdings" pitchFamily="2" charset="2"/>
              <a:buChar char="q"/>
            </a:pPr>
            <a:r>
              <a:rPr lang="en-CA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Intercambio</a:t>
            </a:r>
            <a:r>
              <a:rPr lang="en-CA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CA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experiencias</a:t>
            </a:r>
            <a:endParaRPr lang="en-CA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0850" indent="-45085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SzPct val="65000"/>
              <a:buFont typeface="Wingdings" pitchFamily="2" charset="2"/>
              <a:buChar char="q"/>
            </a:pPr>
            <a:r>
              <a:rPr lang="en-CA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Demostraciones</a:t>
            </a:r>
            <a:r>
              <a:rPr lang="en-CA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0850" indent="-45085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SzPct val="65000"/>
              <a:buFont typeface="Wingdings" pitchFamily="2" charset="2"/>
              <a:buChar char="q"/>
            </a:pPr>
            <a:r>
              <a:rPr lang="en-CA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Ejercicios</a:t>
            </a:r>
            <a:r>
              <a:rPr lang="en-CA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CA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grupo</a:t>
            </a:r>
            <a:endParaRPr lang="en-CA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0">
              <a:buNone/>
            </a:pP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 </a:t>
            </a:r>
            <a:fld id="{AEBC9397-8921-489F-B39C-2E8FC685A84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Seminario CMA - Módulo 1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472E4-FF10-4BEF-9C3F-D20416616222}" type="datetime4">
              <a:rPr lang="es-ES_tradnl" smtClean="0"/>
              <a:t>11 de diciembre de 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34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57201" y="98884"/>
            <a:ext cx="8229600" cy="1143000"/>
          </a:xfrm>
        </p:spPr>
        <p:txBody>
          <a:bodyPr>
            <a:noAutofit/>
          </a:bodyPr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Presentación de los facilitadores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 </a:t>
            </a:r>
            <a:fld id="{AEBC9397-8921-489F-B39C-2E8FC685A84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Seminario CMA - Módulo 1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475BF-06D0-4067-9886-EDDD0CD8BE38}" type="datetime4">
              <a:rPr lang="es-ES_tradnl" smtClean="0"/>
              <a:t>11 de diciembre de 2017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984" y="2276872"/>
            <a:ext cx="2209800" cy="193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827584" y="1916832"/>
            <a:ext cx="3715441" cy="23760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lnSpc>
                <a:spcPct val="250000"/>
              </a:lnSpc>
              <a:spcBef>
                <a:spcPct val="30000"/>
              </a:spcBef>
              <a:buClr>
                <a:srgbClr val="C00000"/>
              </a:buClr>
              <a:buSzPct val="65000"/>
              <a:buFont typeface="Wingdings" panose="05000000000000000000" pitchFamily="2" charset="2"/>
              <a:buChar char="§"/>
            </a:pPr>
            <a:r>
              <a:rPr lang="en-CA" altLang="en-US" sz="28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Sr.  </a:t>
            </a:r>
            <a:r>
              <a:rPr lang="en-CA" altLang="en-US" sz="280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Thomas </a:t>
            </a:r>
            <a:r>
              <a:rPr lang="en-CA" altLang="en-US" sz="2800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Mistos</a:t>
            </a:r>
          </a:p>
          <a:p>
            <a:pPr marL="457200" indent="-457200">
              <a:lnSpc>
                <a:spcPct val="250000"/>
              </a:lnSpc>
              <a:spcBef>
                <a:spcPct val="30000"/>
              </a:spcBef>
              <a:buClr>
                <a:srgbClr val="C00000"/>
              </a:buClr>
              <a:buSzPct val="65000"/>
              <a:buFont typeface="Wingdings" panose="05000000000000000000" pitchFamily="2" charset="2"/>
              <a:buChar char="§"/>
            </a:pPr>
            <a:r>
              <a:rPr lang="en-CA" altLang="en-US" sz="2800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Sr. Nicolas Rallo</a:t>
            </a:r>
            <a:endParaRPr lang="en-CA" altLang="en-US" sz="2800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34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57201" y="98884"/>
            <a:ext cx="8229600" cy="1143000"/>
          </a:xfrm>
        </p:spPr>
        <p:txBody>
          <a:bodyPr>
            <a:noAutofit/>
          </a:bodyPr>
          <a:lstStyle/>
          <a:p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Horario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diario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trabajo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indent="0">
              <a:buNone/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Sesión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1			10:00 ‒ 11:00</a:t>
            </a:r>
          </a:p>
          <a:p>
            <a:pPr marL="358775" indent="0">
              <a:buNone/>
            </a:pP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Pausa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café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	11:00 ‒ 11:15</a:t>
            </a:r>
          </a:p>
          <a:p>
            <a:pPr marL="358775" indent="0">
              <a:buNone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Sesión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			11:15 ‒ 13:30</a:t>
            </a:r>
          </a:p>
          <a:p>
            <a:pPr marL="358775" indent="0">
              <a:buNone/>
            </a:pP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Pausa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almuerzo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13:30 – 14:30</a:t>
            </a:r>
          </a:p>
          <a:p>
            <a:pPr marL="358775" indent="0">
              <a:buNone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Sesión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3			14:30 –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16:30</a:t>
            </a:r>
          </a:p>
          <a:p>
            <a:pPr marL="358775" indent="0">
              <a:buNone/>
            </a:pPr>
            <a:r>
              <a:rPr lang="en-US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Pausa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		16:30 – 16:45</a:t>
            </a:r>
          </a:p>
          <a:p>
            <a:pPr marL="358775" indent="0">
              <a:buNone/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Sesión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4			16:45 – 17:45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 </a:t>
            </a:r>
            <a:fld id="{AEBC9397-8921-489F-B39C-2E8FC685A84F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8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Seminario CMA - Módulo 1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39552" y="1412776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sz="2400" i="1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05305-85A7-46AA-B948-05FE2DD4E9BA}" type="datetime4">
              <a:rPr lang="es-ES_tradnl" smtClean="0"/>
              <a:t>11 de diciembre de 2017</a:t>
            </a:fld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790" y="1628800"/>
            <a:ext cx="1390650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534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57201" y="98884"/>
            <a:ext cx="8229600" cy="1143000"/>
          </a:xfrm>
        </p:spPr>
        <p:txBody>
          <a:bodyPr>
            <a:noAutofit/>
          </a:bodyPr>
          <a:lstStyle/>
          <a:p>
            <a:r>
              <a:rPr lang="en-CA" altLang="en-US" dirty="0" err="1">
                <a:latin typeface="Arial" charset="0"/>
                <a:cs typeface="Arial" charset="0"/>
              </a:rPr>
              <a:t>Cuestiones</a:t>
            </a:r>
            <a:r>
              <a:rPr lang="en-CA" altLang="en-US" dirty="0">
                <a:latin typeface="Arial" charset="0"/>
                <a:cs typeface="Arial" charset="0"/>
              </a:rPr>
              <a:t> </a:t>
            </a:r>
            <a:r>
              <a:rPr lang="en-CA" altLang="en-US" dirty="0" err="1">
                <a:latin typeface="Arial" charset="0"/>
                <a:cs typeface="Arial" charset="0"/>
              </a:rPr>
              <a:t>administrativas</a:t>
            </a:r>
            <a:endParaRPr lang="es-E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EBC9397-8921-489F-B39C-2E8FC685A84F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9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Seminario CMA - Módulo 1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87824" y="4221088"/>
            <a:ext cx="129614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6002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2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Actualización</a:t>
            </a:r>
            <a:r>
              <a:rPr lang="en-GB" sz="1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en-GB" sz="1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</a:br>
            <a:r>
              <a:rPr lang="en-GB" sz="1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en-GB" sz="120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las</a:t>
            </a:r>
            <a:r>
              <a:rPr lang="en-GB" sz="12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EI </a:t>
            </a:r>
            <a:r>
              <a:rPr lang="en-GB" sz="1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y </a:t>
            </a:r>
            <a:r>
              <a:rPr lang="en-GB" sz="12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situación</a:t>
            </a:r>
            <a:r>
              <a:rPr lang="en-GB" sz="1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GB" sz="120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las</a:t>
            </a:r>
            <a:r>
              <a:rPr lang="en-GB" sz="12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SSC</a:t>
            </a:r>
          </a:p>
        </p:txBody>
      </p:sp>
      <p:sp>
        <p:nvSpPr>
          <p:cNvPr id="7" name="TextBox 6"/>
          <p:cNvSpPr txBox="1"/>
          <p:nvPr/>
        </p:nvSpPr>
        <p:spPr>
          <a:xfrm rot="16200000">
            <a:off x="3271649" y="2190599"/>
            <a:ext cx="849463" cy="122880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defTabSz="16002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2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Recopilación</a:t>
            </a:r>
            <a:r>
              <a:rPr lang="en-GB" sz="1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GB" sz="12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información</a:t>
            </a:r>
            <a:r>
              <a:rPr lang="en-GB" sz="1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20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sobre</a:t>
            </a:r>
            <a:r>
              <a:rPr lang="en-GB" sz="12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20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seguridad</a:t>
            </a:r>
            <a:r>
              <a:rPr lang="en-GB" sz="12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2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operacional</a:t>
            </a:r>
            <a:endParaRPr lang="en-GB" sz="12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42571" y="4214738"/>
            <a:ext cx="1368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6002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2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Priorización</a:t>
            </a:r>
            <a:r>
              <a:rPr lang="en-GB" sz="1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 </a:t>
            </a:r>
            <a:br>
              <a:rPr lang="en-GB" sz="1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</a:br>
            <a:r>
              <a:rPr lang="en-GB" sz="1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y </a:t>
            </a:r>
            <a:r>
              <a:rPr lang="en-GB" sz="12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realización</a:t>
            </a:r>
            <a:r>
              <a:rPr lang="en-GB" sz="1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en-GB" sz="1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</a:br>
            <a:r>
              <a:rPr lang="en-GB" sz="1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en-GB" sz="1200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actividades</a:t>
            </a:r>
            <a:r>
              <a:rPr lang="en-GB" sz="1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del CMA </a:t>
            </a:r>
            <a:br>
              <a:rPr lang="en-GB" sz="1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</a:br>
            <a:r>
              <a:rPr lang="en-GB" sz="1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del USOAP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00896-A18C-4D91-9321-A4DACC99E8DF}" type="datetime4">
              <a:rPr lang="es-ES_tradnl" smtClean="0"/>
              <a:t>11 de diciembre de 2017</a:t>
            </a:fld>
            <a:endParaRPr lang="en-US"/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3143250" y="3035303"/>
            <a:ext cx="2438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  </a:t>
            </a:r>
            <a:r>
              <a:rPr kumimoji="0" lang="en-US" alt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Puntualidad</a:t>
            </a:r>
            <a:endParaRPr kumimoji="0" lang="en-US" alt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37" name="Text Box 23"/>
          <p:cNvSpPr txBox="1">
            <a:spLocks noChangeArrowheads="1"/>
          </p:cNvSpPr>
          <p:nvPr/>
        </p:nvSpPr>
        <p:spPr bwMode="auto">
          <a:xfrm>
            <a:off x="6096000" y="2997202"/>
            <a:ext cx="2590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  </a:t>
            </a:r>
            <a:r>
              <a:rPr kumimoji="0" lang="en-US" alt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Participación</a:t>
            </a:r>
            <a:endParaRPr kumimoji="0" lang="en-US" alt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grpSp>
        <p:nvGrpSpPr>
          <p:cNvPr id="38" name="Group 27"/>
          <p:cNvGrpSpPr>
            <a:grpSpLocks/>
          </p:cNvGrpSpPr>
          <p:nvPr/>
        </p:nvGrpSpPr>
        <p:grpSpPr bwMode="auto">
          <a:xfrm>
            <a:off x="419100" y="1306513"/>
            <a:ext cx="2400300" cy="2675404"/>
            <a:chOff x="48" y="953"/>
            <a:chExt cx="1512" cy="1527"/>
          </a:xfrm>
        </p:grpSpPr>
        <p:sp>
          <p:nvSpPr>
            <p:cNvPr id="39" name="Text Box 28"/>
            <p:cNvSpPr txBox="1">
              <a:spLocks noChangeArrowheads="1"/>
            </p:cNvSpPr>
            <p:nvPr/>
          </p:nvSpPr>
          <p:spPr bwMode="auto">
            <a:xfrm>
              <a:off x="48" y="1935"/>
              <a:ext cx="1512" cy="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Formulario</a:t>
              </a:r>
              <a:r>
                <a:rPr kumimoji="0" lang="en-US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 </a:t>
              </a:r>
              <a:r>
                <a:rPr kumimoji="0" lang="en-US" alt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de </a:t>
              </a:r>
              <a:r>
                <a:rPr kumimoji="0" lang="en-US" altLang="en-US" sz="2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datos</a:t>
              </a:r>
              <a:endPara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graphicFrame>
          <p:nvGraphicFramePr>
            <p:cNvPr id="40" name="Object 29"/>
            <p:cNvGraphicFramePr>
              <a:graphicFrameLocks noChangeAspect="1"/>
            </p:cNvGraphicFramePr>
            <p:nvPr/>
          </p:nvGraphicFramePr>
          <p:xfrm>
            <a:off x="408" y="953"/>
            <a:ext cx="636" cy="9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38" name="Clip" r:id="rId3" imgW="2354263" imgH="3397250" progId="">
                    <p:embed/>
                  </p:oleObj>
                </mc:Choice>
                <mc:Fallback>
                  <p:oleObj name="Clip" r:id="rId3" imgW="2354263" imgH="339725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8" y="953"/>
                          <a:ext cx="636" cy="9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2" name="Text Box 31"/>
          <p:cNvSpPr txBox="1">
            <a:spLocks noChangeArrowheads="1"/>
          </p:cNvSpPr>
          <p:nvPr/>
        </p:nvSpPr>
        <p:spPr bwMode="auto">
          <a:xfrm>
            <a:off x="2971800" y="5314427"/>
            <a:ext cx="3276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6254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6254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6254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6254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6254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54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54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54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54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5475" algn="l"/>
              </a:tabLst>
              <a:defRPr/>
            </a:pPr>
            <a:r>
              <a:rPr kumimoji="0" lang="en-US" alt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Prohibido</a:t>
            </a: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utilizar</a:t>
            </a: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teléfonos</a:t>
            </a:r>
            <a:endParaRPr kumimoji="0" lang="en-US" alt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47" name="Text Box 36"/>
          <p:cNvSpPr txBox="1">
            <a:spLocks noChangeArrowheads="1"/>
          </p:cNvSpPr>
          <p:nvPr/>
        </p:nvSpPr>
        <p:spPr bwMode="auto">
          <a:xfrm>
            <a:off x="6126480" y="5330993"/>
            <a:ext cx="2819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Formulario</a:t>
            </a: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 de </a:t>
            </a:r>
            <a:r>
              <a:rPr kumimoji="0" lang="en-US" alt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comentarios</a:t>
            </a:r>
            <a:endParaRPr kumimoji="0" lang="en-US" alt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51" name="Text Box 5"/>
          <p:cNvSpPr txBox="1">
            <a:spLocks noChangeArrowheads="1"/>
          </p:cNvSpPr>
          <p:nvPr/>
        </p:nvSpPr>
        <p:spPr bwMode="auto">
          <a:xfrm>
            <a:off x="152399" y="5524764"/>
            <a:ext cx="2819400" cy="523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6254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6254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6254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6254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6254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54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54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54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5475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5475" algn="l"/>
              </a:tabLst>
              <a:defRPr/>
            </a:pP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Prohibido</a:t>
            </a: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fumar</a:t>
            </a:r>
            <a:endParaRPr kumimoji="0" lang="en-US" alt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pic>
        <p:nvPicPr>
          <p:cNvPr id="5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374" y="1412776"/>
            <a:ext cx="1924050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374" y="1569929"/>
            <a:ext cx="1447800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881349"/>
            <a:ext cx="1297682" cy="1391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155" y="3922584"/>
            <a:ext cx="1847850" cy="135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154" y="3843506"/>
            <a:ext cx="1347787" cy="148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8669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CAO template 2013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B4177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ICAO template 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B4177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927D94646DC549B7465903FE9FE1A3" ma:contentTypeVersion="118" ma:contentTypeDescription="Create a new document." ma:contentTypeScope="" ma:versionID="b7dfd1b413e7d33dabde76de4b79de8f">
  <xsd:schema xmlns:xsd="http://www.w3.org/2001/XMLSchema" xmlns:xs="http://www.w3.org/2001/XMLSchema" xmlns:p="http://schemas.microsoft.com/office/2006/metadata/properties" xmlns:ns1="101a94fc-4fb7-49fc-ab36-dbb3e9e3ccdb" xmlns:ns2="http://schemas.microsoft.com/sharepoint/v3" targetNamespace="http://schemas.microsoft.com/office/2006/metadata/properties" ma:root="true" ma:fieldsID="c9f0411c7a8c78232c53993795c6232c" ns1:_="" ns2:_="">
    <xsd:import namespace="101a94fc-4fb7-49fc-ab36-dbb3e9e3ccdb"/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a" minOccurs="0"/>
                <xsd:element ref="ns1:Category" minOccurs="0"/>
                <xsd:element ref="ns1:CategoryOrder" minOccurs="0"/>
                <xsd:element ref="ns1:LongTitle" minOccurs="0"/>
                <xsd:element ref="ns1:Language" minOccurs="0"/>
                <xsd:element ref="ns1:aaa" minOccurs="0"/>
                <xsd:element ref="ns1:Revised" minOccurs="0"/>
                <xsd:element ref="ns1:Presenter" minOccurs="0"/>
                <xsd:element ref="ns1:DocumentName" minOccurs="0"/>
                <xsd:element ref="ns1:Title1" minOccurs="0"/>
                <xsd:element ref="ns1:Title2" minOccurs="0"/>
                <xsd:element ref="ns1:acro" minOccurs="0"/>
                <xsd:element ref="ns1:cat" minOccurs="0"/>
                <xsd:element ref="ns1:ArchivedDocumentsProperties" minOccurs="0"/>
                <xsd:element ref="ns2:PublishingStartDate" minOccurs="0"/>
                <xsd:element ref="ns2:PublishingExpirationDate" minOccurs="0"/>
                <xsd:element ref="ns1:Category_x003a_TypeEN" minOccurs="0"/>
                <xsd:element ref="ns1:Category_x003a_TypeES" minOccurs="0"/>
                <xsd:element ref="ns1:ArchivedDocumentsProperties_x003a_Acronym" minOccurs="0"/>
                <xsd:element ref="ns1:ArchivedDocumentsProperties_x003a_DocumentsOrder" minOccurs="0"/>
                <xsd:element ref="ns1:ArchivedDocumentsProperties_x003a_Category" minOccurs="0"/>
                <xsd:element ref="ns1:ArchivedDocumentsProperties_x003a_Presenter" minOccurs="0"/>
                <xsd:element ref="ns1:ArchivedDocumentsProperties_x003a_Language" minOccurs="0"/>
                <xsd:element ref="ns1:ArchivedDocumentsProperties_x003a_DocumentTitle" minOccurs="0"/>
                <xsd:element ref="ns1:ArchivedDocumentsProperties_x003a_DocumentTitle1" minOccurs="0"/>
                <xsd:element ref="ns1:ArchivedDocumentsProperties_x003a_DocumentTitle2" minOccurs="0"/>
                <xsd:element ref="ns1:ArchivedDocumentsProperties_x003a_ONLY" minOccurs="0"/>
                <xsd:element ref="ns1:ArchivedDocumentsProperties_x003a_Revis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1a94fc-4fb7-49fc-ab36-dbb3e9e3ccdb" elementFormDefault="qualified">
    <xsd:import namespace="http://schemas.microsoft.com/office/2006/documentManagement/types"/>
    <xsd:import namespace="http://schemas.microsoft.com/office/infopath/2007/PartnerControls"/>
    <xsd:element name="a" ma:index="0" nillable="true" ma:displayName="Acronym" ma:list="{1045e265-1928-4c45-849a-69ddabc67e10}" ma:internalName="a" ma:readOnly="false" ma:showField="Title">
      <xsd:simpleType>
        <xsd:restriction base="dms:Lookup"/>
      </xsd:simpleType>
    </xsd:element>
    <xsd:element name="Category" ma:index="3" nillable="true" ma:displayName="Category" ma:list="{c1012ec3-5fa7-4630-b0f2-9937f3c48b2b}" ma:internalName="Category" ma:showField="Title">
      <xsd:simpleType>
        <xsd:restriction base="dms:Lookup"/>
      </xsd:simpleType>
    </xsd:element>
    <xsd:element name="CategoryOrder" ma:index="4" nillable="true" ma:displayName="CategoryOrder" ma:description="Group by Category: Day, Session" ma:internalName="CategoryOrder">
      <xsd:simpleType>
        <xsd:restriction base="dms:Text">
          <xsd:maxLength value="255"/>
        </xsd:restriction>
      </xsd:simpleType>
    </xsd:element>
    <xsd:element name="LongTitle" ma:index="5" nillable="true" ma:displayName="Title" ma:internalName="LongTitle">
      <xsd:simpleType>
        <xsd:restriction base="dms:Text">
          <xsd:maxLength value="255"/>
        </xsd:restriction>
      </xsd:simpleType>
    </xsd:element>
    <xsd:element name="Language" ma:index="6" nillable="true" ma:displayName="Language" ma:description="Document's Language" ma:format="RadioButtons" ma:internalName="Language">
      <xsd:simpleType>
        <xsd:restriction base="dms:Choice">
          <xsd:enumeration value="English"/>
          <xsd:enumeration value="Spanish"/>
          <xsd:enumeration value="Bilingual"/>
          <xsd:enumeration value="Other"/>
        </xsd:restriction>
      </xsd:simpleType>
    </xsd:element>
    <xsd:element name="aaa" ma:index="7" nillable="true" ma:displayName="Only" ma:default="0" ma:internalName="aaa">
      <xsd:simpleType>
        <xsd:restriction base="dms:Boolean"/>
      </xsd:simpleType>
    </xsd:element>
    <xsd:element name="Revised" ma:index="8" nillable="true" ma:displayName="Revised" ma:default="0" ma:internalName="Revised">
      <xsd:simpleType>
        <xsd:restriction base="dms:Boolean"/>
      </xsd:simpleType>
    </xsd:element>
    <xsd:element name="Presenter" ma:index="9" nillable="true" ma:displayName="Presenter" ma:internalName="Presenter">
      <xsd:simpleType>
        <xsd:restriction base="dms:Text">
          <xsd:maxLength value="255"/>
        </xsd:restriction>
      </xsd:simpleType>
    </xsd:element>
    <xsd:element name="DocumentName" ma:index="11" nillable="true" ma:displayName="DocumentName" ma:hidden="true" ma:internalName="DocumentName" ma:readOnly="false">
      <xsd:simpleType>
        <xsd:restriction base="dms:Text">
          <xsd:maxLength value="255"/>
        </xsd:restriction>
      </xsd:simpleType>
    </xsd:element>
    <xsd:element name="Title1" ma:index="12" nillable="true" ma:displayName="Title1" ma:internalName="Title1">
      <xsd:simpleType>
        <xsd:restriction base="dms:Text">
          <xsd:maxLength value="255"/>
        </xsd:restriction>
      </xsd:simpleType>
    </xsd:element>
    <xsd:element name="Title2" ma:index="13" nillable="true" ma:displayName="Title2" ma:internalName="Title2">
      <xsd:simpleType>
        <xsd:restriction base="dms:Text">
          <xsd:maxLength value="255"/>
        </xsd:restriction>
      </xsd:simpleType>
    </xsd:element>
    <xsd:element name="acro" ma:index="14" nillable="true" ma:displayName="acro" ma:hidden="true" ma:internalName="acro" ma:readOnly="false">
      <xsd:simpleType>
        <xsd:restriction base="dms:Text">
          <xsd:maxLength value="255"/>
        </xsd:restriction>
      </xsd:simpleType>
    </xsd:element>
    <xsd:element name="cat" ma:index="15" nillable="true" ma:displayName="cat" ma:hidden="true" ma:internalName="cat" ma:readOnly="false">
      <xsd:simpleType>
        <xsd:restriction base="dms:Text">
          <xsd:maxLength value="255"/>
        </xsd:restriction>
      </xsd:simpleType>
    </xsd:element>
    <xsd:element name="ArchivedDocumentsProperties" ma:index="16" nillable="true" ma:displayName="ArchivedDocumentsProperties" ma:hidden="true" ma:list="{62446db8-06c7-4c5f-ab63-1825ec145873}" ma:internalName="ArchivedDocumentsProperties" ma:readOnly="false" ma:showField="Title">
      <xsd:simpleType>
        <xsd:restriction base="dms:Lookup"/>
      </xsd:simpleType>
    </xsd:element>
    <xsd:element name="Category_x003a_TypeEN" ma:index="21" nillable="true" ma:displayName="Category:TypeEN" ma:list="{c1012ec3-5fa7-4630-b0f2-9937f3c48b2b}" ma:internalName="Category_x003a_TypeEN" ma:readOnly="true" ma:showField="TypeEN" ma:web="332af589-c0a7-4731-b5e6-15e21b093457">
      <xsd:simpleType>
        <xsd:restriction base="dms:Lookup"/>
      </xsd:simpleType>
    </xsd:element>
    <xsd:element name="Category_x003a_TypeES" ma:index="22" nillable="true" ma:displayName="Category:TypeES" ma:list="{c1012ec3-5fa7-4630-b0f2-9937f3c48b2b}" ma:internalName="Category_x003a_TypeES" ma:readOnly="true" ma:showField="TypeES" ma:web="332af589-c0a7-4731-b5e6-15e21b093457">
      <xsd:simpleType>
        <xsd:restriction base="dms:Lookup"/>
      </xsd:simpleType>
    </xsd:element>
    <xsd:element name="ArchivedDocumentsProperties_x003a_Acronym" ma:index="24" nillable="true" ma:displayName="ArchivedDocumentsProperties:Acronym" ma:list="{62446db8-06c7-4c5f-ab63-1825ec145873}" ma:internalName="ArchivedDocumentsProperties_x003a_Acronym" ma:readOnly="true" ma:showField="Acronym" ma:web="332af589-c0a7-4731-b5e6-15e21b093457">
      <xsd:simpleType>
        <xsd:restriction base="dms:Lookup"/>
      </xsd:simpleType>
    </xsd:element>
    <xsd:element name="ArchivedDocumentsProperties_x003a_DocumentsOrder" ma:index="25" nillable="true" ma:displayName="ArchivedDocumentsProperties:DocumentsOrder" ma:list="{62446db8-06c7-4c5f-ab63-1825ec145873}" ma:internalName="ArchivedDocumentsProperties_x003a_DocumentsOrder" ma:readOnly="true" ma:showField="DocumentsOrder" ma:web="332af589-c0a7-4731-b5e6-15e21b093457">
      <xsd:simpleType>
        <xsd:restriction base="dms:Lookup"/>
      </xsd:simpleType>
    </xsd:element>
    <xsd:element name="ArchivedDocumentsProperties_x003a_Category" ma:index="26" nillable="true" ma:displayName="ArchivedDocumentsProperties:Category" ma:list="{62446db8-06c7-4c5f-ab63-1825ec145873}" ma:internalName="ArchivedDocumentsProperties_x003a_Category" ma:readOnly="true" ma:showField="Category" ma:web="332af589-c0a7-4731-b5e6-15e21b093457">
      <xsd:simpleType>
        <xsd:restriction base="dms:Lookup"/>
      </xsd:simpleType>
    </xsd:element>
    <xsd:element name="ArchivedDocumentsProperties_x003a_Presenter" ma:index="27" nillable="true" ma:displayName="ArchivedDocumentsProperties:Presenter" ma:list="{62446db8-06c7-4c5f-ab63-1825ec145873}" ma:internalName="ArchivedDocumentsProperties_x003a_Presenter" ma:readOnly="true" ma:showField="Presenter" ma:web="332af589-c0a7-4731-b5e6-15e21b093457">
      <xsd:simpleType>
        <xsd:restriction base="dms:Lookup"/>
      </xsd:simpleType>
    </xsd:element>
    <xsd:element name="ArchivedDocumentsProperties_x003a_Language" ma:index="28" nillable="true" ma:displayName="ArchivedDocumentsProperties:Language" ma:list="{62446db8-06c7-4c5f-ab63-1825ec145873}" ma:internalName="ArchivedDocumentsProperties_x003a_Language" ma:readOnly="true" ma:showField="Language" ma:web="332af589-c0a7-4731-b5e6-15e21b093457">
      <xsd:simpleType>
        <xsd:restriction base="dms:Lookup"/>
      </xsd:simpleType>
    </xsd:element>
    <xsd:element name="ArchivedDocumentsProperties_x003a_DocumentTitle" ma:index="29" nillable="true" ma:displayName="ArchivedDocumentsProperties:DocumentTitle" ma:list="{62446db8-06c7-4c5f-ab63-1825ec145873}" ma:internalName="ArchivedDocumentsProperties_x003a_DocumentTitle" ma:readOnly="true" ma:showField="DocumentTitle" ma:web="332af589-c0a7-4731-b5e6-15e21b093457">
      <xsd:simpleType>
        <xsd:restriction base="dms:Lookup"/>
      </xsd:simpleType>
    </xsd:element>
    <xsd:element name="ArchivedDocumentsProperties_x003a_DocumentTitle1" ma:index="30" nillable="true" ma:displayName="ArchivedDocumentsProperties:DocumentTitle1" ma:list="{62446db8-06c7-4c5f-ab63-1825ec145873}" ma:internalName="ArchivedDocumentsProperties_x003a_DocumentTitle1" ma:readOnly="true" ma:showField="DocumentTitle1" ma:web="332af589-c0a7-4731-b5e6-15e21b093457">
      <xsd:simpleType>
        <xsd:restriction base="dms:Lookup"/>
      </xsd:simpleType>
    </xsd:element>
    <xsd:element name="ArchivedDocumentsProperties_x003a_DocumentTitle2" ma:index="31" nillable="true" ma:displayName="ArchivedDocumentsProperties:DocumentTitle2" ma:list="{62446db8-06c7-4c5f-ab63-1825ec145873}" ma:internalName="ArchivedDocumentsProperties_x003a_DocumentTitle2" ma:readOnly="true" ma:showField="DocumentTitle2" ma:web="332af589-c0a7-4731-b5e6-15e21b093457">
      <xsd:simpleType>
        <xsd:restriction base="dms:Lookup"/>
      </xsd:simpleType>
    </xsd:element>
    <xsd:element name="ArchivedDocumentsProperties_x003a_ONLY" ma:index="32" nillable="true" ma:displayName="ArchivedDocumentsProperties:ONLY" ma:list="{62446db8-06c7-4c5f-ab63-1825ec145873}" ma:internalName="ArchivedDocumentsProperties_x003a_ONLY" ma:readOnly="true" ma:showField="ONLY" ma:web="332af589-c0a7-4731-b5e6-15e21b093457">
      <xsd:simpleType>
        <xsd:restriction base="dms:Lookup"/>
      </xsd:simpleType>
    </xsd:element>
    <xsd:element name="ArchivedDocumentsProperties_x003a_Revised" ma:index="33" nillable="true" ma:displayName="ArchivedDocumentsProperties:Revised" ma:list="{62446db8-06c7-4c5f-ab63-1825ec145873}" ma:internalName="ArchivedDocumentsProperties_x003a_Revised" ma:readOnly="true" ma:showField="Revised" ma:web="332af589-c0a7-4731-b5e6-15e21b093457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9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20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34" ma:displayName="Content Type"/>
        <xsd:element ref="dc:title" minOccurs="0" maxOccurs="1" ma:index="2" ma:displayName="DocumentOrder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Category xmlns="101a94fc-4fb7-49fc-ab36-dbb3e9e3ccdb">12</Category>
    <Title1 xmlns="101a94fc-4fb7-49fc-ab36-dbb3e9e3ccdb" xsi:nil="true"/>
    <DocumentName xmlns="101a94fc-4fb7-49fc-ab36-dbb3e9e3ccdb" xsi:nil="true"/>
    <ArchivedDocumentsProperties xmlns="101a94fc-4fb7-49fc-ab36-dbb3e9e3ccdb" xsi:nil="true"/>
    <acro xmlns="101a94fc-4fb7-49fc-ab36-dbb3e9e3ccdb" xsi:nil="true"/>
    <Revised xmlns="101a94fc-4fb7-49fc-ab36-dbb3e9e3ccdb">false</Revised>
    <PublishingExpirationDate xmlns="http://schemas.microsoft.com/sharepoint/v3" xsi:nil="true"/>
    <LongTitle xmlns="101a94fc-4fb7-49fc-ab36-dbb3e9e3ccdb">Módulo 1</LongTitle>
    <cat xmlns="101a94fc-4fb7-49fc-ab36-dbb3e9e3ccdb" xsi:nil="true"/>
    <Language xmlns="101a94fc-4fb7-49fc-ab36-dbb3e9e3ccdb">Spanish</Language>
    <aaa xmlns="101a94fc-4fb7-49fc-ab36-dbb3e9e3ccdb">false</aaa>
    <PublishingStartDate xmlns="http://schemas.microsoft.com/sharepoint/v3" xsi:nil="true"/>
    <Title2 xmlns="101a94fc-4fb7-49fc-ab36-dbb3e9e3ccdb" xsi:nil="true"/>
    <a xmlns="101a94fc-4fb7-49fc-ab36-dbb3e9e3ccdb">1064</a>
    <Presenter xmlns="101a94fc-4fb7-49fc-ab36-dbb3e9e3ccdb">Secretariat</Presenter>
    <CategoryOrder xmlns="101a94fc-4fb7-49fc-ab36-dbb3e9e3ccd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21DAD0D-AE8F-482A-82E0-C82677812968}"/>
</file>

<file path=customXml/itemProps2.xml><?xml version="1.0" encoding="utf-8"?>
<ds:datastoreItem xmlns:ds="http://schemas.openxmlformats.org/officeDocument/2006/customXml" ds:itemID="{9691BF70-4C3D-42A8-A7D1-7DBA58809847}"/>
</file>

<file path=customXml/itemProps3.xml><?xml version="1.0" encoding="utf-8"?>
<ds:datastoreItem xmlns:ds="http://schemas.openxmlformats.org/officeDocument/2006/customXml" ds:itemID="{33AAC04F-7E84-4EA1-A33C-1A81BB0F45D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7175</TotalTime>
  <Words>314</Words>
  <Application>Microsoft Office PowerPoint</Application>
  <PresentationFormat>On-screen Show (4:3)</PresentationFormat>
  <Paragraphs>85</Paragraphs>
  <Slides>11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ICAO template 2013</vt:lpstr>
      <vt:lpstr>1_ICAO template 2013</vt:lpstr>
      <vt:lpstr>Clip</vt:lpstr>
      <vt:lpstr>Seminario sobre el enfoque de observación continua (CMA) del USOAP</vt:lpstr>
      <vt:lpstr>Introducción</vt:lpstr>
      <vt:lpstr>Descripción</vt:lpstr>
      <vt:lpstr>Objetivos del seminario</vt:lpstr>
      <vt:lpstr>Estructura del seminario</vt:lpstr>
      <vt:lpstr>Metodología</vt:lpstr>
      <vt:lpstr>Presentación de los facilitadores</vt:lpstr>
      <vt:lpstr>Horario diario de trabajo</vt:lpstr>
      <vt:lpstr>Cuestiones administrativas</vt:lpstr>
      <vt:lpstr>Repaso</vt:lpstr>
      <vt:lpstr>PowerPoint Presentation</vt:lpstr>
    </vt:vector>
  </TitlesOfParts>
  <Company>I.C.A.O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01</dc:title>
  <dc:creator>Que, Yvonne</dc:creator>
  <cp:lastModifiedBy>Mistos, Thomas</cp:lastModifiedBy>
  <cp:revision>809</cp:revision>
  <cp:lastPrinted>2016-02-11T20:13:23Z</cp:lastPrinted>
  <dcterms:created xsi:type="dcterms:W3CDTF">2013-04-08T20:20:03Z</dcterms:created>
  <dcterms:modified xsi:type="dcterms:W3CDTF">2017-12-11T07:40:23Z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0x010100A3927D94646DC549B7465903FE9FE1A3</vt:lpwstr>
  </property>
  <property fmtid="{D5CDD505-2E9C-101B-9397-08002B2CF9AE}" pid="3" name="Order">
    <vt:r8>64000</vt:r8>
  </property>
</Properties>
</file>