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36.xml" ContentType="application/vnd.openxmlformats-officedocument.presentationml.slideLayout+xml"/>
  <Override PartName="/ppt/notesSlides/notesSlide5.xml" ContentType="application/vnd.openxmlformats-officedocument.presentationml.notesSlide+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9.xml" ContentType="application/vnd.openxmlformats-officedocument.presentationml.notesSlide+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5.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2.xml" ContentType="application/vnd.openxmlformats-officedocument.presentationml.notesSlide+xml"/>
  <Override PartName="/ppt/slideLayouts/slideLayout4.xml" ContentType="application/vnd.openxmlformats-officedocument.presentationml.slideLayout+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2.xml" ContentType="application/vnd.openxmlformats-officedocument.presentationml.notesSlide+xml"/>
  <Override PartName="/ppt/slideLayouts/slideLayout14.xml" ContentType="application/vnd.openxmlformats-officedocument.presentationml.slideLayout+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7" r:id="rId2"/>
    <p:sldId id="502" r:id="rId3"/>
    <p:sldId id="503" r:id="rId4"/>
    <p:sldId id="459" r:id="rId5"/>
    <p:sldId id="460" r:id="rId6"/>
    <p:sldId id="461" r:id="rId7"/>
    <p:sldId id="462" r:id="rId8"/>
    <p:sldId id="463" r:id="rId9"/>
    <p:sldId id="464" r:id="rId10"/>
    <p:sldId id="465" r:id="rId11"/>
    <p:sldId id="466" r:id="rId12"/>
    <p:sldId id="467" r:id="rId13"/>
    <p:sldId id="468" r:id="rId14"/>
    <p:sldId id="469" r:id="rId15"/>
    <p:sldId id="470" r:id="rId16"/>
    <p:sldId id="472" r:id="rId17"/>
    <p:sldId id="473" r:id="rId18"/>
    <p:sldId id="474" r:id="rId19"/>
    <p:sldId id="475" r:id="rId20"/>
    <p:sldId id="476" r:id="rId21"/>
    <p:sldId id="477" r:id="rId22"/>
    <p:sldId id="481" r:id="rId23"/>
    <p:sldId id="492" r:id="rId24"/>
    <p:sldId id="483" r:id="rId25"/>
    <p:sldId id="494" r:id="rId26"/>
    <p:sldId id="495" r:id="rId27"/>
    <p:sldId id="485" r:id="rId28"/>
    <p:sldId id="496" r:id="rId29"/>
    <p:sldId id="497" r:id="rId30"/>
    <p:sldId id="487" r:id="rId31"/>
    <p:sldId id="498" r:id="rId32"/>
    <p:sldId id="499" r:id="rId33"/>
    <p:sldId id="500" r:id="rId34"/>
    <p:sldId id="501" r:id="rId35"/>
    <p:sldId id="479" r:id="rId36"/>
    <p:sldId id="48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2CA59A"/>
    <a:srgbClr val="FF7C80"/>
    <a:srgbClr val="7A2B9D"/>
    <a:srgbClr val="FF9933"/>
    <a:srgbClr val="5D39AD"/>
    <a:srgbClr val="FF3300"/>
    <a:srgbClr val="E72264"/>
    <a:srgbClr val="CAD743"/>
    <a:srgbClr val="54C3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0042" autoAdjust="0"/>
    <p:restoredTop sz="90805" autoAdjust="0"/>
  </p:normalViewPr>
  <p:slideViewPr>
    <p:cSldViewPr snapToGrid="0" snapToObjects="1">
      <p:cViewPr varScale="1">
        <p:scale>
          <a:sx n="71" d="100"/>
          <a:sy n="71" d="100"/>
        </p:scale>
        <p:origin x="636" y="60"/>
      </p:cViewPr>
      <p:guideLst>
        <p:guide orient="horz" pos="1620"/>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D0D96-4DC1-4DC9-8AA5-0AED6FC6028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PE"/>
        </a:p>
      </dgm:t>
    </dgm:pt>
    <dgm:pt modelId="{44307D03-35F1-4D8E-A6E6-724CE4F2CE86}">
      <dgm:prSet phldrT="[Text]" custT="1"/>
      <dgm:spPr/>
      <dgm:t>
        <a:bodyPr/>
        <a:lstStyle/>
        <a:p>
          <a:r>
            <a:rPr lang="es-PE" sz="2200" dirty="0" smtClean="0"/>
            <a:t>Garantizar que un Estado tenga implementado un marco reglamentario mínimo</a:t>
          </a:r>
          <a:endParaRPr lang="es-PE" sz="2200" dirty="0"/>
        </a:p>
      </dgm:t>
    </dgm:pt>
    <dgm:pt modelId="{6295E87F-7DE7-4627-8267-46D240731393}" type="parTrans" cxnId="{70FAC1A5-E1A6-45F7-AE97-9F965DCB9EEB}">
      <dgm:prSet/>
      <dgm:spPr/>
      <dgm:t>
        <a:bodyPr/>
        <a:lstStyle/>
        <a:p>
          <a:endParaRPr lang="es-PE" sz="2200"/>
        </a:p>
      </dgm:t>
    </dgm:pt>
    <dgm:pt modelId="{FBE1EC7C-67C4-4B25-B617-14499B076DE1}" type="sibTrans" cxnId="{70FAC1A5-E1A6-45F7-AE97-9F965DCB9EEB}">
      <dgm:prSet custT="1"/>
      <dgm:spPr/>
      <dgm:t>
        <a:bodyPr/>
        <a:lstStyle/>
        <a:p>
          <a:endParaRPr lang="es-PE" sz="2200" dirty="0"/>
        </a:p>
      </dgm:t>
    </dgm:pt>
    <dgm:pt modelId="{F50A47FB-A632-4444-AE7D-8EE70DD0F294}">
      <dgm:prSet phldrT="[Text]" custT="1"/>
      <dgm:spPr/>
      <dgm:t>
        <a:bodyPr/>
        <a:lstStyle/>
        <a:p>
          <a:r>
            <a:rPr lang="es-PE" sz="2200" dirty="0" smtClean="0"/>
            <a:t>Coordinar y mejorar continuamente las funciones de gestión de SO; y</a:t>
          </a:r>
          <a:endParaRPr lang="es-PE" sz="2200" dirty="0"/>
        </a:p>
      </dgm:t>
    </dgm:pt>
    <dgm:pt modelId="{60CC61BB-A047-46C5-A363-CA21F0733BBE}" type="parTrans" cxnId="{2A340741-217C-4D8D-A997-B6550DF10A04}">
      <dgm:prSet/>
      <dgm:spPr/>
      <dgm:t>
        <a:bodyPr/>
        <a:lstStyle/>
        <a:p>
          <a:endParaRPr lang="es-PE" sz="2200"/>
        </a:p>
      </dgm:t>
    </dgm:pt>
    <dgm:pt modelId="{BE5B5B50-FEBC-48AE-8634-DA2B0E5D3AA0}" type="sibTrans" cxnId="{2A340741-217C-4D8D-A997-B6550DF10A04}">
      <dgm:prSet custT="1"/>
      <dgm:spPr/>
      <dgm:t>
        <a:bodyPr/>
        <a:lstStyle/>
        <a:p>
          <a:endParaRPr lang="es-PE" sz="2200" dirty="0"/>
        </a:p>
      </dgm:t>
    </dgm:pt>
    <dgm:pt modelId="{9CC0F976-A3B2-4B2C-97FA-D84CFBF3A5A2}">
      <dgm:prSet phldrT="[Text]" custT="1"/>
      <dgm:spPr/>
      <dgm:t>
        <a:bodyPr/>
        <a:lstStyle/>
        <a:p>
          <a:r>
            <a:rPr lang="es-PE" sz="2200" dirty="0" smtClean="0"/>
            <a:t>Apoyar la implantación e interrelación eficaces con el SMS del proveedor de servicios.</a:t>
          </a:r>
          <a:endParaRPr lang="es-PE" sz="2200" dirty="0"/>
        </a:p>
      </dgm:t>
    </dgm:pt>
    <dgm:pt modelId="{01B29F6D-9311-4979-9078-7E8DC0840B08}" type="parTrans" cxnId="{1191E6EE-A6BB-4B3A-9FE6-C31FD43ED70B}">
      <dgm:prSet/>
      <dgm:spPr/>
      <dgm:t>
        <a:bodyPr/>
        <a:lstStyle/>
        <a:p>
          <a:endParaRPr lang="es-PE" sz="2200"/>
        </a:p>
      </dgm:t>
    </dgm:pt>
    <dgm:pt modelId="{77C211FA-D954-4ED9-A029-41DC8FDB709C}" type="sibTrans" cxnId="{1191E6EE-A6BB-4B3A-9FE6-C31FD43ED70B}">
      <dgm:prSet/>
      <dgm:spPr/>
      <dgm:t>
        <a:bodyPr/>
        <a:lstStyle/>
        <a:p>
          <a:endParaRPr lang="es-PE" sz="2200"/>
        </a:p>
      </dgm:t>
    </dgm:pt>
    <dgm:pt modelId="{33B1B85F-4DF0-40CE-B73A-403083651B29}">
      <dgm:prSet phldrT="[Text]" custT="1"/>
      <dgm:spPr/>
      <dgm:t>
        <a:bodyPr/>
        <a:lstStyle/>
        <a:p>
          <a:r>
            <a:rPr lang="es-PE" sz="2200" dirty="0" smtClean="0"/>
            <a:t>Garantizar la armonización entre organismos reglamentarios y administrativos</a:t>
          </a:r>
          <a:endParaRPr lang="es-PE" sz="2200" dirty="0"/>
        </a:p>
      </dgm:t>
    </dgm:pt>
    <dgm:pt modelId="{D6282C04-21AD-466C-A447-D5CF6C8589E9}" type="parTrans" cxnId="{6CE5EC92-D8C2-4277-BA86-2B94F10D32BA}">
      <dgm:prSet/>
      <dgm:spPr/>
      <dgm:t>
        <a:bodyPr/>
        <a:lstStyle/>
        <a:p>
          <a:endParaRPr lang="es-PE" sz="2200"/>
        </a:p>
      </dgm:t>
    </dgm:pt>
    <dgm:pt modelId="{53364C60-2FFD-492F-B145-CB5FC9601B56}" type="sibTrans" cxnId="{6CE5EC92-D8C2-4277-BA86-2B94F10D32BA}">
      <dgm:prSet custT="1"/>
      <dgm:spPr/>
      <dgm:t>
        <a:bodyPr/>
        <a:lstStyle/>
        <a:p>
          <a:endParaRPr lang="es-PE" sz="2200" dirty="0"/>
        </a:p>
      </dgm:t>
    </dgm:pt>
    <dgm:pt modelId="{3BA1E60F-7A4B-4E15-82F7-10F699216C07}">
      <dgm:prSet phldrT="[Text]" custT="1"/>
      <dgm:spPr/>
      <dgm:t>
        <a:bodyPr/>
        <a:lstStyle/>
        <a:p>
          <a:r>
            <a:rPr lang="es-PE" sz="2200" dirty="0" smtClean="0"/>
            <a:t>Facilitar el control y la medición del rendimiento colectivo en materia de SO de la industria</a:t>
          </a:r>
          <a:endParaRPr lang="es-PE" sz="2200" dirty="0"/>
        </a:p>
      </dgm:t>
    </dgm:pt>
    <dgm:pt modelId="{2DDBFBBD-19B5-4168-9734-0810F3FF894D}" type="parTrans" cxnId="{7D6AB4FD-7288-42FE-87C2-9A7BAF4A0D04}">
      <dgm:prSet/>
      <dgm:spPr/>
      <dgm:t>
        <a:bodyPr/>
        <a:lstStyle/>
        <a:p>
          <a:endParaRPr lang="es-PE" sz="2200"/>
        </a:p>
      </dgm:t>
    </dgm:pt>
    <dgm:pt modelId="{83149D42-F5A2-4247-9FB1-B25098272476}" type="sibTrans" cxnId="{7D6AB4FD-7288-42FE-87C2-9A7BAF4A0D04}">
      <dgm:prSet custT="1"/>
      <dgm:spPr/>
      <dgm:t>
        <a:bodyPr/>
        <a:lstStyle/>
        <a:p>
          <a:endParaRPr lang="es-PE" sz="2200" dirty="0"/>
        </a:p>
      </dgm:t>
    </dgm:pt>
    <dgm:pt modelId="{BD91D9AE-FEF0-4C38-A344-883C09CBE91C}" type="pres">
      <dgm:prSet presAssocID="{CD4D0D96-4DC1-4DC9-8AA5-0AED6FC6028A}" presName="outerComposite" presStyleCnt="0">
        <dgm:presLayoutVars>
          <dgm:chMax val="5"/>
          <dgm:dir/>
          <dgm:resizeHandles val="exact"/>
        </dgm:presLayoutVars>
      </dgm:prSet>
      <dgm:spPr/>
      <dgm:t>
        <a:bodyPr/>
        <a:lstStyle/>
        <a:p>
          <a:endParaRPr lang="es-PE"/>
        </a:p>
      </dgm:t>
    </dgm:pt>
    <dgm:pt modelId="{0CF08DF7-211B-404B-A454-E670527A1568}" type="pres">
      <dgm:prSet presAssocID="{CD4D0D96-4DC1-4DC9-8AA5-0AED6FC6028A}" presName="dummyMaxCanvas" presStyleCnt="0">
        <dgm:presLayoutVars/>
      </dgm:prSet>
      <dgm:spPr/>
    </dgm:pt>
    <dgm:pt modelId="{34A4E7ED-64D4-430D-8BDE-7268E617C70C}" type="pres">
      <dgm:prSet presAssocID="{CD4D0D96-4DC1-4DC9-8AA5-0AED6FC6028A}" presName="FiveNodes_1" presStyleLbl="node1" presStyleIdx="0" presStyleCnt="5">
        <dgm:presLayoutVars>
          <dgm:bulletEnabled val="1"/>
        </dgm:presLayoutVars>
      </dgm:prSet>
      <dgm:spPr/>
      <dgm:t>
        <a:bodyPr/>
        <a:lstStyle/>
        <a:p>
          <a:endParaRPr lang="es-PE"/>
        </a:p>
      </dgm:t>
    </dgm:pt>
    <dgm:pt modelId="{C4E10BD0-237B-4A5B-9737-C979B199EB78}" type="pres">
      <dgm:prSet presAssocID="{CD4D0D96-4DC1-4DC9-8AA5-0AED6FC6028A}" presName="FiveNodes_2" presStyleLbl="node1" presStyleIdx="1" presStyleCnt="5">
        <dgm:presLayoutVars>
          <dgm:bulletEnabled val="1"/>
        </dgm:presLayoutVars>
      </dgm:prSet>
      <dgm:spPr/>
      <dgm:t>
        <a:bodyPr/>
        <a:lstStyle/>
        <a:p>
          <a:endParaRPr lang="es-PE"/>
        </a:p>
      </dgm:t>
    </dgm:pt>
    <dgm:pt modelId="{8413D9A6-597F-4DED-AB47-EE72F783E173}" type="pres">
      <dgm:prSet presAssocID="{CD4D0D96-4DC1-4DC9-8AA5-0AED6FC6028A}" presName="FiveNodes_3" presStyleLbl="node1" presStyleIdx="2" presStyleCnt="5">
        <dgm:presLayoutVars>
          <dgm:bulletEnabled val="1"/>
        </dgm:presLayoutVars>
      </dgm:prSet>
      <dgm:spPr/>
      <dgm:t>
        <a:bodyPr/>
        <a:lstStyle/>
        <a:p>
          <a:endParaRPr lang="es-PE"/>
        </a:p>
      </dgm:t>
    </dgm:pt>
    <dgm:pt modelId="{3E38A265-4966-4C94-8073-50C80B252776}" type="pres">
      <dgm:prSet presAssocID="{CD4D0D96-4DC1-4DC9-8AA5-0AED6FC6028A}" presName="FiveNodes_4" presStyleLbl="node1" presStyleIdx="3" presStyleCnt="5">
        <dgm:presLayoutVars>
          <dgm:bulletEnabled val="1"/>
        </dgm:presLayoutVars>
      </dgm:prSet>
      <dgm:spPr/>
      <dgm:t>
        <a:bodyPr/>
        <a:lstStyle/>
        <a:p>
          <a:endParaRPr lang="es-PE"/>
        </a:p>
      </dgm:t>
    </dgm:pt>
    <dgm:pt modelId="{66BABFA0-E61B-4A65-8D3C-45E753ED0B74}" type="pres">
      <dgm:prSet presAssocID="{CD4D0D96-4DC1-4DC9-8AA5-0AED6FC6028A}" presName="FiveNodes_5" presStyleLbl="node1" presStyleIdx="4" presStyleCnt="5">
        <dgm:presLayoutVars>
          <dgm:bulletEnabled val="1"/>
        </dgm:presLayoutVars>
      </dgm:prSet>
      <dgm:spPr/>
      <dgm:t>
        <a:bodyPr/>
        <a:lstStyle/>
        <a:p>
          <a:endParaRPr lang="es-PE"/>
        </a:p>
      </dgm:t>
    </dgm:pt>
    <dgm:pt modelId="{B0C2FA41-3D1B-4751-AA8E-34E0AA35CA05}" type="pres">
      <dgm:prSet presAssocID="{CD4D0D96-4DC1-4DC9-8AA5-0AED6FC6028A}" presName="FiveConn_1-2" presStyleLbl="fgAccFollowNode1" presStyleIdx="0" presStyleCnt="4">
        <dgm:presLayoutVars>
          <dgm:bulletEnabled val="1"/>
        </dgm:presLayoutVars>
      </dgm:prSet>
      <dgm:spPr/>
      <dgm:t>
        <a:bodyPr/>
        <a:lstStyle/>
        <a:p>
          <a:endParaRPr lang="es-PE"/>
        </a:p>
      </dgm:t>
    </dgm:pt>
    <dgm:pt modelId="{1C878482-9DA2-4CFC-BF8B-9956E075275C}" type="pres">
      <dgm:prSet presAssocID="{CD4D0D96-4DC1-4DC9-8AA5-0AED6FC6028A}" presName="FiveConn_2-3" presStyleLbl="fgAccFollowNode1" presStyleIdx="1" presStyleCnt="4">
        <dgm:presLayoutVars>
          <dgm:bulletEnabled val="1"/>
        </dgm:presLayoutVars>
      </dgm:prSet>
      <dgm:spPr/>
      <dgm:t>
        <a:bodyPr/>
        <a:lstStyle/>
        <a:p>
          <a:endParaRPr lang="es-PE"/>
        </a:p>
      </dgm:t>
    </dgm:pt>
    <dgm:pt modelId="{01441FD2-3AB0-463B-8B0C-0C79BE17B864}" type="pres">
      <dgm:prSet presAssocID="{CD4D0D96-4DC1-4DC9-8AA5-0AED6FC6028A}" presName="FiveConn_3-4" presStyleLbl="fgAccFollowNode1" presStyleIdx="2" presStyleCnt="4">
        <dgm:presLayoutVars>
          <dgm:bulletEnabled val="1"/>
        </dgm:presLayoutVars>
      </dgm:prSet>
      <dgm:spPr/>
      <dgm:t>
        <a:bodyPr/>
        <a:lstStyle/>
        <a:p>
          <a:endParaRPr lang="es-PE"/>
        </a:p>
      </dgm:t>
    </dgm:pt>
    <dgm:pt modelId="{637A5816-65C4-4723-91A1-CBB960BCB808}" type="pres">
      <dgm:prSet presAssocID="{CD4D0D96-4DC1-4DC9-8AA5-0AED6FC6028A}" presName="FiveConn_4-5" presStyleLbl="fgAccFollowNode1" presStyleIdx="3" presStyleCnt="4">
        <dgm:presLayoutVars>
          <dgm:bulletEnabled val="1"/>
        </dgm:presLayoutVars>
      </dgm:prSet>
      <dgm:spPr/>
      <dgm:t>
        <a:bodyPr/>
        <a:lstStyle/>
        <a:p>
          <a:endParaRPr lang="es-PE"/>
        </a:p>
      </dgm:t>
    </dgm:pt>
    <dgm:pt modelId="{5844FD8E-432F-4BFB-84DF-1BEF2FED714B}" type="pres">
      <dgm:prSet presAssocID="{CD4D0D96-4DC1-4DC9-8AA5-0AED6FC6028A}" presName="FiveNodes_1_text" presStyleLbl="node1" presStyleIdx="4" presStyleCnt="5">
        <dgm:presLayoutVars>
          <dgm:bulletEnabled val="1"/>
        </dgm:presLayoutVars>
      </dgm:prSet>
      <dgm:spPr/>
      <dgm:t>
        <a:bodyPr/>
        <a:lstStyle/>
        <a:p>
          <a:endParaRPr lang="es-PE"/>
        </a:p>
      </dgm:t>
    </dgm:pt>
    <dgm:pt modelId="{3AF1BCCB-5729-4B8D-A70E-107EE68A270B}" type="pres">
      <dgm:prSet presAssocID="{CD4D0D96-4DC1-4DC9-8AA5-0AED6FC6028A}" presName="FiveNodes_2_text" presStyleLbl="node1" presStyleIdx="4" presStyleCnt="5">
        <dgm:presLayoutVars>
          <dgm:bulletEnabled val="1"/>
        </dgm:presLayoutVars>
      </dgm:prSet>
      <dgm:spPr/>
      <dgm:t>
        <a:bodyPr/>
        <a:lstStyle/>
        <a:p>
          <a:endParaRPr lang="es-PE"/>
        </a:p>
      </dgm:t>
    </dgm:pt>
    <dgm:pt modelId="{ACBBCA32-0F66-4B56-AB3B-78861EB6A789}" type="pres">
      <dgm:prSet presAssocID="{CD4D0D96-4DC1-4DC9-8AA5-0AED6FC6028A}" presName="FiveNodes_3_text" presStyleLbl="node1" presStyleIdx="4" presStyleCnt="5">
        <dgm:presLayoutVars>
          <dgm:bulletEnabled val="1"/>
        </dgm:presLayoutVars>
      </dgm:prSet>
      <dgm:spPr/>
      <dgm:t>
        <a:bodyPr/>
        <a:lstStyle/>
        <a:p>
          <a:endParaRPr lang="es-PE"/>
        </a:p>
      </dgm:t>
    </dgm:pt>
    <dgm:pt modelId="{0A1ABC98-1BD2-4C4D-BB05-591CCBFF4A56}" type="pres">
      <dgm:prSet presAssocID="{CD4D0D96-4DC1-4DC9-8AA5-0AED6FC6028A}" presName="FiveNodes_4_text" presStyleLbl="node1" presStyleIdx="4" presStyleCnt="5">
        <dgm:presLayoutVars>
          <dgm:bulletEnabled val="1"/>
        </dgm:presLayoutVars>
      </dgm:prSet>
      <dgm:spPr/>
      <dgm:t>
        <a:bodyPr/>
        <a:lstStyle/>
        <a:p>
          <a:endParaRPr lang="es-PE"/>
        </a:p>
      </dgm:t>
    </dgm:pt>
    <dgm:pt modelId="{490FF3B4-251D-479D-98B1-70E43BB9E82C}" type="pres">
      <dgm:prSet presAssocID="{CD4D0D96-4DC1-4DC9-8AA5-0AED6FC6028A}" presName="FiveNodes_5_text" presStyleLbl="node1" presStyleIdx="4" presStyleCnt="5">
        <dgm:presLayoutVars>
          <dgm:bulletEnabled val="1"/>
        </dgm:presLayoutVars>
      </dgm:prSet>
      <dgm:spPr/>
      <dgm:t>
        <a:bodyPr/>
        <a:lstStyle/>
        <a:p>
          <a:endParaRPr lang="es-PE"/>
        </a:p>
      </dgm:t>
    </dgm:pt>
  </dgm:ptLst>
  <dgm:cxnLst>
    <dgm:cxn modelId="{52D43023-648F-4DB1-90E8-E161DD445A4B}" type="presOf" srcId="{33B1B85F-4DF0-40CE-B73A-403083651B29}" destId="{C4E10BD0-237B-4A5B-9737-C979B199EB78}" srcOrd="0" destOrd="0" presId="urn:microsoft.com/office/officeart/2005/8/layout/vProcess5"/>
    <dgm:cxn modelId="{7D6AB4FD-7288-42FE-87C2-9A7BAF4A0D04}" srcId="{CD4D0D96-4DC1-4DC9-8AA5-0AED6FC6028A}" destId="{3BA1E60F-7A4B-4E15-82F7-10F699216C07}" srcOrd="2" destOrd="0" parTransId="{2DDBFBBD-19B5-4168-9734-0810F3FF894D}" sibTransId="{83149D42-F5A2-4247-9FB1-B25098272476}"/>
    <dgm:cxn modelId="{1191E6EE-A6BB-4B3A-9FE6-C31FD43ED70B}" srcId="{CD4D0D96-4DC1-4DC9-8AA5-0AED6FC6028A}" destId="{9CC0F976-A3B2-4B2C-97FA-D84CFBF3A5A2}" srcOrd="4" destOrd="0" parTransId="{01B29F6D-9311-4979-9078-7E8DC0840B08}" sibTransId="{77C211FA-D954-4ED9-A029-41DC8FDB709C}"/>
    <dgm:cxn modelId="{4E92B00D-B9B7-4A67-AB13-3C6FECA4E75B}" type="presOf" srcId="{CD4D0D96-4DC1-4DC9-8AA5-0AED6FC6028A}" destId="{BD91D9AE-FEF0-4C38-A344-883C09CBE91C}" srcOrd="0" destOrd="0" presId="urn:microsoft.com/office/officeart/2005/8/layout/vProcess5"/>
    <dgm:cxn modelId="{BBA7520C-B7BB-4763-9B1D-733D6B66466A}" type="presOf" srcId="{53364C60-2FFD-492F-B145-CB5FC9601B56}" destId="{1C878482-9DA2-4CFC-BF8B-9956E075275C}" srcOrd="0" destOrd="0" presId="urn:microsoft.com/office/officeart/2005/8/layout/vProcess5"/>
    <dgm:cxn modelId="{2A340741-217C-4D8D-A997-B6550DF10A04}" srcId="{CD4D0D96-4DC1-4DC9-8AA5-0AED6FC6028A}" destId="{F50A47FB-A632-4444-AE7D-8EE70DD0F294}" srcOrd="3" destOrd="0" parTransId="{60CC61BB-A047-46C5-A363-CA21F0733BBE}" sibTransId="{BE5B5B50-FEBC-48AE-8634-DA2B0E5D3AA0}"/>
    <dgm:cxn modelId="{9C2B4263-C260-45D6-8D46-39E9076DBD22}" type="presOf" srcId="{9CC0F976-A3B2-4B2C-97FA-D84CFBF3A5A2}" destId="{490FF3B4-251D-479D-98B1-70E43BB9E82C}" srcOrd="1" destOrd="0" presId="urn:microsoft.com/office/officeart/2005/8/layout/vProcess5"/>
    <dgm:cxn modelId="{70FAC1A5-E1A6-45F7-AE97-9F965DCB9EEB}" srcId="{CD4D0D96-4DC1-4DC9-8AA5-0AED6FC6028A}" destId="{44307D03-35F1-4D8E-A6E6-724CE4F2CE86}" srcOrd="0" destOrd="0" parTransId="{6295E87F-7DE7-4627-8267-46D240731393}" sibTransId="{FBE1EC7C-67C4-4B25-B617-14499B076DE1}"/>
    <dgm:cxn modelId="{00C2EC62-1EC3-41B4-A179-017783173F04}" type="presOf" srcId="{9CC0F976-A3B2-4B2C-97FA-D84CFBF3A5A2}" destId="{66BABFA0-E61B-4A65-8D3C-45E753ED0B74}" srcOrd="0" destOrd="0" presId="urn:microsoft.com/office/officeart/2005/8/layout/vProcess5"/>
    <dgm:cxn modelId="{A72270ED-87BA-4187-9302-6C27C76D399E}" type="presOf" srcId="{BE5B5B50-FEBC-48AE-8634-DA2B0E5D3AA0}" destId="{637A5816-65C4-4723-91A1-CBB960BCB808}" srcOrd="0" destOrd="0" presId="urn:microsoft.com/office/officeart/2005/8/layout/vProcess5"/>
    <dgm:cxn modelId="{0BA0BA5F-020E-4F31-8E21-C9F63B1B3EC2}" type="presOf" srcId="{FBE1EC7C-67C4-4B25-B617-14499B076DE1}" destId="{B0C2FA41-3D1B-4751-AA8E-34E0AA35CA05}" srcOrd="0" destOrd="0" presId="urn:microsoft.com/office/officeart/2005/8/layout/vProcess5"/>
    <dgm:cxn modelId="{0B233750-99BC-42EC-84A1-DB8D4331DDAD}" type="presOf" srcId="{44307D03-35F1-4D8E-A6E6-724CE4F2CE86}" destId="{34A4E7ED-64D4-430D-8BDE-7268E617C70C}" srcOrd="0" destOrd="0" presId="urn:microsoft.com/office/officeart/2005/8/layout/vProcess5"/>
    <dgm:cxn modelId="{4C4803DB-0832-49F0-AC49-0D8404FDB611}" type="presOf" srcId="{F50A47FB-A632-4444-AE7D-8EE70DD0F294}" destId="{3E38A265-4966-4C94-8073-50C80B252776}" srcOrd="0" destOrd="0" presId="urn:microsoft.com/office/officeart/2005/8/layout/vProcess5"/>
    <dgm:cxn modelId="{99648425-B18E-4063-AA77-BF7B700AEF43}" type="presOf" srcId="{83149D42-F5A2-4247-9FB1-B25098272476}" destId="{01441FD2-3AB0-463B-8B0C-0C79BE17B864}" srcOrd="0" destOrd="0" presId="urn:microsoft.com/office/officeart/2005/8/layout/vProcess5"/>
    <dgm:cxn modelId="{6CE5EC92-D8C2-4277-BA86-2B94F10D32BA}" srcId="{CD4D0D96-4DC1-4DC9-8AA5-0AED6FC6028A}" destId="{33B1B85F-4DF0-40CE-B73A-403083651B29}" srcOrd="1" destOrd="0" parTransId="{D6282C04-21AD-466C-A447-D5CF6C8589E9}" sibTransId="{53364C60-2FFD-492F-B145-CB5FC9601B56}"/>
    <dgm:cxn modelId="{28D5C493-F844-480D-AF32-1B0890E402E9}" type="presOf" srcId="{33B1B85F-4DF0-40CE-B73A-403083651B29}" destId="{3AF1BCCB-5729-4B8D-A70E-107EE68A270B}" srcOrd="1" destOrd="0" presId="urn:microsoft.com/office/officeart/2005/8/layout/vProcess5"/>
    <dgm:cxn modelId="{1B30F26C-8FD8-453B-8605-AD0406E842E4}" type="presOf" srcId="{F50A47FB-A632-4444-AE7D-8EE70DD0F294}" destId="{0A1ABC98-1BD2-4C4D-BB05-591CCBFF4A56}" srcOrd="1" destOrd="0" presId="urn:microsoft.com/office/officeart/2005/8/layout/vProcess5"/>
    <dgm:cxn modelId="{BE8F2192-871F-4F18-902F-5EB269454C6C}" type="presOf" srcId="{3BA1E60F-7A4B-4E15-82F7-10F699216C07}" destId="{ACBBCA32-0F66-4B56-AB3B-78861EB6A789}" srcOrd="1" destOrd="0" presId="urn:microsoft.com/office/officeart/2005/8/layout/vProcess5"/>
    <dgm:cxn modelId="{6F2047FB-5CA3-4B38-932A-10415DB92A12}" type="presOf" srcId="{44307D03-35F1-4D8E-A6E6-724CE4F2CE86}" destId="{5844FD8E-432F-4BFB-84DF-1BEF2FED714B}" srcOrd="1" destOrd="0" presId="urn:microsoft.com/office/officeart/2005/8/layout/vProcess5"/>
    <dgm:cxn modelId="{809EB617-D1D9-456F-A1E8-22D5D8D4FD3B}" type="presOf" srcId="{3BA1E60F-7A4B-4E15-82F7-10F699216C07}" destId="{8413D9A6-597F-4DED-AB47-EE72F783E173}" srcOrd="0" destOrd="0" presId="urn:microsoft.com/office/officeart/2005/8/layout/vProcess5"/>
    <dgm:cxn modelId="{A3787013-3921-4DA6-9095-5178A704950E}" type="presParOf" srcId="{BD91D9AE-FEF0-4C38-A344-883C09CBE91C}" destId="{0CF08DF7-211B-404B-A454-E670527A1568}" srcOrd="0" destOrd="0" presId="urn:microsoft.com/office/officeart/2005/8/layout/vProcess5"/>
    <dgm:cxn modelId="{68134139-A764-4076-8394-7AB8A750D5E5}" type="presParOf" srcId="{BD91D9AE-FEF0-4C38-A344-883C09CBE91C}" destId="{34A4E7ED-64D4-430D-8BDE-7268E617C70C}" srcOrd="1" destOrd="0" presId="urn:microsoft.com/office/officeart/2005/8/layout/vProcess5"/>
    <dgm:cxn modelId="{8EC53EE8-8AEF-45E9-B35E-9E2CC89BB00B}" type="presParOf" srcId="{BD91D9AE-FEF0-4C38-A344-883C09CBE91C}" destId="{C4E10BD0-237B-4A5B-9737-C979B199EB78}" srcOrd="2" destOrd="0" presId="urn:microsoft.com/office/officeart/2005/8/layout/vProcess5"/>
    <dgm:cxn modelId="{EDF04583-77B5-4067-958D-C80728626B62}" type="presParOf" srcId="{BD91D9AE-FEF0-4C38-A344-883C09CBE91C}" destId="{8413D9A6-597F-4DED-AB47-EE72F783E173}" srcOrd="3" destOrd="0" presId="urn:microsoft.com/office/officeart/2005/8/layout/vProcess5"/>
    <dgm:cxn modelId="{155E8029-6D94-44F0-8703-8D4771953AFE}" type="presParOf" srcId="{BD91D9AE-FEF0-4C38-A344-883C09CBE91C}" destId="{3E38A265-4966-4C94-8073-50C80B252776}" srcOrd="4" destOrd="0" presId="urn:microsoft.com/office/officeart/2005/8/layout/vProcess5"/>
    <dgm:cxn modelId="{316A33DA-BA26-4764-B7D7-39CFD192883F}" type="presParOf" srcId="{BD91D9AE-FEF0-4C38-A344-883C09CBE91C}" destId="{66BABFA0-E61B-4A65-8D3C-45E753ED0B74}" srcOrd="5" destOrd="0" presId="urn:microsoft.com/office/officeart/2005/8/layout/vProcess5"/>
    <dgm:cxn modelId="{207B1615-5719-41FF-A89C-FB86523889FF}" type="presParOf" srcId="{BD91D9AE-FEF0-4C38-A344-883C09CBE91C}" destId="{B0C2FA41-3D1B-4751-AA8E-34E0AA35CA05}" srcOrd="6" destOrd="0" presId="urn:microsoft.com/office/officeart/2005/8/layout/vProcess5"/>
    <dgm:cxn modelId="{E6F08C31-6D46-4342-9300-41448DFBFBBC}" type="presParOf" srcId="{BD91D9AE-FEF0-4C38-A344-883C09CBE91C}" destId="{1C878482-9DA2-4CFC-BF8B-9956E075275C}" srcOrd="7" destOrd="0" presId="urn:microsoft.com/office/officeart/2005/8/layout/vProcess5"/>
    <dgm:cxn modelId="{F7A56FEB-6256-440B-90E2-DE274D2A2195}" type="presParOf" srcId="{BD91D9AE-FEF0-4C38-A344-883C09CBE91C}" destId="{01441FD2-3AB0-463B-8B0C-0C79BE17B864}" srcOrd="8" destOrd="0" presId="urn:microsoft.com/office/officeart/2005/8/layout/vProcess5"/>
    <dgm:cxn modelId="{92D12ADB-4AA5-4BC9-B93F-91FFE9A728B9}" type="presParOf" srcId="{BD91D9AE-FEF0-4C38-A344-883C09CBE91C}" destId="{637A5816-65C4-4723-91A1-CBB960BCB808}" srcOrd="9" destOrd="0" presId="urn:microsoft.com/office/officeart/2005/8/layout/vProcess5"/>
    <dgm:cxn modelId="{55C0C1E9-F4D0-49AC-8C2C-0CFCADC9FA2B}" type="presParOf" srcId="{BD91D9AE-FEF0-4C38-A344-883C09CBE91C}" destId="{5844FD8E-432F-4BFB-84DF-1BEF2FED714B}" srcOrd="10" destOrd="0" presId="urn:microsoft.com/office/officeart/2005/8/layout/vProcess5"/>
    <dgm:cxn modelId="{8F93CF2B-2102-4D52-8B32-DD41C54A94EF}" type="presParOf" srcId="{BD91D9AE-FEF0-4C38-A344-883C09CBE91C}" destId="{3AF1BCCB-5729-4B8D-A70E-107EE68A270B}" srcOrd="11" destOrd="0" presId="urn:microsoft.com/office/officeart/2005/8/layout/vProcess5"/>
    <dgm:cxn modelId="{DC9FAD3B-EDB9-4BE0-B246-88C9D548453F}" type="presParOf" srcId="{BD91D9AE-FEF0-4C38-A344-883C09CBE91C}" destId="{ACBBCA32-0F66-4B56-AB3B-78861EB6A789}" srcOrd="12" destOrd="0" presId="urn:microsoft.com/office/officeart/2005/8/layout/vProcess5"/>
    <dgm:cxn modelId="{17678A40-C64F-4837-B32C-E158200C702C}" type="presParOf" srcId="{BD91D9AE-FEF0-4C38-A344-883C09CBE91C}" destId="{0A1ABC98-1BD2-4C4D-BB05-591CCBFF4A56}" srcOrd="13" destOrd="0" presId="urn:microsoft.com/office/officeart/2005/8/layout/vProcess5"/>
    <dgm:cxn modelId="{E45A8AEE-25A7-403A-BDFF-F69576B0DB38}" type="presParOf" srcId="{BD91D9AE-FEF0-4C38-A344-883C09CBE91C}" destId="{490FF3B4-251D-479D-98B1-70E43BB9E82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13C9D-4B18-475B-AEBA-D781F466FD0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PE"/>
        </a:p>
      </dgm:t>
    </dgm:pt>
    <dgm:pt modelId="{90648996-B6BD-49B9-8F09-A91F1719E356}">
      <dgm:prSet phldrT="[Text]"/>
      <dgm:spPr>
        <a:solidFill>
          <a:srgbClr val="FF9933"/>
        </a:solidFill>
      </dgm:spPr>
      <dgm:t>
        <a:bodyPr/>
        <a:lstStyle/>
        <a:p>
          <a:r>
            <a:rPr lang="es-PE" b="1" noProof="0" dirty="0" smtClean="0"/>
            <a:t>SSP</a:t>
          </a:r>
          <a:endParaRPr lang="es-PE" b="1" noProof="0" dirty="0"/>
        </a:p>
      </dgm:t>
    </dgm:pt>
    <dgm:pt modelId="{CD6FE4EE-E4CB-446D-8662-506E4182A750}" type="parTrans" cxnId="{3D998F0A-7B1F-4684-AF12-A44BBDF47C3F}">
      <dgm:prSet/>
      <dgm:spPr/>
      <dgm:t>
        <a:bodyPr/>
        <a:lstStyle/>
        <a:p>
          <a:endParaRPr lang="es-PE" noProof="0" dirty="0"/>
        </a:p>
      </dgm:t>
    </dgm:pt>
    <dgm:pt modelId="{D60DDA64-309A-412B-B0C8-584856D88411}" type="sibTrans" cxnId="{3D998F0A-7B1F-4684-AF12-A44BBDF47C3F}">
      <dgm:prSet/>
      <dgm:spPr/>
      <dgm:t>
        <a:bodyPr/>
        <a:lstStyle/>
        <a:p>
          <a:endParaRPr lang="es-PE" noProof="0" dirty="0"/>
        </a:p>
      </dgm:t>
    </dgm:pt>
    <dgm:pt modelId="{21C80947-E803-48AC-813E-286E5D7292F6}">
      <dgm:prSet phldrT="[Text]"/>
      <dgm:spPr>
        <a:solidFill>
          <a:srgbClr val="00B050"/>
        </a:solidFill>
      </dgm:spPr>
      <dgm:t>
        <a:bodyPr/>
        <a:lstStyle/>
        <a:p>
          <a:r>
            <a:rPr lang="es-PE" noProof="0" dirty="0" smtClean="0"/>
            <a:t>SMS AOCs</a:t>
          </a:r>
          <a:endParaRPr lang="es-PE" noProof="0" dirty="0"/>
        </a:p>
      </dgm:t>
    </dgm:pt>
    <dgm:pt modelId="{56EBB394-D3CB-4BA4-9FB7-C885614AAB82}" type="parTrans" cxnId="{DA2ACCBE-DCE2-40D6-AF06-080419302D77}">
      <dgm:prSet/>
      <dgm:spPr/>
      <dgm:t>
        <a:bodyPr/>
        <a:lstStyle/>
        <a:p>
          <a:endParaRPr lang="es-PE" noProof="0" dirty="0"/>
        </a:p>
      </dgm:t>
    </dgm:pt>
    <dgm:pt modelId="{DCB60D31-9B04-4381-969B-AE6E5217E47B}" type="sibTrans" cxnId="{DA2ACCBE-DCE2-40D6-AF06-080419302D77}">
      <dgm:prSet/>
      <dgm:spPr/>
      <dgm:t>
        <a:bodyPr/>
        <a:lstStyle/>
        <a:p>
          <a:endParaRPr lang="es-PE" noProof="0" dirty="0"/>
        </a:p>
      </dgm:t>
    </dgm:pt>
    <dgm:pt modelId="{07DB6F26-5783-430A-A60B-90182F77E949}">
      <dgm:prSet phldrT="[Text]"/>
      <dgm:spPr>
        <a:solidFill>
          <a:srgbClr val="5D39AD"/>
        </a:solidFill>
      </dgm:spPr>
      <dgm:t>
        <a:bodyPr/>
        <a:lstStyle/>
        <a:p>
          <a:r>
            <a:rPr lang="es-PE" noProof="0" dirty="0" smtClean="0"/>
            <a:t>SMS ADRs</a:t>
          </a:r>
          <a:endParaRPr lang="es-PE" noProof="0" dirty="0"/>
        </a:p>
      </dgm:t>
    </dgm:pt>
    <dgm:pt modelId="{37795BDF-810B-4986-B23E-384481224114}" type="parTrans" cxnId="{15787968-6FFE-40DB-8619-248948A49B9C}">
      <dgm:prSet/>
      <dgm:spPr/>
      <dgm:t>
        <a:bodyPr/>
        <a:lstStyle/>
        <a:p>
          <a:endParaRPr lang="es-PE" noProof="0" dirty="0"/>
        </a:p>
      </dgm:t>
    </dgm:pt>
    <dgm:pt modelId="{D84A4585-BCEF-435D-99E4-5C0CCE4D0027}" type="sibTrans" cxnId="{15787968-6FFE-40DB-8619-248948A49B9C}">
      <dgm:prSet/>
      <dgm:spPr/>
      <dgm:t>
        <a:bodyPr/>
        <a:lstStyle/>
        <a:p>
          <a:endParaRPr lang="es-PE" noProof="0" dirty="0"/>
        </a:p>
      </dgm:t>
    </dgm:pt>
    <dgm:pt modelId="{0842ABA2-5826-4940-BA24-CB21AAC59219}">
      <dgm:prSet phldrT="[Text]"/>
      <dgm:spPr>
        <a:solidFill>
          <a:srgbClr val="FFFF00"/>
        </a:solidFill>
      </dgm:spPr>
      <dgm:t>
        <a:bodyPr/>
        <a:lstStyle/>
        <a:p>
          <a:r>
            <a:rPr lang="es-PE" noProof="0" dirty="0" smtClean="0">
              <a:solidFill>
                <a:schemeClr val="tx2"/>
              </a:solidFill>
            </a:rPr>
            <a:t>SMS ATOs</a:t>
          </a:r>
          <a:endParaRPr lang="es-PE" noProof="0" dirty="0">
            <a:solidFill>
              <a:schemeClr val="tx2"/>
            </a:solidFill>
          </a:endParaRPr>
        </a:p>
      </dgm:t>
    </dgm:pt>
    <dgm:pt modelId="{6A364E7B-3AD8-49C8-B7A5-6129AEFF058F}" type="parTrans" cxnId="{A79FB2A2-FB19-4DAB-AD7D-5705147F9DB5}">
      <dgm:prSet/>
      <dgm:spPr/>
      <dgm:t>
        <a:bodyPr/>
        <a:lstStyle/>
        <a:p>
          <a:endParaRPr lang="es-PE" noProof="0" dirty="0"/>
        </a:p>
      </dgm:t>
    </dgm:pt>
    <dgm:pt modelId="{C61804F3-E867-48B7-8E8A-5F459B55AEFF}" type="sibTrans" cxnId="{A79FB2A2-FB19-4DAB-AD7D-5705147F9DB5}">
      <dgm:prSet/>
      <dgm:spPr/>
      <dgm:t>
        <a:bodyPr/>
        <a:lstStyle/>
        <a:p>
          <a:endParaRPr lang="es-PE" noProof="0" dirty="0"/>
        </a:p>
      </dgm:t>
    </dgm:pt>
    <dgm:pt modelId="{27868217-7957-4C6B-9B05-8953C3AAC3CF}">
      <dgm:prSet phldrT="[Text]"/>
      <dgm:spPr>
        <a:solidFill>
          <a:srgbClr val="FF3300"/>
        </a:solidFill>
      </dgm:spPr>
      <dgm:t>
        <a:bodyPr/>
        <a:lstStyle/>
        <a:p>
          <a:r>
            <a:rPr lang="es-PE" noProof="0" dirty="0" smtClean="0"/>
            <a:t>SMS otros</a:t>
          </a:r>
          <a:endParaRPr lang="es-PE" noProof="0" dirty="0"/>
        </a:p>
      </dgm:t>
    </dgm:pt>
    <dgm:pt modelId="{AB0D4B59-F78D-45B6-A160-5812D009A9D0}" type="parTrans" cxnId="{5EBDC51F-20B0-4D13-975A-94E1144898B6}">
      <dgm:prSet/>
      <dgm:spPr/>
      <dgm:t>
        <a:bodyPr/>
        <a:lstStyle/>
        <a:p>
          <a:endParaRPr lang="es-PE" noProof="0" dirty="0"/>
        </a:p>
      </dgm:t>
    </dgm:pt>
    <dgm:pt modelId="{1ABCBBF6-8592-42A5-B26B-951746F290B5}" type="sibTrans" cxnId="{5EBDC51F-20B0-4D13-975A-94E1144898B6}">
      <dgm:prSet/>
      <dgm:spPr/>
      <dgm:t>
        <a:bodyPr/>
        <a:lstStyle/>
        <a:p>
          <a:endParaRPr lang="es-PE" noProof="0" dirty="0"/>
        </a:p>
      </dgm:t>
    </dgm:pt>
    <dgm:pt modelId="{A8B2F454-8B91-4D29-9C50-A1B3631AC6C4}">
      <dgm:prSet phldrT="[Text]"/>
      <dgm:spPr>
        <a:solidFill>
          <a:schemeClr val="accent6"/>
        </a:solidFill>
      </dgm:spPr>
      <dgm:t>
        <a:bodyPr/>
        <a:lstStyle/>
        <a:p>
          <a:r>
            <a:rPr lang="es-PE" noProof="0" dirty="0" smtClean="0"/>
            <a:t>SMS AMOs</a:t>
          </a:r>
          <a:endParaRPr lang="es-PE" noProof="0" dirty="0"/>
        </a:p>
      </dgm:t>
    </dgm:pt>
    <dgm:pt modelId="{E28A1E94-0A56-4716-8ADF-1116FC0CFAD0}" type="parTrans" cxnId="{B3CA3089-33F2-4950-B16C-36EA52B04FFB}">
      <dgm:prSet/>
      <dgm:spPr/>
      <dgm:t>
        <a:bodyPr/>
        <a:lstStyle/>
        <a:p>
          <a:endParaRPr lang="es-PE" noProof="0" dirty="0"/>
        </a:p>
      </dgm:t>
    </dgm:pt>
    <dgm:pt modelId="{B2932FF4-4B3D-427E-B55F-E9B5D9792B00}" type="sibTrans" cxnId="{B3CA3089-33F2-4950-B16C-36EA52B04FFB}">
      <dgm:prSet/>
      <dgm:spPr/>
      <dgm:t>
        <a:bodyPr/>
        <a:lstStyle/>
        <a:p>
          <a:endParaRPr lang="es-PE" noProof="0" dirty="0"/>
        </a:p>
      </dgm:t>
    </dgm:pt>
    <dgm:pt modelId="{0ABE5198-B0DA-4B05-AF71-A954DFBCC450}">
      <dgm:prSet phldrT="[Text]"/>
      <dgm:spPr>
        <a:solidFill>
          <a:srgbClr val="C00000"/>
        </a:solidFill>
      </dgm:spPr>
      <dgm:t>
        <a:bodyPr/>
        <a:lstStyle/>
        <a:p>
          <a:r>
            <a:rPr lang="es-PE" noProof="0" dirty="0" smtClean="0"/>
            <a:t>SMS ANSPs</a:t>
          </a:r>
          <a:endParaRPr lang="es-PE" noProof="0" dirty="0"/>
        </a:p>
      </dgm:t>
    </dgm:pt>
    <dgm:pt modelId="{0D9811B7-B9CF-458F-ABD6-855070CF26EB}" type="parTrans" cxnId="{A48638B4-D81B-42FC-8A93-5CE775919E40}">
      <dgm:prSet/>
      <dgm:spPr/>
      <dgm:t>
        <a:bodyPr/>
        <a:lstStyle/>
        <a:p>
          <a:endParaRPr lang="es-PE" noProof="0" dirty="0"/>
        </a:p>
      </dgm:t>
    </dgm:pt>
    <dgm:pt modelId="{9BAA7692-C686-4F4B-BB3B-29A67C10EF38}" type="sibTrans" cxnId="{A48638B4-D81B-42FC-8A93-5CE775919E40}">
      <dgm:prSet/>
      <dgm:spPr/>
      <dgm:t>
        <a:bodyPr/>
        <a:lstStyle/>
        <a:p>
          <a:endParaRPr lang="es-PE" noProof="0" dirty="0"/>
        </a:p>
      </dgm:t>
    </dgm:pt>
    <dgm:pt modelId="{FB55F79C-5C6E-4B43-A6B5-48E0284915DE}" type="pres">
      <dgm:prSet presAssocID="{D1E13C9D-4B18-475B-AEBA-D781F466FD07}" presName="Name0" presStyleCnt="0">
        <dgm:presLayoutVars>
          <dgm:chMax val="1"/>
          <dgm:dir/>
          <dgm:animLvl val="ctr"/>
          <dgm:resizeHandles val="exact"/>
        </dgm:presLayoutVars>
      </dgm:prSet>
      <dgm:spPr/>
      <dgm:t>
        <a:bodyPr/>
        <a:lstStyle/>
        <a:p>
          <a:endParaRPr lang="es-PE"/>
        </a:p>
      </dgm:t>
    </dgm:pt>
    <dgm:pt modelId="{FF7D5946-61EA-4E20-886E-883BD9462687}" type="pres">
      <dgm:prSet presAssocID="{90648996-B6BD-49B9-8F09-A91F1719E356}" presName="centerShape" presStyleLbl="node0" presStyleIdx="0" presStyleCnt="1"/>
      <dgm:spPr/>
      <dgm:t>
        <a:bodyPr/>
        <a:lstStyle/>
        <a:p>
          <a:endParaRPr lang="es-PE"/>
        </a:p>
      </dgm:t>
    </dgm:pt>
    <dgm:pt modelId="{03C04929-CF93-49F4-94AD-311E7311D8A4}" type="pres">
      <dgm:prSet presAssocID="{56EBB394-D3CB-4BA4-9FB7-C885614AAB82}" presName="parTrans" presStyleLbl="sibTrans2D1" presStyleIdx="0" presStyleCnt="6"/>
      <dgm:spPr/>
      <dgm:t>
        <a:bodyPr/>
        <a:lstStyle/>
        <a:p>
          <a:endParaRPr lang="es-PE"/>
        </a:p>
      </dgm:t>
    </dgm:pt>
    <dgm:pt modelId="{9D67ABF9-1E18-4D16-B5CE-1EC0339439E5}" type="pres">
      <dgm:prSet presAssocID="{56EBB394-D3CB-4BA4-9FB7-C885614AAB82}" presName="connectorText" presStyleLbl="sibTrans2D1" presStyleIdx="0" presStyleCnt="6"/>
      <dgm:spPr/>
      <dgm:t>
        <a:bodyPr/>
        <a:lstStyle/>
        <a:p>
          <a:endParaRPr lang="es-PE"/>
        </a:p>
      </dgm:t>
    </dgm:pt>
    <dgm:pt modelId="{8086AAB6-99B1-4460-B1E5-6DC5A07D073B}" type="pres">
      <dgm:prSet presAssocID="{21C80947-E803-48AC-813E-286E5D7292F6}" presName="node" presStyleLbl="node1" presStyleIdx="0" presStyleCnt="6">
        <dgm:presLayoutVars>
          <dgm:bulletEnabled val="1"/>
        </dgm:presLayoutVars>
      </dgm:prSet>
      <dgm:spPr/>
      <dgm:t>
        <a:bodyPr/>
        <a:lstStyle/>
        <a:p>
          <a:endParaRPr lang="es-PE"/>
        </a:p>
      </dgm:t>
    </dgm:pt>
    <dgm:pt modelId="{1218B145-6811-44CE-9D67-27A45F5A43B1}" type="pres">
      <dgm:prSet presAssocID="{37795BDF-810B-4986-B23E-384481224114}" presName="parTrans" presStyleLbl="sibTrans2D1" presStyleIdx="1" presStyleCnt="6"/>
      <dgm:spPr/>
      <dgm:t>
        <a:bodyPr/>
        <a:lstStyle/>
        <a:p>
          <a:endParaRPr lang="es-PE"/>
        </a:p>
      </dgm:t>
    </dgm:pt>
    <dgm:pt modelId="{20BF62EE-810F-4F1C-B750-037EE3725089}" type="pres">
      <dgm:prSet presAssocID="{37795BDF-810B-4986-B23E-384481224114}" presName="connectorText" presStyleLbl="sibTrans2D1" presStyleIdx="1" presStyleCnt="6"/>
      <dgm:spPr/>
      <dgm:t>
        <a:bodyPr/>
        <a:lstStyle/>
        <a:p>
          <a:endParaRPr lang="es-PE"/>
        </a:p>
      </dgm:t>
    </dgm:pt>
    <dgm:pt modelId="{9ED4B4F3-329A-45BB-B63F-B68DF2FAE143}" type="pres">
      <dgm:prSet presAssocID="{07DB6F26-5783-430A-A60B-90182F77E949}" presName="node" presStyleLbl="node1" presStyleIdx="1" presStyleCnt="6">
        <dgm:presLayoutVars>
          <dgm:bulletEnabled val="1"/>
        </dgm:presLayoutVars>
      </dgm:prSet>
      <dgm:spPr/>
      <dgm:t>
        <a:bodyPr/>
        <a:lstStyle/>
        <a:p>
          <a:endParaRPr lang="es-PE"/>
        </a:p>
      </dgm:t>
    </dgm:pt>
    <dgm:pt modelId="{792CD9CA-276D-44DF-9198-B46F7E7ED72E}" type="pres">
      <dgm:prSet presAssocID="{E28A1E94-0A56-4716-8ADF-1116FC0CFAD0}" presName="parTrans" presStyleLbl="sibTrans2D1" presStyleIdx="2" presStyleCnt="6"/>
      <dgm:spPr/>
      <dgm:t>
        <a:bodyPr/>
        <a:lstStyle/>
        <a:p>
          <a:endParaRPr lang="es-PE"/>
        </a:p>
      </dgm:t>
    </dgm:pt>
    <dgm:pt modelId="{F341C992-B6B5-48A9-978B-2FCAF490168D}" type="pres">
      <dgm:prSet presAssocID="{E28A1E94-0A56-4716-8ADF-1116FC0CFAD0}" presName="connectorText" presStyleLbl="sibTrans2D1" presStyleIdx="2" presStyleCnt="6"/>
      <dgm:spPr/>
      <dgm:t>
        <a:bodyPr/>
        <a:lstStyle/>
        <a:p>
          <a:endParaRPr lang="es-PE"/>
        </a:p>
      </dgm:t>
    </dgm:pt>
    <dgm:pt modelId="{422DE712-5944-4707-BEAB-1D6D00FD5364}" type="pres">
      <dgm:prSet presAssocID="{A8B2F454-8B91-4D29-9C50-A1B3631AC6C4}" presName="node" presStyleLbl="node1" presStyleIdx="2" presStyleCnt="6">
        <dgm:presLayoutVars>
          <dgm:bulletEnabled val="1"/>
        </dgm:presLayoutVars>
      </dgm:prSet>
      <dgm:spPr/>
      <dgm:t>
        <a:bodyPr/>
        <a:lstStyle/>
        <a:p>
          <a:endParaRPr lang="es-PE"/>
        </a:p>
      </dgm:t>
    </dgm:pt>
    <dgm:pt modelId="{F9636604-8450-4855-8FA7-078C560427EA}" type="pres">
      <dgm:prSet presAssocID="{0D9811B7-B9CF-458F-ABD6-855070CF26EB}" presName="parTrans" presStyleLbl="sibTrans2D1" presStyleIdx="3" presStyleCnt="6"/>
      <dgm:spPr/>
      <dgm:t>
        <a:bodyPr/>
        <a:lstStyle/>
        <a:p>
          <a:endParaRPr lang="es-PE"/>
        </a:p>
      </dgm:t>
    </dgm:pt>
    <dgm:pt modelId="{3539326D-820F-406A-9ECD-46B8999E1561}" type="pres">
      <dgm:prSet presAssocID="{0D9811B7-B9CF-458F-ABD6-855070CF26EB}" presName="connectorText" presStyleLbl="sibTrans2D1" presStyleIdx="3" presStyleCnt="6"/>
      <dgm:spPr/>
      <dgm:t>
        <a:bodyPr/>
        <a:lstStyle/>
        <a:p>
          <a:endParaRPr lang="es-PE"/>
        </a:p>
      </dgm:t>
    </dgm:pt>
    <dgm:pt modelId="{EB106028-BCEF-4CFB-B1B5-DE9470109A37}" type="pres">
      <dgm:prSet presAssocID="{0ABE5198-B0DA-4B05-AF71-A954DFBCC450}" presName="node" presStyleLbl="node1" presStyleIdx="3" presStyleCnt="6">
        <dgm:presLayoutVars>
          <dgm:bulletEnabled val="1"/>
        </dgm:presLayoutVars>
      </dgm:prSet>
      <dgm:spPr/>
      <dgm:t>
        <a:bodyPr/>
        <a:lstStyle/>
        <a:p>
          <a:endParaRPr lang="es-PE"/>
        </a:p>
      </dgm:t>
    </dgm:pt>
    <dgm:pt modelId="{D999424E-C86B-43D8-BE7C-9065375D8C69}" type="pres">
      <dgm:prSet presAssocID="{6A364E7B-3AD8-49C8-B7A5-6129AEFF058F}" presName="parTrans" presStyleLbl="sibTrans2D1" presStyleIdx="4" presStyleCnt="6"/>
      <dgm:spPr/>
      <dgm:t>
        <a:bodyPr/>
        <a:lstStyle/>
        <a:p>
          <a:endParaRPr lang="es-PE"/>
        </a:p>
      </dgm:t>
    </dgm:pt>
    <dgm:pt modelId="{6B82DE01-043C-4784-9FA3-CAE9F2924C9F}" type="pres">
      <dgm:prSet presAssocID="{6A364E7B-3AD8-49C8-B7A5-6129AEFF058F}" presName="connectorText" presStyleLbl="sibTrans2D1" presStyleIdx="4" presStyleCnt="6"/>
      <dgm:spPr/>
      <dgm:t>
        <a:bodyPr/>
        <a:lstStyle/>
        <a:p>
          <a:endParaRPr lang="es-PE"/>
        </a:p>
      </dgm:t>
    </dgm:pt>
    <dgm:pt modelId="{C71FEC80-A769-4513-B3C1-CE94F21C1FCF}" type="pres">
      <dgm:prSet presAssocID="{0842ABA2-5826-4940-BA24-CB21AAC59219}" presName="node" presStyleLbl="node1" presStyleIdx="4" presStyleCnt="6">
        <dgm:presLayoutVars>
          <dgm:bulletEnabled val="1"/>
        </dgm:presLayoutVars>
      </dgm:prSet>
      <dgm:spPr/>
      <dgm:t>
        <a:bodyPr/>
        <a:lstStyle/>
        <a:p>
          <a:endParaRPr lang="es-PE"/>
        </a:p>
      </dgm:t>
    </dgm:pt>
    <dgm:pt modelId="{AA54055B-7FE4-4AC2-9E50-D78F41CF971F}" type="pres">
      <dgm:prSet presAssocID="{AB0D4B59-F78D-45B6-A160-5812D009A9D0}" presName="parTrans" presStyleLbl="sibTrans2D1" presStyleIdx="5" presStyleCnt="6"/>
      <dgm:spPr/>
      <dgm:t>
        <a:bodyPr/>
        <a:lstStyle/>
        <a:p>
          <a:endParaRPr lang="es-PE"/>
        </a:p>
      </dgm:t>
    </dgm:pt>
    <dgm:pt modelId="{2E264629-BECA-4EC8-961A-047BBE883E8B}" type="pres">
      <dgm:prSet presAssocID="{AB0D4B59-F78D-45B6-A160-5812D009A9D0}" presName="connectorText" presStyleLbl="sibTrans2D1" presStyleIdx="5" presStyleCnt="6"/>
      <dgm:spPr/>
      <dgm:t>
        <a:bodyPr/>
        <a:lstStyle/>
        <a:p>
          <a:endParaRPr lang="es-PE"/>
        </a:p>
      </dgm:t>
    </dgm:pt>
    <dgm:pt modelId="{DF5FF0B9-5FE6-4B1D-9D39-E35B1E823FCA}" type="pres">
      <dgm:prSet presAssocID="{27868217-7957-4C6B-9B05-8953C3AAC3CF}" presName="node" presStyleLbl="node1" presStyleIdx="5" presStyleCnt="6">
        <dgm:presLayoutVars>
          <dgm:bulletEnabled val="1"/>
        </dgm:presLayoutVars>
      </dgm:prSet>
      <dgm:spPr/>
      <dgm:t>
        <a:bodyPr/>
        <a:lstStyle/>
        <a:p>
          <a:endParaRPr lang="es-PE"/>
        </a:p>
      </dgm:t>
    </dgm:pt>
  </dgm:ptLst>
  <dgm:cxnLst>
    <dgm:cxn modelId="{A48638B4-D81B-42FC-8A93-5CE775919E40}" srcId="{90648996-B6BD-49B9-8F09-A91F1719E356}" destId="{0ABE5198-B0DA-4B05-AF71-A954DFBCC450}" srcOrd="3" destOrd="0" parTransId="{0D9811B7-B9CF-458F-ABD6-855070CF26EB}" sibTransId="{9BAA7692-C686-4F4B-BB3B-29A67C10EF38}"/>
    <dgm:cxn modelId="{15787968-6FFE-40DB-8619-248948A49B9C}" srcId="{90648996-B6BD-49B9-8F09-A91F1719E356}" destId="{07DB6F26-5783-430A-A60B-90182F77E949}" srcOrd="1" destOrd="0" parTransId="{37795BDF-810B-4986-B23E-384481224114}" sibTransId="{D84A4585-BCEF-435D-99E4-5C0CCE4D0027}"/>
    <dgm:cxn modelId="{7833AC99-8EDB-46DA-9991-FADB7AA55B7C}" type="presOf" srcId="{6A364E7B-3AD8-49C8-B7A5-6129AEFF058F}" destId="{D999424E-C86B-43D8-BE7C-9065375D8C69}" srcOrd="0" destOrd="0" presId="urn:microsoft.com/office/officeart/2005/8/layout/radial5"/>
    <dgm:cxn modelId="{3A5461BB-9DA9-4B2C-9B15-9A2EEA896ED1}" type="presOf" srcId="{0D9811B7-B9CF-458F-ABD6-855070CF26EB}" destId="{F9636604-8450-4855-8FA7-078C560427EA}" srcOrd="0" destOrd="0" presId="urn:microsoft.com/office/officeart/2005/8/layout/radial5"/>
    <dgm:cxn modelId="{74A9A63B-AA94-4705-8A41-642E20418C18}" type="presOf" srcId="{56EBB394-D3CB-4BA4-9FB7-C885614AAB82}" destId="{9D67ABF9-1E18-4D16-B5CE-1EC0339439E5}" srcOrd="1" destOrd="0" presId="urn:microsoft.com/office/officeart/2005/8/layout/radial5"/>
    <dgm:cxn modelId="{ABEF5FD7-2EB2-408E-8E6A-492080E72FF4}" type="presOf" srcId="{0842ABA2-5826-4940-BA24-CB21AAC59219}" destId="{C71FEC80-A769-4513-B3C1-CE94F21C1FCF}" srcOrd="0" destOrd="0" presId="urn:microsoft.com/office/officeart/2005/8/layout/radial5"/>
    <dgm:cxn modelId="{21CEED9F-A3F7-41D2-B710-FCB6D56FB7F8}" type="presOf" srcId="{27868217-7957-4C6B-9B05-8953C3AAC3CF}" destId="{DF5FF0B9-5FE6-4B1D-9D39-E35B1E823FCA}" srcOrd="0" destOrd="0" presId="urn:microsoft.com/office/officeart/2005/8/layout/radial5"/>
    <dgm:cxn modelId="{16208AED-F246-43AD-9DA0-493E33F9E6B6}" type="presOf" srcId="{07DB6F26-5783-430A-A60B-90182F77E949}" destId="{9ED4B4F3-329A-45BB-B63F-B68DF2FAE143}" srcOrd="0" destOrd="0" presId="urn:microsoft.com/office/officeart/2005/8/layout/radial5"/>
    <dgm:cxn modelId="{E71807F9-3723-450B-9D1C-63B0A11345AF}" type="presOf" srcId="{37795BDF-810B-4986-B23E-384481224114}" destId="{20BF62EE-810F-4F1C-B750-037EE3725089}" srcOrd="1" destOrd="0" presId="urn:microsoft.com/office/officeart/2005/8/layout/radial5"/>
    <dgm:cxn modelId="{599F8A2F-E3ED-46DA-AE9D-C9F5975F66FA}" type="presOf" srcId="{D1E13C9D-4B18-475B-AEBA-D781F466FD07}" destId="{FB55F79C-5C6E-4B43-A6B5-48E0284915DE}" srcOrd="0" destOrd="0" presId="urn:microsoft.com/office/officeart/2005/8/layout/radial5"/>
    <dgm:cxn modelId="{F48058D9-1835-41E5-ABCE-95C57C26AB16}" type="presOf" srcId="{A8B2F454-8B91-4D29-9C50-A1B3631AC6C4}" destId="{422DE712-5944-4707-BEAB-1D6D00FD5364}" srcOrd="0" destOrd="0" presId="urn:microsoft.com/office/officeart/2005/8/layout/radial5"/>
    <dgm:cxn modelId="{D400D284-32E9-41CB-BEA1-7B8D80DEF669}" type="presOf" srcId="{6A364E7B-3AD8-49C8-B7A5-6129AEFF058F}" destId="{6B82DE01-043C-4784-9FA3-CAE9F2924C9F}" srcOrd="1" destOrd="0" presId="urn:microsoft.com/office/officeart/2005/8/layout/radial5"/>
    <dgm:cxn modelId="{B3CA3089-33F2-4950-B16C-36EA52B04FFB}" srcId="{90648996-B6BD-49B9-8F09-A91F1719E356}" destId="{A8B2F454-8B91-4D29-9C50-A1B3631AC6C4}" srcOrd="2" destOrd="0" parTransId="{E28A1E94-0A56-4716-8ADF-1116FC0CFAD0}" sibTransId="{B2932FF4-4B3D-427E-B55F-E9B5D9792B00}"/>
    <dgm:cxn modelId="{55F43EDD-8DF2-42AA-AF50-9B68C8735FD5}" type="presOf" srcId="{0ABE5198-B0DA-4B05-AF71-A954DFBCC450}" destId="{EB106028-BCEF-4CFB-B1B5-DE9470109A37}" srcOrd="0" destOrd="0" presId="urn:microsoft.com/office/officeart/2005/8/layout/radial5"/>
    <dgm:cxn modelId="{43F7BB42-5F72-4CC6-8667-DCD00B687E6F}" type="presOf" srcId="{21C80947-E803-48AC-813E-286E5D7292F6}" destId="{8086AAB6-99B1-4460-B1E5-6DC5A07D073B}" srcOrd="0" destOrd="0" presId="urn:microsoft.com/office/officeart/2005/8/layout/radial5"/>
    <dgm:cxn modelId="{AC9949C2-401A-47E2-B226-F8A85C568039}" type="presOf" srcId="{0D9811B7-B9CF-458F-ABD6-855070CF26EB}" destId="{3539326D-820F-406A-9ECD-46B8999E1561}" srcOrd="1" destOrd="0" presId="urn:microsoft.com/office/officeart/2005/8/layout/radial5"/>
    <dgm:cxn modelId="{DA2ACCBE-DCE2-40D6-AF06-080419302D77}" srcId="{90648996-B6BD-49B9-8F09-A91F1719E356}" destId="{21C80947-E803-48AC-813E-286E5D7292F6}" srcOrd="0" destOrd="0" parTransId="{56EBB394-D3CB-4BA4-9FB7-C885614AAB82}" sibTransId="{DCB60D31-9B04-4381-969B-AE6E5217E47B}"/>
    <dgm:cxn modelId="{5EBDC51F-20B0-4D13-975A-94E1144898B6}" srcId="{90648996-B6BD-49B9-8F09-A91F1719E356}" destId="{27868217-7957-4C6B-9B05-8953C3AAC3CF}" srcOrd="5" destOrd="0" parTransId="{AB0D4B59-F78D-45B6-A160-5812D009A9D0}" sibTransId="{1ABCBBF6-8592-42A5-B26B-951746F290B5}"/>
    <dgm:cxn modelId="{5297C45B-1BE3-46FF-A210-03AED4FD95A2}" type="presOf" srcId="{AB0D4B59-F78D-45B6-A160-5812D009A9D0}" destId="{AA54055B-7FE4-4AC2-9E50-D78F41CF971F}" srcOrd="0" destOrd="0" presId="urn:microsoft.com/office/officeart/2005/8/layout/radial5"/>
    <dgm:cxn modelId="{102920CD-E047-41A3-8F5E-C7A4F9B96CCC}" type="presOf" srcId="{E28A1E94-0A56-4716-8ADF-1116FC0CFAD0}" destId="{F341C992-B6B5-48A9-978B-2FCAF490168D}" srcOrd="1" destOrd="0" presId="urn:microsoft.com/office/officeart/2005/8/layout/radial5"/>
    <dgm:cxn modelId="{236E03D2-3CC3-4C4C-94FC-B0E324B0B4C6}" type="presOf" srcId="{90648996-B6BD-49B9-8F09-A91F1719E356}" destId="{FF7D5946-61EA-4E20-886E-883BD9462687}" srcOrd="0" destOrd="0" presId="urn:microsoft.com/office/officeart/2005/8/layout/radial5"/>
    <dgm:cxn modelId="{A79FB2A2-FB19-4DAB-AD7D-5705147F9DB5}" srcId="{90648996-B6BD-49B9-8F09-A91F1719E356}" destId="{0842ABA2-5826-4940-BA24-CB21AAC59219}" srcOrd="4" destOrd="0" parTransId="{6A364E7B-3AD8-49C8-B7A5-6129AEFF058F}" sibTransId="{C61804F3-E867-48B7-8E8A-5F459B55AEFF}"/>
    <dgm:cxn modelId="{3D998F0A-7B1F-4684-AF12-A44BBDF47C3F}" srcId="{D1E13C9D-4B18-475B-AEBA-D781F466FD07}" destId="{90648996-B6BD-49B9-8F09-A91F1719E356}" srcOrd="0" destOrd="0" parTransId="{CD6FE4EE-E4CB-446D-8662-506E4182A750}" sibTransId="{D60DDA64-309A-412B-B0C8-584856D88411}"/>
    <dgm:cxn modelId="{6C9AB678-42C6-4626-AD7D-54A9250573D0}" type="presOf" srcId="{56EBB394-D3CB-4BA4-9FB7-C885614AAB82}" destId="{03C04929-CF93-49F4-94AD-311E7311D8A4}" srcOrd="0" destOrd="0" presId="urn:microsoft.com/office/officeart/2005/8/layout/radial5"/>
    <dgm:cxn modelId="{A84F8D3C-746C-4398-9424-23A0C6844E2B}" type="presOf" srcId="{AB0D4B59-F78D-45B6-A160-5812D009A9D0}" destId="{2E264629-BECA-4EC8-961A-047BBE883E8B}" srcOrd="1" destOrd="0" presId="urn:microsoft.com/office/officeart/2005/8/layout/radial5"/>
    <dgm:cxn modelId="{E95BECCF-E61C-421C-BDB5-656990D09508}" type="presOf" srcId="{E28A1E94-0A56-4716-8ADF-1116FC0CFAD0}" destId="{792CD9CA-276D-44DF-9198-B46F7E7ED72E}" srcOrd="0" destOrd="0" presId="urn:microsoft.com/office/officeart/2005/8/layout/radial5"/>
    <dgm:cxn modelId="{C795B4F2-2680-4AAE-BFD0-1DF12A870D1C}" type="presOf" srcId="{37795BDF-810B-4986-B23E-384481224114}" destId="{1218B145-6811-44CE-9D67-27A45F5A43B1}" srcOrd="0" destOrd="0" presId="urn:microsoft.com/office/officeart/2005/8/layout/radial5"/>
    <dgm:cxn modelId="{83EFF197-B60D-40E0-B003-9003B1FF603D}" type="presParOf" srcId="{FB55F79C-5C6E-4B43-A6B5-48E0284915DE}" destId="{FF7D5946-61EA-4E20-886E-883BD9462687}" srcOrd="0" destOrd="0" presId="urn:microsoft.com/office/officeart/2005/8/layout/radial5"/>
    <dgm:cxn modelId="{E7A9775C-821A-4D36-88E8-95A0D6E64BAC}" type="presParOf" srcId="{FB55F79C-5C6E-4B43-A6B5-48E0284915DE}" destId="{03C04929-CF93-49F4-94AD-311E7311D8A4}" srcOrd="1" destOrd="0" presId="urn:microsoft.com/office/officeart/2005/8/layout/radial5"/>
    <dgm:cxn modelId="{4FDC2EB8-6075-44FA-BE2B-B2921A639B5E}" type="presParOf" srcId="{03C04929-CF93-49F4-94AD-311E7311D8A4}" destId="{9D67ABF9-1E18-4D16-B5CE-1EC0339439E5}" srcOrd="0" destOrd="0" presId="urn:microsoft.com/office/officeart/2005/8/layout/radial5"/>
    <dgm:cxn modelId="{7ACE1049-E329-49C8-92B8-B6AC92B54914}" type="presParOf" srcId="{FB55F79C-5C6E-4B43-A6B5-48E0284915DE}" destId="{8086AAB6-99B1-4460-B1E5-6DC5A07D073B}" srcOrd="2" destOrd="0" presId="urn:microsoft.com/office/officeart/2005/8/layout/radial5"/>
    <dgm:cxn modelId="{0E059745-4887-4F6D-9D54-4260655ECE8C}" type="presParOf" srcId="{FB55F79C-5C6E-4B43-A6B5-48E0284915DE}" destId="{1218B145-6811-44CE-9D67-27A45F5A43B1}" srcOrd="3" destOrd="0" presId="urn:microsoft.com/office/officeart/2005/8/layout/radial5"/>
    <dgm:cxn modelId="{8C6912A7-6202-4B8E-AF72-2975F25D6FFE}" type="presParOf" srcId="{1218B145-6811-44CE-9D67-27A45F5A43B1}" destId="{20BF62EE-810F-4F1C-B750-037EE3725089}" srcOrd="0" destOrd="0" presId="urn:microsoft.com/office/officeart/2005/8/layout/radial5"/>
    <dgm:cxn modelId="{B0A9F336-EA1F-4833-B3C6-A26B2A1C112C}" type="presParOf" srcId="{FB55F79C-5C6E-4B43-A6B5-48E0284915DE}" destId="{9ED4B4F3-329A-45BB-B63F-B68DF2FAE143}" srcOrd="4" destOrd="0" presId="urn:microsoft.com/office/officeart/2005/8/layout/radial5"/>
    <dgm:cxn modelId="{8EC72AFB-E1DE-4EDD-8719-163255880045}" type="presParOf" srcId="{FB55F79C-5C6E-4B43-A6B5-48E0284915DE}" destId="{792CD9CA-276D-44DF-9198-B46F7E7ED72E}" srcOrd="5" destOrd="0" presId="urn:microsoft.com/office/officeart/2005/8/layout/radial5"/>
    <dgm:cxn modelId="{1E534DBD-C23E-42A3-A5DD-1E420919B02E}" type="presParOf" srcId="{792CD9CA-276D-44DF-9198-B46F7E7ED72E}" destId="{F341C992-B6B5-48A9-978B-2FCAF490168D}" srcOrd="0" destOrd="0" presId="urn:microsoft.com/office/officeart/2005/8/layout/radial5"/>
    <dgm:cxn modelId="{998C95A8-435C-490B-9AAD-CD38C845D774}" type="presParOf" srcId="{FB55F79C-5C6E-4B43-A6B5-48E0284915DE}" destId="{422DE712-5944-4707-BEAB-1D6D00FD5364}" srcOrd="6" destOrd="0" presId="urn:microsoft.com/office/officeart/2005/8/layout/radial5"/>
    <dgm:cxn modelId="{2A0905B9-D65C-4AA0-B36B-4FF6E84DA0AC}" type="presParOf" srcId="{FB55F79C-5C6E-4B43-A6B5-48E0284915DE}" destId="{F9636604-8450-4855-8FA7-078C560427EA}" srcOrd="7" destOrd="0" presId="urn:microsoft.com/office/officeart/2005/8/layout/radial5"/>
    <dgm:cxn modelId="{5C2D5693-962D-4B09-8635-B13B63C0A1F4}" type="presParOf" srcId="{F9636604-8450-4855-8FA7-078C560427EA}" destId="{3539326D-820F-406A-9ECD-46B8999E1561}" srcOrd="0" destOrd="0" presId="urn:microsoft.com/office/officeart/2005/8/layout/radial5"/>
    <dgm:cxn modelId="{6CCF929A-F105-4286-AC75-79766D03C47A}" type="presParOf" srcId="{FB55F79C-5C6E-4B43-A6B5-48E0284915DE}" destId="{EB106028-BCEF-4CFB-B1B5-DE9470109A37}" srcOrd="8" destOrd="0" presId="urn:microsoft.com/office/officeart/2005/8/layout/radial5"/>
    <dgm:cxn modelId="{F5027BDD-C99B-447D-83E6-C39E67D1DBB0}" type="presParOf" srcId="{FB55F79C-5C6E-4B43-A6B5-48E0284915DE}" destId="{D999424E-C86B-43D8-BE7C-9065375D8C69}" srcOrd="9" destOrd="0" presId="urn:microsoft.com/office/officeart/2005/8/layout/radial5"/>
    <dgm:cxn modelId="{49813885-99EE-4C55-AF94-A5593743C0FC}" type="presParOf" srcId="{D999424E-C86B-43D8-BE7C-9065375D8C69}" destId="{6B82DE01-043C-4784-9FA3-CAE9F2924C9F}" srcOrd="0" destOrd="0" presId="urn:microsoft.com/office/officeart/2005/8/layout/radial5"/>
    <dgm:cxn modelId="{183EBE2F-709C-4091-8C2D-AEE84270DC15}" type="presParOf" srcId="{FB55F79C-5C6E-4B43-A6B5-48E0284915DE}" destId="{C71FEC80-A769-4513-B3C1-CE94F21C1FCF}" srcOrd="10" destOrd="0" presId="urn:microsoft.com/office/officeart/2005/8/layout/radial5"/>
    <dgm:cxn modelId="{F6CB1FE7-6F14-4D2B-A3D1-90D80791CE4F}" type="presParOf" srcId="{FB55F79C-5C6E-4B43-A6B5-48E0284915DE}" destId="{AA54055B-7FE4-4AC2-9E50-D78F41CF971F}" srcOrd="11" destOrd="0" presId="urn:microsoft.com/office/officeart/2005/8/layout/radial5"/>
    <dgm:cxn modelId="{7680D75D-08F5-4F17-BBA8-466E84EFDFC6}" type="presParOf" srcId="{AA54055B-7FE4-4AC2-9E50-D78F41CF971F}" destId="{2E264629-BECA-4EC8-961A-047BBE883E8B}" srcOrd="0" destOrd="0" presId="urn:microsoft.com/office/officeart/2005/8/layout/radial5"/>
    <dgm:cxn modelId="{E24F2642-1015-4082-8D8B-91D4863F8B88}" type="presParOf" srcId="{FB55F79C-5C6E-4B43-A6B5-48E0284915DE}" destId="{DF5FF0B9-5FE6-4B1D-9D39-E35B1E823FCA}"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4E7ED-64D4-430D-8BDE-7268E617C70C}">
      <dsp:nvSpPr>
        <dsp:cNvPr id="0" name=""/>
        <dsp:cNvSpPr/>
      </dsp:nvSpPr>
      <dsp:spPr>
        <a:xfrm>
          <a:off x="0" y="0"/>
          <a:ext cx="6776847" cy="8961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PE" sz="2200" kern="1200" dirty="0" smtClean="0"/>
            <a:t>Garantizar que un Estado tenga implementado un marco reglamentario mínimo</a:t>
          </a:r>
          <a:endParaRPr lang="es-PE" sz="2200" kern="1200" dirty="0"/>
        </a:p>
      </dsp:txBody>
      <dsp:txXfrm>
        <a:off x="26246" y="26246"/>
        <a:ext cx="5705027" cy="843620"/>
      </dsp:txXfrm>
    </dsp:sp>
    <dsp:sp modelId="{C4E10BD0-237B-4A5B-9737-C979B199EB78}">
      <dsp:nvSpPr>
        <dsp:cNvPr id="0" name=""/>
        <dsp:cNvSpPr/>
      </dsp:nvSpPr>
      <dsp:spPr>
        <a:xfrm>
          <a:off x="506063" y="1020572"/>
          <a:ext cx="6776847" cy="896112"/>
        </a:xfrm>
        <a:prstGeom prst="roundRect">
          <a:avLst>
            <a:gd name="adj" fmla="val 10000"/>
          </a:avLst>
        </a:prstGeom>
        <a:solidFill>
          <a:schemeClr val="accent5">
            <a:hueOff val="-701"/>
            <a:satOff val="1896"/>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PE" sz="2200" kern="1200" dirty="0" smtClean="0"/>
            <a:t>Garantizar la armonización entre organismos reglamentarios y administrativos</a:t>
          </a:r>
          <a:endParaRPr lang="es-PE" sz="2200" kern="1200" dirty="0"/>
        </a:p>
      </dsp:txBody>
      <dsp:txXfrm>
        <a:off x="532309" y="1046818"/>
        <a:ext cx="5635818" cy="843620"/>
      </dsp:txXfrm>
    </dsp:sp>
    <dsp:sp modelId="{8413D9A6-597F-4DED-AB47-EE72F783E173}">
      <dsp:nvSpPr>
        <dsp:cNvPr id="0" name=""/>
        <dsp:cNvSpPr/>
      </dsp:nvSpPr>
      <dsp:spPr>
        <a:xfrm>
          <a:off x="1012126" y="2041144"/>
          <a:ext cx="6776847" cy="896112"/>
        </a:xfrm>
        <a:prstGeom prst="roundRect">
          <a:avLst>
            <a:gd name="adj" fmla="val 10000"/>
          </a:avLst>
        </a:prstGeom>
        <a:solidFill>
          <a:schemeClr val="accent5">
            <a:hueOff val="-1402"/>
            <a:satOff val="3791"/>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PE" sz="2200" kern="1200" dirty="0" smtClean="0"/>
            <a:t>Facilitar el control y la medición del rendimiento colectivo en materia de SO de la industria</a:t>
          </a:r>
          <a:endParaRPr lang="es-PE" sz="2200" kern="1200" dirty="0"/>
        </a:p>
      </dsp:txBody>
      <dsp:txXfrm>
        <a:off x="1038372" y="2067390"/>
        <a:ext cx="5635818" cy="843619"/>
      </dsp:txXfrm>
    </dsp:sp>
    <dsp:sp modelId="{3E38A265-4966-4C94-8073-50C80B252776}">
      <dsp:nvSpPr>
        <dsp:cNvPr id="0" name=""/>
        <dsp:cNvSpPr/>
      </dsp:nvSpPr>
      <dsp:spPr>
        <a:xfrm>
          <a:off x="1518189" y="3061716"/>
          <a:ext cx="6776847" cy="896112"/>
        </a:xfrm>
        <a:prstGeom prst="roundRect">
          <a:avLst>
            <a:gd name="adj" fmla="val 10000"/>
          </a:avLst>
        </a:prstGeom>
        <a:solidFill>
          <a:schemeClr val="accent5">
            <a:hueOff val="-2103"/>
            <a:satOff val="5687"/>
            <a:lumOff val="-1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PE" sz="2200" kern="1200" dirty="0" smtClean="0"/>
            <a:t>Coordinar y mejorar continuamente las funciones de gestión de SO; y</a:t>
          </a:r>
          <a:endParaRPr lang="es-PE" sz="2200" kern="1200" dirty="0"/>
        </a:p>
      </dsp:txBody>
      <dsp:txXfrm>
        <a:off x="1544435" y="3087962"/>
        <a:ext cx="5635818" cy="843619"/>
      </dsp:txXfrm>
    </dsp:sp>
    <dsp:sp modelId="{66BABFA0-E61B-4A65-8D3C-45E753ED0B74}">
      <dsp:nvSpPr>
        <dsp:cNvPr id="0" name=""/>
        <dsp:cNvSpPr/>
      </dsp:nvSpPr>
      <dsp:spPr>
        <a:xfrm>
          <a:off x="2024253" y="4082288"/>
          <a:ext cx="6776847" cy="896112"/>
        </a:xfrm>
        <a:prstGeom prst="roundRect">
          <a:avLst>
            <a:gd name="adj" fmla="val 10000"/>
          </a:avLst>
        </a:prstGeom>
        <a:solidFill>
          <a:schemeClr val="accent5">
            <a:hueOff val="-2803"/>
            <a:satOff val="7582"/>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PE" sz="2200" kern="1200" dirty="0" smtClean="0"/>
            <a:t>Apoyar la implantación e interrelación eficaces con el SMS del proveedor de servicios.</a:t>
          </a:r>
          <a:endParaRPr lang="es-PE" sz="2200" kern="1200" dirty="0"/>
        </a:p>
      </dsp:txBody>
      <dsp:txXfrm>
        <a:off x="2050499" y="4108534"/>
        <a:ext cx="5635818" cy="843619"/>
      </dsp:txXfrm>
    </dsp:sp>
    <dsp:sp modelId="{B0C2FA41-3D1B-4751-AA8E-34E0AA35CA05}">
      <dsp:nvSpPr>
        <dsp:cNvPr id="0" name=""/>
        <dsp:cNvSpPr/>
      </dsp:nvSpPr>
      <dsp:spPr>
        <a:xfrm>
          <a:off x="6194374" y="654659"/>
          <a:ext cx="582472" cy="582472"/>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PE" sz="2200" kern="1200" dirty="0"/>
        </a:p>
      </dsp:txBody>
      <dsp:txXfrm>
        <a:off x="6325430" y="654659"/>
        <a:ext cx="320360" cy="438310"/>
      </dsp:txXfrm>
    </dsp:sp>
    <dsp:sp modelId="{1C878482-9DA2-4CFC-BF8B-9956E075275C}">
      <dsp:nvSpPr>
        <dsp:cNvPr id="0" name=""/>
        <dsp:cNvSpPr/>
      </dsp:nvSpPr>
      <dsp:spPr>
        <a:xfrm>
          <a:off x="6700437" y="1675231"/>
          <a:ext cx="582472" cy="582472"/>
        </a:xfrm>
        <a:prstGeom prst="downArrow">
          <a:avLst>
            <a:gd name="adj1" fmla="val 55000"/>
            <a:gd name="adj2" fmla="val 45000"/>
          </a:avLst>
        </a:prstGeom>
        <a:solidFill>
          <a:schemeClr val="accent5">
            <a:tint val="40000"/>
            <a:alpha val="90000"/>
            <a:hueOff val="132515"/>
            <a:satOff val="13"/>
            <a:lumOff val="-36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PE" sz="2200" kern="1200" dirty="0"/>
        </a:p>
      </dsp:txBody>
      <dsp:txXfrm>
        <a:off x="6831493" y="1675231"/>
        <a:ext cx="320360" cy="438310"/>
      </dsp:txXfrm>
    </dsp:sp>
    <dsp:sp modelId="{01441FD2-3AB0-463B-8B0C-0C79BE17B864}">
      <dsp:nvSpPr>
        <dsp:cNvPr id="0" name=""/>
        <dsp:cNvSpPr/>
      </dsp:nvSpPr>
      <dsp:spPr>
        <a:xfrm>
          <a:off x="7206500" y="2680868"/>
          <a:ext cx="582472" cy="582472"/>
        </a:xfrm>
        <a:prstGeom prst="downArrow">
          <a:avLst>
            <a:gd name="adj1" fmla="val 55000"/>
            <a:gd name="adj2" fmla="val 45000"/>
          </a:avLst>
        </a:prstGeom>
        <a:solidFill>
          <a:schemeClr val="accent5">
            <a:tint val="40000"/>
            <a:alpha val="90000"/>
            <a:hueOff val="265030"/>
            <a:satOff val="27"/>
            <a:lumOff val="-73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PE" sz="2200" kern="1200" dirty="0"/>
        </a:p>
      </dsp:txBody>
      <dsp:txXfrm>
        <a:off x="7337556" y="2680868"/>
        <a:ext cx="320360" cy="438310"/>
      </dsp:txXfrm>
    </dsp:sp>
    <dsp:sp modelId="{637A5816-65C4-4723-91A1-CBB960BCB808}">
      <dsp:nvSpPr>
        <dsp:cNvPr id="0" name=""/>
        <dsp:cNvSpPr/>
      </dsp:nvSpPr>
      <dsp:spPr>
        <a:xfrm>
          <a:off x="7712563" y="3711397"/>
          <a:ext cx="582472" cy="582472"/>
        </a:xfrm>
        <a:prstGeom prst="downArrow">
          <a:avLst>
            <a:gd name="adj1" fmla="val 55000"/>
            <a:gd name="adj2" fmla="val 45000"/>
          </a:avLst>
        </a:prstGeom>
        <a:solidFill>
          <a:schemeClr val="accent5">
            <a:tint val="40000"/>
            <a:alpha val="90000"/>
            <a:hueOff val="397545"/>
            <a:satOff val="40"/>
            <a:lumOff val="-109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PE" sz="2200" kern="1200" dirty="0"/>
        </a:p>
      </dsp:txBody>
      <dsp:txXfrm>
        <a:off x="7843619" y="3711397"/>
        <a:ext cx="320360" cy="438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D5946-61EA-4E20-886E-883BD9462687}">
      <dsp:nvSpPr>
        <dsp:cNvPr id="0" name=""/>
        <dsp:cNvSpPr/>
      </dsp:nvSpPr>
      <dsp:spPr>
        <a:xfrm>
          <a:off x="3002394" y="2167906"/>
          <a:ext cx="1546827" cy="1546827"/>
        </a:xfrm>
        <a:prstGeom prst="ellipse">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s-PE" sz="5100" b="1" kern="1200" noProof="0" dirty="0" smtClean="0"/>
            <a:t>SSP</a:t>
          </a:r>
          <a:endParaRPr lang="es-PE" sz="5100" b="1" kern="1200" noProof="0" dirty="0"/>
        </a:p>
      </dsp:txBody>
      <dsp:txXfrm>
        <a:off x="3228922" y="2394434"/>
        <a:ext cx="1093771" cy="1093771"/>
      </dsp:txXfrm>
    </dsp:sp>
    <dsp:sp modelId="{03C04929-CF93-49F4-94AD-311E7311D8A4}">
      <dsp:nvSpPr>
        <dsp:cNvPr id="0" name=""/>
        <dsp:cNvSpPr/>
      </dsp:nvSpPr>
      <dsp:spPr>
        <a:xfrm rot="16200000">
          <a:off x="3612274" y="1605647"/>
          <a:ext cx="327067" cy="525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PE" sz="2200" kern="1200" noProof="0" dirty="0"/>
        </a:p>
      </dsp:txBody>
      <dsp:txXfrm>
        <a:off x="3661334" y="1759891"/>
        <a:ext cx="228947" cy="315553"/>
      </dsp:txXfrm>
    </dsp:sp>
    <dsp:sp modelId="{8086AAB6-99B1-4460-B1E5-6DC5A07D073B}">
      <dsp:nvSpPr>
        <dsp:cNvPr id="0" name=""/>
        <dsp:cNvSpPr/>
      </dsp:nvSpPr>
      <dsp:spPr>
        <a:xfrm>
          <a:off x="3002394" y="3970"/>
          <a:ext cx="1546827" cy="154682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PE" sz="3100" kern="1200" noProof="0" dirty="0" smtClean="0"/>
            <a:t>SMS AOCs</a:t>
          </a:r>
          <a:endParaRPr lang="es-PE" sz="3100" kern="1200" noProof="0" dirty="0"/>
        </a:p>
      </dsp:txBody>
      <dsp:txXfrm>
        <a:off x="3228922" y="230498"/>
        <a:ext cx="1093771" cy="1093771"/>
      </dsp:txXfrm>
    </dsp:sp>
    <dsp:sp modelId="{1218B145-6811-44CE-9D67-27A45F5A43B1}">
      <dsp:nvSpPr>
        <dsp:cNvPr id="0" name=""/>
        <dsp:cNvSpPr/>
      </dsp:nvSpPr>
      <dsp:spPr>
        <a:xfrm rot="19800000">
          <a:off x="4541269" y="2142003"/>
          <a:ext cx="327067" cy="525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PE" sz="2200" kern="1200" noProof="0" dirty="0"/>
        </a:p>
      </dsp:txBody>
      <dsp:txXfrm>
        <a:off x="4547842" y="2271717"/>
        <a:ext cx="228947" cy="315553"/>
      </dsp:txXfrm>
    </dsp:sp>
    <dsp:sp modelId="{9ED4B4F3-329A-45BB-B63F-B68DF2FAE143}">
      <dsp:nvSpPr>
        <dsp:cNvPr id="0" name=""/>
        <dsp:cNvSpPr/>
      </dsp:nvSpPr>
      <dsp:spPr>
        <a:xfrm>
          <a:off x="4876417" y="1085938"/>
          <a:ext cx="1546827" cy="1546827"/>
        </a:xfrm>
        <a:prstGeom prst="ellipse">
          <a:avLst/>
        </a:prstGeom>
        <a:solidFill>
          <a:srgbClr val="5D39A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PE" sz="3100" kern="1200" noProof="0" dirty="0" smtClean="0"/>
            <a:t>SMS ADRs</a:t>
          </a:r>
          <a:endParaRPr lang="es-PE" sz="3100" kern="1200" noProof="0" dirty="0"/>
        </a:p>
      </dsp:txBody>
      <dsp:txXfrm>
        <a:off x="5102945" y="1312466"/>
        <a:ext cx="1093771" cy="1093771"/>
      </dsp:txXfrm>
    </dsp:sp>
    <dsp:sp modelId="{792CD9CA-276D-44DF-9198-B46F7E7ED72E}">
      <dsp:nvSpPr>
        <dsp:cNvPr id="0" name=""/>
        <dsp:cNvSpPr/>
      </dsp:nvSpPr>
      <dsp:spPr>
        <a:xfrm rot="1800000">
          <a:off x="4541269" y="3214715"/>
          <a:ext cx="327067" cy="525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PE" sz="2200" kern="1200" noProof="0" dirty="0"/>
        </a:p>
      </dsp:txBody>
      <dsp:txXfrm>
        <a:off x="4547842" y="3295369"/>
        <a:ext cx="228947" cy="315553"/>
      </dsp:txXfrm>
    </dsp:sp>
    <dsp:sp modelId="{422DE712-5944-4707-BEAB-1D6D00FD5364}">
      <dsp:nvSpPr>
        <dsp:cNvPr id="0" name=""/>
        <dsp:cNvSpPr/>
      </dsp:nvSpPr>
      <dsp:spPr>
        <a:xfrm>
          <a:off x="4876417" y="3249874"/>
          <a:ext cx="1546827" cy="154682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PE" sz="3100" kern="1200" noProof="0" dirty="0" smtClean="0"/>
            <a:t>SMS AMOs</a:t>
          </a:r>
          <a:endParaRPr lang="es-PE" sz="3100" kern="1200" noProof="0" dirty="0"/>
        </a:p>
      </dsp:txBody>
      <dsp:txXfrm>
        <a:off x="5102945" y="3476402"/>
        <a:ext cx="1093771" cy="1093771"/>
      </dsp:txXfrm>
    </dsp:sp>
    <dsp:sp modelId="{F9636604-8450-4855-8FA7-078C560427EA}">
      <dsp:nvSpPr>
        <dsp:cNvPr id="0" name=""/>
        <dsp:cNvSpPr/>
      </dsp:nvSpPr>
      <dsp:spPr>
        <a:xfrm rot="5400000">
          <a:off x="3612274" y="3751070"/>
          <a:ext cx="327067" cy="525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PE" sz="2200" kern="1200" noProof="0" dirty="0"/>
        </a:p>
      </dsp:txBody>
      <dsp:txXfrm>
        <a:off x="3661334" y="3807194"/>
        <a:ext cx="228947" cy="315553"/>
      </dsp:txXfrm>
    </dsp:sp>
    <dsp:sp modelId="{EB106028-BCEF-4CFB-B1B5-DE9470109A37}">
      <dsp:nvSpPr>
        <dsp:cNvPr id="0" name=""/>
        <dsp:cNvSpPr/>
      </dsp:nvSpPr>
      <dsp:spPr>
        <a:xfrm>
          <a:off x="3002394" y="4331842"/>
          <a:ext cx="1546827" cy="154682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PE" sz="3100" kern="1200" noProof="0" dirty="0" smtClean="0"/>
            <a:t>SMS ANSPs</a:t>
          </a:r>
          <a:endParaRPr lang="es-PE" sz="3100" kern="1200" noProof="0" dirty="0"/>
        </a:p>
      </dsp:txBody>
      <dsp:txXfrm>
        <a:off x="3228922" y="4558370"/>
        <a:ext cx="1093771" cy="1093771"/>
      </dsp:txXfrm>
    </dsp:sp>
    <dsp:sp modelId="{D999424E-C86B-43D8-BE7C-9065375D8C69}">
      <dsp:nvSpPr>
        <dsp:cNvPr id="0" name=""/>
        <dsp:cNvSpPr/>
      </dsp:nvSpPr>
      <dsp:spPr>
        <a:xfrm rot="9000000">
          <a:off x="2683278" y="3214715"/>
          <a:ext cx="327067" cy="525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PE" sz="2200" kern="1200" noProof="0" dirty="0"/>
        </a:p>
      </dsp:txBody>
      <dsp:txXfrm rot="10800000">
        <a:off x="2774825" y="3295369"/>
        <a:ext cx="228947" cy="315553"/>
      </dsp:txXfrm>
    </dsp:sp>
    <dsp:sp modelId="{C71FEC80-A769-4513-B3C1-CE94F21C1FCF}">
      <dsp:nvSpPr>
        <dsp:cNvPr id="0" name=""/>
        <dsp:cNvSpPr/>
      </dsp:nvSpPr>
      <dsp:spPr>
        <a:xfrm>
          <a:off x="1128370" y="3249874"/>
          <a:ext cx="1546827" cy="154682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PE" sz="3100" kern="1200" noProof="0" dirty="0" smtClean="0">
              <a:solidFill>
                <a:schemeClr val="tx2"/>
              </a:solidFill>
            </a:rPr>
            <a:t>SMS ATOs</a:t>
          </a:r>
          <a:endParaRPr lang="es-PE" sz="3100" kern="1200" noProof="0" dirty="0">
            <a:solidFill>
              <a:schemeClr val="tx2"/>
            </a:solidFill>
          </a:endParaRPr>
        </a:p>
      </dsp:txBody>
      <dsp:txXfrm>
        <a:off x="1354898" y="3476402"/>
        <a:ext cx="1093771" cy="1093771"/>
      </dsp:txXfrm>
    </dsp:sp>
    <dsp:sp modelId="{AA54055B-7FE4-4AC2-9E50-D78F41CF971F}">
      <dsp:nvSpPr>
        <dsp:cNvPr id="0" name=""/>
        <dsp:cNvSpPr/>
      </dsp:nvSpPr>
      <dsp:spPr>
        <a:xfrm rot="12600000">
          <a:off x="2683278" y="2142003"/>
          <a:ext cx="327067" cy="525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PE" sz="2200" kern="1200" noProof="0" dirty="0"/>
        </a:p>
      </dsp:txBody>
      <dsp:txXfrm rot="10800000">
        <a:off x="2774825" y="2271717"/>
        <a:ext cx="228947" cy="315553"/>
      </dsp:txXfrm>
    </dsp:sp>
    <dsp:sp modelId="{DF5FF0B9-5FE6-4B1D-9D39-E35B1E823FCA}">
      <dsp:nvSpPr>
        <dsp:cNvPr id="0" name=""/>
        <dsp:cNvSpPr/>
      </dsp:nvSpPr>
      <dsp:spPr>
        <a:xfrm>
          <a:off x="1128370" y="1085938"/>
          <a:ext cx="1546827" cy="1546827"/>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PE" sz="3100" kern="1200" noProof="0" dirty="0" smtClean="0"/>
            <a:t>SMS otros</a:t>
          </a:r>
          <a:endParaRPr lang="es-PE" sz="3100" kern="1200" noProof="0" dirty="0"/>
        </a:p>
      </dsp:txBody>
      <dsp:txXfrm>
        <a:off x="1354898" y="1312466"/>
        <a:ext cx="1093771" cy="109377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8FDE89-C194-D34D-83AA-9AFBD74DC4D7}" type="datetimeFigureOut">
              <a:rPr lang="en-US" smtClean="0"/>
              <a:t>8/27/2017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64ACF-CE2C-F94C-B805-C3C372F63E8E}" type="slidenum">
              <a:rPr lang="en-US" smtClean="0"/>
              <a:t>‹Nº›</a:t>
            </a:fld>
            <a:endParaRPr lang="en-US" dirty="0"/>
          </a:p>
        </p:txBody>
      </p:sp>
    </p:spTree>
    <p:extLst>
      <p:ext uri="{BB962C8B-B14F-4D97-AF65-F5344CB8AC3E}">
        <p14:creationId xmlns:p14="http://schemas.microsoft.com/office/powerpoint/2010/main" val="184571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F6D02-122D-964E-ACB9-453FD8B7FB92}" type="datetimeFigureOut">
              <a:rPr lang="en-US" smtClean="0"/>
              <a:t>8/27/2017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E2E94-A510-624F-812E-907861D635CA}" type="slidenum">
              <a:rPr lang="en-US" smtClean="0"/>
              <a:t>‹Nº›</a:t>
            </a:fld>
            <a:endParaRPr lang="en-US" dirty="0"/>
          </a:p>
        </p:txBody>
      </p:sp>
    </p:spTree>
    <p:extLst>
      <p:ext uri="{BB962C8B-B14F-4D97-AF65-F5344CB8AC3E}">
        <p14:creationId xmlns:p14="http://schemas.microsoft.com/office/powerpoint/2010/main" val="2785434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 dirty="0" smtClean="0">
                <a:effectLst/>
              </a:rPr>
              <a:t>Aplicación de los SARPS de la OACI</a:t>
            </a:r>
          </a:p>
          <a:p>
            <a:pPr algn="just"/>
            <a:endParaRPr lang="es-ES" dirty="0" smtClean="0">
              <a:effectLst/>
            </a:endParaRPr>
          </a:p>
          <a:p>
            <a:pPr algn="just"/>
            <a:r>
              <a:rPr lang="es-ES" dirty="0" smtClean="0">
                <a:effectLst/>
              </a:rPr>
              <a:t>Sistema Estatal de Supervisión de Seguridad y Elementos Críticos.</a:t>
            </a:r>
          </a:p>
          <a:p>
            <a:pPr algn="just"/>
            <a:endParaRPr lang="es-ES" dirty="0" smtClean="0">
              <a:effectLst/>
            </a:endParaRPr>
          </a:p>
          <a:p>
            <a:pPr algn="just"/>
            <a:r>
              <a:rPr lang="es-ES" dirty="0" smtClean="0">
                <a:effectLst/>
              </a:rPr>
              <a:t>Los Estados deben considerar los elementos críticos (CE) para la supervisión de la seguridad operacional para implementar un sistema eficaz de supervisión de la seguridad operacional (SSO).</a:t>
            </a:r>
          </a:p>
          <a:p>
            <a:pPr algn="just"/>
            <a:endParaRPr lang="es-ES" dirty="0" smtClean="0">
              <a:effectLst/>
            </a:endParaRPr>
          </a:p>
          <a:p>
            <a:pPr algn="just"/>
            <a:r>
              <a:rPr lang="es-ES" dirty="0" smtClean="0">
                <a:effectLst/>
              </a:rPr>
              <a:t>Se espera que los CE se implementen de una manera que asuma la responsabilidad compartida del Estado y la comunidad de la aviación.</a:t>
            </a:r>
          </a:p>
          <a:p>
            <a:pPr algn="just"/>
            <a:endParaRPr lang="es-ES" dirty="0" smtClean="0">
              <a:effectLst/>
            </a:endParaRPr>
          </a:p>
          <a:p>
            <a:pPr algn="just"/>
            <a:r>
              <a:rPr lang="es-ES" dirty="0" smtClean="0">
                <a:effectLst/>
              </a:rPr>
              <a:t>Los CE de un sistema SSO abarcan todo el espectro de actividades de la aviación civil. La aplicación efectiva de las ocho CE es una indicación de la capacidad de un Estado para la vigilancia de la seguridad operacional.</a:t>
            </a:r>
          </a:p>
          <a:p>
            <a:pPr algn="just"/>
            <a:endParaRPr lang="es-ES" dirty="0" smtClean="0">
              <a:effectLst/>
            </a:endParaRPr>
          </a:p>
          <a:p>
            <a:pPr algn="just"/>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2</a:t>
            </a:fld>
            <a:endParaRPr lang="en-US" dirty="0"/>
          </a:p>
        </p:txBody>
      </p:sp>
    </p:spTree>
    <p:extLst>
      <p:ext uri="{BB962C8B-B14F-4D97-AF65-F5344CB8AC3E}">
        <p14:creationId xmlns:p14="http://schemas.microsoft.com/office/powerpoint/2010/main" val="400263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prstClr val="black"/>
                </a:solidFill>
                <a:effectLst/>
                <a:uLnTx/>
                <a:uFillTx/>
                <a:latin typeface="+mn-lt"/>
                <a:ea typeface="+mn-ea"/>
                <a:cs typeface="+mn-cs"/>
              </a:rPr>
              <a:t>Aplicación de los SARPS de la OACI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prstClr val="black"/>
                </a:solidFill>
                <a:effectLst/>
                <a:uLnTx/>
                <a:uFillTx/>
                <a:latin typeface="+mn-lt"/>
                <a:ea typeface="+mn-ea"/>
                <a:cs typeface="+mn-cs"/>
              </a:rPr>
              <a:t>Sistema Estatal de Supervisión de Seguridad y Elementos Críticos.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Los Estados deben considerar los elementos críticos (CE) para la supervisión de la seguridad operacional para implementar un sistema eficaz de supervisión de la seguridad operacional (SSO).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Se espera que los CE se implementen de una manera que asuma la responsabilidad compartida del Estado y la comunidad de la aviación.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Los CE de un sistema SSO abarcan todo el espectro de actividades de la aviación civil. La aplicación efectiva de las ocho CE es una indicación de la capacidad de un Estado para la vigilancia de la seguridad operacional.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11</a:t>
            </a:fld>
            <a:endParaRPr lang="en-US" dirty="0"/>
          </a:p>
        </p:txBody>
      </p:sp>
    </p:spTree>
    <p:extLst>
      <p:ext uri="{BB962C8B-B14F-4D97-AF65-F5344CB8AC3E}">
        <p14:creationId xmlns:p14="http://schemas.microsoft.com/office/powerpoint/2010/main" val="3141813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Porqué SSP?</a:t>
            </a:r>
          </a:p>
          <a:p>
            <a:endParaRPr lang="es-PE" dirty="0" smtClean="0"/>
          </a:p>
          <a:p>
            <a:pPr algn="just"/>
            <a:r>
              <a:rPr lang="es-ES" dirty="0" smtClean="0">
                <a:effectLst/>
              </a:rPr>
              <a:t>La aplicación de la gestión de la seguridad requiere que las organizaciones estatales, como las autoridades de la aviación, adapten sus estructuras y funciones para apoyar relaciones eficaces con los proveedores de servicios y sus sistemas de gestión de la seguridad operacional (SMS). El SSP contiene los elementos para lograr tal convergencia.</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12</a:t>
            </a:fld>
            <a:endParaRPr lang="en-US" dirty="0"/>
          </a:p>
        </p:txBody>
      </p:sp>
    </p:spTree>
    <p:extLst>
      <p:ext uri="{BB962C8B-B14F-4D97-AF65-F5344CB8AC3E}">
        <p14:creationId xmlns:p14="http://schemas.microsoft.com/office/powerpoint/2010/main" val="98936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Porqué SSP?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La aplicación de la gestión de la seguridad requiere que las organizaciones estatales, como las autoridades de la aviación, adapten sus estructuras y funciones para apoyar relaciones eficaces con los proveedores de servicios y sus sistemas de gestión de la seguridad operacional (SMS). El SSP contiene los elementos para lograr tal convergencia.</a:t>
            </a: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13</a:t>
            </a:fld>
            <a:endParaRPr lang="en-US" dirty="0"/>
          </a:p>
        </p:txBody>
      </p:sp>
    </p:spTree>
    <p:extLst>
      <p:ext uri="{BB962C8B-B14F-4D97-AF65-F5344CB8AC3E}">
        <p14:creationId xmlns:p14="http://schemas.microsoft.com/office/powerpoint/2010/main" val="124418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effectLst/>
              </a:rPr>
              <a:t>Implementación de un SSP</a:t>
            </a:r>
            <a:r>
              <a:rPr lang="es-ES" dirty="0" smtClean="0">
                <a:effectLst/>
              </a:rPr>
              <a:t/>
            </a:r>
            <a:br>
              <a:rPr lang="es-ES" dirty="0" smtClean="0">
                <a:effectLst/>
              </a:rPr>
            </a:br>
            <a:r>
              <a:rPr lang="es-ES" dirty="0" smtClean="0">
                <a:effectLst/>
              </a:rPr>
              <a:t/>
            </a:r>
            <a:br>
              <a:rPr lang="es-ES" dirty="0" smtClean="0">
                <a:effectLst/>
              </a:rPr>
            </a:br>
            <a:r>
              <a:rPr lang="es-ES" dirty="0" smtClean="0">
                <a:effectLst/>
              </a:rPr>
              <a:t>Un SSP es un sistema de gestión para la regulación y administración de la seguridad por parte del Estado. La implementación de un SSP es </a:t>
            </a:r>
            <a:r>
              <a:rPr lang="es-ES" b="1" dirty="0" smtClean="0">
                <a:effectLst/>
              </a:rPr>
              <a:t>proporcional al tamaño y complejidad del sistema de aviación del Estado </a:t>
            </a:r>
            <a:r>
              <a:rPr lang="es-ES" dirty="0" smtClean="0">
                <a:effectLst/>
              </a:rPr>
              <a:t>y requiere la coordinación entre las autoridades responsables de elementos individuales de las funciones de aviación civil en el Estado. </a:t>
            </a:r>
          </a:p>
          <a:p>
            <a:endParaRPr lang="es-ES" dirty="0" smtClean="0">
              <a:effectLst/>
            </a:endParaRPr>
          </a:p>
          <a:p>
            <a:r>
              <a:rPr lang="es-ES" dirty="0" smtClean="0">
                <a:effectLst/>
              </a:rPr>
              <a:t>El Capítulo 3 del Anexo 19 presenta un conjunto de SARPs consolidados sobre Responsabilidades de la Administración de Seguridad del Estado para apoyar la implementación simplificada de un SSP. </a:t>
            </a:r>
          </a:p>
          <a:p>
            <a:endParaRPr lang="es-ES" dirty="0" smtClean="0">
              <a:effectLst/>
            </a:endParaRPr>
          </a:p>
          <a:p>
            <a:r>
              <a:rPr lang="es-ES" dirty="0" smtClean="0">
                <a:effectLst/>
              </a:rPr>
              <a:t>El Capítulo 4 de la 3ra.</a:t>
            </a:r>
            <a:r>
              <a:rPr lang="es-ES" baseline="0" dirty="0" smtClean="0">
                <a:effectLst/>
              </a:rPr>
              <a:t> </a:t>
            </a:r>
            <a:r>
              <a:rPr lang="es-ES" dirty="0" smtClean="0">
                <a:effectLst/>
              </a:rPr>
              <a:t>Edición del Manual de Gestión de la Seguridad (SMM) proporciona orientación sobre el SSP.</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14</a:t>
            </a:fld>
            <a:endParaRPr lang="en-US" dirty="0"/>
          </a:p>
        </p:txBody>
      </p:sp>
    </p:spTree>
    <p:extLst>
      <p:ext uri="{BB962C8B-B14F-4D97-AF65-F5344CB8AC3E}">
        <p14:creationId xmlns:p14="http://schemas.microsoft.com/office/powerpoint/2010/main" val="2476290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effectLst/>
              </a:rPr>
              <a:t>Los requisitos estatales de gestión de la seguridad operacional proporcionan las especificaciones de desempeño, personal y procesos, bajo la responsabilidad directa de los Estados, necesarios para la seguridad del transporte aéreo. Estos requisitos incluyen el establecimiento y mantenimiento de un sistema para supervisar y administrar la seguridad de una manera integrada, es decir, a través de un Programa de Seguridad del Estado (Véase el anexo 19, capítulo 3). Los SARPS que detallan las responsabilidades de gestión de la seguridad del Estado figuran en el capítulo 3 del anexo 19.</a:t>
            </a:r>
          </a:p>
          <a:p>
            <a:endParaRPr lang="es-ES" dirty="0" smtClean="0">
              <a:effectLst/>
            </a:endParaRPr>
          </a:p>
          <a:p>
            <a:pPr algn="l"/>
            <a:r>
              <a:rPr lang="es-PE" sz="1200" b="1" i="0" u="none" strike="noStrike" baseline="0" dirty="0" smtClean="0">
                <a:latin typeface="Times New Roman"/>
              </a:rPr>
              <a:t>CAPÍTULO 3. RESPONSABILIDADES FUNCIONALES ESTATALES EN MATERIA DE GESTIÓN DE LA SEGURIDAD  OPERACIONAL</a:t>
            </a:r>
            <a:endParaRPr lang="es-PE" sz="1200" b="1" i="0" u="none" strike="noStrike" kern="1200" baseline="0" dirty="0" smtClean="0">
              <a:solidFill>
                <a:schemeClr val="tx1"/>
              </a:solidFill>
              <a:latin typeface="+mn-lt"/>
              <a:ea typeface="+mn-ea"/>
              <a:cs typeface="+mn-cs"/>
            </a:endParaRPr>
          </a:p>
          <a:p>
            <a:endParaRPr lang="es-PE" sz="1200" b="1" i="0" u="none" strike="noStrike" kern="1200" baseline="0" dirty="0" smtClean="0">
              <a:solidFill>
                <a:schemeClr val="tx1"/>
              </a:solidFill>
              <a:latin typeface="+mn-lt"/>
              <a:ea typeface="+mn-ea"/>
              <a:cs typeface="+mn-cs"/>
            </a:endParaRPr>
          </a:p>
          <a:p>
            <a:r>
              <a:rPr lang="es-PE" sz="1200" b="1" i="0" u="none" strike="noStrike" kern="1200" baseline="0" dirty="0" smtClean="0">
                <a:solidFill>
                  <a:schemeClr val="tx1"/>
                </a:solidFill>
                <a:latin typeface="+mn-lt"/>
                <a:ea typeface="+mn-ea"/>
                <a:cs typeface="+mn-cs"/>
              </a:rPr>
              <a:t>3.1 Programa estatal de seguridad operacional (SSP)</a:t>
            </a:r>
          </a:p>
          <a:p>
            <a:endParaRPr lang="es-PE" sz="1200" b="1" i="0" u="none" strike="noStrike" kern="1200" baseline="0" dirty="0" smtClean="0">
              <a:solidFill>
                <a:schemeClr val="tx1"/>
              </a:solidFill>
              <a:latin typeface="+mn-lt"/>
              <a:ea typeface="+mn-ea"/>
              <a:cs typeface="+mn-cs"/>
            </a:endParaRPr>
          </a:p>
          <a:p>
            <a:pPr algn="just"/>
            <a:r>
              <a:rPr lang="es-PE" sz="1200" b="0" i="0" u="none" strike="noStrike" kern="1200" baseline="0" dirty="0" smtClean="0">
                <a:solidFill>
                  <a:schemeClr val="tx1"/>
                </a:solidFill>
                <a:latin typeface="+mn-lt"/>
                <a:ea typeface="+mn-ea"/>
                <a:cs typeface="+mn-cs"/>
              </a:rPr>
              <a:t>Los Estados establecerán y mantendrán un SSP que se ajuste a la dimensión y complejidad del sistema de aviación civil del Estado, pero pueden delegar las funciones y actividades relacionadas con la gestión de la seguridad operacional a otro Estado, organización regional de vigilancia de la seguridad operacional (RSOO) u organización regional de investigación de accidentes e incidentes (RAIO).</a:t>
            </a:r>
          </a:p>
          <a:p>
            <a:pPr algn="just"/>
            <a:endParaRPr lang="es-PE" sz="1200" b="0" i="0" u="none" strike="noStrike" kern="1200" baseline="0" dirty="0" smtClean="0">
              <a:solidFill>
                <a:schemeClr val="tx1"/>
              </a:solidFill>
              <a:latin typeface="+mn-lt"/>
              <a:ea typeface="+mn-ea"/>
              <a:cs typeface="+mn-cs"/>
            </a:endParaRPr>
          </a:p>
          <a:p>
            <a:pPr algn="just"/>
            <a:r>
              <a:rPr lang="es-PE" sz="1200" b="0" i="1" u="none" strike="noStrike" kern="1200" baseline="0" dirty="0" smtClean="0">
                <a:solidFill>
                  <a:schemeClr val="tx1"/>
                </a:solidFill>
                <a:latin typeface="+mn-lt"/>
                <a:ea typeface="+mn-ea"/>
                <a:cs typeface="+mn-cs"/>
              </a:rPr>
              <a:t>Nota 1.— Los Estados conservan la responsabilidad de las funciones y actividades relacionadas con la gestión de la seguridad operacional delegadas a otro Estado, RSOO o RAIO.</a:t>
            </a:r>
          </a:p>
          <a:p>
            <a:pPr algn="just"/>
            <a:endParaRPr lang="es-PE" sz="1200" b="0" i="1" u="none" strike="noStrike" kern="1200" baseline="0" dirty="0" smtClean="0">
              <a:solidFill>
                <a:schemeClr val="tx1"/>
              </a:solidFill>
              <a:latin typeface="+mn-lt"/>
              <a:ea typeface="+mn-ea"/>
              <a:cs typeface="+mn-cs"/>
            </a:endParaRPr>
          </a:p>
          <a:p>
            <a:pPr algn="just"/>
            <a:r>
              <a:rPr lang="es-PE" sz="1200" b="0" i="1" u="none" strike="noStrike" kern="1200" baseline="0" dirty="0" smtClean="0">
                <a:solidFill>
                  <a:schemeClr val="tx1"/>
                </a:solidFill>
                <a:latin typeface="+mn-lt"/>
                <a:ea typeface="+mn-ea"/>
                <a:cs typeface="+mn-cs"/>
              </a:rPr>
              <a:t>Nota 2.— En el Manual de gestión de la seguridad operacional (SMM) (Doc 9859) figura orientación sobre el SSP y la delegación de las funciones y actividades relacionadas con la gestión de la seguridad operacional.</a:t>
            </a:r>
          </a:p>
          <a:p>
            <a:pPr algn="just"/>
            <a:endParaRPr lang="es-PE" sz="1200" b="0" i="1" u="none" strike="noStrike" kern="1200" baseline="0" dirty="0" smtClean="0">
              <a:solidFill>
                <a:schemeClr val="tx1"/>
              </a:solidFill>
              <a:latin typeface="+mn-lt"/>
              <a:ea typeface="+mn-ea"/>
              <a:cs typeface="+mn-cs"/>
            </a:endParaRPr>
          </a:p>
          <a:p>
            <a:pPr algn="just"/>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15</a:t>
            </a:fld>
            <a:endParaRPr lang="en-US" dirty="0"/>
          </a:p>
        </p:txBody>
      </p:sp>
    </p:spTree>
    <p:extLst>
      <p:ext uri="{BB962C8B-B14F-4D97-AF65-F5344CB8AC3E}">
        <p14:creationId xmlns:p14="http://schemas.microsoft.com/office/powerpoint/2010/main" val="396158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sz="1200" b="1" i="0" u="none" strike="noStrike" baseline="0" dirty="0" smtClean="0">
                <a:latin typeface="Times New Roman"/>
              </a:rPr>
              <a:t>3.2 Política, objetivos y recursos estatales de seguridad operacional</a:t>
            </a:r>
          </a:p>
          <a:p>
            <a:pPr algn="just"/>
            <a:endParaRPr lang="es-PE" sz="1200" b="1" i="0" u="none" strike="noStrike" baseline="0" dirty="0" smtClean="0">
              <a:latin typeface="Times New Roman"/>
            </a:endParaRPr>
          </a:p>
          <a:p>
            <a:pPr algn="just"/>
            <a:r>
              <a:rPr lang="es-PE" sz="1200" b="0" i="0" u="none" strike="noStrike" baseline="0" dirty="0" smtClean="0">
                <a:latin typeface="Times New Roman"/>
              </a:rPr>
              <a:t>3.2.1 </a:t>
            </a:r>
            <a:r>
              <a:rPr lang="es-PE" sz="1200" b="0" i="0" u="sng" strike="noStrike" baseline="0" dirty="0" smtClean="0">
                <a:latin typeface="Times New Roman"/>
              </a:rPr>
              <a:t>Legislación aeronáutica básica</a:t>
            </a:r>
          </a:p>
          <a:p>
            <a:pPr algn="just"/>
            <a:r>
              <a:rPr lang="es-PE" sz="1200" b="0" i="0" u="none" strike="noStrike" baseline="0" dirty="0" smtClean="0">
                <a:latin typeface="Times New Roman"/>
              </a:rPr>
              <a:t>3.2.1.1 Los Estados establecerán legislación aeronáutica básica de conformidad con la Sección 1 del Apéndice 1.</a:t>
            </a:r>
          </a:p>
          <a:p>
            <a:pPr algn="just"/>
            <a:r>
              <a:rPr lang="es-PE" sz="1200" b="0" i="0" u="none" strike="noStrike" baseline="0" dirty="0" smtClean="0">
                <a:latin typeface="Times New Roman"/>
              </a:rPr>
              <a:t>3.2.1.2 </a:t>
            </a:r>
            <a:r>
              <a:rPr lang="es-PE" sz="1200" b="1" i="0" u="none" strike="noStrike" baseline="0" dirty="0" smtClean="0">
                <a:latin typeface="Times New Roman"/>
              </a:rPr>
              <a:t>Recomendación.—</a:t>
            </a:r>
            <a:r>
              <a:rPr lang="es-PE" sz="1200" b="0" i="1" u="none" strike="noStrike" baseline="0" dirty="0" smtClean="0">
                <a:latin typeface="Times New Roman"/>
              </a:rPr>
              <a:t>Los Estados deberían establecer una política de cumplimiento que especifique las</a:t>
            </a:r>
          </a:p>
          <a:p>
            <a:pPr algn="just"/>
            <a:r>
              <a:rPr lang="es-PE" sz="1200" b="0" i="1" u="none" strike="noStrike" baseline="0" dirty="0" smtClean="0">
                <a:latin typeface="Times New Roman"/>
              </a:rPr>
              <a:t>condiciones y circunstancias en las cuales los proveedores de servicios con un SMS pueden encargarse de sucesos que suponen algunos problemas respecto de la seguridad operacional, y resolverlos, internamente, en el contexto de su SMS, a satisfacción de la autoridad estatal competente.</a:t>
            </a:r>
          </a:p>
          <a:p>
            <a:pPr algn="just"/>
            <a:endParaRPr lang="es-PE" sz="1200" b="0" i="1" u="none" strike="noStrike" baseline="0" dirty="0" smtClean="0">
              <a:latin typeface="Times New Roman"/>
            </a:endParaRPr>
          </a:p>
          <a:p>
            <a:pPr algn="just"/>
            <a:r>
              <a:rPr lang="es-PE" sz="1200" b="0" i="0" u="none" strike="noStrike" baseline="0" dirty="0" smtClean="0">
                <a:latin typeface="Times New Roman"/>
              </a:rPr>
              <a:t>3.2.2 </a:t>
            </a:r>
            <a:r>
              <a:rPr lang="es-PE" sz="1200" b="0" i="0" u="sng" strike="noStrike" baseline="0" dirty="0" smtClean="0">
                <a:latin typeface="Times New Roman"/>
              </a:rPr>
              <a:t>Reglamentos de explotación específicos</a:t>
            </a:r>
          </a:p>
          <a:p>
            <a:pPr algn="just"/>
            <a:r>
              <a:rPr lang="es-PE" sz="1200" b="0" i="0" u="none" strike="noStrike" baseline="0" dirty="0" smtClean="0">
                <a:latin typeface="Times New Roman"/>
              </a:rPr>
              <a:t>3.2.2.1 Los Estados establecerán reglamentos de explotación específicos de conformidad con la Sección 2 del Apéndice 1.</a:t>
            </a:r>
          </a:p>
          <a:p>
            <a:pPr algn="just"/>
            <a:r>
              <a:rPr lang="es-PE" sz="1200" b="0" i="0" u="none" strike="noStrike" baseline="0" dirty="0" smtClean="0">
                <a:latin typeface="Times New Roman"/>
              </a:rPr>
              <a:t>3.2.2.2 Los Estados examinarán periódicamente los reglamentos específicos de funcionamiento, los textos de orientación y las políticas de implantación para asegurarse de que sigan siendo pertinentes y apropiados.</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3.2.3 </a:t>
            </a:r>
            <a:r>
              <a:rPr lang="es-PE" sz="1200" b="0" i="0" u="sng" strike="noStrike" baseline="0" dirty="0" smtClean="0">
                <a:latin typeface="Times New Roman"/>
              </a:rPr>
              <a:t>Sistema y funciones estatales</a:t>
            </a:r>
          </a:p>
          <a:p>
            <a:pPr algn="just"/>
            <a:r>
              <a:rPr lang="es-PE" sz="1200" b="0" i="0" u="none" strike="noStrike" baseline="0" dirty="0" smtClean="0">
                <a:latin typeface="Times New Roman"/>
              </a:rPr>
              <a:t>3.2.3.1 Los Estados establecerán un sistema y funciones estatales de conformidad con la Sección 3 del Apéndice 1.</a:t>
            </a:r>
          </a:p>
          <a:p>
            <a:pPr algn="just"/>
            <a:r>
              <a:rPr lang="es-PE" sz="1200" b="0" i="0" u="none" strike="noStrike" baseline="0" dirty="0" smtClean="0">
                <a:latin typeface="Times New Roman"/>
              </a:rPr>
              <a:t>3.2.3.2 </a:t>
            </a:r>
            <a:r>
              <a:rPr lang="es-PE" sz="1200" b="1" i="0" u="none" strike="noStrike" baseline="0" dirty="0" smtClean="0">
                <a:latin typeface="Times New Roman"/>
              </a:rPr>
              <a:t>Recomendación</a:t>
            </a:r>
            <a:r>
              <a:rPr lang="es-PE" sz="1200" b="0" i="0" u="none" strike="noStrike" baseline="0" dirty="0" smtClean="0">
                <a:latin typeface="Times New Roman"/>
              </a:rPr>
              <a:t>.— </a:t>
            </a:r>
            <a:r>
              <a:rPr lang="es-PE" sz="1200" b="0" i="1" u="none" strike="noStrike" baseline="0" dirty="0" smtClean="0">
                <a:latin typeface="Times New Roman"/>
              </a:rPr>
              <a:t>Los Estados deberían identificar, definir y documentar los requisitos, las obligaciones,</a:t>
            </a:r>
          </a:p>
          <a:p>
            <a:pPr algn="just"/>
            <a:r>
              <a:rPr lang="es-PE" sz="1200" b="0" i="1" u="none" strike="noStrike" baseline="0" dirty="0" smtClean="0">
                <a:latin typeface="Times New Roman"/>
              </a:rPr>
              <a:t>funciones y actividades relativas a la creación y el mantenimiento del SSP, comprendidas las directrices para planificar,</a:t>
            </a:r>
          </a:p>
          <a:p>
            <a:pPr algn="just"/>
            <a:r>
              <a:rPr lang="es-PE" sz="1200" b="0" i="1" u="none" strike="noStrike" baseline="0" dirty="0" smtClean="0">
                <a:latin typeface="Times New Roman"/>
              </a:rPr>
              <a:t>organizar, desarrollar, mantener, controlar y mejorar permanentemente el SSP de manera tal que cumpla los objetivos de seguridad operacional del Estado.</a:t>
            </a:r>
          </a:p>
          <a:p>
            <a:pPr algn="just"/>
            <a:r>
              <a:rPr lang="es-PE" sz="1200" b="0" i="0" u="none" strike="noStrike" baseline="0" dirty="0" smtClean="0">
                <a:latin typeface="Times New Roman"/>
              </a:rPr>
              <a:t>3.2.3.3 </a:t>
            </a:r>
            <a:r>
              <a:rPr lang="es-PE" sz="1200" b="1" i="0" u="none" strike="noStrike" baseline="0" dirty="0" smtClean="0">
                <a:latin typeface="Times New Roman"/>
              </a:rPr>
              <a:t>Recomendación</a:t>
            </a:r>
            <a:r>
              <a:rPr lang="es-PE" sz="1200" b="0" i="0" u="none" strike="noStrike" baseline="0" dirty="0" smtClean="0">
                <a:latin typeface="Times New Roman"/>
              </a:rPr>
              <a:t>.— </a:t>
            </a:r>
            <a:r>
              <a:rPr lang="es-PE" sz="1200" b="0" i="1" u="none" strike="noStrike" baseline="0" dirty="0" smtClean="0">
                <a:latin typeface="Times New Roman"/>
              </a:rPr>
              <a:t>Los Estados deberían establecer una política y objetivos de seguridad operacional que</a:t>
            </a:r>
          </a:p>
          <a:p>
            <a:pPr algn="just"/>
            <a:r>
              <a:rPr lang="es-PE" sz="1200" b="0" i="1" u="none" strike="noStrike" baseline="0" dirty="0" smtClean="0">
                <a:latin typeface="Times New Roman"/>
              </a:rPr>
              <a:t>reflejen su compromiso con respecto a la seguridad operacional y faciliten la promoción de una cultura positiva en la</a:t>
            </a:r>
          </a:p>
          <a:p>
            <a:pPr algn="just"/>
            <a:r>
              <a:rPr lang="es-PE" sz="1200" b="0" i="1" u="none" strike="noStrike" baseline="0" dirty="0" smtClean="0">
                <a:latin typeface="Times New Roman"/>
              </a:rPr>
              <a:t>comunidad de la aviación con respecto a la seguridad operacional.</a:t>
            </a:r>
          </a:p>
          <a:p>
            <a:pPr algn="just"/>
            <a:r>
              <a:rPr lang="es-PE" sz="1200" b="0" i="0" u="none" strike="noStrike" baseline="0" dirty="0" smtClean="0">
                <a:latin typeface="Times New Roman"/>
              </a:rPr>
              <a:t>3.2.3.4 </a:t>
            </a:r>
            <a:r>
              <a:rPr lang="es-PE" sz="1200" b="1" i="0" u="none" strike="noStrike" baseline="0" dirty="0" smtClean="0">
                <a:latin typeface="Times New Roman"/>
              </a:rPr>
              <a:t>Recomendación</a:t>
            </a:r>
            <a:r>
              <a:rPr lang="es-PE" sz="1200" b="0" i="0" u="none" strike="noStrike" baseline="0" dirty="0" smtClean="0">
                <a:latin typeface="Times New Roman"/>
              </a:rPr>
              <a:t>.— </a:t>
            </a:r>
            <a:r>
              <a:rPr lang="es-PE" sz="1200" b="0" i="1" u="none" strike="noStrike" baseline="0" dirty="0" smtClean="0">
                <a:latin typeface="Times New Roman"/>
              </a:rPr>
              <a:t>La política y los objetivos de seguridad operacional deberían publicarse y examinarse</a:t>
            </a:r>
          </a:p>
          <a:p>
            <a:pPr algn="just"/>
            <a:r>
              <a:rPr lang="es-PE" sz="1200" b="0" i="1" u="none" strike="noStrike" baseline="0" dirty="0" smtClean="0">
                <a:latin typeface="Times New Roman"/>
              </a:rPr>
              <a:t>periódicamente para garantizar que sigan siendo pertinentes y apropiados para el Estado.</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3.2.4 </a:t>
            </a:r>
            <a:r>
              <a:rPr lang="es-PE" sz="1200" b="0" i="0" u="sng" strike="noStrike" baseline="0" dirty="0" smtClean="0">
                <a:latin typeface="Times New Roman"/>
              </a:rPr>
              <a:t>Personal técnico cualificado</a:t>
            </a:r>
          </a:p>
          <a:p>
            <a:pPr algn="just"/>
            <a:r>
              <a:rPr lang="es-PE" sz="1200" b="0" i="0" u="none" strike="noStrike" baseline="0" dirty="0" smtClean="0">
                <a:latin typeface="Times New Roman"/>
              </a:rPr>
              <a:t>Los Estados establecerán requisitos en relación con las cualificaciones del personal técnico de conformidad con la Sección 4 del Apéndice 1.</a:t>
            </a:r>
          </a:p>
          <a:p>
            <a:pPr algn="just"/>
            <a:r>
              <a:rPr lang="es-PE" sz="1200" b="0" i="1" u="none" strike="noStrike" baseline="0" dirty="0" smtClean="0">
                <a:latin typeface="Times New Roman"/>
              </a:rPr>
              <a:t>Nota.— El término “personal técnico” se refiere a las personas que desempeñan funciones relacionadas con la seguridad operacional para el Estado o en nombre del mismo.</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3.2.5 </a:t>
            </a:r>
            <a:r>
              <a:rPr lang="es-PE" sz="1200" b="0" i="0" u="sng" strike="noStrike" baseline="0" dirty="0" smtClean="0">
                <a:latin typeface="Times New Roman"/>
              </a:rPr>
              <a:t>Orientación técnica, instrumentos y suministro de información crítica en materia de seguridad operacional</a:t>
            </a:r>
          </a:p>
          <a:p>
            <a:pPr algn="just"/>
            <a:r>
              <a:rPr lang="es-PE" sz="1200" b="0" i="0" u="none" strike="noStrike" baseline="0" dirty="0" smtClean="0">
                <a:latin typeface="Times New Roman"/>
              </a:rPr>
              <a:t>Los Estados establecerán orientación técnica e instrumentos y suministrarán información crítica para la seguridad operacional de conformidad con la Sección 5 del Apéndice 1.</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17</a:t>
            </a:fld>
            <a:endParaRPr lang="en-US" dirty="0"/>
          </a:p>
        </p:txBody>
      </p:sp>
    </p:spTree>
    <p:extLst>
      <p:ext uri="{BB962C8B-B14F-4D97-AF65-F5344CB8AC3E}">
        <p14:creationId xmlns:p14="http://schemas.microsoft.com/office/powerpoint/2010/main" val="93553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sz="1200" b="1" i="0" u="none" strike="noStrike" baseline="0" dirty="0" smtClean="0">
                <a:latin typeface="Times New Roman"/>
              </a:rPr>
              <a:t>3.3 Gestión estatal de los riesgos de seguridad operacional</a:t>
            </a:r>
          </a:p>
          <a:p>
            <a:pPr algn="just"/>
            <a:endParaRPr lang="es-PE" sz="1200" b="1" i="0" u="none" strike="noStrike" baseline="0" dirty="0" smtClean="0">
              <a:latin typeface="Times New Roman"/>
            </a:endParaRPr>
          </a:p>
          <a:p>
            <a:pPr algn="just"/>
            <a:r>
              <a:rPr lang="es-PE" sz="1200" b="0" i="0" u="none" strike="noStrike" baseline="0" dirty="0" smtClean="0">
                <a:latin typeface="Times New Roman"/>
              </a:rPr>
              <a:t>3.3.1 </a:t>
            </a:r>
            <a:r>
              <a:rPr lang="es-PE" sz="1200" b="0" i="0" u="sng" strike="noStrike" baseline="0" dirty="0" smtClean="0">
                <a:latin typeface="Times New Roman"/>
              </a:rPr>
              <a:t>Obligaciones de otorgamiento de licencias, certificaciones, autorizaciones y aprobaciones</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Los Estados cumplirán las obligaciones de otorgamiento de licencias, certificación, autorización y aprobación de conformidad con la Sección 6 del Apéndice 1.</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3.3.2 </a:t>
            </a:r>
            <a:r>
              <a:rPr lang="es-PE" sz="1200" b="0" i="0" u="sng" strike="noStrike" baseline="0" dirty="0" smtClean="0">
                <a:latin typeface="Times New Roman"/>
              </a:rPr>
              <a:t>Obligaciones del sistema de gestión de la seguridad operacional</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3.3.2.1 Los Estados exigirán que los siguientes proveedores de servicios bajo su autoridad implanten un SMS:</a:t>
            </a:r>
          </a:p>
          <a:p>
            <a:pPr algn="just"/>
            <a:endParaRPr lang="es-PE" sz="1200" b="0" i="0" u="none" strike="noStrike" baseline="0" dirty="0" smtClean="0">
              <a:latin typeface="Times New Roman"/>
            </a:endParaRPr>
          </a:p>
          <a:p>
            <a:pPr marL="228600" indent="-228600" algn="just">
              <a:buAutoNum type="alphaLcParenR"/>
            </a:pPr>
            <a:r>
              <a:rPr lang="es-PE" sz="1200" b="0" i="0" u="none" strike="noStrike" baseline="0" dirty="0" smtClean="0">
                <a:latin typeface="Times New Roman"/>
              </a:rPr>
              <a:t>organizaciones de instrucción reconocidas, de conformidad con el Anexo 1, que están expuestas a riesgos de seguridad operacional relacionados con las operaciones de aeronave al prestar sus servicios;</a:t>
            </a:r>
          </a:p>
          <a:p>
            <a:pPr marL="228600" indent="-228600" algn="just">
              <a:buAutoNum type="alphaLcParenR"/>
            </a:pPr>
            <a:endParaRPr lang="es-PE" sz="1200" b="0" i="0" u="none" strike="noStrike" baseline="0" dirty="0" smtClean="0">
              <a:latin typeface="Times New Roman"/>
            </a:endParaRPr>
          </a:p>
          <a:p>
            <a:pPr algn="just"/>
            <a:r>
              <a:rPr lang="es-PE" sz="1200" b="0" i="0" u="none" strike="noStrike" baseline="0" dirty="0" smtClean="0">
                <a:latin typeface="Times New Roman"/>
              </a:rPr>
              <a:t>b) explotadores de aviones o helicópteros autorizados para llevar a cabo actividades de transporte aéreo comercial internacional, de conformidad con el Anexo 6, Parte I, o Parte III, Sección II, respectivamente;</a:t>
            </a:r>
          </a:p>
          <a:p>
            <a:pPr algn="just"/>
            <a:endParaRPr lang="es-PE" sz="1200" b="0" i="0" u="none" strike="noStrike" baseline="0" dirty="0" smtClean="0">
              <a:latin typeface="Times New Roman"/>
            </a:endParaRPr>
          </a:p>
          <a:p>
            <a:pPr algn="just"/>
            <a:r>
              <a:rPr lang="es-PE" sz="1200" b="0" i="1" u="none" strike="noStrike" baseline="0" dirty="0" smtClean="0">
                <a:latin typeface="Times New Roman"/>
              </a:rPr>
              <a:t>Nota.— Cuando un organismo de mantenimiento reconocido no lleva a cabo las actividades de mantenimiento, de conformidad con el Anexo 6, Parte I, 8.7, sino que las mismas se realizan en el marco de un sistema equivalente según lo dispuesto en el Anexo 6, Parte I, 8.1.2, o Parte III, Sección II, 6.1.2, dichas actividades se incluyen en el ámbito de aplicación del SMS del explotador.</a:t>
            </a:r>
          </a:p>
          <a:p>
            <a:pPr algn="just"/>
            <a:endParaRPr lang="es-PE" sz="1200" b="0" i="1" u="none" strike="noStrike" baseline="0" dirty="0" smtClean="0">
              <a:latin typeface="Times New Roman"/>
            </a:endParaRPr>
          </a:p>
          <a:p>
            <a:pPr algn="just"/>
            <a:r>
              <a:rPr lang="es-PE" sz="1200" b="0" i="0" u="none" strike="noStrike" baseline="0" dirty="0" smtClean="0">
                <a:latin typeface="Times New Roman"/>
              </a:rPr>
              <a:t>c) organismos de mantenimiento reconocidos que ofrecen servicios a los explotadores de aviones o helicópteros dedicados al transporte aéreo comercial internacional, de conformidad con el Anexo 6, Parte I, o Parte III, Sección II, respectivamente;</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d) organizaciones responsables del diseño de tipo o de la fabricación de aeronaves, motores o hélices, de conformidad con el Anexo 8;</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e) proveedores de servicios de tránsito aéreo (ATS), de conformidad con el Anexo 11; y</a:t>
            </a:r>
          </a:p>
          <a:p>
            <a:pPr algn="just"/>
            <a:endParaRPr lang="es-PE" sz="1200" b="0" i="0" u="none" strike="noStrike" baseline="0" dirty="0" smtClean="0">
              <a:latin typeface="Times New Roman"/>
            </a:endParaRPr>
          </a:p>
          <a:p>
            <a:pPr algn="just"/>
            <a:r>
              <a:rPr lang="es-PE" sz="1200" b="0" i="0" u="none" strike="noStrike" baseline="0" dirty="0" smtClean="0">
                <a:latin typeface="Times New Roman"/>
              </a:rPr>
              <a:t>f) explotadores de aeródromos certificados, de conformidad con el Anexo 14, Volumen I.</a:t>
            </a:r>
          </a:p>
          <a:p>
            <a:pPr algn="just"/>
            <a:endParaRPr lang="es-PE" sz="1200" b="0" i="0" u="none" strike="noStrike" baseline="0" dirty="0" smtClean="0">
              <a:latin typeface="Times New Roman"/>
            </a:endParaRPr>
          </a:p>
          <a:p>
            <a:pPr algn="just"/>
            <a:r>
              <a:rPr lang="es-PE" sz="1200" b="0" i="1" u="none" strike="noStrike" baseline="0" dirty="0" smtClean="0">
                <a:latin typeface="Times New Roman"/>
              </a:rPr>
              <a:t>Nota.—En el Capítulo 4 figuran otras disposiciones relacionadas con la implantación de SMS por parte de los proveedores de servicios.</a:t>
            </a:r>
          </a:p>
          <a:p>
            <a:pPr algn="just"/>
            <a:endParaRPr lang="es-PE" sz="1200" b="0" i="1" u="none" strike="noStrike" baseline="0" dirty="0" smtClean="0">
              <a:latin typeface="Times New Roman"/>
            </a:endParaRPr>
          </a:p>
          <a:p>
            <a:pPr algn="just"/>
            <a:r>
              <a:rPr lang="es-PE" sz="1200" b="0" i="0" u="none" strike="noStrike" baseline="0" dirty="0" smtClean="0">
                <a:latin typeface="Times New Roman"/>
              </a:rPr>
              <a:t>3.3.2.2 </a:t>
            </a:r>
            <a:r>
              <a:rPr lang="es-PE" sz="1200" b="1" i="0" u="none" strike="noStrike" baseline="0" dirty="0" smtClean="0">
                <a:latin typeface="Times New Roman"/>
              </a:rPr>
              <a:t>Recomendación</a:t>
            </a:r>
            <a:r>
              <a:rPr lang="es-PE" sz="1200" b="0" i="0" u="none" strike="noStrike" baseline="0" dirty="0" smtClean="0">
                <a:latin typeface="Times New Roman"/>
              </a:rPr>
              <a:t>.— </a:t>
            </a:r>
            <a:r>
              <a:rPr lang="es-PE" sz="1200" b="0" i="1" u="none" strike="noStrike" baseline="0" dirty="0" smtClean="0">
                <a:latin typeface="Times New Roman"/>
              </a:rPr>
              <a:t>Los Estados deberían asegurarse de que los indicadores y metas de rendimiento en materia de seguridad operacional establecidos por los proveedores de servicios y los explotadores sean aceptables para el Estado.</a:t>
            </a:r>
          </a:p>
          <a:p>
            <a:pPr algn="just"/>
            <a:endParaRPr lang="es-PE" sz="1200" b="0" i="1" u="none" strike="noStrike" baseline="0" dirty="0" smtClean="0">
              <a:latin typeface="Times New Roman"/>
            </a:endParaRPr>
          </a:p>
          <a:p>
            <a:pPr algn="just"/>
            <a:r>
              <a:rPr lang="es-PE" sz="1200" b="0" i="1" u="none" strike="noStrike" baseline="0" dirty="0" smtClean="0">
                <a:latin typeface="Times New Roman"/>
              </a:rPr>
              <a:t>Nota.— En el </a:t>
            </a:r>
            <a:r>
              <a:rPr lang="es-PE" sz="1200" b="0" i="0" u="none" strike="noStrike" baseline="0" dirty="0" smtClean="0">
                <a:latin typeface="Times New Roman"/>
              </a:rPr>
              <a:t>Manual de gestión de la seguridad operacional (SMM) </a:t>
            </a:r>
            <a:r>
              <a:rPr lang="es-PE" sz="1200" b="0" i="1" u="none" strike="noStrike" baseline="0" dirty="0" smtClean="0">
                <a:latin typeface="Times New Roman"/>
              </a:rPr>
              <a:t>(Doc 9859) figura orientación sobre la identificación de los indicadores y metas apropiados de rendimiento en materia de seguridad operacional.</a:t>
            </a:r>
          </a:p>
          <a:p>
            <a:pPr algn="just"/>
            <a:endParaRPr lang="es-PE" sz="1200" b="0" i="1" u="none" strike="noStrike" baseline="0" dirty="0" smtClean="0">
              <a:latin typeface="Times New Roman"/>
            </a:endParaRPr>
          </a:p>
          <a:p>
            <a:pPr algn="just"/>
            <a:r>
              <a:rPr lang="es-PE" sz="1200" b="0" i="0" u="none" strike="noStrike" baseline="0" dirty="0" smtClean="0">
                <a:latin typeface="Times New Roman"/>
              </a:rPr>
              <a:t>3.3.2.3 El Estado de matrícula establecerá criterios para que los explotadores de la aviación general internacional de aviones grandes o de turborreactor, de conformidad con el Anexo 6, Parte II, Sección 3, implanten un sistema SMS.</a:t>
            </a:r>
          </a:p>
          <a:p>
            <a:pPr algn="just"/>
            <a:endParaRPr lang="es-PE" sz="1200" b="0" i="0" u="none" strike="noStrike" baseline="0" dirty="0" smtClean="0">
              <a:latin typeface="Times New Roman"/>
            </a:endParaRPr>
          </a:p>
          <a:p>
            <a:pPr algn="just"/>
            <a:r>
              <a:rPr lang="es-PE" sz="1200" b="0" i="1" u="none" strike="noStrike" baseline="0" dirty="0" smtClean="0">
                <a:latin typeface="Times New Roman"/>
              </a:rPr>
              <a:t>Nota.— En el Capítulo 4 figuran disposiciones adicionales relacionadas con la implantación de SMS por parte de los explotadores de la aviación general internacional.</a:t>
            </a:r>
          </a:p>
          <a:p>
            <a:pPr algn="just"/>
            <a:endParaRPr lang="es-PE" sz="1200" b="0" i="1" u="none" strike="noStrike" baseline="0" dirty="0" smtClean="0">
              <a:latin typeface="Times New Roman"/>
            </a:endParaRPr>
          </a:p>
          <a:p>
            <a:pPr algn="just"/>
            <a:r>
              <a:rPr lang="es-PE" sz="1200" b="0" i="0" u="none" strike="noStrike" baseline="0" dirty="0" smtClean="0">
                <a:latin typeface="Times New Roman"/>
              </a:rPr>
              <a:t>3.3.2.4 En los criterios establecidos por el Estado de matrícula de conformidad con 3.3.2.3 se tendrán en cuenta los elementos y el marco SMS que figuran en el Apéndice 2.</a:t>
            </a:r>
          </a:p>
          <a:p>
            <a:pPr algn="just"/>
            <a:endParaRPr lang="es-PE" sz="1200" b="0" i="0" u="none" strike="noStrike" baseline="0" dirty="0" smtClean="0">
              <a:latin typeface="Times New Roman"/>
            </a:endParaRPr>
          </a:p>
          <a:p>
            <a:pPr algn="just"/>
            <a:r>
              <a:rPr lang="es-PE" sz="1200" b="0" i="1" u="none" strike="noStrike" baseline="0" dirty="0" smtClean="0">
                <a:latin typeface="Times New Roman"/>
              </a:rPr>
              <a:t>Nota.— En el </a:t>
            </a:r>
            <a:r>
              <a:rPr lang="es-PE" sz="1200" b="0" i="0" u="none" strike="noStrike" baseline="0" dirty="0" smtClean="0">
                <a:latin typeface="Times New Roman"/>
              </a:rPr>
              <a:t>Manual de gestión de la seguridad operacional (SMM) </a:t>
            </a:r>
            <a:r>
              <a:rPr lang="es-PE" sz="1200" b="0" i="1" u="none" strike="noStrike" baseline="0" dirty="0" smtClean="0">
                <a:latin typeface="Times New Roman"/>
              </a:rPr>
              <a:t>(Doc 9859) figura orientación sobre cómo establecer los criterios para implantar un SMS para los explotadores de la aviación general internacional.</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18</a:t>
            </a:fld>
            <a:endParaRPr lang="en-US" dirty="0"/>
          </a:p>
        </p:txBody>
      </p:sp>
    </p:spTree>
    <p:extLst>
      <p:ext uri="{BB962C8B-B14F-4D97-AF65-F5344CB8AC3E}">
        <p14:creationId xmlns:p14="http://schemas.microsoft.com/office/powerpoint/2010/main" val="93553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Times New Roman"/>
                <a:ea typeface="+mn-ea"/>
                <a:cs typeface="+mn-cs"/>
              </a:rPr>
              <a:t>3.4 Aseguramiento estatal de la seguridad operacional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1" i="0"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3.4.1 </a:t>
            </a:r>
            <a:r>
              <a:rPr kumimoji="0" lang="es-PE" sz="1200" b="0" i="0" u="sng" strike="noStrike" kern="1200" cap="none" spc="0" normalizeH="0" baseline="0" noProof="0" dirty="0" smtClean="0">
                <a:ln>
                  <a:noFill/>
                </a:ln>
                <a:solidFill>
                  <a:prstClr val="black"/>
                </a:solidFill>
                <a:effectLst/>
                <a:uLnTx/>
                <a:uFillTx/>
                <a:latin typeface="Times New Roman"/>
                <a:ea typeface="+mn-ea"/>
                <a:cs typeface="+mn-cs"/>
              </a:rPr>
              <a:t>Obligaciones de vigilancia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3.4.1.1 Los Estados cumplirán las obligaciones de vigilancia de conformidad con la Sección 7 del Apéndice 1.</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Nota.— En la vigilancia del SMS del proveedor de servicios se tiene en cuenta el rendimiento en materia de seguridad operacional, así como la dimensión y complejidad de sus productos o servicios de aviación.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3.4.1.2 </a:t>
            </a:r>
            <a:r>
              <a:rPr kumimoji="0" lang="es-PE" sz="1200" b="1" i="0" u="none" strike="noStrike" kern="1200" cap="none" spc="0" normalizeH="0" baseline="0" noProof="0" dirty="0" smtClean="0">
                <a:ln>
                  <a:noFill/>
                </a:ln>
                <a:solidFill>
                  <a:prstClr val="black"/>
                </a:solidFill>
                <a:effectLst/>
                <a:uLnTx/>
                <a:uFillTx/>
                <a:latin typeface="Times New Roman"/>
                <a:ea typeface="+mn-ea"/>
                <a:cs typeface="+mn-cs"/>
              </a:rPr>
              <a:t>Recomendación</a:t>
            </a: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 </a:t>
            </a: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Los Estados deberían establecer procedimientos para priorizar las inspecciones, auditorías y encuestas relacionadas con los elementos que plantean más preocupación o que requieren mayor atención.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1"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Nota.— Los perfiles organizativos de riesgos, los resultados de la identificación de peligros y de la evaluación de riesgos, al igual que los resultados en materia de vigilancia, pueden proporcionar información para priorizar las inspecciones, auditorías y encuestas.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3.4.1.3 </a:t>
            </a:r>
            <a:r>
              <a:rPr kumimoji="0" lang="es-PE" sz="1200" b="1" i="0" u="none" strike="noStrike" kern="1200" cap="none" spc="0" normalizeH="0" baseline="0" noProof="0" dirty="0" smtClean="0">
                <a:ln>
                  <a:noFill/>
                </a:ln>
                <a:solidFill>
                  <a:prstClr val="black"/>
                </a:solidFill>
                <a:effectLst/>
                <a:uLnTx/>
                <a:uFillTx/>
                <a:latin typeface="Times New Roman"/>
                <a:ea typeface="+mn-ea"/>
                <a:cs typeface="+mn-cs"/>
              </a:rPr>
              <a:t>Recomendación</a:t>
            </a: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 </a:t>
            </a: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Los Estados deberían examinar periódicamente el rendimiento en materia de seguridad operacional de cada proveedor de servicios.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1"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3.4.2 </a:t>
            </a:r>
            <a:r>
              <a:rPr kumimoji="0" lang="es-PE" sz="1200" b="0" i="0" u="sng" strike="noStrike" kern="1200" cap="none" spc="0" normalizeH="0" baseline="0" noProof="0" dirty="0" smtClean="0">
                <a:ln>
                  <a:noFill/>
                </a:ln>
                <a:solidFill>
                  <a:prstClr val="black"/>
                </a:solidFill>
                <a:effectLst/>
                <a:uLnTx/>
                <a:uFillTx/>
                <a:latin typeface="Times New Roman"/>
                <a:ea typeface="+mn-ea"/>
                <a:cs typeface="+mn-cs"/>
              </a:rPr>
              <a:t>Rendimiento estatal en materia de seguridad operacional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sng"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3.4.2.1 Los Estados determinarán el nivel aceptable de rendimiento en materia de seguridad operacional por medio de su SSP.</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Nota 1.— Es posible lograr un nivel aceptable de rendimiento en materia de seguridad operacional para el Estado por medio de la implantación y el mantenimiento del SSP, así como de indicadores y metas de rendimiento en materia de seguridad operacional que demuestren que la gestión de la seguridad operacional se está llevando a cabo de manera eficaz y basándose en el cumplimiento de los SARPS existentes relacionados con dicha seguridad.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1"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Nota 2.— En el </a:t>
            </a: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Manual de gestión de la seguridad operacional (SMM) </a:t>
            </a: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(Doc 9859) figura orientación para establecer indicadores y metas de rendimiento en materia de seguridad operacional, así como un nivel aceptable de rendimiento en materia de seguridad operacional.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1"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3.4.2.2 </a:t>
            </a:r>
            <a:r>
              <a:rPr kumimoji="0" lang="es-PE" sz="1200" b="1" i="0" u="none" strike="noStrike" kern="1200" cap="none" spc="0" normalizeH="0" baseline="0" noProof="0" dirty="0" smtClean="0">
                <a:ln>
                  <a:noFill/>
                </a:ln>
                <a:solidFill>
                  <a:prstClr val="black"/>
                </a:solidFill>
                <a:effectLst/>
                <a:uLnTx/>
                <a:uFillTx/>
                <a:latin typeface="Times New Roman"/>
                <a:ea typeface="+mn-ea"/>
                <a:cs typeface="+mn-cs"/>
              </a:rPr>
              <a:t>Recomendación.— </a:t>
            </a: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Los Estados deberían elaborar y mantener un proceso para evaluar la eficacia de las medidas emprendidas para manejar los riesgos de seguridad operacional y resolver los problemas de seguridad operacional.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1"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Nota.— Los resultados de la evaluación de la seguridad operacional pueden utilizarse para establecer las prioridades de las medidas para manejar los riesgos de seguridad operacional.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1" u="none" strike="noStrike" kern="1200" cap="none" spc="0" normalizeH="0" baseline="0" noProof="0" dirty="0" smtClean="0">
              <a:ln>
                <a:noFill/>
              </a:ln>
              <a:solidFill>
                <a:prstClr val="black"/>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Times New Roman"/>
                <a:ea typeface="+mn-ea"/>
                <a:cs typeface="+mn-cs"/>
              </a:rPr>
              <a:t>3.4.2.3 </a:t>
            </a:r>
            <a:r>
              <a:rPr kumimoji="0" lang="es-PE" sz="1200" b="1" i="0" u="none" strike="noStrike" kern="1200" cap="none" spc="0" normalizeH="0" baseline="0" noProof="0" dirty="0" smtClean="0">
                <a:ln>
                  <a:noFill/>
                </a:ln>
                <a:solidFill>
                  <a:prstClr val="black"/>
                </a:solidFill>
                <a:effectLst/>
                <a:uLnTx/>
                <a:uFillTx/>
                <a:latin typeface="Times New Roman"/>
                <a:ea typeface="+mn-ea"/>
                <a:cs typeface="+mn-cs"/>
              </a:rPr>
              <a:t>Recomendación.— </a:t>
            </a:r>
            <a:r>
              <a:rPr kumimoji="0" lang="es-PE" sz="1200" b="0" i="1" u="none" strike="noStrike" kern="1200" cap="none" spc="0" normalizeH="0" baseline="0" noProof="0" dirty="0" smtClean="0">
                <a:ln>
                  <a:noFill/>
                </a:ln>
                <a:solidFill>
                  <a:prstClr val="black"/>
                </a:solidFill>
                <a:effectLst/>
                <a:uLnTx/>
                <a:uFillTx/>
                <a:latin typeface="Times New Roman"/>
                <a:ea typeface="+mn-ea"/>
                <a:cs typeface="+mn-cs"/>
              </a:rPr>
              <a:t>Los Estados deberían evaluar la eficacia de sus respectivos SSP para mantener o mejorar continuamente su nivel global de rendimiento en materia de seguridad operacional.</a:t>
            </a: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56E2E94-A510-624F-812E-907861D635CA}" type="slidenum">
              <a:rPr lang="en-US" smtClean="0"/>
              <a:t>19</a:t>
            </a:fld>
            <a:endParaRPr lang="en-US" dirty="0"/>
          </a:p>
        </p:txBody>
      </p:sp>
    </p:spTree>
    <p:extLst>
      <p:ext uri="{BB962C8B-B14F-4D97-AF65-F5344CB8AC3E}">
        <p14:creationId xmlns:p14="http://schemas.microsoft.com/office/powerpoint/2010/main" val="93553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sz="1200" b="1" i="0" u="none" strike="noStrike" baseline="0" dirty="0" smtClean="0">
                <a:latin typeface="Times New Roman"/>
              </a:rPr>
              <a:t>3.5 Promoción estatal de la seguridad operacional</a:t>
            </a:r>
          </a:p>
          <a:p>
            <a:pPr algn="just"/>
            <a:endParaRPr lang="es-PE" sz="1200" b="1" i="0" u="none" strike="noStrike" baseline="0" dirty="0" smtClean="0">
              <a:latin typeface="Times New Roman"/>
            </a:endParaRPr>
          </a:p>
          <a:p>
            <a:pPr algn="just"/>
            <a:r>
              <a:rPr lang="es-PE" sz="1200" b="0" i="0" u="none" strike="noStrike" baseline="0" dirty="0" smtClean="0">
                <a:latin typeface="Times New Roman"/>
              </a:rPr>
              <a:t>3.5.1 </a:t>
            </a:r>
            <a:r>
              <a:rPr lang="es-PE" sz="1200" b="0" i="0" u="sng" strike="noStrike" baseline="0" dirty="0" smtClean="0">
                <a:latin typeface="Times New Roman"/>
              </a:rPr>
              <a:t>Comunicación y divulgación internas de la información sobre seguridad operacional</a:t>
            </a:r>
          </a:p>
          <a:p>
            <a:pPr algn="just"/>
            <a:endParaRPr lang="es-PE" sz="1200" b="0" i="0" u="none" strike="noStrike" baseline="0" dirty="0" smtClean="0">
              <a:latin typeface="Times New Roman"/>
            </a:endParaRPr>
          </a:p>
          <a:p>
            <a:pPr algn="just"/>
            <a:r>
              <a:rPr lang="es-PE" sz="1200" b="1" i="0" u="none" strike="noStrike" baseline="0" dirty="0" smtClean="0">
                <a:latin typeface="Times New Roman"/>
              </a:rPr>
              <a:t>Recomendación.</a:t>
            </a:r>
            <a:r>
              <a:rPr lang="es-PE" sz="1200" b="0" i="0" u="none" strike="noStrike" baseline="0" dirty="0" smtClean="0">
                <a:latin typeface="Times New Roman"/>
              </a:rPr>
              <a:t>— </a:t>
            </a:r>
            <a:r>
              <a:rPr lang="es-PE" sz="1200" b="0" i="1" u="none" strike="noStrike" baseline="0" dirty="0" smtClean="0">
                <a:latin typeface="Times New Roman"/>
              </a:rPr>
              <a:t>Los Estados deberían promover el conocimiento con respecto a la seguridad operacional y la compartición e intercambio de información sobre seguridad operacional para respaldar, en las organizaciones estatales de aviación, el desarrollo de una cultura positiva de seguridad operacional que promueva un SSP eficaz.</a:t>
            </a:r>
          </a:p>
          <a:p>
            <a:pPr algn="just"/>
            <a:endParaRPr lang="es-PE" sz="1200" b="0" i="1" u="none" strike="noStrike" baseline="0" dirty="0" smtClean="0">
              <a:latin typeface="Times New Roman"/>
            </a:endParaRPr>
          </a:p>
          <a:p>
            <a:pPr algn="just"/>
            <a:r>
              <a:rPr lang="es-PE" sz="1200" b="0" i="0" u="none" strike="noStrike" baseline="0" dirty="0" smtClean="0">
                <a:latin typeface="Times New Roman"/>
              </a:rPr>
              <a:t>3.5.2 </a:t>
            </a:r>
            <a:r>
              <a:rPr lang="es-PE" sz="1200" b="0" i="0" u="sng" strike="noStrike" baseline="0" dirty="0" smtClean="0">
                <a:latin typeface="Times New Roman"/>
              </a:rPr>
              <a:t>Comunicación y divulgación externas de la información sobre seguridad operacional</a:t>
            </a:r>
          </a:p>
          <a:p>
            <a:pPr algn="just"/>
            <a:endParaRPr lang="es-PE" sz="1200" b="0" i="0" u="none" strike="noStrike" baseline="0" dirty="0" smtClean="0">
              <a:latin typeface="Times New Roman"/>
            </a:endParaRPr>
          </a:p>
          <a:p>
            <a:pPr algn="just"/>
            <a:r>
              <a:rPr lang="es-PE" sz="1200" b="1" i="0" u="none" strike="noStrike" baseline="0" dirty="0" smtClean="0">
                <a:latin typeface="Times New Roman"/>
              </a:rPr>
              <a:t>Recomendación.</a:t>
            </a:r>
            <a:r>
              <a:rPr lang="es-PE" sz="1200" b="0" i="0" u="none" strike="noStrike" baseline="0" dirty="0" smtClean="0">
                <a:latin typeface="Times New Roman"/>
              </a:rPr>
              <a:t>— </a:t>
            </a:r>
            <a:r>
              <a:rPr lang="es-PE" sz="1200" b="0" i="1" u="none" strike="noStrike" baseline="0" dirty="0" smtClean="0">
                <a:latin typeface="Times New Roman"/>
              </a:rPr>
              <a:t>Los Estados deberían promover el conocimiento con respecto a la seguridad operacional y la compartición e intercambio de información sobre seguridad operacional con la comunidad de la aviación para fomentar el mantenimiento y mejoramiento de la seguridad operacional y respaldar el desarrollo de una cultura positiva de seguridad operacional.</a:t>
            </a:r>
          </a:p>
          <a:p>
            <a:pPr algn="just"/>
            <a:endParaRPr lang="es-PE" sz="1200" b="0" i="1" u="none" strike="noStrike" baseline="0" dirty="0" smtClean="0">
              <a:latin typeface="Times New Roman"/>
            </a:endParaRPr>
          </a:p>
          <a:p>
            <a:pPr algn="just"/>
            <a:r>
              <a:rPr lang="es-PE" sz="1200" b="0" i="1" u="none" strike="noStrike" baseline="0" dirty="0" smtClean="0">
                <a:latin typeface="Times New Roman"/>
              </a:rPr>
              <a:t>Nota 1.— Véase el Capítulo 5, 5.3, donde figuran más detalles acerca de la compartición e intercambio de información sobre seguridad operacional.</a:t>
            </a:r>
          </a:p>
          <a:p>
            <a:pPr algn="just"/>
            <a:endParaRPr lang="es-PE" sz="1200" b="0" i="1" u="none" strike="noStrike" baseline="0" dirty="0" smtClean="0">
              <a:latin typeface="Times New Roman"/>
            </a:endParaRPr>
          </a:p>
          <a:p>
            <a:pPr algn="just"/>
            <a:r>
              <a:rPr lang="es-PE" sz="1200" b="0" i="1" u="none" strike="noStrike" baseline="0" dirty="0" smtClean="0">
                <a:latin typeface="Times New Roman"/>
              </a:rPr>
              <a:t>Nota 2.— La promoción del conocimiento con respecto a la seguridad operacional podría incluir la identificación de instrucción accesible en materia de seguridad operacional para la comunidad de la aviación.</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20</a:t>
            </a:fld>
            <a:endParaRPr lang="en-US" dirty="0"/>
          </a:p>
        </p:txBody>
      </p:sp>
    </p:spTree>
    <p:extLst>
      <p:ext uri="{BB962C8B-B14F-4D97-AF65-F5344CB8AC3E}">
        <p14:creationId xmlns:p14="http://schemas.microsoft.com/office/powerpoint/2010/main" val="93553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effectLst/>
              </a:rPr>
              <a:t>Implementación de un SSP</a:t>
            </a:r>
            <a:r>
              <a:rPr lang="es-ES" dirty="0" smtClean="0">
                <a:effectLst/>
              </a:rPr>
              <a:t/>
            </a:r>
            <a:br>
              <a:rPr lang="es-ES" dirty="0" smtClean="0">
                <a:effectLst/>
              </a:rPr>
            </a:br>
            <a:r>
              <a:rPr lang="es-ES" dirty="0" smtClean="0">
                <a:effectLst/>
              </a:rPr>
              <a:t/>
            </a:r>
            <a:br>
              <a:rPr lang="es-ES" dirty="0" smtClean="0">
                <a:effectLst/>
              </a:rPr>
            </a:br>
            <a:r>
              <a:rPr lang="es-ES" dirty="0" smtClean="0">
                <a:effectLst/>
              </a:rPr>
              <a:t>Un SSP es un sistema de gestión para la regulación y administración de la seguridad por parte del Estado. La implementación de un SSP es </a:t>
            </a:r>
            <a:r>
              <a:rPr lang="es-ES" b="1" dirty="0" smtClean="0">
                <a:effectLst/>
              </a:rPr>
              <a:t>proporcional al tamaño y complejidad del sistema de aviación del Estado </a:t>
            </a:r>
            <a:r>
              <a:rPr lang="es-ES" dirty="0" smtClean="0">
                <a:effectLst/>
              </a:rPr>
              <a:t>y requiere la coordinación entre las autoridades responsables de elementos individuales de las funciones de aviación civil en el Estado. </a:t>
            </a:r>
          </a:p>
          <a:p>
            <a:endParaRPr lang="es-ES" dirty="0" smtClean="0">
              <a:effectLst/>
            </a:endParaRPr>
          </a:p>
          <a:p>
            <a:r>
              <a:rPr lang="es-ES" dirty="0" smtClean="0">
                <a:effectLst/>
              </a:rPr>
              <a:t>El Capítulo 3 del Anexo 19 presenta un conjunto de SARPs consolidados sobre Responsabilidades de la Administración de Seguridad del Estado para apoyar la implementación simplificada de un SSP. </a:t>
            </a:r>
          </a:p>
          <a:p>
            <a:endParaRPr lang="es-ES" dirty="0" smtClean="0">
              <a:effectLst/>
            </a:endParaRPr>
          </a:p>
          <a:p>
            <a:r>
              <a:rPr lang="es-ES" dirty="0" smtClean="0">
                <a:effectLst/>
              </a:rPr>
              <a:t>El Capítulo 4 de la 3ra.</a:t>
            </a:r>
            <a:r>
              <a:rPr lang="es-ES" baseline="0" dirty="0" smtClean="0">
                <a:effectLst/>
              </a:rPr>
              <a:t> </a:t>
            </a:r>
            <a:r>
              <a:rPr lang="es-ES" dirty="0" smtClean="0">
                <a:effectLst/>
              </a:rPr>
              <a:t>Edición del Manual de Gestión de la Seguridad (SMM) proporciona orientación sobre el SSP.</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21</a:t>
            </a:fld>
            <a:endParaRPr lang="en-US" dirty="0"/>
          </a:p>
        </p:txBody>
      </p:sp>
    </p:spTree>
    <p:extLst>
      <p:ext uri="{BB962C8B-B14F-4D97-AF65-F5344CB8AC3E}">
        <p14:creationId xmlns:p14="http://schemas.microsoft.com/office/powerpoint/2010/main" val="247629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81100" y="696913"/>
            <a:ext cx="4648200" cy="34861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56E2E94-A510-624F-812E-907861D635CA}" type="slidenum">
              <a:rPr lang="en-US" smtClean="0"/>
              <a:t>3</a:t>
            </a:fld>
            <a:endParaRPr lang="en-US" dirty="0"/>
          </a:p>
        </p:txBody>
      </p:sp>
    </p:spTree>
    <p:extLst>
      <p:ext uri="{BB962C8B-B14F-4D97-AF65-F5344CB8AC3E}">
        <p14:creationId xmlns:p14="http://schemas.microsoft.com/office/powerpoint/2010/main" val="214689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22</a:t>
            </a:fld>
            <a:endParaRPr lang="en-US" dirty="0"/>
          </a:p>
        </p:txBody>
      </p:sp>
    </p:spTree>
    <p:extLst>
      <p:ext uri="{BB962C8B-B14F-4D97-AF65-F5344CB8AC3E}">
        <p14:creationId xmlns:p14="http://schemas.microsoft.com/office/powerpoint/2010/main" val="404900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17" name="Shape 317"/>
          <p:cNvSpPr>
            <a:spLocks noGrp="1"/>
          </p:cNvSpPr>
          <p:nvPr>
            <p:ph type="body" sz="quarter" idx="1"/>
          </p:nvPr>
        </p:nvSpPr>
        <p:spPr>
          <a:prstGeom prst="rect">
            <a:avLst/>
          </a:prstGeom>
        </p:spPr>
        <p:txBody>
          <a:bodyPr/>
          <a:lstStyle/>
          <a:p>
            <a:pPr lvl="0">
              <a:defRPr sz="1800"/>
            </a:pPr>
            <a:endParaRPr sz="1200" dirty="0"/>
          </a:p>
        </p:txBody>
      </p:sp>
    </p:spTree>
    <p:extLst>
      <p:ext uri="{BB962C8B-B14F-4D97-AF65-F5344CB8AC3E}">
        <p14:creationId xmlns:p14="http://schemas.microsoft.com/office/powerpoint/2010/main" val="347451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24</a:t>
            </a:fld>
            <a:endParaRPr lang="en-US" dirty="0"/>
          </a:p>
        </p:txBody>
      </p:sp>
    </p:spTree>
    <p:extLst>
      <p:ext uri="{BB962C8B-B14F-4D97-AF65-F5344CB8AC3E}">
        <p14:creationId xmlns:p14="http://schemas.microsoft.com/office/powerpoint/2010/main" val="4049007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17" name="Shape 317"/>
          <p:cNvSpPr>
            <a:spLocks noGrp="1"/>
          </p:cNvSpPr>
          <p:nvPr>
            <p:ph type="body" sz="quarter" idx="1"/>
          </p:nvPr>
        </p:nvSpPr>
        <p:spPr>
          <a:prstGeom prst="rect">
            <a:avLst/>
          </a:prstGeom>
        </p:spPr>
        <p:txBody>
          <a:bodyPr/>
          <a:lstStyle/>
          <a:p>
            <a:pPr lvl="0">
              <a:defRPr sz="1800"/>
            </a:pPr>
            <a:endParaRPr sz="1200" dirty="0"/>
          </a:p>
        </p:txBody>
      </p:sp>
    </p:spTree>
    <p:extLst>
      <p:ext uri="{BB962C8B-B14F-4D97-AF65-F5344CB8AC3E}">
        <p14:creationId xmlns:p14="http://schemas.microsoft.com/office/powerpoint/2010/main" val="3995476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17" name="Shape 317"/>
          <p:cNvSpPr>
            <a:spLocks noGrp="1"/>
          </p:cNvSpPr>
          <p:nvPr>
            <p:ph type="body" sz="quarter" idx="1"/>
          </p:nvPr>
        </p:nvSpPr>
        <p:spPr>
          <a:prstGeom prst="rect">
            <a:avLst/>
          </a:prstGeom>
        </p:spPr>
        <p:txBody>
          <a:bodyPr/>
          <a:lstStyle/>
          <a:p>
            <a:pPr lvl="0">
              <a:defRPr sz="1800"/>
            </a:pPr>
            <a:endParaRPr sz="1200" dirty="0"/>
          </a:p>
        </p:txBody>
      </p:sp>
    </p:spTree>
    <p:extLst>
      <p:ext uri="{BB962C8B-B14F-4D97-AF65-F5344CB8AC3E}">
        <p14:creationId xmlns:p14="http://schemas.microsoft.com/office/powerpoint/2010/main" val="94062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49007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17" name="Shape 317"/>
          <p:cNvSpPr>
            <a:spLocks noGrp="1"/>
          </p:cNvSpPr>
          <p:nvPr>
            <p:ph type="body" sz="quarter" idx="1"/>
          </p:nvPr>
        </p:nvSpPr>
        <p:spPr>
          <a:prstGeom prst="rect">
            <a:avLst/>
          </a:prstGeom>
        </p:spPr>
        <p:txBody>
          <a:bodyPr/>
          <a:lstStyle/>
          <a:p>
            <a:pPr lvl="0">
              <a:defRPr sz="1800"/>
            </a:pPr>
            <a:endParaRPr sz="1200" dirty="0"/>
          </a:p>
        </p:txBody>
      </p:sp>
    </p:spTree>
    <p:extLst>
      <p:ext uri="{BB962C8B-B14F-4D97-AF65-F5344CB8AC3E}">
        <p14:creationId xmlns:p14="http://schemas.microsoft.com/office/powerpoint/2010/main" val="3890230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17" name="Shape 317"/>
          <p:cNvSpPr>
            <a:spLocks noGrp="1"/>
          </p:cNvSpPr>
          <p:nvPr>
            <p:ph type="body" sz="quarter" idx="1"/>
          </p:nvPr>
        </p:nvSpPr>
        <p:spPr>
          <a:prstGeom prst="rect">
            <a:avLst/>
          </a:prstGeom>
        </p:spPr>
        <p:txBody>
          <a:bodyPr/>
          <a:lstStyle/>
          <a:p>
            <a:pPr lvl="0">
              <a:defRPr sz="1800"/>
            </a:pPr>
            <a:endParaRPr sz="1200" dirty="0"/>
          </a:p>
        </p:txBody>
      </p:sp>
    </p:spTree>
    <p:extLst>
      <p:ext uri="{BB962C8B-B14F-4D97-AF65-F5344CB8AC3E}">
        <p14:creationId xmlns:p14="http://schemas.microsoft.com/office/powerpoint/2010/main" val="427972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04900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17" name="Shape 317"/>
          <p:cNvSpPr>
            <a:spLocks noGrp="1"/>
          </p:cNvSpPr>
          <p:nvPr>
            <p:ph type="body" sz="quarter" idx="1"/>
          </p:nvPr>
        </p:nvSpPr>
        <p:spPr>
          <a:prstGeom prst="rect">
            <a:avLst/>
          </a:prstGeom>
        </p:spPr>
        <p:txBody>
          <a:bodyPr/>
          <a:lstStyle/>
          <a:p>
            <a:pPr lvl="0">
              <a:defRPr sz="1800"/>
            </a:pPr>
            <a:endParaRPr sz="1200" dirty="0"/>
          </a:p>
        </p:txBody>
      </p:sp>
    </p:spTree>
    <p:extLst>
      <p:ext uri="{BB962C8B-B14F-4D97-AF65-F5344CB8AC3E}">
        <p14:creationId xmlns:p14="http://schemas.microsoft.com/office/powerpoint/2010/main" val="40748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effectLst/>
              </a:rPr>
              <a:t>¿Qué es SSP?</a:t>
            </a:r>
          </a:p>
          <a:p>
            <a:r>
              <a:rPr lang="es-ES" dirty="0" smtClean="0">
                <a:effectLst/>
              </a:rPr>
              <a:t/>
            </a:r>
            <a:br>
              <a:rPr lang="es-ES" dirty="0" smtClean="0">
                <a:effectLst/>
              </a:rPr>
            </a:br>
            <a:r>
              <a:rPr lang="es-ES" dirty="0" smtClean="0">
                <a:effectLst/>
              </a:rPr>
              <a:t>Definición según el Anexo 19 / SMM </a:t>
            </a:r>
          </a:p>
          <a:p>
            <a:endParaRPr lang="es-ES" dirty="0" smtClean="0">
              <a:effectLst/>
            </a:endParaRPr>
          </a:p>
          <a:p>
            <a:pPr algn="just"/>
            <a:r>
              <a:rPr lang="es-ES" dirty="0" smtClean="0">
                <a:effectLst/>
              </a:rPr>
              <a:t>El SSP se define como un conjunto integrado de reglamentos y actividades encaminadas a mejorar la seguridad. El SSP es un </a:t>
            </a:r>
            <a:r>
              <a:rPr lang="es-ES" u="sng" dirty="0" smtClean="0">
                <a:effectLst/>
              </a:rPr>
              <a:t>sistema de gestión para la regulación y administración de la seguridad </a:t>
            </a:r>
            <a:r>
              <a:rPr lang="es-ES" dirty="0" smtClean="0">
                <a:effectLst/>
              </a:rPr>
              <a:t>por parte del Estado. El SSP es proporcional a el tamaño y la complejidad del sistema de aviación civil y requieren la coordinación entre múltiples autoridades responsables de las funciones de aviación del Estado.</a:t>
            </a:r>
          </a:p>
          <a:p>
            <a:pPr algn="just"/>
            <a:endParaRPr lang="es-ES" dirty="0" smtClean="0">
              <a:effectLst/>
            </a:endParaRPr>
          </a:p>
          <a:p>
            <a:pPr algn="just"/>
            <a:r>
              <a:rPr lang="es-ES" dirty="0" smtClean="0">
                <a:effectLst/>
              </a:rPr>
              <a:t>Los </a:t>
            </a:r>
            <a:r>
              <a:rPr lang="es-ES" b="1" dirty="0" smtClean="0">
                <a:effectLst/>
              </a:rPr>
              <a:t>objetivos</a:t>
            </a:r>
            <a:r>
              <a:rPr lang="es-ES" dirty="0" smtClean="0">
                <a:effectLst/>
              </a:rPr>
              <a:t> del SSP son:</a:t>
            </a:r>
          </a:p>
          <a:p>
            <a:pPr algn="just"/>
            <a:endParaRPr lang="es-ES" dirty="0" smtClean="0">
              <a:effectLst/>
            </a:endParaRPr>
          </a:p>
          <a:p>
            <a:pPr marL="228600" indent="-228600" algn="just">
              <a:buFont typeface="+mj-lt"/>
              <a:buAutoNum type="alphaLcParenR"/>
            </a:pPr>
            <a:r>
              <a:rPr lang="es-ES" dirty="0" smtClean="0">
                <a:effectLst/>
              </a:rPr>
              <a:t>Asegurar que un Estado tenga el marco regulatorio mínimo requerido en su lugar;</a:t>
            </a:r>
          </a:p>
          <a:p>
            <a:pPr marL="228600" indent="-228600" algn="just">
              <a:buFont typeface="+mj-lt"/>
              <a:buAutoNum type="alphaLcParenR"/>
            </a:pPr>
            <a:r>
              <a:rPr lang="es-ES" dirty="0" smtClean="0">
                <a:effectLst/>
              </a:rPr>
              <a:t>Garantizar la armonización entre las organizaciones reguladoras y administrativas del Estado en sus respectivas funciones de gestión de riesgos en materia de seguridad;</a:t>
            </a:r>
          </a:p>
          <a:p>
            <a:pPr marL="228600" indent="-228600" algn="just">
              <a:buFont typeface="+mj-lt"/>
              <a:buAutoNum type="alphaLcParenR"/>
            </a:pPr>
            <a:r>
              <a:rPr lang="es-ES" dirty="0" smtClean="0">
                <a:effectLst/>
              </a:rPr>
              <a:t>Facilitar el monitoreo y la medición del desempeño agregado de seguridad operacional de la industria aeronáutica del Estado;</a:t>
            </a:r>
          </a:p>
          <a:p>
            <a:pPr marL="228600" indent="-228600" algn="just">
              <a:buFont typeface="+mj-lt"/>
              <a:buAutoNum type="alphaLcParenR"/>
            </a:pPr>
            <a:r>
              <a:rPr lang="es-ES" dirty="0" smtClean="0">
                <a:effectLst/>
              </a:rPr>
              <a:t>Coordinar y mejorar continuamente las funciones de gestión de la seguridad del Estado; y</a:t>
            </a:r>
          </a:p>
          <a:p>
            <a:pPr marL="228600" indent="-228600" algn="just">
              <a:buFont typeface="+mj-lt"/>
              <a:buAutoNum type="alphaLcParenR"/>
            </a:pPr>
            <a:r>
              <a:rPr lang="es-ES" dirty="0" smtClean="0">
                <a:effectLst/>
              </a:rPr>
              <a:t>Apoyar la implementación efectiva y la interacción con el proveedor de servicios de SMS</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4</a:t>
            </a:fld>
            <a:endParaRPr lang="en-US" dirty="0"/>
          </a:p>
        </p:txBody>
      </p:sp>
    </p:spTree>
    <p:extLst>
      <p:ext uri="{BB962C8B-B14F-4D97-AF65-F5344CB8AC3E}">
        <p14:creationId xmlns:p14="http://schemas.microsoft.com/office/powerpoint/2010/main" val="989366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17" name="Shape 317"/>
          <p:cNvSpPr>
            <a:spLocks noGrp="1"/>
          </p:cNvSpPr>
          <p:nvPr>
            <p:ph type="body" sz="quarter" idx="1"/>
          </p:nvPr>
        </p:nvSpPr>
        <p:spPr>
          <a:prstGeom prst="rect">
            <a:avLst/>
          </a:prstGeom>
        </p:spPr>
        <p:txBody>
          <a:bodyPr/>
          <a:lstStyle/>
          <a:p>
            <a:pPr lvl="0">
              <a:defRPr sz="1800"/>
            </a:pPr>
            <a:endParaRPr sz="1200" dirty="0"/>
          </a:p>
        </p:txBody>
      </p:sp>
    </p:spTree>
    <p:extLst>
      <p:ext uri="{BB962C8B-B14F-4D97-AF65-F5344CB8AC3E}">
        <p14:creationId xmlns:p14="http://schemas.microsoft.com/office/powerpoint/2010/main" val="3461630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Conferencia de Seguridad Operacional de Alto Nivel 2010 - RECOMENDACIÓN 2/5</a:t>
            </a:r>
          </a:p>
          <a:p>
            <a:endParaRPr lang="es-PE" dirty="0" smtClean="0"/>
          </a:p>
          <a:p>
            <a:pPr marL="171450" indent="-171450">
              <a:buFont typeface="Symbol" panose="05050102010706020507" pitchFamily="18" charset="2"/>
              <a:buChar char="-"/>
            </a:pPr>
            <a:r>
              <a:rPr lang="es-PE" dirty="0" smtClean="0"/>
              <a:t>La OACI deberá desarrollar, en estrecha colaboración con los Estados, las organizaciones internacionales y nacionales, un nuevo Anexo dedicado a las responsabilidades de gestión de seguridad operacional y procesos que harán frente a las responsabilidades de gestión de la seguridad operacional de los Estados enmarcadas bajo el Programa de Seguridad Operacional del Estado (SSP).</a:t>
            </a:r>
          </a:p>
          <a:p>
            <a:pPr marL="171450" indent="-171450">
              <a:buFont typeface="Symbol" panose="05050102010706020507" pitchFamily="18" charset="2"/>
              <a:buChar char="-"/>
            </a:pPr>
            <a:endParaRPr lang="es-PE" dirty="0" smtClean="0"/>
          </a:p>
          <a:p>
            <a:pPr marL="171450" indent="-171450">
              <a:buFont typeface="Symbol" panose="05050102010706020507" pitchFamily="18" charset="2"/>
              <a:buChar char="-"/>
            </a:pPr>
            <a:r>
              <a:rPr lang="es-PE" dirty="0" smtClean="0"/>
              <a:t>El nuevo Anexo de Seguridad Operacional deberá facilitar la provisión al Estado y los</a:t>
            </a:r>
            <a:r>
              <a:rPr lang="es-PE" baseline="0" dirty="0" smtClean="0"/>
              <a:t> explotadores aéreos </a:t>
            </a:r>
            <a:r>
              <a:rPr lang="es-PE" dirty="0" smtClean="0"/>
              <a:t>de información de seguridad operacional de las compañías aéreas para el transporte publico, además de especificar las responsabilidades de seguridad operacional de alto nivel de los Estados.</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33</a:t>
            </a:fld>
            <a:endParaRPr lang="en-US" dirty="0"/>
          </a:p>
        </p:txBody>
      </p:sp>
    </p:spTree>
    <p:extLst>
      <p:ext uri="{BB962C8B-B14F-4D97-AF65-F5344CB8AC3E}">
        <p14:creationId xmlns:p14="http://schemas.microsoft.com/office/powerpoint/2010/main" val="1132962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34</a:t>
            </a:fld>
            <a:endParaRPr lang="en-US" dirty="0"/>
          </a:p>
        </p:txBody>
      </p:sp>
    </p:spTree>
    <p:extLst>
      <p:ext uri="{BB962C8B-B14F-4D97-AF65-F5344CB8AC3E}">
        <p14:creationId xmlns:p14="http://schemas.microsoft.com/office/powerpoint/2010/main" val="338882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prstClr val="black"/>
                </a:solidFill>
                <a:effectLst/>
                <a:uLnTx/>
                <a:uFillTx/>
                <a:latin typeface="+mn-lt"/>
                <a:ea typeface="+mn-ea"/>
                <a:cs typeface="+mn-cs"/>
              </a:rPr>
              <a:t>¿Qué es SSP?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
            </a:r>
            <a:br>
              <a:rPr kumimoji="0" lang="es-ES" sz="1200" b="0" i="0" u="none" strike="noStrike" kern="1200" cap="none" spc="0" normalizeH="0" baseline="0" noProof="0" dirty="0" smtClean="0">
                <a:ln>
                  <a:noFill/>
                </a:ln>
                <a:solidFill>
                  <a:prstClr val="black"/>
                </a:solidFill>
                <a:effectLst/>
                <a:uLnTx/>
                <a:uFillTx/>
                <a:latin typeface="+mn-lt"/>
                <a:ea typeface="+mn-ea"/>
                <a:cs typeface="+mn-cs"/>
              </a:rPr>
            </a:br>
            <a:r>
              <a:rPr kumimoji="0" lang="es-ES" sz="1200" b="0" i="0" u="none" strike="noStrike" kern="1200" cap="none" spc="0" normalizeH="0" baseline="0" noProof="0" dirty="0" smtClean="0">
                <a:ln>
                  <a:noFill/>
                </a:ln>
                <a:solidFill>
                  <a:prstClr val="black"/>
                </a:solidFill>
                <a:effectLst/>
                <a:uLnTx/>
                <a:uFillTx/>
                <a:latin typeface="+mn-lt"/>
                <a:ea typeface="+mn-ea"/>
                <a:cs typeface="+mn-cs"/>
              </a:rPr>
              <a:t>Definición según el Anexo 19 / SMM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El SSP se define como un conjunto integrado de reglamentos y actividades encaminadas a mejorar la seguridad. El SSP es un </a:t>
            </a:r>
            <a:r>
              <a:rPr kumimoji="0" lang="es-ES" sz="1200" b="0" i="0" u="sng" strike="noStrike" kern="1200" cap="none" spc="0" normalizeH="0" baseline="0" noProof="0" dirty="0" smtClean="0">
                <a:ln>
                  <a:noFill/>
                </a:ln>
                <a:solidFill>
                  <a:prstClr val="black"/>
                </a:solidFill>
                <a:effectLst/>
                <a:uLnTx/>
                <a:uFillTx/>
                <a:latin typeface="+mn-lt"/>
                <a:ea typeface="+mn-ea"/>
                <a:cs typeface="+mn-cs"/>
              </a:rPr>
              <a:t>sistema de gestión para la regulación y administración de la seguridad</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por parte del Estado. El SSP es proporcional a el tamaño y la complejidad del sistema de aviación civil y requieren la coordinación entre múltiples autoridades responsables de las funciones de aviación del Estado.</a:t>
            </a:r>
          </a:p>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5</a:t>
            </a:fld>
            <a:endParaRPr lang="en-US" dirty="0"/>
          </a:p>
        </p:txBody>
      </p:sp>
    </p:spTree>
    <p:extLst>
      <p:ext uri="{BB962C8B-B14F-4D97-AF65-F5344CB8AC3E}">
        <p14:creationId xmlns:p14="http://schemas.microsoft.com/office/powerpoint/2010/main" val="274306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Los </a:t>
            </a:r>
            <a:r>
              <a:rPr kumimoji="0" lang="es-ES" sz="1200" b="1" i="0" u="none" strike="noStrike" kern="1200" cap="none" spc="0" normalizeH="0" baseline="0" noProof="0" dirty="0" smtClean="0">
                <a:ln>
                  <a:noFill/>
                </a:ln>
                <a:solidFill>
                  <a:prstClr val="black"/>
                </a:solidFill>
                <a:effectLst/>
                <a:uLnTx/>
                <a:uFillTx/>
                <a:latin typeface="+mn-lt"/>
                <a:ea typeface="+mn-ea"/>
                <a:cs typeface="+mn-cs"/>
              </a:rPr>
              <a:t>objetivos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del SSP son: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Asegurar que un Estado tenga el marco regulatorio mínimo requerido en su lugar;</a:t>
            </a:r>
          </a:p>
          <a:p>
            <a:pPr marL="228600" marR="0" lvl="0" indent="-2286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Garantizar la armonización entre las organizaciones reguladoras y administrativas del Estado en sus respectivas funciones de gestión de riesgos en materia de seguridad;</a:t>
            </a:r>
          </a:p>
          <a:p>
            <a:pPr marL="228600" marR="0" lvl="0" indent="-2286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Facilitar el monitoreo y la medición del desempeño agregado de seguridad operacional de la industria aeronáutica del Estado;</a:t>
            </a:r>
          </a:p>
          <a:p>
            <a:pPr marL="228600" marR="0" lvl="0" indent="-2286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Coordinar y mejorar continuamente las funciones de gestión de la seguridad del Estado; y</a:t>
            </a:r>
          </a:p>
          <a:p>
            <a:pPr marL="228600" marR="0" lvl="0" indent="-2286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Apoyar la implementación efectiva y la interacción con el proveedor de servicios de SMS</a:t>
            </a: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6</a:t>
            </a:fld>
            <a:endParaRPr lang="en-US" dirty="0"/>
          </a:p>
        </p:txBody>
      </p:sp>
    </p:spTree>
    <p:extLst>
      <p:ext uri="{BB962C8B-B14F-4D97-AF65-F5344CB8AC3E}">
        <p14:creationId xmlns:p14="http://schemas.microsoft.com/office/powerpoint/2010/main" val="36414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effectLst/>
              </a:rPr>
              <a:t>¿Cuáles son las diferentes iniciativas de seguridad anteriores?</a:t>
            </a:r>
          </a:p>
          <a:p>
            <a:endParaRPr lang="es-ES" dirty="0" smtClean="0">
              <a:effectLst/>
            </a:endParaRPr>
          </a:p>
          <a:p>
            <a:pPr algn="just"/>
            <a:r>
              <a:rPr lang="es-ES" dirty="0" smtClean="0">
                <a:effectLst/>
              </a:rPr>
              <a:t>La seguridad de la aviación </a:t>
            </a:r>
            <a:r>
              <a:rPr lang="es-ES" u="sng" dirty="0" smtClean="0">
                <a:effectLst/>
              </a:rPr>
              <a:t>ha mejorado a través de investigaciones de accidentes e incidentes y la implementación de un esquema regulatorio </a:t>
            </a:r>
            <a:r>
              <a:rPr lang="es-ES" dirty="0" smtClean="0">
                <a:effectLst/>
              </a:rPr>
              <a:t>que incluye no sólo la promulgación de regulaciones, sino la </a:t>
            </a:r>
            <a:r>
              <a:rPr lang="es-ES" u="sng" dirty="0" smtClean="0">
                <a:effectLst/>
              </a:rPr>
              <a:t>supervisión del cumplimiento regulatorio</a:t>
            </a:r>
            <a:r>
              <a:rPr lang="es-ES" dirty="0" smtClean="0">
                <a:effectLst/>
              </a:rPr>
              <a:t> mediante la emisión de </a:t>
            </a:r>
            <a:r>
              <a:rPr lang="es-ES" b="1" dirty="0" smtClean="0">
                <a:effectLst/>
              </a:rPr>
              <a:t>aprobaciones, certificados y licencias</a:t>
            </a:r>
            <a:r>
              <a:rPr lang="es-ES" dirty="0" smtClean="0">
                <a:effectLst/>
              </a:rPr>
              <a:t> y la realización de auditorías.</a:t>
            </a:r>
          </a:p>
          <a:p>
            <a:pPr algn="just"/>
            <a:r>
              <a:rPr lang="es-ES" dirty="0" smtClean="0">
                <a:effectLst/>
              </a:rPr>
              <a:t/>
            </a:r>
            <a:br>
              <a:rPr lang="es-ES" dirty="0" smtClean="0">
                <a:effectLst/>
              </a:rPr>
            </a:br>
            <a:r>
              <a:rPr lang="es-ES" dirty="0" smtClean="0">
                <a:effectLst/>
              </a:rPr>
              <a:t>Este </a:t>
            </a:r>
            <a:r>
              <a:rPr lang="es-ES" b="1" dirty="0" smtClean="0">
                <a:effectLst/>
              </a:rPr>
              <a:t>enfoque prescriptivo</a:t>
            </a:r>
            <a:r>
              <a:rPr lang="es-ES" dirty="0" smtClean="0">
                <a:effectLst/>
              </a:rPr>
              <a:t> existente en materia de seguridad puede complementarse, mediante el SSP y el SMS, con un </a:t>
            </a:r>
            <a:r>
              <a:rPr lang="es-ES" b="1" dirty="0" smtClean="0">
                <a:effectLst/>
              </a:rPr>
              <a:t>enfoque basado en el rendimiento</a:t>
            </a:r>
            <a:r>
              <a:rPr lang="es-ES" dirty="0" smtClean="0">
                <a:effectLst/>
              </a:rPr>
              <a:t> respaldado por la </a:t>
            </a:r>
            <a:r>
              <a:rPr lang="es-ES" u="sng" dirty="0" smtClean="0">
                <a:effectLst/>
              </a:rPr>
              <a:t>recopilación y el análisis de datos</a:t>
            </a:r>
            <a:r>
              <a:rPr lang="es-ES" dirty="0" smtClean="0">
                <a:effectLst/>
              </a:rPr>
              <a:t> de seguridad pertinentes, lo que puede ayudar a las autoridades de seguridad a aprovechar al máximo los limitados recursos necesarios para las funciones protectoras del Estado </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7</a:t>
            </a:fld>
            <a:endParaRPr lang="en-US" dirty="0"/>
          </a:p>
        </p:txBody>
      </p:sp>
    </p:spTree>
    <p:extLst>
      <p:ext uri="{BB962C8B-B14F-4D97-AF65-F5344CB8AC3E}">
        <p14:creationId xmlns:p14="http://schemas.microsoft.com/office/powerpoint/2010/main" val="98936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effectLst/>
              </a:rPr>
              <a:t>Una aplicación eficaz de los procesos de gestión de la seguridad operacional por parte de los Estados y de sus  proveedores</a:t>
            </a:r>
            <a:r>
              <a:rPr lang="es-ES" baseline="0" dirty="0" smtClean="0">
                <a:effectLst/>
              </a:rPr>
              <a:t> de </a:t>
            </a:r>
            <a:r>
              <a:rPr lang="es-ES" dirty="0" smtClean="0">
                <a:effectLst/>
              </a:rPr>
              <a:t>servicios bajo vigilancia exige que el enfoque prescriptivo existente en materia de seguridad operacional </a:t>
            </a:r>
            <a:r>
              <a:rPr lang="es-ES" b="1" dirty="0" smtClean="0">
                <a:effectLst/>
              </a:rPr>
              <a:t>se complemente</a:t>
            </a:r>
            <a:r>
              <a:rPr lang="es-ES" dirty="0" smtClean="0">
                <a:effectLst/>
              </a:rPr>
              <a:t> con un enfoque basado en el rendimiento. Un entorno evolucionado incluye un enfoque basado en el rendimiento el cual es más efectivo </a:t>
            </a:r>
            <a:r>
              <a:rPr lang="es-ES" b="1" dirty="0" smtClean="0">
                <a:effectLst/>
              </a:rPr>
              <a:t>abordando los riesgos</a:t>
            </a:r>
            <a:r>
              <a:rPr lang="es-ES" dirty="0" smtClean="0">
                <a:effectLst/>
              </a:rPr>
              <a:t> de seguridad pero no puede lograrse solo por el cumplimiento.</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8</a:t>
            </a:fld>
            <a:endParaRPr lang="en-US" dirty="0"/>
          </a:p>
        </p:txBody>
      </p:sp>
    </p:spTree>
    <p:extLst>
      <p:ext uri="{BB962C8B-B14F-4D97-AF65-F5344CB8AC3E}">
        <p14:creationId xmlns:p14="http://schemas.microsoft.com/office/powerpoint/2010/main" val="287811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El resultante del rendimiento de seguridad operacional desde la</a:t>
            </a:r>
            <a:r>
              <a:rPr lang="es-PE" baseline="0" dirty="0" smtClean="0"/>
              <a:t> introducción de elementos suplementarios basados en el rendimiento deberán ser equivalentes o mejores que el cumplimiento con el marco reglamentario puramente prescriptivo. Para evaluar que tal equivalencia es conseguida, deberá haber indicadores de seguridad operacional para monitorear el resultado general de eventos del sistema/proceso interesados para los cuales los elementos basados en rendimiento son introducidos.</a:t>
            </a:r>
          </a:p>
          <a:p>
            <a:endParaRPr lang="es-PE" baseline="0" dirty="0" smtClean="0"/>
          </a:p>
          <a:p>
            <a:r>
              <a:rPr lang="es-PE" baseline="0" dirty="0" smtClean="0"/>
              <a:t>Por ejemplo, el promedio de incidentes de la tasa general de vuelos planificados y gestión del combustible también conocida como (FPFM), después de la inserción de previsiones basadas en el rendimiento no deberá ser peor que la tasa de accidentes antes de la incorporación de las previsiones basadas en la performance (FPFM). Donde haya una degradación del sistema de rendimiento, el proveedor de servicio deberá trabajar en conjunto con el regulador para verificar el factor causal y la toma de acciones como sea apropiado. Las acciones apropiadas podrían incluir modificaciones a los requisitos basados en la performance o, donde sea necesario, el restablecimiento de los requisitos prescriptivos.</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9</a:t>
            </a:fld>
            <a:endParaRPr lang="en-US" dirty="0"/>
          </a:p>
        </p:txBody>
      </p:sp>
    </p:spTree>
    <p:extLst>
      <p:ext uri="{BB962C8B-B14F-4D97-AF65-F5344CB8AC3E}">
        <p14:creationId xmlns:p14="http://schemas.microsoft.com/office/powerpoint/2010/main" val="167797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 dirty="0" smtClean="0">
                <a:effectLst/>
              </a:rPr>
              <a:t>Aplicación de los SARPS de la OACI</a:t>
            </a:r>
          </a:p>
          <a:p>
            <a:pPr algn="just"/>
            <a:endParaRPr lang="es-ES" dirty="0" smtClean="0">
              <a:effectLst/>
            </a:endParaRPr>
          </a:p>
          <a:p>
            <a:pPr algn="just"/>
            <a:r>
              <a:rPr lang="es-ES" dirty="0" smtClean="0">
                <a:effectLst/>
              </a:rPr>
              <a:t>Sistema Estatal de Supervisión de Seguridad y Elementos Críticos.</a:t>
            </a:r>
          </a:p>
          <a:p>
            <a:pPr algn="just"/>
            <a:endParaRPr lang="es-ES" dirty="0" smtClean="0">
              <a:effectLst/>
            </a:endParaRPr>
          </a:p>
          <a:p>
            <a:pPr algn="just"/>
            <a:r>
              <a:rPr lang="es-ES" dirty="0" smtClean="0">
                <a:effectLst/>
              </a:rPr>
              <a:t>Los Estados deben considerar los elementos críticos (CE) para la supervisión de la seguridad operacional para implementar un sistema eficaz de supervisión de la seguridad operacional (SSO).</a:t>
            </a:r>
          </a:p>
          <a:p>
            <a:pPr algn="just"/>
            <a:endParaRPr lang="es-ES" dirty="0" smtClean="0">
              <a:effectLst/>
            </a:endParaRPr>
          </a:p>
          <a:p>
            <a:pPr algn="just"/>
            <a:r>
              <a:rPr lang="es-ES" dirty="0" smtClean="0">
                <a:effectLst/>
              </a:rPr>
              <a:t>Se espera que los CE se implementen de una manera que asuma la responsabilidad compartida del Estado y la comunidad de la aviación.</a:t>
            </a:r>
          </a:p>
          <a:p>
            <a:pPr algn="just"/>
            <a:endParaRPr lang="es-ES" dirty="0" smtClean="0">
              <a:effectLst/>
            </a:endParaRPr>
          </a:p>
          <a:p>
            <a:pPr algn="just"/>
            <a:r>
              <a:rPr lang="es-ES" dirty="0" smtClean="0">
                <a:effectLst/>
              </a:rPr>
              <a:t>Los CE de un sistema SSO abarcan todo el espectro de actividades de la aviación civil. La aplicación efectiva de las ocho CE es una indicación de la capacidad de un Estado para la vigilancia de la seguridad operacional.</a:t>
            </a:r>
          </a:p>
          <a:p>
            <a:pPr algn="just"/>
            <a:endParaRPr lang="es-ES" dirty="0" smtClean="0">
              <a:effectLst/>
            </a:endParaRPr>
          </a:p>
          <a:p>
            <a:pPr algn="just"/>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10</a:t>
            </a:fld>
            <a:endParaRPr lang="en-US" dirty="0"/>
          </a:p>
        </p:txBody>
      </p:sp>
    </p:spTree>
    <p:extLst>
      <p:ext uri="{BB962C8B-B14F-4D97-AF65-F5344CB8AC3E}">
        <p14:creationId xmlns:p14="http://schemas.microsoft.com/office/powerpoint/2010/main" val="101662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02095401"/>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81" y="0"/>
            <a:ext cx="2304001" cy="3433048"/>
          </a:xfrm>
        </p:spPr>
        <p:txBody>
          <a:bodyPr/>
          <a:lstStyle/>
          <a:p>
            <a:endParaRPr lang="en-US" dirty="0"/>
          </a:p>
        </p:txBody>
      </p:sp>
      <p:sp>
        <p:nvSpPr>
          <p:cNvPr id="10" name="Picture Placeholder 7"/>
          <p:cNvSpPr>
            <a:spLocks noGrp="1"/>
          </p:cNvSpPr>
          <p:nvPr>
            <p:ph type="pic" sz="quarter" idx="12"/>
          </p:nvPr>
        </p:nvSpPr>
        <p:spPr>
          <a:xfrm>
            <a:off x="4573030" y="-9253"/>
            <a:ext cx="2304001" cy="3442301"/>
          </a:xfrm>
        </p:spPr>
        <p:txBody>
          <a:bodyPr/>
          <a:lstStyle/>
          <a:p>
            <a:endParaRPr lang="en-US" dirty="0"/>
          </a:p>
        </p:txBody>
      </p:sp>
      <p:sp>
        <p:nvSpPr>
          <p:cNvPr id="13" name="Picture Placeholder 7"/>
          <p:cNvSpPr>
            <a:spLocks noGrp="1"/>
          </p:cNvSpPr>
          <p:nvPr>
            <p:ph type="pic" sz="quarter" idx="15"/>
          </p:nvPr>
        </p:nvSpPr>
        <p:spPr>
          <a:xfrm>
            <a:off x="2262089" y="2"/>
            <a:ext cx="2304001" cy="3433048"/>
          </a:xfrm>
        </p:spPr>
        <p:txBody>
          <a:bodyPr/>
          <a:lstStyle/>
          <a:p>
            <a:endParaRPr lang="en-US" dirty="0"/>
          </a:p>
        </p:txBody>
      </p:sp>
      <p:sp>
        <p:nvSpPr>
          <p:cNvPr id="15" name="Picture Placeholder 7"/>
          <p:cNvSpPr>
            <a:spLocks noGrp="1"/>
          </p:cNvSpPr>
          <p:nvPr>
            <p:ph type="pic" sz="quarter" idx="17"/>
          </p:nvPr>
        </p:nvSpPr>
        <p:spPr>
          <a:xfrm>
            <a:off x="6883698" y="3"/>
            <a:ext cx="2304001" cy="3433046"/>
          </a:xfrm>
        </p:spPr>
        <p:txBody>
          <a:bodyPr/>
          <a:lstStyle/>
          <a:p>
            <a:endParaRPr lang="en-US" dirty="0"/>
          </a:p>
        </p:txBody>
      </p:sp>
      <p:sp>
        <p:nvSpPr>
          <p:cNvPr id="16" name="Picture Placeholder 7"/>
          <p:cNvSpPr>
            <a:spLocks noGrp="1"/>
          </p:cNvSpPr>
          <p:nvPr>
            <p:ph type="pic" sz="quarter" idx="18"/>
          </p:nvPr>
        </p:nvSpPr>
        <p:spPr>
          <a:xfrm>
            <a:off x="-48308" y="3443459"/>
            <a:ext cx="2304001" cy="3433048"/>
          </a:xfrm>
        </p:spPr>
        <p:txBody>
          <a:bodyPr/>
          <a:lstStyle/>
          <a:p>
            <a:endParaRPr lang="en-US" dirty="0"/>
          </a:p>
        </p:txBody>
      </p:sp>
      <p:sp>
        <p:nvSpPr>
          <p:cNvPr id="18" name="Picture Placeholder 7"/>
          <p:cNvSpPr>
            <a:spLocks noGrp="1"/>
          </p:cNvSpPr>
          <p:nvPr>
            <p:ph type="pic" sz="quarter" idx="20"/>
          </p:nvPr>
        </p:nvSpPr>
        <p:spPr>
          <a:xfrm>
            <a:off x="4573301" y="3443460"/>
            <a:ext cx="4614396" cy="3414541"/>
          </a:xfrm>
        </p:spPr>
        <p:txBody>
          <a:bodyPr/>
          <a:lstStyle/>
          <a:p>
            <a:endParaRPr lang="en-US" dirty="0"/>
          </a:p>
        </p:txBody>
      </p:sp>
      <p:sp>
        <p:nvSpPr>
          <p:cNvPr id="21" name="Picture Placeholder 7"/>
          <p:cNvSpPr>
            <a:spLocks noGrp="1"/>
          </p:cNvSpPr>
          <p:nvPr>
            <p:ph type="pic" sz="quarter" idx="23"/>
          </p:nvPr>
        </p:nvSpPr>
        <p:spPr>
          <a:xfrm>
            <a:off x="2262361" y="3443461"/>
            <a:ext cx="2304001" cy="3433046"/>
          </a:xfrm>
        </p:spPr>
        <p:txBody>
          <a:bodyPr/>
          <a:lstStyle/>
          <a:p>
            <a:endParaRPr lang="en-US" dirty="0"/>
          </a:p>
        </p:txBody>
      </p:sp>
    </p:spTree>
    <p:extLst>
      <p:ext uri="{BB962C8B-B14F-4D97-AF65-F5344CB8AC3E}">
        <p14:creationId xmlns:p14="http://schemas.microsoft.com/office/powerpoint/2010/main" val="42579167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81" y="-19924"/>
            <a:ext cx="2304001" cy="6932705"/>
          </a:xfrm>
        </p:spPr>
        <p:txBody>
          <a:bodyPr/>
          <a:lstStyle/>
          <a:p>
            <a:endParaRPr lang="en-US" dirty="0"/>
          </a:p>
        </p:txBody>
      </p:sp>
      <p:sp>
        <p:nvSpPr>
          <p:cNvPr id="10" name="Picture Placeholder 7"/>
          <p:cNvSpPr>
            <a:spLocks noGrp="1"/>
          </p:cNvSpPr>
          <p:nvPr>
            <p:ph type="pic" sz="quarter" idx="12"/>
          </p:nvPr>
        </p:nvSpPr>
        <p:spPr>
          <a:xfrm>
            <a:off x="4573030" y="-29176"/>
            <a:ext cx="2304001" cy="6941957"/>
          </a:xfrm>
        </p:spPr>
        <p:txBody>
          <a:bodyPr/>
          <a:lstStyle/>
          <a:p>
            <a:endParaRPr lang="en-US" dirty="0"/>
          </a:p>
        </p:txBody>
      </p:sp>
      <p:sp>
        <p:nvSpPr>
          <p:cNvPr id="13" name="Picture Placeholder 7"/>
          <p:cNvSpPr>
            <a:spLocks noGrp="1"/>
          </p:cNvSpPr>
          <p:nvPr>
            <p:ph type="pic" sz="quarter" idx="15"/>
          </p:nvPr>
        </p:nvSpPr>
        <p:spPr>
          <a:xfrm>
            <a:off x="2262089" y="-19921"/>
            <a:ext cx="2304001" cy="6932704"/>
          </a:xfrm>
        </p:spPr>
        <p:txBody>
          <a:bodyPr/>
          <a:lstStyle/>
          <a:p>
            <a:endParaRPr lang="en-US" dirty="0"/>
          </a:p>
        </p:txBody>
      </p:sp>
      <p:sp>
        <p:nvSpPr>
          <p:cNvPr id="15" name="Picture Placeholder 7"/>
          <p:cNvSpPr>
            <a:spLocks noGrp="1"/>
          </p:cNvSpPr>
          <p:nvPr>
            <p:ph type="pic" sz="quarter" idx="17"/>
          </p:nvPr>
        </p:nvSpPr>
        <p:spPr>
          <a:xfrm>
            <a:off x="6883698" y="-19920"/>
            <a:ext cx="2304001" cy="6932702"/>
          </a:xfrm>
        </p:spPr>
        <p:txBody>
          <a:bodyPr/>
          <a:lstStyle/>
          <a:p>
            <a:endParaRPr lang="en-US" dirty="0"/>
          </a:p>
        </p:txBody>
      </p:sp>
    </p:spTree>
    <p:extLst>
      <p:ext uri="{BB962C8B-B14F-4D97-AF65-F5344CB8AC3E}">
        <p14:creationId xmlns:p14="http://schemas.microsoft.com/office/powerpoint/2010/main" val="39537799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4573028" y="-19214"/>
            <a:ext cx="4570972" cy="6951392"/>
          </a:xfrm>
        </p:spPr>
        <p:txBody>
          <a:bodyPr/>
          <a:lstStyle/>
          <a:p>
            <a:endParaRPr lang="en-US" dirty="0"/>
          </a:p>
        </p:txBody>
      </p:sp>
      <p:sp>
        <p:nvSpPr>
          <p:cNvPr id="13" name="Picture Placeholder 7"/>
          <p:cNvSpPr>
            <a:spLocks noGrp="1"/>
          </p:cNvSpPr>
          <p:nvPr>
            <p:ph type="pic" sz="quarter" idx="15"/>
          </p:nvPr>
        </p:nvSpPr>
        <p:spPr>
          <a:xfrm>
            <a:off x="1" y="1"/>
            <a:ext cx="4566088" cy="6932705"/>
          </a:xfrm>
        </p:spPr>
        <p:txBody>
          <a:bodyPr/>
          <a:lstStyle/>
          <a:p>
            <a:endParaRPr lang="en-US" dirty="0"/>
          </a:p>
        </p:txBody>
      </p:sp>
    </p:spTree>
    <p:extLst>
      <p:ext uri="{BB962C8B-B14F-4D97-AF65-F5344CB8AC3E}">
        <p14:creationId xmlns:p14="http://schemas.microsoft.com/office/powerpoint/2010/main" val="36157811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4573030" y="-9253"/>
            <a:ext cx="2304001" cy="3442301"/>
          </a:xfrm>
        </p:spPr>
        <p:txBody>
          <a:bodyPr/>
          <a:lstStyle/>
          <a:p>
            <a:endParaRPr lang="en-US" dirty="0"/>
          </a:p>
        </p:txBody>
      </p:sp>
      <p:sp>
        <p:nvSpPr>
          <p:cNvPr id="15" name="Picture Placeholder 7"/>
          <p:cNvSpPr>
            <a:spLocks noGrp="1"/>
          </p:cNvSpPr>
          <p:nvPr>
            <p:ph type="pic" sz="quarter" idx="17"/>
          </p:nvPr>
        </p:nvSpPr>
        <p:spPr>
          <a:xfrm>
            <a:off x="6883698" y="3"/>
            <a:ext cx="2304001" cy="3433046"/>
          </a:xfrm>
        </p:spPr>
        <p:txBody>
          <a:bodyPr/>
          <a:lstStyle/>
          <a:p>
            <a:endParaRPr lang="en-US" dirty="0"/>
          </a:p>
        </p:txBody>
      </p:sp>
      <p:sp>
        <p:nvSpPr>
          <p:cNvPr id="18" name="Picture Placeholder 7"/>
          <p:cNvSpPr>
            <a:spLocks noGrp="1"/>
          </p:cNvSpPr>
          <p:nvPr>
            <p:ph type="pic" sz="quarter" idx="20"/>
          </p:nvPr>
        </p:nvSpPr>
        <p:spPr>
          <a:xfrm>
            <a:off x="4573301" y="3443460"/>
            <a:ext cx="4614396" cy="3414541"/>
          </a:xfrm>
        </p:spPr>
        <p:txBody>
          <a:bodyPr/>
          <a:lstStyle/>
          <a:p>
            <a:endParaRPr lang="en-US" dirty="0"/>
          </a:p>
        </p:txBody>
      </p:sp>
      <p:sp>
        <p:nvSpPr>
          <p:cNvPr id="7"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8"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17966" y="5352815"/>
            <a:ext cx="394359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3"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1" name="TextBox 10"/>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32379149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6667" y="2"/>
            <a:ext cx="4572209" cy="1711897"/>
          </a:xfrm>
        </p:spPr>
        <p:txBody>
          <a:bodyPr/>
          <a:lstStyle/>
          <a:p>
            <a:endParaRPr lang="en-US" dirty="0"/>
          </a:p>
        </p:txBody>
      </p:sp>
      <p:sp>
        <p:nvSpPr>
          <p:cNvPr id="12" name="Picture Placeholder 7"/>
          <p:cNvSpPr>
            <a:spLocks noGrp="1"/>
          </p:cNvSpPr>
          <p:nvPr>
            <p:ph type="pic" sz="quarter" idx="12"/>
          </p:nvPr>
        </p:nvSpPr>
        <p:spPr>
          <a:xfrm>
            <a:off x="4573030" y="2"/>
            <a:ext cx="4571245" cy="1711897"/>
          </a:xfrm>
        </p:spPr>
        <p:txBody>
          <a:bodyPr/>
          <a:lstStyle/>
          <a:p>
            <a:endParaRPr lang="en-US" dirty="0"/>
          </a:p>
        </p:txBody>
      </p:sp>
      <p:sp>
        <p:nvSpPr>
          <p:cNvPr id="14" name="Picture Placeholder 7"/>
          <p:cNvSpPr>
            <a:spLocks noGrp="1"/>
          </p:cNvSpPr>
          <p:nvPr>
            <p:ph type="pic" sz="quarter" idx="14"/>
          </p:nvPr>
        </p:nvSpPr>
        <p:spPr>
          <a:xfrm>
            <a:off x="-6940" y="1721152"/>
            <a:ext cx="4572209" cy="1711897"/>
          </a:xfrm>
        </p:spPr>
        <p:txBody>
          <a:bodyPr/>
          <a:lstStyle/>
          <a:p>
            <a:endParaRPr lang="en-US" dirty="0"/>
          </a:p>
        </p:txBody>
      </p:sp>
      <p:sp>
        <p:nvSpPr>
          <p:cNvPr id="16" name="Picture Placeholder 7"/>
          <p:cNvSpPr>
            <a:spLocks noGrp="1"/>
          </p:cNvSpPr>
          <p:nvPr>
            <p:ph type="pic" sz="quarter" idx="16"/>
          </p:nvPr>
        </p:nvSpPr>
        <p:spPr>
          <a:xfrm>
            <a:off x="4572757" y="1721152"/>
            <a:ext cx="4571245" cy="1711897"/>
          </a:xfrm>
        </p:spPr>
        <p:txBody>
          <a:bodyPr/>
          <a:lstStyle/>
          <a:p>
            <a:endParaRPr lang="en-US" dirty="0"/>
          </a:p>
        </p:txBody>
      </p:sp>
      <p:sp>
        <p:nvSpPr>
          <p:cNvPr id="18" name="Picture Placeholder 7"/>
          <p:cNvSpPr>
            <a:spLocks noGrp="1"/>
          </p:cNvSpPr>
          <p:nvPr>
            <p:ph type="pic" sz="quarter" idx="18"/>
          </p:nvPr>
        </p:nvSpPr>
        <p:spPr>
          <a:xfrm>
            <a:off x="-6394" y="3443461"/>
            <a:ext cx="4572209" cy="1711897"/>
          </a:xfrm>
        </p:spPr>
        <p:txBody>
          <a:bodyPr/>
          <a:lstStyle/>
          <a:p>
            <a:endParaRPr lang="en-US" dirty="0"/>
          </a:p>
        </p:txBody>
      </p:sp>
      <p:sp>
        <p:nvSpPr>
          <p:cNvPr id="20" name="Picture Placeholder 7"/>
          <p:cNvSpPr>
            <a:spLocks noGrp="1"/>
          </p:cNvSpPr>
          <p:nvPr>
            <p:ph type="pic" sz="quarter" idx="20"/>
          </p:nvPr>
        </p:nvSpPr>
        <p:spPr>
          <a:xfrm>
            <a:off x="4573303" y="3443461"/>
            <a:ext cx="4571245" cy="1711897"/>
          </a:xfrm>
        </p:spPr>
        <p:txBody>
          <a:bodyPr/>
          <a:lstStyle/>
          <a:p>
            <a:endParaRPr lang="en-US" dirty="0"/>
          </a:p>
        </p:txBody>
      </p:sp>
      <p:sp>
        <p:nvSpPr>
          <p:cNvPr id="22" name="Picture Placeholder 7"/>
          <p:cNvSpPr>
            <a:spLocks noGrp="1"/>
          </p:cNvSpPr>
          <p:nvPr>
            <p:ph type="pic" sz="quarter" idx="22"/>
          </p:nvPr>
        </p:nvSpPr>
        <p:spPr>
          <a:xfrm>
            <a:off x="-6667" y="5164611"/>
            <a:ext cx="4572209" cy="1711897"/>
          </a:xfrm>
        </p:spPr>
        <p:txBody>
          <a:bodyPr/>
          <a:lstStyle/>
          <a:p>
            <a:endParaRPr lang="en-US" dirty="0"/>
          </a:p>
        </p:txBody>
      </p:sp>
      <p:sp>
        <p:nvSpPr>
          <p:cNvPr id="24" name="Picture Placeholder 7"/>
          <p:cNvSpPr>
            <a:spLocks noGrp="1"/>
          </p:cNvSpPr>
          <p:nvPr>
            <p:ph type="pic" sz="quarter" idx="24"/>
          </p:nvPr>
        </p:nvSpPr>
        <p:spPr>
          <a:xfrm>
            <a:off x="4573030" y="5164611"/>
            <a:ext cx="4571245" cy="1711897"/>
          </a:xfrm>
        </p:spPr>
        <p:txBody>
          <a:bodyPr/>
          <a:lstStyle/>
          <a:p>
            <a:endParaRPr lang="en-US" dirty="0"/>
          </a:p>
        </p:txBody>
      </p:sp>
    </p:spTree>
    <p:extLst>
      <p:ext uri="{BB962C8B-B14F-4D97-AF65-F5344CB8AC3E}">
        <p14:creationId xmlns:p14="http://schemas.microsoft.com/office/powerpoint/2010/main" val="10676850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6667" y="2"/>
            <a:ext cx="4572209" cy="1711897"/>
          </a:xfrm>
        </p:spPr>
        <p:txBody>
          <a:bodyPr/>
          <a:lstStyle/>
          <a:p>
            <a:endParaRPr lang="en-US" dirty="0"/>
          </a:p>
        </p:txBody>
      </p:sp>
      <p:sp>
        <p:nvSpPr>
          <p:cNvPr id="12" name="Picture Placeholder 7"/>
          <p:cNvSpPr>
            <a:spLocks noGrp="1"/>
          </p:cNvSpPr>
          <p:nvPr>
            <p:ph type="pic" sz="quarter" idx="12"/>
          </p:nvPr>
        </p:nvSpPr>
        <p:spPr>
          <a:xfrm>
            <a:off x="4573030" y="2"/>
            <a:ext cx="4571245" cy="1711897"/>
          </a:xfrm>
        </p:spPr>
        <p:txBody>
          <a:bodyPr/>
          <a:lstStyle/>
          <a:p>
            <a:endParaRPr lang="en-US" dirty="0"/>
          </a:p>
        </p:txBody>
      </p:sp>
      <p:sp>
        <p:nvSpPr>
          <p:cNvPr id="14" name="Picture Placeholder 7"/>
          <p:cNvSpPr>
            <a:spLocks noGrp="1"/>
          </p:cNvSpPr>
          <p:nvPr>
            <p:ph type="pic" sz="quarter" idx="14"/>
          </p:nvPr>
        </p:nvSpPr>
        <p:spPr>
          <a:xfrm>
            <a:off x="-6940" y="1721152"/>
            <a:ext cx="4572209" cy="1711897"/>
          </a:xfrm>
        </p:spPr>
        <p:txBody>
          <a:bodyPr/>
          <a:lstStyle/>
          <a:p>
            <a:endParaRPr lang="en-US" dirty="0"/>
          </a:p>
        </p:txBody>
      </p:sp>
      <p:sp>
        <p:nvSpPr>
          <p:cNvPr id="16" name="Picture Placeholder 7"/>
          <p:cNvSpPr>
            <a:spLocks noGrp="1"/>
          </p:cNvSpPr>
          <p:nvPr>
            <p:ph type="pic" sz="quarter" idx="16"/>
          </p:nvPr>
        </p:nvSpPr>
        <p:spPr>
          <a:xfrm>
            <a:off x="4572757" y="1721152"/>
            <a:ext cx="4571245" cy="1711897"/>
          </a:xfrm>
        </p:spPr>
        <p:txBody>
          <a:bodyPr/>
          <a:lstStyle/>
          <a:p>
            <a:endParaRPr lang="en-US" dirty="0"/>
          </a:p>
        </p:txBody>
      </p:sp>
      <p:sp>
        <p:nvSpPr>
          <p:cNvPr id="18" name="Picture Placeholder 7"/>
          <p:cNvSpPr>
            <a:spLocks noGrp="1"/>
          </p:cNvSpPr>
          <p:nvPr>
            <p:ph type="pic" sz="quarter" idx="18"/>
          </p:nvPr>
        </p:nvSpPr>
        <p:spPr>
          <a:xfrm>
            <a:off x="-6394" y="3443461"/>
            <a:ext cx="4572209" cy="1711897"/>
          </a:xfrm>
        </p:spPr>
        <p:txBody>
          <a:bodyPr/>
          <a:lstStyle/>
          <a:p>
            <a:endParaRPr lang="en-US" dirty="0"/>
          </a:p>
        </p:txBody>
      </p:sp>
      <p:sp>
        <p:nvSpPr>
          <p:cNvPr id="20" name="Picture Placeholder 7"/>
          <p:cNvSpPr>
            <a:spLocks noGrp="1"/>
          </p:cNvSpPr>
          <p:nvPr>
            <p:ph type="pic" sz="quarter" idx="20"/>
          </p:nvPr>
        </p:nvSpPr>
        <p:spPr>
          <a:xfrm>
            <a:off x="4573303" y="3443461"/>
            <a:ext cx="4571245" cy="1711897"/>
          </a:xfrm>
        </p:spPr>
        <p:txBody>
          <a:bodyPr/>
          <a:lstStyle/>
          <a:p>
            <a:endParaRPr lang="en-US" dirty="0"/>
          </a:p>
        </p:txBody>
      </p:sp>
      <p:sp>
        <p:nvSpPr>
          <p:cNvPr id="11" name="Title 1"/>
          <p:cNvSpPr>
            <a:spLocks noGrp="1"/>
          </p:cNvSpPr>
          <p:nvPr>
            <p:ph type="ctrTitle"/>
          </p:nvPr>
        </p:nvSpPr>
        <p:spPr>
          <a:xfrm>
            <a:off x="316756" y="5263709"/>
            <a:ext cx="5893581"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317968" y="5902684"/>
            <a:ext cx="5892743"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2" name="Slide Number Placeholder 5"/>
          <p:cNvSpPr txBox="1">
            <a:spLocks/>
          </p:cNvSpPr>
          <p:nvPr userDrawn="1"/>
        </p:nvSpPr>
        <p:spPr>
          <a:xfrm>
            <a:off x="6642273" y="6480307"/>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5" name="TextBox 14"/>
          <p:cNvSpPr txBox="1"/>
          <p:nvPr userDrawn="1"/>
        </p:nvSpPr>
        <p:spPr>
          <a:xfrm>
            <a:off x="6923171"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14058247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48581" y="0"/>
            <a:ext cx="2304001" cy="3433048"/>
          </a:xfrm>
        </p:spPr>
        <p:txBody>
          <a:bodyPr/>
          <a:lstStyle/>
          <a:p>
            <a:endParaRPr lang="en-US" dirty="0"/>
          </a:p>
        </p:txBody>
      </p:sp>
      <p:sp>
        <p:nvSpPr>
          <p:cNvPr id="6" name="Picture Placeholder 7"/>
          <p:cNvSpPr>
            <a:spLocks noGrp="1"/>
          </p:cNvSpPr>
          <p:nvPr>
            <p:ph type="pic" sz="quarter" idx="15"/>
          </p:nvPr>
        </p:nvSpPr>
        <p:spPr>
          <a:xfrm>
            <a:off x="2262089" y="2"/>
            <a:ext cx="2304001" cy="3433048"/>
          </a:xfrm>
        </p:spPr>
        <p:txBody>
          <a:bodyPr/>
          <a:lstStyle/>
          <a:p>
            <a:endParaRPr lang="en-US" dirty="0"/>
          </a:p>
        </p:txBody>
      </p:sp>
      <p:sp>
        <p:nvSpPr>
          <p:cNvPr id="7" name="Picture Placeholder 7"/>
          <p:cNvSpPr>
            <a:spLocks noGrp="1"/>
          </p:cNvSpPr>
          <p:nvPr>
            <p:ph type="pic" sz="quarter" idx="18"/>
          </p:nvPr>
        </p:nvSpPr>
        <p:spPr>
          <a:xfrm>
            <a:off x="-48308" y="3443459"/>
            <a:ext cx="2304001" cy="3433048"/>
          </a:xfrm>
        </p:spPr>
        <p:txBody>
          <a:bodyPr/>
          <a:lstStyle/>
          <a:p>
            <a:endParaRPr lang="en-US" dirty="0"/>
          </a:p>
        </p:txBody>
      </p:sp>
      <p:sp>
        <p:nvSpPr>
          <p:cNvPr id="8" name="Picture Placeholder 7"/>
          <p:cNvSpPr>
            <a:spLocks noGrp="1"/>
          </p:cNvSpPr>
          <p:nvPr>
            <p:ph type="pic" sz="quarter" idx="23"/>
          </p:nvPr>
        </p:nvSpPr>
        <p:spPr>
          <a:xfrm>
            <a:off x="2262361" y="3443461"/>
            <a:ext cx="2304001" cy="3433046"/>
          </a:xfrm>
        </p:spPr>
        <p:txBody>
          <a:bodyPr/>
          <a:lstStyle/>
          <a:p>
            <a:endParaRPr lang="en-US" dirty="0"/>
          </a:p>
        </p:txBody>
      </p:sp>
      <p:sp>
        <p:nvSpPr>
          <p:cNvPr id="9" name="Title 1"/>
          <p:cNvSpPr>
            <a:spLocks noGrp="1"/>
          </p:cNvSpPr>
          <p:nvPr>
            <p:ph type="ctrTitle"/>
          </p:nvPr>
        </p:nvSpPr>
        <p:spPr>
          <a:xfrm>
            <a:off x="4713181" y="2072029"/>
            <a:ext cx="3974959"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4714070" y="3449131"/>
            <a:ext cx="3974393"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Slide Number Placeholder 5"/>
          <p:cNvSpPr txBox="1">
            <a:spLocks/>
          </p:cNvSpPr>
          <p:nvPr userDrawn="1"/>
        </p:nvSpPr>
        <p:spPr>
          <a:xfrm>
            <a:off x="6642273" y="6480307"/>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1" name="TextBox 10"/>
          <p:cNvSpPr txBox="1"/>
          <p:nvPr userDrawn="1"/>
        </p:nvSpPr>
        <p:spPr>
          <a:xfrm>
            <a:off x="7065580"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19840937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6237944" y="0"/>
            <a:ext cx="2928469" cy="6858000"/>
          </a:xfrm>
        </p:spPr>
        <p:txBody>
          <a:bodyPr/>
          <a:lstStyle>
            <a:lvl1pPr marL="0" indent="0">
              <a:buNone/>
              <a:defRPr/>
            </a:lvl1pPr>
          </a:lstStyle>
          <a:p>
            <a:endParaRPr lang="en-US" dirty="0"/>
          </a:p>
        </p:txBody>
      </p:sp>
      <p:sp>
        <p:nvSpPr>
          <p:cNvPr id="9"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6018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3012724" y="1625554"/>
            <a:ext cx="3033889"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4"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5"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6532489" y="1625554"/>
            <a:ext cx="2294141"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6642273" y="6480307"/>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1" name="Picture Placeholder 2"/>
          <p:cNvSpPr>
            <a:spLocks noGrp="1"/>
          </p:cNvSpPr>
          <p:nvPr>
            <p:ph type="pic" sz="quarter" idx="22"/>
          </p:nvPr>
        </p:nvSpPr>
        <p:spPr>
          <a:xfrm>
            <a:off x="317500" y="1625601"/>
            <a:ext cx="2184400" cy="5242984"/>
          </a:xfrm>
        </p:spPr>
        <p:txBody>
          <a:bodyPr/>
          <a:lstStyle/>
          <a:p>
            <a:endParaRPr lang="en-US" dirty="0"/>
          </a:p>
        </p:txBody>
      </p:sp>
      <p:sp>
        <p:nvSpPr>
          <p:cNvPr id="9" name="TextBox 8"/>
          <p:cNvSpPr txBox="1"/>
          <p:nvPr userDrawn="1"/>
        </p:nvSpPr>
        <p:spPr>
          <a:xfrm>
            <a:off x="6923171"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32753262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317500" y="1970619"/>
            <a:ext cx="2667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3227295" y="1970619"/>
            <a:ext cx="2667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6140824" y="1970619"/>
            <a:ext cx="2667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8"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9" name="Picture Placeholder 2"/>
          <p:cNvSpPr>
            <a:spLocks noGrp="1"/>
          </p:cNvSpPr>
          <p:nvPr>
            <p:ph type="pic" sz="quarter" idx="23"/>
          </p:nvPr>
        </p:nvSpPr>
        <p:spPr>
          <a:xfrm>
            <a:off x="6048377" y="4472896"/>
            <a:ext cx="3095625" cy="1892300"/>
          </a:xfrm>
        </p:spPr>
        <p:txBody>
          <a:bodyPr/>
          <a:lstStyle/>
          <a:p>
            <a:endParaRPr lang="en-US" dirty="0"/>
          </a:p>
        </p:txBody>
      </p:sp>
      <p:sp>
        <p:nvSpPr>
          <p:cNvPr id="23" name="Picture Placeholder 2"/>
          <p:cNvSpPr>
            <a:spLocks noGrp="1"/>
          </p:cNvSpPr>
          <p:nvPr>
            <p:ph type="pic" sz="quarter" idx="24"/>
          </p:nvPr>
        </p:nvSpPr>
        <p:spPr>
          <a:xfrm>
            <a:off x="6942" y="4472518"/>
            <a:ext cx="3095625" cy="1892300"/>
          </a:xfrm>
        </p:spPr>
        <p:txBody>
          <a:bodyPr/>
          <a:lstStyle/>
          <a:p>
            <a:endParaRPr lang="en-US" dirty="0"/>
          </a:p>
        </p:txBody>
      </p:sp>
      <p:sp>
        <p:nvSpPr>
          <p:cNvPr id="24" name="Picture Placeholder 2"/>
          <p:cNvSpPr>
            <a:spLocks noGrp="1"/>
          </p:cNvSpPr>
          <p:nvPr>
            <p:ph type="pic" sz="quarter" idx="25"/>
          </p:nvPr>
        </p:nvSpPr>
        <p:spPr>
          <a:xfrm>
            <a:off x="3109505" y="4472140"/>
            <a:ext cx="2935920" cy="1892300"/>
          </a:xfrm>
        </p:spPr>
        <p:txBody>
          <a:bodyPr/>
          <a:lstStyle/>
          <a:p>
            <a:endParaRPr lang="en-US" dirty="0"/>
          </a:p>
        </p:txBody>
      </p:sp>
      <p:sp>
        <p:nvSpPr>
          <p:cNvPr id="14" name="TextBox 13"/>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2373728863"/>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6922944" y="6596156"/>
            <a:ext cx="1736373" cy="184666"/>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GAJAH ANNUAL</a:t>
            </a:r>
            <a:r>
              <a:rPr lang="en-US" sz="700" baseline="0" dirty="0" smtClean="0">
                <a:solidFill>
                  <a:srgbClr val="FFFFFF"/>
                </a:solidFill>
                <a:latin typeface="Open Sans"/>
                <a:cs typeface="Open Sans"/>
              </a:rPr>
              <a:t> REPORT 2015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
        <p:nvSpPr>
          <p:cNvPr id="6" name="Picture Placeholder 2"/>
          <p:cNvSpPr>
            <a:spLocks noGrp="1"/>
          </p:cNvSpPr>
          <p:nvPr>
            <p:ph type="pic" sz="quarter" idx="10"/>
          </p:nvPr>
        </p:nvSpPr>
        <p:spPr>
          <a:xfrm>
            <a:off x="457201" y="518583"/>
            <a:ext cx="8686801" cy="5746750"/>
          </a:xfrm>
        </p:spPr>
        <p:txBody>
          <a:bodyPr/>
          <a:lstStyle/>
          <a:p>
            <a:endParaRPr lang="en-US" dirty="0"/>
          </a:p>
        </p:txBody>
      </p:sp>
    </p:spTree>
    <p:extLst>
      <p:ext uri="{BB962C8B-B14F-4D97-AF65-F5344CB8AC3E}">
        <p14:creationId xmlns:p14="http://schemas.microsoft.com/office/powerpoint/2010/main" val="23318498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317500" y="3984314"/>
            <a:ext cx="2667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227295" y="3984314"/>
            <a:ext cx="2667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140824" y="3984314"/>
            <a:ext cx="2667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317968" y="3099159"/>
            <a:ext cx="8489857"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3" name="Picture Placeholder 2"/>
          <p:cNvSpPr>
            <a:spLocks noGrp="1"/>
          </p:cNvSpPr>
          <p:nvPr>
            <p:ph type="pic" sz="quarter" idx="21"/>
          </p:nvPr>
        </p:nvSpPr>
        <p:spPr>
          <a:xfrm>
            <a:off x="0" y="1"/>
            <a:ext cx="9144000" cy="2868084"/>
          </a:xfrm>
        </p:spPr>
        <p:txBody>
          <a:bodyPr/>
          <a:lstStyle/>
          <a:p>
            <a:endParaRPr lang="en-US" dirty="0"/>
          </a:p>
        </p:txBody>
      </p:sp>
      <p:sp>
        <p:nvSpPr>
          <p:cNvPr id="12" name="TextBox 11"/>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33057697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317500" y="4066480"/>
            <a:ext cx="2667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227295" y="4066480"/>
            <a:ext cx="2667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140824" y="4066480"/>
            <a:ext cx="2667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9"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Picture Placeholder 2"/>
          <p:cNvSpPr>
            <a:spLocks noGrp="1"/>
          </p:cNvSpPr>
          <p:nvPr>
            <p:ph type="pic" sz="quarter" idx="23"/>
          </p:nvPr>
        </p:nvSpPr>
        <p:spPr>
          <a:xfrm>
            <a:off x="6041437" y="1961365"/>
            <a:ext cx="3095625" cy="1892300"/>
          </a:xfrm>
        </p:spPr>
        <p:txBody>
          <a:bodyPr/>
          <a:lstStyle/>
          <a:p>
            <a:endParaRPr lang="en-US" dirty="0"/>
          </a:p>
        </p:txBody>
      </p:sp>
      <p:sp>
        <p:nvSpPr>
          <p:cNvPr id="20" name="Picture Placeholder 2"/>
          <p:cNvSpPr>
            <a:spLocks noGrp="1"/>
          </p:cNvSpPr>
          <p:nvPr>
            <p:ph type="pic" sz="quarter" idx="24"/>
          </p:nvPr>
        </p:nvSpPr>
        <p:spPr>
          <a:xfrm>
            <a:off x="2" y="1960988"/>
            <a:ext cx="3095625" cy="1892300"/>
          </a:xfrm>
        </p:spPr>
        <p:txBody>
          <a:bodyPr/>
          <a:lstStyle/>
          <a:p>
            <a:endParaRPr lang="en-US" dirty="0"/>
          </a:p>
        </p:txBody>
      </p:sp>
      <p:sp>
        <p:nvSpPr>
          <p:cNvPr id="21" name="Picture Placeholder 2"/>
          <p:cNvSpPr>
            <a:spLocks noGrp="1"/>
          </p:cNvSpPr>
          <p:nvPr>
            <p:ph type="pic" sz="quarter" idx="25"/>
          </p:nvPr>
        </p:nvSpPr>
        <p:spPr>
          <a:xfrm>
            <a:off x="3102565" y="1960609"/>
            <a:ext cx="2935920" cy="1892300"/>
          </a:xfrm>
        </p:spPr>
        <p:txBody>
          <a:bodyPr/>
          <a:lstStyle/>
          <a:p>
            <a:endParaRPr lang="en-US" dirty="0"/>
          </a:p>
        </p:txBody>
      </p:sp>
      <p:sp>
        <p:nvSpPr>
          <p:cNvPr id="14" name="TextBox 13"/>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39583797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317969" y="4803732"/>
            <a:ext cx="416397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4652129" y="4803732"/>
            <a:ext cx="4174925"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330396" y="2213714"/>
            <a:ext cx="2003756"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2478189" y="2213714"/>
            <a:ext cx="2003756"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4652129" y="2213714"/>
            <a:ext cx="2003756"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6823299" y="2213714"/>
            <a:ext cx="2003756"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2"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8" name="TextBox 17"/>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2209339360"/>
      </p:ext>
    </p:extLst>
  </p:cSld>
  <p:clrMapOvr>
    <a:masterClrMapping/>
  </p:clrMapOvr>
  <p:transition spd="slow">
    <p:push/>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548483" y="3818860"/>
            <a:ext cx="1821596"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2621566" y="3818860"/>
            <a:ext cx="1821596"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4698383" y="3818860"/>
            <a:ext cx="1821596"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6772430" y="3818860"/>
            <a:ext cx="1821596"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548483" y="2197937"/>
            <a:ext cx="1821596"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2621566" y="2197937"/>
            <a:ext cx="1821596"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4698383" y="2197937"/>
            <a:ext cx="1821596"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6772430" y="2197937"/>
            <a:ext cx="1821596"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3"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4"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9" name="TextBox 18"/>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239657386"/>
      </p:ext>
    </p:extLst>
  </p:cSld>
  <p:clrMapOvr>
    <a:masterClrMapping/>
  </p:clrMapOvr>
  <p:transition spd="slow">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6351" y="1911334"/>
            <a:ext cx="227325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smtClean="0"/>
              <a:t>Inser Image</a:t>
            </a:r>
            <a:endParaRPr lang="en-US" dirty="0"/>
          </a:p>
        </p:txBody>
      </p:sp>
      <p:sp>
        <p:nvSpPr>
          <p:cNvPr id="6" name="Picture Placeholder 2"/>
          <p:cNvSpPr>
            <a:spLocks noGrp="1"/>
          </p:cNvSpPr>
          <p:nvPr>
            <p:ph type="pic" sz="quarter" idx="30" hasCustomPrompt="1"/>
          </p:nvPr>
        </p:nvSpPr>
        <p:spPr>
          <a:xfrm>
            <a:off x="2283901" y="1911334"/>
            <a:ext cx="227325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smtClean="0"/>
              <a:t>Inser Image</a:t>
            </a:r>
            <a:endParaRPr lang="en-US" dirty="0"/>
          </a:p>
        </p:txBody>
      </p:sp>
      <p:sp>
        <p:nvSpPr>
          <p:cNvPr id="7" name="Picture Placeholder 2"/>
          <p:cNvSpPr>
            <a:spLocks noGrp="1"/>
          </p:cNvSpPr>
          <p:nvPr>
            <p:ph type="pic" sz="quarter" idx="31" hasCustomPrompt="1"/>
          </p:nvPr>
        </p:nvSpPr>
        <p:spPr>
          <a:xfrm>
            <a:off x="4581622" y="1911334"/>
            <a:ext cx="227325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smtClean="0"/>
              <a:t>Inser Image</a:t>
            </a:r>
            <a:endParaRPr lang="en-US" dirty="0"/>
          </a:p>
        </p:txBody>
      </p:sp>
      <p:sp>
        <p:nvSpPr>
          <p:cNvPr id="8" name="Picture Placeholder 2"/>
          <p:cNvSpPr>
            <a:spLocks noGrp="1"/>
          </p:cNvSpPr>
          <p:nvPr>
            <p:ph type="pic" sz="quarter" idx="32" hasCustomPrompt="1"/>
          </p:nvPr>
        </p:nvSpPr>
        <p:spPr>
          <a:xfrm>
            <a:off x="6879343" y="1911334"/>
            <a:ext cx="227325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smtClean="0"/>
              <a:t>Inser Image</a:t>
            </a:r>
            <a:endParaRPr lang="en-US" dirty="0"/>
          </a:p>
        </p:txBody>
      </p:sp>
      <p:sp>
        <p:nvSpPr>
          <p:cNvPr id="9" name="Text Placeholder 18"/>
          <p:cNvSpPr>
            <a:spLocks noGrp="1"/>
          </p:cNvSpPr>
          <p:nvPr>
            <p:ph type="body" sz="quarter" idx="17"/>
          </p:nvPr>
        </p:nvSpPr>
        <p:spPr>
          <a:xfrm>
            <a:off x="-7471" y="4704344"/>
            <a:ext cx="2274371"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2284838" y="4704344"/>
            <a:ext cx="2274371"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4581622" y="4704344"/>
            <a:ext cx="2274371"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6878223" y="4704344"/>
            <a:ext cx="2274371"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0"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1"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4"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6" name="TextBox 15"/>
          <p:cNvSpPr txBox="1"/>
          <p:nvPr userDrawn="1"/>
        </p:nvSpPr>
        <p:spPr>
          <a:xfrm>
            <a:off x="730363" y="6584447"/>
            <a:ext cx="1300356"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737541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5036494" y="81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 name="Picture Placeholder 2"/>
          <p:cNvSpPr>
            <a:spLocks noGrp="1"/>
          </p:cNvSpPr>
          <p:nvPr>
            <p:ph type="pic" sz="quarter" idx="33" hasCustomPrompt="1"/>
          </p:nvPr>
        </p:nvSpPr>
        <p:spPr>
          <a:xfrm>
            <a:off x="5036494" y="13737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7" name="Picture Placeholder 2"/>
          <p:cNvSpPr>
            <a:spLocks noGrp="1"/>
          </p:cNvSpPr>
          <p:nvPr>
            <p:ph type="pic" sz="quarter" idx="34" hasCustomPrompt="1"/>
          </p:nvPr>
        </p:nvSpPr>
        <p:spPr>
          <a:xfrm>
            <a:off x="5036494" y="274178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8" name="Picture Placeholder 2"/>
          <p:cNvSpPr>
            <a:spLocks noGrp="1"/>
          </p:cNvSpPr>
          <p:nvPr>
            <p:ph type="pic" sz="quarter" idx="35" hasCustomPrompt="1"/>
          </p:nvPr>
        </p:nvSpPr>
        <p:spPr>
          <a:xfrm>
            <a:off x="5036494" y="4109849"/>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9" name="Picture Placeholder 2"/>
          <p:cNvSpPr>
            <a:spLocks noGrp="1"/>
          </p:cNvSpPr>
          <p:nvPr>
            <p:ph type="pic" sz="quarter" idx="36" hasCustomPrompt="1"/>
          </p:nvPr>
        </p:nvSpPr>
        <p:spPr>
          <a:xfrm>
            <a:off x="5036494" y="5481467"/>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0" name="Picture Placeholder 2"/>
          <p:cNvSpPr>
            <a:spLocks noGrp="1"/>
          </p:cNvSpPr>
          <p:nvPr>
            <p:ph type="pic" sz="quarter" idx="37" hasCustomPrompt="1"/>
          </p:nvPr>
        </p:nvSpPr>
        <p:spPr>
          <a:xfrm>
            <a:off x="6062544" y="81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2" name="Picture Placeholder 2"/>
          <p:cNvSpPr>
            <a:spLocks noGrp="1"/>
          </p:cNvSpPr>
          <p:nvPr>
            <p:ph type="pic" sz="quarter" idx="38" hasCustomPrompt="1"/>
          </p:nvPr>
        </p:nvSpPr>
        <p:spPr>
          <a:xfrm>
            <a:off x="6062544" y="13737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3" name="Picture Placeholder 2"/>
          <p:cNvSpPr>
            <a:spLocks noGrp="1"/>
          </p:cNvSpPr>
          <p:nvPr>
            <p:ph type="pic" sz="quarter" idx="39" hasCustomPrompt="1"/>
          </p:nvPr>
        </p:nvSpPr>
        <p:spPr>
          <a:xfrm>
            <a:off x="6062544" y="274178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4" name="Picture Placeholder 2"/>
          <p:cNvSpPr>
            <a:spLocks noGrp="1"/>
          </p:cNvSpPr>
          <p:nvPr>
            <p:ph type="pic" sz="quarter" idx="40" hasCustomPrompt="1"/>
          </p:nvPr>
        </p:nvSpPr>
        <p:spPr>
          <a:xfrm>
            <a:off x="6062544" y="4109849"/>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5" name="Picture Placeholder 2"/>
          <p:cNvSpPr>
            <a:spLocks noGrp="1"/>
          </p:cNvSpPr>
          <p:nvPr>
            <p:ph type="pic" sz="quarter" idx="41" hasCustomPrompt="1"/>
          </p:nvPr>
        </p:nvSpPr>
        <p:spPr>
          <a:xfrm>
            <a:off x="6062544" y="5481467"/>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6" name="Picture Placeholder 2"/>
          <p:cNvSpPr>
            <a:spLocks noGrp="1"/>
          </p:cNvSpPr>
          <p:nvPr>
            <p:ph type="pic" sz="quarter" idx="42" hasCustomPrompt="1"/>
          </p:nvPr>
        </p:nvSpPr>
        <p:spPr>
          <a:xfrm>
            <a:off x="7088594" y="81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7" name="Picture Placeholder 2"/>
          <p:cNvSpPr>
            <a:spLocks noGrp="1"/>
          </p:cNvSpPr>
          <p:nvPr>
            <p:ph type="pic" sz="quarter" idx="43" hasCustomPrompt="1"/>
          </p:nvPr>
        </p:nvSpPr>
        <p:spPr>
          <a:xfrm>
            <a:off x="7088594" y="13737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44" hasCustomPrompt="1"/>
          </p:nvPr>
        </p:nvSpPr>
        <p:spPr>
          <a:xfrm>
            <a:off x="7088594" y="274178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5" hasCustomPrompt="1"/>
          </p:nvPr>
        </p:nvSpPr>
        <p:spPr>
          <a:xfrm>
            <a:off x="7088594" y="4109849"/>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6" hasCustomPrompt="1"/>
          </p:nvPr>
        </p:nvSpPr>
        <p:spPr>
          <a:xfrm>
            <a:off x="7088594" y="5481467"/>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7" hasCustomPrompt="1"/>
          </p:nvPr>
        </p:nvSpPr>
        <p:spPr>
          <a:xfrm>
            <a:off x="8114644" y="81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8" hasCustomPrompt="1"/>
          </p:nvPr>
        </p:nvSpPr>
        <p:spPr>
          <a:xfrm>
            <a:off x="8114644" y="13737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49" hasCustomPrompt="1"/>
          </p:nvPr>
        </p:nvSpPr>
        <p:spPr>
          <a:xfrm>
            <a:off x="8114644" y="274178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0" hasCustomPrompt="1"/>
          </p:nvPr>
        </p:nvSpPr>
        <p:spPr>
          <a:xfrm>
            <a:off x="8114644" y="4109849"/>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1" hasCustomPrompt="1"/>
          </p:nvPr>
        </p:nvSpPr>
        <p:spPr>
          <a:xfrm>
            <a:off x="8114644" y="5481467"/>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7"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0"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8" name="TextBox 27"/>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737541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59217"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37" hasCustomPrompt="1"/>
          </p:nvPr>
        </p:nvSpPr>
        <p:spPr>
          <a:xfrm>
            <a:off x="969844"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2" hasCustomPrompt="1"/>
          </p:nvPr>
        </p:nvSpPr>
        <p:spPr>
          <a:xfrm>
            <a:off x="1998905"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7" hasCustomPrompt="1"/>
          </p:nvPr>
        </p:nvSpPr>
        <p:spPr>
          <a:xfrm>
            <a:off x="3027966"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8" hasCustomPrompt="1"/>
          </p:nvPr>
        </p:nvSpPr>
        <p:spPr>
          <a:xfrm>
            <a:off x="4057027"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9" hasCustomPrompt="1"/>
          </p:nvPr>
        </p:nvSpPr>
        <p:spPr>
          <a:xfrm>
            <a:off x="5086088"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50" hasCustomPrompt="1"/>
          </p:nvPr>
        </p:nvSpPr>
        <p:spPr>
          <a:xfrm>
            <a:off x="6115149"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1" hasCustomPrompt="1"/>
          </p:nvPr>
        </p:nvSpPr>
        <p:spPr>
          <a:xfrm>
            <a:off x="7144210"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2" hasCustomPrompt="1"/>
          </p:nvPr>
        </p:nvSpPr>
        <p:spPr>
          <a:xfrm>
            <a:off x="8173271" y="212607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53" hasCustomPrompt="1"/>
          </p:nvPr>
        </p:nvSpPr>
        <p:spPr>
          <a:xfrm>
            <a:off x="-56206"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54" hasCustomPrompt="1"/>
          </p:nvPr>
        </p:nvSpPr>
        <p:spPr>
          <a:xfrm>
            <a:off x="972855"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55" hasCustomPrompt="1"/>
          </p:nvPr>
        </p:nvSpPr>
        <p:spPr>
          <a:xfrm>
            <a:off x="2001916"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56" hasCustomPrompt="1"/>
          </p:nvPr>
        </p:nvSpPr>
        <p:spPr>
          <a:xfrm>
            <a:off x="3030977"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57" hasCustomPrompt="1"/>
          </p:nvPr>
        </p:nvSpPr>
        <p:spPr>
          <a:xfrm>
            <a:off x="4060038"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58" hasCustomPrompt="1"/>
          </p:nvPr>
        </p:nvSpPr>
        <p:spPr>
          <a:xfrm>
            <a:off x="5089099"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59" hasCustomPrompt="1"/>
          </p:nvPr>
        </p:nvSpPr>
        <p:spPr>
          <a:xfrm>
            <a:off x="6118160"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60" hasCustomPrompt="1"/>
          </p:nvPr>
        </p:nvSpPr>
        <p:spPr>
          <a:xfrm>
            <a:off x="7147221"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61" hasCustomPrompt="1"/>
          </p:nvPr>
        </p:nvSpPr>
        <p:spPr>
          <a:xfrm>
            <a:off x="8173271" y="349414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40"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37" name="TextBox 36"/>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3019866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2" y="5479803"/>
            <a:ext cx="7422093"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900" y="4898690"/>
            <a:ext cx="7423705"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2165106467"/>
      </p:ext>
    </p:extLst>
  </p:cSld>
  <p:clrMapOvr>
    <a:masterClrMapping/>
  </p:clrMapOvr>
  <p:transition spd="slow">
    <p:pu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2" y="5479803"/>
            <a:ext cx="7422093"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900" y="4898690"/>
            <a:ext cx="7423705" cy="566758"/>
          </a:xfrm>
        </p:spPr>
        <p:txBody>
          <a:bodyPr anchor="b">
            <a:noAutofit/>
          </a:bodyPr>
          <a:lstStyle>
            <a:lvl1pPr algn="ctr">
              <a:defRPr sz="2500"/>
            </a:lvl1pPr>
          </a:lstStyle>
          <a:p>
            <a:r>
              <a:rPr lang="en-US" dirty="0" smtClean="0"/>
              <a:t>Click to edit Master title style</a:t>
            </a:r>
            <a:endParaRPr lang="en-US" dirty="0"/>
          </a:p>
        </p:txBody>
      </p:sp>
      <p:sp>
        <p:nvSpPr>
          <p:cNvPr id="5"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7" name="TextBox 6"/>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2001372797"/>
      </p:ext>
    </p:extLst>
  </p:cSld>
  <p:clrMapOvr>
    <a:masterClrMapping/>
  </p:clrMapOvr>
  <p:transition spd="slow">
    <p:pu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2" y="5479803"/>
            <a:ext cx="7422093"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900" y="4898690"/>
            <a:ext cx="7423705" cy="566758"/>
          </a:xfrm>
        </p:spPr>
        <p:txBody>
          <a:bodyPr anchor="b">
            <a:noAutofit/>
          </a:bodyPr>
          <a:lstStyle>
            <a:lvl1pPr algn="ctr">
              <a:defRPr sz="2500"/>
            </a:lvl1pPr>
          </a:lstStyle>
          <a:p>
            <a:r>
              <a:rPr lang="en-US" dirty="0" smtClean="0"/>
              <a:t>Click to edit Master title style</a:t>
            </a:r>
            <a:endParaRPr lang="en-US" dirty="0"/>
          </a:p>
        </p:txBody>
      </p:sp>
      <p:sp>
        <p:nvSpPr>
          <p:cNvPr id="7" name="Slide Number Placeholder 5"/>
          <p:cNvSpPr txBox="1">
            <a:spLocks/>
          </p:cNvSpPr>
          <p:nvPr userDrawn="1"/>
        </p:nvSpPr>
        <p:spPr>
          <a:xfrm>
            <a:off x="6643183" y="6482330"/>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6" name="TextBox 5"/>
          <p:cNvSpPr txBox="1"/>
          <p:nvPr userDrawn="1"/>
        </p:nvSpPr>
        <p:spPr>
          <a:xfrm>
            <a:off x="6924081" y="6587119"/>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2001372797"/>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6922944" y="6596156"/>
            <a:ext cx="1736373" cy="184666"/>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GAJAH ANNUAL</a:t>
            </a:r>
            <a:r>
              <a:rPr lang="en-US" sz="700" baseline="0" dirty="0" smtClean="0">
                <a:solidFill>
                  <a:srgbClr val="FFFFFF"/>
                </a:solidFill>
                <a:latin typeface="Open Sans"/>
                <a:cs typeface="Open Sans"/>
              </a:rPr>
              <a:t> REPORT 2015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
        <p:nvSpPr>
          <p:cNvPr id="6" name="Picture Placeholder 2"/>
          <p:cNvSpPr>
            <a:spLocks noGrp="1"/>
          </p:cNvSpPr>
          <p:nvPr>
            <p:ph type="pic" sz="quarter" idx="10"/>
          </p:nvPr>
        </p:nvSpPr>
        <p:spPr>
          <a:xfrm>
            <a:off x="-1588" y="518583"/>
            <a:ext cx="8686801" cy="5746750"/>
          </a:xfrm>
        </p:spPr>
        <p:txBody>
          <a:bodyPr/>
          <a:lstStyle/>
          <a:p>
            <a:endParaRPr lang="en-US" dirty="0"/>
          </a:p>
        </p:txBody>
      </p:sp>
    </p:spTree>
    <p:extLst>
      <p:ext uri="{BB962C8B-B14F-4D97-AF65-F5344CB8AC3E}">
        <p14:creationId xmlns:p14="http://schemas.microsoft.com/office/powerpoint/2010/main" val="17203758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2" y="5479803"/>
            <a:ext cx="7422093"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900" y="4898690"/>
            <a:ext cx="7423705" cy="566758"/>
          </a:xfrm>
        </p:spPr>
        <p:txBody>
          <a:bodyPr anchor="b">
            <a:noAutofit/>
          </a:bodyPr>
          <a:lstStyle>
            <a:lvl1pPr algn="ctr">
              <a:defRPr sz="2500"/>
            </a:lvl1pPr>
          </a:lstStyle>
          <a:p>
            <a:r>
              <a:rPr lang="en-US" dirty="0" smtClean="0"/>
              <a:t>Click to edit Master title style</a:t>
            </a:r>
            <a:endParaRPr lang="en-US" dirty="0"/>
          </a:p>
        </p:txBody>
      </p:sp>
      <p:sp>
        <p:nvSpPr>
          <p:cNvPr id="9" name="Slide Number Placeholder 5"/>
          <p:cNvSpPr txBox="1">
            <a:spLocks/>
          </p:cNvSpPr>
          <p:nvPr userDrawn="1"/>
        </p:nvSpPr>
        <p:spPr>
          <a:xfrm>
            <a:off x="3481489" y="6478963"/>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6" name="TextBox 5"/>
          <p:cNvSpPr txBox="1"/>
          <p:nvPr userDrawn="1"/>
        </p:nvSpPr>
        <p:spPr>
          <a:xfrm>
            <a:off x="3762387" y="6583258"/>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3132818411"/>
      </p:ext>
    </p:extLst>
  </p:cSld>
  <p:clrMapOvr>
    <a:masterClrMapping/>
  </p:clrMapOvr>
  <p:transition spd="slow">
    <p:pu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2" y="5479803"/>
            <a:ext cx="7422093"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900" y="4898690"/>
            <a:ext cx="7423705"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3224" y="3463"/>
            <a:ext cx="9147224" cy="4604222"/>
          </a:xfrm>
        </p:spPr>
        <p:txBody>
          <a:bodyPr/>
          <a:lstStyle>
            <a:lvl1pPr marL="0" indent="0">
              <a:buNone/>
              <a:defRPr/>
            </a:lvl1pPr>
          </a:lstStyle>
          <a:p>
            <a:endParaRPr lang="en-US" dirty="0"/>
          </a:p>
        </p:txBody>
      </p:sp>
      <p:sp>
        <p:nvSpPr>
          <p:cNvPr id="10"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7" name="TextBox 6"/>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3514842810"/>
      </p:ext>
    </p:extLst>
  </p:cSld>
  <p:clrMapOvr>
    <a:masterClrMapping/>
  </p:clrMapOvr>
  <p:transition spd="slow">
    <p:push/>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317969" y="1594720"/>
            <a:ext cx="2173575"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3"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7" name="TextBox 6"/>
          <p:cNvSpPr txBox="1"/>
          <p:nvPr userDrawn="1"/>
        </p:nvSpPr>
        <p:spPr>
          <a:xfrm>
            <a:off x="677240" y="6584447"/>
            <a:ext cx="1358064"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6402485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331992" y="3537073"/>
            <a:ext cx="2173575"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325045" y="1594720"/>
            <a:ext cx="2176684" cy="1807832"/>
          </a:xfrm>
        </p:spPr>
        <p:txBody>
          <a:bodyPr/>
          <a:lstStyle>
            <a:lvl1pPr marL="0" indent="0">
              <a:buNone/>
              <a:defRPr/>
            </a:lvl1pPr>
          </a:lstStyle>
          <a:p>
            <a:endParaRPr lang="en-US" dirty="0"/>
          </a:p>
        </p:txBody>
      </p:sp>
      <p:sp>
        <p:nvSpPr>
          <p:cNvPr id="15"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3"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1" name="TextBox 10"/>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35791192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3224" y="-6498"/>
            <a:ext cx="9147224"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317500" y="4608922"/>
            <a:ext cx="2667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3227295" y="4608922"/>
            <a:ext cx="2667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6140824" y="4608922"/>
            <a:ext cx="2667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Box 13"/>
          <p:cNvSpPr txBox="1"/>
          <p:nvPr userDrawn="1"/>
        </p:nvSpPr>
        <p:spPr>
          <a:xfrm>
            <a:off x="730248" y="6584447"/>
            <a:ext cx="1358064"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26617860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4522118" y="1"/>
            <a:ext cx="4621882" cy="6865243"/>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317968" y="2048432"/>
            <a:ext cx="3850621" cy="405034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TextBox 11"/>
          <p:cNvSpPr txBox="1"/>
          <p:nvPr userDrawn="1"/>
        </p:nvSpPr>
        <p:spPr>
          <a:xfrm>
            <a:off x="703744" y="6584447"/>
            <a:ext cx="1358064"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618269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7" name="TextBox 6"/>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2461370426"/>
      </p:ext>
    </p:extLst>
  </p:cSld>
  <p:clrMapOvr>
    <a:masterClrMapping/>
  </p:clrMapOvr>
  <p:transition spd="slow">
    <p:push/>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1954" y="1564639"/>
            <a:ext cx="5376606" cy="4767685"/>
          </a:xfrm>
          <a:prstGeom prst="rect">
            <a:avLst/>
          </a:prstGeom>
        </p:spPr>
      </p:pic>
      <p:sp>
        <p:nvSpPr>
          <p:cNvPr id="7" name="Picture Placeholder 6"/>
          <p:cNvSpPr>
            <a:spLocks noGrp="1"/>
          </p:cNvSpPr>
          <p:nvPr>
            <p:ph type="pic" sz="quarter" idx="10"/>
          </p:nvPr>
        </p:nvSpPr>
        <p:spPr>
          <a:xfrm>
            <a:off x="3793544" y="2087029"/>
            <a:ext cx="4649416" cy="2802942"/>
          </a:xfrm>
        </p:spPr>
        <p:txBody>
          <a:bodyPr/>
          <a:lstStyle/>
          <a:p>
            <a:endParaRPr lang="en-US" dirty="0"/>
          </a:p>
        </p:txBody>
      </p:sp>
      <p:sp>
        <p:nvSpPr>
          <p:cNvPr id="16"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extBox 9"/>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6412221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1056" y="2153920"/>
            <a:ext cx="5950544" cy="3846403"/>
          </a:xfrm>
          <a:prstGeom prst="rect">
            <a:avLst/>
          </a:prstGeom>
        </p:spPr>
      </p:pic>
      <p:sp>
        <p:nvSpPr>
          <p:cNvPr id="6" name="Picture Placeholder 5"/>
          <p:cNvSpPr>
            <a:spLocks noGrp="1"/>
          </p:cNvSpPr>
          <p:nvPr>
            <p:ph type="pic" sz="quarter" idx="10"/>
          </p:nvPr>
        </p:nvSpPr>
        <p:spPr>
          <a:xfrm>
            <a:off x="3838789" y="2599513"/>
            <a:ext cx="4363435" cy="2849634"/>
          </a:xfrm>
        </p:spPr>
        <p:txBody>
          <a:bodyPr/>
          <a:lstStyle/>
          <a:p>
            <a:endParaRPr lang="en-US" dirty="0"/>
          </a:p>
        </p:txBody>
      </p:sp>
      <p:sp>
        <p:nvSpPr>
          <p:cNvPr id="16"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extBox 9"/>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12771009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1449" y="1409443"/>
            <a:ext cx="3321416" cy="5082552"/>
          </a:xfrm>
          <a:prstGeom prst="rect">
            <a:avLst/>
          </a:prstGeom>
        </p:spPr>
      </p:pic>
      <p:sp>
        <p:nvSpPr>
          <p:cNvPr id="6" name="Picture Placeholder 5"/>
          <p:cNvSpPr>
            <a:spLocks noGrp="1"/>
          </p:cNvSpPr>
          <p:nvPr>
            <p:ph type="pic" sz="quarter" idx="10"/>
          </p:nvPr>
        </p:nvSpPr>
        <p:spPr>
          <a:xfrm>
            <a:off x="3324225" y="2026450"/>
            <a:ext cx="2510304" cy="3911788"/>
          </a:xfrm>
        </p:spPr>
        <p:txBody>
          <a:bodyPr/>
          <a:lstStyle/>
          <a:p>
            <a:endParaRPr lang="en-US" dirty="0"/>
          </a:p>
        </p:txBody>
      </p:sp>
      <p:sp>
        <p:nvSpPr>
          <p:cNvPr id="16"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extBox 9"/>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12771009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6922944" y="6596156"/>
            <a:ext cx="1736373" cy="184666"/>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GAJAH ANNUAL</a:t>
            </a:r>
            <a:r>
              <a:rPr lang="en-US" sz="700" baseline="0" dirty="0" smtClean="0">
                <a:solidFill>
                  <a:srgbClr val="FFFFFF"/>
                </a:solidFill>
                <a:latin typeface="Open Sans"/>
                <a:cs typeface="Open Sans"/>
              </a:rPr>
              <a:t> REPORT 2015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
        <p:nvSpPr>
          <p:cNvPr id="6" name="Picture Placeholder 2"/>
          <p:cNvSpPr>
            <a:spLocks noGrp="1"/>
          </p:cNvSpPr>
          <p:nvPr>
            <p:ph type="pic" sz="quarter" idx="10"/>
          </p:nvPr>
        </p:nvSpPr>
        <p:spPr>
          <a:xfrm>
            <a:off x="-1588" y="518583"/>
            <a:ext cx="9145588" cy="5746750"/>
          </a:xfrm>
        </p:spPr>
        <p:txBody>
          <a:bodyPr/>
          <a:lstStyle/>
          <a:p>
            <a:endParaRPr lang="en-US" dirty="0"/>
          </a:p>
        </p:txBody>
      </p:sp>
    </p:spTree>
    <p:extLst>
      <p:ext uri="{BB962C8B-B14F-4D97-AF65-F5344CB8AC3E}">
        <p14:creationId xmlns:p14="http://schemas.microsoft.com/office/powerpoint/2010/main" val="33106050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4149" y="1409443"/>
            <a:ext cx="6536909" cy="5457965"/>
          </a:xfrm>
          <a:prstGeom prst="rect">
            <a:avLst/>
          </a:prstGeom>
        </p:spPr>
      </p:pic>
      <p:sp>
        <p:nvSpPr>
          <p:cNvPr id="6" name="Picture Placeholder 5"/>
          <p:cNvSpPr>
            <a:spLocks noGrp="1"/>
          </p:cNvSpPr>
          <p:nvPr>
            <p:ph type="pic" sz="quarter" idx="10"/>
          </p:nvPr>
        </p:nvSpPr>
        <p:spPr>
          <a:xfrm>
            <a:off x="3207037" y="2336800"/>
            <a:ext cx="1534297" cy="3190242"/>
          </a:xfrm>
        </p:spPr>
        <p:txBody>
          <a:bodyPr/>
          <a:lstStyle/>
          <a:p>
            <a:endParaRPr lang="en-US" dirty="0"/>
          </a:p>
        </p:txBody>
      </p:sp>
      <p:sp>
        <p:nvSpPr>
          <p:cNvPr id="16"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5357599" y="4378959"/>
            <a:ext cx="2721012" cy="1794555"/>
          </a:xfrm>
        </p:spPr>
        <p:txBody>
          <a:bodyPr/>
          <a:lstStyle/>
          <a:p>
            <a:endParaRPr lang="en-US" dirty="0"/>
          </a:p>
        </p:txBody>
      </p:sp>
      <p:sp>
        <p:nvSpPr>
          <p:cNvPr id="10"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2" name="TextBox 11"/>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24744642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3706" y="1814608"/>
            <a:ext cx="3800286" cy="4428171"/>
          </a:xfrm>
          <a:prstGeom prst="rect">
            <a:avLst/>
          </a:prstGeom>
        </p:spPr>
      </p:pic>
      <p:sp>
        <p:nvSpPr>
          <p:cNvPr id="6" name="Picture Placeholder 5"/>
          <p:cNvSpPr>
            <a:spLocks noGrp="1"/>
          </p:cNvSpPr>
          <p:nvPr>
            <p:ph type="pic" sz="quarter" idx="10"/>
          </p:nvPr>
        </p:nvSpPr>
        <p:spPr>
          <a:xfrm>
            <a:off x="2995368" y="2479040"/>
            <a:ext cx="1597798" cy="3083748"/>
          </a:xfrm>
        </p:spPr>
        <p:txBody>
          <a:bodyPr/>
          <a:lstStyle/>
          <a:p>
            <a:endParaRPr lang="en-US" dirty="0"/>
          </a:p>
        </p:txBody>
      </p:sp>
      <p:sp>
        <p:nvSpPr>
          <p:cNvPr id="16"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4907425" y="2489200"/>
            <a:ext cx="1597798" cy="3083748"/>
          </a:xfrm>
        </p:spPr>
        <p:txBody>
          <a:bodyPr/>
          <a:lstStyle/>
          <a:p>
            <a:endParaRPr lang="en-US" dirty="0"/>
          </a:p>
        </p:txBody>
      </p:sp>
      <p:sp>
        <p:nvSpPr>
          <p:cNvPr id="9"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2" name="TextBox 11"/>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41524597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2333" y="1116160"/>
            <a:ext cx="7430227" cy="5152516"/>
          </a:xfrm>
          <a:prstGeom prst="rect">
            <a:avLst/>
          </a:prstGeom>
        </p:spPr>
      </p:pic>
      <p:sp>
        <p:nvSpPr>
          <p:cNvPr id="6" name="Picture Placeholder 5"/>
          <p:cNvSpPr>
            <a:spLocks noGrp="1"/>
          </p:cNvSpPr>
          <p:nvPr>
            <p:ph type="pic" sz="quarter" idx="10"/>
          </p:nvPr>
        </p:nvSpPr>
        <p:spPr>
          <a:xfrm>
            <a:off x="3002402" y="1541789"/>
            <a:ext cx="7210597" cy="4648286"/>
          </a:xfrm>
        </p:spPr>
        <p:txBody>
          <a:bodyPr/>
          <a:lstStyle/>
          <a:p>
            <a:endParaRPr lang="en-US" dirty="0"/>
          </a:p>
        </p:txBody>
      </p:sp>
      <p:sp>
        <p:nvSpPr>
          <p:cNvPr id="16" name="Slide Number Placeholder 5"/>
          <p:cNvSpPr txBox="1">
            <a:spLocks/>
          </p:cNvSpPr>
          <p:nvPr userDrawn="1"/>
        </p:nvSpPr>
        <p:spPr>
          <a:xfrm>
            <a:off x="317374" y="-6877"/>
            <a:ext cx="2184357"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9" y="73056"/>
            <a:ext cx="1954389"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317374" y="6480152"/>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extBox 9"/>
          <p:cNvSpPr txBox="1"/>
          <p:nvPr userDrawn="1"/>
        </p:nvSpPr>
        <p:spPr>
          <a:xfrm>
            <a:off x="598272" y="6584447"/>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41524597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1_about 04">
    <p:spTree>
      <p:nvGrpSpPr>
        <p:cNvPr id="1" name=""/>
        <p:cNvGrpSpPr/>
        <p:nvPr/>
      </p:nvGrpSpPr>
      <p:grpSpPr>
        <a:xfrm>
          <a:off x="0" y="0"/>
          <a:ext cx="0" cy="0"/>
          <a:chOff x="0" y="0"/>
          <a:chExt cx="0" cy="0"/>
        </a:xfrm>
      </p:grpSpPr>
      <p:sp>
        <p:nvSpPr>
          <p:cNvPr id="76" name="Shape 76"/>
          <p:cNvSpPr>
            <a:spLocks noGrp="1"/>
          </p:cNvSpPr>
          <p:nvPr>
            <p:ph type="body" idx="1"/>
          </p:nvPr>
        </p:nvSpPr>
        <p:spPr>
          <a:xfrm>
            <a:off x="317966" y="4803732"/>
            <a:ext cx="4163978" cy="2054268"/>
          </a:xfrm>
          <a:prstGeom prst="rect">
            <a:avLst/>
          </a:prstGeom>
        </p:spPr>
        <p:txBody>
          <a:bodyPr/>
          <a:lstStyle/>
          <a:p>
            <a:pPr lvl="0">
              <a:defRPr>
                <a:solidFill>
                  <a:srgbClr val="000000"/>
                </a:solidFill>
              </a:defRPr>
            </a:pPr>
            <a:r>
              <a:rPr>
                <a:solidFill>
                  <a:srgbClr val="404040"/>
                </a:solidFill>
              </a:rPr>
              <a:t>Nivel de texto 1</a:t>
            </a:r>
          </a:p>
          <a:p>
            <a:pPr lvl="1">
              <a:defRPr>
                <a:solidFill>
                  <a:srgbClr val="000000"/>
                </a:solidFill>
              </a:defRPr>
            </a:pPr>
            <a:r>
              <a:rPr>
                <a:solidFill>
                  <a:srgbClr val="404040"/>
                </a:solidFill>
              </a:rPr>
              <a:t>Nivel de texto 2</a:t>
            </a:r>
          </a:p>
          <a:p>
            <a:pPr lvl="2">
              <a:defRPr>
                <a:solidFill>
                  <a:srgbClr val="000000"/>
                </a:solidFill>
              </a:defRPr>
            </a:pPr>
            <a:r>
              <a:rPr>
                <a:solidFill>
                  <a:srgbClr val="404040"/>
                </a:solidFill>
              </a:rPr>
              <a:t>Nivel de texto 3</a:t>
            </a:r>
          </a:p>
          <a:p>
            <a:pPr lvl="3">
              <a:defRPr>
                <a:solidFill>
                  <a:srgbClr val="000000"/>
                </a:solidFill>
              </a:defRPr>
            </a:pPr>
            <a:r>
              <a:rPr>
                <a:solidFill>
                  <a:srgbClr val="404040"/>
                </a:solidFill>
              </a:rPr>
              <a:t>Nivel de texto 4</a:t>
            </a:r>
          </a:p>
          <a:p>
            <a:pPr lvl="4">
              <a:defRPr>
                <a:solidFill>
                  <a:srgbClr val="000000"/>
                </a:solidFill>
              </a:defRPr>
            </a:pPr>
            <a:r>
              <a:rPr>
                <a:solidFill>
                  <a:srgbClr val="404040"/>
                </a:solidFill>
              </a:rPr>
              <a:t>Nivel de texto 5</a:t>
            </a:r>
          </a:p>
        </p:txBody>
      </p:sp>
      <p:sp>
        <p:nvSpPr>
          <p:cNvPr id="78" name="Shape 78"/>
          <p:cNvSpPr/>
          <p:nvPr/>
        </p:nvSpPr>
        <p:spPr>
          <a:xfrm>
            <a:off x="317371" y="-6877"/>
            <a:ext cx="2184358" cy="1470025"/>
          </a:xfrm>
          <a:prstGeom prst="rect">
            <a:avLst/>
          </a:prstGeom>
          <a:solidFill>
            <a:srgbClr val="039BE6"/>
          </a:solidFill>
          <a:ln w="12700">
            <a:miter lim="400000"/>
          </a:ln>
        </p:spPr>
        <p:txBody>
          <a:bodyPr lIns="0" tIns="0" rIns="0" bIns="0" anchor="ctr"/>
          <a:lstStyle/>
          <a:p>
            <a:pPr lvl="0" algn="r">
              <a:defRPr sz="1800">
                <a:solidFill>
                  <a:srgbClr val="FFFFFF"/>
                </a:solidFill>
                <a:latin typeface="Open Sans"/>
                <a:ea typeface="Open Sans"/>
                <a:cs typeface="Open Sans"/>
                <a:sym typeface="Open Sans"/>
              </a:defRPr>
            </a:pPr>
            <a:endParaRPr sz="675" dirty="0"/>
          </a:p>
        </p:txBody>
      </p:sp>
      <p:sp>
        <p:nvSpPr>
          <p:cNvPr id="79" name="Shape 79"/>
          <p:cNvSpPr>
            <a:spLocks noGrp="1"/>
          </p:cNvSpPr>
          <p:nvPr>
            <p:ph type="title"/>
          </p:nvPr>
        </p:nvSpPr>
        <p:spPr>
          <a:prstGeom prst="rect">
            <a:avLst/>
          </a:prstGeom>
        </p:spPr>
        <p:txBody>
          <a:bodyPr/>
          <a:lstStyle/>
          <a:p>
            <a:pPr lvl="0">
              <a:defRPr sz="1800">
                <a:solidFill>
                  <a:srgbClr val="000000"/>
                </a:solidFill>
              </a:defRPr>
            </a:pPr>
            <a:r>
              <a:rPr sz="1800">
                <a:solidFill>
                  <a:srgbClr val="FFFFFF"/>
                </a:solidFill>
              </a:rPr>
              <a:t>Texto del título</a:t>
            </a:r>
          </a:p>
        </p:txBody>
      </p:sp>
      <p:sp>
        <p:nvSpPr>
          <p:cNvPr id="80" name="Shape 80"/>
          <p:cNvSpPr>
            <a:spLocks noGrp="1"/>
          </p:cNvSpPr>
          <p:nvPr>
            <p:ph type="sldNum" sz="quarter" idx="2"/>
          </p:nvPr>
        </p:nvSpPr>
        <p:spPr>
          <a:xfrm>
            <a:off x="2035150" y="6568501"/>
            <a:ext cx="258788" cy="243840"/>
          </a:xfrm>
          <a:prstGeom prst="rect">
            <a:avLst/>
          </a:prstGeom>
        </p:spPr>
        <p:txBody>
          <a:bodyPr/>
          <a:lstStyle/>
          <a:p>
            <a:pPr lvl="0">
              <a:defRPr>
                <a:solidFill>
                  <a:srgbClr val="000000"/>
                </a:solidFill>
              </a:defRPr>
            </a:pPr>
            <a:fld id="{86CB4B4D-7CA3-9044-876B-883B54F8677D}" type="slidenum">
              <a:rPr>
                <a:solidFill>
                  <a:srgbClr val="FFFFFF"/>
                </a:solidFill>
              </a:rPr>
              <a:t>‹Nº›</a:t>
            </a:fld>
            <a:endParaRPr dirty="0">
              <a:solidFill>
                <a:srgbClr val="FFFFFF"/>
              </a:solidFill>
            </a:endParaRPr>
          </a:p>
        </p:txBody>
      </p:sp>
    </p:spTree>
    <p:extLst>
      <p:ext uri="{BB962C8B-B14F-4D97-AF65-F5344CB8AC3E}">
        <p14:creationId xmlns:p14="http://schemas.microsoft.com/office/powerpoint/2010/main" val="262632328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3010369"/>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37271335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4582894" y="81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33" hasCustomPrompt="1"/>
          </p:nvPr>
        </p:nvSpPr>
        <p:spPr>
          <a:xfrm>
            <a:off x="4582894" y="13737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34" hasCustomPrompt="1"/>
          </p:nvPr>
        </p:nvSpPr>
        <p:spPr>
          <a:xfrm>
            <a:off x="4582894" y="274178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35" hasCustomPrompt="1"/>
          </p:nvPr>
        </p:nvSpPr>
        <p:spPr>
          <a:xfrm>
            <a:off x="4582894" y="4109849"/>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36" hasCustomPrompt="1"/>
          </p:nvPr>
        </p:nvSpPr>
        <p:spPr>
          <a:xfrm>
            <a:off x="4582894" y="5481467"/>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37" hasCustomPrompt="1"/>
          </p:nvPr>
        </p:nvSpPr>
        <p:spPr>
          <a:xfrm>
            <a:off x="5608944" y="81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38" hasCustomPrompt="1"/>
          </p:nvPr>
        </p:nvSpPr>
        <p:spPr>
          <a:xfrm>
            <a:off x="5608944" y="13737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39" hasCustomPrompt="1"/>
          </p:nvPr>
        </p:nvSpPr>
        <p:spPr>
          <a:xfrm>
            <a:off x="5608944" y="274178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40" hasCustomPrompt="1"/>
          </p:nvPr>
        </p:nvSpPr>
        <p:spPr>
          <a:xfrm>
            <a:off x="5608944" y="4109849"/>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41" hasCustomPrompt="1"/>
          </p:nvPr>
        </p:nvSpPr>
        <p:spPr>
          <a:xfrm>
            <a:off x="5608944" y="5481467"/>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42" hasCustomPrompt="1"/>
          </p:nvPr>
        </p:nvSpPr>
        <p:spPr>
          <a:xfrm>
            <a:off x="6634994" y="81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5" name="Picture Placeholder 2"/>
          <p:cNvSpPr>
            <a:spLocks noGrp="1"/>
          </p:cNvSpPr>
          <p:nvPr>
            <p:ph type="pic" sz="quarter" idx="43" hasCustomPrompt="1"/>
          </p:nvPr>
        </p:nvSpPr>
        <p:spPr>
          <a:xfrm>
            <a:off x="6634994" y="13737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6" name="Picture Placeholder 2"/>
          <p:cNvSpPr>
            <a:spLocks noGrp="1"/>
          </p:cNvSpPr>
          <p:nvPr>
            <p:ph type="pic" sz="quarter" idx="44" hasCustomPrompt="1"/>
          </p:nvPr>
        </p:nvSpPr>
        <p:spPr>
          <a:xfrm>
            <a:off x="6634994" y="274178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7" name="Picture Placeholder 2"/>
          <p:cNvSpPr>
            <a:spLocks noGrp="1"/>
          </p:cNvSpPr>
          <p:nvPr>
            <p:ph type="pic" sz="quarter" idx="45" hasCustomPrompt="1"/>
          </p:nvPr>
        </p:nvSpPr>
        <p:spPr>
          <a:xfrm>
            <a:off x="6634994" y="4109849"/>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8" name="Picture Placeholder 2"/>
          <p:cNvSpPr>
            <a:spLocks noGrp="1"/>
          </p:cNvSpPr>
          <p:nvPr>
            <p:ph type="pic" sz="quarter" idx="46" hasCustomPrompt="1"/>
          </p:nvPr>
        </p:nvSpPr>
        <p:spPr>
          <a:xfrm>
            <a:off x="6634994" y="5481467"/>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Picture Placeholder 2"/>
          <p:cNvSpPr>
            <a:spLocks noGrp="1"/>
          </p:cNvSpPr>
          <p:nvPr>
            <p:ph type="pic" sz="quarter" idx="47" hasCustomPrompt="1"/>
          </p:nvPr>
        </p:nvSpPr>
        <p:spPr>
          <a:xfrm>
            <a:off x="7661044" y="81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0" name="Picture Placeholder 2"/>
          <p:cNvSpPr>
            <a:spLocks noGrp="1"/>
          </p:cNvSpPr>
          <p:nvPr>
            <p:ph type="pic" sz="quarter" idx="48" hasCustomPrompt="1"/>
          </p:nvPr>
        </p:nvSpPr>
        <p:spPr>
          <a:xfrm>
            <a:off x="7661044" y="137371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1" name="Picture Placeholder 2"/>
          <p:cNvSpPr>
            <a:spLocks noGrp="1"/>
          </p:cNvSpPr>
          <p:nvPr>
            <p:ph type="pic" sz="quarter" idx="49" hasCustomPrompt="1"/>
          </p:nvPr>
        </p:nvSpPr>
        <p:spPr>
          <a:xfrm>
            <a:off x="7661044" y="274178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2" name="Picture Placeholder 2"/>
          <p:cNvSpPr>
            <a:spLocks noGrp="1"/>
          </p:cNvSpPr>
          <p:nvPr>
            <p:ph type="pic" sz="quarter" idx="50" hasCustomPrompt="1"/>
          </p:nvPr>
        </p:nvSpPr>
        <p:spPr>
          <a:xfrm>
            <a:off x="7661044" y="4109849"/>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3" name="Picture Placeholder 2"/>
          <p:cNvSpPr>
            <a:spLocks noGrp="1"/>
          </p:cNvSpPr>
          <p:nvPr>
            <p:ph type="pic" sz="quarter" idx="51" hasCustomPrompt="1"/>
          </p:nvPr>
        </p:nvSpPr>
        <p:spPr>
          <a:xfrm>
            <a:off x="7661044" y="5481467"/>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4" name="Picture Placeholder 2"/>
          <p:cNvSpPr>
            <a:spLocks noGrp="1"/>
          </p:cNvSpPr>
          <p:nvPr>
            <p:ph type="pic" sz="quarter" idx="52" hasCustomPrompt="1"/>
          </p:nvPr>
        </p:nvSpPr>
        <p:spPr>
          <a:xfrm>
            <a:off x="478694" y="840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5" name="Picture Placeholder 2"/>
          <p:cNvSpPr>
            <a:spLocks noGrp="1"/>
          </p:cNvSpPr>
          <p:nvPr>
            <p:ph type="pic" sz="quarter" idx="53" hasCustomPrompt="1"/>
          </p:nvPr>
        </p:nvSpPr>
        <p:spPr>
          <a:xfrm>
            <a:off x="478694" y="137400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6" name="Picture Placeholder 2"/>
          <p:cNvSpPr>
            <a:spLocks noGrp="1"/>
          </p:cNvSpPr>
          <p:nvPr>
            <p:ph type="pic" sz="quarter" idx="54" hasCustomPrompt="1"/>
          </p:nvPr>
        </p:nvSpPr>
        <p:spPr>
          <a:xfrm>
            <a:off x="478694" y="2742070"/>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7" name="Picture Placeholder 2"/>
          <p:cNvSpPr>
            <a:spLocks noGrp="1"/>
          </p:cNvSpPr>
          <p:nvPr>
            <p:ph type="pic" sz="quarter" idx="55" hasCustomPrompt="1"/>
          </p:nvPr>
        </p:nvSpPr>
        <p:spPr>
          <a:xfrm>
            <a:off x="478694" y="411013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8" name="Picture Placeholder 2"/>
          <p:cNvSpPr>
            <a:spLocks noGrp="1"/>
          </p:cNvSpPr>
          <p:nvPr>
            <p:ph type="pic" sz="quarter" idx="56" hasCustomPrompt="1"/>
          </p:nvPr>
        </p:nvSpPr>
        <p:spPr>
          <a:xfrm>
            <a:off x="478694" y="5481754"/>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9" name="Picture Placeholder 2"/>
          <p:cNvSpPr>
            <a:spLocks noGrp="1"/>
          </p:cNvSpPr>
          <p:nvPr>
            <p:ph type="pic" sz="quarter" idx="57" hasCustomPrompt="1"/>
          </p:nvPr>
        </p:nvSpPr>
        <p:spPr>
          <a:xfrm>
            <a:off x="1504744" y="840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0" name="Picture Placeholder 2"/>
          <p:cNvSpPr>
            <a:spLocks noGrp="1"/>
          </p:cNvSpPr>
          <p:nvPr>
            <p:ph type="pic" sz="quarter" idx="58" hasCustomPrompt="1"/>
          </p:nvPr>
        </p:nvSpPr>
        <p:spPr>
          <a:xfrm>
            <a:off x="1504744" y="137400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1" name="Picture Placeholder 2"/>
          <p:cNvSpPr>
            <a:spLocks noGrp="1"/>
          </p:cNvSpPr>
          <p:nvPr>
            <p:ph type="pic" sz="quarter" idx="59" hasCustomPrompt="1"/>
          </p:nvPr>
        </p:nvSpPr>
        <p:spPr>
          <a:xfrm>
            <a:off x="1504744" y="2742070"/>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2" name="Picture Placeholder 2"/>
          <p:cNvSpPr>
            <a:spLocks noGrp="1"/>
          </p:cNvSpPr>
          <p:nvPr>
            <p:ph type="pic" sz="quarter" idx="60" hasCustomPrompt="1"/>
          </p:nvPr>
        </p:nvSpPr>
        <p:spPr>
          <a:xfrm>
            <a:off x="1504744" y="411013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3" name="Picture Placeholder 2"/>
          <p:cNvSpPr>
            <a:spLocks noGrp="1"/>
          </p:cNvSpPr>
          <p:nvPr>
            <p:ph type="pic" sz="quarter" idx="61" hasCustomPrompt="1"/>
          </p:nvPr>
        </p:nvSpPr>
        <p:spPr>
          <a:xfrm>
            <a:off x="1504744" y="5481754"/>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4" name="Picture Placeholder 2"/>
          <p:cNvSpPr>
            <a:spLocks noGrp="1"/>
          </p:cNvSpPr>
          <p:nvPr>
            <p:ph type="pic" sz="quarter" idx="62" hasCustomPrompt="1"/>
          </p:nvPr>
        </p:nvSpPr>
        <p:spPr>
          <a:xfrm>
            <a:off x="2530794" y="840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5" name="Picture Placeholder 2"/>
          <p:cNvSpPr>
            <a:spLocks noGrp="1"/>
          </p:cNvSpPr>
          <p:nvPr>
            <p:ph type="pic" sz="quarter" idx="63" hasCustomPrompt="1"/>
          </p:nvPr>
        </p:nvSpPr>
        <p:spPr>
          <a:xfrm>
            <a:off x="2530794" y="137400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6" name="Picture Placeholder 2"/>
          <p:cNvSpPr>
            <a:spLocks noGrp="1"/>
          </p:cNvSpPr>
          <p:nvPr>
            <p:ph type="pic" sz="quarter" idx="64" hasCustomPrompt="1"/>
          </p:nvPr>
        </p:nvSpPr>
        <p:spPr>
          <a:xfrm>
            <a:off x="2530794" y="2742070"/>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7" name="Picture Placeholder 2"/>
          <p:cNvSpPr>
            <a:spLocks noGrp="1"/>
          </p:cNvSpPr>
          <p:nvPr>
            <p:ph type="pic" sz="quarter" idx="65" hasCustomPrompt="1"/>
          </p:nvPr>
        </p:nvSpPr>
        <p:spPr>
          <a:xfrm>
            <a:off x="2530794" y="411013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8" name="Picture Placeholder 2"/>
          <p:cNvSpPr>
            <a:spLocks noGrp="1"/>
          </p:cNvSpPr>
          <p:nvPr>
            <p:ph type="pic" sz="quarter" idx="66" hasCustomPrompt="1"/>
          </p:nvPr>
        </p:nvSpPr>
        <p:spPr>
          <a:xfrm>
            <a:off x="2530794" y="5481754"/>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9" name="Picture Placeholder 2"/>
          <p:cNvSpPr>
            <a:spLocks noGrp="1"/>
          </p:cNvSpPr>
          <p:nvPr>
            <p:ph type="pic" sz="quarter" idx="67" hasCustomPrompt="1"/>
          </p:nvPr>
        </p:nvSpPr>
        <p:spPr>
          <a:xfrm>
            <a:off x="3556844" y="8403"/>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0" name="Picture Placeholder 2"/>
          <p:cNvSpPr>
            <a:spLocks noGrp="1"/>
          </p:cNvSpPr>
          <p:nvPr>
            <p:ph type="pic" sz="quarter" idx="68" hasCustomPrompt="1"/>
          </p:nvPr>
        </p:nvSpPr>
        <p:spPr>
          <a:xfrm>
            <a:off x="3556844" y="1374002"/>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1" name="Picture Placeholder 2"/>
          <p:cNvSpPr>
            <a:spLocks noGrp="1"/>
          </p:cNvSpPr>
          <p:nvPr>
            <p:ph type="pic" sz="quarter" idx="69" hasCustomPrompt="1"/>
          </p:nvPr>
        </p:nvSpPr>
        <p:spPr>
          <a:xfrm>
            <a:off x="3556844" y="2742070"/>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2" name="Picture Placeholder 2"/>
          <p:cNvSpPr>
            <a:spLocks noGrp="1"/>
          </p:cNvSpPr>
          <p:nvPr>
            <p:ph type="pic" sz="quarter" idx="70" hasCustomPrompt="1"/>
          </p:nvPr>
        </p:nvSpPr>
        <p:spPr>
          <a:xfrm>
            <a:off x="3556844" y="4110136"/>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3" name="Picture Placeholder 2"/>
          <p:cNvSpPr>
            <a:spLocks noGrp="1"/>
          </p:cNvSpPr>
          <p:nvPr>
            <p:ph type="pic" sz="quarter" idx="71" hasCustomPrompt="1"/>
          </p:nvPr>
        </p:nvSpPr>
        <p:spPr>
          <a:xfrm>
            <a:off x="3556844" y="5481754"/>
            <a:ext cx="1026050"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Tree>
    <p:extLst>
      <p:ext uri="{BB962C8B-B14F-4D97-AF65-F5344CB8AC3E}">
        <p14:creationId xmlns:p14="http://schemas.microsoft.com/office/powerpoint/2010/main" val="15358109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48581" y="2"/>
            <a:ext cx="2304001" cy="1711897"/>
          </a:xfrm>
        </p:spPr>
        <p:txBody>
          <a:bodyPr/>
          <a:lstStyle/>
          <a:p>
            <a:endParaRPr lang="en-US" dirty="0"/>
          </a:p>
        </p:txBody>
      </p:sp>
      <p:sp>
        <p:nvSpPr>
          <p:cNvPr id="5" name="Picture Placeholder 7"/>
          <p:cNvSpPr>
            <a:spLocks noGrp="1"/>
          </p:cNvSpPr>
          <p:nvPr>
            <p:ph type="pic" sz="quarter" idx="11"/>
          </p:nvPr>
        </p:nvSpPr>
        <p:spPr>
          <a:xfrm>
            <a:off x="2262361" y="2"/>
            <a:ext cx="2304001" cy="1711897"/>
          </a:xfrm>
        </p:spPr>
        <p:txBody>
          <a:bodyPr/>
          <a:lstStyle/>
          <a:p>
            <a:endParaRPr lang="en-US" dirty="0"/>
          </a:p>
        </p:txBody>
      </p:sp>
      <p:sp>
        <p:nvSpPr>
          <p:cNvPr id="6" name="Picture Placeholder 7"/>
          <p:cNvSpPr>
            <a:spLocks noGrp="1"/>
          </p:cNvSpPr>
          <p:nvPr>
            <p:ph type="pic" sz="quarter" idx="12"/>
          </p:nvPr>
        </p:nvSpPr>
        <p:spPr>
          <a:xfrm>
            <a:off x="4573030" y="2"/>
            <a:ext cx="2304001" cy="1711897"/>
          </a:xfrm>
        </p:spPr>
        <p:txBody>
          <a:bodyPr/>
          <a:lstStyle/>
          <a:p>
            <a:endParaRPr lang="en-US" dirty="0"/>
          </a:p>
        </p:txBody>
      </p:sp>
      <p:sp>
        <p:nvSpPr>
          <p:cNvPr id="7" name="Picture Placeholder 7"/>
          <p:cNvSpPr>
            <a:spLocks noGrp="1"/>
          </p:cNvSpPr>
          <p:nvPr>
            <p:ph type="pic" sz="quarter" idx="13"/>
          </p:nvPr>
        </p:nvSpPr>
        <p:spPr>
          <a:xfrm>
            <a:off x="6883971" y="2"/>
            <a:ext cx="2304001" cy="1711897"/>
          </a:xfrm>
        </p:spPr>
        <p:txBody>
          <a:bodyPr/>
          <a:lstStyle/>
          <a:p>
            <a:endParaRPr lang="en-US" dirty="0"/>
          </a:p>
        </p:txBody>
      </p:sp>
      <p:sp>
        <p:nvSpPr>
          <p:cNvPr id="8" name="Picture Placeholder 7"/>
          <p:cNvSpPr>
            <a:spLocks noGrp="1"/>
          </p:cNvSpPr>
          <p:nvPr>
            <p:ph type="pic" sz="quarter" idx="14"/>
          </p:nvPr>
        </p:nvSpPr>
        <p:spPr>
          <a:xfrm>
            <a:off x="-48854" y="1721152"/>
            <a:ext cx="2304001" cy="1711897"/>
          </a:xfrm>
        </p:spPr>
        <p:txBody>
          <a:bodyPr/>
          <a:lstStyle/>
          <a:p>
            <a:endParaRPr lang="en-US" dirty="0"/>
          </a:p>
        </p:txBody>
      </p:sp>
      <p:sp>
        <p:nvSpPr>
          <p:cNvPr id="9" name="Picture Placeholder 7"/>
          <p:cNvSpPr>
            <a:spLocks noGrp="1"/>
          </p:cNvSpPr>
          <p:nvPr>
            <p:ph type="pic" sz="quarter" idx="15"/>
          </p:nvPr>
        </p:nvSpPr>
        <p:spPr>
          <a:xfrm>
            <a:off x="2262089" y="1721152"/>
            <a:ext cx="2304001" cy="1711897"/>
          </a:xfrm>
        </p:spPr>
        <p:txBody>
          <a:bodyPr/>
          <a:lstStyle/>
          <a:p>
            <a:endParaRPr lang="en-US" dirty="0"/>
          </a:p>
        </p:txBody>
      </p:sp>
      <p:sp>
        <p:nvSpPr>
          <p:cNvPr id="10" name="Picture Placeholder 7"/>
          <p:cNvSpPr>
            <a:spLocks noGrp="1"/>
          </p:cNvSpPr>
          <p:nvPr>
            <p:ph type="pic" sz="quarter" idx="16"/>
          </p:nvPr>
        </p:nvSpPr>
        <p:spPr>
          <a:xfrm>
            <a:off x="4572757" y="1721152"/>
            <a:ext cx="2304001" cy="1711897"/>
          </a:xfrm>
        </p:spPr>
        <p:txBody>
          <a:bodyPr/>
          <a:lstStyle/>
          <a:p>
            <a:endParaRPr lang="en-US" dirty="0"/>
          </a:p>
        </p:txBody>
      </p:sp>
      <p:sp>
        <p:nvSpPr>
          <p:cNvPr id="11" name="Picture Placeholder 7"/>
          <p:cNvSpPr>
            <a:spLocks noGrp="1"/>
          </p:cNvSpPr>
          <p:nvPr>
            <p:ph type="pic" sz="quarter" idx="17"/>
          </p:nvPr>
        </p:nvSpPr>
        <p:spPr>
          <a:xfrm>
            <a:off x="6883698" y="1721152"/>
            <a:ext cx="2304001" cy="1711897"/>
          </a:xfrm>
        </p:spPr>
        <p:txBody>
          <a:bodyPr/>
          <a:lstStyle/>
          <a:p>
            <a:endParaRPr lang="en-US" dirty="0"/>
          </a:p>
        </p:txBody>
      </p:sp>
      <p:sp>
        <p:nvSpPr>
          <p:cNvPr id="12" name="Picture Placeholder 7"/>
          <p:cNvSpPr>
            <a:spLocks noGrp="1"/>
          </p:cNvSpPr>
          <p:nvPr>
            <p:ph type="pic" sz="quarter" idx="18"/>
          </p:nvPr>
        </p:nvSpPr>
        <p:spPr>
          <a:xfrm>
            <a:off x="-48308" y="3443461"/>
            <a:ext cx="2304001" cy="1711897"/>
          </a:xfrm>
        </p:spPr>
        <p:txBody>
          <a:bodyPr/>
          <a:lstStyle/>
          <a:p>
            <a:endParaRPr lang="en-US" dirty="0"/>
          </a:p>
        </p:txBody>
      </p:sp>
      <p:sp>
        <p:nvSpPr>
          <p:cNvPr id="13" name="Picture Placeholder 7"/>
          <p:cNvSpPr>
            <a:spLocks noGrp="1"/>
          </p:cNvSpPr>
          <p:nvPr>
            <p:ph type="pic" sz="quarter" idx="19"/>
          </p:nvPr>
        </p:nvSpPr>
        <p:spPr>
          <a:xfrm>
            <a:off x="2262635" y="3443461"/>
            <a:ext cx="2304001" cy="1711897"/>
          </a:xfrm>
        </p:spPr>
        <p:txBody>
          <a:bodyPr/>
          <a:lstStyle/>
          <a:p>
            <a:endParaRPr lang="en-US" dirty="0"/>
          </a:p>
        </p:txBody>
      </p:sp>
      <p:sp>
        <p:nvSpPr>
          <p:cNvPr id="14" name="Picture Placeholder 7"/>
          <p:cNvSpPr>
            <a:spLocks noGrp="1"/>
          </p:cNvSpPr>
          <p:nvPr>
            <p:ph type="pic" sz="quarter" idx="20"/>
          </p:nvPr>
        </p:nvSpPr>
        <p:spPr>
          <a:xfrm>
            <a:off x="4573303" y="3443461"/>
            <a:ext cx="2304001" cy="1711897"/>
          </a:xfrm>
        </p:spPr>
        <p:txBody>
          <a:bodyPr/>
          <a:lstStyle/>
          <a:p>
            <a:endParaRPr lang="en-US" dirty="0"/>
          </a:p>
        </p:txBody>
      </p:sp>
      <p:sp>
        <p:nvSpPr>
          <p:cNvPr id="15" name="Picture Placeholder 7"/>
          <p:cNvSpPr>
            <a:spLocks noGrp="1"/>
          </p:cNvSpPr>
          <p:nvPr>
            <p:ph type="pic" sz="quarter" idx="21"/>
          </p:nvPr>
        </p:nvSpPr>
        <p:spPr>
          <a:xfrm>
            <a:off x="6884244" y="3443461"/>
            <a:ext cx="2304001" cy="1711897"/>
          </a:xfrm>
        </p:spPr>
        <p:txBody>
          <a:bodyPr/>
          <a:lstStyle/>
          <a:p>
            <a:endParaRPr lang="en-US" dirty="0"/>
          </a:p>
        </p:txBody>
      </p:sp>
      <p:sp>
        <p:nvSpPr>
          <p:cNvPr id="16" name="Picture Placeholder 7"/>
          <p:cNvSpPr>
            <a:spLocks noGrp="1"/>
          </p:cNvSpPr>
          <p:nvPr>
            <p:ph type="pic" sz="quarter" idx="22"/>
          </p:nvPr>
        </p:nvSpPr>
        <p:spPr>
          <a:xfrm>
            <a:off x="-49473" y="5162233"/>
            <a:ext cx="2304001" cy="1711897"/>
          </a:xfrm>
        </p:spPr>
        <p:txBody>
          <a:bodyPr/>
          <a:lstStyle/>
          <a:p>
            <a:endParaRPr lang="en-US" dirty="0"/>
          </a:p>
        </p:txBody>
      </p:sp>
      <p:sp>
        <p:nvSpPr>
          <p:cNvPr id="17" name="Picture Placeholder 7"/>
          <p:cNvSpPr>
            <a:spLocks noGrp="1"/>
          </p:cNvSpPr>
          <p:nvPr>
            <p:ph type="pic" sz="quarter" idx="23"/>
          </p:nvPr>
        </p:nvSpPr>
        <p:spPr>
          <a:xfrm>
            <a:off x="2261469" y="5162233"/>
            <a:ext cx="2304001" cy="1711897"/>
          </a:xfrm>
        </p:spPr>
        <p:txBody>
          <a:bodyPr/>
          <a:lstStyle/>
          <a:p>
            <a:endParaRPr lang="en-US" dirty="0"/>
          </a:p>
        </p:txBody>
      </p:sp>
      <p:sp>
        <p:nvSpPr>
          <p:cNvPr id="20" name="Picture Placeholder 7"/>
          <p:cNvSpPr>
            <a:spLocks noGrp="1"/>
          </p:cNvSpPr>
          <p:nvPr>
            <p:ph type="pic" sz="quarter" idx="24"/>
          </p:nvPr>
        </p:nvSpPr>
        <p:spPr>
          <a:xfrm>
            <a:off x="4572138" y="5162233"/>
            <a:ext cx="2304001" cy="1711897"/>
          </a:xfrm>
        </p:spPr>
        <p:txBody>
          <a:bodyPr/>
          <a:lstStyle/>
          <a:p>
            <a:endParaRPr lang="en-US" dirty="0"/>
          </a:p>
        </p:txBody>
      </p:sp>
      <p:sp>
        <p:nvSpPr>
          <p:cNvPr id="21" name="Picture Placeholder 7"/>
          <p:cNvSpPr>
            <a:spLocks noGrp="1"/>
          </p:cNvSpPr>
          <p:nvPr>
            <p:ph type="pic" sz="quarter" idx="25"/>
          </p:nvPr>
        </p:nvSpPr>
        <p:spPr>
          <a:xfrm>
            <a:off x="6883079" y="5162233"/>
            <a:ext cx="2304001" cy="1711897"/>
          </a:xfrm>
        </p:spPr>
        <p:txBody>
          <a:bodyPr/>
          <a:lstStyle/>
          <a:p>
            <a:endParaRPr lang="en-US" dirty="0"/>
          </a:p>
        </p:txBody>
      </p:sp>
    </p:spTree>
    <p:extLst>
      <p:ext uri="{BB962C8B-B14F-4D97-AF65-F5344CB8AC3E}">
        <p14:creationId xmlns:p14="http://schemas.microsoft.com/office/powerpoint/2010/main" val="13044386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48581" y="2"/>
            <a:ext cx="2304001" cy="1711897"/>
          </a:xfrm>
        </p:spPr>
        <p:txBody>
          <a:bodyPr/>
          <a:lstStyle/>
          <a:p>
            <a:endParaRPr lang="en-US" dirty="0"/>
          </a:p>
        </p:txBody>
      </p:sp>
      <p:sp>
        <p:nvSpPr>
          <p:cNvPr id="5" name="Picture Placeholder 7"/>
          <p:cNvSpPr>
            <a:spLocks noGrp="1"/>
          </p:cNvSpPr>
          <p:nvPr>
            <p:ph type="pic" sz="quarter" idx="11"/>
          </p:nvPr>
        </p:nvSpPr>
        <p:spPr>
          <a:xfrm>
            <a:off x="2262361" y="2"/>
            <a:ext cx="2304001" cy="1711897"/>
          </a:xfrm>
        </p:spPr>
        <p:txBody>
          <a:bodyPr/>
          <a:lstStyle/>
          <a:p>
            <a:endParaRPr lang="en-US" dirty="0"/>
          </a:p>
        </p:txBody>
      </p:sp>
      <p:sp>
        <p:nvSpPr>
          <p:cNvPr id="6" name="Picture Placeholder 7"/>
          <p:cNvSpPr>
            <a:spLocks noGrp="1"/>
          </p:cNvSpPr>
          <p:nvPr>
            <p:ph type="pic" sz="quarter" idx="12"/>
          </p:nvPr>
        </p:nvSpPr>
        <p:spPr>
          <a:xfrm>
            <a:off x="4573030" y="2"/>
            <a:ext cx="2304001" cy="1711897"/>
          </a:xfrm>
        </p:spPr>
        <p:txBody>
          <a:bodyPr/>
          <a:lstStyle/>
          <a:p>
            <a:endParaRPr lang="en-US" dirty="0"/>
          </a:p>
        </p:txBody>
      </p:sp>
      <p:sp>
        <p:nvSpPr>
          <p:cNvPr id="7" name="Picture Placeholder 7"/>
          <p:cNvSpPr>
            <a:spLocks noGrp="1"/>
          </p:cNvSpPr>
          <p:nvPr>
            <p:ph type="pic" sz="quarter" idx="13"/>
          </p:nvPr>
        </p:nvSpPr>
        <p:spPr>
          <a:xfrm>
            <a:off x="6883971" y="2"/>
            <a:ext cx="2304001" cy="1711897"/>
          </a:xfrm>
        </p:spPr>
        <p:txBody>
          <a:bodyPr/>
          <a:lstStyle/>
          <a:p>
            <a:endParaRPr lang="en-US" dirty="0"/>
          </a:p>
        </p:txBody>
      </p:sp>
      <p:sp>
        <p:nvSpPr>
          <p:cNvPr id="8" name="Picture Placeholder 7"/>
          <p:cNvSpPr>
            <a:spLocks noGrp="1"/>
          </p:cNvSpPr>
          <p:nvPr>
            <p:ph type="pic" sz="quarter" idx="14"/>
          </p:nvPr>
        </p:nvSpPr>
        <p:spPr>
          <a:xfrm>
            <a:off x="-48854" y="1721152"/>
            <a:ext cx="2304001" cy="1711897"/>
          </a:xfrm>
        </p:spPr>
        <p:txBody>
          <a:bodyPr/>
          <a:lstStyle/>
          <a:p>
            <a:endParaRPr lang="en-US" dirty="0"/>
          </a:p>
        </p:txBody>
      </p:sp>
      <p:sp>
        <p:nvSpPr>
          <p:cNvPr id="9" name="Picture Placeholder 7"/>
          <p:cNvSpPr>
            <a:spLocks noGrp="1"/>
          </p:cNvSpPr>
          <p:nvPr>
            <p:ph type="pic" sz="quarter" idx="15"/>
          </p:nvPr>
        </p:nvSpPr>
        <p:spPr>
          <a:xfrm>
            <a:off x="2262089" y="1721152"/>
            <a:ext cx="2304001" cy="1711897"/>
          </a:xfrm>
        </p:spPr>
        <p:txBody>
          <a:bodyPr/>
          <a:lstStyle/>
          <a:p>
            <a:endParaRPr lang="en-US" dirty="0"/>
          </a:p>
        </p:txBody>
      </p:sp>
      <p:sp>
        <p:nvSpPr>
          <p:cNvPr id="10" name="Picture Placeholder 7"/>
          <p:cNvSpPr>
            <a:spLocks noGrp="1"/>
          </p:cNvSpPr>
          <p:nvPr>
            <p:ph type="pic" sz="quarter" idx="16"/>
          </p:nvPr>
        </p:nvSpPr>
        <p:spPr>
          <a:xfrm>
            <a:off x="4572757" y="1721152"/>
            <a:ext cx="2304001" cy="1711897"/>
          </a:xfrm>
        </p:spPr>
        <p:txBody>
          <a:bodyPr/>
          <a:lstStyle/>
          <a:p>
            <a:endParaRPr lang="en-US" dirty="0"/>
          </a:p>
        </p:txBody>
      </p:sp>
      <p:sp>
        <p:nvSpPr>
          <p:cNvPr id="11" name="Picture Placeholder 7"/>
          <p:cNvSpPr>
            <a:spLocks noGrp="1"/>
          </p:cNvSpPr>
          <p:nvPr>
            <p:ph type="pic" sz="quarter" idx="17"/>
          </p:nvPr>
        </p:nvSpPr>
        <p:spPr>
          <a:xfrm>
            <a:off x="6883698" y="1721152"/>
            <a:ext cx="2304001" cy="1711897"/>
          </a:xfrm>
        </p:spPr>
        <p:txBody>
          <a:bodyPr/>
          <a:lstStyle/>
          <a:p>
            <a:endParaRPr lang="en-US" dirty="0"/>
          </a:p>
        </p:txBody>
      </p:sp>
      <p:sp>
        <p:nvSpPr>
          <p:cNvPr id="12" name="Picture Placeholder 7"/>
          <p:cNvSpPr>
            <a:spLocks noGrp="1"/>
          </p:cNvSpPr>
          <p:nvPr>
            <p:ph type="pic" sz="quarter" idx="18"/>
          </p:nvPr>
        </p:nvSpPr>
        <p:spPr>
          <a:xfrm>
            <a:off x="-48308" y="3443461"/>
            <a:ext cx="2304001" cy="1711897"/>
          </a:xfrm>
        </p:spPr>
        <p:txBody>
          <a:bodyPr/>
          <a:lstStyle/>
          <a:p>
            <a:endParaRPr lang="en-US" dirty="0"/>
          </a:p>
        </p:txBody>
      </p:sp>
      <p:sp>
        <p:nvSpPr>
          <p:cNvPr id="13" name="Picture Placeholder 7"/>
          <p:cNvSpPr>
            <a:spLocks noGrp="1"/>
          </p:cNvSpPr>
          <p:nvPr>
            <p:ph type="pic" sz="quarter" idx="19"/>
          </p:nvPr>
        </p:nvSpPr>
        <p:spPr>
          <a:xfrm>
            <a:off x="2262635" y="3443461"/>
            <a:ext cx="2304001" cy="1711897"/>
          </a:xfrm>
        </p:spPr>
        <p:txBody>
          <a:bodyPr/>
          <a:lstStyle/>
          <a:p>
            <a:endParaRPr lang="en-US" dirty="0"/>
          </a:p>
        </p:txBody>
      </p:sp>
      <p:sp>
        <p:nvSpPr>
          <p:cNvPr id="14" name="Picture Placeholder 7"/>
          <p:cNvSpPr>
            <a:spLocks noGrp="1"/>
          </p:cNvSpPr>
          <p:nvPr>
            <p:ph type="pic" sz="quarter" idx="20"/>
          </p:nvPr>
        </p:nvSpPr>
        <p:spPr>
          <a:xfrm>
            <a:off x="4573303" y="3443461"/>
            <a:ext cx="2304001" cy="1711897"/>
          </a:xfrm>
        </p:spPr>
        <p:txBody>
          <a:bodyPr/>
          <a:lstStyle/>
          <a:p>
            <a:endParaRPr lang="en-US" dirty="0"/>
          </a:p>
        </p:txBody>
      </p:sp>
      <p:sp>
        <p:nvSpPr>
          <p:cNvPr id="15" name="Picture Placeholder 7"/>
          <p:cNvSpPr>
            <a:spLocks noGrp="1"/>
          </p:cNvSpPr>
          <p:nvPr>
            <p:ph type="pic" sz="quarter" idx="21"/>
          </p:nvPr>
        </p:nvSpPr>
        <p:spPr>
          <a:xfrm>
            <a:off x="6884244" y="3443461"/>
            <a:ext cx="2304001" cy="1711897"/>
          </a:xfrm>
        </p:spPr>
        <p:txBody>
          <a:bodyPr/>
          <a:lstStyle/>
          <a:p>
            <a:endParaRPr lang="en-US" dirty="0"/>
          </a:p>
        </p:txBody>
      </p:sp>
      <p:sp>
        <p:nvSpPr>
          <p:cNvPr id="18" name="Title 1"/>
          <p:cNvSpPr>
            <a:spLocks noGrp="1"/>
          </p:cNvSpPr>
          <p:nvPr>
            <p:ph type="ctrTitle"/>
          </p:nvPr>
        </p:nvSpPr>
        <p:spPr>
          <a:xfrm>
            <a:off x="316756" y="5263709"/>
            <a:ext cx="8520677"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317967" y="5891672"/>
            <a:ext cx="8519465"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965590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55521" y="1"/>
            <a:ext cx="4621882" cy="5155356"/>
          </a:xfrm>
        </p:spPr>
        <p:txBody>
          <a:bodyPr/>
          <a:lstStyle/>
          <a:p>
            <a:endParaRPr lang="en-US" dirty="0"/>
          </a:p>
        </p:txBody>
      </p:sp>
      <p:sp>
        <p:nvSpPr>
          <p:cNvPr id="20" name="Picture Placeholder 7"/>
          <p:cNvSpPr>
            <a:spLocks noGrp="1"/>
          </p:cNvSpPr>
          <p:nvPr>
            <p:ph type="pic" sz="quarter" idx="12"/>
          </p:nvPr>
        </p:nvSpPr>
        <p:spPr>
          <a:xfrm>
            <a:off x="4573030" y="2"/>
            <a:ext cx="2304001" cy="1711897"/>
          </a:xfrm>
        </p:spPr>
        <p:txBody>
          <a:bodyPr/>
          <a:lstStyle/>
          <a:p>
            <a:endParaRPr lang="en-US" dirty="0"/>
          </a:p>
        </p:txBody>
      </p:sp>
      <p:sp>
        <p:nvSpPr>
          <p:cNvPr id="21" name="Picture Placeholder 7"/>
          <p:cNvSpPr>
            <a:spLocks noGrp="1"/>
          </p:cNvSpPr>
          <p:nvPr>
            <p:ph type="pic" sz="quarter" idx="13"/>
          </p:nvPr>
        </p:nvSpPr>
        <p:spPr>
          <a:xfrm>
            <a:off x="6883971" y="2"/>
            <a:ext cx="2304001" cy="1711897"/>
          </a:xfrm>
        </p:spPr>
        <p:txBody>
          <a:bodyPr/>
          <a:lstStyle/>
          <a:p>
            <a:endParaRPr lang="en-US" dirty="0"/>
          </a:p>
        </p:txBody>
      </p:sp>
      <p:sp>
        <p:nvSpPr>
          <p:cNvPr id="24" name="Picture Placeholder 7"/>
          <p:cNvSpPr>
            <a:spLocks noGrp="1"/>
          </p:cNvSpPr>
          <p:nvPr>
            <p:ph type="pic" sz="quarter" idx="16"/>
          </p:nvPr>
        </p:nvSpPr>
        <p:spPr>
          <a:xfrm>
            <a:off x="4572757" y="1721152"/>
            <a:ext cx="2304001" cy="1711897"/>
          </a:xfrm>
        </p:spPr>
        <p:txBody>
          <a:bodyPr/>
          <a:lstStyle/>
          <a:p>
            <a:endParaRPr lang="en-US" dirty="0"/>
          </a:p>
        </p:txBody>
      </p:sp>
      <p:sp>
        <p:nvSpPr>
          <p:cNvPr id="25" name="Picture Placeholder 7"/>
          <p:cNvSpPr>
            <a:spLocks noGrp="1"/>
          </p:cNvSpPr>
          <p:nvPr>
            <p:ph type="pic" sz="quarter" idx="17"/>
          </p:nvPr>
        </p:nvSpPr>
        <p:spPr>
          <a:xfrm>
            <a:off x="6883698" y="1721152"/>
            <a:ext cx="2304001" cy="1711897"/>
          </a:xfrm>
        </p:spPr>
        <p:txBody>
          <a:bodyPr/>
          <a:lstStyle/>
          <a:p>
            <a:endParaRPr lang="en-US" dirty="0"/>
          </a:p>
        </p:txBody>
      </p:sp>
      <p:sp>
        <p:nvSpPr>
          <p:cNvPr id="28" name="Picture Placeholder 7"/>
          <p:cNvSpPr>
            <a:spLocks noGrp="1"/>
          </p:cNvSpPr>
          <p:nvPr>
            <p:ph type="pic" sz="quarter" idx="20"/>
          </p:nvPr>
        </p:nvSpPr>
        <p:spPr>
          <a:xfrm>
            <a:off x="4573303" y="3443461"/>
            <a:ext cx="2304001" cy="1711897"/>
          </a:xfrm>
        </p:spPr>
        <p:txBody>
          <a:bodyPr/>
          <a:lstStyle/>
          <a:p>
            <a:endParaRPr lang="en-US" dirty="0"/>
          </a:p>
        </p:txBody>
      </p:sp>
      <p:sp>
        <p:nvSpPr>
          <p:cNvPr id="29" name="Picture Placeholder 7"/>
          <p:cNvSpPr>
            <a:spLocks noGrp="1"/>
          </p:cNvSpPr>
          <p:nvPr>
            <p:ph type="pic" sz="quarter" idx="21"/>
          </p:nvPr>
        </p:nvSpPr>
        <p:spPr>
          <a:xfrm>
            <a:off x="6884244" y="3443461"/>
            <a:ext cx="2304001" cy="1711897"/>
          </a:xfrm>
        </p:spPr>
        <p:txBody>
          <a:bodyPr/>
          <a:lstStyle/>
          <a:p>
            <a:endParaRPr lang="en-US" dirty="0"/>
          </a:p>
        </p:txBody>
      </p:sp>
      <p:sp>
        <p:nvSpPr>
          <p:cNvPr id="31" name="Subtitle 2"/>
          <p:cNvSpPr>
            <a:spLocks noGrp="1"/>
          </p:cNvSpPr>
          <p:nvPr>
            <p:ph type="subTitle" idx="1"/>
          </p:nvPr>
        </p:nvSpPr>
        <p:spPr>
          <a:xfrm>
            <a:off x="317968" y="5245552"/>
            <a:ext cx="5860347"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Slide Number Placeholder 5"/>
          <p:cNvSpPr txBox="1">
            <a:spLocks/>
          </p:cNvSpPr>
          <p:nvPr userDrawn="1"/>
        </p:nvSpPr>
        <p:spPr>
          <a:xfrm>
            <a:off x="6642273" y="6480307"/>
            <a:ext cx="2184357"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9" name="TextBox 18"/>
          <p:cNvSpPr txBox="1"/>
          <p:nvPr userDrawn="1"/>
        </p:nvSpPr>
        <p:spPr>
          <a:xfrm>
            <a:off x="7036757" y="6599234"/>
            <a:ext cx="1622560" cy="178510"/>
          </a:xfrm>
          <a:prstGeom prst="rect">
            <a:avLst/>
          </a:prstGeom>
          <a:noFill/>
        </p:spPr>
        <p:txBody>
          <a:bodyPr wrap="none" rtlCol="0" anchor="ctr">
            <a:spAutoFit/>
          </a:bodyPr>
          <a:lstStyle/>
          <a:p>
            <a:pPr algn="r">
              <a:lnSpc>
                <a:spcPct val="70000"/>
              </a:lnSpc>
            </a:pPr>
            <a:r>
              <a:rPr lang="en-US" sz="700" dirty="0" smtClean="0">
                <a:solidFill>
                  <a:srgbClr val="FFFFFF"/>
                </a:solidFill>
                <a:latin typeface="Open Sans"/>
                <a:cs typeface="Open Sans"/>
              </a:rPr>
              <a:t>CURSO/TALLER  SSP 2017</a:t>
            </a:r>
            <a:r>
              <a:rPr lang="en-US" sz="700" baseline="0" dirty="0" smtClean="0">
                <a:solidFill>
                  <a:srgbClr val="FFFFFF"/>
                </a:solidFill>
                <a:latin typeface="Open Sans"/>
                <a:cs typeface="Open Sans"/>
              </a:rPr>
              <a:t>   |   </a:t>
            </a:r>
            <a:fld id="{386B4344-649F-C745-A86B-93613093FF3C}" type="slidenum">
              <a:rPr lang="en-US" sz="800" smtClean="0">
                <a:solidFill>
                  <a:srgbClr val="FFFFFF"/>
                </a:solidFill>
              </a:rPr>
              <a:pPr algn="r">
                <a:lnSpc>
                  <a:spcPct val="70000"/>
                </a:lnSpc>
              </a:pPr>
              <a:t>‹Nº›</a:t>
            </a:fld>
            <a:endParaRPr lang="en-US" sz="700" dirty="0">
              <a:solidFill>
                <a:srgbClr val="FFFFFF"/>
              </a:solidFill>
              <a:latin typeface="Open Sans"/>
              <a:cs typeface="Open Sans"/>
            </a:endParaRPr>
          </a:p>
        </p:txBody>
      </p:sp>
    </p:spTree>
    <p:extLst>
      <p:ext uri="{BB962C8B-B14F-4D97-AF65-F5344CB8AC3E}">
        <p14:creationId xmlns:p14="http://schemas.microsoft.com/office/powerpoint/2010/main" val="42650519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3316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58" r:id="rId5"/>
    <p:sldLayoutId id="2147483651" r:id="rId6"/>
    <p:sldLayoutId id="2147483661" r:id="rId7"/>
    <p:sldLayoutId id="2147483694" r:id="rId8"/>
    <p:sldLayoutId id="2147483664" r:id="rId9"/>
    <p:sldLayoutId id="2147483652" r:id="rId10"/>
    <p:sldLayoutId id="2147483679" r:id="rId11"/>
    <p:sldLayoutId id="2147483680" r:id="rId12"/>
    <p:sldLayoutId id="2147483662" r:id="rId13"/>
    <p:sldLayoutId id="2147483653" r:id="rId14"/>
    <p:sldLayoutId id="2147483663" r:id="rId15"/>
    <p:sldLayoutId id="2147483655" r:id="rId16"/>
    <p:sldLayoutId id="2147483666" r:id="rId17"/>
    <p:sldLayoutId id="2147483669" r:id="rId18"/>
    <p:sldLayoutId id="2147483667" r:id="rId19"/>
    <p:sldLayoutId id="2147483668" r:id="rId20"/>
    <p:sldLayoutId id="2147483670" r:id="rId21"/>
    <p:sldLayoutId id="2147483671" r:id="rId22"/>
    <p:sldLayoutId id="2147483676" r:id="rId23"/>
    <p:sldLayoutId id="2147483682" r:id="rId24"/>
    <p:sldLayoutId id="2147483683" r:id="rId25"/>
    <p:sldLayoutId id="2147483681" r:id="rId26"/>
    <p:sldLayoutId id="2147483672" r:id="rId27"/>
    <p:sldLayoutId id="2147483691" r:id="rId28"/>
    <p:sldLayoutId id="2147483692" r:id="rId29"/>
    <p:sldLayoutId id="2147483693" r:id="rId30"/>
    <p:sldLayoutId id="2147483673" r:id="rId31"/>
    <p:sldLayoutId id="2147483678" r:id="rId32"/>
    <p:sldLayoutId id="2147483690" r:id="rId33"/>
    <p:sldLayoutId id="2147483674" r:id="rId34"/>
    <p:sldLayoutId id="2147483675" r:id="rId35"/>
    <p:sldLayoutId id="2147483665" r:id="rId36"/>
    <p:sldLayoutId id="2147483684" r:id="rId37"/>
    <p:sldLayoutId id="2147483685" r:id="rId38"/>
    <p:sldLayoutId id="2147483686" r:id="rId39"/>
    <p:sldLayoutId id="2147483687" r:id="rId40"/>
    <p:sldLayoutId id="2147483688" r:id="rId41"/>
    <p:sldLayoutId id="2147483689" r:id="rId42"/>
    <p:sldLayoutId id="2147483695" r:id="rId43"/>
    <p:sldLayoutId id="2147483696" r:id="rId44"/>
  </p:sldLayoutIdLst>
  <p:transition spd="slow">
    <p:push/>
  </p:transition>
  <p:timing>
    <p:tnLst>
      <p:par>
        <p:cTn id="1" dur="indefinite" restart="never" nodeType="tmRoot"/>
      </p:par>
    </p:tnLst>
  </p:timing>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725" b="6725"/>
          <a:stretch>
            <a:fillRect/>
          </a:stretch>
        </p:blipFill>
        <p:spPr>
          <a:xfrm>
            <a:off x="0" y="518583"/>
            <a:ext cx="9143999" cy="5746750"/>
          </a:xfrm>
        </p:spPr>
      </p:pic>
      <p:sp>
        <p:nvSpPr>
          <p:cNvPr id="11" name="Pentagon 10"/>
          <p:cNvSpPr/>
          <p:nvPr/>
        </p:nvSpPr>
        <p:spPr>
          <a:xfrm>
            <a:off x="0" y="526150"/>
            <a:ext cx="4231002" cy="5746420"/>
          </a:xfrm>
          <a:prstGeom prst="homePlate">
            <a:avLst>
              <a:gd name="adj" fmla="val 37937"/>
            </a:avLst>
          </a:prstGeom>
          <a:solidFill>
            <a:schemeClr val="accent6">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32052" y="2405426"/>
            <a:ext cx="3632282" cy="1015663"/>
          </a:xfrm>
          <a:prstGeom prst="rect">
            <a:avLst/>
          </a:prstGeom>
          <a:noFill/>
        </p:spPr>
        <p:txBody>
          <a:bodyPr wrap="square" rtlCol="0">
            <a:spAutoFit/>
          </a:bodyPr>
          <a:lstStyle/>
          <a:p>
            <a:r>
              <a:rPr lang="es-PE" sz="3000" b="1" dirty="0" smtClean="0">
                <a:solidFill>
                  <a:schemeClr val="bg1"/>
                </a:solidFill>
                <a:latin typeface="Open Sans"/>
                <a:cs typeface="Open Sans"/>
              </a:rPr>
              <a:t>Marco de trabajo SSP</a:t>
            </a:r>
            <a:endParaRPr lang="es-PE" sz="3000" b="1" dirty="0">
              <a:solidFill>
                <a:schemeClr val="bg1"/>
              </a:solidFill>
              <a:latin typeface="Open Sans"/>
              <a:cs typeface="Open Sans"/>
            </a:endParaRPr>
          </a:p>
        </p:txBody>
      </p:sp>
    </p:spTree>
    <p:extLst>
      <p:ext uri="{BB962C8B-B14F-4D97-AF65-F5344CB8AC3E}">
        <p14:creationId xmlns:p14="http://schemas.microsoft.com/office/powerpoint/2010/main" val="42241053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794" b="-767"/>
          <a:stretch/>
        </p:blipFill>
        <p:spPr>
          <a:xfrm>
            <a:off x="609600" y="215900"/>
            <a:ext cx="7854950" cy="6477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868714" y="2947477"/>
            <a:ext cx="5406571" cy="553998"/>
          </a:xfrm>
          <a:prstGeom prst="rect">
            <a:avLst/>
          </a:prstGeom>
          <a:noFill/>
        </p:spPr>
        <p:txBody>
          <a:bodyPr wrap="square" rtlCol="0">
            <a:spAutoFit/>
          </a:bodyPr>
          <a:lstStyle/>
          <a:p>
            <a:pPr algn="ctr"/>
            <a:r>
              <a:rPr lang="en-US" sz="3000" b="1" dirty="0" smtClean="0">
                <a:solidFill>
                  <a:srgbClr val="FFFFFF"/>
                </a:solidFill>
                <a:latin typeface="Open Sans"/>
                <a:cs typeface="Open Sans"/>
              </a:rPr>
              <a:t>ELEMENTOS CRÍTICOS (CE)</a:t>
            </a:r>
            <a:endParaRPr lang="en-US" sz="3000" dirty="0">
              <a:solidFill>
                <a:srgbClr val="FFFFFF"/>
              </a:solidFill>
              <a:latin typeface="Open Sans"/>
              <a:cs typeface="Open Sans"/>
            </a:endParaRPr>
          </a:p>
        </p:txBody>
      </p:sp>
    </p:spTree>
    <p:extLst>
      <p:ext uri="{BB962C8B-B14F-4D97-AF65-F5344CB8AC3E}">
        <p14:creationId xmlns:p14="http://schemas.microsoft.com/office/powerpoint/2010/main" val="30671712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309598" y="1577062"/>
            <a:ext cx="2906041" cy="2514947"/>
          </a:xfrm>
        </p:spPr>
        <p:txBody>
          <a:bodyPr>
            <a:noAutofit/>
          </a:bodyPr>
          <a:lstStyle/>
          <a:p>
            <a:r>
              <a:rPr lang="es-PE" sz="1800" dirty="0"/>
              <a:t>Los Estados deben considerar los elementos críticos (CE) </a:t>
            </a:r>
            <a:r>
              <a:rPr lang="es-PE" sz="1800" dirty="0" smtClean="0"/>
              <a:t>para implantar </a:t>
            </a:r>
            <a:r>
              <a:rPr lang="es-PE" sz="1800" dirty="0"/>
              <a:t>un sistema eficaz de supervisión de la seguridad operacional (SSO)</a:t>
            </a:r>
            <a:endParaRPr lang="en-US" sz="1800" dirty="0"/>
          </a:p>
        </p:txBody>
      </p:sp>
      <p:sp>
        <p:nvSpPr>
          <p:cNvPr id="3" name="Title 2"/>
          <p:cNvSpPr>
            <a:spLocks noGrp="1"/>
          </p:cNvSpPr>
          <p:nvPr>
            <p:ph type="ctrTitle"/>
          </p:nvPr>
        </p:nvSpPr>
        <p:spPr/>
        <p:txBody>
          <a:bodyPr/>
          <a:lstStyle/>
          <a:p>
            <a:r>
              <a:rPr lang="es-PE" sz="2400" b="1" dirty="0" smtClean="0">
                <a:solidFill>
                  <a:schemeClr val="bg1"/>
                </a:solidFill>
              </a:rPr>
              <a:t>Aplicación de los CE</a:t>
            </a:r>
            <a:endParaRPr lang="es-PE" sz="2400" dirty="0">
              <a:solidFill>
                <a:schemeClr val="bg1"/>
              </a:solidFill>
            </a:endParaRPr>
          </a:p>
        </p:txBody>
      </p:sp>
      <p:grpSp>
        <p:nvGrpSpPr>
          <p:cNvPr id="4" name="Group 3"/>
          <p:cNvGrpSpPr/>
          <p:nvPr/>
        </p:nvGrpSpPr>
        <p:grpSpPr>
          <a:xfrm rot="1257445">
            <a:off x="4923093" y="1313052"/>
            <a:ext cx="1271313" cy="1347407"/>
            <a:chOff x="4624257" y="937609"/>
            <a:chExt cx="1155739" cy="1222772"/>
          </a:xfrm>
        </p:grpSpPr>
        <p:sp>
          <p:nvSpPr>
            <p:cNvPr id="62" name="Freeform 61"/>
            <p:cNvSpPr>
              <a:spLocks/>
            </p:cNvSpPr>
            <p:nvPr/>
          </p:nvSpPr>
          <p:spPr bwMode="auto">
            <a:xfrm>
              <a:off x="4624257" y="937609"/>
              <a:ext cx="1155739" cy="1222772"/>
            </a:xfrm>
            <a:custGeom>
              <a:avLst/>
              <a:gdLst>
                <a:gd name="connsiteX0" fmla="*/ 1538288 w 1538288"/>
                <a:gd name="connsiteY0" fmla="*/ 0 h 1627510"/>
                <a:gd name="connsiteX1" fmla="*/ 1538288 w 1538288"/>
                <a:gd name="connsiteY1" fmla="*/ 1383278 h 1627510"/>
                <a:gd name="connsiteX2" fmla="*/ 1264004 w 1538288"/>
                <a:gd name="connsiteY2" fmla="*/ 1497163 h 1627510"/>
                <a:gd name="connsiteX3" fmla="*/ 989618 w 1538288"/>
                <a:gd name="connsiteY3" fmla="*/ 1627510 h 1627510"/>
                <a:gd name="connsiteX4" fmla="*/ 0 w 1538288"/>
                <a:gd name="connsiteY4" fmla="*/ 637381 h 1627510"/>
                <a:gd name="connsiteX5" fmla="*/ 77828 w 1538288"/>
                <a:gd name="connsiteY5" fmla="*/ 564356 h 1627510"/>
                <a:gd name="connsiteX6" fmla="*/ 158832 w 1538288"/>
                <a:gd name="connsiteY6" fmla="*/ 492919 h 1627510"/>
                <a:gd name="connsiteX7" fmla="*/ 243807 w 1538288"/>
                <a:gd name="connsiteY7" fmla="*/ 427038 h 1627510"/>
                <a:gd name="connsiteX8" fmla="*/ 331165 w 1538288"/>
                <a:gd name="connsiteY8" fmla="*/ 365919 h 1627510"/>
                <a:gd name="connsiteX9" fmla="*/ 420905 w 1538288"/>
                <a:gd name="connsiteY9" fmla="*/ 309563 h 1627510"/>
                <a:gd name="connsiteX10" fmla="*/ 513822 w 1538288"/>
                <a:gd name="connsiteY10" fmla="*/ 256381 h 1627510"/>
                <a:gd name="connsiteX11" fmla="*/ 608327 w 1538288"/>
                <a:gd name="connsiteY11" fmla="*/ 208756 h 1627510"/>
                <a:gd name="connsiteX12" fmla="*/ 706008 w 1538288"/>
                <a:gd name="connsiteY12" fmla="*/ 166688 h 1627510"/>
                <a:gd name="connsiteX13" fmla="*/ 805278 w 1538288"/>
                <a:gd name="connsiteY13" fmla="*/ 128588 h 1627510"/>
                <a:gd name="connsiteX14" fmla="*/ 905343 w 1538288"/>
                <a:gd name="connsiteY14" fmla="*/ 94456 h 1627510"/>
                <a:gd name="connsiteX15" fmla="*/ 1007789 w 1538288"/>
                <a:gd name="connsiteY15" fmla="*/ 65881 h 1627510"/>
                <a:gd name="connsiteX16" fmla="*/ 1111824 w 1538288"/>
                <a:gd name="connsiteY16" fmla="*/ 42863 h 1627510"/>
                <a:gd name="connsiteX17" fmla="*/ 1216653 w 1538288"/>
                <a:gd name="connsiteY17" fmla="*/ 24606 h 1627510"/>
                <a:gd name="connsiteX18" fmla="*/ 1323865 w 1538288"/>
                <a:gd name="connsiteY18" fmla="*/ 11113 h 1627510"/>
                <a:gd name="connsiteX19" fmla="*/ 1430282 w 1538288"/>
                <a:gd name="connsiteY19" fmla="*/ 3175 h 162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8288" h="1627510">
                  <a:moveTo>
                    <a:pt x="1538288" y="0"/>
                  </a:moveTo>
                  <a:lnTo>
                    <a:pt x="1538288" y="1383278"/>
                  </a:lnTo>
                  <a:lnTo>
                    <a:pt x="1264004" y="1497163"/>
                  </a:lnTo>
                  <a:lnTo>
                    <a:pt x="989618" y="1627510"/>
                  </a:lnTo>
                  <a:lnTo>
                    <a:pt x="0" y="637381"/>
                  </a:lnTo>
                  <a:lnTo>
                    <a:pt x="77828" y="564356"/>
                  </a:lnTo>
                  <a:lnTo>
                    <a:pt x="158832" y="492919"/>
                  </a:lnTo>
                  <a:lnTo>
                    <a:pt x="243807" y="427038"/>
                  </a:lnTo>
                  <a:lnTo>
                    <a:pt x="331165" y="365919"/>
                  </a:lnTo>
                  <a:lnTo>
                    <a:pt x="420905" y="309563"/>
                  </a:lnTo>
                  <a:lnTo>
                    <a:pt x="513822" y="256381"/>
                  </a:lnTo>
                  <a:lnTo>
                    <a:pt x="608327" y="208756"/>
                  </a:lnTo>
                  <a:lnTo>
                    <a:pt x="706008" y="166688"/>
                  </a:lnTo>
                  <a:lnTo>
                    <a:pt x="805278" y="128588"/>
                  </a:lnTo>
                  <a:lnTo>
                    <a:pt x="905343" y="94456"/>
                  </a:lnTo>
                  <a:lnTo>
                    <a:pt x="1007789" y="65881"/>
                  </a:lnTo>
                  <a:lnTo>
                    <a:pt x="1111824" y="42863"/>
                  </a:lnTo>
                  <a:lnTo>
                    <a:pt x="1216653" y="24606"/>
                  </a:lnTo>
                  <a:lnTo>
                    <a:pt x="1323865" y="11113"/>
                  </a:lnTo>
                  <a:lnTo>
                    <a:pt x="1430282" y="3175"/>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3" name="Shape 3307"/>
            <p:cNvSpPr/>
            <p:nvPr/>
          </p:nvSpPr>
          <p:spPr>
            <a:xfrm>
              <a:off x="5108129" y="1306030"/>
              <a:ext cx="447381" cy="447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342900">
                <a:defRPr sz="1800" b="1" cap="small">
                  <a:solidFill>
                    <a:srgbClr val="FFFFFF"/>
                  </a:solidFill>
                  <a:effectLst>
                    <a:outerShdw blurRad="25400" dist="38100" dir="2700000" rotWithShape="0">
                      <a:srgbClr val="000000">
                        <a:alpha val="70000"/>
                      </a:srgbClr>
                    </a:outerShdw>
                  </a:effectLst>
                </a:defRPr>
              </a:pPr>
              <a:endParaRPr dirty="0"/>
            </a:p>
          </p:txBody>
        </p:sp>
        <p:sp>
          <p:nvSpPr>
            <p:cNvPr id="21" name="Text Placeholder 4"/>
            <p:cNvSpPr txBox="1">
              <a:spLocks/>
            </p:cNvSpPr>
            <p:nvPr/>
          </p:nvSpPr>
          <p:spPr>
            <a:xfrm rot="20342555">
              <a:off x="5095799" y="1396306"/>
              <a:ext cx="527652" cy="338576"/>
            </a:xfrm>
            <a:prstGeom prst="rect">
              <a:avLst/>
            </a:prstGeom>
          </p:spPr>
          <p:txBody>
            <a:bodyPr anchor="ctr">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1600" b="1" dirty="0" smtClean="0">
                  <a:solidFill>
                    <a:schemeClr val="accent4"/>
                  </a:solidFill>
                  <a:latin typeface="EntypoSocial"/>
                  <a:cs typeface="EntypoSocial"/>
                </a:rPr>
                <a:t>CE1</a:t>
              </a:r>
              <a:endParaRPr lang="en-US" sz="1600" b="1" dirty="0">
                <a:solidFill>
                  <a:schemeClr val="accent4"/>
                </a:solidFill>
              </a:endParaRPr>
            </a:p>
          </p:txBody>
        </p:sp>
      </p:grpSp>
      <p:grpSp>
        <p:nvGrpSpPr>
          <p:cNvPr id="48" name="Group 47"/>
          <p:cNvGrpSpPr/>
          <p:nvPr/>
        </p:nvGrpSpPr>
        <p:grpSpPr>
          <a:xfrm rot="1316137">
            <a:off x="4219636" y="1653651"/>
            <a:ext cx="1342943" cy="1273541"/>
            <a:chOff x="4118547" y="1443319"/>
            <a:chExt cx="1220857" cy="1155739"/>
          </a:xfrm>
        </p:grpSpPr>
        <p:sp>
          <p:nvSpPr>
            <p:cNvPr id="61" name="Freeform 60"/>
            <p:cNvSpPr>
              <a:spLocks/>
            </p:cNvSpPr>
            <p:nvPr/>
          </p:nvSpPr>
          <p:spPr bwMode="auto">
            <a:xfrm>
              <a:off x="4118547" y="1443319"/>
              <a:ext cx="1220857" cy="1155739"/>
            </a:xfrm>
            <a:custGeom>
              <a:avLst/>
              <a:gdLst>
                <a:gd name="connsiteX0" fmla="*/ 637382 w 1624961"/>
                <a:gd name="connsiteY0" fmla="*/ 0 h 1538288"/>
                <a:gd name="connsiteX1" fmla="*/ 1624961 w 1624961"/>
                <a:gd name="connsiteY1" fmla="*/ 987070 h 1538288"/>
                <a:gd name="connsiteX2" fmla="*/ 1516910 w 1624961"/>
                <a:gd name="connsiteY2" fmla="*/ 1263033 h 1538288"/>
                <a:gd name="connsiteX3" fmla="*/ 1411227 w 1624961"/>
                <a:gd name="connsiteY3" fmla="*/ 1538288 h 1538288"/>
                <a:gd name="connsiteX4" fmla="*/ 0 w 1624961"/>
                <a:gd name="connsiteY4" fmla="*/ 1538288 h 1538288"/>
                <a:gd name="connsiteX5" fmla="*/ 3175 w 1624961"/>
                <a:gd name="connsiteY5" fmla="*/ 1430394 h 1538288"/>
                <a:gd name="connsiteX6" fmla="*/ 11113 w 1624961"/>
                <a:gd name="connsiteY6" fmla="*/ 1324086 h 1538288"/>
                <a:gd name="connsiteX7" fmla="*/ 24606 w 1624961"/>
                <a:gd name="connsiteY7" fmla="*/ 1216985 h 1538288"/>
                <a:gd name="connsiteX8" fmla="*/ 42863 w 1624961"/>
                <a:gd name="connsiteY8" fmla="*/ 1112264 h 1538288"/>
                <a:gd name="connsiteX9" fmla="*/ 65881 w 1624961"/>
                <a:gd name="connsiteY9" fmla="*/ 1008336 h 1538288"/>
                <a:gd name="connsiteX10" fmla="*/ 94456 w 1624961"/>
                <a:gd name="connsiteY10" fmla="*/ 906789 h 1538288"/>
                <a:gd name="connsiteX11" fmla="*/ 127794 w 1624961"/>
                <a:gd name="connsiteY11" fmla="*/ 806035 h 1538288"/>
                <a:gd name="connsiteX12" fmla="*/ 165894 w 1624961"/>
                <a:gd name="connsiteY12" fmla="*/ 706867 h 1538288"/>
                <a:gd name="connsiteX13" fmla="*/ 208756 w 1624961"/>
                <a:gd name="connsiteY13" fmla="*/ 609286 h 1538288"/>
                <a:gd name="connsiteX14" fmla="*/ 257969 w 1624961"/>
                <a:gd name="connsiteY14" fmla="*/ 514878 h 1538288"/>
                <a:gd name="connsiteX15" fmla="*/ 309563 w 1624961"/>
                <a:gd name="connsiteY15" fmla="*/ 422057 h 1538288"/>
                <a:gd name="connsiteX16" fmla="*/ 365919 w 1624961"/>
                <a:gd name="connsiteY16" fmla="*/ 332410 h 1538288"/>
                <a:gd name="connsiteX17" fmla="*/ 427038 w 1624961"/>
                <a:gd name="connsiteY17" fmla="*/ 245142 h 1538288"/>
                <a:gd name="connsiteX18" fmla="*/ 493713 w 1624961"/>
                <a:gd name="connsiteY18" fmla="*/ 160255 h 1538288"/>
                <a:gd name="connsiteX19" fmla="*/ 564357 w 1624961"/>
                <a:gd name="connsiteY19" fmla="*/ 79334 h 15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4961" h="1538288">
                  <a:moveTo>
                    <a:pt x="637382" y="0"/>
                  </a:moveTo>
                  <a:lnTo>
                    <a:pt x="1624961" y="987070"/>
                  </a:lnTo>
                  <a:lnTo>
                    <a:pt x="1516910" y="1263033"/>
                  </a:lnTo>
                  <a:lnTo>
                    <a:pt x="1411227" y="1538288"/>
                  </a:lnTo>
                  <a:lnTo>
                    <a:pt x="0" y="1538288"/>
                  </a:lnTo>
                  <a:lnTo>
                    <a:pt x="3175" y="1430394"/>
                  </a:lnTo>
                  <a:lnTo>
                    <a:pt x="11113" y="1324086"/>
                  </a:lnTo>
                  <a:lnTo>
                    <a:pt x="24606" y="1216985"/>
                  </a:lnTo>
                  <a:lnTo>
                    <a:pt x="42863" y="1112264"/>
                  </a:lnTo>
                  <a:lnTo>
                    <a:pt x="65881" y="1008336"/>
                  </a:lnTo>
                  <a:lnTo>
                    <a:pt x="94456" y="906789"/>
                  </a:lnTo>
                  <a:lnTo>
                    <a:pt x="127794" y="806035"/>
                  </a:lnTo>
                  <a:lnTo>
                    <a:pt x="165894" y="706867"/>
                  </a:lnTo>
                  <a:lnTo>
                    <a:pt x="208756" y="609286"/>
                  </a:lnTo>
                  <a:lnTo>
                    <a:pt x="257969" y="514878"/>
                  </a:lnTo>
                  <a:lnTo>
                    <a:pt x="309563" y="422057"/>
                  </a:lnTo>
                  <a:lnTo>
                    <a:pt x="365919" y="332410"/>
                  </a:lnTo>
                  <a:lnTo>
                    <a:pt x="427038" y="245142"/>
                  </a:lnTo>
                  <a:lnTo>
                    <a:pt x="493713" y="160255"/>
                  </a:lnTo>
                  <a:lnTo>
                    <a:pt x="564357" y="79334"/>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4" name="Shape 3307"/>
            <p:cNvSpPr/>
            <p:nvPr/>
          </p:nvSpPr>
          <p:spPr>
            <a:xfrm>
              <a:off x="4577367" y="1966574"/>
              <a:ext cx="447381" cy="447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342900">
                <a:defRPr sz="1800" b="1" cap="small">
                  <a:solidFill>
                    <a:srgbClr val="FFFFFF"/>
                  </a:solidFill>
                  <a:effectLst>
                    <a:outerShdw blurRad="25400" dist="38100" dir="2700000" rotWithShape="0">
                      <a:srgbClr val="000000">
                        <a:alpha val="70000"/>
                      </a:srgbClr>
                    </a:outerShdw>
                  </a:effectLst>
                </a:defRPr>
              </a:pPr>
              <a:endParaRPr dirty="0"/>
            </a:p>
          </p:txBody>
        </p:sp>
        <p:sp>
          <p:nvSpPr>
            <p:cNvPr id="22" name="Text Placeholder 4"/>
            <p:cNvSpPr txBox="1">
              <a:spLocks/>
            </p:cNvSpPr>
            <p:nvPr/>
          </p:nvSpPr>
          <p:spPr>
            <a:xfrm rot="17104736">
              <a:off x="4545305" y="2015315"/>
              <a:ext cx="526729" cy="339169"/>
            </a:xfrm>
            <a:prstGeom prst="rect">
              <a:avLst/>
            </a:prstGeom>
          </p:spPr>
          <p:txBody>
            <a:bodyPr anchor="ctr">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1600" b="1" dirty="0" smtClean="0">
                  <a:solidFill>
                    <a:schemeClr val="accent4"/>
                  </a:solidFill>
                  <a:latin typeface="EntypoSocial"/>
                  <a:cs typeface="EntypoSocial"/>
                </a:rPr>
                <a:t>CE2</a:t>
              </a:r>
              <a:endParaRPr lang="en-US" sz="1600" b="1" dirty="0">
                <a:solidFill>
                  <a:schemeClr val="accent4"/>
                </a:solidFill>
              </a:endParaRPr>
            </a:p>
          </p:txBody>
        </p:sp>
      </p:grpSp>
      <p:grpSp>
        <p:nvGrpSpPr>
          <p:cNvPr id="8" name="Group 7"/>
          <p:cNvGrpSpPr/>
          <p:nvPr/>
        </p:nvGrpSpPr>
        <p:grpSpPr>
          <a:xfrm rot="1253653">
            <a:off x="6154899" y="1799940"/>
            <a:ext cx="1272624" cy="1346929"/>
            <a:chOff x="5818162" y="937609"/>
            <a:chExt cx="1156931" cy="1222338"/>
          </a:xfrm>
        </p:grpSpPr>
        <p:sp>
          <p:nvSpPr>
            <p:cNvPr id="55" name="Freeform 54"/>
            <p:cNvSpPr>
              <a:spLocks/>
            </p:cNvSpPr>
            <p:nvPr/>
          </p:nvSpPr>
          <p:spPr bwMode="auto">
            <a:xfrm>
              <a:off x="5818162" y="937609"/>
              <a:ext cx="1156931" cy="1222338"/>
            </a:xfrm>
            <a:custGeom>
              <a:avLst/>
              <a:gdLst>
                <a:gd name="connsiteX0" fmla="*/ 0 w 1539875"/>
                <a:gd name="connsiteY0" fmla="*/ 0 h 1626932"/>
                <a:gd name="connsiteX1" fmla="*/ 108006 w 1539875"/>
                <a:gd name="connsiteY1" fmla="*/ 3175 h 1626932"/>
                <a:gd name="connsiteX2" fmla="*/ 214423 w 1539875"/>
                <a:gd name="connsiteY2" fmla="*/ 11113 h 1626932"/>
                <a:gd name="connsiteX3" fmla="*/ 321635 w 1539875"/>
                <a:gd name="connsiteY3" fmla="*/ 24606 h 1626932"/>
                <a:gd name="connsiteX4" fmla="*/ 426464 w 1539875"/>
                <a:gd name="connsiteY4" fmla="*/ 42863 h 1626932"/>
                <a:gd name="connsiteX5" fmla="*/ 530499 w 1539875"/>
                <a:gd name="connsiteY5" fmla="*/ 65881 h 1626932"/>
                <a:gd name="connsiteX6" fmla="*/ 632945 w 1539875"/>
                <a:gd name="connsiteY6" fmla="*/ 94456 h 1626932"/>
                <a:gd name="connsiteX7" fmla="*/ 733009 w 1539875"/>
                <a:gd name="connsiteY7" fmla="*/ 128588 h 1626932"/>
                <a:gd name="connsiteX8" fmla="*/ 832279 w 1539875"/>
                <a:gd name="connsiteY8" fmla="*/ 166688 h 1626932"/>
                <a:gd name="connsiteX9" fmla="*/ 929961 w 1539875"/>
                <a:gd name="connsiteY9" fmla="*/ 208756 h 1626932"/>
                <a:gd name="connsiteX10" fmla="*/ 1024466 w 1539875"/>
                <a:gd name="connsiteY10" fmla="*/ 256381 h 1626932"/>
                <a:gd name="connsiteX11" fmla="*/ 1117382 w 1539875"/>
                <a:gd name="connsiteY11" fmla="*/ 309563 h 1626932"/>
                <a:gd name="connsiteX12" fmla="*/ 1207122 w 1539875"/>
                <a:gd name="connsiteY12" fmla="*/ 365919 h 1626932"/>
                <a:gd name="connsiteX13" fmla="*/ 1294480 w 1539875"/>
                <a:gd name="connsiteY13" fmla="*/ 427038 h 1626932"/>
                <a:gd name="connsiteX14" fmla="*/ 1379455 w 1539875"/>
                <a:gd name="connsiteY14" fmla="*/ 492919 h 1626932"/>
                <a:gd name="connsiteX15" fmla="*/ 1460459 w 1539875"/>
                <a:gd name="connsiteY15" fmla="*/ 564356 h 1626932"/>
                <a:gd name="connsiteX16" fmla="*/ 1539875 w 1539875"/>
                <a:gd name="connsiteY16" fmla="*/ 637381 h 1626932"/>
                <a:gd name="connsiteX17" fmla="*/ 549815 w 1539875"/>
                <a:gd name="connsiteY17" fmla="*/ 1626932 h 1626932"/>
                <a:gd name="connsiteX18" fmla="*/ 271593 w 1539875"/>
                <a:gd name="connsiteY18" fmla="*/ 1497163 h 1626932"/>
                <a:gd name="connsiteX19" fmla="*/ 0 w 1539875"/>
                <a:gd name="connsiteY19" fmla="*/ 1382474 h 162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875" h="1626932">
                  <a:moveTo>
                    <a:pt x="0" y="0"/>
                  </a:moveTo>
                  <a:lnTo>
                    <a:pt x="108006" y="3175"/>
                  </a:lnTo>
                  <a:lnTo>
                    <a:pt x="214423" y="11113"/>
                  </a:lnTo>
                  <a:lnTo>
                    <a:pt x="321635" y="24606"/>
                  </a:lnTo>
                  <a:lnTo>
                    <a:pt x="426464" y="42863"/>
                  </a:lnTo>
                  <a:lnTo>
                    <a:pt x="530499" y="65881"/>
                  </a:lnTo>
                  <a:lnTo>
                    <a:pt x="632945" y="94456"/>
                  </a:lnTo>
                  <a:lnTo>
                    <a:pt x="733009" y="128588"/>
                  </a:lnTo>
                  <a:lnTo>
                    <a:pt x="832279" y="166688"/>
                  </a:lnTo>
                  <a:lnTo>
                    <a:pt x="929961" y="208756"/>
                  </a:lnTo>
                  <a:lnTo>
                    <a:pt x="1024466" y="256381"/>
                  </a:lnTo>
                  <a:lnTo>
                    <a:pt x="1117382" y="309563"/>
                  </a:lnTo>
                  <a:lnTo>
                    <a:pt x="1207122" y="365919"/>
                  </a:lnTo>
                  <a:lnTo>
                    <a:pt x="1294480" y="427038"/>
                  </a:lnTo>
                  <a:lnTo>
                    <a:pt x="1379455" y="492919"/>
                  </a:lnTo>
                  <a:lnTo>
                    <a:pt x="1460459" y="564356"/>
                  </a:lnTo>
                  <a:lnTo>
                    <a:pt x="1539875" y="637381"/>
                  </a:lnTo>
                  <a:lnTo>
                    <a:pt x="549815" y="1626932"/>
                  </a:lnTo>
                  <a:lnTo>
                    <a:pt x="271593" y="1497163"/>
                  </a:lnTo>
                  <a:lnTo>
                    <a:pt x="0" y="1382474"/>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0" name="Shape 3307"/>
            <p:cNvSpPr/>
            <p:nvPr/>
          </p:nvSpPr>
          <p:spPr>
            <a:xfrm>
              <a:off x="6034337" y="1340093"/>
              <a:ext cx="447381" cy="447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342900">
                <a:defRPr sz="1800" b="1" cap="small">
                  <a:solidFill>
                    <a:srgbClr val="FFFFFF"/>
                  </a:solidFill>
                  <a:effectLst>
                    <a:outerShdw blurRad="25400" dist="38100" dir="2700000" rotWithShape="0">
                      <a:srgbClr val="000000">
                        <a:alpha val="70000"/>
                      </a:srgbClr>
                    </a:outerShdw>
                  </a:effectLst>
                </a:defRPr>
              </a:pPr>
              <a:endParaRPr dirty="0"/>
            </a:p>
          </p:txBody>
        </p:sp>
        <p:sp>
          <p:nvSpPr>
            <p:cNvPr id="23" name="Text Placeholder 4"/>
            <p:cNvSpPr txBox="1">
              <a:spLocks/>
            </p:cNvSpPr>
            <p:nvPr/>
          </p:nvSpPr>
          <p:spPr>
            <a:xfrm rot="1459217">
              <a:off x="6013834" y="1404525"/>
              <a:ext cx="527652" cy="338576"/>
            </a:xfrm>
            <a:prstGeom prst="rect">
              <a:avLst/>
            </a:prstGeom>
          </p:spPr>
          <p:txBody>
            <a:bodyPr anchor="ctr">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1600" b="1" dirty="0" smtClean="0">
                  <a:solidFill>
                    <a:schemeClr val="accent4"/>
                  </a:solidFill>
                  <a:latin typeface="EntypoSocial"/>
                  <a:cs typeface="EntypoSocial"/>
                </a:rPr>
                <a:t>CE3</a:t>
              </a:r>
              <a:endParaRPr lang="en-US" sz="1600" b="1" dirty="0">
                <a:solidFill>
                  <a:schemeClr val="accent4"/>
                </a:solidFill>
              </a:endParaRPr>
            </a:p>
          </p:txBody>
        </p:sp>
      </p:grpSp>
      <p:grpSp>
        <p:nvGrpSpPr>
          <p:cNvPr id="7" name="Group 6"/>
          <p:cNvGrpSpPr/>
          <p:nvPr/>
        </p:nvGrpSpPr>
        <p:grpSpPr>
          <a:xfrm rot="1273072">
            <a:off x="6429626" y="2527674"/>
            <a:ext cx="1343740" cy="1273541"/>
            <a:chOff x="6258028" y="1443319"/>
            <a:chExt cx="1221582" cy="1155739"/>
          </a:xfrm>
        </p:grpSpPr>
        <p:sp>
          <p:nvSpPr>
            <p:cNvPr id="56" name="Freeform 55"/>
            <p:cNvSpPr>
              <a:spLocks/>
            </p:cNvSpPr>
            <p:nvPr/>
          </p:nvSpPr>
          <p:spPr bwMode="auto">
            <a:xfrm>
              <a:off x="6258028" y="1443319"/>
              <a:ext cx="1221582" cy="1155739"/>
            </a:xfrm>
            <a:custGeom>
              <a:avLst/>
              <a:gdLst>
                <a:gd name="connsiteX0" fmla="*/ 988545 w 1625926"/>
                <a:gd name="connsiteY0" fmla="*/ 0 h 1538288"/>
                <a:gd name="connsiteX1" fmla="*/ 1063157 w 1625926"/>
                <a:gd name="connsiteY1" fmla="*/ 79334 h 1538288"/>
                <a:gd name="connsiteX2" fmla="*/ 1133801 w 1625926"/>
                <a:gd name="connsiteY2" fmla="*/ 160255 h 1538288"/>
                <a:gd name="connsiteX3" fmla="*/ 1198889 w 1625926"/>
                <a:gd name="connsiteY3" fmla="*/ 245142 h 1538288"/>
                <a:gd name="connsiteX4" fmla="*/ 1260007 w 1625926"/>
                <a:gd name="connsiteY4" fmla="*/ 332410 h 1538288"/>
                <a:gd name="connsiteX5" fmla="*/ 1316364 w 1625926"/>
                <a:gd name="connsiteY5" fmla="*/ 422057 h 1538288"/>
                <a:gd name="connsiteX6" fmla="*/ 1369545 w 1625926"/>
                <a:gd name="connsiteY6" fmla="*/ 514878 h 1538288"/>
                <a:gd name="connsiteX7" fmla="*/ 1417170 w 1625926"/>
                <a:gd name="connsiteY7" fmla="*/ 609286 h 1538288"/>
                <a:gd name="connsiteX8" fmla="*/ 1460032 w 1625926"/>
                <a:gd name="connsiteY8" fmla="*/ 706867 h 1538288"/>
                <a:gd name="connsiteX9" fmla="*/ 1498132 w 1625926"/>
                <a:gd name="connsiteY9" fmla="*/ 806035 h 1538288"/>
                <a:gd name="connsiteX10" fmla="*/ 1531470 w 1625926"/>
                <a:gd name="connsiteY10" fmla="*/ 906789 h 1538288"/>
                <a:gd name="connsiteX11" fmla="*/ 1560045 w 1625926"/>
                <a:gd name="connsiteY11" fmla="*/ 1008336 h 1538288"/>
                <a:gd name="connsiteX12" fmla="*/ 1583064 w 1625926"/>
                <a:gd name="connsiteY12" fmla="*/ 1112264 h 1538288"/>
                <a:gd name="connsiteX13" fmla="*/ 1601320 w 1625926"/>
                <a:gd name="connsiteY13" fmla="*/ 1216985 h 1538288"/>
                <a:gd name="connsiteX14" fmla="*/ 1614814 w 1625926"/>
                <a:gd name="connsiteY14" fmla="*/ 1324086 h 1538288"/>
                <a:gd name="connsiteX15" fmla="*/ 1622751 w 1625926"/>
                <a:gd name="connsiteY15" fmla="*/ 1430394 h 1538288"/>
                <a:gd name="connsiteX16" fmla="*/ 1625926 w 1625926"/>
                <a:gd name="connsiteY16" fmla="*/ 1538288 h 1538288"/>
                <a:gd name="connsiteX17" fmla="*/ 215029 w 1625926"/>
                <a:gd name="connsiteY17" fmla="*/ 1538288 h 1538288"/>
                <a:gd name="connsiteX18" fmla="*/ 111704 w 1625926"/>
                <a:gd name="connsiteY18" fmla="*/ 1263033 h 1538288"/>
                <a:gd name="connsiteX19" fmla="*/ 0 w 1625926"/>
                <a:gd name="connsiteY19" fmla="*/ 988035 h 15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5926" h="1538288">
                  <a:moveTo>
                    <a:pt x="988545" y="0"/>
                  </a:moveTo>
                  <a:lnTo>
                    <a:pt x="1063157" y="79334"/>
                  </a:lnTo>
                  <a:lnTo>
                    <a:pt x="1133801" y="160255"/>
                  </a:lnTo>
                  <a:lnTo>
                    <a:pt x="1198889" y="245142"/>
                  </a:lnTo>
                  <a:lnTo>
                    <a:pt x="1260007" y="332410"/>
                  </a:lnTo>
                  <a:lnTo>
                    <a:pt x="1316364" y="422057"/>
                  </a:lnTo>
                  <a:lnTo>
                    <a:pt x="1369545" y="514878"/>
                  </a:lnTo>
                  <a:lnTo>
                    <a:pt x="1417170" y="609286"/>
                  </a:lnTo>
                  <a:lnTo>
                    <a:pt x="1460032" y="706867"/>
                  </a:lnTo>
                  <a:lnTo>
                    <a:pt x="1498132" y="806035"/>
                  </a:lnTo>
                  <a:lnTo>
                    <a:pt x="1531470" y="906789"/>
                  </a:lnTo>
                  <a:lnTo>
                    <a:pt x="1560045" y="1008336"/>
                  </a:lnTo>
                  <a:lnTo>
                    <a:pt x="1583064" y="1112264"/>
                  </a:lnTo>
                  <a:lnTo>
                    <a:pt x="1601320" y="1216985"/>
                  </a:lnTo>
                  <a:lnTo>
                    <a:pt x="1614814" y="1324086"/>
                  </a:lnTo>
                  <a:lnTo>
                    <a:pt x="1622751" y="1430394"/>
                  </a:lnTo>
                  <a:lnTo>
                    <a:pt x="1625926" y="1538288"/>
                  </a:lnTo>
                  <a:lnTo>
                    <a:pt x="215029" y="1538288"/>
                  </a:lnTo>
                  <a:lnTo>
                    <a:pt x="111704" y="1263033"/>
                  </a:lnTo>
                  <a:lnTo>
                    <a:pt x="0" y="988035"/>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 name="Shape 3307"/>
            <p:cNvSpPr/>
            <p:nvPr/>
          </p:nvSpPr>
          <p:spPr>
            <a:xfrm>
              <a:off x="6644284" y="1944161"/>
              <a:ext cx="447381" cy="447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342900">
                <a:defRPr sz="1800" b="1" cap="small">
                  <a:solidFill>
                    <a:srgbClr val="FFFFFF"/>
                  </a:solidFill>
                  <a:effectLst>
                    <a:outerShdw blurRad="25400" dist="38100" dir="2700000" rotWithShape="0">
                      <a:srgbClr val="000000">
                        <a:alpha val="70000"/>
                      </a:srgbClr>
                    </a:outerShdw>
                  </a:effectLst>
                </a:defRPr>
              </a:pPr>
              <a:endParaRPr dirty="0"/>
            </a:p>
          </p:txBody>
        </p:sp>
        <p:sp>
          <p:nvSpPr>
            <p:cNvPr id="24" name="Text Placeholder 4"/>
            <p:cNvSpPr txBox="1">
              <a:spLocks/>
            </p:cNvSpPr>
            <p:nvPr/>
          </p:nvSpPr>
          <p:spPr>
            <a:xfrm rot="4830489">
              <a:off x="6590941" y="2012473"/>
              <a:ext cx="526729" cy="339169"/>
            </a:xfrm>
            <a:prstGeom prst="rect">
              <a:avLst/>
            </a:prstGeom>
          </p:spPr>
          <p:txBody>
            <a:bodyPr anchor="ctr">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1600" b="1" dirty="0" smtClean="0">
                  <a:solidFill>
                    <a:schemeClr val="accent4"/>
                  </a:solidFill>
                  <a:latin typeface="EntypoSocial"/>
                  <a:cs typeface="EntypoSocial"/>
                </a:rPr>
                <a:t>CE5</a:t>
              </a:r>
              <a:endParaRPr lang="en-US" sz="1600" b="1" dirty="0">
                <a:solidFill>
                  <a:schemeClr val="accent4"/>
                </a:solidFill>
              </a:endParaRPr>
            </a:p>
          </p:txBody>
        </p:sp>
      </p:grpSp>
      <p:grpSp>
        <p:nvGrpSpPr>
          <p:cNvPr id="9" name="Group 8"/>
          <p:cNvGrpSpPr/>
          <p:nvPr/>
        </p:nvGrpSpPr>
        <p:grpSpPr>
          <a:xfrm rot="1340763">
            <a:off x="5954058" y="3782487"/>
            <a:ext cx="1329646" cy="1272226"/>
            <a:chOff x="6270841" y="2637224"/>
            <a:chExt cx="1208769" cy="1154545"/>
          </a:xfrm>
        </p:grpSpPr>
        <p:sp>
          <p:nvSpPr>
            <p:cNvPr id="57" name="Freeform 56"/>
            <p:cNvSpPr>
              <a:spLocks/>
            </p:cNvSpPr>
            <p:nvPr/>
          </p:nvSpPr>
          <p:spPr bwMode="auto">
            <a:xfrm>
              <a:off x="6270841" y="2637224"/>
              <a:ext cx="1208769" cy="1154545"/>
            </a:xfrm>
            <a:custGeom>
              <a:avLst/>
              <a:gdLst>
                <a:gd name="connsiteX0" fmla="*/ 208118 w 1608871"/>
                <a:gd name="connsiteY0" fmla="*/ 0 h 1536700"/>
                <a:gd name="connsiteX1" fmla="*/ 1608871 w 1608871"/>
                <a:gd name="connsiteY1" fmla="*/ 0 h 1536700"/>
                <a:gd name="connsiteX2" fmla="*/ 1605696 w 1608871"/>
                <a:gd name="connsiteY2" fmla="*/ 107894 h 1536700"/>
                <a:gd name="connsiteX3" fmla="*/ 1597759 w 1608871"/>
                <a:gd name="connsiteY3" fmla="*/ 214202 h 1536700"/>
                <a:gd name="connsiteX4" fmla="*/ 1584265 w 1608871"/>
                <a:gd name="connsiteY4" fmla="*/ 321303 h 1536700"/>
                <a:gd name="connsiteX5" fmla="*/ 1566009 w 1608871"/>
                <a:gd name="connsiteY5" fmla="*/ 426024 h 1536700"/>
                <a:gd name="connsiteX6" fmla="*/ 1542990 w 1608871"/>
                <a:gd name="connsiteY6" fmla="*/ 529951 h 1536700"/>
                <a:gd name="connsiteX7" fmla="*/ 1514415 w 1608871"/>
                <a:gd name="connsiteY7" fmla="*/ 631499 h 1536700"/>
                <a:gd name="connsiteX8" fmla="*/ 1481077 w 1608871"/>
                <a:gd name="connsiteY8" fmla="*/ 732253 h 1536700"/>
                <a:gd name="connsiteX9" fmla="*/ 1442977 w 1608871"/>
                <a:gd name="connsiteY9" fmla="*/ 831421 h 1536700"/>
                <a:gd name="connsiteX10" fmla="*/ 1400115 w 1608871"/>
                <a:gd name="connsiteY10" fmla="*/ 929002 h 1536700"/>
                <a:gd name="connsiteX11" fmla="*/ 1352490 w 1608871"/>
                <a:gd name="connsiteY11" fmla="*/ 1023409 h 1536700"/>
                <a:gd name="connsiteX12" fmla="*/ 1299309 w 1608871"/>
                <a:gd name="connsiteY12" fmla="*/ 1116230 h 1536700"/>
                <a:gd name="connsiteX13" fmla="*/ 1242952 w 1608871"/>
                <a:gd name="connsiteY13" fmla="*/ 1205877 h 1536700"/>
                <a:gd name="connsiteX14" fmla="*/ 1181834 w 1608871"/>
                <a:gd name="connsiteY14" fmla="*/ 1293145 h 1536700"/>
                <a:gd name="connsiteX15" fmla="*/ 1116746 w 1608871"/>
                <a:gd name="connsiteY15" fmla="*/ 1378032 h 1536700"/>
                <a:gd name="connsiteX16" fmla="*/ 1046102 w 1608871"/>
                <a:gd name="connsiteY16" fmla="*/ 1458953 h 1536700"/>
                <a:gd name="connsiteX17" fmla="*/ 971490 w 1608871"/>
                <a:gd name="connsiteY17" fmla="*/ 1536700 h 1536700"/>
                <a:gd name="connsiteX18" fmla="*/ 0 w 1608871"/>
                <a:gd name="connsiteY18" fmla="*/ 566714 h 1536700"/>
                <a:gd name="connsiteX19" fmla="*/ 100027 w 1608871"/>
                <a:gd name="connsiteY19" fmla="*/ 30240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8871" h="1536700">
                  <a:moveTo>
                    <a:pt x="208118" y="0"/>
                  </a:moveTo>
                  <a:lnTo>
                    <a:pt x="1608871" y="0"/>
                  </a:lnTo>
                  <a:lnTo>
                    <a:pt x="1605696" y="107894"/>
                  </a:lnTo>
                  <a:lnTo>
                    <a:pt x="1597759" y="214202"/>
                  </a:lnTo>
                  <a:lnTo>
                    <a:pt x="1584265" y="321303"/>
                  </a:lnTo>
                  <a:lnTo>
                    <a:pt x="1566009" y="426024"/>
                  </a:lnTo>
                  <a:lnTo>
                    <a:pt x="1542990" y="529951"/>
                  </a:lnTo>
                  <a:lnTo>
                    <a:pt x="1514415" y="631499"/>
                  </a:lnTo>
                  <a:lnTo>
                    <a:pt x="1481077" y="732253"/>
                  </a:lnTo>
                  <a:lnTo>
                    <a:pt x="1442977" y="831421"/>
                  </a:lnTo>
                  <a:lnTo>
                    <a:pt x="1400115" y="929002"/>
                  </a:lnTo>
                  <a:lnTo>
                    <a:pt x="1352490" y="1023409"/>
                  </a:lnTo>
                  <a:lnTo>
                    <a:pt x="1299309" y="1116230"/>
                  </a:lnTo>
                  <a:lnTo>
                    <a:pt x="1242952" y="1205877"/>
                  </a:lnTo>
                  <a:lnTo>
                    <a:pt x="1181834" y="1293145"/>
                  </a:lnTo>
                  <a:lnTo>
                    <a:pt x="1116746" y="1378032"/>
                  </a:lnTo>
                  <a:lnTo>
                    <a:pt x="1046102" y="1458953"/>
                  </a:lnTo>
                  <a:lnTo>
                    <a:pt x="971490" y="1536700"/>
                  </a:lnTo>
                  <a:lnTo>
                    <a:pt x="0" y="566714"/>
                  </a:lnTo>
                  <a:lnTo>
                    <a:pt x="100027" y="302400"/>
                  </a:lnTo>
                  <a:close/>
                </a:path>
              </a:pathLst>
            </a:custGeom>
            <a:solidFill>
              <a:srgbClr val="00B050"/>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8" name="Shape 3307"/>
            <p:cNvSpPr/>
            <p:nvPr/>
          </p:nvSpPr>
          <p:spPr>
            <a:xfrm>
              <a:off x="6639250" y="2813733"/>
              <a:ext cx="447381" cy="447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342900">
                <a:defRPr sz="1800" b="1" cap="small">
                  <a:solidFill>
                    <a:srgbClr val="FFFFFF"/>
                  </a:solidFill>
                  <a:effectLst>
                    <a:outerShdw blurRad="25400" dist="38100" dir="2700000" rotWithShape="0">
                      <a:srgbClr val="000000">
                        <a:alpha val="70000"/>
                      </a:srgbClr>
                    </a:outerShdw>
                  </a:effectLst>
                </a:defRPr>
              </a:pPr>
              <a:endParaRPr dirty="0"/>
            </a:p>
          </p:txBody>
        </p:sp>
        <p:sp>
          <p:nvSpPr>
            <p:cNvPr id="25" name="Text Placeholder 4"/>
            <p:cNvSpPr txBox="1">
              <a:spLocks/>
            </p:cNvSpPr>
            <p:nvPr/>
          </p:nvSpPr>
          <p:spPr>
            <a:xfrm rot="16882762">
              <a:off x="6653011" y="2881251"/>
              <a:ext cx="526728" cy="339170"/>
            </a:xfrm>
            <a:prstGeom prst="rect">
              <a:avLst/>
            </a:prstGeom>
          </p:spPr>
          <p:txBody>
            <a:bodyPr anchor="ctr">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1600" b="1" dirty="0" smtClean="0">
                  <a:solidFill>
                    <a:schemeClr val="accent4"/>
                  </a:solidFill>
                  <a:latin typeface="EntypoSocial"/>
                  <a:cs typeface="EntypoSocial"/>
                </a:rPr>
                <a:t>CE7</a:t>
              </a:r>
              <a:endParaRPr lang="en-US" sz="1600" b="1" dirty="0">
                <a:solidFill>
                  <a:schemeClr val="accent4"/>
                </a:solidFill>
              </a:endParaRPr>
            </a:p>
          </p:txBody>
        </p:sp>
      </p:grpSp>
      <p:grpSp>
        <p:nvGrpSpPr>
          <p:cNvPr id="10" name="Group 9"/>
          <p:cNvGrpSpPr/>
          <p:nvPr/>
        </p:nvGrpSpPr>
        <p:grpSpPr>
          <a:xfrm rot="1389635">
            <a:off x="5281354" y="4086390"/>
            <a:ext cx="1272624" cy="1328405"/>
            <a:chOff x="5818162" y="3093145"/>
            <a:chExt cx="1156931" cy="1205527"/>
          </a:xfrm>
        </p:grpSpPr>
        <p:sp>
          <p:nvSpPr>
            <p:cNvPr id="58" name="Freeform 57"/>
            <p:cNvSpPr>
              <a:spLocks/>
            </p:cNvSpPr>
            <p:nvPr/>
          </p:nvSpPr>
          <p:spPr bwMode="auto">
            <a:xfrm>
              <a:off x="5818162" y="3093145"/>
              <a:ext cx="1156931" cy="1205527"/>
            </a:xfrm>
            <a:custGeom>
              <a:avLst/>
              <a:gdLst>
                <a:gd name="connsiteX0" fmla="*/ 572201 w 1539875"/>
                <a:gd name="connsiteY0" fmla="*/ 0 h 1604557"/>
                <a:gd name="connsiteX1" fmla="*/ 1539875 w 1539875"/>
                <a:gd name="connsiteY1" fmla="*/ 967176 h 1604557"/>
                <a:gd name="connsiteX2" fmla="*/ 1460459 w 1539875"/>
                <a:gd name="connsiteY2" fmla="*/ 1040201 h 1604557"/>
                <a:gd name="connsiteX3" fmla="*/ 1379455 w 1539875"/>
                <a:gd name="connsiteY3" fmla="*/ 1110845 h 1604557"/>
                <a:gd name="connsiteX4" fmla="*/ 1294480 w 1539875"/>
                <a:gd name="connsiteY4" fmla="*/ 1177520 h 1604557"/>
                <a:gd name="connsiteX5" fmla="*/ 1207122 w 1539875"/>
                <a:gd name="connsiteY5" fmla="*/ 1238638 h 1604557"/>
                <a:gd name="connsiteX6" fmla="*/ 1117382 w 1539875"/>
                <a:gd name="connsiteY6" fmla="*/ 1294995 h 1604557"/>
                <a:gd name="connsiteX7" fmla="*/ 1024466 w 1539875"/>
                <a:gd name="connsiteY7" fmla="*/ 1348176 h 1604557"/>
                <a:gd name="connsiteX8" fmla="*/ 929961 w 1539875"/>
                <a:gd name="connsiteY8" fmla="*/ 1395801 h 1604557"/>
                <a:gd name="connsiteX9" fmla="*/ 832279 w 1539875"/>
                <a:gd name="connsiteY9" fmla="*/ 1437870 h 1604557"/>
                <a:gd name="connsiteX10" fmla="*/ 733009 w 1539875"/>
                <a:gd name="connsiteY10" fmla="*/ 1475970 h 1604557"/>
                <a:gd name="connsiteX11" fmla="*/ 632945 w 1539875"/>
                <a:gd name="connsiteY11" fmla="*/ 1510101 h 1604557"/>
                <a:gd name="connsiteX12" fmla="*/ 530499 w 1539875"/>
                <a:gd name="connsiteY12" fmla="*/ 1538676 h 1604557"/>
                <a:gd name="connsiteX13" fmla="*/ 426464 w 1539875"/>
                <a:gd name="connsiteY13" fmla="*/ 1561695 h 1604557"/>
                <a:gd name="connsiteX14" fmla="*/ 321635 w 1539875"/>
                <a:gd name="connsiteY14" fmla="*/ 1579951 h 1604557"/>
                <a:gd name="connsiteX15" fmla="*/ 214423 w 1539875"/>
                <a:gd name="connsiteY15" fmla="*/ 1593445 h 1604557"/>
                <a:gd name="connsiteX16" fmla="*/ 108006 w 1539875"/>
                <a:gd name="connsiteY16" fmla="*/ 1601382 h 1604557"/>
                <a:gd name="connsiteX17" fmla="*/ 0 w 1539875"/>
                <a:gd name="connsiteY17" fmla="*/ 1604557 h 1604557"/>
                <a:gd name="connsiteX18" fmla="*/ 0 w 1539875"/>
                <a:gd name="connsiteY18" fmla="*/ 247158 h 1604557"/>
                <a:gd name="connsiteX19" fmla="*/ 271593 w 1539875"/>
                <a:gd name="connsiteY19" fmla="*/ 128925 h 1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875" h="1604557">
                  <a:moveTo>
                    <a:pt x="572201" y="0"/>
                  </a:moveTo>
                  <a:lnTo>
                    <a:pt x="1539875" y="967176"/>
                  </a:lnTo>
                  <a:lnTo>
                    <a:pt x="1460459" y="1040201"/>
                  </a:lnTo>
                  <a:lnTo>
                    <a:pt x="1379455" y="1110845"/>
                  </a:lnTo>
                  <a:lnTo>
                    <a:pt x="1294480" y="1177520"/>
                  </a:lnTo>
                  <a:lnTo>
                    <a:pt x="1207122" y="1238638"/>
                  </a:lnTo>
                  <a:lnTo>
                    <a:pt x="1117382" y="1294995"/>
                  </a:lnTo>
                  <a:lnTo>
                    <a:pt x="1024466" y="1348176"/>
                  </a:lnTo>
                  <a:lnTo>
                    <a:pt x="929961" y="1395801"/>
                  </a:lnTo>
                  <a:lnTo>
                    <a:pt x="832279" y="1437870"/>
                  </a:lnTo>
                  <a:lnTo>
                    <a:pt x="733009" y="1475970"/>
                  </a:lnTo>
                  <a:lnTo>
                    <a:pt x="632945" y="1510101"/>
                  </a:lnTo>
                  <a:lnTo>
                    <a:pt x="530499" y="1538676"/>
                  </a:lnTo>
                  <a:lnTo>
                    <a:pt x="426464" y="1561695"/>
                  </a:lnTo>
                  <a:lnTo>
                    <a:pt x="321635" y="1579951"/>
                  </a:lnTo>
                  <a:lnTo>
                    <a:pt x="214423" y="1593445"/>
                  </a:lnTo>
                  <a:lnTo>
                    <a:pt x="108006" y="1601382"/>
                  </a:lnTo>
                  <a:lnTo>
                    <a:pt x="0" y="1604557"/>
                  </a:lnTo>
                  <a:lnTo>
                    <a:pt x="0" y="247158"/>
                  </a:lnTo>
                  <a:lnTo>
                    <a:pt x="271593" y="128925"/>
                  </a:lnTo>
                  <a:close/>
                </a:path>
              </a:pathLst>
            </a:custGeom>
            <a:solidFill>
              <a:srgbClr val="00B050"/>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Shape 3307"/>
            <p:cNvSpPr/>
            <p:nvPr/>
          </p:nvSpPr>
          <p:spPr>
            <a:xfrm>
              <a:off x="6011924" y="3448736"/>
              <a:ext cx="447381" cy="447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342900">
                <a:defRPr sz="1800" b="1" cap="small">
                  <a:solidFill>
                    <a:srgbClr val="FFFFFF"/>
                  </a:solidFill>
                  <a:effectLst>
                    <a:outerShdw blurRad="25400" dist="38100" dir="2700000" rotWithShape="0">
                      <a:srgbClr val="000000">
                        <a:alpha val="70000"/>
                      </a:srgbClr>
                    </a:outerShdw>
                  </a:effectLst>
                </a:defRPr>
              </a:pPr>
              <a:endParaRPr dirty="0"/>
            </a:p>
          </p:txBody>
        </p:sp>
        <p:sp>
          <p:nvSpPr>
            <p:cNvPr id="26" name="Text Placeholder 4"/>
            <p:cNvSpPr txBox="1">
              <a:spLocks/>
            </p:cNvSpPr>
            <p:nvPr/>
          </p:nvSpPr>
          <p:spPr>
            <a:xfrm rot="20210365">
              <a:off x="6000298" y="3550862"/>
              <a:ext cx="527652" cy="338576"/>
            </a:xfrm>
            <a:prstGeom prst="rect">
              <a:avLst/>
            </a:prstGeom>
          </p:spPr>
          <p:txBody>
            <a:bodyPr anchor="ctr">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1600" b="1" dirty="0" smtClean="0">
                  <a:solidFill>
                    <a:schemeClr val="accent4"/>
                  </a:solidFill>
                  <a:latin typeface="EntypoSocial"/>
                  <a:cs typeface="EntypoSocial"/>
                </a:rPr>
                <a:t>CE8</a:t>
              </a:r>
              <a:endParaRPr lang="en-US" sz="1600" b="1" dirty="0">
                <a:solidFill>
                  <a:schemeClr val="accent4"/>
                </a:solidFill>
              </a:endParaRPr>
            </a:p>
          </p:txBody>
        </p:sp>
      </p:grpSp>
      <p:grpSp>
        <p:nvGrpSpPr>
          <p:cNvPr id="11" name="Group 10"/>
          <p:cNvGrpSpPr/>
          <p:nvPr/>
        </p:nvGrpSpPr>
        <p:grpSpPr>
          <a:xfrm rot="1369186">
            <a:off x="4048038" y="3571564"/>
            <a:ext cx="1271313" cy="1333931"/>
            <a:chOff x="4624257" y="3088130"/>
            <a:chExt cx="1155739" cy="1210542"/>
          </a:xfrm>
        </p:grpSpPr>
        <p:sp>
          <p:nvSpPr>
            <p:cNvPr id="59" name="Freeform 58"/>
            <p:cNvSpPr>
              <a:spLocks/>
            </p:cNvSpPr>
            <p:nvPr/>
          </p:nvSpPr>
          <p:spPr bwMode="auto">
            <a:xfrm>
              <a:off x="4624257" y="3088130"/>
              <a:ext cx="1155739" cy="1210542"/>
            </a:xfrm>
            <a:custGeom>
              <a:avLst/>
              <a:gdLst>
                <a:gd name="connsiteX0" fmla="*/ 973348 w 1538288"/>
                <a:gd name="connsiteY0" fmla="*/ 0 h 1611232"/>
                <a:gd name="connsiteX1" fmla="*/ 1266693 w 1538288"/>
                <a:gd name="connsiteY1" fmla="*/ 135600 h 1611232"/>
                <a:gd name="connsiteX2" fmla="*/ 1538288 w 1538288"/>
                <a:gd name="connsiteY2" fmla="*/ 252901 h 1611232"/>
                <a:gd name="connsiteX3" fmla="*/ 1538288 w 1538288"/>
                <a:gd name="connsiteY3" fmla="*/ 1611232 h 1611232"/>
                <a:gd name="connsiteX4" fmla="*/ 1430282 w 1538288"/>
                <a:gd name="connsiteY4" fmla="*/ 1608057 h 1611232"/>
                <a:gd name="connsiteX5" fmla="*/ 1323865 w 1538288"/>
                <a:gd name="connsiteY5" fmla="*/ 1600120 h 1611232"/>
                <a:gd name="connsiteX6" fmla="*/ 1216653 w 1538288"/>
                <a:gd name="connsiteY6" fmla="*/ 1586626 h 1611232"/>
                <a:gd name="connsiteX7" fmla="*/ 1111824 w 1538288"/>
                <a:gd name="connsiteY7" fmla="*/ 1568370 h 1611232"/>
                <a:gd name="connsiteX8" fmla="*/ 1007789 w 1538288"/>
                <a:gd name="connsiteY8" fmla="*/ 1545351 h 1611232"/>
                <a:gd name="connsiteX9" fmla="*/ 905343 w 1538288"/>
                <a:gd name="connsiteY9" fmla="*/ 1516776 h 1611232"/>
                <a:gd name="connsiteX10" fmla="*/ 805278 w 1538288"/>
                <a:gd name="connsiteY10" fmla="*/ 1482645 h 1611232"/>
                <a:gd name="connsiteX11" fmla="*/ 706008 w 1538288"/>
                <a:gd name="connsiteY11" fmla="*/ 1444545 h 1611232"/>
                <a:gd name="connsiteX12" fmla="*/ 608327 w 1538288"/>
                <a:gd name="connsiteY12" fmla="*/ 1402476 h 1611232"/>
                <a:gd name="connsiteX13" fmla="*/ 513822 w 1538288"/>
                <a:gd name="connsiteY13" fmla="*/ 1354851 h 1611232"/>
                <a:gd name="connsiteX14" fmla="*/ 420905 w 1538288"/>
                <a:gd name="connsiteY14" fmla="*/ 1301670 h 1611232"/>
                <a:gd name="connsiteX15" fmla="*/ 331165 w 1538288"/>
                <a:gd name="connsiteY15" fmla="*/ 1245313 h 1611232"/>
                <a:gd name="connsiteX16" fmla="*/ 243807 w 1538288"/>
                <a:gd name="connsiteY16" fmla="*/ 1184195 h 1611232"/>
                <a:gd name="connsiteX17" fmla="*/ 158832 w 1538288"/>
                <a:gd name="connsiteY17" fmla="*/ 1117520 h 1611232"/>
                <a:gd name="connsiteX18" fmla="*/ 77828 w 1538288"/>
                <a:gd name="connsiteY18" fmla="*/ 1046876 h 1611232"/>
                <a:gd name="connsiteX19" fmla="*/ 0 w 1538288"/>
                <a:gd name="connsiteY19" fmla="*/ 973851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8288" h="1611232">
                  <a:moveTo>
                    <a:pt x="973348" y="0"/>
                  </a:moveTo>
                  <a:lnTo>
                    <a:pt x="1266693" y="135600"/>
                  </a:lnTo>
                  <a:lnTo>
                    <a:pt x="1538288" y="252901"/>
                  </a:lnTo>
                  <a:lnTo>
                    <a:pt x="1538288" y="1611232"/>
                  </a:lnTo>
                  <a:lnTo>
                    <a:pt x="1430282" y="1608057"/>
                  </a:lnTo>
                  <a:lnTo>
                    <a:pt x="1323865" y="1600120"/>
                  </a:lnTo>
                  <a:lnTo>
                    <a:pt x="1216653" y="1586626"/>
                  </a:lnTo>
                  <a:lnTo>
                    <a:pt x="1111824" y="1568370"/>
                  </a:lnTo>
                  <a:lnTo>
                    <a:pt x="1007789" y="1545351"/>
                  </a:lnTo>
                  <a:lnTo>
                    <a:pt x="905343" y="1516776"/>
                  </a:lnTo>
                  <a:lnTo>
                    <a:pt x="805278" y="1482645"/>
                  </a:lnTo>
                  <a:lnTo>
                    <a:pt x="706008" y="1444545"/>
                  </a:lnTo>
                  <a:lnTo>
                    <a:pt x="608327" y="1402476"/>
                  </a:lnTo>
                  <a:lnTo>
                    <a:pt x="513822" y="1354851"/>
                  </a:lnTo>
                  <a:lnTo>
                    <a:pt x="420905" y="1301670"/>
                  </a:lnTo>
                  <a:lnTo>
                    <a:pt x="331165" y="1245313"/>
                  </a:lnTo>
                  <a:lnTo>
                    <a:pt x="243807" y="1184195"/>
                  </a:lnTo>
                  <a:lnTo>
                    <a:pt x="158832" y="1117520"/>
                  </a:lnTo>
                  <a:lnTo>
                    <a:pt x="77828" y="1046876"/>
                  </a:lnTo>
                  <a:lnTo>
                    <a:pt x="0" y="973851"/>
                  </a:lnTo>
                  <a:close/>
                </a:path>
              </a:pathLst>
            </a:custGeom>
            <a:solidFill>
              <a:srgbClr val="00B050"/>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6" name="Shape 3307"/>
            <p:cNvSpPr/>
            <p:nvPr/>
          </p:nvSpPr>
          <p:spPr>
            <a:xfrm rot="20230814">
              <a:off x="5118180" y="3485441"/>
              <a:ext cx="447381" cy="447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342900">
                <a:defRPr sz="1800" b="1" cap="small">
                  <a:solidFill>
                    <a:srgbClr val="FFFFFF"/>
                  </a:solidFill>
                  <a:effectLst>
                    <a:outerShdw blurRad="25400" dist="38100" dir="2700000" rotWithShape="0">
                      <a:srgbClr val="000000">
                        <a:alpha val="70000"/>
                      </a:srgbClr>
                    </a:outerShdw>
                  </a:effectLst>
                </a:defRPr>
              </a:pPr>
              <a:endParaRPr dirty="0"/>
            </a:p>
          </p:txBody>
        </p:sp>
        <p:sp>
          <p:nvSpPr>
            <p:cNvPr id="27" name="Text Placeholder 4"/>
            <p:cNvSpPr txBox="1">
              <a:spLocks/>
            </p:cNvSpPr>
            <p:nvPr/>
          </p:nvSpPr>
          <p:spPr>
            <a:xfrm rot="1465571">
              <a:off x="5057698" y="3568072"/>
              <a:ext cx="527652" cy="338576"/>
            </a:xfrm>
            <a:prstGeom prst="rect">
              <a:avLst/>
            </a:prstGeom>
          </p:spPr>
          <p:txBody>
            <a:bodyPr anchor="ctr">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1600" b="1" dirty="0" smtClean="0">
                  <a:solidFill>
                    <a:schemeClr val="accent4"/>
                  </a:solidFill>
                  <a:latin typeface="EntypoSocial"/>
                  <a:cs typeface="EntypoSocial"/>
                </a:rPr>
                <a:t>CE6</a:t>
              </a:r>
              <a:endParaRPr lang="en-US" sz="1600" b="1" dirty="0">
                <a:solidFill>
                  <a:schemeClr val="accent4"/>
                </a:solidFill>
              </a:endParaRPr>
            </a:p>
          </p:txBody>
        </p:sp>
      </p:grpSp>
      <p:grpSp>
        <p:nvGrpSpPr>
          <p:cNvPr id="12" name="Group 11"/>
          <p:cNvGrpSpPr/>
          <p:nvPr/>
        </p:nvGrpSpPr>
        <p:grpSpPr>
          <a:xfrm rot="1403923">
            <a:off x="3727499" y="2903446"/>
            <a:ext cx="1334600" cy="1272226"/>
            <a:chOff x="4118547" y="2637224"/>
            <a:chExt cx="1213273" cy="1154545"/>
          </a:xfrm>
        </p:grpSpPr>
        <p:sp>
          <p:nvSpPr>
            <p:cNvPr id="60" name="Freeform 59"/>
            <p:cNvSpPr>
              <a:spLocks/>
            </p:cNvSpPr>
            <p:nvPr/>
          </p:nvSpPr>
          <p:spPr bwMode="auto">
            <a:xfrm>
              <a:off x="4118547" y="2637224"/>
              <a:ext cx="1213273" cy="1154545"/>
            </a:xfrm>
            <a:custGeom>
              <a:avLst/>
              <a:gdLst>
                <a:gd name="connsiteX0" fmla="*/ 0 w 1614866"/>
                <a:gd name="connsiteY0" fmla="*/ 0 h 1536700"/>
                <a:gd name="connsiteX1" fmla="*/ 1400959 w 1614866"/>
                <a:gd name="connsiteY1" fmla="*/ 0 h 1536700"/>
                <a:gd name="connsiteX2" fmla="*/ 1514221 w 1614866"/>
                <a:gd name="connsiteY2" fmla="*/ 302400 h 1536700"/>
                <a:gd name="connsiteX3" fmla="*/ 1614866 w 1614866"/>
                <a:gd name="connsiteY3" fmla="*/ 560728 h 1536700"/>
                <a:gd name="connsiteX4" fmla="*/ 637382 w 1614866"/>
                <a:gd name="connsiteY4" fmla="*/ 1536700 h 1536700"/>
                <a:gd name="connsiteX5" fmla="*/ 564357 w 1614866"/>
                <a:gd name="connsiteY5" fmla="*/ 1458953 h 1536700"/>
                <a:gd name="connsiteX6" fmla="*/ 493713 w 1614866"/>
                <a:gd name="connsiteY6" fmla="*/ 1378032 h 1536700"/>
                <a:gd name="connsiteX7" fmla="*/ 427038 w 1614866"/>
                <a:gd name="connsiteY7" fmla="*/ 1293145 h 1536700"/>
                <a:gd name="connsiteX8" fmla="*/ 365919 w 1614866"/>
                <a:gd name="connsiteY8" fmla="*/ 1205877 h 1536700"/>
                <a:gd name="connsiteX9" fmla="*/ 309563 w 1614866"/>
                <a:gd name="connsiteY9" fmla="*/ 1116230 h 1536700"/>
                <a:gd name="connsiteX10" fmla="*/ 257969 w 1614866"/>
                <a:gd name="connsiteY10" fmla="*/ 1023409 h 1536700"/>
                <a:gd name="connsiteX11" fmla="*/ 208756 w 1614866"/>
                <a:gd name="connsiteY11" fmla="*/ 929002 h 1536700"/>
                <a:gd name="connsiteX12" fmla="*/ 165894 w 1614866"/>
                <a:gd name="connsiteY12" fmla="*/ 831421 h 1536700"/>
                <a:gd name="connsiteX13" fmla="*/ 127794 w 1614866"/>
                <a:gd name="connsiteY13" fmla="*/ 732253 h 1536700"/>
                <a:gd name="connsiteX14" fmla="*/ 94456 w 1614866"/>
                <a:gd name="connsiteY14" fmla="*/ 631499 h 1536700"/>
                <a:gd name="connsiteX15" fmla="*/ 65881 w 1614866"/>
                <a:gd name="connsiteY15" fmla="*/ 529951 h 1536700"/>
                <a:gd name="connsiteX16" fmla="*/ 42863 w 1614866"/>
                <a:gd name="connsiteY16" fmla="*/ 426024 h 1536700"/>
                <a:gd name="connsiteX17" fmla="*/ 24606 w 1614866"/>
                <a:gd name="connsiteY17" fmla="*/ 321303 h 1536700"/>
                <a:gd name="connsiteX18" fmla="*/ 11113 w 1614866"/>
                <a:gd name="connsiteY18" fmla="*/ 214202 h 1536700"/>
                <a:gd name="connsiteX19" fmla="*/ 3175 w 1614866"/>
                <a:gd name="connsiteY19" fmla="*/ 107894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4866" h="1536700">
                  <a:moveTo>
                    <a:pt x="0" y="0"/>
                  </a:moveTo>
                  <a:lnTo>
                    <a:pt x="1400959" y="0"/>
                  </a:lnTo>
                  <a:lnTo>
                    <a:pt x="1514221" y="302400"/>
                  </a:lnTo>
                  <a:lnTo>
                    <a:pt x="1614866" y="560728"/>
                  </a:lnTo>
                  <a:lnTo>
                    <a:pt x="637382" y="1536700"/>
                  </a:lnTo>
                  <a:lnTo>
                    <a:pt x="564357" y="1458953"/>
                  </a:lnTo>
                  <a:lnTo>
                    <a:pt x="493713" y="1378032"/>
                  </a:lnTo>
                  <a:lnTo>
                    <a:pt x="427038" y="1293145"/>
                  </a:lnTo>
                  <a:lnTo>
                    <a:pt x="365919" y="1205877"/>
                  </a:lnTo>
                  <a:lnTo>
                    <a:pt x="309563" y="1116230"/>
                  </a:lnTo>
                  <a:lnTo>
                    <a:pt x="257969" y="1023409"/>
                  </a:lnTo>
                  <a:lnTo>
                    <a:pt x="208756" y="929002"/>
                  </a:lnTo>
                  <a:lnTo>
                    <a:pt x="165894" y="831421"/>
                  </a:lnTo>
                  <a:lnTo>
                    <a:pt x="127794" y="732253"/>
                  </a:lnTo>
                  <a:lnTo>
                    <a:pt x="94456" y="631499"/>
                  </a:lnTo>
                  <a:lnTo>
                    <a:pt x="65881" y="529951"/>
                  </a:lnTo>
                  <a:lnTo>
                    <a:pt x="42863" y="426024"/>
                  </a:lnTo>
                  <a:lnTo>
                    <a:pt x="24606" y="321303"/>
                  </a:lnTo>
                  <a:lnTo>
                    <a:pt x="11113" y="214202"/>
                  </a:lnTo>
                  <a:lnTo>
                    <a:pt x="3175" y="107894"/>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7" name="Shape 3307"/>
            <p:cNvSpPr/>
            <p:nvPr/>
          </p:nvSpPr>
          <p:spPr>
            <a:xfrm>
              <a:off x="4577367" y="2806262"/>
              <a:ext cx="447381" cy="4473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342900">
                <a:defRPr sz="1800" b="1" cap="small">
                  <a:solidFill>
                    <a:srgbClr val="FFFFFF"/>
                  </a:solidFill>
                  <a:effectLst>
                    <a:outerShdw blurRad="25400" dist="38100" dir="2700000" rotWithShape="0">
                      <a:srgbClr val="000000">
                        <a:alpha val="70000"/>
                      </a:srgbClr>
                    </a:outerShdw>
                  </a:effectLst>
                </a:defRPr>
              </a:pPr>
              <a:endParaRPr dirty="0"/>
            </a:p>
          </p:txBody>
        </p:sp>
        <p:sp>
          <p:nvSpPr>
            <p:cNvPr id="28" name="Text Placeholder 4"/>
            <p:cNvSpPr txBox="1">
              <a:spLocks/>
            </p:cNvSpPr>
            <p:nvPr/>
          </p:nvSpPr>
          <p:spPr>
            <a:xfrm rot="15197007">
              <a:off x="4561162" y="2851663"/>
              <a:ext cx="526728" cy="339170"/>
            </a:xfrm>
            <a:prstGeom prst="rect">
              <a:avLst/>
            </a:prstGeom>
          </p:spPr>
          <p:txBody>
            <a:bodyPr anchor="ctr">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1600" b="1" dirty="0" smtClean="0">
                  <a:solidFill>
                    <a:schemeClr val="accent4"/>
                  </a:solidFill>
                  <a:latin typeface="EntypoSocial"/>
                  <a:cs typeface="EntypoSocial"/>
                </a:rPr>
                <a:t>CE4</a:t>
              </a:r>
              <a:endParaRPr lang="en-US" sz="1600" b="1" dirty="0">
                <a:solidFill>
                  <a:schemeClr val="accent4"/>
                </a:solidFill>
              </a:endParaRPr>
            </a:p>
          </p:txBody>
        </p:sp>
      </p:grpSp>
      <p:sp>
        <p:nvSpPr>
          <p:cNvPr id="110" name="Arc 109"/>
          <p:cNvSpPr/>
          <p:nvPr/>
        </p:nvSpPr>
        <p:spPr>
          <a:xfrm rot="18656993">
            <a:off x="3548891" y="1263420"/>
            <a:ext cx="4181291" cy="4042985"/>
          </a:xfrm>
          <a:prstGeom prst="arc">
            <a:avLst>
              <a:gd name="adj1" fmla="val 16056648"/>
              <a:gd name="adj2" fmla="val 528966"/>
            </a:avLst>
          </a:prstGeom>
          <a:ln w="76200" cmpd="sng">
            <a:solidFill>
              <a:schemeClr val="accent6">
                <a:lumMod val="50000"/>
              </a:schemeClr>
            </a:solidFill>
            <a:prstDash val="solid"/>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b="1" dirty="0"/>
          </a:p>
        </p:txBody>
      </p:sp>
      <p:sp>
        <p:nvSpPr>
          <p:cNvPr id="111" name="Arc 110"/>
          <p:cNvSpPr/>
          <p:nvPr/>
        </p:nvSpPr>
        <p:spPr>
          <a:xfrm rot="18656993" flipH="1" flipV="1">
            <a:off x="3770118" y="1632932"/>
            <a:ext cx="4111458" cy="3810865"/>
          </a:xfrm>
          <a:prstGeom prst="arc">
            <a:avLst>
              <a:gd name="adj1" fmla="val 16056648"/>
              <a:gd name="adj2" fmla="val 528966"/>
            </a:avLst>
          </a:prstGeom>
          <a:ln w="76200" cmpd="sng">
            <a:solidFill>
              <a:srgbClr val="00B050"/>
            </a:solidFill>
            <a:prstDash val="solid"/>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b="1" dirty="0"/>
          </a:p>
        </p:txBody>
      </p:sp>
      <p:sp>
        <p:nvSpPr>
          <p:cNvPr id="5" name="Rectangle 4"/>
          <p:cNvSpPr/>
          <p:nvPr/>
        </p:nvSpPr>
        <p:spPr>
          <a:xfrm>
            <a:off x="4151169" y="507518"/>
            <a:ext cx="3243965" cy="646331"/>
          </a:xfrm>
          <a:prstGeom prst="rect">
            <a:avLst/>
          </a:prstGeom>
          <a:noFill/>
        </p:spPr>
        <p:txBody>
          <a:bodyPr wrap="none" lIns="91440" tIns="45720" rIns="91440" bIns="45720">
            <a:spAutoFit/>
          </a:bodyPr>
          <a:lstStyle/>
          <a:p>
            <a:pPr algn="ctr"/>
            <a:r>
              <a:rPr lang="es-PE" sz="3600" b="1" cap="none" spc="0" dirty="0" smtClean="0">
                <a:ln w="1905"/>
                <a:solidFill>
                  <a:schemeClr val="accent6"/>
                </a:solidFill>
                <a:effectLst>
                  <a:innerShdw blurRad="69850" dist="43180" dir="5400000">
                    <a:srgbClr val="000000">
                      <a:alpha val="65000"/>
                    </a:srgbClr>
                  </a:innerShdw>
                </a:effectLst>
              </a:rPr>
              <a:t>Establecimiento</a:t>
            </a:r>
            <a:endParaRPr lang="es-PE" sz="3600" b="1" cap="none" spc="0" dirty="0">
              <a:ln w="1905"/>
              <a:solidFill>
                <a:schemeClr val="accent6"/>
              </a:solidFill>
              <a:effectLst>
                <a:innerShdw blurRad="69850" dist="43180" dir="5400000">
                  <a:srgbClr val="000000">
                    <a:alpha val="65000"/>
                  </a:srgbClr>
                </a:innerShdw>
              </a:effectLst>
            </a:endParaRPr>
          </a:p>
        </p:txBody>
      </p:sp>
      <p:sp>
        <p:nvSpPr>
          <p:cNvPr id="113" name="Rectangle 112"/>
          <p:cNvSpPr/>
          <p:nvPr/>
        </p:nvSpPr>
        <p:spPr>
          <a:xfrm>
            <a:off x="4473141" y="5622381"/>
            <a:ext cx="2705421" cy="646331"/>
          </a:xfrm>
          <a:prstGeom prst="rect">
            <a:avLst/>
          </a:prstGeom>
          <a:noFill/>
        </p:spPr>
        <p:txBody>
          <a:bodyPr wrap="none" lIns="91440" tIns="45720" rIns="91440" bIns="45720">
            <a:spAutoFit/>
          </a:bodyPr>
          <a:lstStyle/>
          <a:p>
            <a:pPr algn="ctr"/>
            <a:r>
              <a:rPr lang="es-PE" sz="3600" b="1" cap="none" spc="0" dirty="0" smtClean="0">
                <a:ln w="1905"/>
                <a:solidFill>
                  <a:srgbClr val="00B050"/>
                </a:solidFill>
                <a:effectLst>
                  <a:innerShdw blurRad="69850" dist="43180" dir="5400000">
                    <a:srgbClr val="000000">
                      <a:alpha val="65000"/>
                    </a:srgbClr>
                  </a:innerShdw>
                </a:effectLst>
              </a:rPr>
              <a:t>Implantación</a:t>
            </a:r>
            <a:endParaRPr lang="es-PE" sz="3600" b="1" cap="none" spc="0" dirty="0">
              <a:ln w="1905"/>
              <a:solidFill>
                <a:srgbClr val="00B050"/>
              </a:solidFill>
              <a:effectLst>
                <a:innerShdw blurRad="69850" dist="43180" dir="5400000">
                  <a:srgbClr val="000000">
                    <a:alpha val="65000"/>
                  </a:srgbClr>
                </a:innerShdw>
              </a:effectLst>
            </a:endParaRPr>
          </a:p>
        </p:txBody>
      </p:sp>
      <p:sp>
        <p:nvSpPr>
          <p:cNvPr id="29" name="Flowchart: Connector 28"/>
          <p:cNvSpPr/>
          <p:nvPr/>
        </p:nvSpPr>
        <p:spPr>
          <a:xfrm>
            <a:off x="5154067" y="2736474"/>
            <a:ext cx="1198007" cy="1233316"/>
          </a:xfrm>
          <a:prstGeom prst="flowChartConnector">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200" b="1" dirty="0" smtClean="0">
                <a:solidFill>
                  <a:schemeClr val="accent4">
                    <a:lumMod val="75000"/>
                  </a:schemeClr>
                </a:solidFill>
              </a:rPr>
              <a:t>Sistema de vigilancia de la SO</a:t>
            </a:r>
            <a:endParaRPr lang="es-PE" sz="1200" b="1" dirty="0">
              <a:solidFill>
                <a:schemeClr val="accent4">
                  <a:lumMod val="75000"/>
                </a:schemeClr>
              </a:solidFill>
            </a:endParaRPr>
          </a:p>
        </p:txBody>
      </p:sp>
    </p:spTree>
    <p:extLst>
      <p:ext uri="{BB962C8B-B14F-4D97-AF65-F5344CB8AC3E}">
        <p14:creationId xmlns:p14="http://schemas.microsoft.com/office/powerpoint/2010/main" val="8305565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fade">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5" grpId="0"/>
      <p:bldP spid="113"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9" r="119" b="29026"/>
          <a:stretch/>
        </p:blipFill>
        <p:spPr>
          <a:xfrm>
            <a:off x="0" y="0"/>
            <a:ext cx="9144000" cy="6858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704851" y="2951442"/>
            <a:ext cx="7734298" cy="707886"/>
          </a:xfrm>
          <a:prstGeom prst="rect">
            <a:avLst/>
          </a:prstGeom>
          <a:noFill/>
        </p:spPr>
        <p:txBody>
          <a:bodyPr wrap="square" rtlCol="0">
            <a:spAutoFit/>
          </a:bodyPr>
          <a:lstStyle/>
          <a:p>
            <a:pPr algn="ctr"/>
            <a:r>
              <a:rPr lang="en-US" sz="4000" b="1" dirty="0" smtClean="0">
                <a:solidFill>
                  <a:srgbClr val="FFFFFF"/>
                </a:solidFill>
                <a:latin typeface="Open Sans"/>
                <a:cs typeface="Open Sans"/>
              </a:rPr>
              <a:t>¿PORQUÉ EL SSP?</a:t>
            </a:r>
            <a:endParaRPr lang="en-US" sz="4000" b="1" dirty="0">
              <a:solidFill>
                <a:srgbClr val="FFFFFF"/>
              </a:solidFill>
              <a:latin typeface="Open Sans"/>
              <a:cs typeface="Open Sans"/>
            </a:endParaRPr>
          </a:p>
        </p:txBody>
      </p:sp>
    </p:spTree>
    <p:extLst>
      <p:ext uri="{BB962C8B-B14F-4D97-AF65-F5344CB8AC3E}">
        <p14:creationId xmlns:p14="http://schemas.microsoft.com/office/powerpoint/2010/main" val="23368662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317969" y="1594720"/>
            <a:ext cx="3003455" cy="3367245"/>
          </a:xfrm>
        </p:spPr>
        <p:txBody>
          <a:bodyPr>
            <a:noAutofit/>
          </a:bodyPr>
          <a:lstStyle/>
          <a:p>
            <a:r>
              <a:rPr lang="es-PE" sz="2400" dirty="0" smtClean="0"/>
              <a:t>Para </a:t>
            </a:r>
            <a:r>
              <a:rPr lang="es-PE" sz="2400" dirty="0"/>
              <a:t>apoyar relaciones eficaces con los proveedores de servicios y sus sistemas de gestión de la seguridad operacional (SMS). </a:t>
            </a:r>
          </a:p>
        </p:txBody>
      </p:sp>
      <p:sp>
        <p:nvSpPr>
          <p:cNvPr id="3" name="Title 2"/>
          <p:cNvSpPr>
            <a:spLocks noGrp="1"/>
          </p:cNvSpPr>
          <p:nvPr>
            <p:ph type="ctrTitle"/>
          </p:nvPr>
        </p:nvSpPr>
        <p:spPr/>
        <p:txBody>
          <a:bodyPr/>
          <a:lstStyle/>
          <a:p>
            <a:r>
              <a:rPr lang="es-PE" sz="2400" b="1" dirty="0" smtClean="0"/>
              <a:t>Porqué el SSP?</a:t>
            </a:r>
            <a:endParaRPr lang="es-PE" sz="2400" b="1" dirty="0"/>
          </a:p>
        </p:txBody>
      </p:sp>
      <p:graphicFrame>
        <p:nvGraphicFramePr>
          <p:cNvPr id="4" name="Diagram 3"/>
          <p:cNvGraphicFramePr/>
          <p:nvPr>
            <p:extLst>
              <p:ext uri="{D42A27DB-BD31-4B8C-83A1-F6EECF244321}">
                <p14:modId xmlns:p14="http://schemas.microsoft.com/office/powerpoint/2010/main" val="3848736400"/>
              </p:ext>
            </p:extLst>
          </p:nvPr>
        </p:nvGraphicFramePr>
        <p:xfrm>
          <a:off x="2491544" y="441960"/>
          <a:ext cx="7551616" cy="588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8540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FF7D5946-61EA-4E20-886E-883BD9462687}"/>
                                            </p:graphicEl>
                                          </p:spTgt>
                                        </p:tgtEl>
                                        <p:attrNameLst>
                                          <p:attrName>style.visibility</p:attrName>
                                        </p:attrNameLst>
                                      </p:cBhvr>
                                      <p:to>
                                        <p:strVal val="visible"/>
                                      </p:to>
                                    </p:set>
                                    <p:animEffect transition="in" filter="fade">
                                      <p:cBhvr>
                                        <p:cTn id="7" dur="500"/>
                                        <p:tgtEl>
                                          <p:spTgt spid="4">
                                            <p:graphicEl>
                                              <a:dgm id="{FF7D5946-61EA-4E20-886E-883BD94626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3C04929-CF93-49F4-94AD-311E7311D8A4}"/>
                                            </p:graphicEl>
                                          </p:spTgt>
                                        </p:tgtEl>
                                        <p:attrNameLst>
                                          <p:attrName>style.visibility</p:attrName>
                                        </p:attrNameLst>
                                      </p:cBhvr>
                                      <p:to>
                                        <p:strVal val="visible"/>
                                      </p:to>
                                    </p:set>
                                    <p:animEffect transition="in" filter="fade">
                                      <p:cBhvr>
                                        <p:cTn id="12" dur="500"/>
                                        <p:tgtEl>
                                          <p:spTgt spid="4">
                                            <p:graphicEl>
                                              <a:dgm id="{03C04929-CF93-49F4-94AD-311E7311D8A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8086AAB6-99B1-4460-B1E5-6DC5A07D073B}"/>
                                            </p:graphicEl>
                                          </p:spTgt>
                                        </p:tgtEl>
                                        <p:attrNameLst>
                                          <p:attrName>style.visibility</p:attrName>
                                        </p:attrNameLst>
                                      </p:cBhvr>
                                      <p:to>
                                        <p:strVal val="visible"/>
                                      </p:to>
                                    </p:set>
                                    <p:animEffect transition="in" filter="fade">
                                      <p:cBhvr>
                                        <p:cTn id="15" dur="500"/>
                                        <p:tgtEl>
                                          <p:spTgt spid="4">
                                            <p:graphicEl>
                                              <a:dgm id="{8086AAB6-99B1-4460-B1E5-6DC5A07D073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1218B145-6811-44CE-9D67-27A45F5A43B1}"/>
                                            </p:graphicEl>
                                          </p:spTgt>
                                        </p:tgtEl>
                                        <p:attrNameLst>
                                          <p:attrName>style.visibility</p:attrName>
                                        </p:attrNameLst>
                                      </p:cBhvr>
                                      <p:to>
                                        <p:strVal val="visible"/>
                                      </p:to>
                                    </p:set>
                                    <p:animEffect transition="in" filter="fade">
                                      <p:cBhvr>
                                        <p:cTn id="18" dur="500"/>
                                        <p:tgtEl>
                                          <p:spTgt spid="4">
                                            <p:graphicEl>
                                              <a:dgm id="{1218B145-6811-44CE-9D67-27A45F5A43B1}"/>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9ED4B4F3-329A-45BB-B63F-B68DF2FAE143}"/>
                                            </p:graphicEl>
                                          </p:spTgt>
                                        </p:tgtEl>
                                        <p:attrNameLst>
                                          <p:attrName>style.visibility</p:attrName>
                                        </p:attrNameLst>
                                      </p:cBhvr>
                                      <p:to>
                                        <p:strVal val="visible"/>
                                      </p:to>
                                    </p:set>
                                    <p:animEffect transition="in" filter="fade">
                                      <p:cBhvr>
                                        <p:cTn id="21" dur="500"/>
                                        <p:tgtEl>
                                          <p:spTgt spid="4">
                                            <p:graphicEl>
                                              <a:dgm id="{9ED4B4F3-329A-45BB-B63F-B68DF2FAE143}"/>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792CD9CA-276D-44DF-9198-B46F7E7ED72E}"/>
                                            </p:graphicEl>
                                          </p:spTgt>
                                        </p:tgtEl>
                                        <p:attrNameLst>
                                          <p:attrName>style.visibility</p:attrName>
                                        </p:attrNameLst>
                                      </p:cBhvr>
                                      <p:to>
                                        <p:strVal val="visible"/>
                                      </p:to>
                                    </p:set>
                                    <p:animEffect transition="in" filter="fade">
                                      <p:cBhvr>
                                        <p:cTn id="24" dur="500"/>
                                        <p:tgtEl>
                                          <p:spTgt spid="4">
                                            <p:graphicEl>
                                              <a:dgm id="{792CD9CA-276D-44DF-9198-B46F7E7ED72E}"/>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422DE712-5944-4707-BEAB-1D6D00FD5364}"/>
                                            </p:graphicEl>
                                          </p:spTgt>
                                        </p:tgtEl>
                                        <p:attrNameLst>
                                          <p:attrName>style.visibility</p:attrName>
                                        </p:attrNameLst>
                                      </p:cBhvr>
                                      <p:to>
                                        <p:strVal val="visible"/>
                                      </p:to>
                                    </p:set>
                                    <p:animEffect transition="in" filter="fade">
                                      <p:cBhvr>
                                        <p:cTn id="27" dur="500"/>
                                        <p:tgtEl>
                                          <p:spTgt spid="4">
                                            <p:graphicEl>
                                              <a:dgm id="{422DE712-5944-4707-BEAB-1D6D00FD5364}"/>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F9636604-8450-4855-8FA7-078C560427EA}"/>
                                            </p:graphicEl>
                                          </p:spTgt>
                                        </p:tgtEl>
                                        <p:attrNameLst>
                                          <p:attrName>style.visibility</p:attrName>
                                        </p:attrNameLst>
                                      </p:cBhvr>
                                      <p:to>
                                        <p:strVal val="visible"/>
                                      </p:to>
                                    </p:set>
                                    <p:animEffect transition="in" filter="fade">
                                      <p:cBhvr>
                                        <p:cTn id="30" dur="500"/>
                                        <p:tgtEl>
                                          <p:spTgt spid="4">
                                            <p:graphicEl>
                                              <a:dgm id="{F9636604-8450-4855-8FA7-078C560427EA}"/>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EB106028-BCEF-4CFB-B1B5-DE9470109A37}"/>
                                            </p:graphicEl>
                                          </p:spTgt>
                                        </p:tgtEl>
                                        <p:attrNameLst>
                                          <p:attrName>style.visibility</p:attrName>
                                        </p:attrNameLst>
                                      </p:cBhvr>
                                      <p:to>
                                        <p:strVal val="visible"/>
                                      </p:to>
                                    </p:set>
                                    <p:animEffect transition="in" filter="fade">
                                      <p:cBhvr>
                                        <p:cTn id="33" dur="500"/>
                                        <p:tgtEl>
                                          <p:spTgt spid="4">
                                            <p:graphicEl>
                                              <a:dgm id="{EB106028-BCEF-4CFB-B1B5-DE9470109A37}"/>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D999424E-C86B-43D8-BE7C-9065375D8C69}"/>
                                            </p:graphicEl>
                                          </p:spTgt>
                                        </p:tgtEl>
                                        <p:attrNameLst>
                                          <p:attrName>style.visibility</p:attrName>
                                        </p:attrNameLst>
                                      </p:cBhvr>
                                      <p:to>
                                        <p:strVal val="visible"/>
                                      </p:to>
                                    </p:set>
                                    <p:animEffect transition="in" filter="fade">
                                      <p:cBhvr>
                                        <p:cTn id="36" dur="500"/>
                                        <p:tgtEl>
                                          <p:spTgt spid="4">
                                            <p:graphicEl>
                                              <a:dgm id="{D999424E-C86B-43D8-BE7C-9065375D8C6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C71FEC80-A769-4513-B3C1-CE94F21C1FCF}"/>
                                            </p:graphicEl>
                                          </p:spTgt>
                                        </p:tgtEl>
                                        <p:attrNameLst>
                                          <p:attrName>style.visibility</p:attrName>
                                        </p:attrNameLst>
                                      </p:cBhvr>
                                      <p:to>
                                        <p:strVal val="visible"/>
                                      </p:to>
                                    </p:set>
                                    <p:animEffect transition="in" filter="fade">
                                      <p:cBhvr>
                                        <p:cTn id="39" dur="500"/>
                                        <p:tgtEl>
                                          <p:spTgt spid="4">
                                            <p:graphicEl>
                                              <a:dgm id="{C71FEC80-A769-4513-B3C1-CE94F21C1FCF}"/>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AA54055B-7FE4-4AC2-9E50-D78F41CF971F}"/>
                                            </p:graphicEl>
                                          </p:spTgt>
                                        </p:tgtEl>
                                        <p:attrNameLst>
                                          <p:attrName>style.visibility</p:attrName>
                                        </p:attrNameLst>
                                      </p:cBhvr>
                                      <p:to>
                                        <p:strVal val="visible"/>
                                      </p:to>
                                    </p:set>
                                    <p:animEffect transition="in" filter="fade">
                                      <p:cBhvr>
                                        <p:cTn id="42" dur="500"/>
                                        <p:tgtEl>
                                          <p:spTgt spid="4">
                                            <p:graphicEl>
                                              <a:dgm id="{AA54055B-7FE4-4AC2-9E50-D78F41CF971F}"/>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DF5FF0B9-5FE6-4B1D-9D39-E35B1E823FCA}"/>
                                            </p:graphicEl>
                                          </p:spTgt>
                                        </p:tgtEl>
                                        <p:attrNameLst>
                                          <p:attrName>style.visibility</p:attrName>
                                        </p:attrNameLst>
                                      </p:cBhvr>
                                      <p:to>
                                        <p:strVal val="visible"/>
                                      </p:to>
                                    </p:set>
                                    <p:animEffect transition="in" filter="fade">
                                      <p:cBhvr>
                                        <p:cTn id="45" dur="500"/>
                                        <p:tgtEl>
                                          <p:spTgt spid="4">
                                            <p:graphicEl>
                                              <a:dgm id="{DF5FF0B9-5FE6-4B1D-9D39-E35B1E823F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0829" b="2082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879602" y="2947477"/>
            <a:ext cx="5406571" cy="553998"/>
          </a:xfrm>
          <a:prstGeom prst="rect">
            <a:avLst/>
          </a:prstGeom>
          <a:noFill/>
        </p:spPr>
        <p:txBody>
          <a:bodyPr wrap="square" rtlCol="0">
            <a:spAutoFit/>
          </a:bodyPr>
          <a:lstStyle/>
          <a:p>
            <a:pPr algn="ctr"/>
            <a:r>
              <a:rPr lang="en-US" sz="3000" b="1" dirty="0" smtClean="0">
                <a:solidFill>
                  <a:srgbClr val="FFFFFF"/>
                </a:solidFill>
                <a:latin typeface="Open Sans"/>
                <a:cs typeface="Open Sans"/>
              </a:rPr>
              <a:t>IMPLANTACIÓN DE UN SSP</a:t>
            </a:r>
            <a:endParaRPr lang="en-US" sz="3000" dirty="0">
              <a:solidFill>
                <a:srgbClr val="FFFFFF"/>
              </a:solidFill>
              <a:latin typeface="Open Sans"/>
              <a:cs typeface="Open Sans"/>
            </a:endParaRPr>
          </a:p>
        </p:txBody>
      </p:sp>
    </p:spTree>
    <p:extLst>
      <p:ext uri="{BB962C8B-B14F-4D97-AF65-F5344CB8AC3E}">
        <p14:creationId xmlns:p14="http://schemas.microsoft.com/office/powerpoint/2010/main" val="15302448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0060" b="50000"/>
          <a:stretch/>
        </p:blipFill>
        <p:spPr>
          <a:xfrm>
            <a:off x="-3175" y="-6350"/>
            <a:ext cx="9147175" cy="5187950"/>
          </a:xfrm>
        </p:spPr>
      </p:pic>
      <p:sp>
        <p:nvSpPr>
          <p:cNvPr id="11" name="Text Placeholder 9"/>
          <p:cNvSpPr>
            <a:spLocks noGrp="1"/>
          </p:cNvSpPr>
          <p:nvPr>
            <p:ph type="body" sz="quarter" idx="19"/>
          </p:nvPr>
        </p:nvSpPr>
        <p:spPr>
          <a:xfrm>
            <a:off x="3287891" y="4158076"/>
            <a:ext cx="5519935" cy="2069468"/>
          </a:xfrm>
          <a:solidFill>
            <a:schemeClr val="accent6"/>
          </a:solidFill>
        </p:spPr>
        <p:txBody>
          <a:bodyPr anchor="ctr">
            <a:normAutofit/>
          </a:bodyPr>
          <a:lstStyle/>
          <a:p>
            <a:pPr lvl="1"/>
            <a:r>
              <a:rPr lang="es-PE" sz="2000" i="1" dirty="0">
                <a:solidFill>
                  <a:srgbClr val="FFFFFF"/>
                </a:solidFill>
                <a:latin typeface="Georgia"/>
                <a:cs typeface="Georgia"/>
              </a:rPr>
              <a:t>Los Estados establecerán y mantendrán un SSP que se ajuste a la dimensión y complejidad del sistema de aviación civil del Estado</a:t>
            </a:r>
            <a:endParaRPr lang="en-US" sz="2000" i="1" dirty="0">
              <a:solidFill>
                <a:srgbClr val="FFFFFF"/>
              </a:solidFill>
              <a:latin typeface="Georgia"/>
              <a:cs typeface="Georgia"/>
            </a:endParaRPr>
          </a:p>
        </p:txBody>
      </p:sp>
    </p:spTree>
    <p:extLst>
      <p:ext uri="{BB962C8B-B14F-4D97-AF65-F5344CB8AC3E}">
        <p14:creationId xmlns:p14="http://schemas.microsoft.com/office/powerpoint/2010/main" val="12395829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278215" y="1594720"/>
            <a:ext cx="2166152" cy="1936523"/>
          </a:xfrm>
        </p:spPr>
        <p:txBody>
          <a:bodyPr>
            <a:normAutofit/>
          </a:bodyPr>
          <a:lstStyle/>
          <a:p>
            <a:r>
              <a:rPr lang="es-PE" sz="2400" dirty="0" smtClean="0"/>
              <a:t>De cuatro (4) </a:t>
            </a:r>
            <a:r>
              <a:rPr lang="es-PE" sz="2400" dirty="0"/>
              <a:t>componentes </a:t>
            </a:r>
            <a:r>
              <a:rPr lang="es-PE" sz="2400" dirty="0" smtClean="0"/>
              <a:t>y catorce (14) elementos. </a:t>
            </a:r>
          </a:p>
        </p:txBody>
      </p:sp>
      <p:grpSp>
        <p:nvGrpSpPr>
          <p:cNvPr id="40" name="Group 39"/>
          <p:cNvGrpSpPr>
            <a:grpSpLocks/>
          </p:cNvGrpSpPr>
          <p:nvPr/>
        </p:nvGrpSpPr>
        <p:grpSpPr bwMode="auto">
          <a:xfrm>
            <a:off x="5944900" y="3848780"/>
            <a:ext cx="2236787" cy="1567764"/>
            <a:chOff x="3433260" y="3287722"/>
            <a:chExt cx="2237290" cy="1174633"/>
          </a:xfrm>
        </p:grpSpPr>
        <p:sp>
          <p:nvSpPr>
            <p:cNvPr id="41"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42"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43"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2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cs typeface="+mn-cs"/>
              </a:endParaRPr>
            </a:p>
            <a:p>
              <a:pPr algn="ctr" fontAlgn="auto">
                <a:spcBef>
                  <a:spcPts val="0"/>
                </a:spcBef>
                <a:spcAft>
                  <a:spcPts val="300"/>
                </a:spcAft>
                <a:defRPr/>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b="1" dirty="0" smtClean="0">
                  <a:solidFill>
                    <a:srgbClr val="FFFFFF">
                      <a:alpha val="50000"/>
                    </a:srgbClr>
                  </a:solidFill>
                  <a:latin typeface="Open Sans"/>
                  <a:ea typeface="Roboto Condensed Regular"/>
                  <a:cs typeface="Open Sans"/>
                </a:rPr>
                <a:t>04</a:t>
              </a:r>
              <a:endParaRPr lang="en-US" altLang="ko-KR" b="1" dirty="0">
                <a:solidFill>
                  <a:srgbClr val="FFFFFF">
                    <a:alpha val="50000"/>
                  </a:srgbClr>
                </a:solidFill>
                <a:latin typeface="Open Sans"/>
                <a:ea typeface="Roboto Condensed Regular"/>
                <a:cs typeface="Open Sans"/>
              </a:endParaRPr>
            </a:p>
          </p:txBody>
        </p:sp>
      </p:grpSp>
      <p:grpSp>
        <p:nvGrpSpPr>
          <p:cNvPr id="44" name="Group 43"/>
          <p:cNvGrpSpPr>
            <a:grpSpLocks/>
          </p:cNvGrpSpPr>
          <p:nvPr/>
        </p:nvGrpSpPr>
        <p:grpSpPr bwMode="auto">
          <a:xfrm>
            <a:off x="5944900" y="3061381"/>
            <a:ext cx="2236787" cy="1567764"/>
            <a:chOff x="3433260" y="3287722"/>
            <a:chExt cx="2237290" cy="1174633"/>
          </a:xfrm>
        </p:grpSpPr>
        <p:sp>
          <p:nvSpPr>
            <p:cNvPr id="45"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46"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47"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2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cs typeface="+mn-cs"/>
              </a:endParaRPr>
            </a:p>
            <a:p>
              <a:pPr algn="ctr" fontAlgn="auto">
                <a:spcBef>
                  <a:spcPts val="0"/>
                </a:spcBef>
                <a:spcAft>
                  <a:spcPts val="300"/>
                </a:spcAft>
                <a:defRPr/>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b="1" dirty="0" smtClean="0">
                  <a:solidFill>
                    <a:srgbClr val="FFFFFF">
                      <a:alpha val="50000"/>
                    </a:srgbClr>
                  </a:solidFill>
                  <a:latin typeface="Open Sans"/>
                  <a:ea typeface="Roboto Condensed Regular"/>
                  <a:cs typeface="Open Sans"/>
                </a:rPr>
                <a:t>03</a:t>
              </a:r>
              <a:endParaRPr lang="en-US" altLang="ko-KR" b="1" dirty="0">
                <a:solidFill>
                  <a:srgbClr val="FFFFFF">
                    <a:alpha val="50000"/>
                  </a:srgbClr>
                </a:solidFill>
                <a:latin typeface="Open Sans"/>
                <a:ea typeface="Roboto Condensed Regular"/>
                <a:cs typeface="Open Sans"/>
              </a:endParaRPr>
            </a:p>
          </p:txBody>
        </p:sp>
      </p:grpSp>
      <p:grpSp>
        <p:nvGrpSpPr>
          <p:cNvPr id="48" name="Group 47"/>
          <p:cNvGrpSpPr>
            <a:grpSpLocks/>
          </p:cNvGrpSpPr>
          <p:nvPr/>
        </p:nvGrpSpPr>
        <p:grpSpPr bwMode="auto">
          <a:xfrm>
            <a:off x="5944900" y="2273980"/>
            <a:ext cx="2236787" cy="1565647"/>
            <a:chOff x="3433260" y="3287731"/>
            <a:chExt cx="2237290" cy="1174624"/>
          </a:xfrm>
        </p:grpSpPr>
        <p:sp>
          <p:nvSpPr>
            <p:cNvPr id="49" name="Freeform 11"/>
            <p:cNvSpPr>
              <a:spLocks/>
            </p:cNvSpPr>
            <p:nvPr/>
          </p:nvSpPr>
          <p:spPr bwMode="auto">
            <a:xfrm>
              <a:off x="3433260" y="3287731"/>
              <a:ext cx="2237290" cy="743196"/>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50" name="Freeform 12"/>
            <p:cNvSpPr>
              <a:spLocks noEditPoints="1"/>
            </p:cNvSpPr>
            <p:nvPr/>
          </p:nvSpPr>
          <p:spPr bwMode="auto">
            <a:xfrm>
              <a:off x="3433260" y="3287731"/>
              <a:ext cx="2237290" cy="87817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51" name="Freeform 13"/>
            <p:cNvSpPr>
              <a:spLocks/>
            </p:cNvSpPr>
            <p:nvPr/>
          </p:nvSpPr>
          <p:spPr bwMode="auto">
            <a:xfrm>
              <a:off x="3433260" y="3719159"/>
              <a:ext cx="2237290" cy="74319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0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0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b="1" dirty="0" smtClean="0">
                  <a:solidFill>
                    <a:srgbClr val="FFFFFF">
                      <a:alpha val="50000"/>
                    </a:srgbClr>
                  </a:solidFill>
                  <a:latin typeface="Open Sans"/>
                  <a:ea typeface="Roboto Condensed Regular"/>
                  <a:cs typeface="Open Sans"/>
                </a:rPr>
                <a:t>02</a:t>
              </a:r>
              <a:endParaRPr lang="en-US" altLang="ko-KR" b="1" dirty="0">
                <a:solidFill>
                  <a:srgbClr val="FFFFFF">
                    <a:alpha val="50000"/>
                  </a:srgbClr>
                </a:solidFill>
                <a:latin typeface="Open Sans"/>
                <a:ea typeface="Roboto Condensed Regular"/>
                <a:cs typeface="Open Sans"/>
              </a:endParaRPr>
            </a:p>
          </p:txBody>
        </p:sp>
      </p:grpSp>
      <p:grpSp>
        <p:nvGrpSpPr>
          <p:cNvPr id="52" name="Group 51"/>
          <p:cNvGrpSpPr>
            <a:grpSpLocks/>
          </p:cNvGrpSpPr>
          <p:nvPr/>
        </p:nvGrpSpPr>
        <p:grpSpPr bwMode="auto">
          <a:xfrm>
            <a:off x="5944900" y="1477986"/>
            <a:ext cx="2236787" cy="1574240"/>
            <a:chOff x="3433260" y="1508627"/>
            <a:chExt cx="2237290" cy="1181491"/>
          </a:xfrm>
        </p:grpSpPr>
        <p:sp>
          <p:nvSpPr>
            <p:cNvPr id="53" name="Freeform 11"/>
            <p:cNvSpPr>
              <a:spLocks/>
            </p:cNvSpPr>
            <p:nvPr/>
          </p:nvSpPr>
          <p:spPr bwMode="auto">
            <a:xfrm>
              <a:off x="3433260" y="1508627"/>
              <a:ext cx="2237290" cy="743372"/>
            </a:xfrm>
            <a:custGeom>
              <a:avLst/>
              <a:gdLst>
                <a:gd name="T0" fmla="*/ 2237290 w 985"/>
                <a:gd name="T1" fmla="*/ 438738 h 449"/>
                <a:gd name="T2" fmla="*/ 1117509 w 985"/>
                <a:gd name="T3" fmla="*/ 0 h 449"/>
                <a:gd name="T4" fmla="*/ 0 w 985"/>
                <a:gd name="T5" fmla="*/ 438738 h 449"/>
                <a:gd name="T6" fmla="*/ 0 w 985"/>
                <a:gd name="T7" fmla="*/ 743372 h 449"/>
                <a:gd name="T8" fmla="*/ 1117509 w 985"/>
                <a:gd name="T9" fmla="*/ 302978 h 449"/>
                <a:gd name="T10" fmla="*/ 2237290 w 985"/>
                <a:gd name="T11" fmla="*/ 743372 h 449"/>
                <a:gd name="T12" fmla="*/ 2237290 w 985"/>
                <a:gd name="T13" fmla="*/ 438738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55" name="Freeform 12"/>
            <p:cNvSpPr>
              <a:spLocks noEditPoints="1"/>
            </p:cNvSpPr>
            <p:nvPr/>
          </p:nvSpPr>
          <p:spPr bwMode="auto">
            <a:xfrm>
              <a:off x="3433260" y="1515497"/>
              <a:ext cx="2237290" cy="878760"/>
            </a:xfrm>
            <a:custGeom>
              <a:avLst/>
              <a:gdLst>
                <a:gd name="T0" fmla="*/ 1117509 w 985"/>
                <a:gd name="T1" fmla="*/ 99295 h 531"/>
                <a:gd name="T2" fmla="*/ 2101008 w 985"/>
                <a:gd name="T3" fmla="*/ 438553 h 531"/>
                <a:gd name="T4" fmla="*/ 1117509 w 985"/>
                <a:gd name="T5" fmla="*/ 779465 h 531"/>
                <a:gd name="T6" fmla="*/ 136282 w 985"/>
                <a:gd name="T7" fmla="*/ 438553 h 531"/>
                <a:gd name="T8" fmla="*/ 1117509 w 985"/>
                <a:gd name="T9" fmla="*/ 99295 h 531"/>
                <a:gd name="T10" fmla="*/ 1117509 w 985"/>
                <a:gd name="T11" fmla="*/ 0 h 531"/>
                <a:gd name="T12" fmla="*/ 0 w 985"/>
                <a:gd name="T13" fmla="*/ 438553 h 531"/>
                <a:gd name="T14" fmla="*/ 1117509 w 985"/>
                <a:gd name="T15" fmla="*/ 878760 h 531"/>
                <a:gd name="T16" fmla="*/ 2237290 w 985"/>
                <a:gd name="T17" fmla="*/ 438553 h 531"/>
                <a:gd name="T18" fmla="*/ 1117509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5"/>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56" name="Freeform 13"/>
            <p:cNvSpPr>
              <a:spLocks/>
            </p:cNvSpPr>
            <p:nvPr/>
          </p:nvSpPr>
          <p:spPr bwMode="auto">
            <a:xfrm>
              <a:off x="3433260" y="1948247"/>
              <a:ext cx="2237290" cy="74187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6"/>
            </a:solidFill>
            <a:ln w="3175">
              <a:noFill/>
            </a:ln>
            <a:extLst/>
          </p:spPr>
          <p:txBody>
            <a:bodyPr lIns="0" tIns="0" rIns="0" bIns="0" anchor="ctr"/>
            <a:lstStyle/>
            <a:p>
              <a:pPr algn="ctr" fontAlgn="auto">
                <a:spcBef>
                  <a:spcPts val="0"/>
                </a:spcBef>
                <a:spcAft>
                  <a:spcPts val="300"/>
                </a:spcAft>
                <a:defRPr/>
              </a:pPr>
              <a:endParaRPr lang="en-US" altLang="ko-KR" sz="12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2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b="1" dirty="0" smtClean="0">
                  <a:solidFill>
                    <a:schemeClr val="tx1">
                      <a:lumMod val="50000"/>
                      <a:alpha val="50000"/>
                    </a:schemeClr>
                  </a:solidFill>
                  <a:latin typeface="Open Sans"/>
                  <a:ea typeface="Roboto Condensed Regular"/>
                  <a:cs typeface="Open Sans"/>
                </a:rPr>
                <a:t>01</a:t>
              </a:r>
              <a:endParaRPr lang="en-US" altLang="ko-KR" b="1" dirty="0">
                <a:solidFill>
                  <a:schemeClr val="tx1">
                    <a:lumMod val="50000"/>
                    <a:alpha val="50000"/>
                  </a:schemeClr>
                </a:solidFill>
                <a:latin typeface="Open Sans"/>
                <a:ea typeface="Roboto Condensed Regular"/>
                <a:cs typeface="Open Sans"/>
              </a:endParaRPr>
            </a:p>
          </p:txBody>
        </p:sp>
      </p:grpSp>
      <p:grpSp>
        <p:nvGrpSpPr>
          <p:cNvPr id="2" name="Group 1"/>
          <p:cNvGrpSpPr/>
          <p:nvPr/>
        </p:nvGrpSpPr>
        <p:grpSpPr>
          <a:xfrm>
            <a:off x="2822726" y="2085257"/>
            <a:ext cx="3022296" cy="685997"/>
            <a:chOff x="3361086" y="1563942"/>
            <a:chExt cx="2483917" cy="514498"/>
          </a:xfrm>
        </p:grpSpPr>
        <p:sp>
          <p:nvSpPr>
            <p:cNvPr id="170" name="Text Placeholder 22"/>
            <p:cNvSpPr txBox="1">
              <a:spLocks/>
            </p:cNvSpPr>
            <p:nvPr/>
          </p:nvSpPr>
          <p:spPr>
            <a:xfrm>
              <a:off x="3361086" y="1563942"/>
              <a:ext cx="1821596"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400" b="1" dirty="0">
                  <a:solidFill>
                    <a:schemeClr val="tx2"/>
                  </a:solidFill>
                </a:rPr>
                <a:t>Política, objetivos y recursos estatales de seguridad operacional</a:t>
              </a:r>
              <a:r>
                <a:rPr lang="en-US" sz="1400" b="1" dirty="0" smtClean="0">
                  <a:solidFill>
                    <a:schemeClr val="tx2"/>
                  </a:solidFill>
                </a:rPr>
                <a:t>.</a:t>
              </a:r>
            </a:p>
            <a:p>
              <a:pPr algn="r">
                <a:lnSpc>
                  <a:spcPct val="100000"/>
                </a:lnSpc>
              </a:pPr>
              <a:endParaRPr lang="en-US" dirty="0" smtClean="0">
                <a:solidFill>
                  <a:schemeClr val="tx2"/>
                </a:solidFill>
              </a:endParaRPr>
            </a:p>
            <a:p>
              <a:pPr algn="r">
                <a:lnSpc>
                  <a:spcPct val="100000"/>
                </a:lnSpc>
              </a:pPr>
              <a:endParaRPr lang="en-US" dirty="0">
                <a:solidFill>
                  <a:schemeClr val="tx2"/>
                </a:solidFill>
              </a:endParaRPr>
            </a:p>
          </p:txBody>
        </p:sp>
        <p:cxnSp>
          <p:nvCxnSpPr>
            <p:cNvPr id="166" name="Straight Connector 165"/>
            <p:cNvCxnSpPr/>
            <p:nvPr/>
          </p:nvCxnSpPr>
          <p:spPr>
            <a:xfrm flipH="1">
              <a:off x="5139549" y="1694599"/>
              <a:ext cx="705454"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2957894" y="2845246"/>
            <a:ext cx="2887122" cy="685997"/>
            <a:chOff x="3340325" y="2133934"/>
            <a:chExt cx="2504678" cy="514498"/>
          </a:xfrm>
        </p:grpSpPr>
        <p:sp>
          <p:nvSpPr>
            <p:cNvPr id="171" name="Text Placeholder 22"/>
            <p:cNvSpPr txBox="1">
              <a:spLocks/>
            </p:cNvSpPr>
            <p:nvPr/>
          </p:nvSpPr>
          <p:spPr>
            <a:xfrm>
              <a:off x="3340325" y="2133934"/>
              <a:ext cx="1821596"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400" b="1" dirty="0">
                  <a:solidFill>
                    <a:schemeClr val="tx2"/>
                  </a:solidFill>
                </a:rPr>
                <a:t>Gestión estatal de los riesgos de seguridad operacional</a:t>
              </a:r>
              <a:endParaRPr lang="en-US" sz="1400" dirty="0" smtClean="0">
                <a:solidFill>
                  <a:schemeClr val="tx2"/>
                </a:solidFill>
              </a:endParaRPr>
            </a:p>
            <a:p>
              <a:pPr algn="r">
                <a:lnSpc>
                  <a:spcPct val="100000"/>
                </a:lnSpc>
              </a:pPr>
              <a:endParaRPr lang="en-US" dirty="0">
                <a:solidFill>
                  <a:schemeClr val="tx2"/>
                </a:solidFill>
              </a:endParaRPr>
            </a:p>
          </p:txBody>
        </p:sp>
        <p:cxnSp>
          <p:nvCxnSpPr>
            <p:cNvPr id="167" name="Straight Connector 166"/>
            <p:cNvCxnSpPr/>
            <p:nvPr/>
          </p:nvCxnSpPr>
          <p:spPr>
            <a:xfrm flipH="1">
              <a:off x="5140451" y="2264034"/>
              <a:ext cx="704552"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2854518" y="3657894"/>
            <a:ext cx="2990485" cy="685997"/>
            <a:chOff x="2854518" y="2743420"/>
            <a:chExt cx="2990485" cy="514498"/>
          </a:xfrm>
        </p:grpSpPr>
        <p:sp>
          <p:nvSpPr>
            <p:cNvPr id="172" name="Text Placeholder 22"/>
            <p:cNvSpPr txBox="1">
              <a:spLocks/>
            </p:cNvSpPr>
            <p:nvPr/>
          </p:nvSpPr>
          <p:spPr>
            <a:xfrm>
              <a:off x="2854518" y="2743420"/>
              <a:ext cx="2231459"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400" b="1" dirty="0">
                  <a:solidFill>
                    <a:schemeClr val="tx2"/>
                  </a:solidFill>
                </a:rPr>
                <a:t>Aseguramiento estatal de la seguridad operacional</a:t>
              </a:r>
              <a:endParaRPr lang="en-US" sz="1400" dirty="0">
                <a:solidFill>
                  <a:schemeClr val="tx2"/>
                </a:solidFill>
              </a:endParaRPr>
            </a:p>
          </p:txBody>
        </p:sp>
        <p:cxnSp>
          <p:nvCxnSpPr>
            <p:cNvPr id="168" name="Straight Connector 167"/>
            <p:cNvCxnSpPr/>
            <p:nvPr/>
          </p:nvCxnSpPr>
          <p:spPr>
            <a:xfrm flipH="1">
              <a:off x="5155067" y="2876377"/>
              <a:ext cx="689936"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2949934" y="4552357"/>
            <a:ext cx="2895071" cy="685997"/>
            <a:chOff x="2949932" y="3414268"/>
            <a:chExt cx="2895071" cy="514498"/>
          </a:xfrm>
        </p:grpSpPr>
        <p:sp>
          <p:nvSpPr>
            <p:cNvPr id="173" name="Text Placeholder 22"/>
            <p:cNvSpPr txBox="1">
              <a:spLocks/>
            </p:cNvSpPr>
            <p:nvPr/>
          </p:nvSpPr>
          <p:spPr>
            <a:xfrm>
              <a:off x="2949932" y="3414268"/>
              <a:ext cx="2151506"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400" b="1" dirty="0">
                  <a:solidFill>
                    <a:schemeClr val="tx2"/>
                  </a:solidFill>
                </a:rPr>
                <a:t>Promoción estatal de la seguridad operacional</a:t>
              </a:r>
              <a:endParaRPr lang="en-US" sz="1400" dirty="0" smtClean="0">
                <a:solidFill>
                  <a:schemeClr val="tx2"/>
                </a:solidFill>
              </a:endParaRPr>
            </a:p>
            <a:p>
              <a:pPr algn="r">
                <a:lnSpc>
                  <a:spcPct val="100000"/>
                </a:lnSpc>
              </a:pPr>
              <a:endParaRPr lang="en-US" dirty="0">
                <a:solidFill>
                  <a:schemeClr val="tx2"/>
                </a:solidFill>
              </a:endParaRPr>
            </a:p>
          </p:txBody>
        </p:sp>
        <p:cxnSp>
          <p:nvCxnSpPr>
            <p:cNvPr id="169" name="Straight Connector 168"/>
            <p:cNvCxnSpPr/>
            <p:nvPr/>
          </p:nvCxnSpPr>
          <p:spPr>
            <a:xfrm flipH="1">
              <a:off x="5146414" y="3534637"/>
              <a:ext cx="698589"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33" name="Title 3"/>
          <p:cNvSpPr txBox="1">
            <a:spLocks/>
          </p:cNvSpPr>
          <p:nvPr/>
        </p:nvSpPr>
        <p:spPr>
          <a:xfrm>
            <a:off x="317969" y="73056"/>
            <a:ext cx="2166152" cy="1336387"/>
          </a:xfrm>
          <a:prstGeom prst="rect">
            <a:avLst/>
          </a:prstGeom>
        </p:spPr>
        <p:txBody>
          <a:bodyPr vert="horz" lIns="91440" tIns="45720" rIns="91440" bIns="45720" rtlCol="0" anchor="b">
            <a:noAutofit/>
          </a:bodyPr>
          <a:lstStyle>
            <a:lvl1pPr algn="l" defTabSz="457200" rtl="0" eaLnBrk="1" latinLnBrk="0" hangingPunct="1">
              <a:spcBef>
                <a:spcPct val="0"/>
              </a:spcBef>
              <a:buNone/>
              <a:defRPr sz="1800" b="0" i="0" kern="1200">
                <a:solidFill>
                  <a:srgbClr val="FFFFFF"/>
                </a:solidFill>
                <a:latin typeface="Open Sans"/>
                <a:ea typeface="+mj-ea"/>
                <a:cs typeface="Open Sans"/>
              </a:defRPr>
            </a:lvl1pPr>
          </a:lstStyle>
          <a:p>
            <a:r>
              <a:rPr lang="es-PE" sz="2400" b="1" dirty="0" smtClean="0"/>
              <a:t>¿De qué esta compuesto el SSP?</a:t>
            </a:r>
            <a:endParaRPr lang="es-PE" sz="2400" b="1" dirty="0"/>
          </a:p>
        </p:txBody>
      </p:sp>
    </p:spTree>
    <p:extLst>
      <p:ext uri="{BB962C8B-B14F-4D97-AF65-F5344CB8AC3E}">
        <p14:creationId xmlns:p14="http://schemas.microsoft.com/office/powerpoint/2010/main" val="5143552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PE" sz="2000" b="1" dirty="0" smtClean="0">
                <a:solidFill>
                  <a:schemeClr val="bg1"/>
                </a:solidFill>
              </a:rPr>
              <a:t>Componente 1 del SSP</a:t>
            </a:r>
            <a:endParaRPr lang="es-PE" sz="2000" dirty="0">
              <a:solidFill>
                <a:schemeClr val="bg1"/>
              </a:solidFill>
            </a:endParaRPr>
          </a:p>
        </p:txBody>
      </p:sp>
      <p:grpSp>
        <p:nvGrpSpPr>
          <p:cNvPr id="140" name="Group 139"/>
          <p:cNvGrpSpPr>
            <a:grpSpLocks/>
          </p:cNvGrpSpPr>
          <p:nvPr/>
        </p:nvGrpSpPr>
        <p:grpSpPr bwMode="auto">
          <a:xfrm>
            <a:off x="6541800" y="4471080"/>
            <a:ext cx="2236787" cy="1567764"/>
            <a:chOff x="3433260" y="3287722"/>
            <a:chExt cx="2237290" cy="1174633"/>
          </a:xfrm>
        </p:grpSpPr>
        <p:sp>
          <p:nvSpPr>
            <p:cNvPr id="141"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42"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43"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2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cs typeface="+mn-cs"/>
              </a:endParaRPr>
            </a:p>
            <a:p>
              <a:pPr algn="ctr" fontAlgn="auto">
                <a:spcBef>
                  <a:spcPts val="0"/>
                </a:spcBef>
                <a:spcAft>
                  <a:spcPts val="300"/>
                </a:spcAft>
                <a:defRPr/>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05</a:t>
              </a:r>
              <a:endParaRPr lang="en-US" altLang="ko-KR" dirty="0">
                <a:solidFill>
                  <a:srgbClr val="FFFFFF">
                    <a:alpha val="50000"/>
                  </a:srgbClr>
                </a:solidFill>
                <a:latin typeface="Open Sans"/>
                <a:ea typeface="Roboto Condensed Regular"/>
                <a:cs typeface="Open Sans"/>
              </a:endParaRPr>
            </a:p>
          </p:txBody>
        </p:sp>
      </p:grpSp>
      <p:grpSp>
        <p:nvGrpSpPr>
          <p:cNvPr id="144" name="Group 143"/>
          <p:cNvGrpSpPr/>
          <p:nvPr/>
        </p:nvGrpSpPr>
        <p:grpSpPr>
          <a:xfrm>
            <a:off x="914401" y="5174657"/>
            <a:ext cx="5527504" cy="685997"/>
            <a:chOff x="2222942" y="3414268"/>
            <a:chExt cx="3622061" cy="514498"/>
          </a:xfrm>
        </p:grpSpPr>
        <p:sp>
          <p:nvSpPr>
            <p:cNvPr id="145" name="Text Placeholder 22"/>
            <p:cNvSpPr txBox="1">
              <a:spLocks/>
            </p:cNvSpPr>
            <p:nvPr/>
          </p:nvSpPr>
          <p:spPr>
            <a:xfrm>
              <a:off x="2222942" y="3414268"/>
              <a:ext cx="2878496"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Orientación técnica, instrumentos y suministro de información crítica</a:t>
              </a:r>
            </a:p>
            <a:p>
              <a:pPr algn="r">
                <a:lnSpc>
                  <a:spcPct val="100000"/>
                </a:lnSpc>
              </a:pPr>
              <a:r>
                <a:rPr lang="es-PE" sz="1600" b="1" dirty="0">
                  <a:solidFill>
                    <a:schemeClr val="tx2"/>
                  </a:solidFill>
                </a:rPr>
                <a:t>en materia de seguridad </a:t>
              </a:r>
              <a:r>
                <a:rPr lang="es-PE" sz="1600" b="1" dirty="0" smtClean="0">
                  <a:solidFill>
                    <a:schemeClr val="tx2"/>
                  </a:solidFill>
                </a:rPr>
                <a:t>operacional</a:t>
              </a:r>
            </a:p>
            <a:p>
              <a:pPr algn="r">
                <a:lnSpc>
                  <a:spcPct val="100000"/>
                </a:lnSpc>
              </a:pPr>
              <a:r>
                <a:rPr lang="es-PE" sz="1600" b="1" dirty="0" smtClean="0">
                  <a:solidFill>
                    <a:schemeClr val="tx2"/>
                  </a:solidFill>
                </a:rPr>
                <a:t>(CE-5)</a:t>
              </a:r>
              <a:endParaRPr lang="en-US" sz="1600" dirty="0" smtClean="0">
                <a:solidFill>
                  <a:schemeClr val="tx2"/>
                </a:solidFill>
              </a:endParaRPr>
            </a:p>
            <a:p>
              <a:pPr algn="r">
                <a:lnSpc>
                  <a:spcPct val="100000"/>
                </a:lnSpc>
              </a:pPr>
              <a:endParaRPr lang="en-US" sz="1400" dirty="0">
                <a:solidFill>
                  <a:schemeClr val="tx2"/>
                </a:solidFill>
              </a:endParaRPr>
            </a:p>
          </p:txBody>
        </p:sp>
        <p:cxnSp>
          <p:nvCxnSpPr>
            <p:cNvPr id="146" name="Straight Connector 145"/>
            <p:cNvCxnSpPr/>
            <p:nvPr/>
          </p:nvCxnSpPr>
          <p:spPr>
            <a:xfrm flipH="1">
              <a:off x="5146414" y="3534637"/>
              <a:ext cx="698589"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47" name="Group 146"/>
          <p:cNvGrpSpPr>
            <a:grpSpLocks/>
          </p:cNvGrpSpPr>
          <p:nvPr/>
        </p:nvGrpSpPr>
        <p:grpSpPr bwMode="auto">
          <a:xfrm>
            <a:off x="6529100" y="3670980"/>
            <a:ext cx="2236787" cy="1567764"/>
            <a:chOff x="3433260" y="3287722"/>
            <a:chExt cx="2237290" cy="1174633"/>
          </a:xfrm>
        </p:grpSpPr>
        <p:sp>
          <p:nvSpPr>
            <p:cNvPr id="148"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49"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50"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2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cs typeface="+mn-cs"/>
              </a:endParaRPr>
            </a:p>
            <a:p>
              <a:pPr algn="ctr" fontAlgn="auto">
                <a:spcBef>
                  <a:spcPts val="0"/>
                </a:spcBef>
                <a:spcAft>
                  <a:spcPts val="300"/>
                </a:spcAft>
                <a:defRPr/>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04</a:t>
              </a:r>
              <a:endParaRPr lang="en-US" altLang="ko-KR" dirty="0">
                <a:solidFill>
                  <a:srgbClr val="FFFFFF">
                    <a:alpha val="50000"/>
                  </a:srgbClr>
                </a:solidFill>
                <a:latin typeface="Open Sans"/>
                <a:ea typeface="Roboto Condensed Regular"/>
                <a:cs typeface="Open Sans"/>
              </a:endParaRPr>
            </a:p>
          </p:txBody>
        </p:sp>
      </p:grpSp>
      <p:grpSp>
        <p:nvGrpSpPr>
          <p:cNvPr id="151" name="Group 150"/>
          <p:cNvGrpSpPr/>
          <p:nvPr/>
        </p:nvGrpSpPr>
        <p:grpSpPr>
          <a:xfrm>
            <a:off x="914401" y="4374557"/>
            <a:ext cx="5514804" cy="685997"/>
            <a:chOff x="2231264" y="3414268"/>
            <a:chExt cx="3613739" cy="514498"/>
          </a:xfrm>
        </p:grpSpPr>
        <p:sp>
          <p:nvSpPr>
            <p:cNvPr id="152" name="Text Placeholder 22"/>
            <p:cNvSpPr txBox="1">
              <a:spLocks/>
            </p:cNvSpPr>
            <p:nvPr/>
          </p:nvSpPr>
          <p:spPr>
            <a:xfrm>
              <a:off x="2231264" y="3414268"/>
              <a:ext cx="2870174"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Personal técnico </a:t>
              </a:r>
              <a:r>
                <a:rPr lang="es-PE" sz="1600" b="1" dirty="0" smtClean="0">
                  <a:solidFill>
                    <a:schemeClr val="tx2"/>
                  </a:solidFill>
                </a:rPr>
                <a:t>cualificado</a:t>
              </a:r>
            </a:p>
            <a:p>
              <a:pPr algn="r">
                <a:lnSpc>
                  <a:spcPct val="100000"/>
                </a:lnSpc>
              </a:pPr>
              <a:r>
                <a:rPr lang="es-PE" sz="1600" b="1" dirty="0" smtClean="0">
                  <a:solidFill>
                    <a:schemeClr val="tx2"/>
                  </a:solidFill>
                </a:rPr>
                <a:t>(CE-4)</a:t>
              </a:r>
              <a:endParaRPr lang="en-US" sz="1600" dirty="0" smtClean="0">
                <a:solidFill>
                  <a:schemeClr val="tx2"/>
                </a:solidFill>
              </a:endParaRPr>
            </a:p>
            <a:p>
              <a:pPr algn="r">
                <a:lnSpc>
                  <a:spcPct val="100000"/>
                </a:lnSpc>
              </a:pPr>
              <a:endParaRPr lang="en-US" sz="1400" dirty="0">
                <a:solidFill>
                  <a:schemeClr val="tx2"/>
                </a:solidFill>
              </a:endParaRPr>
            </a:p>
          </p:txBody>
        </p:sp>
        <p:cxnSp>
          <p:nvCxnSpPr>
            <p:cNvPr id="153" name="Straight Connector 152"/>
            <p:cNvCxnSpPr/>
            <p:nvPr/>
          </p:nvCxnSpPr>
          <p:spPr>
            <a:xfrm flipH="1">
              <a:off x="5146414" y="3534637"/>
              <a:ext cx="698589"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54" name="Group 153"/>
          <p:cNvGrpSpPr>
            <a:grpSpLocks/>
          </p:cNvGrpSpPr>
          <p:nvPr/>
        </p:nvGrpSpPr>
        <p:grpSpPr bwMode="auto">
          <a:xfrm>
            <a:off x="6529100" y="2883581"/>
            <a:ext cx="2236787" cy="1567764"/>
            <a:chOff x="3433260" y="3287722"/>
            <a:chExt cx="2237290" cy="1174633"/>
          </a:xfrm>
        </p:grpSpPr>
        <p:sp>
          <p:nvSpPr>
            <p:cNvPr id="155"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56"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57"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2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cs typeface="+mn-cs"/>
              </a:endParaRPr>
            </a:p>
            <a:p>
              <a:pPr algn="ctr" fontAlgn="auto">
                <a:spcBef>
                  <a:spcPts val="0"/>
                </a:spcBef>
                <a:spcAft>
                  <a:spcPts val="300"/>
                </a:spcAft>
                <a:defRPr/>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03</a:t>
              </a:r>
              <a:endParaRPr lang="en-US" altLang="ko-KR" dirty="0">
                <a:solidFill>
                  <a:srgbClr val="FFFFFF">
                    <a:alpha val="50000"/>
                  </a:srgbClr>
                </a:solidFill>
                <a:latin typeface="Open Sans"/>
                <a:ea typeface="Roboto Condensed Regular"/>
                <a:cs typeface="Open Sans"/>
              </a:endParaRPr>
            </a:p>
          </p:txBody>
        </p:sp>
      </p:grpSp>
      <p:grpSp>
        <p:nvGrpSpPr>
          <p:cNvPr id="158" name="Group 157"/>
          <p:cNvGrpSpPr/>
          <p:nvPr/>
        </p:nvGrpSpPr>
        <p:grpSpPr>
          <a:xfrm>
            <a:off x="914401" y="3480094"/>
            <a:ext cx="5514802" cy="685997"/>
            <a:chOff x="2231266" y="2743420"/>
            <a:chExt cx="3613737" cy="514498"/>
          </a:xfrm>
        </p:grpSpPr>
        <p:sp>
          <p:nvSpPr>
            <p:cNvPr id="159" name="Text Placeholder 22"/>
            <p:cNvSpPr txBox="1">
              <a:spLocks/>
            </p:cNvSpPr>
            <p:nvPr/>
          </p:nvSpPr>
          <p:spPr>
            <a:xfrm>
              <a:off x="2231266" y="2743420"/>
              <a:ext cx="2854711"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Sistema y funciones </a:t>
              </a:r>
              <a:r>
                <a:rPr lang="es-PE" sz="1600" b="1" dirty="0" smtClean="0">
                  <a:solidFill>
                    <a:schemeClr val="tx2"/>
                  </a:solidFill>
                </a:rPr>
                <a:t>estatales</a:t>
              </a:r>
            </a:p>
            <a:p>
              <a:pPr algn="r">
                <a:lnSpc>
                  <a:spcPct val="100000"/>
                </a:lnSpc>
              </a:pPr>
              <a:r>
                <a:rPr lang="es-PE" sz="1600" b="1" dirty="0" smtClean="0">
                  <a:solidFill>
                    <a:schemeClr val="tx2"/>
                  </a:solidFill>
                </a:rPr>
                <a:t>(CE-3)</a:t>
              </a:r>
              <a:endParaRPr lang="en-US" sz="1600" dirty="0">
                <a:solidFill>
                  <a:schemeClr val="tx2"/>
                </a:solidFill>
              </a:endParaRPr>
            </a:p>
          </p:txBody>
        </p:sp>
        <p:cxnSp>
          <p:nvCxnSpPr>
            <p:cNvPr id="160" name="Straight Connector 159"/>
            <p:cNvCxnSpPr/>
            <p:nvPr/>
          </p:nvCxnSpPr>
          <p:spPr>
            <a:xfrm flipH="1">
              <a:off x="5155067" y="2876377"/>
              <a:ext cx="689936"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61" name="Group 160"/>
          <p:cNvGrpSpPr>
            <a:grpSpLocks/>
          </p:cNvGrpSpPr>
          <p:nvPr/>
        </p:nvGrpSpPr>
        <p:grpSpPr bwMode="auto">
          <a:xfrm>
            <a:off x="6529100" y="2096180"/>
            <a:ext cx="2236787" cy="1565647"/>
            <a:chOff x="3433260" y="3287731"/>
            <a:chExt cx="2237290" cy="1174624"/>
          </a:xfrm>
        </p:grpSpPr>
        <p:sp>
          <p:nvSpPr>
            <p:cNvPr id="162" name="Freeform 11"/>
            <p:cNvSpPr>
              <a:spLocks/>
            </p:cNvSpPr>
            <p:nvPr/>
          </p:nvSpPr>
          <p:spPr bwMode="auto">
            <a:xfrm>
              <a:off x="3433260" y="3287731"/>
              <a:ext cx="2237290" cy="743196"/>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63" name="Freeform 12"/>
            <p:cNvSpPr>
              <a:spLocks noEditPoints="1"/>
            </p:cNvSpPr>
            <p:nvPr/>
          </p:nvSpPr>
          <p:spPr bwMode="auto">
            <a:xfrm>
              <a:off x="3433260" y="3287731"/>
              <a:ext cx="2237290" cy="87817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64" name="Freeform 13"/>
            <p:cNvSpPr>
              <a:spLocks/>
            </p:cNvSpPr>
            <p:nvPr/>
          </p:nvSpPr>
          <p:spPr bwMode="auto">
            <a:xfrm>
              <a:off x="3433260" y="3719159"/>
              <a:ext cx="2237290" cy="74319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0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0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02</a:t>
              </a:r>
              <a:endParaRPr lang="en-US" altLang="ko-KR" dirty="0">
                <a:solidFill>
                  <a:srgbClr val="FFFFFF">
                    <a:alpha val="50000"/>
                  </a:srgbClr>
                </a:solidFill>
                <a:latin typeface="Open Sans"/>
                <a:ea typeface="Roboto Condensed Regular"/>
                <a:cs typeface="Open Sans"/>
              </a:endParaRPr>
            </a:p>
          </p:txBody>
        </p:sp>
      </p:grpSp>
      <p:grpSp>
        <p:nvGrpSpPr>
          <p:cNvPr id="165" name="Group 164"/>
          <p:cNvGrpSpPr/>
          <p:nvPr/>
        </p:nvGrpSpPr>
        <p:grpSpPr>
          <a:xfrm>
            <a:off x="914402" y="2667446"/>
            <a:ext cx="5514802" cy="685997"/>
            <a:chOff x="2231265" y="2133934"/>
            <a:chExt cx="3613738" cy="514498"/>
          </a:xfrm>
        </p:grpSpPr>
        <p:sp>
          <p:nvSpPr>
            <p:cNvPr id="174" name="Text Placeholder 22"/>
            <p:cNvSpPr txBox="1">
              <a:spLocks/>
            </p:cNvSpPr>
            <p:nvPr/>
          </p:nvSpPr>
          <p:spPr>
            <a:xfrm>
              <a:off x="2231265" y="2133934"/>
              <a:ext cx="2840982"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Reglamentos de explotación </a:t>
              </a:r>
              <a:r>
                <a:rPr lang="es-PE" sz="1600" b="1" dirty="0" smtClean="0">
                  <a:solidFill>
                    <a:schemeClr val="tx2"/>
                  </a:solidFill>
                </a:rPr>
                <a:t>específicos</a:t>
              </a:r>
            </a:p>
            <a:p>
              <a:pPr algn="r">
                <a:lnSpc>
                  <a:spcPct val="100000"/>
                </a:lnSpc>
              </a:pPr>
              <a:r>
                <a:rPr lang="es-PE" sz="1600" b="1" dirty="0" smtClean="0">
                  <a:solidFill>
                    <a:schemeClr val="tx2"/>
                  </a:solidFill>
                </a:rPr>
                <a:t>(CE-2)</a:t>
              </a:r>
              <a:endParaRPr lang="en-US" sz="1600" dirty="0">
                <a:solidFill>
                  <a:schemeClr val="tx2"/>
                </a:solidFill>
              </a:endParaRPr>
            </a:p>
          </p:txBody>
        </p:sp>
        <p:cxnSp>
          <p:nvCxnSpPr>
            <p:cNvPr id="175" name="Straight Connector 174"/>
            <p:cNvCxnSpPr/>
            <p:nvPr/>
          </p:nvCxnSpPr>
          <p:spPr>
            <a:xfrm flipH="1">
              <a:off x="5140451" y="2264034"/>
              <a:ext cx="704552"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76" name="Group 175"/>
          <p:cNvGrpSpPr>
            <a:grpSpLocks/>
          </p:cNvGrpSpPr>
          <p:nvPr/>
        </p:nvGrpSpPr>
        <p:grpSpPr bwMode="auto">
          <a:xfrm>
            <a:off x="6529100" y="1300186"/>
            <a:ext cx="2236787" cy="1574240"/>
            <a:chOff x="3433260" y="1508627"/>
            <a:chExt cx="2237290" cy="1181491"/>
          </a:xfrm>
        </p:grpSpPr>
        <p:sp>
          <p:nvSpPr>
            <p:cNvPr id="177" name="Freeform 11"/>
            <p:cNvSpPr>
              <a:spLocks/>
            </p:cNvSpPr>
            <p:nvPr/>
          </p:nvSpPr>
          <p:spPr bwMode="auto">
            <a:xfrm>
              <a:off x="3433260" y="1508627"/>
              <a:ext cx="2237290" cy="743372"/>
            </a:xfrm>
            <a:custGeom>
              <a:avLst/>
              <a:gdLst>
                <a:gd name="T0" fmla="*/ 2237290 w 985"/>
                <a:gd name="T1" fmla="*/ 438738 h 449"/>
                <a:gd name="T2" fmla="*/ 1117509 w 985"/>
                <a:gd name="T3" fmla="*/ 0 h 449"/>
                <a:gd name="T4" fmla="*/ 0 w 985"/>
                <a:gd name="T5" fmla="*/ 438738 h 449"/>
                <a:gd name="T6" fmla="*/ 0 w 985"/>
                <a:gd name="T7" fmla="*/ 743372 h 449"/>
                <a:gd name="T8" fmla="*/ 1117509 w 985"/>
                <a:gd name="T9" fmla="*/ 302978 h 449"/>
                <a:gd name="T10" fmla="*/ 2237290 w 985"/>
                <a:gd name="T11" fmla="*/ 743372 h 449"/>
                <a:gd name="T12" fmla="*/ 2237290 w 985"/>
                <a:gd name="T13" fmla="*/ 438738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178" name="Freeform 12"/>
            <p:cNvSpPr>
              <a:spLocks noEditPoints="1"/>
            </p:cNvSpPr>
            <p:nvPr/>
          </p:nvSpPr>
          <p:spPr bwMode="auto">
            <a:xfrm>
              <a:off x="3433260" y="1515497"/>
              <a:ext cx="2237290" cy="878760"/>
            </a:xfrm>
            <a:custGeom>
              <a:avLst/>
              <a:gdLst>
                <a:gd name="T0" fmla="*/ 1117509 w 985"/>
                <a:gd name="T1" fmla="*/ 99295 h 531"/>
                <a:gd name="T2" fmla="*/ 2101008 w 985"/>
                <a:gd name="T3" fmla="*/ 438553 h 531"/>
                <a:gd name="T4" fmla="*/ 1117509 w 985"/>
                <a:gd name="T5" fmla="*/ 779465 h 531"/>
                <a:gd name="T6" fmla="*/ 136282 w 985"/>
                <a:gd name="T7" fmla="*/ 438553 h 531"/>
                <a:gd name="T8" fmla="*/ 1117509 w 985"/>
                <a:gd name="T9" fmla="*/ 99295 h 531"/>
                <a:gd name="T10" fmla="*/ 1117509 w 985"/>
                <a:gd name="T11" fmla="*/ 0 h 531"/>
                <a:gd name="T12" fmla="*/ 0 w 985"/>
                <a:gd name="T13" fmla="*/ 438553 h 531"/>
                <a:gd name="T14" fmla="*/ 1117509 w 985"/>
                <a:gd name="T15" fmla="*/ 878760 h 531"/>
                <a:gd name="T16" fmla="*/ 2237290 w 985"/>
                <a:gd name="T17" fmla="*/ 438553 h 531"/>
                <a:gd name="T18" fmla="*/ 1117509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5"/>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179" name="Freeform 13"/>
            <p:cNvSpPr>
              <a:spLocks/>
            </p:cNvSpPr>
            <p:nvPr/>
          </p:nvSpPr>
          <p:spPr bwMode="auto">
            <a:xfrm>
              <a:off x="3433260" y="1948247"/>
              <a:ext cx="2237290" cy="74187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6"/>
            </a:solidFill>
            <a:ln w="3175">
              <a:noFill/>
            </a:ln>
            <a:extLst/>
          </p:spPr>
          <p:txBody>
            <a:bodyPr lIns="0" tIns="0" rIns="0" bIns="0" anchor="ctr"/>
            <a:lstStyle/>
            <a:p>
              <a:pPr algn="ctr" fontAlgn="auto">
                <a:spcBef>
                  <a:spcPts val="0"/>
                </a:spcBef>
                <a:spcAft>
                  <a:spcPts val="300"/>
                </a:spcAft>
                <a:defRPr/>
              </a:pPr>
              <a:endParaRPr lang="en-US" altLang="ko-KR" sz="12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2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01</a:t>
              </a:r>
              <a:endParaRPr lang="en-US" altLang="ko-KR" dirty="0">
                <a:solidFill>
                  <a:srgbClr val="FFFFFF">
                    <a:alpha val="50000"/>
                  </a:srgbClr>
                </a:solidFill>
                <a:latin typeface="Open Sans"/>
                <a:ea typeface="Roboto Condensed Regular"/>
                <a:cs typeface="Open Sans"/>
              </a:endParaRPr>
            </a:p>
          </p:txBody>
        </p:sp>
      </p:grpSp>
      <p:grpSp>
        <p:nvGrpSpPr>
          <p:cNvPr id="180" name="Group 179"/>
          <p:cNvGrpSpPr/>
          <p:nvPr/>
        </p:nvGrpSpPr>
        <p:grpSpPr>
          <a:xfrm>
            <a:off x="1625600" y="1907457"/>
            <a:ext cx="4803604" cy="685997"/>
            <a:chOff x="2697300" y="1563942"/>
            <a:chExt cx="3147703" cy="514498"/>
          </a:xfrm>
        </p:grpSpPr>
        <p:sp>
          <p:nvSpPr>
            <p:cNvPr id="181" name="Text Placeholder 22"/>
            <p:cNvSpPr txBox="1">
              <a:spLocks/>
            </p:cNvSpPr>
            <p:nvPr/>
          </p:nvSpPr>
          <p:spPr>
            <a:xfrm>
              <a:off x="2697300" y="1563942"/>
              <a:ext cx="2361216"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Legislación aeronáutica </a:t>
              </a:r>
              <a:r>
                <a:rPr lang="es-PE" sz="1600" b="1" dirty="0" smtClean="0">
                  <a:solidFill>
                    <a:schemeClr val="tx2"/>
                  </a:solidFill>
                </a:rPr>
                <a:t>básica</a:t>
              </a:r>
            </a:p>
            <a:p>
              <a:pPr algn="r">
                <a:lnSpc>
                  <a:spcPct val="100000"/>
                </a:lnSpc>
              </a:pPr>
              <a:r>
                <a:rPr lang="es-PE" sz="1600" b="1" dirty="0" smtClean="0">
                  <a:solidFill>
                    <a:schemeClr val="tx2"/>
                  </a:solidFill>
                </a:rPr>
                <a:t>(CE-1)</a:t>
              </a:r>
              <a:endParaRPr lang="en-US" sz="1600" dirty="0">
                <a:solidFill>
                  <a:schemeClr val="tx2"/>
                </a:solidFill>
              </a:endParaRPr>
            </a:p>
          </p:txBody>
        </p:sp>
        <p:cxnSp>
          <p:nvCxnSpPr>
            <p:cNvPr id="182" name="Straight Connector 181"/>
            <p:cNvCxnSpPr/>
            <p:nvPr/>
          </p:nvCxnSpPr>
          <p:spPr>
            <a:xfrm flipH="1">
              <a:off x="5139549" y="1694599"/>
              <a:ext cx="705454"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2603500" y="228600"/>
            <a:ext cx="6400800" cy="830997"/>
          </a:xfrm>
          <a:prstGeom prst="rect">
            <a:avLst/>
          </a:prstGeom>
          <a:noFill/>
        </p:spPr>
        <p:txBody>
          <a:bodyPr wrap="square" rtlCol="0">
            <a:spAutoFit/>
          </a:bodyPr>
          <a:lstStyle/>
          <a:p>
            <a:r>
              <a:rPr lang="es-PE" sz="2400" b="1" dirty="0" smtClean="0"/>
              <a:t>Política</a:t>
            </a:r>
            <a:r>
              <a:rPr lang="es-PE" sz="2400" b="1" dirty="0"/>
              <a:t>, objetivos y recursos estatales de seguridad operacional</a:t>
            </a:r>
          </a:p>
        </p:txBody>
      </p:sp>
    </p:spTree>
    <p:extLst>
      <p:ext uri="{BB962C8B-B14F-4D97-AF65-F5344CB8AC3E}">
        <p14:creationId xmlns:p14="http://schemas.microsoft.com/office/powerpoint/2010/main" val="18040422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 calcmode="lin" valueType="num">
                                      <p:cBhvr additive="base">
                                        <p:cTn id="11" dur="500" fill="hold"/>
                                        <p:tgtEl>
                                          <p:spTgt spid="176"/>
                                        </p:tgtEl>
                                        <p:attrNameLst>
                                          <p:attrName>ppt_x</p:attrName>
                                        </p:attrNameLst>
                                      </p:cBhvr>
                                      <p:tavLst>
                                        <p:tav tm="0">
                                          <p:val>
                                            <p:strVal val="#ppt_x"/>
                                          </p:val>
                                        </p:tav>
                                        <p:tav tm="100000">
                                          <p:val>
                                            <p:strVal val="#ppt_x"/>
                                          </p:val>
                                        </p:tav>
                                      </p:tavLst>
                                    </p:anim>
                                    <p:anim calcmode="lin" valueType="num">
                                      <p:cBhvr additive="base">
                                        <p:cTn id="12" dur="500" fill="hold"/>
                                        <p:tgtEl>
                                          <p:spTgt spid="17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right)">
                                      <p:cBhvr>
                                        <p:cTn id="16" dur="500"/>
                                        <p:tgtEl>
                                          <p:spTgt spid="180"/>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61"/>
                                        </p:tgtEl>
                                        <p:attrNameLst>
                                          <p:attrName>style.visibility</p:attrName>
                                        </p:attrNameLst>
                                      </p:cBhvr>
                                      <p:to>
                                        <p:strVal val="visible"/>
                                      </p:to>
                                    </p:set>
                                    <p:anim calcmode="lin" valueType="num">
                                      <p:cBhvr additive="base">
                                        <p:cTn id="20" dur="500" fill="hold"/>
                                        <p:tgtEl>
                                          <p:spTgt spid="161"/>
                                        </p:tgtEl>
                                        <p:attrNameLst>
                                          <p:attrName>ppt_x</p:attrName>
                                        </p:attrNameLst>
                                      </p:cBhvr>
                                      <p:tavLst>
                                        <p:tav tm="0">
                                          <p:val>
                                            <p:strVal val="#ppt_x"/>
                                          </p:val>
                                        </p:tav>
                                        <p:tav tm="100000">
                                          <p:val>
                                            <p:strVal val="#ppt_x"/>
                                          </p:val>
                                        </p:tav>
                                      </p:tavLst>
                                    </p:anim>
                                    <p:anim calcmode="lin" valueType="num">
                                      <p:cBhvr additive="base">
                                        <p:cTn id="21" dur="500" fill="hold"/>
                                        <p:tgtEl>
                                          <p:spTgt spid="16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wipe(right)">
                                      <p:cBhvr>
                                        <p:cTn id="25" dur="500"/>
                                        <p:tgtEl>
                                          <p:spTgt spid="165"/>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additive="base">
                                        <p:cTn id="29" dur="500" fill="hold"/>
                                        <p:tgtEl>
                                          <p:spTgt spid="154"/>
                                        </p:tgtEl>
                                        <p:attrNameLst>
                                          <p:attrName>ppt_x</p:attrName>
                                        </p:attrNameLst>
                                      </p:cBhvr>
                                      <p:tavLst>
                                        <p:tav tm="0">
                                          <p:val>
                                            <p:strVal val="#ppt_x"/>
                                          </p:val>
                                        </p:tav>
                                        <p:tav tm="100000">
                                          <p:val>
                                            <p:strVal val="#ppt_x"/>
                                          </p:val>
                                        </p:tav>
                                      </p:tavLst>
                                    </p:anim>
                                    <p:anim calcmode="lin" valueType="num">
                                      <p:cBhvr additive="base">
                                        <p:cTn id="30" dur="500" fill="hold"/>
                                        <p:tgtEl>
                                          <p:spTgt spid="15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wipe(right)">
                                      <p:cBhvr>
                                        <p:cTn id="34" dur="500"/>
                                        <p:tgtEl>
                                          <p:spTgt spid="158"/>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47"/>
                                        </p:tgtEl>
                                        <p:attrNameLst>
                                          <p:attrName>style.visibility</p:attrName>
                                        </p:attrNameLst>
                                      </p:cBhvr>
                                      <p:to>
                                        <p:strVal val="visible"/>
                                      </p:to>
                                    </p:set>
                                    <p:anim calcmode="lin" valueType="num">
                                      <p:cBhvr additive="base">
                                        <p:cTn id="38" dur="500" fill="hold"/>
                                        <p:tgtEl>
                                          <p:spTgt spid="147"/>
                                        </p:tgtEl>
                                        <p:attrNameLst>
                                          <p:attrName>ppt_x</p:attrName>
                                        </p:attrNameLst>
                                      </p:cBhvr>
                                      <p:tavLst>
                                        <p:tav tm="0">
                                          <p:val>
                                            <p:strVal val="#ppt_x"/>
                                          </p:val>
                                        </p:tav>
                                        <p:tav tm="100000">
                                          <p:val>
                                            <p:strVal val="#ppt_x"/>
                                          </p:val>
                                        </p:tav>
                                      </p:tavLst>
                                    </p:anim>
                                    <p:anim calcmode="lin" valueType="num">
                                      <p:cBhvr additive="base">
                                        <p:cTn id="39" dur="500" fill="hold"/>
                                        <p:tgtEl>
                                          <p:spTgt spid="147"/>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wipe(right)">
                                      <p:cBhvr>
                                        <p:cTn id="43" dur="500"/>
                                        <p:tgtEl>
                                          <p:spTgt spid="151"/>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140"/>
                                        </p:tgtEl>
                                        <p:attrNameLst>
                                          <p:attrName>style.visibility</p:attrName>
                                        </p:attrNameLst>
                                      </p:cBhvr>
                                      <p:to>
                                        <p:strVal val="visible"/>
                                      </p:to>
                                    </p:set>
                                    <p:anim calcmode="lin" valueType="num">
                                      <p:cBhvr additive="base">
                                        <p:cTn id="47" dur="500" fill="hold"/>
                                        <p:tgtEl>
                                          <p:spTgt spid="140"/>
                                        </p:tgtEl>
                                        <p:attrNameLst>
                                          <p:attrName>ppt_x</p:attrName>
                                        </p:attrNameLst>
                                      </p:cBhvr>
                                      <p:tavLst>
                                        <p:tav tm="0">
                                          <p:val>
                                            <p:strVal val="#ppt_x"/>
                                          </p:val>
                                        </p:tav>
                                        <p:tav tm="100000">
                                          <p:val>
                                            <p:strVal val="#ppt_x"/>
                                          </p:val>
                                        </p:tav>
                                      </p:tavLst>
                                    </p:anim>
                                    <p:anim calcmode="lin" valueType="num">
                                      <p:cBhvr additive="base">
                                        <p:cTn id="48" dur="500" fill="hold"/>
                                        <p:tgtEl>
                                          <p:spTgt spid="140"/>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144"/>
                                        </p:tgtEl>
                                        <p:attrNameLst>
                                          <p:attrName>style.visibility</p:attrName>
                                        </p:attrNameLst>
                                      </p:cBhvr>
                                      <p:to>
                                        <p:strVal val="visible"/>
                                      </p:to>
                                    </p:set>
                                    <p:animEffect transition="in" filter="wipe(right)">
                                      <p:cBhvr>
                                        <p:cTn id="5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p:cNvGrpSpPr>
            <a:grpSpLocks/>
          </p:cNvGrpSpPr>
          <p:nvPr/>
        </p:nvGrpSpPr>
        <p:grpSpPr bwMode="auto">
          <a:xfrm>
            <a:off x="6541800" y="4471080"/>
            <a:ext cx="2236787" cy="1567764"/>
            <a:chOff x="3433260" y="3287722"/>
            <a:chExt cx="2237290" cy="1174633"/>
          </a:xfrm>
        </p:grpSpPr>
        <p:sp>
          <p:nvSpPr>
            <p:cNvPr id="141"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42"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43"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2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cs typeface="+mn-cs"/>
              </a:endParaRPr>
            </a:p>
            <a:p>
              <a:pPr algn="ctr" fontAlgn="auto">
                <a:spcBef>
                  <a:spcPts val="0"/>
                </a:spcBef>
                <a:spcAft>
                  <a:spcPts val="300"/>
                </a:spcAft>
                <a:defRPr/>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05</a:t>
              </a:r>
              <a:endParaRPr lang="en-US" altLang="ko-KR" dirty="0">
                <a:solidFill>
                  <a:srgbClr val="FFFFFF">
                    <a:alpha val="50000"/>
                  </a:srgbClr>
                </a:solidFill>
                <a:latin typeface="Open Sans"/>
                <a:ea typeface="Roboto Condensed Regular"/>
                <a:cs typeface="Open Sans"/>
              </a:endParaRPr>
            </a:p>
          </p:txBody>
        </p:sp>
      </p:grpSp>
      <p:grpSp>
        <p:nvGrpSpPr>
          <p:cNvPr id="144" name="Group 143"/>
          <p:cNvGrpSpPr/>
          <p:nvPr/>
        </p:nvGrpSpPr>
        <p:grpSpPr>
          <a:xfrm>
            <a:off x="416281" y="5174657"/>
            <a:ext cx="6025624" cy="685997"/>
            <a:chOff x="1896534" y="3414268"/>
            <a:chExt cx="3948469" cy="514498"/>
          </a:xfrm>
        </p:grpSpPr>
        <p:sp>
          <p:nvSpPr>
            <p:cNvPr id="145" name="Text Placeholder 22"/>
            <p:cNvSpPr txBox="1">
              <a:spLocks/>
            </p:cNvSpPr>
            <p:nvPr/>
          </p:nvSpPr>
          <p:spPr>
            <a:xfrm>
              <a:off x="1896534" y="3414268"/>
              <a:ext cx="3204904"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Gestión de riesgos de seguridad </a:t>
              </a:r>
              <a:r>
                <a:rPr lang="es-PE" sz="1600" b="1" dirty="0" smtClean="0">
                  <a:solidFill>
                    <a:schemeClr val="tx2"/>
                  </a:solidFill>
                </a:rPr>
                <a:t>operacional</a:t>
              </a:r>
            </a:p>
            <a:p>
              <a:pPr algn="r">
                <a:lnSpc>
                  <a:spcPct val="100000"/>
                </a:lnSpc>
              </a:pPr>
              <a:r>
                <a:rPr lang="es-PE" sz="1600" b="1" dirty="0" smtClean="0">
                  <a:solidFill>
                    <a:schemeClr val="tx2"/>
                  </a:solidFill>
                </a:rPr>
                <a:t>(CE-8)</a:t>
              </a:r>
              <a:endParaRPr lang="en-US" sz="1600" dirty="0" smtClean="0">
                <a:solidFill>
                  <a:schemeClr val="tx2"/>
                </a:solidFill>
              </a:endParaRPr>
            </a:p>
            <a:p>
              <a:pPr algn="r">
                <a:lnSpc>
                  <a:spcPct val="100000"/>
                </a:lnSpc>
              </a:pPr>
              <a:endParaRPr lang="en-US" sz="1400" dirty="0">
                <a:solidFill>
                  <a:schemeClr val="tx2"/>
                </a:solidFill>
              </a:endParaRPr>
            </a:p>
          </p:txBody>
        </p:sp>
        <p:cxnSp>
          <p:nvCxnSpPr>
            <p:cNvPr id="146" name="Straight Connector 145"/>
            <p:cNvCxnSpPr/>
            <p:nvPr/>
          </p:nvCxnSpPr>
          <p:spPr>
            <a:xfrm flipH="1">
              <a:off x="5146414" y="3534637"/>
              <a:ext cx="698589"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47" name="Group 146"/>
          <p:cNvGrpSpPr>
            <a:grpSpLocks/>
          </p:cNvGrpSpPr>
          <p:nvPr/>
        </p:nvGrpSpPr>
        <p:grpSpPr bwMode="auto">
          <a:xfrm>
            <a:off x="6529100" y="3670980"/>
            <a:ext cx="2236787" cy="1567764"/>
            <a:chOff x="3433260" y="3287722"/>
            <a:chExt cx="2237290" cy="1174633"/>
          </a:xfrm>
        </p:grpSpPr>
        <p:sp>
          <p:nvSpPr>
            <p:cNvPr id="148"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49"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50"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2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cs typeface="+mn-cs"/>
              </a:endParaRPr>
            </a:p>
            <a:p>
              <a:pPr algn="ctr" fontAlgn="auto">
                <a:spcBef>
                  <a:spcPts val="0"/>
                </a:spcBef>
                <a:spcAft>
                  <a:spcPts val="300"/>
                </a:spcAft>
                <a:defRPr/>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04</a:t>
              </a:r>
              <a:endParaRPr lang="en-US" altLang="ko-KR" dirty="0">
                <a:solidFill>
                  <a:srgbClr val="FFFFFF">
                    <a:alpha val="50000"/>
                  </a:srgbClr>
                </a:solidFill>
                <a:latin typeface="Open Sans"/>
                <a:ea typeface="Roboto Condensed Regular"/>
                <a:cs typeface="Open Sans"/>
              </a:endParaRPr>
            </a:p>
          </p:txBody>
        </p:sp>
      </p:grpSp>
      <p:grpSp>
        <p:nvGrpSpPr>
          <p:cNvPr id="151" name="Group 150"/>
          <p:cNvGrpSpPr/>
          <p:nvPr/>
        </p:nvGrpSpPr>
        <p:grpSpPr>
          <a:xfrm>
            <a:off x="416280" y="4374557"/>
            <a:ext cx="6012926" cy="685997"/>
            <a:chOff x="1904855" y="3414268"/>
            <a:chExt cx="3940148" cy="514498"/>
          </a:xfrm>
        </p:grpSpPr>
        <p:sp>
          <p:nvSpPr>
            <p:cNvPr id="152" name="Text Placeholder 22"/>
            <p:cNvSpPr txBox="1">
              <a:spLocks/>
            </p:cNvSpPr>
            <p:nvPr/>
          </p:nvSpPr>
          <p:spPr>
            <a:xfrm>
              <a:off x="1904855" y="3414268"/>
              <a:ext cx="3196583"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Identificación de peligros y evaluación de riesgos de seguridad operacional</a:t>
              </a:r>
              <a:endParaRPr lang="en-US" sz="1600" dirty="0">
                <a:solidFill>
                  <a:schemeClr val="tx2"/>
                </a:solidFill>
              </a:endParaRPr>
            </a:p>
          </p:txBody>
        </p:sp>
        <p:cxnSp>
          <p:nvCxnSpPr>
            <p:cNvPr id="153" name="Straight Connector 152"/>
            <p:cNvCxnSpPr/>
            <p:nvPr/>
          </p:nvCxnSpPr>
          <p:spPr>
            <a:xfrm flipH="1">
              <a:off x="5146414" y="3534637"/>
              <a:ext cx="698589"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54" name="Group 153"/>
          <p:cNvGrpSpPr>
            <a:grpSpLocks/>
          </p:cNvGrpSpPr>
          <p:nvPr/>
        </p:nvGrpSpPr>
        <p:grpSpPr bwMode="auto">
          <a:xfrm>
            <a:off x="6529100" y="2883581"/>
            <a:ext cx="2236787" cy="1567764"/>
            <a:chOff x="3433260" y="3287722"/>
            <a:chExt cx="2237290" cy="1174633"/>
          </a:xfrm>
        </p:grpSpPr>
        <p:sp>
          <p:nvSpPr>
            <p:cNvPr id="155"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56"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57"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2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cs typeface="+mn-cs"/>
              </a:endParaRPr>
            </a:p>
            <a:p>
              <a:pPr algn="ctr" fontAlgn="auto">
                <a:spcBef>
                  <a:spcPts val="0"/>
                </a:spcBef>
                <a:spcAft>
                  <a:spcPts val="300"/>
                </a:spcAft>
                <a:defRPr/>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03</a:t>
              </a:r>
              <a:endParaRPr lang="en-US" altLang="ko-KR" dirty="0">
                <a:solidFill>
                  <a:srgbClr val="FFFFFF">
                    <a:alpha val="50000"/>
                  </a:srgbClr>
                </a:solidFill>
                <a:latin typeface="Open Sans"/>
                <a:ea typeface="Roboto Condensed Regular"/>
                <a:cs typeface="Open Sans"/>
              </a:endParaRPr>
            </a:p>
          </p:txBody>
        </p:sp>
      </p:grpSp>
      <p:grpSp>
        <p:nvGrpSpPr>
          <p:cNvPr id="158" name="Group 157"/>
          <p:cNvGrpSpPr/>
          <p:nvPr/>
        </p:nvGrpSpPr>
        <p:grpSpPr>
          <a:xfrm>
            <a:off x="416279" y="3480094"/>
            <a:ext cx="6012924" cy="685997"/>
            <a:chOff x="1904857" y="2743420"/>
            <a:chExt cx="3940146" cy="514498"/>
          </a:xfrm>
        </p:grpSpPr>
        <p:sp>
          <p:nvSpPr>
            <p:cNvPr id="159" name="Text Placeholder 22"/>
            <p:cNvSpPr txBox="1">
              <a:spLocks/>
            </p:cNvSpPr>
            <p:nvPr/>
          </p:nvSpPr>
          <p:spPr>
            <a:xfrm>
              <a:off x="1904857" y="2743420"/>
              <a:ext cx="3181120"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Investigación de accidentes e incidentes</a:t>
              </a:r>
              <a:endParaRPr lang="en-US" sz="1600" dirty="0">
                <a:solidFill>
                  <a:schemeClr val="tx2"/>
                </a:solidFill>
              </a:endParaRPr>
            </a:p>
          </p:txBody>
        </p:sp>
        <p:cxnSp>
          <p:nvCxnSpPr>
            <p:cNvPr id="160" name="Straight Connector 159"/>
            <p:cNvCxnSpPr/>
            <p:nvPr/>
          </p:nvCxnSpPr>
          <p:spPr>
            <a:xfrm flipH="1">
              <a:off x="5155067" y="2876377"/>
              <a:ext cx="689936"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61" name="Group 160"/>
          <p:cNvGrpSpPr>
            <a:grpSpLocks/>
          </p:cNvGrpSpPr>
          <p:nvPr/>
        </p:nvGrpSpPr>
        <p:grpSpPr bwMode="auto">
          <a:xfrm>
            <a:off x="6529100" y="2096180"/>
            <a:ext cx="2236787" cy="1565647"/>
            <a:chOff x="3433260" y="3287731"/>
            <a:chExt cx="2237290" cy="1174624"/>
          </a:xfrm>
        </p:grpSpPr>
        <p:sp>
          <p:nvSpPr>
            <p:cNvPr id="162" name="Freeform 11"/>
            <p:cNvSpPr>
              <a:spLocks/>
            </p:cNvSpPr>
            <p:nvPr/>
          </p:nvSpPr>
          <p:spPr bwMode="auto">
            <a:xfrm>
              <a:off x="3433260" y="3287731"/>
              <a:ext cx="2237290" cy="743196"/>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63" name="Freeform 12"/>
            <p:cNvSpPr>
              <a:spLocks noEditPoints="1"/>
            </p:cNvSpPr>
            <p:nvPr/>
          </p:nvSpPr>
          <p:spPr bwMode="auto">
            <a:xfrm>
              <a:off x="3433260" y="3287731"/>
              <a:ext cx="2237290" cy="87817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64" name="Freeform 13"/>
            <p:cNvSpPr>
              <a:spLocks/>
            </p:cNvSpPr>
            <p:nvPr/>
          </p:nvSpPr>
          <p:spPr bwMode="auto">
            <a:xfrm>
              <a:off x="3433260" y="3719159"/>
              <a:ext cx="2237290" cy="74319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0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0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02</a:t>
              </a:r>
              <a:endParaRPr lang="en-US" altLang="ko-KR" dirty="0">
                <a:solidFill>
                  <a:srgbClr val="FFFFFF">
                    <a:alpha val="50000"/>
                  </a:srgbClr>
                </a:solidFill>
                <a:latin typeface="Open Sans"/>
                <a:ea typeface="Roboto Condensed Regular"/>
                <a:cs typeface="Open Sans"/>
              </a:endParaRPr>
            </a:p>
          </p:txBody>
        </p:sp>
      </p:grpSp>
      <p:grpSp>
        <p:nvGrpSpPr>
          <p:cNvPr id="165" name="Group 164"/>
          <p:cNvGrpSpPr/>
          <p:nvPr/>
        </p:nvGrpSpPr>
        <p:grpSpPr>
          <a:xfrm>
            <a:off x="416281" y="2705546"/>
            <a:ext cx="6012924" cy="685997"/>
            <a:chOff x="1904856" y="2162509"/>
            <a:chExt cx="3940147" cy="514498"/>
          </a:xfrm>
        </p:grpSpPr>
        <p:sp>
          <p:nvSpPr>
            <p:cNvPr id="174" name="Text Placeholder 22"/>
            <p:cNvSpPr txBox="1">
              <a:spLocks/>
            </p:cNvSpPr>
            <p:nvPr/>
          </p:nvSpPr>
          <p:spPr>
            <a:xfrm>
              <a:off x="1904856" y="2162509"/>
              <a:ext cx="3167392"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Obligaciones del sistema de gestión de la seguridad operacional</a:t>
              </a:r>
              <a:endParaRPr lang="en-US" sz="1600" dirty="0">
                <a:solidFill>
                  <a:schemeClr val="tx2"/>
                </a:solidFill>
              </a:endParaRPr>
            </a:p>
          </p:txBody>
        </p:sp>
        <p:cxnSp>
          <p:nvCxnSpPr>
            <p:cNvPr id="175" name="Straight Connector 174"/>
            <p:cNvCxnSpPr/>
            <p:nvPr/>
          </p:nvCxnSpPr>
          <p:spPr>
            <a:xfrm flipH="1">
              <a:off x="5140451" y="2264034"/>
              <a:ext cx="704552"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76" name="Group 175"/>
          <p:cNvGrpSpPr>
            <a:grpSpLocks/>
          </p:cNvGrpSpPr>
          <p:nvPr/>
        </p:nvGrpSpPr>
        <p:grpSpPr bwMode="auto">
          <a:xfrm>
            <a:off x="6529100" y="1300186"/>
            <a:ext cx="2236787" cy="1574240"/>
            <a:chOff x="3433260" y="1508627"/>
            <a:chExt cx="2237290" cy="1181491"/>
          </a:xfrm>
        </p:grpSpPr>
        <p:sp>
          <p:nvSpPr>
            <p:cNvPr id="177" name="Freeform 11"/>
            <p:cNvSpPr>
              <a:spLocks/>
            </p:cNvSpPr>
            <p:nvPr/>
          </p:nvSpPr>
          <p:spPr bwMode="auto">
            <a:xfrm>
              <a:off x="3433260" y="1508627"/>
              <a:ext cx="2237290" cy="743372"/>
            </a:xfrm>
            <a:custGeom>
              <a:avLst/>
              <a:gdLst>
                <a:gd name="T0" fmla="*/ 2237290 w 985"/>
                <a:gd name="T1" fmla="*/ 438738 h 449"/>
                <a:gd name="T2" fmla="*/ 1117509 w 985"/>
                <a:gd name="T3" fmla="*/ 0 h 449"/>
                <a:gd name="T4" fmla="*/ 0 w 985"/>
                <a:gd name="T5" fmla="*/ 438738 h 449"/>
                <a:gd name="T6" fmla="*/ 0 w 985"/>
                <a:gd name="T7" fmla="*/ 743372 h 449"/>
                <a:gd name="T8" fmla="*/ 1117509 w 985"/>
                <a:gd name="T9" fmla="*/ 302978 h 449"/>
                <a:gd name="T10" fmla="*/ 2237290 w 985"/>
                <a:gd name="T11" fmla="*/ 743372 h 449"/>
                <a:gd name="T12" fmla="*/ 2237290 w 985"/>
                <a:gd name="T13" fmla="*/ 438738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178" name="Freeform 12"/>
            <p:cNvSpPr>
              <a:spLocks noEditPoints="1"/>
            </p:cNvSpPr>
            <p:nvPr/>
          </p:nvSpPr>
          <p:spPr bwMode="auto">
            <a:xfrm>
              <a:off x="3433260" y="1515497"/>
              <a:ext cx="2237290" cy="878760"/>
            </a:xfrm>
            <a:custGeom>
              <a:avLst/>
              <a:gdLst>
                <a:gd name="T0" fmla="*/ 1117509 w 985"/>
                <a:gd name="T1" fmla="*/ 99295 h 531"/>
                <a:gd name="T2" fmla="*/ 2101008 w 985"/>
                <a:gd name="T3" fmla="*/ 438553 h 531"/>
                <a:gd name="T4" fmla="*/ 1117509 w 985"/>
                <a:gd name="T5" fmla="*/ 779465 h 531"/>
                <a:gd name="T6" fmla="*/ 136282 w 985"/>
                <a:gd name="T7" fmla="*/ 438553 h 531"/>
                <a:gd name="T8" fmla="*/ 1117509 w 985"/>
                <a:gd name="T9" fmla="*/ 99295 h 531"/>
                <a:gd name="T10" fmla="*/ 1117509 w 985"/>
                <a:gd name="T11" fmla="*/ 0 h 531"/>
                <a:gd name="T12" fmla="*/ 0 w 985"/>
                <a:gd name="T13" fmla="*/ 438553 h 531"/>
                <a:gd name="T14" fmla="*/ 1117509 w 985"/>
                <a:gd name="T15" fmla="*/ 878760 h 531"/>
                <a:gd name="T16" fmla="*/ 2237290 w 985"/>
                <a:gd name="T17" fmla="*/ 438553 h 531"/>
                <a:gd name="T18" fmla="*/ 1117509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5"/>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179" name="Freeform 13"/>
            <p:cNvSpPr>
              <a:spLocks/>
            </p:cNvSpPr>
            <p:nvPr/>
          </p:nvSpPr>
          <p:spPr bwMode="auto">
            <a:xfrm>
              <a:off x="3433260" y="1948247"/>
              <a:ext cx="2237290" cy="74187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6"/>
            </a:solidFill>
            <a:ln w="3175">
              <a:noFill/>
            </a:ln>
            <a:extLst/>
          </p:spPr>
          <p:txBody>
            <a:bodyPr lIns="0" tIns="0" rIns="0" bIns="0" anchor="ctr"/>
            <a:lstStyle/>
            <a:p>
              <a:pPr algn="ctr" fontAlgn="auto">
                <a:spcBef>
                  <a:spcPts val="0"/>
                </a:spcBef>
                <a:spcAft>
                  <a:spcPts val="300"/>
                </a:spcAft>
                <a:defRPr/>
              </a:pPr>
              <a:endParaRPr lang="en-US" altLang="ko-KR" sz="12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2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01</a:t>
              </a:r>
              <a:endParaRPr lang="en-US" altLang="ko-KR" dirty="0">
                <a:solidFill>
                  <a:srgbClr val="FFFFFF">
                    <a:alpha val="50000"/>
                  </a:srgbClr>
                </a:solidFill>
                <a:latin typeface="Open Sans"/>
                <a:ea typeface="Roboto Condensed Regular"/>
                <a:cs typeface="Open Sans"/>
              </a:endParaRPr>
            </a:p>
          </p:txBody>
        </p:sp>
      </p:grpSp>
      <p:grpSp>
        <p:nvGrpSpPr>
          <p:cNvPr id="180" name="Group 179"/>
          <p:cNvGrpSpPr/>
          <p:nvPr/>
        </p:nvGrpSpPr>
        <p:grpSpPr>
          <a:xfrm>
            <a:off x="416279" y="1907457"/>
            <a:ext cx="6012925" cy="685997"/>
            <a:chOff x="1904857" y="1563942"/>
            <a:chExt cx="3940146" cy="514498"/>
          </a:xfrm>
        </p:grpSpPr>
        <p:sp>
          <p:nvSpPr>
            <p:cNvPr id="181" name="Text Placeholder 22"/>
            <p:cNvSpPr txBox="1">
              <a:spLocks/>
            </p:cNvSpPr>
            <p:nvPr/>
          </p:nvSpPr>
          <p:spPr>
            <a:xfrm>
              <a:off x="1904857" y="1563942"/>
              <a:ext cx="3153659"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Obligaciones de otorgamiento de licencias, </a:t>
              </a:r>
              <a:r>
                <a:rPr lang="es-PE" sz="1600" b="1" dirty="0" smtClean="0">
                  <a:solidFill>
                    <a:schemeClr val="tx2"/>
                  </a:solidFill>
                </a:rPr>
                <a:t>certificaciones, autorizaciones </a:t>
              </a:r>
              <a:r>
                <a:rPr lang="es-PE" sz="1600" b="1" dirty="0">
                  <a:solidFill>
                    <a:schemeClr val="tx2"/>
                  </a:solidFill>
                </a:rPr>
                <a:t>y </a:t>
              </a:r>
              <a:r>
                <a:rPr lang="es-PE" sz="1600" b="1" dirty="0" smtClean="0">
                  <a:solidFill>
                    <a:schemeClr val="tx2"/>
                  </a:solidFill>
                </a:rPr>
                <a:t>aprobaciones (CE-6)</a:t>
              </a:r>
              <a:endParaRPr lang="en-US" sz="1600" dirty="0">
                <a:solidFill>
                  <a:schemeClr val="tx2"/>
                </a:solidFill>
              </a:endParaRPr>
            </a:p>
          </p:txBody>
        </p:sp>
        <p:cxnSp>
          <p:nvCxnSpPr>
            <p:cNvPr id="182" name="Straight Connector 181"/>
            <p:cNvCxnSpPr/>
            <p:nvPr/>
          </p:nvCxnSpPr>
          <p:spPr>
            <a:xfrm flipH="1">
              <a:off x="5139549" y="1694599"/>
              <a:ext cx="705454"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2603500" y="228600"/>
            <a:ext cx="6400800" cy="830997"/>
          </a:xfrm>
          <a:prstGeom prst="rect">
            <a:avLst/>
          </a:prstGeom>
          <a:noFill/>
        </p:spPr>
        <p:txBody>
          <a:bodyPr wrap="square" rtlCol="0">
            <a:spAutoFit/>
          </a:bodyPr>
          <a:lstStyle/>
          <a:p>
            <a:r>
              <a:rPr lang="es-PE" sz="2400" b="1" dirty="0" smtClean="0"/>
              <a:t>Gestión </a:t>
            </a:r>
            <a:r>
              <a:rPr lang="es-PE" sz="2400" b="1" dirty="0"/>
              <a:t>estatal de los riesgos de seguridad operacional</a:t>
            </a:r>
          </a:p>
        </p:txBody>
      </p:sp>
      <p:sp>
        <p:nvSpPr>
          <p:cNvPr id="40" name="Title 2"/>
          <p:cNvSpPr>
            <a:spLocks noGrp="1"/>
          </p:cNvSpPr>
          <p:nvPr>
            <p:ph type="ctrTitle"/>
          </p:nvPr>
        </p:nvSpPr>
        <p:spPr>
          <a:xfrm>
            <a:off x="416279" y="73056"/>
            <a:ext cx="1954389" cy="1336387"/>
          </a:xfrm>
        </p:spPr>
        <p:txBody>
          <a:bodyPr/>
          <a:lstStyle/>
          <a:p>
            <a:r>
              <a:rPr lang="es-PE" sz="2000" b="1" dirty="0" smtClean="0">
                <a:solidFill>
                  <a:schemeClr val="bg1"/>
                </a:solidFill>
              </a:rPr>
              <a:t>Componente 2 del SSP</a:t>
            </a:r>
            <a:endParaRPr lang="es-PE" sz="2000" dirty="0">
              <a:solidFill>
                <a:schemeClr val="bg1"/>
              </a:solidFill>
            </a:endParaRPr>
          </a:p>
        </p:txBody>
      </p:sp>
    </p:spTree>
    <p:extLst>
      <p:ext uri="{BB962C8B-B14F-4D97-AF65-F5344CB8AC3E}">
        <p14:creationId xmlns:p14="http://schemas.microsoft.com/office/powerpoint/2010/main" val="28429663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500" fill="hold"/>
                                        <p:tgtEl>
                                          <p:spTgt spid="176"/>
                                        </p:tgtEl>
                                        <p:attrNameLst>
                                          <p:attrName>ppt_x</p:attrName>
                                        </p:attrNameLst>
                                      </p:cBhvr>
                                      <p:tavLst>
                                        <p:tav tm="0">
                                          <p:val>
                                            <p:strVal val="#ppt_x"/>
                                          </p:val>
                                        </p:tav>
                                        <p:tav tm="100000">
                                          <p:val>
                                            <p:strVal val="#ppt_x"/>
                                          </p:val>
                                        </p:tav>
                                      </p:tavLst>
                                    </p:anim>
                                    <p:anim calcmode="lin" valueType="num">
                                      <p:cBhvr additive="base">
                                        <p:cTn id="8" dur="500" fill="hold"/>
                                        <p:tgtEl>
                                          <p:spTgt spid="1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wipe(right)">
                                      <p:cBhvr>
                                        <p:cTn id="12" dur="500"/>
                                        <p:tgtEl>
                                          <p:spTgt spid="18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61"/>
                                        </p:tgtEl>
                                        <p:attrNameLst>
                                          <p:attrName>style.visibility</p:attrName>
                                        </p:attrNameLst>
                                      </p:cBhvr>
                                      <p:to>
                                        <p:strVal val="visible"/>
                                      </p:to>
                                    </p:set>
                                    <p:anim calcmode="lin" valueType="num">
                                      <p:cBhvr additive="base">
                                        <p:cTn id="16" dur="500" fill="hold"/>
                                        <p:tgtEl>
                                          <p:spTgt spid="161"/>
                                        </p:tgtEl>
                                        <p:attrNameLst>
                                          <p:attrName>ppt_x</p:attrName>
                                        </p:attrNameLst>
                                      </p:cBhvr>
                                      <p:tavLst>
                                        <p:tav tm="0">
                                          <p:val>
                                            <p:strVal val="#ppt_x"/>
                                          </p:val>
                                        </p:tav>
                                        <p:tav tm="100000">
                                          <p:val>
                                            <p:strVal val="#ppt_x"/>
                                          </p:val>
                                        </p:tav>
                                      </p:tavLst>
                                    </p:anim>
                                    <p:anim calcmode="lin" valueType="num">
                                      <p:cBhvr additive="base">
                                        <p:cTn id="17" dur="500" fill="hold"/>
                                        <p:tgtEl>
                                          <p:spTgt spid="16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wipe(right)">
                                      <p:cBhvr>
                                        <p:cTn id="21" dur="500"/>
                                        <p:tgtEl>
                                          <p:spTgt spid="165"/>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54"/>
                                        </p:tgtEl>
                                        <p:attrNameLst>
                                          <p:attrName>style.visibility</p:attrName>
                                        </p:attrNameLst>
                                      </p:cBhvr>
                                      <p:to>
                                        <p:strVal val="visible"/>
                                      </p:to>
                                    </p:set>
                                    <p:anim calcmode="lin" valueType="num">
                                      <p:cBhvr additive="base">
                                        <p:cTn id="25" dur="500" fill="hold"/>
                                        <p:tgtEl>
                                          <p:spTgt spid="154"/>
                                        </p:tgtEl>
                                        <p:attrNameLst>
                                          <p:attrName>ppt_x</p:attrName>
                                        </p:attrNameLst>
                                      </p:cBhvr>
                                      <p:tavLst>
                                        <p:tav tm="0">
                                          <p:val>
                                            <p:strVal val="#ppt_x"/>
                                          </p:val>
                                        </p:tav>
                                        <p:tav tm="100000">
                                          <p:val>
                                            <p:strVal val="#ppt_x"/>
                                          </p:val>
                                        </p:tav>
                                      </p:tavLst>
                                    </p:anim>
                                    <p:anim calcmode="lin" valueType="num">
                                      <p:cBhvr additive="base">
                                        <p:cTn id="26" dur="500" fill="hold"/>
                                        <p:tgtEl>
                                          <p:spTgt spid="15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158"/>
                                        </p:tgtEl>
                                        <p:attrNameLst>
                                          <p:attrName>style.visibility</p:attrName>
                                        </p:attrNameLst>
                                      </p:cBhvr>
                                      <p:to>
                                        <p:strVal val="visible"/>
                                      </p:to>
                                    </p:set>
                                    <p:animEffect transition="in" filter="wipe(right)">
                                      <p:cBhvr>
                                        <p:cTn id="30" dur="500"/>
                                        <p:tgtEl>
                                          <p:spTgt spid="158"/>
                                        </p:tgtEl>
                                      </p:cBhvr>
                                    </p:animEffect>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wipe(right)">
                                      <p:cBhvr>
                                        <p:cTn id="39" dur="500"/>
                                        <p:tgtEl>
                                          <p:spTgt spid="151"/>
                                        </p:tgtEl>
                                      </p:cBhvr>
                                    </p:animEffect>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140"/>
                                        </p:tgtEl>
                                        <p:attrNameLst>
                                          <p:attrName>style.visibility</p:attrName>
                                        </p:attrNameLst>
                                      </p:cBhvr>
                                      <p:to>
                                        <p:strVal val="visible"/>
                                      </p:to>
                                    </p:set>
                                    <p:anim calcmode="lin" valueType="num">
                                      <p:cBhvr additive="base">
                                        <p:cTn id="43" dur="500" fill="hold"/>
                                        <p:tgtEl>
                                          <p:spTgt spid="140"/>
                                        </p:tgtEl>
                                        <p:attrNameLst>
                                          <p:attrName>ppt_x</p:attrName>
                                        </p:attrNameLst>
                                      </p:cBhvr>
                                      <p:tavLst>
                                        <p:tav tm="0">
                                          <p:val>
                                            <p:strVal val="#ppt_x"/>
                                          </p:val>
                                        </p:tav>
                                        <p:tav tm="100000">
                                          <p:val>
                                            <p:strVal val="#ppt_x"/>
                                          </p:val>
                                        </p:tav>
                                      </p:tavLst>
                                    </p:anim>
                                    <p:anim calcmode="lin" valueType="num">
                                      <p:cBhvr additive="base">
                                        <p:cTn id="44" dur="500" fill="hold"/>
                                        <p:tgtEl>
                                          <p:spTgt spid="140"/>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wipe(right)">
                                      <p:cBhvr>
                                        <p:cTn id="48" dur="500"/>
                                        <p:tgtEl>
                                          <p:spTgt spid="1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0"/>
          <p:cNvGrpSpPr>
            <a:grpSpLocks/>
          </p:cNvGrpSpPr>
          <p:nvPr/>
        </p:nvGrpSpPr>
        <p:grpSpPr bwMode="auto">
          <a:xfrm>
            <a:off x="6429204" y="2892174"/>
            <a:ext cx="2236787" cy="1565647"/>
            <a:chOff x="3433260" y="3287731"/>
            <a:chExt cx="2237290" cy="1174624"/>
          </a:xfrm>
        </p:grpSpPr>
        <p:sp>
          <p:nvSpPr>
            <p:cNvPr id="162" name="Freeform 11"/>
            <p:cNvSpPr>
              <a:spLocks/>
            </p:cNvSpPr>
            <p:nvPr/>
          </p:nvSpPr>
          <p:spPr bwMode="auto">
            <a:xfrm>
              <a:off x="3433260" y="3287731"/>
              <a:ext cx="2237290" cy="743196"/>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63" name="Freeform 12"/>
            <p:cNvSpPr>
              <a:spLocks noEditPoints="1"/>
            </p:cNvSpPr>
            <p:nvPr/>
          </p:nvSpPr>
          <p:spPr bwMode="auto">
            <a:xfrm>
              <a:off x="3433260" y="3287731"/>
              <a:ext cx="2237290" cy="87817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64" name="Freeform 13"/>
            <p:cNvSpPr>
              <a:spLocks/>
            </p:cNvSpPr>
            <p:nvPr/>
          </p:nvSpPr>
          <p:spPr bwMode="auto">
            <a:xfrm>
              <a:off x="3433260" y="3719159"/>
              <a:ext cx="2237290" cy="74319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0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0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02</a:t>
              </a:r>
              <a:endParaRPr lang="en-US" altLang="ko-KR" dirty="0">
                <a:solidFill>
                  <a:srgbClr val="FFFFFF">
                    <a:alpha val="50000"/>
                  </a:srgbClr>
                </a:solidFill>
                <a:latin typeface="Open Sans"/>
                <a:ea typeface="Roboto Condensed Regular"/>
                <a:cs typeface="Open Sans"/>
              </a:endParaRPr>
            </a:p>
          </p:txBody>
        </p:sp>
      </p:grpSp>
      <p:grpSp>
        <p:nvGrpSpPr>
          <p:cNvPr id="165" name="Group 164"/>
          <p:cNvGrpSpPr/>
          <p:nvPr/>
        </p:nvGrpSpPr>
        <p:grpSpPr>
          <a:xfrm>
            <a:off x="316385" y="3501540"/>
            <a:ext cx="6012924" cy="685997"/>
            <a:chOff x="1904856" y="2162509"/>
            <a:chExt cx="3940147" cy="514498"/>
          </a:xfrm>
        </p:grpSpPr>
        <p:sp>
          <p:nvSpPr>
            <p:cNvPr id="174" name="Text Placeholder 22"/>
            <p:cNvSpPr txBox="1">
              <a:spLocks/>
            </p:cNvSpPr>
            <p:nvPr/>
          </p:nvSpPr>
          <p:spPr>
            <a:xfrm>
              <a:off x="1904856" y="2162509"/>
              <a:ext cx="3167392"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Rendimiento estatal en materia de seguridad operacional</a:t>
              </a:r>
              <a:endParaRPr lang="en-US" sz="1600" dirty="0">
                <a:solidFill>
                  <a:schemeClr val="tx2"/>
                </a:solidFill>
              </a:endParaRPr>
            </a:p>
          </p:txBody>
        </p:sp>
        <p:cxnSp>
          <p:nvCxnSpPr>
            <p:cNvPr id="175" name="Straight Connector 174"/>
            <p:cNvCxnSpPr/>
            <p:nvPr/>
          </p:nvCxnSpPr>
          <p:spPr>
            <a:xfrm flipH="1">
              <a:off x="5140451" y="2264034"/>
              <a:ext cx="704552"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76" name="Group 175"/>
          <p:cNvGrpSpPr>
            <a:grpSpLocks/>
          </p:cNvGrpSpPr>
          <p:nvPr/>
        </p:nvGrpSpPr>
        <p:grpSpPr bwMode="auto">
          <a:xfrm>
            <a:off x="6429204" y="2096180"/>
            <a:ext cx="2236787" cy="1574240"/>
            <a:chOff x="3433260" y="1508627"/>
            <a:chExt cx="2237290" cy="1181491"/>
          </a:xfrm>
        </p:grpSpPr>
        <p:sp>
          <p:nvSpPr>
            <p:cNvPr id="177" name="Freeform 11"/>
            <p:cNvSpPr>
              <a:spLocks/>
            </p:cNvSpPr>
            <p:nvPr/>
          </p:nvSpPr>
          <p:spPr bwMode="auto">
            <a:xfrm>
              <a:off x="3433260" y="1508627"/>
              <a:ext cx="2237290" cy="743372"/>
            </a:xfrm>
            <a:custGeom>
              <a:avLst/>
              <a:gdLst>
                <a:gd name="T0" fmla="*/ 2237290 w 985"/>
                <a:gd name="T1" fmla="*/ 438738 h 449"/>
                <a:gd name="T2" fmla="*/ 1117509 w 985"/>
                <a:gd name="T3" fmla="*/ 0 h 449"/>
                <a:gd name="T4" fmla="*/ 0 w 985"/>
                <a:gd name="T5" fmla="*/ 438738 h 449"/>
                <a:gd name="T6" fmla="*/ 0 w 985"/>
                <a:gd name="T7" fmla="*/ 743372 h 449"/>
                <a:gd name="T8" fmla="*/ 1117509 w 985"/>
                <a:gd name="T9" fmla="*/ 302978 h 449"/>
                <a:gd name="T10" fmla="*/ 2237290 w 985"/>
                <a:gd name="T11" fmla="*/ 743372 h 449"/>
                <a:gd name="T12" fmla="*/ 2237290 w 985"/>
                <a:gd name="T13" fmla="*/ 438738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178" name="Freeform 12"/>
            <p:cNvSpPr>
              <a:spLocks noEditPoints="1"/>
            </p:cNvSpPr>
            <p:nvPr/>
          </p:nvSpPr>
          <p:spPr bwMode="auto">
            <a:xfrm>
              <a:off x="3433260" y="1515497"/>
              <a:ext cx="2237290" cy="878760"/>
            </a:xfrm>
            <a:custGeom>
              <a:avLst/>
              <a:gdLst>
                <a:gd name="T0" fmla="*/ 1117509 w 985"/>
                <a:gd name="T1" fmla="*/ 99295 h 531"/>
                <a:gd name="T2" fmla="*/ 2101008 w 985"/>
                <a:gd name="T3" fmla="*/ 438553 h 531"/>
                <a:gd name="T4" fmla="*/ 1117509 w 985"/>
                <a:gd name="T5" fmla="*/ 779465 h 531"/>
                <a:gd name="T6" fmla="*/ 136282 w 985"/>
                <a:gd name="T7" fmla="*/ 438553 h 531"/>
                <a:gd name="T8" fmla="*/ 1117509 w 985"/>
                <a:gd name="T9" fmla="*/ 99295 h 531"/>
                <a:gd name="T10" fmla="*/ 1117509 w 985"/>
                <a:gd name="T11" fmla="*/ 0 h 531"/>
                <a:gd name="T12" fmla="*/ 0 w 985"/>
                <a:gd name="T13" fmla="*/ 438553 h 531"/>
                <a:gd name="T14" fmla="*/ 1117509 w 985"/>
                <a:gd name="T15" fmla="*/ 878760 h 531"/>
                <a:gd name="T16" fmla="*/ 2237290 w 985"/>
                <a:gd name="T17" fmla="*/ 438553 h 531"/>
                <a:gd name="T18" fmla="*/ 1117509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5"/>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179" name="Freeform 13"/>
            <p:cNvSpPr>
              <a:spLocks/>
            </p:cNvSpPr>
            <p:nvPr/>
          </p:nvSpPr>
          <p:spPr bwMode="auto">
            <a:xfrm>
              <a:off x="3433260" y="1948247"/>
              <a:ext cx="2237290" cy="74187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6"/>
            </a:solidFill>
            <a:ln w="3175">
              <a:noFill/>
            </a:ln>
            <a:extLst/>
          </p:spPr>
          <p:txBody>
            <a:bodyPr lIns="0" tIns="0" rIns="0" bIns="0" anchor="ctr"/>
            <a:lstStyle/>
            <a:p>
              <a:pPr algn="ctr" fontAlgn="auto">
                <a:spcBef>
                  <a:spcPts val="0"/>
                </a:spcBef>
                <a:spcAft>
                  <a:spcPts val="300"/>
                </a:spcAft>
                <a:defRPr/>
              </a:pPr>
              <a:endParaRPr lang="en-US" altLang="ko-KR" sz="12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2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01</a:t>
              </a:r>
              <a:endParaRPr lang="en-US" altLang="ko-KR" dirty="0">
                <a:solidFill>
                  <a:srgbClr val="FFFFFF">
                    <a:alpha val="50000"/>
                  </a:srgbClr>
                </a:solidFill>
                <a:latin typeface="Open Sans"/>
                <a:ea typeface="Roboto Condensed Regular"/>
                <a:cs typeface="Open Sans"/>
              </a:endParaRPr>
            </a:p>
          </p:txBody>
        </p:sp>
      </p:grpSp>
      <p:grpSp>
        <p:nvGrpSpPr>
          <p:cNvPr id="180" name="Group 179"/>
          <p:cNvGrpSpPr/>
          <p:nvPr/>
        </p:nvGrpSpPr>
        <p:grpSpPr>
          <a:xfrm>
            <a:off x="316383" y="2703451"/>
            <a:ext cx="6012925" cy="685997"/>
            <a:chOff x="1904857" y="1563942"/>
            <a:chExt cx="3940146" cy="514498"/>
          </a:xfrm>
        </p:grpSpPr>
        <p:sp>
          <p:nvSpPr>
            <p:cNvPr id="181" name="Text Placeholder 22"/>
            <p:cNvSpPr txBox="1">
              <a:spLocks/>
            </p:cNvSpPr>
            <p:nvPr/>
          </p:nvSpPr>
          <p:spPr>
            <a:xfrm>
              <a:off x="1904857" y="1563942"/>
              <a:ext cx="3153659"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Obligaciones de </a:t>
              </a:r>
              <a:r>
                <a:rPr lang="es-PE" sz="1600" b="1" dirty="0" smtClean="0">
                  <a:solidFill>
                    <a:schemeClr val="tx2"/>
                  </a:solidFill>
                </a:rPr>
                <a:t>vigilancia (CE-7)</a:t>
              </a:r>
              <a:endParaRPr lang="en-US" sz="1600" dirty="0">
                <a:solidFill>
                  <a:schemeClr val="tx2"/>
                </a:solidFill>
              </a:endParaRPr>
            </a:p>
          </p:txBody>
        </p:sp>
        <p:cxnSp>
          <p:nvCxnSpPr>
            <p:cNvPr id="182" name="Straight Connector 181"/>
            <p:cNvCxnSpPr/>
            <p:nvPr/>
          </p:nvCxnSpPr>
          <p:spPr>
            <a:xfrm flipH="1">
              <a:off x="5139549" y="1694599"/>
              <a:ext cx="705454"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2603500" y="228600"/>
            <a:ext cx="6400800" cy="830997"/>
          </a:xfrm>
          <a:prstGeom prst="rect">
            <a:avLst/>
          </a:prstGeom>
          <a:noFill/>
        </p:spPr>
        <p:txBody>
          <a:bodyPr wrap="square" rtlCol="0">
            <a:spAutoFit/>
          </a:bodyPr>
          <a:lstStyle/>
          <a:p>
            <a:pPr marL="457200" indent="-457200"/>
            <a:r>
              <a:rPr lang="es-PE" sz="2400" b="1" dirty="0" smtClean="0"/>
              <a:t>3.4</a:t>
            </a:r>
            <a:r>
              <a:rPr lang="es-PE" sz="2400" b="1" dirty="0"/>
              <a:t>	Aseguramiento estatal de la seguridad operacional</a:t>
            </a:r>
          </a:p>
        </p:txBody>
      </p:sp>
      <p:sp>
        <p:nvSpPr>
          <p:cNvPr id="19" name="Title 2"/>
          <p:cNvSpPr>
            <a:spLocks noGrp="1"/>
          </p:cNvSpPr>
          <p:nvPr>
            <p:ph type="ctrTitle"/>
          </p:nvPr>
        </p:nvSpPr>
        <p:spPr>
          <a:xfrm>
            <a:off x="416279" y="73056"/>
            <a:ext cx="1954389" cy="1336387"/>
          </a:xfrm>
        </p:spPr>
        <p:txBody>
          <a:bodyPr/>
          <a:lstStyle/>
          <a:p>
            <a:r>
              <a:rPr lang="es-PE" sz="2000" b="1" dirty="0" smtClean="0">
                <a:solidFill>
                  <a:schemeClr val="bg1"/>
                </a:solidFill>
              </a:rPr>
              <a:t>Componente 3 del SSP</a:t>
            </a:r>
            <a:endParaRPr lang="es-PE" sz="2000" dirty="0">
              <a:solidFill>
                <a:schemeClr val="bg1"/>
              </a:solidFill>
            </a:endParaRPr>
          </a:p>
        </p:txBody>
      </p:sp>
    </p:spTree>
    <p:extLst>
      <p:ext uri="{BB962C8B-B14F-4D97-AF65-F5344CB8AC3E}">
        <p14:creationId xmlns:p14="http://schemas.microsoft.com/office/powerpoint/2010/main" val="39266917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500" fill="hold"/>
                                        <p:tgtEl>
                                          <p:spTgt spid="176"/>
                                        </p:tgtEl>
                                        <p:attrNameLst>
                                          <p:attrName>ppt_x</p:attrName>
                                        </p:attrNameLst>
                                      </p:cBhvr>
                                      <p:tavLst>
                                        <p:tav tm="0">
                                          <p:val>
                                            <p:strVal val="#ppt_x"/>
                                          </p:val>
                                        </p:tav>
                                        <p:tav tm="100000">
                                          <p:val>
                                            <p:strVal val="#ppt_x"/>
                                          </p:val>
                                        </p:tav>
                                      </p:tavLst>
                                    </p:anim>
                                    <p:anim calcmode="lin" valueType="num">
                                      <p:cBhvr additive="base">
                                        <p:cTn id="8" dur="500" fill="hold"/>
                                        <p:tgtEl>
                                          <p:spTgt spid="1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wipe(right)">
                                      <p:cBhvr>
                                        <p:cTn id="12" dur="500"/>
                                        <p:tgtEl>
                                          <p:spTgt spid="18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61"/>
                                        </p:tgtEl>
                                        <p:attrNameLst>
                                          <p:attrName>style.visibility</p:attrName>
                                        </p:attrNameLst>
                                      </p:cBhvr>
                                      <p:to>
                                        <p:strVal val="visible"/>
                                      </p:to>
                                    </p:set>
                                    <p:anim calcmode="lin" valueType="num">
                                      <p:cBhvr additive="base">
                                        <p:cTn id="16" dur="500" fill="hold"/>
                                        <p:tgtEl>
                                          <p:spTgt spid="161"/>
                                        </p:tgtEl>
                                        <p:attrNameLst>
                                          <p:attrName>ppt_x</p:attrName>
                                        </p:attrNameLst>
                                      </p:cBhvr>
                                      <p:tavLst>
                                        <p:tav tm="0">
                                          <p:val>
                                            <p:strVal val="#ppt_x"/>
                                          </p:val>
                                        </p:tav>
                                        <p:tav tm="100000">
                                          <p:val>
                                            <p:strVal val="#ppt_x"/>
                                          </p:val>
                                        </p:tav>
                                      </p:tavLst>
                                    </p:anim>
                                    <p:anim calcmode="lin" valueType="num">
                                      <p:cBhvr additive="base">
                                        <p:cTn id="17" dur="500" fill="hold"/>
                                        <p:tgtEl>
                                          <p:spTgt spid="16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wipe(right)">
                                      <p:cBhvr>
                                        <p:cTn id="21" dur="500"/>
                                        <p:tgtEl>
                                          <p:spTgt spid="1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794" b="-767"/>
          <a:stretch/>
        </p:blipFill>
        <p:spPr>
          <a:xfrm>
            <a:off x="609600" y="215900"/>
            <a:ext cx="7854950" cy="6477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868714" y="2947477"/>
            <a:ext cx="5406571" cy="1015663"/>
          </a:xfrm>
          <a:prstGeom prst="rect">
            <a:avLst/>
          </a:prstGeom>
          <a:noFill/>
        </p:spPr>
        <p:txBody>
          <a:bodyPr wrap="square" rtlCol="0">
            <a:spAutoFit/>
          </a:bodyPr>
          <a:lstStyle/>
          <a:p>
            <a:pPr algn="ctr"/>
            <a:r>
              <a:rPr lang="en-US" sz="3000" b="1" dirty="0" smtClean="0">
                <a:solidFill>
                  <a:srgbClr val="FFFFFF"/>
                </a:solidFill>
                <a:latin typeface="Open Sans"/>
                <a:cs typeface="Open Sans"/>
              </a:rPr>
              <a:t>¿QUÉ ORGANISMOS DEBEN INTEGRAR EL SSP?</a:t>
            </a:r>
            <a:endParaRPr lang="en-US" sz="3000" dirty="0">
              <a:solidFill>
                <a:srgbClr val="FFFFFF"/>
              </a:solidFill>
              <a:latin typeface="Open Sans"/>
              <a:cs typeface="Open Sans"/>
            </a:endParaRPr>
          </a:p>
        </p:txBody>
      </p:sp>
    </p:spTree>
    <p:extLst>
      <p:ext uri="{BB962C8B-B14F-4D97-AF65-F5344CB8AC3E}">
        <p14:creationId xmlns:p14="http://schemas.microsoft.com/office/powerpoint/2010/main" val="35368167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0"/>
          <p:cNvGrpSpPr>
            <a:grpSpLocks/>
          </p:cNvGrpSpPr>
          <p:nvPr/>
        </p:nvGrpSpPr>
        <p:grpSpPr bwMode="auto">
          <a:xfrm>
            <a:off x="6429204" y="2892174"/>
            <a:ext cx="2236787" cy="1565647"/>
            <a:chOff x="3433260" y="3287731"/>
            <a:chExt cx="2237290" cy="1174624"/>
          </a:xfrm>
        </p:grpSpPr>
        <p:sp>
          <p:nvSpPr>
            <p:cNvPr id="162" name="Freeform 11"/>
            <p:cNvSpPr>
              <a:spLocks/>
            </p:cNvSpPr>
            <p:nvPr/>
          </p:nvSpPr>
          <p:spPr bwMode="auto">
            <a:xfrm>
              <a:off x="3433260" y="3287731"/>
              <a:ext cx="2237290" cy="743196"/>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63" name="Freeform 12"/>
            <p:cNvSpPr>
              <a:spLocks noEditPoints="1"/>
            </p:cNvSpPr>
            <p:nvPr/>
          </p:nvSpPr>
          <p:spPr bwMode="auto">
            <a:xfrm>
              <a:off x="3433260" y="3287731"/>
              <a:ext cx="2237290" cy="87817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solidFill>
            <a:ln w="3175">
              <a:noFill/>
            </a:ln>
            <a:extLst/>
          </p:spPr>
          <p:txBody>
            <a:bodyPr/>
            <a:lstStyle/>
            <a:p>
              <a:pPr fontAlgn="auto">
                <a:spcBef>
                  <a:spcPts val="0"/>
                </a:spcBef>
                <a:spcAft>
                  <a:spcPts val="0"/>
                </a:spcAft>
                <a:defRPr/>
              </a:pPr>
              <a:endParaRPr lang="ko-KR" altLang="en-US" dirty="0">
                <a:latin typeface="+mn-lt"/>
                <a:ea typeface="+mn-ea"/>
                <a:cs typeface="+mn-cs"/>
              </a:endParaRPr>
            </a:p>
          </p:txBody>
        </p:sp>
        <p:sp>
          <p:nvSpPr>
            <p:cNvPr id="164" name="Freeform 13"/>
            <p:cNvSpPr>
              <a:spLocks/>
            </p:cNvSpPr>
            <p:nvPr/>
          </p:nvSpPr>
          <p:spPr bwMode="auto">
            <a:xfrm>
              <a:off x="3433260" y="3719159"/>
              <a:ext cx="2237290" cy="74319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0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0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dirty="0" smtClean="0">
                  <a:solidFill>
                    <a:srgbClr val="FFFFFF">
                      <a:alpha val="50000"/>
                    </a:srgbClr>
                  </a:solidFill>
                  <a:latin typeface="Open Sans"/>
                  <a:ea typeface="Roboto Condensed Regular"/>
                  <a:cs typeface="Open Sans"/>
                </a:rPr>
                <a:t>02</a:t>
              </a:r>
              <a:endParaRPr lang="en-US" altLang="ko-KR" dirty="0">
                <a:solidFill>
                  <a:srgbClr val="FFFFFF">
                    <a:alpha val="50000"/>
                  </a:srgbClr>
                </a:solidFill>
                <a:latin typeface="Open Sans"/>
                <a:ea typeface="Roboto Condensed Regular"/>
                <a:cs typeface="Open Sans"/>
              </a:endParaRPr>
            </a:p>
          </p:txBody>
        </p:sp>
      </p:grpSp>
      <p:grpSp>
        <p:nvGrpSpPr>
          <p:cNvPr id="165" name="Group 164"/>
          <p:cNvGrpSpPr/>
          <p:nvPr/>
        </p:nvGrpSpPr>
        <p:grpSpPr>
          <a:xfrm>
            <a:off x="316385" y="3501540"/>
            <a:ext cx="6012924" cy="685997"/>
            <a:chOff x="1904856" y="2162509"/>
            <a:chExt cx="3940147" cy="514498"/>
          </a:xfrm>
        </p:grpSpPr>
        <p:sp>
          <p:nvSpPr>
            <p:cNvPr id="174" name="Text Placeholder 22"/>
            <p:cNvSpPr txBox="1">
              <a:spLocks/>
            </p:cNvSpPr>
            <p:nvPr/>
          </p:nvSpPr>
          <p:spPr>
            <a:xfrm>
              <a:off x="1904856" y="2162509"/>
              <a:ext cx="3167392"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Comunicación y divulgación externas</a:t>
              </a:r>
            </a:p>
            <a:p>
              <a:pPr algn="r">
                <a:lnSpc>
                  <a:spcPct val="100000"/>
                </a:lnSpc>
              </a:pPr>
              <a:r>
                <a:rPr lang="es-PE" sz="1600" b="1" dirty="0">
                  <a:solidFill>
                    <a:schemeClr val="tx2"/>
                  </a:solidFill>
                </a:rPr>
                <a:t>de la información sobre seguridad operacional</a:t>
              </a:r>
              <a:endParaRPr lang="en-US" sz="1600" dirty="0">
                <a:solidFill>
                  <a:schemeClr val="tx2"/>
                </a:solidFill>
              </a:endParaRPr>
            </a:p>
          </p:txBody>
        </p:sp>
        <p:cxnSp>
          <p:nvCxnSpPr>
            <p:cNvPr id="175" name="Straight Connector 174"/>
            <p:cNvCxnSpPr/>
            <p:nvPr/>
          </p:nvCxnSpPr>
          <p:spPr>
            <a:xfrm flipH="1">
              <a:off x="5140451" y="2264034"/>
              <a:ext cx="704552"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76" name="Group 175"/>
          <p:cNvGrpSpPr>
            <a:grpSpLocks/>
          </p:cNvGrpSpPr>
          <p:nvPr/>
        </p:nvGrpSpPr>
        <p:grpSpPr bwMode="auto">
          <a:xfrm>
            <a:off x="6429204" y="2096180"/>
            <a:ext cx="2236787" cy="1574240"/>
            <a:chOff x="3433260" y="1508627"/>
            <a:chExt cx="2237290" cy="1181491"/>
          </a:xfrm>
        </p:grpSpPr>
        <p:sp>
          <p:nvSpPr>
            <p:cNvPr id="177" name="Freeform 11"/>
            <p:cNvSpPr>
              <a:spLocks/>
            </p:cNvSpPr>
            <p:nvPr/>
          </p:nvSpPr>
          <p:spPr bwMode="auto">
            <a:xfrm>
              <a:off x="3433260" y="1508627"/>
              <a:ext cx="2237290" cy="743372"/>
            </a:xfrm>
            <a:custGeom>
              <a:avLst/>
              <a:gdLst>
                <a:gd name="T0" fmla="*/ 2237290 w 985"/>
                <a:gd name="T1" fmla="*/ 438738 h 449"/>
                <a:gd name="T2" fmla="*/ 1117509 w 985"/>
                <a:gd name="T3" fmla="*/ 0 h 449"/>
                <a:gd name="T4" fmla="*/ 0 w 985"/>
                <a:gd name="T5" fmla="*/ 438738 h 449"/>
                <a:gd name="T6" fmla="*/ 0 w 985"/>
                <a:gd name="T7" fmla="*/ 743372 h 449"/>
                <a:gd name="T8" fmla="*/ 1117509 w 985"/>
                <a:gd name="T9" fmla="*/ 302978 h 449"/>
                <a:gd name="T10" fmla="*/ 2237290 w 985"/>
                <a:gd name="T11" fmla="*/ 743372 h 449"/>
                <a:gd name="T12" fmla="*/ 2237290 w 985"/>
                <a:gd name="T13" fmla="*/ 438738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178" name="Freeform 12"/>
            <p:cNvSpPr>
              <a:spLocks noEditPoints="1"/>
            </p:cNvSpPr>
            <p:nvPr/>
          </p:nvSpPr>
          <p:spPr bwMode="auto">
            <a:xfrm>
              <a:off x="3433260" y="1515497"/>
              <a:ext cx="2237290" cy="878760"/>
            </a:xfrm>
            <a:custGeom>
              <a:avLst/>
              <a:gdLst>
                <a:gd name="T0" fmla="*/ 1117509 w 985"/>
                <a:gd name="T1" fmla="*/ 99295 h 531"/>
                <a:gd name="T2" fmla="*/ 2101008 w 985"/>
                <a:gd name="T3" fmla="*/ 438553 h 531"/>
                <a:gd name="T4" fmla="*/ 1117509 w 985"/>
                <a:gd name="T5" fmla="*/ 779465 h 531"/>
                <a:gd name="T6" fmla="*/ 136282 w 985"/>
                <a:gd name="T7" fmla="*/ 438553 h 531"/>
                <a:gd name="T8" fmla="*/ 1117509 w 985"/>
                <a:gd name="T9" fmla="*/ 99295 h 531"/>
                <a:gd name="T10" fmla="*/ 1117509 w 985"/>
                <a:gd name="T11" fmla="*/ 0 h 531"/>
                <a:gd name="T12" fmla="*/ 0 w 985"/>
                <a:gd name="T13" fmla="*/ 438553 h 531"/>
                <a:gd name="T14" fmla="*/ 1117509 w 985"/>
                <a:gd name="T15" fmla="*/ 878760 h 531"/>
                <a:gd name="T16" fmla="*/ 2237290 w 985"/>
                <a:gd name="T17" fmla="*/ 438553 h 531"/>
                <a:gd name="T18" fmla="*/ 1117509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5"/>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p>
          </p:txBody>
        </p:sp>
        <p:sp>
          <p:nvSpPr>
            <p:cNvPr id="179" name="Freeform 13"/>
            <p:cNvSpPr>
              <a:spLocks/>
            </p:cNvSpPr>
            <p:nvPr/>
          </p:nvSpPr>
          <p:spPr bwMode="auto">
            <a:xfrm>
              <a:off x="3433260" y="1948247"/>
              <a:ext cx="2237290" cy="74187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6"/>
            </a:solidFill>
            <a:ln w="3175">
              <a:noFill/>
            </a:ln>
            <a:extLst/>
          </p:spPr>
          <p:txBody>
            <a:bodyPr lIns="0" tIns="0" rIns="0" bIns="0" anchor="ctr"/>
            <a:lstStyle/>
            <a:p>
              <a:pPr algn="ctr" fontAlgn="auto">
                <a:spcBef>
                  <a:spcPts val="0"/>
                </a:spcBef>
                <a:spcAft>
                  <a:spcPts val="300"/>
                </a:spcAft>
                <a:defRPr/>
              </a:pPr>
              <a:endParaRPr lang="en-US" altLang="ko-KR" sz="12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2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b="1" dirty="0" smtClean="0">
                  <a:solidFill>
                    <a:srgbClr val="FFFFFF">
                      <a:alpha val="50000"/>
                    </a:srgbClr>
                  </a:solidFill>
                  <a:latin typeface="Open Sans"/>
                  <a:ea typeface="Roboto Condensed Regular"/>
                  <a:cs typeface="Open Sans"/>
                </a:rPr>
                <a:t>01</a:t>
              </a:r>
              <a:endParaRPr lang="en-US" altLang="ko-KR" b="1" dirty="0">
                <a:solidFill>
                  <a:srgbClr val="FFFFFF">
                    <a:alpha val="50000"/>
                  </a:srgbClr>
                </a:solidFill>
                <a:latin typeface="Open Sans"/>
                <a:ea typeface="Roboto Condensed Regular"/>
                <a:cs typeface="Open Sans"/>
              </a:endParaRPr>
            </a:p>
          </p:txBody>
        </p:sp>
      </p:grpSp>
      <p:grpSp>
        <p:nvGrpSpPr>
          <p:cNvPr id="180" name="Group 179"/>
          <p:cNvGrpSpPr/>
          <p:nvPr/>
        </p:nvGrpSpPr>
        <p:grpSpPr>
          <a:xfrm>
            <a:off x="316383" y="2703451"/>
            <a:ext cx="6012925" cy="685997"/>
            <a:chOff x="1904857" y="1563942"/>
            <a:chExt cx="3940146" cy="514498"/>
          </a:xfrm>
        </p:grpSpPr>
        <p:sp>
          <p:nvSpPr>
            <p:cNvPr id="181" name="Text Placeholder 22"/>
            <p:cNvSpPr txBox="1">
              <a:spLocks/>
            </p:cNvSpPr>
            <p:nvPr/>
          </p:nvSpPr>
          <p:spPr>
            <a:xfrm>
              <a:off x="1904857" y="1563942"/>
              <a:ext cx="3153659"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1600" b="1" dirty="0">
                  <a:solidFill>
                    <a:schemeClr val="tx2"/>
                  </a:solidFill>
                </a:rPr>
                <a:t>Comunicación y divulgación internas de la </a:t>
              </a:r>
              <a:r>
                <a:rPr lang="es-PE" sz="1600" b="1" dirty="0" smtClean="0">
                  <a:solidFill>
                    <a:schemeClr val="tx2"/>
                  </a:solidFill>
                </a:rPr>
                <a:t>información sobre </a:t>
              </a:r>
              <a:r>
                <a:rPr lang="es-PE" sz="1600" b="1" dirty="0">
                  <a:solidFill>
                    <a:schemeClr val="tx2"/>
                  </a:solidFill>
                </a:rPr>
                <a:t>seguridad operacional</a:t>
              </a:r>
              <a:endParaRPr lang="en-US" sz="1600" dirty="0">
                <a:solidFill>
                  <a:schemeClr val="tx2"/>
                </a:solidFill>
              </a:endParaRPr>
            </a:p>
          </p:txBody>
        </p:sp>
        <p:cxnSp>
          <p:nvCxnSpPr>
            <p:cNvPr id="182" name="Straight Connector 181"/>
            <p:cNvCxnSpPr/>
            <p:nvPr/>
          </p:nvCxnSpPr>
          <p:spPr>
            <a:xfrm flipH="1">
              <a:off x="5139549" y="1694599"/>
              <a:ext cx="705454"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2603500" y="228600"/>
            <a:ext cx="6400800" cy="461665"/>
          </a:xfrm>
          <a:prstGeom prst="rect">
            <a:avLst/>
          </a:prstGeom>
          <a:noFill/>
        </p:spPr>
        <p:txBody>
          <a:bodyPr wrap="square" rtlCol="0">
            <a:spAutoFit/>
          </a:bodyPr>
          <a:lstStyle/>
          <a:p>
            <a:pPr marL="457200" indent="-457200"/>
            <a:r>
              <a:rPr lang="es-PE" sz="2400" b="1" dirty="0" smtClean="0"/>
              <a:t>Promoción </a:t>
            </a:r>
            <a:r>
              <a:rPr lang="es-PE" sz="2400" b="1" dirty="0"/>
              <a:t>estatal de la seguridad operacional</a:t>
            </a:r>
          </a:p>
        </p:txBody>
      </p:sp>
      <p:sp>
        <p:nvSpPr>
          <p:cNvPr id="19" name="Title 2"/>
          <p:cNvSpPr>
            <a:spLocks noGrp="1"/>
          </p:cNvSpPr>
          <p:nvPr>
            <p:ph type="ctrTitle"/>
          </p:nvPr>
        </p:nvSpPr>
        <p:spPr>
          <a:xfrm>
            <a:off x="416279" y="73056"/>
            <a:ext cx="1954389" cy="1336387"/>
          </a:xfrm>
        </p:spPr>
        <p:txBody>
          <a:bodyPr/>
          <a:lstStyle/>
          <a:p>
            <a:r>
              <a:rPr lang="es-PE" sz="2000" b="1" dirty="0" smtClean="0">
                <a:solidFill>
                  <a:schemeClr val="bg1"/>
                </a:solidFill>
              </a:rPr>
              <a:t>Componente 4 del SSP</a:t>
            </a:r>
            <a:endParaRPr lang="es-PE" sz="2000" dirty="0">
              <a:solidFill>
                <a:schemeClr val="bg1"/>
              </a:solidFill>
            </a:endParaRPr>
          </a:p>
        </p:txBody>
      </p:sp>
    </p:spTree>
    <p:extLst>
      <p:ext uri="{BB962C8B-B14F-4D97-AF65-F5344CB8AC3E}">
        <p14:creationId xmlns:p14="http://schemas.microsoft.com/office/powerpoint/2010/main" val="4701513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500" fill="hold"/>
                                        <p:tgtEl>
                                          <p:spTgt spid="176"/>
                                        </p:tgtEl>
                                        <p:attrNameLst>
                                          <p:attrName>ppt_x</p:attrName>
                                        </p:attrNameLst>
                                      </p:cBhvr>
                                      <p:tavLst>
                                        <p:tav tm="0">
                                          <p:val>
                                            <p:strVal val="#ppt_x"/>
                                          </p:val>
                                        </p:tav>
                                        <p:tav tm="100000">
                                          <p:val>
                                            <p:strVal val="#ppt_x"/>
                                          </p:val>
                                        </p:tav>
                                      </p:tavLst>
                                    </p:anim>
                                    <p:anim calcmode="lin" valueType="num">
                                      <p:cBhvr additive="base">
                                        <p:cTn id="8" dur="500" fill="hold"/>
                                        <p:tgtEl>
                                          <p:spTgt spid="1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wipe(right)">
                                      <p:cBhvr>
                                        <p:cTn id="12" dur="500"/>
                                        <p:tgtEl>
                                          <p:spTgt spid="18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61"/>
                                        </p:tgtEl>
                                        <p:attrNameLst>
                                          <p:attrName>style.visibility</p:attrName>
                                        </p:attrNameLst>
                                      </p:cBhvr>
                                      <p:to>
                                        <p:strVal val="visible"/>
                                      </p:to>
                                    </p:set>
                                    <p:anim calcmode="lin" valueType="num">
                                      <p:cBhvr additive="base">
                                        <p:cTn id="16" dur="500" fill="hold"/>
                                        <p:tgtEl>
                                          <p:spTgt spid="161"/>
                                        </p:tgtEl>
                                        <p:attrNameLst>
                                          <p:attrName>ppt_x</p:attrName>
                                        </p:attrNameLst>
                                      </p:cBhvr>
                                      <p:tavLst>
                                        <p:tav tm="0">
                                          <p:val>
                                            <p:strVal val="#ppt_x"/>
                                          </p:val>
                                        </p:tav>
                                        <p:tav tm="100000">
                                          <p:val>
                                            <p:strVal val="#ppt_x"/>
                                          </p:val>
                                        </p:tav>
                                      </p:tavLst>
                                    </p:anim>
                                    <p:anim calcmode="lin" valueType="num">
                                      <p:cBhvr additive="base">
                                        <p:cTn id="17" dur="500" fill="hold"/>
                                        <p:tgtEl>
                                          <p:spTgt spid="16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wipe(right)">
                                      <p:cBhvr>
                                        <p:cTn id="21" dur="500"/>
                                        <p:tgtEl>
                                          <p:spTgt spid="1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00" b="12500"/>
          <a:stretch>
            <a:fillRect/>
          </a:stretch>
        </p:blipFill>
        <p:spPr>
          <a:xfrm>
            <a:off x="0" y="0"/>
            <a:ext cx="9144000" cy="6858000"/>
          </a:xfrm>
        </p:spPr>
      </p:pic>
      <p:sp>
        <p:nvSpPr>
          <p:cNvPr id="7" name="Rectangle 6"/>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879602" y="2947477"/>
            <a:ext cx="5406571" cy="1015663"/>
          </a:xfrm>
          <a:prstGeom prst="rect">
            <a:avLst/>
          </a:prstGeom>
          <a:noFill/>
        </p:spPr>
        <p:txBody>
          <a:bodyPr wrap="square" rtlCol="0">
            <a:spAutoFit/>
          </a:bodyPr>
          <a:lstStyle/>
          <a:p>
            <a:pPr algn="ctr"/>
            <a:r>
              <a:rPr lang="en-US" sz="3000" b="1" dirty="0" smtClean="0">
                <a:solidFill>
                  <a:srgbClr val="FFFFFF"/>
                </a:solidFill>
                <a:latin typeface="Open Sans"/>
                <a:cs typeface="Open Sans"/>
              </a:rPr>
              <a:t>FASES (ETAPAS) DE IMPLANTACIÓN DE UN SSP</a:t>
            </a:r>
            <a:endParaRPr lang="en-US" sz="3000" dirty="0">
              <a:solidFill>
                <a:srgbClr val="FFFFFF"/>
              </a:solidFill>
              <a:latin typeface="Open Sans"/>
              <a:cs typeface="Open Sans"/>
            </a:endParaRPr>
          </a:p>
        </p:txBody>
      </p:sp>
    </p:spTree>
    <p:extLst>
      <p:ext uri="{BB962C8B-B14F-4D97-AF65-F5344CB8AC3E}">
        <p14:creationId xmlns:p14="http://schemas.microsoft.com/office/powerpoint/2010/main" val="21293481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recycle_wd.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000" r="5000"/>
          <a:stretch>
            <a:fillRect/>
          </a:stretch>
        </p:blipFill>
        <p:spPr>
          <a:xfrm>
            <a:off x="0" y="0"/>
            <a:ext cx="9144000" cy="6858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1879602" y="2803876"/>
            <a:ext cx="5406571" cy="1015663"/>
          </a:xfrm>
          <a:prstGeom prst="rect">
            <a:avLst/>
          </a:prstGeom>
          <a:noFill/>
        </p:spPr>
        <p:txBody>
          <a:bodyPr wrap="square" rtlCol="0">
            <a:spAutoFit/>
          </a:bodyPr>
          <a:lstStyle/>
          <a:p>
            <a:pPr algn="ctr"/>
            <a:r>
              <a:rPr lang="es-PE" sz="3000" b="1" dirty="0" smtClean="0">
                <a:solidFill>
                  <a:srgbClr val="FFFFFF"/>
                </a:solidFill>
                <a:latin typeface="Open Sans"/>
                <a:cs typeface="Open Sans"/>
              </a:rPr>
              <a:t>“Fase 1 para la  implantación del SSP”</a:t>
            </a:r>
            <a:endParaRPr lang="es-PE" sz="3000" dirty="0">
              <a:solidFill>
                <a:srgbClr val="FFFFFF"/>
              </a:solidFill>
              <a:latin typeface="Open Sans"/>
              <a:cs typeface="Open Sans"/>
            </a:endParaRPr>
          </a:p>
        </p:txBody>
      </p:sp>
    </p:spTree>
    <p:extLst>
      <p:ext uri="{BB962C8B-B14F-4D97-AF65-F5344CB8AC3E}">
        <p14:creationId xmlns:p14="http://schemas.microsoft.com/office/powerpoint/2010/main" val="31509055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269191" y="466424"/>
            <a:ext cx="2245406" cy="952500"/>
          </a:xfrm>
          <a:prstGeom prst="rect">
            <a:avLst/>
          </a:prstGeom>
        </p:spPr>
        <p:txBody>
          <a:bodyPr vert="horz" lIns="0" tIns="0" rIns="0" bIns="0" rtlCol="0" anchor="ctr">
            <a:noAutofit/>
          </a:bodyPr>
          <a:lstStyle/>
          <a:p>
            <a:pPr lvl="0">
              <a:defRPr sz="1800">
                <a:solidFill>
                  <a:srgbClr val="000000"/>
                </a:solidFill>
              </a:defRPr>
            </a:pPr>
            <a:r>
              <a:rPr lang="es-EC" sz="2600" b="1" dirty="0" smtClean="0">
                <a:solidFill>
                  <a:schemeClr val="bg1"/>
                </a:solidFill>
              </a:rPr>
              <a:t>Fase </a:t>
            </a:r>
            <a:r>
              <a:rPr lang="es-EC" sz="2600" b="1" dirty="0">
                <a:solidFill>
                  <a:schemeClr val="bg1"/>
                </a:solidFill>
              </a:rPr>
              <a:t>1</a:t>
            </a:r>
            <a:endParaRPr sz="2600" b="1" dirty="0">
              <a:solidFill>
                <a:schemeClr val="bg1"/>
              </a:solidFill>
            </a:endParaRPr>
          </a:p>
          <a:p>
            <a:pPr lvl="0">
              <a:defRPr sz="1800">
                <a:solidFill>
                  <a:srgbClr val="000000"/>
                </a:solidFill>
              </a:defRPr>
            </a:pPr>
            <a:r>
              <a:rPr lang="es-EC" sz="2400" b="1" dirty="0">
                <a:solidFill>
                  <a:srgbClr val="FFFF00"/>
                </a:solidFill>
              </a:rPr>
              <a:t>Ítem 1.2 (i) </a:t>
            </a:r>
            <a:endParaRPr sz="2400" b="1" dirty="0">
              <a:solidFill>
                <a:srgbClr val="FFFF00"/>
              </a:solidFill>
            </a:endParaRPr>
          </a:p>
        </p:txBody>
      </p:sp>
      <p:sp>
        <p:nvSpPr>
          <p:cNvPr id="271" name="Shape 271"/>
          <p:cNvSpPr>
            <a:spLocks noGrp="1"/>
          </p:cNvSpPr>
          <p:nvPr>
            <p:ph type="sldNum" sz="quarter" idx="2"/>
          </p:nvPr>
        </p:nvSpPr>
        <p:spPr>
          <a:prstGeom prst="rect">
            <a:avLst/>
          </a:prstGeom>
        </p:spPr>
        <p:txBody>
          <a:bodyPr/>
          <a:lstStyle/>
          <a:p>
            <a:pPr lvl="0">
              <a:defRPr>
                <a:solidFill>
                  <a:srgbClr val="000000"/>
                </a:solidFill>
              </a:defRPr>
            </a:pPr>
            <a:fld id="{86CB4B4D-7CA3-9044-876B-883B54F8677D}" type="slidenum">
              <a:rPr>
                <a:solidFill>
                  <a:srgbClr val="FFFFFF"/>
                </a:solidFill>
              </a:rPr>
              <a:t>23</a:t>
            </a:fld>
            <a:endParaRPr dirty="0">
              <a:solidFill>
                <a:srgbClr val="FFFFFF"/>
              </a:solidFill>
            </a:endParaRPr>
          </a:p>
        </p:txBody>
      </p:sp>
      <p:grpSp>
        <p:nvGrpSpPr>
          <p:cNvPr id="276" name="Group 276"/>
          <p:cNvGrpSpPr/>
          <p:nvPr/>
        </p:nvGrpSpPr>
        <p:grpSpPr>
          <a:xfrm>
            <a:off x="96252" y="2243893"/>
            <a:ext cx="2935706" cy="1386620"/>
            <a:chOff x="0" y="28763"/>
            <a:chExt cx="4911519" cy="3314778"/>
          </a:xfrm>
        </p:grpSpPr>
        <p:grpSp>
          <p:nvGrpSpPr>
            <p:cNvPr id="274" name="Group 274"/>
            <p:cNvGrpSpPr/>
            <p:nvPr/>
          </p:nvGrpSpPr>
          <p:grpSpPr>
            <a:xfrm>
              <a:off x="1792939" y="28763"/>
              <a:ext cx="1407074" cy="1258530"/>
              <a:chOff x="40716" y="63477"/>
              <a:chExt cx="1407073" cy="1258529"/>
            </a:xfrm>
          </p:grpSpPr>
          <p:sp>
            <p:nvSpPr>
              <p:cNvPr id="272" name="Shape 272"/>
              <p:cNvSpPr/>
              <p:nvPr/>
            </p:nvSpPr>
            <p:spPr>
              <a:xfrm>
                <a:off x="253625" y="63477"/>
                <a:ext cx="997892"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3" name="Shape 273"/>
              <p:cNvSpPr/>
              <p:nvPr/>
            </p:nvSpPr>
            <p:spPr>
              <a:xfrm>
                <a:off x="40716" y="374081"/>
                <a:ext cx="1407073" cy="57940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defRPr>
                </a:lvl1pPr>
              </a:lstStyle>
              <a:p>
                <a:pPr lvl="0">
                  <a:defRPr sz="1800">
                    <a:solidFill>
                      <a:srgbClr val="000000"/>
                    </a:solidFill>
                  </a:defRPr>
                </a:pPr>
                <a:r>
                  <a:rPr lang="es-EC" sz="2250" dirty="0">
                    <a:solidFill>
                      <a:schemeClr val="bg1"/>
                    </a:solidFill>
                  </a:rPr>
                  <a:t>a</a:t>
                </a:r>
                <a:endParaRPr sz="2250" dirty="0">
                  <a:solidFill>
                    <a:schemeClr val="bg1"/>
                  </a:solidFill>
                </a:endParaRPr>
              </a:p>
            </p:txBody>
          </p:sp>
        </p:grpSp>
        <p:sp>
          <p:nvSpPr>
            <p:cNvPr id="275" name="Shape 275"/>
            <p:cNvSpPr/>
            <p:nvPr/>
          </p:nvSpPr>
          <p:spPr>
            <a:xfrm>
              <a:off x="0" y="1357005"/>
              <a:ext cx="4911519" cy="198653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sz="1800" b="1" dirty="0"/>
                <a:t>Identificar </a:t>
              </a:r>
              <a:r>
                <a:rPr lang="es-EC" sz="1800" b="1" dirty="0"/>
                <a:t>la organización apoderada y al </a:t>
              </a:r>
              <a:r>
                <a:rPr sz="1800" b="1" dirty="0"/>
                <a:t>ejecutivo responsable</a:t>
              </a:r>
              <a:r>
                <a:rPr lang="es-EC" sz="1800" b="1" dirty="0"/>
                <a:t> del SSP</a:t>
              </a:r>
              <a:endParaRPr sz="1800" b="1" dirty="0"/>
            </a:p>
          </p:txBody>
        </p:sp>
      </p:grpSp>
      <p:grpSp>
        <p:nvGrpSpPr>
          <p:cNvPr id="281" name="Group 281"/>
          <p:cNvGrpSpPr/>
          <p:nvPr/>
        </p:nvGrpSpPr>
        <p:grpSpPr>
          <a:xfrm>
            <a:off x="5979698" y="2195766"/>
            <a:ext cx="2899607" cy="1150519"/>
            <a:chOff x="-3521437" y="-46803"/>
            <a:chExt cx="5382144" cy="2707547"/>
          </a:xfrm>
        </p:grpSpPr>
        <p:grpSp>
          <p:nvGrpSpPr>
            <p:cNvPr id="279" name="Group 279"/>
            <p:cNvGrpSpPr/>
            <p:nvPr/>
          </p:nvGrpSpPr>
          <p:grpSpPr>
            <a:xfrm>
              <a:off x="-1521784" y="-46803"/>
              <a:ext cx="1407076" cy="1258530"/>
              <a:chOff x="111665" y="204048"/>
              <a:chExt cx="1407075" cy="1258529"/>
            </a:xfrm>
          </p:grpSpPr>
          <p:sp>
            <p:nvSpPr>
              <p:cNvPr id="277" name="Shape 277"/>
              <p:cNvSpPr/>
              <p:nvPr/>
            </p:nvSpPr>
            <p:spPr>
              <a:xfrm>
                <a:off x="295530" y="204048"/>
                <a:ext cx="1026376"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8" name="Shape 278"/>
              <p:cNvSpPr/>
              <p:nvPr/>
            </p:nvSpPr>
            <p:spPr>
              <a:xfrm>
                <a:off x="111665" y="547927"/>
                <a:ext cx="1407075" cy="570384"/>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e</a:t>
                </a:r>
                <a:endParaRPr sz="2250" dirty="0">
                  <a:solidFill>
                    <a:schemeClr val="bg1"/>
                  </a:solidFill>
                </a:endParaRPr>
              </a:p>
            </p:txBody>
          </p:sp>
        </p:grpSp>
        <p:sp>
          <p:nvSpPr>
            <p:cNvPr id="280" name="Shape 280"/>
            <p:cNvSpPr/>
            <p:nvPr/>
          </p:nvSpPr>
          <p:spPr>
            <a:xfrm>
              <a:off x="-3521437" y="1357006"/>
              <a:ext cx="5382144" cy="130373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800" b="1" dirty="0"/>
                <a:t>Establecer un mecanismo de coordinación del SSP</a:t>
              </a:r>
              <a:endParaRPr sz="1800" b="1" dirty="0"/>
            </a:p>
          </p:txBody>
        </p:sp>
      </p:grpSp>
      <p:grpSp>
        <p:nvGrpSpPr>
          <p:cNvPr id="286" name="Group 286"/>
          <p:cNvGrpSpPr/>
          <p:nvPr/>
        </p:nvGrpSpPr>
        <p:grpSpPr>
          <a:xfrm>
            <a:off x="3331427" y="2252352"/>
            <a:ext cx="2359514" cy="1127195"/>
            <a:chOff x="-1778488" y="102622"/>
            <a:chExt cx="4280602" cy="2288694"/>
          </a:xfrm>
        </p:grpSpPr>
        <p:grpSp>
          <p:nvGrpSpPr>
            <p:cNvPr id="284" name="Group 284"/>
            <p:cNvGrpSpPr/>
            <p:nvPr/>
          </p:nvGrpSpPr>
          <p:grpSpPr>
            <a:xfrm>
              <a:off x="-302011" y="102622"/>
              <a:ext cx="1407074" cy="1033274"/>
              <a:chOff x="39713" y="230941"/>
              <a:chExt cx="1407073" cy="1033273"/>
            </a:xfrm>
          </p:grpSpPr>
          <p:sp>
            <p:nvSpPr>
              <p:cNvPr id="282" name="Shape 282"/>
              <p:cNvSpPr/>
              <p:nvPr/>
            </p:nvSpPr>
            <p:spPr>
              <a:xfrm>
                <a:off x="268177" y="230941"/>
                <a:ext cx="989765" cy="1033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83" name="Shape 283"/>
              <p:cNvSpPr/>
              <p:nvPr/>
            </p:nvSpPr>
            <p:spPr>
              <a:xfrm>
                <a:off x="39713" y="515443"/>
                <a:ext cx="1407073" cy="492124"/>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c</a:t>
                </a:r>
                <a:endParaRPr sz="2250" dirty="0">
                  <a:solidFill>
                    <a:schemeClr val="bg1"/>
                  </a:solidFill>
                </a:endParaRPr>
              </a:p>
            </p:txBody>
          </p:sp>
        </p:grpSp>
        <p:sp>
          <p:nvSpPr>
            <p:cNvPr id="285" name="Shape 285"/>
            <p:cNvSpPr/>
            <p:nvPr/>
          </p:nvSpPr>
          <p:spPr>
            <a:xfrm>
              <a:off x="-1778488" y="1266460"/>
              <a:ext cx="4280602" cy="112485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800" b="1" dirty="0"/>
                <a:t>Realizar un análisis de brechas</a:t>
              </a:r>
              <a:endParaRPr sz="1800" b="1" dirty="0"/>
            </a:p>
          </p:txBody>
        </p:sp>
      </p:grpSp>
      <p:grpSp>
        <p:nvGrpSpPr>
          <p:cNvPr id="291" name="Group 291"/>
          <p:cNvGrpSpPr/>
          <p:nvPr/>
        </p:nvGrpSpPr>
        <p:grpSpPr>
          <a:xfrm>
            <a:off x="5919538" y="3804652"/>
            <a:ext cx="3019926" cy="1404442"/>
            <a:chOff x="-3756152" y="46802"/>
            <a:chExt cx="6339682" cy="3745177"/>
          </a:xfrm>
        </p:grpSpPr>
        <p:grpSp>
          <p:nvGrpSpPr>
            <p:cNvPr id="289" name="Group 289"/>
            <p:cNvGrpSpPr/>
            <p:nvPr/>
          </p:nvGrpSpPr>
          <p:grpSpPr>
            <a:xfrm>
              <a:off x="-1290970" y="46802"/>
              <a:ext cx="1407072" cy="1466650"/>
              <a:chOff x="202072" y="204048"/>
              <a:chExt cx="1407071" cy="1466649"/>
            </a:xfrm>
          </p:grpSpPr>
          <p:sp>
            <p:nvSpPr>
              <p:cNvPr id="287" name="Shape 287"/>
              <p:cNvSpPr/>
              <p:nvPr/>
            </p:nvSpPr>
            <p:spPr>
              <a:xfrm>
                <a:off x="274265" y="204048"/>
                <a:ext cx="1258530" cy="1466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88" name="Shape 288"/>
              <p:cNvSpPr/>
              <p:nvPr/>
            </p:nvSpPr>
            <p:spPr>
              <a:xfrm>
                <a:off x="202072" y="638298"/>
                <a:ext cx="1407071" cy="646330"/>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f</a:t>
                </a:r>
                <a:endParaRPr sz="2250" dirty="0">
                  <a:solidFill>
                    <a:schemeClr val="bg1"/>
                  </a:solidFill>
                </a:endParaRPr>
              </a:p>
            </p:txBody>
          </p:sp>
        </p:grpSp>
        <p:sp>
          <p:nvSpPr>
            <p:cNvPr id="290" name="Shape 290"/>
            <p:cNvSpPr/>
            <p:nvPr/>
          </p:nvSpPr>
          <p:spPr>
            <a:xfrm>
              <a:off x="-3756152" y="1575988"/>
              <a:ext cx="6339682" cy="221599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800" b="1" dirty="0"/>
                <a:t>Desarrollar documentación SSP, marco de trabajo, componentes y elementos</a:t>
              </a:r>
              <a:endParaRPr sz="1800" b="1" dirty="0"/>
            </a:p>
          </p:txBody>
        </p:sp>
      </p:grpSp>
      <p:grpSp>
        <p:nvGrpSpPr>
          <p:cNvPr id="296" name="Group 296"/>
          <p:cNvGrpSpPr/>
          <p:nvPr/>
        </p:nvGrpSpPr>
        <p:grpSpPr>
          <a:xfrm>
            <a:off x="96253" y="3866725"/>
            <a:ext cx="2935705" cy="1165703"/>
            <a:chOff x="0" y="13198"/>
            <a:chExt cx="5186482" cy="2799773"/>
          </a:xfrm>
        </p:grpSpPr>
        <p:grpSp>
          <p:nvGrpSpPr>
            <p:cNvPr id="294" name="Group 294"/>
            <p:cNvGrpSpPr/>
            <p:nvPr/>
          </p:nvGrpSpPr>
          <p:grpSpPr>
            <a:xfrm>
              <a:off x="1940308" y="13198"/>
              <a:ext cx="1407072" cy="1258530"/>
              <a:chOff x="297596" y="264049"/>
              <a:chExt cx="1407071" cy="1258529"/>
            </a:xfrm>
          </p:grpSpPr>
          <p:sp>
            <p:nvSpPr>
              <p:cNvPr id="292" name="Shape 292"/>
              <p:cNvSpPr/>
              <p:nvPr/>
            </p:nvSpPr>
            <p:spPr>
              <a:xfrm>
                <a:off x="475430" y="264049"/>
                <a:ext cx="1067863"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93" name="Shape 293"/>
              <p:cNvSpPr/>
              <p:nvPr/>
            </p:nvSpPr>
            <p:spPr>
              <a:xfrm>
                <a:off x="297596" y="599850"/>
                <a:ext cx="1407071" cy="58213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b</a:t>
                </a:r>
                <a:endParaRPr sz="2250" dirty="0">
                  <a:solidFill>
                    <a:schemeClr val="bg1"/>
                  </a:solidFill>
                </a:endParaRPr>
              </a:p>
            </p:txBody>
          </p:sp>
        </p:grpSp>
        <p:sp>
          <p:nvSpPr>
            <p:cNvPr id="295" name="Shape 295"/>
            <p:cNvSpPr/>
            <p:nvPr/>
          </p:nvSpPr>
          <p:spPr>
            <a:xfrm>
              <a:off x="0" y="1482385"/>
              <a:ext cx="5186482" cy="133058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sz="1800" b="1" dirty="0"/>
                <a:t>Establecer </a:t>
              </a:r>
              <a:r>
                <a:rPr lang="es-EC" sz="1800" b="1" dirty="0"/>
                <a:t>el </a:t>
              </a:r>
              <a:r>
                <a:rPr sz="1800" b="1" dirty="0"/>
                <a:t>equipo de implementación </a:t>
              </a:r>
              <a:r>
                <a:rPr lang="es-EC" sz="1800" b="1" dirty="0"/>
                <a:t>SSP</a:t>
              </a:r>
              <a:endParaRPr sz="1800" b="1" dirty="0"/>
            </a:p>
          </p:txBody>
        </p:sp>
      </p:grpSp>
      <p:grpSp>
        <p:nvGrpSpPr>
          <p:cNvPr id="301" name="Group 301"/>
          <p:cNvGrpSpPr/>
          <p:nvPr/>
        </p:nvGrpSpPr>
        <p:grpSpPr>
          <a:xfrm>
            <a:off x="3494343" y="3841742"/>
            <a:ext cx="2172544" cy="1522172"/>
            <a:chOff x="-2146175" y="-34886"/>
            <a:chExt cx="4991046" cy="3533842"/>
          </a:xfrm>
        </p:grpSpPr>
        <p:grpSp>
          <p:nvGrpSpPr>
            <p:cNvPr id="299" name="Group 299"/>
            <p:cNvGrpSpPr/>
            <p:nvPr/>
          </p:nvGrpSpPr>
          <p:grpSpPr>
            <a:xfrm>
              <a:off x="-354188" y="-34886"/>
              <a:ext cx="1407074" cy="1190747"/>
              <a:chOff x="0" y="215965"/>
              <a:chExt cx="1407073" cy="1190746"/>
            </a:xfrm>
          </p:grpSpPr>
          <p:sp>
            <p:nvSpPr>
              <p:cNvPr id="297" name="Shape 297"/>
              <p:cNvSpPr/>
              <p:nvPr/>
            </p:nvSpPr>
            <p:spPr>
              <a:xfrm>
                <a:off x="72198" y="215965"/>
                <a:ext cx="1334875" cy="1190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98" name="Shape 298"/>
              <p:cNvSpPr/>
              <p:nvPr/>
            </p:nvSpPr>
            <p:spPr>
              <a:xfrm>
                <a:off x="0" y="551776"/>
                <a:ext cx="1407073" cy="562690"/>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d</a:t>
                </a:r>
                <a:endParaRPr sz="2250" dirty="0">
                  <a:solidFill>
                    <a:schemeClr val="bg1"/>
                  </a:solidFill>
                </a:endParaRPr>
              </a:p>
            </p:txBody>
          </p:sp>
        </p:grpSp>
        <p:sp>
          <p:nvSpPr>
            <p:cNvPr id="300" name="Shape 300"/>
            <p:cNvSpPr/>
            <p:nvPr/>
          </p:nvSpPr>
          <p:spPr>
            <a:xfrm>
              <a:off x="-2146175" y="1529186"/>
              <a:ext cx="4991046" cy="1969770"/>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800" b="1" dirty="0"/>
                <a:t>Desarrollar plan de implementación SSP</a:t>
              </a:r>
              <a:endParaRPr sz="1800" b="1" dirty="0"/>
            </a:p>
          </p:txBody>
        </p:sp>
      </p:grpSp>
      <p:sp>
        <p:nvSpPr>
          <p:cNvPr id="312" name="Shape 312"/>
          <p:cNvSpPr/>
          <p:nvPr/>
        </p:nvSpPr>
        <p:spPr>
          <a:xfrm flipV="1">
            <a:off x="96252" y="3728320"/>
            <a:ext cx="8843212" cy="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3" name="Shape 313"/>
          <p:cNvSpPr/>
          <p:nvPr/>
        </p:nvSpPr>
        <p:spPr>
          <a:xfrm flipH="1">
            <a:off x="3150152" y="2344235"/>
            <a:ext cx="0" cy="3038544"/>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4" name="Shape 314"/>
          <p:cNvSpPr/>
          <p:nvPr/>
        </p:nvSpPr>
        <p:spPr>
          <a:xfrm flipH="1">
            <a:off x="5827788" y="2316927"/>
            <a:ext cx="0" cy="3151427"/>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8" name="Shape 589"/>
          <p:cNvSpPr txBox="1">
            <a:spLocks/>
          </p:cNvSpPr>
          <p:nvPr/>
        </p:nvSpPr>
        <p:spPr>
          <a:xfrm>
            <a:off x="2723740" y="848224"/>
            <a:ext cx="5890862" cy="950493"/>
          </a:xfrm>
          <a:prstGeom prst="rect">
            <a:avLst/>
          </a:prstGeom>
          <a:solidFill>
            <a:srgbClr val="0099FF"/>
          </a:solidFill>
        </p:spPr>
        <p:txBody>
          <a:bodyPr>
            <a:noAutofit/>
          </a:bodyPr>
          <a:lstStyle>
            <a:lvl1pPr algn="ctr" defTabSz="457200" rtl="0" eaLnBrk="1" latinLnBrk="0" hangingPunct="1">
              <a:spcBef>
                <a:spcPct val="0"/>
              </a:spcBef>
              <a:buNone/>
              <a:defRPr sz="4000" b="0" i="0" kern="1200">
                <a:solidFill>
                  <a:schemeClr val="tx1"/>
                </a:solidFill>
                <a:latin typeface="Open Sans"/>
                <a:ea typeface="+mj-ea"/>
                <a:cs typeface="Open Sans"/>
              </a:defRPr>
            </a:lvl1pPr>
          </a:lstStyle>
          <a:p>
            <a:pPr algn="just" defTabSz="164592">
              <a:defRPr sz="4608"/>
            </a:pPr>
            <a:r>
              <a:rPr lang="es-CL" sz="2600" b="1" dirty="0">
                <a:solidFill>
                  <a:schemeClr val="bg2"/>
                </a:solidFill>
              </a:rPr>
              <a:t>Resposabilidades de seguridad operacional estatal   </a:t>
            </a:r>
          </a:p>
        </p:txBody>
      </p:sp>
    </p:spTree>
    <p:extLst>
      <p:ext uri="{BB962C8B-B14F-4D97-AF65-F5344CB8AC3E}">
        <p14:creationId xmlns:p14="http://schemas.microsoft.com/office/powerpoint/2010/main" val="790833536"/>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276"/>
                                        </p:tgtEl>
                                        <p:attrNameLst>
                                          <p:attrName>style.visibility</p:attrName>
                                        </p:attrNameLst>
                                      </p:cBhvr>
                                      <p:to>
                                        <p:strVal val="visible"/>
                                      </p:to>
                                    </p:set>
                                    <p:animEffect transition="in" filter="fade">
                                      <p:cBhvr>
                                        <p:cTn id="17" dur="500"/>
                                        <p:tgtEl>
                                          <p:spTgt spid="2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p:tmAbs val="0"/>
                                  </p:iterate>
                                  <p:childTnLst>
                                    <p:set>
                                      <p:cBhvr>
                                        <p:cTn id="21" fill="hold"/>
                                        <p:tgtEl>
                                          <p:spTgt spid="296"/>
                                        </p:tgtEl>
                                        <p:attrNameLst>
                                          <p:attrName>style.visibility</p:attrName>
                                        </p:attrNameLst>
                                      </p:cBhvr>
                                      <p:to>
                                        <p:strVal val="visible"/>
                                      </p:to>
                                    </p:set>
                                    <p:animEffect transition="in" filter="fade">
                                      <p:cBhvr>
                                        <p:cTn id="22" dur="500"/>
                                        <p:tgtEl>
                                          <p:spTgt spid="2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p:tmAbs val="0"/>
                                  </p:iterate>
                                  <p:childTnLst>
                                    <p:set>
                                      <p:cBhvr>
                                        <p:cTn id="26" fill="hold"/>
                                        <p:tgtEl>
                                          <p:spTgt spid="286"/>
                                        </p:tgtEl>
                                        <p:attrNameLst>
                                          <p:attrName>style.visibility</p:attrName>
                                        </p:attrNameLst>
                                      </p:cBhvr>
                                      <p:to>
                                        <p:strVal val="visible"/>
                                      </p:to>
                                    </p:set>
                                    <p:animEffect transition="in" filter="fade">
                                      <p:cBhvr>
                                        <p:cTn id="27" dur="500"/>
                                        <p:tgtEl>
                                          <p:spTgt spid="2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p:tmAbs val="0"/>
                                  </p:iterate>
                                  <p:childTnLst>
                                    <p:set>
                                      <p:cBhvr>
                                        <p:cTn id="31" fill="hold"/>
                                        <p:tgtEl>
                                          <p:spTgt spid="301"/>
                                        </p:tgtEl>
                                        <p:attrNameLst>
                                          <p:attrName>style.visibility</p:attrName>
                                        </p:attrNameLst>
                                      </p:cBhvr>
                                      <p:to>
                                        <p:strVal val="visible"/>
                                      </p:to>
                                    </p:set>
                                    <p:animEffect transition="in" filter="fade">
                                      <p:cBhvr>
                                        <p:cTn id="32" dur="500"/>
                                        <p:tgtEl>
                                          <p:spTgt spid="30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p:tmAbs val="0"/>
                                  </p:iterate>
                                  <p:childTnLst>
                                    <p:set>
                                      <p:cBhvr>
                                        <p:cTn id="36" fill="hold"/>
                                        <p:tgtEl>
                                          <p:spTgt spid="281"/>
                                        </p:tgtEl>
                                        <p:attrNameLst>
                                          <p:attrName>style.visibility</p:attrName>
                                        </p:attrNameLst>
                                      </p:cBhvr>
                                      <p:to>
                                        <p:strVal val="visible"/>
                                      </p:to>
                                    </p:set>
                                    <p:animEffect transition="in" filter="fade">
                                      <p:cBhvr>
                                        <p:cTn id="37" dur="500"/>
                                        <p:tgtEl>
                                          <p:spTgt spid="2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p:tmAbs val="0"/>
                                  </p:iterate>
                                  <p:childTnLst>
                                    <p:set>
                                      <p:cBhvr>
                                        <p:cTn id="41" fill="hold"/>
                                        <p:tgtEl>
                                          <p:spTgt spid="291"/>
                                        </p:tgtEl>
                                        <p:attrNameLst>
                                          <p:attrName>style.visibility</p:attrName>
                                        </p:attrNameLst>
                                      </p:cBhvr>
                                      <p:to>
                                        <p:strVal val="visible"/>
                                      </p:to>
                                    </p:set>
                                    <p:animEffect transition="in" filter="fade">
                                      <p:cBhvr>
                                        <p:cTn id="42"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281" grpId="0" animBg="1" advAuto="0"/>
      <p:bldP spid="286" grpId="0" animBg="1" advAuto="0"/>
      <p:bldP spid="291" grpId="0" animBg="1" advAuto="0"/>
      <p:bldP spid="296" grpId="0" animBg="1" advAuto="0"/>
      <p:bldP spid="301" grpId="0" animBg="1" advAuto="0"/>
      <p:bldP spid="312" grpId="0" animBg="1" advAuto="0"/>
      <p:bldP spid="313" grpId="0" animBg="1" advAuto="0"/>
      <p:bldP spid="314"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recycle_wd.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000" r="5000"/>
          <a:stretch>
            <a:fillRect/>
          </a:stretch>
        </p:blipFill>
        <p:spPr>
          <a:xfrm>
            <a:off x="0" y="0"/>
            <a:ext cx="9144000" cy="6858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1879602" y="2803876"/>
            <a:ext cx="5406571" cy="1015663"/>
          </a:xfrm>
          <a:prstGeom prst="rect">
            <a:avLst/>
          </a:prstGeom>
          <a:noFill/>
        </p:spPr>
        <p:txBody>
          <a:bodyPr wrap="square" rtlCol="0">
            <a:spAutoFit/>
          </a:bodyPr>
          <a:lstStyle/>
          <a:p>
            <a:pPr algn="ctr"/>
            <a:r>
              <a:rPr lang="es-PE" sz="3000" b="1" dirty="0" smtClean="0">
                <a:solidFill>
                  <a:srgbClr val="FFFFFF"/>
                </a:solidFill>
                <a:latin typeface="Open Sans"/>
                <a:cs typeface="Open Sans"/>
              </a:rPr>
              <a:t>“Fase 2 para la  implantación del SSP”</a:t>
            </a:r>
            <a:endParaRPr lang="es-PE" sz="3000" dirty="0">
              <a:solidFill>
                <a:srgbClr val="FFFFFF"/>
              </a:solidFill>
              <a:latin typeface="Open Sans"/>
              <a:cs typeface="Open Sans"/>
            </a:endParaRPr>
          </a:p>
        </p:txBody>
      </p:sp>
    </p:spTree>
    <p:extLst>
      <p:ext uri="{BB962C8B-B14F-4D97-AF65-F5344CB8AC3E}">
        <p14:creationId xmlns:p14="http://schemas.microsoft.com/office/powerpoint/2010/main" val="38743593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353416" y="434620"/>
            <a:ext cx="2130255" cy="952500"/>
          </a:xfrm>
          <a:prstGeom prst="rect">
            <a:avLst/>
          </a:prstGeom>
        </p:spPr>
        <p:txBody>
          <a:bodyPr vert="horz" lIns="0" tIns="0" rIns="0" bIns="0" rtlCol="0" anchor="ctr">
            <a:normAutofit/>
          </a:bodyPr>
          <a:lstStyle/>
          <a:p>
            <a:pPr lvl="0">
              <a:defRPr sz="1800">
                <a:solidFill>
                  <a:srgbClr val="000000"/>
                </a:solidFill>
              </a:defRPr>
            </a:pPr>
            <a:r>
              <a:rPr lang="es-EC" sz="2400" b="1" dirty="0" smtClean="0">
                <a:solidFill>
                  <a:schemeClr val="bg1"/>
                </a:solidFill>
              </a:rPr>
              <a:t>Fase </a:t>
            </a:r>
            <a:r>
              <a:rPr lang="es-EC" sz="2400" b="1" dirty="0">
                <a:solidFill>
                  <a:schemeClr val="bg1"/>
                </a:solidFill>
              </a:rPr>
              <a:t>2</a:t>
            </a:r>
            <a:endParaRPr sz="2400" b="1" dirty="0">
              <a:solidFill>
                <a:schemeClr val="bg1"/>
              </a:solidFill>
            </a:endParaRPr>
          </a:p>
        </p:txBody>
      </p:sp>
      <p:sp>
        <p:nvSpPr>
          <p:cNvPr id="271" name="Shape 271"/>
          <p:cNvSpPr>
            <a:spLocks noGrp="1"/>
          </p:cNvSpPr>
          <p:nvPr>
            <p:ph type="sldNum" sz="quarter" idx="2"/>
          </p:nvPr>
        </p:nvSpPr>
        <p:spPr>
          <a:prstGeom prst="rect">
            <a:avLst/>
          </a:prstGeom>
        </p:spPr>
        <p:txBody>
          <a:bodyPr/>
          <a:lstStyle/>
          <a:p>
            <a:pPr lvl="0">
              <a:defRPr>
                <a:solidFill>
                  <a:srgbClr val="000000"/>
                </a:solidFill>
              </a:defRPr>
            </a:pPr>
            <a:fld id="{86CB4B4D-7CA3-9044-876B-883B54F8677D}" type="slidenum">
              <a:rPr>
                <a:solidFill>
                  <a:srgbClr val="FFFFFF"/>
                </a:solidFill>
              </a:rPr>
              <a:t>25</a:t>
            </a:fld>
            <a:endParaRPr dirty="0">
              <a:solidFill>
                <a:srgbClr val="FFFFFF"/>
              </a:solidFill>
            </a:endParaRPr>
          </a:p>
        </p:txBody>
      </p:sp>
      <p:grpSp>
        <p:nvGrpSpPr>
          <p:cNvPr id="276" name="Group 276"/>
          <p:cNvGrpSpPr/>
          <p:nvPr/>
        </p:nvGrpSpPr>
        <p:grpSpPr>
          <a:xfrm>
            <a:off x="108285" y="2087478"/>
            <a:ext cx="2490536" cy="1306319"/>
            <a:chOff x="0" y="0"/>
            <a:chExt cx="4911519" cy="3122815"/>
          </a:xfrm>
        </p:grpSpPr>
        <p:grpSp>
          <p:nvGrpSpPr>
            <p:cNvPr id="274" name="Group 274"/>
            <p:cNvGrpSpPr/>
            <p:nvPr/>
          </p:nvGrpSpPr>
          <p:grpSpPr>
            <a:xfrm>
              <a:off x="1704767" y="0"/>
              <a:ext cx="1407074" cy="1258530"/>
              <a:chOff x="-47456" y="34714"/>
              <a:chExt cx="1407073" cy="1258529"/>
            </a:xfrm>
          </p:grpSpPr>
          <p:sp>
            <p:nvSpPr>
              <p:cNvPr id="272" name="Shape 272"/>
              <p:cNvSpPr/>
              <p:nvPr/>
            </p:nvSpPr>
            <p:spPr>
              <a:xfrm>
                <a:off x="72198" y="34714"/>
                <a:ext cx="1179320"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3" name="Shape 273"/>
              <p:cNvSpPr/>
              <p:nvPr/>
            </p:nvSpPr>
            <p:spPr>
              <a:xfrm>
                <a:off x="-47456" y="374081"/>
                <a:ext cx="1407073" cy="579406"/>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70000"/>
                  </a:lnSpc>
                  <a:spcBef>
                    <a:spcPts val="700"/>
                  </a:spcBef>
                  <a:defRPr sz="6000">
                    <a:solidFill>
                      <a:srgbClr val="FFFFFF"/>
                    </a:solidFill>
                  </a:defRPr>
                </a:lvl1pPr>
              </a:lstStyle>
              <a:p>
                <a:pPr lvl="0">
                  <a:defRPr sz="1800">
                    <a:solidFill>
                      <a:srgbClr val="000000"/>
                    </a:solidFill>
                  </a:defRPr>
                </a:pPr>
                <a:r>
                  <a:rPr lang="es-EC" sz="2250" dirty="0">
                    <a:solidFill>
                      <a:schemeClr val="bg1"/>
                    </a:solidFill>
                  </a:rPr>
                  <a:t>1</a:t>
                </a:r>
                <a:endParaRPr sz="2250" dirty="0">
                  <a:solidFill>
                    <a:schemeClr val="bg1"/>
                  </a:solidFill>
                </a:endParaRPr>
              </a:p>
            </p:txBody>
          </p:sp>
        </p:grpSp>
        <p:sp>
          <p:nvSpPr>
            <p:cNvPr id="275" name="Shape 275"/>
            <p:cNvSpPr/>
            <p:nvPr/>
          </p:nvSpPr>
          <p:spPr>
            <a:xfrm>
              <a:off x="0" y="1357005"/>
              <a:ext cx="4911519" cy="1765810"/>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1.1 </a:t>
              </a:r>
              <a:r>
                <a:rPr lang="es-EC" sz="1600" b="1" dirty="0"/>
                <a:t>– Establecer un marco de trabajo legislativo estatal</a:t>
              </a:r>
              <a:endParaRPr sz="1600" b="1" dirty="0"/>
            </a:p>
          </p:txBody>
        </p:sp>
      </p:grpSp>
      <p:grpSp>
        <p:nvGrpSpPr>
          <p:cNvPr id="281" name="Group 281"/>
          <p:cNvGrpSpPr/>
          <p:nvPr/>
        </p:nvGrpSpPr>
        <p:grpSpPr>
          <a:xfrm>
            <a:off x="5859378" y="2111542"/>
            <a:ext cx="2779296" cy="1335185"/>
            <a:chOff x="-3521435" y="-46803"/>
            <a:chExt cx="5158827" cy="3142127"/>
          </a:xfrm>
        </p:grpSpPr>
        <p:grpSp>
          <p:nvGrpSpPr>
            <p:cNvPr id="279" name="Group 279"/>
            <p:cNvGrpSpPr/>
            <p:nvPr/>
          </p:nvGrpSpPr>
          <p:grpSpPr>
            <a:xfrm>
              <a:off x="-1812113" y="-46803"/>
              <a:ext cx="1407074" cy="1258530"/>
              <a:chOff x="-178664" y="204048"/>
              <a:chExt cx="1407073" cy="1258529"/>
            </a:xfrm>
          </p:grpSpPr>
          <p:sp>
            <p:nvSpPr>
              <p:cNvPr id="277" name="Shape 277"/>
              <p:cNvSpPr/>
              <p:nvPr/>
            </p:nvSpPr>
            <p:spPr>
              <a:xfrm>
                <a:off x="-17137" y="204048"/>
                <a:ext cx="1026376"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8" name="Shape 278"/>
              <p:cNvSpPr/>
              <p:nvPr/>
            </p:nvSpPr>
            <p:spPr>
              <a:xfrm>
                <a:off x="-178664" y="547927"/>
                <a:ext cx="1407073" cy="570384"/>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4</a:t>
                </a:r>
                <a:endParaRPr sz="2250" dirty="0">
                  <a:solidFill>
                    <a:schemeClr val="bg1"/>
                  </a:solidFill>
                </a:endParaRPr>
              </a:p>
            </p:txBody>
          </p:sp>
        </p:grpSp>
        <p:sp>
          <p:nvSpPr>
            <p:cNvPr id="280" name="Shape 280"/>
            <p:cNvSpPr/>
            <p:nvPr/>
          </p:nvSpPr>
          <p:spPr>
            <a:xfrm>
              <a:off x="-3521435" y="1357006"/>
              <a:ext cx="5158827" cy="1738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1.4 (i)  </a:t>
              </a:r>
              <a:r>
                <a:rPr lang="es-EC" sz="1600" b="1" dirty="0"/>
                <a:t>- Establecer una legislación de cumplimiento (sanciones) básica</a:t>
              </a:r>
              <a:endParaRPr sz="1600" b="1" dirty="0"/>
            </a:p>
          </p:txBody>
        </p:sp>
      </p:grpSp>
      <p:grpSp>
        <p:nvGrpSpPr>
          <p:cNvPr id="286" name="Group 286"/>
          <p:cNvGrpSpPr/>
          <p:nvPr/>
        </p:nvGrpSpPr>
        <p:grpSpPr>
          <a:xfrm>
            <a:off x="3199076" y="2107967"/>
            <a:ext cx="1998569" cy="1558082"/>
            <a:chOff x="-1778488" y="102622"/>
            <a:chExt cx="4280602" cy="3163580"/>
          </a:xfrm>
        </p:grpSpPr>
        <p:grpSp>
          <p:nvGrpSpPr>
            <p:cNvPr id="284" name="Group 284"/>
            <p:cNvGrpSpPr/>
            <p:nvPr/>
          </p:nvGrpSpPr>
          <p:grpSpPr>
            <a:xfrm>
              <a:off x="-367495" y="102622"/>
              <a:ext cx="1407074" cy="1033274"/>
              <a:chOff x="-25771" y="230941"/>
              <a:chExt cx="1407073" cy="1033273"/>
            </a:xfrm>
          </p:grpSpPr>
          <p:sp>
            <p:nvSpPr>
              <p:cNvPr id="282" name="Shape 282"/>
              <p:cNvSpPr/>
              <p:nvPr/>
            </p:nvSpPr>
            <p:spPr>
              <a:xfrm>
                <a:off x="72196" y="230941"/>
                <a:ext cx="1251229" cy="1033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83" name="Shape 283"/>
              <p:cNvSpPr/>
              <p:nvPr/>
            </p:nvSpPr>
            <p:spPr>
              <a:xfrm>
                <a:off x="-25771" y="515443"/>
                <a:ext cx="1407073" cy="492123"/>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2</a:t>
                </a:r>
                <a:endParaRPr sz="2250" dirty="0">
                  <a:solidFill>
                    <a:schemeClr val="bg1"/>
                  </a:solidFill>
                </a:endParaRPr>
              </a:p>
            </p:txBody>
          </p:sp>
        </p:grpSp>
        <p:sp>
          <p:nvSpPr>
            <p:cNvPr id="285" name="Shape 285"/>
            <p:cNvSpPr/>
            <p:nvPr/>
          </p:nvSpPr>
          <p:spPr>
            <a:xfrm>
              <a:off x="-1778488" y="1266460"/>
              <a:ext cx="4280602" cy="199974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1.2 (ii) b) </a:t>
              </a:r>
              <a:r>
                <a:rPr lang="es-EC" sz="1600" b="1" dirty="0"/>
                <a:t>– Definir y documentar la política y objetivos</a:t>
              </a:r>
              <a:endParaRPr sz="1600" b="1" dirty="0"/>
            </a:p>
          </p:txBody>
        </p:sp>
      </p:grpSp>
      <p:grpSp>
        <p:nvGrpSpPr>
          <p:cNvPr id="291" name="Group 291"/>
          <p:cNvGrpSpPr/>
          <p:nvPr/>
        </p:nvGrpSpPr>
        <p:grpSpPr>
          <a:xfrm>
            <a:off x="5859379" y="3804653"/>
            <a:ext cx="2779295" cy="1312109"/>
            <a:chOff x="-3756152" y="46802"/>
            <a:chExt cx="6339682" cy="3498956"/>
          </a:xfrm>
        </p:grpSpPr>
        <p:grpSp>
          <p:nvGrpSpPr>
            <p:cNvPr id="289" name="Group 289"/>
            <p:cNvGrpSpPr/>
            <p:nvPr/>
          </p:nvGrpSpPr>
          <p:grpSpPr>
            <a:xfrm>
              <a:off x="-1493042" y="46802"/>
              <a:ext cx="1407074" cy="1466650"/>
              <a:chOff x="0" y="204048"/>
              <a:chExt cx="1407073" cy="1466649"/>
            </a:xfrm>
          </p:grpSpPr>
          <p:sp>
            <p:nvSpPr>
              <p:cNvPr id="287" name="Shape 287"/>
              <p:cNvSpPr/>
              <p:nvPr/>
            </p:nvSpPr>
            <p:spPr>
              <a:xfrm>
                <a:off x="72197" y="204048"/>
                <a:ext cx="1258529" cy="1466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88" name="Shape 288"/>
              <p:cNvSpPr/>
              <p:nvPr/>
            </p:nvSpPr>
            <p:spPr>
              <a:xfrm>
                <a:off x="0" y="638298"/>
                <a:ext cx="1407073" cy="646330"/>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5</a:t>
                </a:r>
                <a:endParaRPr sz="2250" dirty="0">
                  <a:solidFill>
                    <a:schemeClr val="bg1"/>
                  </a:solidFill>
                </a:endParaRPr>
              </a:p>
            </p:txBody>
          </p:sp>
        </p:grpSp>
        <p:sp>
          <p:nvSpPr>
            <p:cNvPr id="290" name="Shape 290"/>
            <p:cNvSpPr/>
            <p:nvPr/>
          </p:nvSpPr>
          <p:spPr>
            <a:xfrm>
              <a:off x="-3756152" y="1575988"/>
              <a:ext cx="6339682" cy="1969770"/>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3.1 (i) </a:t>
              </a:r>
              <a:r>
                <a:rPr lang="es-EC" sz="1600" b="1" dirty="0"/>
                <a:t>– Supervisión estatal y vigilancia de proveedores</a:t>
              </a:r>
              <a:endParaRPr sz="1600" b="1" dirty="0"/>
            </a:p>
          </p:txBody>
        </p:sp>
      </p:grpSp>
      <p:grpSp>
        <p:nvGrpSpPr>
          <p:cNvPr id="296" name="Group 296"/>
          <p:cNvGrpSpPr/>
          <p:nvPr/>
        </p:nvGrpSpPr>
        <p:grpSpPr>
          <a:xfrm>
            <a:off x="228601" y="3841743"/>
            <a:ext cx="2370221" cy="1867793"/>
            <a:chOff x="0" y="-46803"/>
            <a:chExt cx="5186482" cy="4486045"/>
          </a:xfrm>
        </p:grpSpPr>
        <p:grpSp>
          <p:nvGrpSpPr>
            <p:cNvPr id="294" name="Group 294"/>
            <p:cNvGrpSpPr/>
            <p:nvPr/>
          </p:nvGrpSpPr>
          <p:grpSpPr>
            <a:xfrm>
              <a:off x="1642712" y="-46803"/>
              <a:ext cx="1407074" cy="1258530"/>
              <a:chOff x="0" y="204048"/>
              <a:chExt cx="1407073" cy="1258529"/>
            </a:xfrm>
          </p:grpSpPr>
          <p:sp>
            <p:nvSpPr>
              <p:cNvPr id="292" name="Shape 292"/>
              <p:cNvSpPr/>
              <p:nvPr/>
            </p:nvSpPr>
            <p:spPr>
              <a:xfrm>
                <a:off x="72197" y="204048"/>
                <a:ext cx="1258529"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93" name="Shape 293"/>
              <p:cNvSpPr/>
              <p:nvPr/>
            </p:nvSpPr>
            <p:spPr>
              <a:xfrm>
                <a:off x="0" y="542054"/>
                <a:ext cx="1407073" cy="58213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2</a:t>
                </a:r>
                <a:endParaRPr sz="2250" dirty="0">
                  <a:solidFill>
                    <a:schemeClr val="bg1"/>
                  </a:solidFill>
                </a:endParaRPr>
              </a:p>
            </p:txBody>
          </p:sp>
        </p:grpSp>
        <p:sp>
          <p:nvSpPr>
            <p:cNvPr id="295" name="Shape 295"/>
            <p:cNvSpPr/>
            <p:nvPr/>
          </p:nvSpPr>
          <p:spPr>
            <a:xfrm>
              <a:off x="0" y="1482385"/>
              <a:ext cx="5186482" cy="2956857"/>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1.2 (ii) a) </a:t>
              </a:r>
              <a:r>
                <a:rPr lang="es-EC" sz="1600" b="1" dirty="0"/>
                <a:t>– Identificar, definir y documentar las responsabilidades de la gestión de SO</a:t>
              </a:r>
              <a:endParaRPr sz="1600" b="1" dirty="0"/>
            </a:p>
          </p:txBody>
        </p:sp>
      </p:grpSp>
      <p:grpSp>
        <p:nvGrpSpPr>
          <p:cNvPr id="301" name="Group 301"/>
          <p:cNvGrpSpPr/>
          <p:nvPr/>
        </p:nvGrpSpPr>
        <p:grpSpPr>
          <a:xfrm>
            <a:off x="3121351" y="3812546"/>
            <a:ext cx="2449270" cy="1603569"/>
            <a:chOff x="-2146175" y="-102669"/>
            <a:chExt cx="4991046" cy="3722810"/>
          </a:xfrm>
        </p:grpSpPr>
        <p:grpSp>
          <p:nvGrpSpPr>
            <p:cNvPr id="299" name="Group 299"/>
            <p:cNvGrpSpPr/>
            <p:nvPr/>
          </p:nvGrpSpPr>
          <p:grpSpPr>
            <a:xfrm>
              <a:off x="-354188" y="-102669"/>
              <a:ext cx="1407074" cy="1258530"/>
              <a:chOff x="0" y="148182"/>
              <a:chExt cx="1407073" cy="1258529"/>
            </a:xfrm>
          </p:grpSpPr>
          <p:sp>
            <p:nvSpPr>
              <p:cNvPr id="297" name="Shape 297"/>
              <p:cNvSpPr/>
              <p:nvPr/>
            </p:nvSpPr>
            <p:spPr>
              <a:xfrm>
                <a:off x="72198" y="148182"/>
                <a:ext cx="1334875"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98" name="Shape 298"/>
              <p:cNvSpPr/>
              <p:nvPr/>
            </p:nvSpPr>
            <p:spPr>
              <a:xfrm>
                <a:off x="0" y="551779"/>
                <a:ext cx="1407073" cy="562690"/>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3</a:t>
                </a:r>
                <a:endParaRPr sz="2250" dirty="0">
                  <a:solidFill>
                    <a:schemeClr val="bg1"/>
                  </a:solidFill>
                </a:endParaRPr>
              </a:p>
            </p:txBody>
          </p:sp>
        </p:grpSp>
        <p:sp>
          <p:nvSpPr>
            <p:cNvPr id="300" name="Shape 300"/>
            <p:cNvSpPr/>
            <p:nvPr/>
          </p:nvSpPr>
          <p:spPr>
            <a:xfrm>
              <a:off x="-2146175" y="1333654"/>
              <a:ext cx="4991046" cy="2286487"/>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1.3 </a:t>
              </a:r>
              <a:r>
                <a:rPr lang="es-EC" sz="1600" b="1" dirty="0"/>
                <a:t>- Establecer un proceso de investigación de accidentes e incidentes graves</a:t>
              </a:r>
              <a:endParaRPr sz="1600" b="1" dirty="0"/>
            </a:p>
          </p:txBody>
        </p:sp>
      </p:grpSp>
      <p:sp>
        <p:nvSpPr>
          <p:cNvPr id="312" name="Shape 312"/>
          <p:cNvSpPr/>
          <p:nvPr/>
        </p:nvSpPr>
        <p:spPr>
          <a:xfrm>
            <a:off x="108285" y="3699399"/>
            <a:ext cx="8571352" cy="28923"/>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3" name="Shape 313"/>
          <p:cNvSpPr/>
          <p:nvPr/>
        </p:nvSpPr>
        <p:spPr>
          <a:xfrm flipH="1">
            <a:off x="2789192" y="1991226"/>
            <a:ext cx="0" cy="3850106"/>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4" name="Shape 314"/>
          <p:cNvSpPr/>
          <p:nvPr/>
        </p:nvSpPr>
        <p:spPr>
          <a:xfrm flipH="1">
            <a:off x="5743564" y="1882942"/>
            <a:ext cx="0" cy="395839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5" name="Shape 315"/>
          <p:cNvSpPr/>
          <p:nvPr/>
        </p:nvSpPr>
        <p:spPr>
          <a:xfrm>
            <a:off x="8686802" y="1882942"/>
            <a:ext cx="1" cy="395839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Tree>
    <p:extLst>
      <p:ext uri="{BB962C8B-B14F-4D97-AF65-F5344CB8AC3E}">
        <p14:creationId xmlns:p14="http://schemas.microsoft.com/office/powerpoint/2010/main" val="1639431625"/>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276"/>
                                        </p:tgtEl>
                                        <p:attrNameLst>
                                          <p:attrName>style.visibility</p:attrName>
                                        </p:attrNameLst>
                                      </p:cBhvr>
                                      <p:to>
                                        <p:strVal val="visible"/>
                                      </p:to>
                                    </p:set>
                                    <p:animEffect transition="in" filter="fade">
                                      <p:cBhvr>
                                        <p:cTn id="20" dur="500"/>
                                        <p:tgtEl>
                                          <p:spTgt spid="2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296"/>
                                        </p:tgtEl>
                                        <p:attrNameLst>
                                          <p:attrName>style.visibility</p:attrName>
                                        </p:attrNameLst>
                                      </p:cBhvr>
                                      <p:to>
                                        <p:strVal val="visible"/>
                                      </p:to>
                                    </p:set>
                                    <p:animEffect transition="in" filter="fade">
                                      <p:cBhvr>
                                        <p:cTn id="25" dur="500"/>
                                        <p:tgtEl>
                                          <p:spTgt spid="2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286"/>
                                        </p:tgtEl>
                                        <p:attrNameLst>
                                          <p:attrName>style.visibility</p:attrName>
                                        </p:attrNameLst>
                                      </p:cBhvr>
                                      <p:to>
                                        <p:strVal val="visible"/>
                                      </p:to>
                                    </p:set>
                                    <p:animEffect transition="in" filter="fade">
                                      <p:cBhvr>
                                        <p:cTn id="30" dur="500"/>
                                        <p:tgtEl>
                                          <p:spTgt spid="28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p:tmAbs val="0"/>
                                  </p:iterate>
                                  <p:childTnLst>
                                    <p:set>
                                      <p:cBhvr>
                                        <p:cTn id="34" fill="hold"/>
                                        <p:tgtEl>
                                          <p:spTgt spid="301"/>
                                        </p:tgtEl>
                                        <p:attrNameLst>
                                          <p:attrName>style.visibility</p:attrName>
                                        </p:attrNameLst>
                                      </p:cBhvr>
                                      <p:to>
                                        <p:strVal val="visible"/>
                                      </p:to>
                                    </p:set>
                                    <p:animEffect transition="in" filter="fade">
                                      <p:cBhvr>
                                        <p:cTn id="35" dur="500"/>
                                        <p:tgtEl>
                                          <p:spTgt spid="30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iterate>
                                    <p:tmAbs val="0"/>
                                  </p:iterate>
                                  <p:childTnLst>
                                    <p:set>
                                      <p:cBhvr>
                                        <p:cTn id="39" fill="hold"/>
                                        <p:tgtEl>
                                          <p:spTgt spid="281"/>
                                        </p:tgtEl>
                                        <p:attrNameLst>
                                          <p:attrName>style.visibility</p:attrName>
                                        </p:attrNameLst>
                                      </p:cBhvr>
                                      <p:to>
                                        <p:strVal val="visible"/>
                                      </p:to>
                                    </p:set>
                                    <p:animEffect transition="in" filter="fade">
                                      <p:cBhvr>
                                        <p:cTn id="40" dur="500"/>
                                        <p:tgtEl>
                                          <p:spTgt spid="28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p:tmAbs val="0"/>
                                  </p:iterate>
                                  <p:childTnLst>
                                    <p:set>
                                      <p:cBhvr>
                                        <p:cTn id="44" fill="hold"/>
                                        <p:tgtEl>
                                          <p:spTgt spid="291"/>
                                        </p:tgtEl>
                                        <p:attrNameLst>
                                          <p:attrName>style.visibility</p:attrName>
                                        </p:attrNameLst>
                                      </p:cBhvr>
                                      <p:to>
                                        <p:strVal val="visible"/>
                                      </p:to>
                                    </p:set>
                                    <p:animEffect transition="in" filter="fade">
                                      <p:cBhvr>
                                        <p:cTn id="45"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281" grpId="0" animBg="1" advAuto="0"/>
      <p:bldP spid="286" grpId="0" animBg="1" advAuto="0"/>
      <p:bldP spid="291" grpId="0" animBg="1" advAuto="0"/>
      <p:bldP spid="296" grpId="0" animBg="1" advAuto="0"/>
      <p:bldP spid="301" grpId="0" animBg="1" advAuto="0"/>
      <p:bldP spid="312" grpId="0" animBg="1" advAuto="0"/>
      <p:bldP spid="313" grpId="0" animBg="1" advAuto="0"/>
      <p:bldP spid="314" grpId="0" animBg="1" advAuto="0"/>
      <p:bldP spid="315"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353416" y="418718"/>
            <a:ext cx="2130255" cy="952500"/>
          </a:xfrm>
          <a:prstGeom prst="rect">
            <a:avLst/>
          </a:prstGeom>
        </p:spPr>
        <p:txBody>
          <a:bodyPr vert="horz" lIns="0" tIns="0" rIns="0" bIns="0" rtlCol="0" anchor="ctr">
            <a:normAutofit/>
          </a:bodyPr>
          <a:lstStyle/>
          <a:p>
            <a:pPr lvl="0">
              <a:defRPr sz="1800">
                <a:solidFill>
                  <a:srgbClr val="000000"/>
                </a:solidFill>
              </a:defRPr>
            </a:pPr>
            <a:r>
              <a:rPr lang="es-EC" sz="2400" b="1" dirty="0" smtClean="0">
                <a:solidFill>
                  <a:schemeClr val="bg1"/>
                </a:solidFill>
              </a:rPr>
              <a:t>Fase </a:t>
            </a:r>
            <a:r>
              <a:rPr lang="es-EC" sz="2400" b="1" dirty="0">
                <a:solidFill>
                  <a:schemeClr val="bg1"/>
                </a:solidFill>
              </a:rPr>
              <a:t>2 </a:t>
            </a:r>
            <a:r>
              <a:rPr lang="es-EC" sz="2400" b="1" dirty="0" smtClean="0">
                <a:solidFill>
                  <a:schemeClr val="bg1"/>
                </a:solidFill>
              </a:rPr>
              <a:t>  (</a:t>
            </a:r>
            <a:r>
              <a:rPr lang="es-EC" sz="2400" b="1" dirty="0">
                <a:solidFill>
                  <a:schemeClr val="bg1"/>
                </a:solidFill>
              </a:rPr>
              <a:t>Cont.)</a:t>
            </a:r>
            <a:endParaRPr sz="2400" b="1" dirty="0">
              <a:solidFill>
                <a:schemeClr val="bg1"/>
              </a:solidFill>
            </a:endParaRPr>
          </a:p>
        </p:txBody>
      </p:sp>
      <p:sp>
        <p:nvSpPr>
          <p:cNvPr id="271" name="Shape 271"/>
          <p:cNvSpPr>
            <a:spLocks noGrp="1"/>
          </p:cNvSpPr>
          <p:nvPr>
            <p:ph type="sldNum" sz="quarter" idx="2"/>
          </p:nvPr>
        </p:nvSpPr>
        <p:spPr>
          <a:prstGeom prst="rect">
            <a:avLst/>
          </a:prstGeom>
        </p:spPr>
        <p:txBody>
          <a:bodyPr/>
          <a:lstStyle/>
          <a:p>
            <a:pPr lvl="0">
              <a:defRPr>
                <a:solidFill>
                  <a:srgbClr val="000000"/>
                </a:solidFill>
              </a:defRPr>
            </a:pPr>
            <a:fld id="{86CB4B4D-7CA3-9044-876B-883B54F8677D}" type="slidenum">
              <a:rPr>
                <a:solidFill>
                  <a:srgbClr val="FFFFFF"/>
                </a:solidFill>
              </a:rPr>
              <a:t>26</a:t>
            </a:fld>
            <a:endParaRPr dirty="0">
              <a:solidFill>
                <a:srgbClr val="FFFFFF"/>
              </a:solidFill>
            </a:endParaRPr>
          </a:p>
        </p:txBody>
      </p:sp>
      <p:grpSp>
        <p:nvGrpSpPr>
          <p:cNvPr id="276" name="Group 276"/>
          <p:cNvGrpSpPr/>
          <p:nvPr/>
        </p:nvGrpSpPr>
        <p:grpSpPr>
          <a:xfrm>
            <a:off x="108285" y="2123573"/>
            <a:ext cx="2490536" cy="1552540"/>
            <a:chOff x="0" y="0"/>
            <a:chExt cx="4911519" cy="3711417"/>
          </a:xfrm>
        </p:grpSpPr>
        <p:grpSp>
          <p:nvGrpSpPr>
            <p:cNvPr id="274" name="Group 274"/>
            <p:cNvGrpSpPr/>
            <p:nvPr/>
          </p:nvGrpSpPr>
          <p:grpSpPr>
            <a:xfrm>
              <a:off x="1704767" y="0"/>
              <a:ext cx="1407074" cy="1258530"/>
              <a:chOff x="-47456" y="34714"/>
              <a:chExt cx="1407073" cy="1258529"/>
            </a:xfrm>
          </p:grpSpPr>
          <p:sp>
            <p:nvSpPr>
              <p:cNvPr id="272" name="Shape 272"/>
              <p:cNvSpPr/>
              <p:nvPr/>
            </p:nvSpPr>
            <p:spPr>
              <a:xfrm>
                <a:off x="72198" y="34714"/>
                <a:ext cx="1179320"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3" name="Shape 273"/>
              <p:cNvSpPr/>
              <p:nvPr/>
            </p:nvSpPr>
            <p:spPr>
              <a:xfrm>
                <a:off x="-47456" y="374080"/>
                <a:ext cx="1407073" cy="579405"/>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70000"/>
                  </a:lnSpc>
                  <a:spcBef>
                    <a:spcPts val="700"/>
                  </a:spcBef>
                  <a:defRPr sz="6000">
                    <a:solidFill>
                      <a:srgbClr val="FFFFFF"/>
                    </a:solidFill>
                  </a:defRPr>
                </a:lvl1pPr>
              </a:lstStyle>
              <a:p>
                <a:pPr lvl="0">
                  <a:defRPr sz="1800">
                    <a:solidFill>
                      <a:srgbClr val="000000"/>
                    </a:solidFill>
                  </a:defRPr>
                </a:pPr>
                <a:r>
                  <a:rPr lang="es-EC" sz="2250" dirty="0">
                    <a:solidFill>
                      <a:schemeClr val="bg1"/>
                    </a:solidFill>
                  </a:rPr>
                  <a:t>6</a:t>
                </a:r>
                <a:endParaRPr sz="2250" dirty="0">
                  <a:solidFill>
                    <a:schemeClr val="bg1"/>
                  </a:solidFill>
                </a:endParaRPr>
              </a:p>
            </p:txBody>
          </p:sp>
        </p:grpSp>
        <p:sp>
          <p:nvSpPr>
            <p:cNvPr id="275" name="Shape 275"/>
            <p:cNvSpPr/>
            <p:nvPr/>
          </p:nvSpPr>
          <p:spPr>
            <a:xfrm>
              <a:off x="0" y="1357005"/>
              <a:ext cx="4911519" cy="235441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2.1 (i) </a:t>
              </a:r>
              <a:r>
                <a:rPr lang="es-EC" sz="1600" b="1" dirty="0"/>
                <a:t>– Facilitar y promover la educación del SMS para proveedores de servicios</a:t>
              </a:r>
              <a:endParaRPr sz="1600" b="1" dirty="0"/>
            </a:p>
          </p:txBody>
        </p:sp>
      </p:grpSp>
      <p:sp>
        <p:nvSpPr>
          <p:cNvPr id="312" name="Shape 312"/>
          <p:cNvSpPr/>
          <p:nvPr/>
        </p:nvSpPr>
        <p:spPr>
          <a:xfrm flipV="1">
            <a:off x="0" y="3728321"/>
            <a:ext cx="8679638" cy="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3" name="Shape 313"/>
          <p:cNvSpPr/>
          <p:nvPr/>
        </p:nvSpPr>
        <p:spPr>
          <a:xfrm flipH="1">
            <a:off x="2789192" y="2135606"/>
            <a:ext cx="0" cy="3327708"/>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4" name="Shape 314"/>
          <p:cNvSpPr/>
          <p:nvPr/>
        </p:nvSpPr>
        <p:spPr>
          <a:xfrm>
            <a:off x="5715000" y="2135607"/>
            <a:ext cx="28564" cy="3327707"/>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5" name="Shape 315"/>
          <p:cNvSpPr/>
          <p:nvPr/>
        </p:nvSpPr>
        <p:spPr>
          <a:xfrm>
            <a:off x="8638674" y="2123573"/>
            <a:ext cx="0" cy="333974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Tree>
    <p:extLst>
      <p:ext uri="{BB962C8B-B14F-4D97-AF65-F5344CB8AC3E}">
        <p14:creationId xmlns:p14="http://schemas.microsoft.com/office/powerpoint/2010/main" val="133680788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276"/>
                                        </p:tgtEl>
                                        <p:attrNameLst>
                                          <p:attrName>style.visibility</p:attrName>
                                        </p:attrNameLst>
                                      </p:cBhvr>
                                      <p:to>
                                        <p:strVal val="visible"/>
                                      </p:to>
                                    </p:set>
                                    <p:animEffect transition="in" filter="fade">
                                      <p:cBhvr>
                                        <p:cTn id="20"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312" grpId="0" animBg="1" advAuto="0"/>
      <p:bldP spid="313" grpId="0" animBg="1" advAuto="0"/>
      <p:bldP spid="314" grpId="0" animBg="1" advAuto="0"/>
      <p:bldP spid="315"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recycle_wd.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000" r="5000"/>
          <a:stretch>
            <a:fillRect/>
          </a:stretch>
        </p:blipFill>
        <p:spPr>
          <a:xfrm>
            <a:off x="0" y="0"/>
            <a:ext cx="9144000" cy="6858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1879602" y="2803876"/>
            <a:ext cx="5406571" cy="1015663"/>
          </a:xfrm>
          <a:prstGeom prst="rect">
            <a:avLst/>
          </a:prstGeom>
          <a:noFill/>
        </p:spPr>
        <p:txBody>
          <a:bodyPr wrap="square" rtlCol="0">
            <a:spAutoFit/>
          </a:bodyPr>
          <a:lstStyle/>
          <a:p>
            <a:pPr algn="ctr"/>
            <a:r>
              <a:rPr lang="es-PE" sz="3000" b="1" dirty="0" smtClean="0">
                <a:solidFill>
                  <a:srgbClr val="FFFFFF"/>
                </a:solidFill>
                <a:latin typeface="Open Sans"/>
                <a:cs typeface="Open Sans"/>
              </a:rPr>
              <a:t>“Fase 3 para la  implantación del SSP”</a:t>
            </a:r>
            <a:endParaRPr lang="es-PE" sz="3000" dirty="0">
              <a:solidFill>
                <a:srgbClr val="FFFFFF"/>
              </a:solidFill>
              <a:latin typeface="Open Sans"/>
              <a:cs typeface="Open Sans"/>
            </a:endParaRPr>
          </a:p>
        </p:txBody>
      </p:sp>
    </p:spTree>
    <p:extLst>
      <p:ext uri="{BB962C8B-B14F-4D97-AF65-F5344CB8AC3E}">
        <p14:creationId xmlns:p14="http://schemas.microsoft.com/office/powerpoint/2010/main" val="34612527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353416" y="378963"/>
            <a:ext cx="2130255" cy="952500"/>
          </a:xfrm>
          <a:prstGeom prst="rect">
            <a:avLst/>
          </a:prstGeom>
        </p:spPr>
        <p:txBody>
          <a:bodyPr vert="horz" lIns="0" tIns="0" rIns="0" bIns="0" rtlCol="0" anchor="ctr">
            <a:normAutofit fontScale="90000"/>
          </a:bodyPr>
          <a:lstStyle/>
          <a:p>
            <a:pPr lvl="0">
              <a:defRPr sz="1800">
                <a:solidFill>
                  <a:srgbClr val="000000"/>
                </a:solidFill>
              </a:defRPr>
            </a:pPr>
            <a:r>
              <a:rPr lang="es-EC" sz="2400" b="1" dirty="0">
                <a:solidFill>
                  <a:schemeClr val="bg1"/>
                </a:solidFill>
              </a:rPr>
              <a:t/>
            </a:r>
            <a:br>
              <a:rPr lang="es-EC" sz="2400" b="1" dirty="0">
                <a:solidFill>
                  <a:schemeClr val="bg1"/>
                </a:solidFill>
              </a:rPr>
            </a:br>
            <a:r>
              <a:rPr lang="es-EC" sz="2400" b="1" dirty="0" smtClean="0">
                <a:solidFill>
                  <a:schemeClr val="bg1"/>
                </a:solidFill>
              </a:rPr>
              <a:t>Fase </a:t>
            </a:r>
            <a:r>
              <a:rPr lang="es-EC" sz="2400" b="1" dirty="0">
                <a:solidFill>
                  <a:schemeClr val="bg1"/>
                </a:solidFill>
              </a:rPr>
              <a:t>3</a:t>
            </a:r>
            <a:br>
              <a:rPr lang="es-EC" sz="2400" b="1" dirty="0">
                <a:solidFill>
                  <a:schemeClr val="bg1"/>
                </a:solidFill>
              </a:rPr>
            </a:br>
            <a:endParaRPr sz="2400" b="1" dirty="0">
              <a:solidFill>
                <a:srgbClr val="FFFF00"/>
              </a:solidFill>
            </a:endParaRPr>
          </a:p>
        </p:txBody>
      </p:sp>
      <p:sp>
        <p:nvSpPr>
          <p:cNvPr id="271" name="Shape 271"/>
          <p:cNvSpPr>
            <a:spLocks noGrp="1"/>
          </p:cNvSpPr>
          <p:nvPr>
            <p:ph type="sldNum" sz="quarter" idx="2"/>
          </p:nvPr>
        </p:nvSpPr>
        <p:spPr>
          <a:prstGeom prst="rect">
            <a:avLst/>
          </a:prstGeom>
        </p:spPr>
        <p:txBody>
          <a:bodyPr/>
          <a:lstStyle/>
          <a:p>
            <a:pPr lvl="0">
              <a:defRPr>
                <a:solidFill>
                  <a:srgbClr val="000000"/>
                </a:solidFill>
              </a:defRPr>
            </a:pPr>
            <a:fld id="{86CB4B4D-7CA3-9044-876B-883B54F8677D}" type="slidenum">
              <a:rPr>
                <a:solidFill>
                  <a:srgbClr val="FFFFFF"/>
                </a:solidFill>
              </a:rPr>
              <a:t>28</a:t>
            </a:fld>
            <a:endParaRPr dirty="0">
              <a:solidFill>
                <a:srgbClr val="FFFFFF"/>
              </a:solidFill>
            </a:endParaRPr>
          </a:p>
        </p:txBody>
      </p:sp>
      <p:grpSp>
        <p:nvGrpSpPr>
          <p:cNvPr id="276" name="Group 276"/>
          <p:cNvGrpSpPr/>
          <p:nvPr/>
        </p:nvGrpSpPr>
        <p:grpSpPr>
          <a:xfrm>
            <a:off x="108284" y="1955126"/>
            <a:ext cx="2921548" cy="1798761"/>
            <a:chOff x="0" y="0"/>
            <a:chExt cx="5100575" cy="4300020"/>
          </a:xfrm>
        </p:grpSpPr>
        <p:grpSp>
          <p:nvGrpSpPr>
            <p:cNvPr id="274" name="Group 274"/>
            <p:cNvGrpSpPr/>
            <p:nvPr/>
          </p:nvGrpSpPr>
          <p:grpSpPr>
            <a:xfrm>
              <a:off x="1767785" y="0"/>
              <a:ext cx="1407074" cy="1258530"/>
              <a:chOff x="15562" y="34714"/>
              <a:chExt cx="1407073" cy="1258529"/>
            </a:xfrm>
          </p:grpSpPr>
          <p:sp>
            <p:nvSpPr>
              <p:cNvPr id="272" name="Shape 272"/>
              <p:cNvSpPr/>
              <p:nvPr/>
            </p:nvSpPr>
            <p:spPr>
              <a:xfrm>
                <a:off x="243280" y="34714"/>
                <a:ext cx="1008238"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3" name="Shape 273"/>
              <p:cNvSpPr/>
              <p:nvPr/>
            </p:nvSpPr>
            <p:spPr>
              <a:xfrm>
                <a:off x="15562" y="384219"/>
                <a:ext cx="1407073" cy="61665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defRPr>
                </a:lvl1pPr>
              </a:lstStyle>
              <a:p>
                <a:pPr lvl="0">
                  <a:defRPr sz="1800">
                    <a:solidFill>
                      <a:srgbClr val="000000"/>
                    </a:solidFill>
                  </a:defRPr>
                </a:pPr>
                <a:r>
                  <a:rPr lang="es-EC" sz="2400" b="1" dirty="0">
                    <a:solidFill>
                      <a:schemeClr val="bg1"/>
                    </a:solidFill>
                  </a:rPr>
                  <a:t>1</a:t>
                </a:r>
                <a:endParaRPr sz="2400" b="1" dirty="0">
                  <a:solidFill>
                    <a:schemeClr val="bg1"/>
                  </a:solidFill>
                </a:endParaRPr>
              </a:p>
            </p:txBody>
          </p:sp>
        </p:grpSp>
        <p:sp>
          <p:nvSpPr>
            <p:cNvPr id="275" name="Shape 275"/>
            <p:cNvSpPr/>
            <p:nvPr/>
          </p:nvSpPr>
          <p:spPr>
            <a:xfrm>
              <a:off x="0" y="1357005"/>
              <a:ext cx="5100575" cy="2943015"/>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1.4 (ii) a) </a:t>
              </a:r>
              <a:r>
                <a:rPr lang="es-EC" sz="1600" b="1" dirty="0"/>
                <a:t>- Disposiciones a proveedores para que aborden y resuelvan desviaciones de SO y calidad de forma interna</a:t>
              </a:r>
              <a:endParaRPr sz="1600" b="1" dirty="0"/>
            </a:p>
          </p:txBody>
        </p:sp>
      </p:grpSp>
      <p:grpSp>
        <p:nvGrpSpPr>
          <p:cNvPr id="281" name="Group 281"/>
          <p:cNvGrpSpPr/>
          <p:nvPr/>
        </p:nvGrpSpPr>
        <p:grpSpPr>
          <a:xfrm>
            <a:off x="6039858" y="1931061"/>
            <a:ext cx="2779296" cy="1581406"/>
            <a:chOff x="-3454436" y="-46803"/>
            <a:chExt cx="5158827" cy="3721566"/>
          </a:xfrm>
        </p:grpSpPr>
        <p:grpSp>
          <p:nvGrpSpPr>
            <p:cNvPr id="279" name="Group 279"/>
            <p:cNvGrpSpPr/>
            <p:nvPr/>
          </p:nvGrpSpPr>
          <p:grpSpPr>
            <a:xfrm>
              <a:off x="-1812113" y="-46803"/>
              <a:ext cx="1407074" cy="1258530"/>
              <a:chOff x="-178664" y="204048"/>
              <a:chExt cx="1407073" cy="1258529"/>
            </a:xfrm>
          </p:grpSpPr>
          <p:sp>
            <p:nvSpPr>
              <p:cNvPr id="277" name="Shape 277"/>
              <p:cNvSpPr/>
              <p:nvPr/>
            </p:nvSpPr>
            <p:spPr>
              <a:xfrm>
                <a:off x="-17137" y="204048"/>
                <a:ext cx="1026376"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8" name="Shape 278"/>
              <p:cNvSpPr/>
              <p:nvPr/>
            </p:nvSpPr>
            <p:spPr>
              <a:xfrm>
                <a:off x="-178664" y="528915"/>
                <a:ext cx="1407073" cy="608410"/>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400" b="1" dirty="0">
                    <a:solidFill>
                      <a:srgbClr val="FFFF00"/>
                    </a:solidFill>
                    <a:latin typeface="+mn-lt"/>
                  </a:rPr>
                  <a:t>2</a:t>
                </a:r>
                <a:endParaRPr sz="2400" b="1" dirty="0">
                  <a:solidFill>
                    <a:srgbClr val="FFFF00"/>
                  </a:solidFill>
                  <a:latin typeface="+mn-lt"/>
                </a:endParaRPr>
              </a:p>
            </p:txBody>
          </p:sp>
        </p:grpSp>
        <p:sp>
          <p:nvSpPr>
            <p:cNvPr id="280" name="Shape 280"/>
            <p:cNvSpPr/>
            <p:nvPr/>
          </p:nvSpPr>
          <p:spPr>
            <a:xfrm>
              <a:off x="-3454436" y="1357006"/>
              <a:ext cx="5158827" cy="231775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2.1 (ii) </a:t>
              </a:r>
              <a:r>
                <a:rPr lang="es-EC" sz="1600" b="1" dirty="0"/>
                <a:t>– Desarrollar reglamentos armonizados que requieran la implantación del SMS</a:t>
              </a:r>
              <a:endParaRPr sz="1600" b="1" dirty="0"/>
            </a:p>
          </p:txBody>
        </p:sp>
      </p:grpSp>
      <p:grpSp>
        <p:nvGrpSpPr>
          <p:cNvPr id="286" name="Group 286"/>
          <p:cNvGrpSpPr/>
          <p:nvPr/>
        </p:nvGrpSpPr>
        <p:grpSpPr>
          <a:xfrm>
            <a:off x="3181512" y="1963584"/>
            <a:ext cx="2634245" cy="1804303"/>
            <a:chOff x="-1778488" y="102622"/>
            <a:chExt cx="4280602" cy="3663515"/>
          </a:xfrm>
        </p:grpSpPr>
        <p:grpSp>
          <p:nvGrpSpPr>
            <p:cNvPr id="284" name="Group 284"/>
            <p:cNvGrpSpPr/>
            <p:nvPr/>
          </p:nvGrpSpPr>
          <p:grpSpPr>
            <a:xfrm>
              <a:off x="-328391" y="102622"/>
              <a:ext cx="1407074" cy="1033274"/>
              <a:chOff x="13333" y="230941"/>
              <a:chExt cx="1407073" cy="1033273"/>
            </a:xfrm>
          </p:grpSpPr>
          <p:sp>
            <p:nvSpPr>
              <p:cNvPr id="282" name="Shape 282"/>
              <p:cNvSpPr/>
              <p:nvPr/>
            </p:nvSpPr>
            <p:spPr>
              <a:xfrm>
                <a:off x="275319" y="230941"/>
                <a:ext cx="891692" cy="1033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83" name="Shape 283"/>
              <p:cNvSpPr/>
              <p:nvPr/>
            </p:nvSpPr>
            <p:spPr>
              <a:xfrm>
                <a:off x="13333" y="499624"/>
                <a:ext cx="1407073" cy="52376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400" b="1" dirty="0">
                    <a:solidFill>
                      <a:schemeClr val="bg1"/>
                    </a:solidFill>
                  </a:rPr>
                  <a:t>1</a:t>
                </a:r>
                <a:endParaRPr sz="2400" b="1" dirty="0">
                  <a:solidFill>
                    <a:schemeClr val="bg1"/>
                  </a:solidFill>
                </a:endParaRPr>
              </a:p>
            </p:txBody>
          </p:sp>
        </p:grpSp>
        <p:sp>
          <p:nvSpPr>
            <p:cNvPr id="285" name="Shape 285"/>
            <p:cNvSpPr/>
            <p:nvPr/>
          </p:nvSpPr>
          <p:spPr>
            <a:xfrm>
              <a:off x="-1778488" y="1266460"/>
              <a:ext cx="4280602" cy="249967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1.4 (ii) c) </a:t>
              </a:r>
              <a:r>
                <a:rPr lang="es-EC" sz="1600" b="1" dirty="0"/>
                <a:t>Disposiciones para evitar el uso de datos para propósitos que no sean la mejora de la SO</a:t>
              </a:r>
              <a:endParaRPr sz="1600" b="1" dirty="0"/>
            </a:p>
          </p:txBody>
        </p:sp>
      </p:grpSp>
      <p:grpSp>
        <p:nvGrpSpPr>
          <p:cNvPr id="291" name="Group 291"/>
          <p:cNvGrpSpPr/>
          <p:nvPr/>
        </p:nvGrpSpPr>
        <p:grpSpPr>
          <a:xfrm>
            <a:off x="6039859" y="3876845"/>
            <a:ext cx="2779295" cy="1312109"/>
            <a:chOff x="-3756152" y="46802"/>
            <a:chExt cx="6339682" cy="3498956"/>
          </a:xfrm>
        </p:grpSpPr>
        <p:grpSp>
          <p:nvGrpSpPr>
            <p:cNvPr id="289" name="Group 289"/>
            <p:cNvGrpSpPr/>
            <p:nvPr/>
          </p:nvGrpSpPr>
          <p:grpSpPr>
            <a:xfrm>
              <a:off x="-1493042" y="46802"/>
              <a:ext cx="1407074" cy="1466650"/>
              <a:chOff x="0" y="204048"/>
              <a:chExt cx="1407073" cy="1466649"/>
            </a:xfrm>
          </p:grpSpPr>
          <p:sp>
            <p:nvSpPr>
              <p:cNvPr id="287" name="Shape 287"/>
              <p:cNvSpPr/>
              <p:nvPr/>
            </p:nvSpPr>
            <p:spPr>
              <a:xfrm>
                <a:off x="72197" y="204048"/>
                <a:ext cx="1258529" cy="1466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88" name="Shape 288"/>
              <p:cNvSpPr/>
              <p:nvPr/>
            </p:nvSpPr>
            <p:spPr>
              <a:xfrm>
                <a:off x="0" y="617522"/>
                <a:ext cx="1407073" cy="687882"/>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400" b="1" dirty="0">
                    <a:solidFill>
                      <a:srgbClr val="FFFF00"/>
                    </a:solidFill>
                    <a:latin typeface="+mn-lt"/>
                  </a:rPr>
                  <a:t>3</a:t>
                </a:r>
                <a:endParaRPr sz="2400" b="1" dirty="0">
                  <a:solidFill>
                    <a:srgbClr val="FFFF00"/>
                  </a:solidFill>
                  <a:latin typeface="+mn-lt"/>
                </a:endParaRPr>
              </a:p>
            </p:txBody>
          </p:sp>
        </p:grpSp>
        <p:sp>
          <p:nvSpPr>
            <p:cNvPr id="290" name="Shape 290"/>
            <p:cNvSpPr/>
            <p:nvPr/>
          </p:nvSpPr>
          <p:spPr>
            <a:xfrm>
              <a:off x="-3756152" y="1575988"/>
              <a:ext cx="6339682" cy="1969770"/>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3.2 (i) a) –</a:t>
              </a:r>
              <a:r>
                <a:rPr lang="es-EC" sz="1600" b="1" dirty="0"/>
                <a:t> Establecer sistemas de recopilación e intercambio de datos</a:t>
              </a:r>
              <a:endParaRPr sz="1600" b="1" dirty="0"/>
            </a:p>
          </p:txBody>
        </p:sp>
      </p:grpSp>
      <p:grpSp>
        <p:nvGrpSpPr>
          <p:cNvPr id="296" name="Group 296"/>
          <p:cNvGrpSpPr/>
          <p:nvPr/>
        </p:nvGrpSpPr>
        <p:grpSpPr>
          <a:xfrm>
            <a:off x="144377" y="3950030"/>
            <a:ext cx="2692943" cy="1621572"/>
            <a:chOff x="0" y="-46803"/>
            <a:chExt cx="5186482" cy="3894674"/>
          </a:xfrm>
        </p:grpSpPr>
        <p:grpSp>
          <p:nvGrpSpPr>
            <p:cNvPr id="294" name="Group 294"/>
            <p:cNvGrpSpPr/>
            <p:nvPr/>
          </p:nvGrpSpPr>
          <p:grpSpPr>
            <a:xfrm>
              <a:off x="1949183" y="-46803"/>
              <a:ext cx="1407076" cy="1258530"/>
              <a:chOff x="306471" y="204048"/>
              <a:chExt cx="1407075" cy="1258529"/>
            </a:xfrm>
          </p:grpSpPr>
          <p:sp>
            <p:nvSpPr>
              <p:cNvPr id="292" name="Shape 292"/>
              <p:cNvSpPr/>
              <p:nvPr/>
            </p:nvSpPr>
            <p:spPr>
              <a:xfrm>
                <a:off x="489140" y="204048"/>
                <a:ext cx="1104868"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93" name="Shape 293"/>
              <p:cNvSpPr/>
              <p:nvPr/>
            </p:nvSpPr>
            <p:spPr>
              <a:xfrm>
                <a:off x="306471" y="523342"/>
                <a:ext cx="1407075" cy="619555"/>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400" b="1" dirty="0">
                    <a:solidFill>
                      <a:schemeClr val="bg1"/>
                    </a:solidFill>
                  </a:rPr>
                  <a:t>1</a:t>
                </a:r>
                <a:endParaRPr sz="2400" b="1" dirty="0">
                  <a:solidFill>
                    <a:schemeClr val="bg1"/>
                  </a:solidFill>
                </a:endParaRPr>
              </a:p>
            </p:txBody>
          </p:sp>
        </p:grpSp>
        <p:sp>
          <p:nvSpPr>
            <p:cNvPr id="295" name="Shape 295"/>
            <p:cNvSpPr/>
            <p:nvPr/>
          </p:nvSpPr>
          <p:spPr>
            <a:xfrm>
              <a:off x="0" y="1482385"/>
              <a:ext cx="5186482" cy="236548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1.4 (ii) b) - </a:t>
              </a:r>
              <a:r>
                <a:rPr lang="es-EC" sz="1600" b="1" dirty="0"/>
                <a:t>Condiciones y circunstancias en la que un Estado puede intervenir las desviaciones de SO</a:t>
              </a:r>
              <a:endParaRPr sz="1600" b="1" dirty="0"/>
            </a:p>
          </p:txBody>
        </p:sp>
      </p:grpSp>
      <p:grpSp>
        <p:nvGrpSpPr>
          <p:cNvPr id="301" name="Group 301"/>
          <p:cNvGrpSpPr/>
          <p:nvPr/>
        </p:nvGrpSpPr>
        <p:grpSpPr>
          <a:xfrm>
            <a:off x="3181510" y="3872705"/>
            <a:ext cx="2802694" cy="1849790"/>
            <a:chOff x="-2146175" y="-102669"/>
            <a:chExt cx="4991046" cy="4294431"/>
          </a:xfrm>
        </p:grpSpPr>
        <p:grpSp>
          <p:nvGrpSpPr>
            <p:cNvPr id="299" name="Group 299"/>
            <p:cNvGrpSpPr/>
            <p:nvPr/>
          </p:nvGrpSpPr>
          <p:grpSpPr>
            <a:xfrm>
              <a:off x="-409196" y="-102669"/>
              <a:ext cx="1407074" cy="1258530"/>
              <a:chOff x="-55008" y="148182"/>
              <a:chExt cx="1407073" cy="1258529"/>
            </a:xfrm>
          </p:grpSpPr>
          <p:sp>
            <p:nvSpPr>
              <p:cNvPr id="297" name="Shape 297"/>
              <p:cNvSpPr/>
              <p:nvPr/>
            </p:nvSpPr>
            <p:spPr>
              <a:xfrm>
                <a:off x="169976" y="148182"/>
                <a:ext cx="979976"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98" name="Shape 298"/>
              <p:cNvSpPr/>
              <p:nvPr/>
            </p:nvSpPr>
            <p:spPr>
              <a:xfrm>
                <a:off x="-55008" y="533691"/>
                <a:ext cx="1407073" cy="598865"/>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400" b="1" dirty="0">
                    <a:solidFill>
                      <a:schemeClr val="bg1"/>
                    </a:solidFill>
                  </a:rPr>
                  <a:t>1</a:t>
                </a:r>
                <a:endParaRPr sz="2400" b="1" dirty="0">
                  <a:solidFill>
                    <a:schemeClr val="bg1"/>
                  </a:solidFill>
                </a:endParaRPr>
              </a:p>
            </p:txBody>
          </p:sp>
        </p:grpSp>
        <p:sp>
          <p:nvSpPr>
            <p:cNvPr id="300" name="Shape 300"/>
            <p:cNvSpPr/>
            <p:nvPr/>
          </p:nvSpPr>
          <p:spPr>
            <a:xfrm>
              <a:off x="-2146175" y="1333654"/>
              <a:ext cx="4991046" cy="285810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1.4 (ii) d) </a:t>
              </a:r>
              <a:r>
                <a:rPr lang="es-EC" sz="1600" b="1" dirty="0"/>
                <a:t>Disposiciones para proteger las fuentes de información de los sistemas de notificación voluntaria / confidencial</a:t>
              </a:r>
              <a:endParaRPr sz="1600" b="1" dirty="0"/>
            </a:p>
          </p:txBody>
        </p:sp>
      </p:grpSp>
      <p:sp>
        <p:nvSpPr>
          <p:cNvPr id="312" name="Shape 312"/>
          <p:cNvSpPr/>
          <p:nvPr/>
        </p:nvSpPr>
        <p:spPr>
          <a:xfrm flipV="1">
            <a:off x="108284" y="3804651"/>
            <a:ext cx="8819156" cy="7893"/>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3" name="Shape 313"/>
          <p:cNvSpPr/>
          <p:nvPr/>
        </p:nvSpPr>
        <p:spPr>
          <a:xfrm flipH="1">
            <a:off x="3102024" y="1967164"/>
            <a:ext cx="0" cy="3898232"/>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4" name="Shape 314"/>
          <p:cNvSpPr/>
          <p:nvPr/>
        </p:nvSpPr>
        <p:spPr>
          <a:xfrm>
            <a:off x="6008268" y="1967165"/>
            <a:ext cx="43622" cy="3898231"/>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5" name="Shape 315"/>
          <p:cNvSpPr/>
          <p:nvPr/>
        </p:nvSpPr>
        <p:spPr>
          <a:xfrm flipH="1">
            <a:off x="8927440" y="1955125"/>
            <a:ext cx="0" cy="391027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8" name="Shape 275"/>
          <p:cNvSpPr/>
          <p:nvPr/>
        </p:nvSpPr>
        <p:spPr>
          <a:xfrm>
            <a:off x="2739192" y="894523"/>
            <a:ext cx="2771271" cy="738664"/>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1. Ele. 1.4 (ii) </a:t>
            </a:r>
            <a:r>
              <a:rPr lang="es-EC" sz="1600" b="1" dirty="0">
                <a:solidFill>
                  <a:schemeClr val="tx1"/>
                </a:solidFill>
              </a:rPr>
              <a:t>- Promulgar la política y legislación de cumplimiento que incluya:</a:t>
            </a:r>
            <a:endParaRPr sz="1600" b="1" dirty="0">
              <a:solidFill>
                <a:schemeClr val="tx1"/>
              </a:solidFill>
            </a:endParaRPr>
          </a:p>
        </p:txBody>
      </p:sp>
    </p:spTree>
    <p:extLst>
      <p:ext uri="{BB962C8B-B14F-4D97-AF65-F5344CB8AC3E}">
        <p14:creationId xmlns:p14="http://schemas.microsoft.com/office/powerpoint/2010/main" val="51474009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276"/>
                                        </p:tgtEl>
                                        <p:attrNameLst>
                                          <p:attrName>style.visibility</p:attrName>
                                        </p:attrNameLst>
                                      </p:cBhvr>
                                      <p:to>
                                        <p:strVal val="visible"/>
                                      </p:to>
                                    </p:set>
                                    <p:animEffect transition="in" filter="fade">
                                      <p:cBhvr>
                                        <p:cTn id="20" dur="500"/>
                                        <p:tgtEl>
                                          <p:spTgt spid="2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296"/>
                                        </p:tgtEl>
                                        <p:attrNameLst>
                                          <p:attrName>style.visibility</p:attrName>
                                        </p:attrNameLst>
                                      </p:cBhvr>
                                      <p:to>
                                        <p:strVal val="visible"/>
                                      </p:to>
                                    </p:set>
                                    <p:animEffect transition="in" filter="fade">
                                      <p:cBhvr>
                                        <p:cTn id="25" dur="500"/>
                                        <p:tgtEl>
                                          <p:spTgt spid="2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286"/>
                                        </p:tgtEl>
                                        <p:attrNameLst>
                                          <p:attrName>style.visibility</p:attrName>
                                        </p:attrNameLst>
                                      </p:cBhvr>
                                      <p:to>
                                        <p:strVal val="visible"/>
                                      </p:to>
                                    </p:set>
                                    <p:animEffect transition="in" filter="fade">
                                      <p:cBhvr>
                                        <p:cTn id="30" dur="500"/>
                                        <p:tgtEl>
                                          <p:spTgt spid="28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p:tmAbs val="0"/>
                                  </p:iterate>
                                  <p:childTnLst>
                                    <p:set>
                                      <p:cBhvr>
                                        <p:cTn id="34" fill="hold"/>
                                        <p:tgtEl>
                                          <p:spTgt spid="301"/>
                                        </p:tgtEl>
                                        <p:attrNameLst>
                                          <p:attrName>style.visibility</p:attrName>
                                        </p:attrNameLst>
                                      </p:cBhvr>
                                      <p:to>
                                        <p:strVal val="visible"/>
                                      </p:to>
                                    </p:set>
                                    <p:animEffect transition="in" filter="fade">
                                      <p:cBhvr>
                                        <p:cTn id="35" dur="500"/>
                                        <p:tgtEl>
                                          <p:spTgt spid="30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iterate>
                                    <p:tmAbs val="0"/>
                                  </p:iterate>
                                  <p:childTnLst>
                                    <p:set>
                                      <p:cBhvr>
                                        <p:cTn id="39" fill="hold"/>
                                        <p:tgtEl>
                                          <p:spTgt spid="281"/>
                                        </p:tgtEl>
                                        <p:attrNameLst>
                                          <p:attrName>style.visibility</p:attrName>
                                        </p:attrNameLst>
                                      </p:cBhvr>
                                      <p:to>
                                        <p:strVal val="visible"/>
                                      </p:to>
                                    </p:set>
                                    <p:animEffect transition="in" filter="fade">
                                      <p:cBhvr>
                                        <p:cTn id="40" dur="500"/>
                                        <p:tgtEl>
                                          <p:spTgt spid="28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p:tmAbs val="0"/>
                                  </p:iterate>
                                  <p:childTnLst>
                                    <p:set>
                                      <p:cBhvr>
                                        <p:cTn id="44" fill="hold"/>
                                        <p:tgtEl>
                                          <p:spTgt spid="291"/>
                                        </p:tgtEl>
                                        <p:attrNameLst>
                                          <p:attrName>style.visibility</p:attrName>
                                        </p:attrNameLst>
                                      </p:cBhvr>
                                      <p:to>
                                        <p:strVal val="visible"/>
                                      </p:to>
                                    </p:set>
                                    <p:animEffect transition="in" filter="fade">
                                      <p:cBhvr>
                                        <p:cTn id="45"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281" grpId="0" animBg="1" advAuto="0"/>
      <p:bldP spid="286" grpId="0" animBg="1" advAuto="0"/>
      <p:bldP spid="291" grpId="0" animBg="1" advAuto="0"/>
      <p:bldP spid="296" grpId="0" animBg="1" advAuto="0"/>
      <p:bldP spid="301" grpId="0" animBg="1" advAuto="0"/>
      <p:bldP spid="312" grpId="0" animBg="1" advAuto="0"/>
      <p:bldP spid="313" grpId="0" animBg="1" advAuto="0"/>
      <p:bldP spid="314" grpId="0" animBg="1" advAuto="0"/>
      <p:bldP spid="315"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353416" y="363061"/>
            <a:ext cx="2130255" cy="952500"/>
          </a:xfrm>
          <a:prstGeom prst="rect">
            <a:avLst/>
          </a:prstGeom>
        </p:spPr>
        <p:txBody>
          <a:bodyPr vert="horz" lIns="0" tIns="0" rIns="0" bIns="0" rtlCol="0" anchor="ctr">
            <a:normAutofit/>
          </a:bodyPr>
          <a:lstStyle/>
          <a:p>
            <a:pPr lvl="0">
              <a:defRPr sz="1800">
                <a:solidFill>
                  <a:srgbClr val="000000"/>
                </a:solidFill>
              </a:defRPr>
            </a:pPr>
            <a:r>
              <a:rPr lang="es-EC" sz="2400" b="1" dirty="0" smtClean="0">
                <a:solidFill>
                  <a:schemeClr val="bg1"/>
                </a:solidFill>
              </a:rPr>
              <a:t>Fase </a:t>
            </a:r>
            <a:r>
              <a:rPr lang="es-EC" sz="2400" b="1" dirty="0">
                <a:solidFill>
                  <a:schemeClr val="bg1"/>
                </a:solidFill>
              </a:rPr>
              <a:t>3 </a:t>
            </a:r>
            <a:r>
              <a:rPr lang="es-EC" sz="2400" b="1" dirty="0" smtClean="0">
                <a:solidFill>
                  <a:schemeClr val="bg1"/>
                </a:solidFill>
              </a:rPr>
              <a:t/>
            </a:r>
            <a:br>
              <a:rPr lang="es-EC" sz="2400" b="1" dirty="0" smtClean="0">
                <a:solidFill>
                  <a:schemeClr val="bg1"/>
                </a:solidFill>
              </a:rPr>
            </a:br>
            <a:r>
              <a:rPr lang="es-EC" sz="2400" b="1" dirty="0" smtClean="0">
                <a:solidFill>
                  <a:schemeClr val="bg1"/>
                </a:solidFill>
              </a:rPr>
              <a:t>(</a:t>
            </a:r>
            <a:r>
              <a:rPr lang="es-EC" sz="2400" b="1" dirty="0">
                <a:solidFill>
                  <a:schemeClr val="bg1"/>
                </a:solidFill>
              </a:rPr>
              <a:t>Cont.)</a:t>
            </a:r>
            <a:endParaRPr sz="2400" b="1" dirty="0">
              <a:solidFill>
                <a:schemeClr val="bg1"/>
              </a:solidFill>
            </a:endParaRPr>
          </a:p>
        </p:txBody>
      </p:sp>
      <p:sp>
        <p:nvSpPr>
          <p:cNvPr id="271" name="Shape 271"/>
          <p:cNvSpPr>
            <a:spLocks noGrp="1"/>
          </p:cNvSpPr>
          <p:nvPr>
            <p:ph type="sldNum" sz="quarter" idx="2"/>
          </p:nvPr>
        </p:nvSpPr>
        <p:spPr>
          <a:prstGeom prst="rect">
            <a:avLst/>
          </a:prstGeom>
        </p:spPr>
        <p:txBody>
          <a:bodyPr/>
          <a:lstStyle/>
          <a:p>
            <a:pPr lvl="0">
              <a:defRPr>
                <a:solidFill>
                  <a:srgbClr val="000000"/>
                </a:solidFill>
              </a:defRPr>
            </a:pPr>
            <a:fld id="{86CB4B4D-7CA3-9044-876B-883B54F8677D}" type="slidenum">
              <a:rPr>
                <a:solidFill>
                  <a:srgbClr val="FFFFFF"/>
                </a:solidFill>
              </a:rPr>
              <a:t>29</a:t>
            </a:fld>
            <a:endParaRPr dirty="0">
              <a:solidFill>
                <a:srgbClr val="FFFFFF"/>
              </a:solidFill>
            </a:endParaRPr>
          </a:p>
        </p:txBody>
      </p:sp>
      <p:grpSp>
        <p:nvGrpSpPr>
          <p:cNvPr id="276" name="Group 276"/>
          <p:cNvGrpSpPr/>
          <p:nvPr/>
        </p:nvGrpSpPr>
        <p:grpSpPr>
          <a:xfrm>
            <a:off x="108285" y="2063414"/>
            <a:ext cx="2490536" cy="1798761"/>
            <a:chOff x="0" y="0"/>
            <a:chExt cx="4911519" cy="4300020"/>
          </a:xfrm>
        </p:grpSpPr>
        <p:grpSp>
          <p:nvGrpSpPr>
            <p:cNvPr id="274" name="Group 274"/>
            <p:cNvGrpSpPr/>
            <p:nvPr/>
          </p:nvGrpSpPr>
          <p:grpSpPr>
            <a:xfrm>
              <a:off x="1704767" y="0"/>
              <a:ext cx="1407074" cy="1258530"/>
              <a:chOff x="-47456" y="34714"/>
              <a:chExt cx="1407073" cy="1258529"/>
            </a:xfrm>
          </p:grpSpPr>
          <p:sp>
            <p:nvSpPr>
              <p:cNvPr id="272" name="Shape 272"/>
              <p:cNvSpPr/>
              <p:nvPr/>
            </p:nvSpPr>
            <p:spPr>
              <a:xfrm>
                <a:off x="72198" y="34714"/>
                <a:ext cx="1179320"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3" name="Shape 273"/>
              <p:cNvSpPr/>
              <p:nvPr/>
            </p:nvSpPr>
            <p:spPr>
              <a:xfrm>
                <a:off x="-47456" y="354767"/>
                <a:ext cx="1407073" cy="618033"/>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defRPr>
                </a:lvl1pPr>
              </a:lstStyle>
              <a:p>
                <a:pPr lvl="0">
                  <a:defRPr sz="1800">
                    <a:solidFill>
                      <a:srgbClr val="000000"/>
                    </a:solidFill>
                  </a:defRPr>
                </a:pPr>
                <a:r>
                  <a:rPr lang="es-EC" sz="2400" b="1" dirty="0">
                    <a:solidFill>
                      <a:srgbClr val="FFFF00"/>
                    </a:solidFill>
                  </a:rPr>
                  <a:t>3</a:t>
                </a:r>
                <a:endParaRPr sz="2400" b="1" dirty="0">
                  <a:solidFill>
                    <a:srgbClr val="FFFF00"/>
                  </a:solidFill>
                </a:endParaRPr>
              </a:p>
            </p:txBody>
          </p:sp>
        </p:grpSp>
        <p:sp>
          <p:nvSpPr>
            <p:cNvPr id="275" name="Shape 275"/>
            <p:cNvSpPr/>
            <p:nvPr/>
          </p:nvSpPr>
          <p:spPr>
            <a:xfrm>
              <a:off x="0" y="1357005"/>
              <a:ext cx="4911519" cy="2943015"/>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a:defRPr sz="1800">
                  <a:solidFill>
                    <a:srgbClr val="000000"/>
                  </a:solidFill>
                </a:defRPr>
              </a:pPr>
              <a:r>
                <a:rPr lang="es-PE" sz="1600" b="1" dirty="0">
                  <a:solidFill>
                    <a:srgbClr val="C00000"/>
                  </a:solidFill>
                </a:rPr>
                <a:t>Ele. 3.2 8(i) b) –</a:t>
              </a:r>
              <a:r>
                <a:rPr lang="es-PE" sz="1600" b="1" dirty="0"/>
                <a:t> Establecer SPIs de alto impacto, niveles de objetivos y niveles de alerta</a:t>
              </a:r>
              <a:endParaRPr sz="1600" b="1" dirty="0"/>
            </a:p>
          </p:txBody>
        </p:sp>
      </p:grpSp>
      <p:sp>
        <p:nvSpPr>
          <p:cNvPr id="312" name="Shape 312"/>
          <p:cNvSpPr/>
          <p:nvPr/>
        </p:nvSpPr>
        <p:spPr>
          <a:xfrm flipV="1">
            <a:off x="216569" y="3908801"/>
            <a:ext cx="8463069" cy="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3" name="Shape 313"/>
          <p:cNvSpPr/>
          <p:nvPr/>
        </p:nvSpPr>
        <p:spPr>
          <a:xfrm flipH="1">
            <a:off x="2789192" y="2197585"/>
            <a:ext cx="0" cy="3265729"/>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4" name="Shape 314"/>
          <p:cNvSpPr/>
          <p:nvPr/>
        </p:nvSpPr>
        <p:spPr>
          <a:xfrm flipH="1">
            <a:off x="5743564" y="2197585"/>
            <a:ext cx="0" cy="3265729"/>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5" name="Shape 315"/>
          <p:cNvSpPr/>
          <p:nvPr/>
        </p:nvSpPr>
        <p:spPr>
          <a:xfrm>
            <a:off x="8638674" y="2197585"/>
            <a:ext cx="40963" cy="3265729"/>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Tree>
    <p:extLst>
      <p:ext uri="{BB962C8B-B14F-4D97-AF65-F5344CB8AC3E}">
        <p14:creationId xmlns:p14="http://schemas.microsoft.com/office/powerpoint/2010/main" val="356355162"/>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276"/>
                                        </p:tgtEl>
                                        <p:attrNameLst>
                                          <p:attrName>style.visibility</p:attrName>
                                        </p:attrNameLst>
                                      </p:cBhvr>
                                      <p:to>
                                        <p:strVal val="visible"/>
                                      </p:to>
                                    </p:set>
                                    <p:animEffect transition="in" filter="fade">
                                      <p:cBhvr>
                                        <p:cTn id="20"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312" grpId="0" animBg="1" advAuto="0"/>
      <p:bldP spid="313" grpId="0" animBg="1" advAuto="0"/>
      <p:bldP spid="314" grpId="0" animBg="1" advAuto="0"/>
      <p:bldP spid="315"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static.hsfiles.com/es/wp-content/gallery/paraguas-duo-rojo-recto/paraguas-duo-red-00b.jpg"/>
          <p:cNvPicPr>
            <a:picLocks noChangeAspect="1" noChangeArrowheads="1"/>
          </p:cNvPicPr>
          <p:nvPr/>
        </p:nvPicPr>
        <p:blipFill>
          <a:blip r:embed="rId3" cstate="print"/>
          <a:srcRect l="1899" t="8992" r="1899"/>
          <a:stretch>
            <a:fillRect/>
          </a:stretch>
        </p:blipFill>
        <p:spPr bwMode="auto">
          <a:xfrm>
            <a:off x="683568" y="1340768"/>
            <a:ext cx="7848872" cy="4320480"/>
          </a:xfrm>
          <a:prstGeom prst="rect">
            <a:avLst/>
          </a:prstGeom>
          <a:noFill/>
        </p:spPr>
      </p:pic>
      <p:sp>
        <p:nvSpPr>
          <p:cNvPr id="5" name="4 CuadroTexto"/>
          <p:cNvSpPr txBox="1"/>
          <p:nvPr/>
        </p:nvSpPr>
        <p:spPr>
          <a:xfrm rot="16200000">
            <a:off x="1210729" y="5062083"/>
            <a:ext cx="2400264" cy="286232"/>
          </a:xfrm>
          <a:prstGeom prst="rect">
            <a:avLst/>
          </a:prstGeom>
          <a:noFill/>
        </p:spPr>
        <p:txBody>
          <a:bodyPr wrap="square" rtlCol="0">
            <a:spAutoFit/>
          </a:bodyPr>
          <a:lstStyle/>
          <a:p>
            <a:pPr algn="ctr"/>
            <a:r>
              <a:rPr lang="es-EC" sz="1260" b="1" dirty="0" smtClean="0">
                <a:solidFill>
                  <a:schemeClr val="bg1"/>
                </a:solidFill>
              </a:rPr>
              <a:t>LEGISLATION</a:t>
            </a:r>
            <a:endParaRPr lang="es-EC" sz="1260" b="1" dirty="0">
              <a:solidFill>
                <a:schemeClr val="bg1"/>
              </a:solidFill>
            </a:endParaRPr>
          </a:p>
        </p:txBody>
      </p:sp>
      <p:sp>
        <p:nvSpPr>
          <p:cNvPr id="6" name="5 CuadroTexto"/>
          <p:cNvSpPr txBox="1"/>
          <p:nvPr/>
        </p:nvSpPr>
        <p:spPr>
          <a:xfrm rot="16200000">
            <a:off x="1932607" y="5062081"/>
            <a:ext cx="2400267" cy="286232"/>
          </a:xfrm>
          <a:prstGeom prst="rect">
            <a:avLst/>
          </a:prstGeom>
          <a:noFill/>
        </p:spPr>
        <p:txBody>
          <a:bodyPr wrap="square" rtlCol="0">
            <a:spAutoFit/>
          </a:bodyPr>
          <a:lstStyle/>
          <a:p>
            <a:pPr algn="ctr"/>
            <a:r>
              <a:rPr lang="es-EC" sz="1260" b="1" dirty="0" smtClean="0">
                <a:solidFill>
                  <a:schemeClr val="bg1"/>
                </a:solidFill>
              </a:rPr>
              <a:t>REGULATIONS</a:t>
            </a:r>
            <a:endParaRPr lang="es-EC" sz="1260" b="1" dirty="0">
              <a:solidFill>
                <a:schemeClr val="bg1"/>
              </a:solidFill>
            </a:endParaRPr>
          </a:p>
        </p:txBody>
      </p:sp>
      <p:sp>
        <p:nvSpPr>
          <p:cNvPr id="7" name="6 CuadroTexto"/>
          <p:cNvSpPr txBox="1"/>
          <p:nvPr/>
        </p:nvSpPr>
        <p:spPr>
          <a:xfrm rot="16200000">
            <a:off x="2650888" y="5062081"/>
            <a:ext cx="2400267" cy="286232"/>
          </a:xfrm>
          <a:prstGeom prst="rect">
            <a:avLst/>
          </a:prstGeom>
          <a:noFill/>
        </p:spPr>
        <p:txBody>
          <a:bodyPr wrap="square" rtlCol="0">
            <a:spAutoFit/>
          </a:bodyPr>
          <a:lstStyle/>
          <a:p>
            <a:pPr algn="ctr"/>
            <a:r>
              <a:rPr lang="es-EC" sz="1260" b="1" dirty="0" smtClean="0">
                <a:solidFill>
                  <a:schemeClr val="bg1"/>
                </a:solidFill>
              </a:rPr>
              <a:t>ORGANIZATION</a:t>
            </a:r>
            <a:endParaRPr lang="es-EC" sz="1260" b="1" dirty="0">
              <a:solidFill>
                <a:schemeClr val="bg1"/>
              </a:solidFill>
            </a:endParaRPr>
          </a:p>
        </p:txBody>
      </p:sp>
      <p:sp>
        <p:nvSpPr>
          <p:cNvPr id="15" name="14 CuadroTexto"/>
          <p:cNvSpPr txBox="1"/>
          <p:nvPr/>
        </p:nvSpPr>
        <p:spPr>
          <a:xfrm>
            <a:off x="2771800" y="1980129"/>
            <a:ext cx="3456384" cy="584775"/>
          </a:xfrm>
          <a:prstGeom prst="rect">
            <a:avLst/>
          </a:prstGeom>
          <a:noFill/>
        </p:spPr>
        <p:txBody>
          <a:bodyPr wrap="square" rtlCol="0">
            <a:spAutoFit/>
          </a:bodyPr>
          <a:lstStyle/>
          <a:p>
            <a:pPr algn="ctr"/>
            <a:r>
              <a:rPr lang="es-EC" sz="3200" b="1" dirty="0" smtClean="0">
                <a:solidFill>
                  <a:schemeClr val="bg1"/>
                </a:solidFill>
              </a:rPr>
              <a:t>Miembros de SSP</a:t>
            </a:r>
            <a:endParaRPr lang="es-EC" sz="3200" b="1" dirty="0">
              <a:solidFill>
                <a:schemeClr val="bg1"/>
              </a:solidFill>
            </a:endParaRPr>
          </a:p>
        </p:txBody>
      </p:sp>
      <p:sp>
        <p:nvSpPr>
          <p:cNvPr id="17" name="Shape 589"/>
          <p:cNvSpPr txBox="1">
            <a:spLocks/>
          </p:cNvSpPr>
          <p:nvPr/>
        </p:nvSpPr>
        <p:spPr>
          <a:xfrm>
            <a:off x="836196" y="329490"/>
            <a:ext cx="7482439" cy="644772"/>
          </a:xfrm>
          <a:prstGeom prst="rect">
            <a:avLst/>
          </a:prstGeom>
          <a:solidFill>
            <a:schemeClr val="accent5">
              <a:lumMod val="75000"/>
            </a:schemeClr>
          </a:solidFill>
        </p:spPr>
        <p:txBody>
          <a:bodyPr>
            <a:noAutofit/>
          </a:bodyPr>
          <a:lstStyle>
            <a:lvl1pPr algn="ctr" defTabSz="457200" rtl="0" eaLnBrk="1" latinLnBrk="0" hangingPunct="1">
              <a:spcBef>
                <a:spcPct val="0"/>
              </a:spcBef>
              <a:buNone/>
              <a:defRPr sz="4000" b="0" i="0" kern="1200">
                <a:solidFill>
                  <a:schemeClr val="tx1"/>
                </a:solidFill>
                <a:latin typeface="Open Sans"/>
                <a:ea typeface="+mj-ea"/>
                <a:cs typeface="Open Sans"/>
              </a:defRPr>
            </a:lvl1pPr>
          </a:lstStyle>
          <a:p>
            <a:pPr defTabSz="148133">
              <a:defRPr sz="4608"/>
            </a:pPr>
            <a:r>
              <a:rPr lang="es-CL" sz="2400" b="1" dirty="0" smtClean="0">
                <a:solidFill>
                  <a:schemeClr val="bg1"/>
                </a:solidFill>
              </a:rPr>
              <a:t>   Gestión de la seguridad operacional</a:t>
            </a:r>
            <a:endParaRPr lang="es-CL" sz="2400" b="1" dirty="0">
              <a:solidFill>
                <a:schemeClr val="bg1"/>
              </a:solidFill>
            </a:endParaRPr>
          </a:p>
        </p:txBody>
      </p:sp>
      <p:sp>
        <p:nvSpPr>
          <p:cNvPr id="16" name="Freeform 13"/>
          <p:cNvSpPr/>
          <p:nvPr/>
        </p:nvSpPr>
        <p:spPr>
          <a:xfrm>
            <a:off x="5004048" y="3253317"/>
            <a:ext cx="1364653" cy="1584176"/>
          </a:xfrm>
          <a:custGeom>
            <a:avLst/>
            <a:gdLst>
              <a:gd name="connsiteX0" fmla="*/ 0 w 1667128"/>
              <a:gd name="connsiteY0" fmla="*/ 136386 h 818298"/>
              <a:gd name="connsiteX1" fmla="*/ 39947 w 1667128"/>
              <a:gd name="connsiteY1" fmla="*/ 39947 h 818298"/>
              <a:gd name="connsiteX2" fmla="*/ 136387 w 1667128"/>
              <a:gd name="connsiteY2" fmla="*/ 1 h 818298"/>
              <a:gd name="connsiteX3" fmla="*/ 1530742 w 1667128"/>
              <a:gd name="connsiteY3" fmla="*/ 0 h 818298"/>
              <a:gd name="connsiteX4" fmla="*/ 1627181 w 1667128"/>
              <a:gd name="connsiteY4" fmla="*/ 39947 h 818298"/>
              <a:gd name="connsiteX5" fmla="*/ 1667127 w 1667128"/>
              <a:gd name="connsiteY5" fmla="*/ 136387 h 818298"/>
              <a:gd name="connsiteX6" fmla="*/ 1667128 w 1667128"/>
              <a:gd name="connsiteY6" fmla="*/ 681912 h 818298"/>
              <a:gd name="connsiteX7" fmla="*/ 1627181 w 1667128"/>
              <a:gd name="connsiteY7" fmla="*/ 778351 h 818298"/>
              <a:gd name="connsiteX8" fmla="*/ 1530741 w 1667128"/>
              <a:gd name="connsiteY8" fmla="*/ 818298 h 818298"/>
              <a:gd name="connsiteX9" fmla="*/ 136386 w 1667128"/>
              <a:gd name="connsiteY9" fmla="*/ 818298 h 818298"/>
              <a:gd name="connsiteX10" fmla="*/ 39947 w 1667128"/>
              <a:gd name="connsiteY10" fmla="*/ 778351 h 818298"/>
              <a:gd name="connsiteX11" fmla="*/ 1 w 1667128"/>
              <a:gd name="connsiteY11" fmla="*/ 681911 h 818298"/>
              <a:gd name="connsiteX12" fmla="*/ 0 w 1667128"/>
              <a:gd name="connsiteY12" fmla="*/ 136386 h 8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7128" h="818298">
                <a:moveTo>
                  <a:pt x="0" y="136386"/>
                </a:moveTo>
                <a:cubicBezTo>
                  <a:pt x="0" y="100214"/>
                  <a:pt x="14369" y="65524"/>
                  <a:pt x="39947" y="39947"/>
                </a:cubicBezTo>
                <a:cubicBezTo>
                  <a:pt x="65524" y="14370"/>
                  <a:pt x="100215" y="1"/>
                  <a:pt x="136387" y="1"/>
                </a:cubicBezTo>
                <a:lnTo>
                  <a:pt x="1530742" y="0"/>
                </a:lnTo>
                <a:cubicBezTo>
                  <a:pt x="1566914" y="0"/>
                  <a:pt x="1601604" y="14369"/>
                  <a:pt x="1627181" y="39947"/>
                </a:cubicBezTo>
                <a:cubicBezTo>
                  <a:pt x="1652758" y="65524"/>
                  <a:pt x="1667127" y="100215"/>
                  <a:pt x="1667127" y="136387"/>
                </a:cubicBezTo>
                <a:cubicBezTo>
                  <a:pt x="1667127" y="318229"/>
                  <a:pt x="1667128" y="500070"/>
                  <a:pt x="1667128" y="681912"/>
                </a:cubicBezTo>
                <a:cubicBezTo>
                  <a:pt x="1667128" y="718084"/>
                  <a:pt x="1652759" y="752774"/>
                  <a:pt x="1627181" y="778351"/>
                </a:cubicBezTo>
                <a:cubicBezTo>
                  <a:pt x="1601604" y="803928"/>
                  <a:pt x="1566913" y="818298"/>
                  <a:pt x="1530741" y="818298"/>
                </a:cubicBezTo>
                <a:lnTo>
                  <a:pt x="136386" y="818298"/>
                </a:lnTo>
                <a:cubicBezTo>
                  <a:pt x="100214" y="818298"/>
                  <a:pt x="65524" y="803929"/>
                  <a:pt x="39947" y="778351"/>
                </a:cubicBezTo>
                <a:cubicBezTo>
                  <a:pt x="14370" y="752774"/>
                  <a:pt x="1" y="718083"/>
                  <a:pt x="1" y="681911"/>
                </a:cubicBezTo>
                <a:cubicBezTo>
                  <a:pt x="1" y="500069"/>
                  <a:pt x="0" y="318228"/>
                  <a:pt x="0" y="136386"/>
                </a:cubicBezTo>
                <a:close/>
              </a:path>
            </a:pathLst>
          </a:custGeom>
          <a:solidFill>
            <a:schemeClr val="accent5">
              <a:lumMod val="75000"/>
            </a:schemeClr>
          </a:solidFill>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lIns="69964" tIns="69964" rIns="69964" bIns="69964" spcCol="1270" anchor="ctr"/>
          <a:lstStyle/>
          <a:p>
            <a:pPr algn="ctr" defTabSz="466707">
              <a:lnSpc>
                <a:spcPct val="90000"/>
              </a:lnSpc>
              <a:spcAft>
                <a:spcPct val="35000"/>
              </a:spcAft>
              <a:defRPr/>
            </a:pPr>
            <a:r>
              <a:rPr lang="en-GB" sz="2800" b="1" dirty="0" smtClean="0"/>
              <a:t>AIG</a:t>
            </a:r>
          </a:p>
          <a:p>
            <a:pPr algn="ctr" defTabSz="466707">
              <a:lnSpc>
                <a:spcPct val="90000"/>
              </a:lnSpc>
              <a:spcAft>
                <a:spcPct val="35000"/>
              </a:spcAft>
              <a:defRPr/>
            </a:pPr>
            <a:r>
              <a:rPr lang="en-GB" sz="2800" b="1" dirty="0" smtClean="0"/>
              <a:t>(JIA)</a:t>
            </a:r>
            <a:endParaRPr lang="en-GB" sz="2800" b="1" dirty="0"/>
          </a:p>
        </p:txBody>
      </p:sp>
      <p:sp>
        <p:nvSpPr>
          <p:cNvPr id="18" name="Freeform 13"/>
          <p:cNvSpPr/>
          <p:nvPr/>
        </p:nvSpPr>
        <p:spPr>
          <a:xfrm>
            <a:off x="2847307" y="3212976"/>
            <a:ext cx="1364653" cy="1584176"/>
          </a:xfrm>
          <a:custGeom>
            <a:avLst/>
            <a:gdLst>
              <a:gd name="connsiteX0" fmla="*/ 0 w 1667128"/>
              <a:gd name="connsiteY0" fmla="*/ 136386 h 818298"/>
              <a:gd name="connsiteX1" fmla="*/ 39947 w 1667128"/>
              <a:gd name="connsiteY1" fmla="*/ 39947 h 818298"/>
              <a:gd name="connsiteX2" fmla="*/ 136387 w 1667128"/>
              <a:gd name="connsiteY2" fmla="*/ 1 h 818298"/>
              <a:gd name="connsiteX3" fmla="*/ 1530742 w 1667128"/>
              <a:gd name="connsiteY3" fmla="*/ 0 h 818298"/>
              <a:gd name="connsiteX4" fmla="*/ 1627181 w 1667128"/>
              <a:gd name="connsiteY4" fmla="*/ 39947 h 818298"/>
              <a:gd name="connsiteX5" fmla="*/ 1667127 w 1667128"/>
              <a:gd name="connsiteY5" fmla="*/ 136387 h 818298"/>
              <a:gd name="connsiteX6" fmla="*/ 1667128 w 1667128"/>
              <a:gd name="connsiteY6" fmla="*/ 681912 h 818298"/>
              <a:gd name="connsiteX7" fmla="*/ 1627181 w 1667128"/>
              <a:gd name="connsiteY7" fmla="*/ 778351 h 818298"/>
              <a:gd name="connsiteX8" fmla="*/ 1530741 w 1667128"/>
              <a:gd name="connsiteY8" fmla="*/ 818298 h 818298"/>
              <a:gd name="connsiteX9" fmla="*/ 136386 w 1667128"/>
              <a:gd name="connsiteY9" fmla="*/ 818298 h 818298"/>
              <a:gd name="connsiteX10" fmla="*/ 39947 w 1667128"/>
              <a:gd name="connsiteY10" fmla="*/ 778351 h 818298"/>
              <a:gd name="connsiteX11" fmla="*/ 1 w 1667128"/>
              <a:gd name="connsiteY11" fmla="*/ 681911 h 818298"/>
              <a:gd name="connsiteX12" fmla="*/ 0 w 1667128"/>
              <a:gd name="connsiteY12" fmla="*/ 136386 h 8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7128" h="818298">
                <a:moveTo>
                  <a:pt x="0" y="136386"/>
                </a:moveTo>
                <a:cubicBezTo>
                  <a:pt x="0" y="100214"/>
                  <a:pt x="14369" y="65524"/>
                  <a:pt x="39947" y="39947"/>
                </a:cubicBezTo>
                <a:cubicBezTo>
                  <a:pt x="65524" y="14370"/>
                  <a:pt x="100215" y="1"/>
                  <a:pt x="136387" y="1"/>
                </a:cubicBezTo>
                <a:lnTo>
                  <a:pt x="1530742" y="0"/>
                </a:lnTo>
                <a:cubicBezTo>
                  <a:pt x="1566914" y="0"/>
                  <a:pt x="1601604" y="14369"/>
                  <a:pt x="1627181" y="39947"/>
                </a:cubicBezTo>
                <a:cubicBezTo>
                  <a:pt x="1652758" y="65524"/>
                  <a:pt x="1667127" y="100215"/>
                  <a:pt x="1667127" y="136387"/>
                </a:cubicBezTo>
                <a:cubicBezTo>
                  <a:pt x="1667127" y="318229"/>
                  <a:pt x="1667128" y="500070"/>
                  <a:pt x="1667128" y="681912"/>
                </a:cubicBezTo>
                <a:cubicBezTo>
                  <a:pt x="1667128" y="718084"/>
                  <a:pt x="1652759" y="752774"/>
                  <a:pt x="1627181" y="778351"/>
                </a:cubicBezTo>
                <a:cubicBezTo>
                  <a:pt x="1601604" y="803928"/>
                  <a:pt x="1566913" y="818298"/>
                  <a:pt x="1530741" y="818298"/>
                </a:cubicBezTo>
                <a:lnTo>
                  <a:pt x="136386" y="818298"/>
                </a:lnTo>
                <a:cubicBezTo>
                  <a:pt x="100214" y="818298"/>
                  <a:pt x="65524" y="803929"/>
                  <a:pt x="39947" y="778351"/>
                </a:cubicBezTo>
                <a:cubicBezTo>
                  <a:pt x="14370" y="752774"/>
                  <a:pt x="1" y="718083"/>
                  <a:pt x="1" y="681911"/>
                </a:cubicBezTo>
                <a:cubicBezTo>
                  <a:pt x="1" y="500069"/>
                  <a:pt x="0" y="318228"/>
                  <a:pt x="0" y="136386"/>
                </a:cubicBezTo>
                <a:close/>
              </a:path>
            </a:pathLst>
          </a:custGeom>
          <a:solidFill>
            <a:schemeClr val="accent5">
              <a:lumMod val="75000"/>
            </a:schemeClr>
          </a:solidFill>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lIns="69964" tIns="69964" rIns="69964" bIns="69964" spcCol="1270" anchor="ctr"/>
          <a:lstStyle/>
          <a:p>
            <a:pPr algn="ctr" defTabSz="466707">
              <a:lnSpc>
                <a:spcPct val="90000"/>
              </a:lnSpc>
              <a:spcAft>
                <a:spcPct val="35000"/>
              </a:spcAft>
              <a:defRPr/>
            </a:pPr>
            <a:r>
              <a:rPr lang="en-GB" sz="2800" b="1" dirty="0" smtClean="0"/>
              <a:t>CAA</a:t>
            </a:r>
          </a:p>
          <a:p>
            <a:pPr algn="ctr" defTabSz="466707">
              <a:lnSpc>
                <a:spcPct val="90000"/>
              </a:lnSpc>
              <a:spcAft>
                <a:spcPct val="35000"/>
              </a:spcAft>
              <a:defRPr/>
            </a:pPr>
            <a:r>
              <a:rPr lang="en-GB" sz="2800" b="1" dirty="0" smtClean="0"/>
              <a:t>(DGAC)</a:t>
            </a:r>
            <a:endParaRPr lang="en-GB" sz="2800" b="1" dirty="0"/>
          </a:p>
        </p:txBody>
      </p:sp>
      <p:sp>
        <p:nvSpPr>
          <p:cNvPr id="11" name="Freeform 13"/>
          <p:cNvSpPr/>
          <p:nvPr/>
        </p:nvSpPr>
        <p:spPr>
          <a:xfrm>
            <a:off x="2267744" y="5157192"/>
            <a:ext cx="4680520" cy="864096"/>
          </a:xfrm>
          <a:custGeom>
            <a:avLst/>
            <a:gdLst>
              <a:gd name="connsiteX0" fmla="*/ 0 w 1667128"/>
              <a:gd name="connsiteY0" fmla="*/ 136386 h 818298"/>
              <a:gd name="connsiteX1" fmla="*/ 39947 w 1667128"/>
              <a:gd name="connsiteY1" fmla="*/ 39947 h 818298"/>
              <a:gd name="connsiteX2" fmla="*/ 136387 w 1667128"/>
              <a:gd name="connsiteY2" fmla="*/ 1 h 818298"/>
              <a:gd name="connsiteX3" fmla="*/ 1530742 w 1667128"/>
              <a:gd name="connsiteY3" fmla="*/ 0 h 818298"/>
              <a:gd name="connsiteX4" fmla="*/ 1627181 w 1667128"/>
              <a:gd name="connsiteY4" fmla="*/ 39947 h 818298"/>
              <a:gd name="connsiteX5" fmla="*/ 1667127 w 1667128"/>
              <a:gd name="connsiteY5" fmla="*/ 136387 h 818298"/>
              <a:gd name="connsiteX6" fmla="*/ 1667128 w 1667128"/>
              <a:gd name="connsiteY6" fmla="*/ 681912 h 818298"/>
              <a:gd name="connsiteX7" fmla="*/ 1627181 w 1667128"/>
              <a:gd name="connsiteY7" fmla="*/ 778351 h 818298"/>
              <a:gd name="connsiteX8" fmla="*/ 1530741 w 1667128"/>
              <a:gd name="connsiteY8" fmla="*/ 818298 h 818298"/>
              <a:gd name="connsiteX9" fmla="*/ 136386 w 1667128"/>
              <a:gd name="connsiteY9" fmla="*/ 818298 h 818298"/>
              <a:gd name="connsiteX10" fmla="*/ 39947 w 1667128"/>
              <a:gd name="connsiteY10" fmla="*/ 778351 h 818298"/>
              <a:gd name="connsiteX11" fmla="*/ 1 w 1667128"/>
              <a:gd name="connsiteY11" fmla="*/ 681911 h 818298"/>
              <a:gd name="connsiteX12" fmla="*/ 0 w 1667128"/>
              <a:gd name="connsiteY12" fmla="*/ 136386 h 8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7128" h="818298">
                <a:moveTo>
                  <a:pt x="0" y="136386"/>
                </a:moveTo>
                <a:cubicBezTo>
                  <a:pt x="0" y="100214"/>
                  <a:pt x="14369" y="65524"/>
                  <a:pt x="39947" y="39947"/>
                </a:cubicBezTo>
                <a:cubicBezTo>
                  <a:pt x="65524" y="14370"/>
                  <a:pt x="100215" y="1"/>
                  <a:pt x="136387" y="1"/>
                </a:cubicBezTo>
                <a:lnTo>
                  <a:pt x="1530742" y="0"/>
                </a:lnTo>
                <a:cubicBezTo>
                  <a:pt x="1566914" y="0"/>
                  <a:pt x="1601604" y="14369"/>
                  <a:pt x="1627181" y="39947"/>
                </a:cubicBezTo>
                <a:cubicBezTo>
                  <a:pt x="1652758" y="65524"/>
                  <a:pt x="1667127" y="100215"/>
                  <a:pt x="1667127" y="136387"/>
                </a:cubicBezTo>
                <a:cubicBezTo>
                  <a:pt x="1667127" y="318229"/>
                  <a:pt x="1667128" y="500070"/>
                  <a:pt x="1667128" y="681912"/>
                </a:cubicBezTo>
                <a:cubicBezTo>
                  <a:pt x="1667128" y="718084"/>
                  <a:pt x="1652759" y="752774"/>
                  <a:pt x="1627181" y="778351"/>
                </a:cubicBezTo>
                <a:cubicBezTo>
                  <a:pt x="1601604" y="803928"/>
                  <a:pt x="1566913" y="818298"/>
                  <a:pt x="1530741" y="818298"/>
                </a:cubicBezTo>
                <a:lnTo>
                  <a:pt x="136386" y="818298"/>
                </a:lnTo>
                <a:cubicBezTo>
                  <a:pt x="100214" y="818298"/>
                  <a:pt x="65524" y="803929"/>
                  <a:pt x="39947" y="778351"/>
                </a:cubicBezTo>
                <a:cubicBezTo>
                  <a:pt x="14370" y="752774"/>
                  <a:pt x="1" y="718083"/>
                  <a:pt x="1" y="681911"/>
                </a:cubicBezTo>
                <a:cubicBezTo>
                  <a:pt x="1" y="500069"/>
                  <a:pt x="0" y="318228"/>
                  <a:pt x="0" y="136386"/>
                </a:cubicBezTo>
                <a:close/>
              </a:path>
            </a:pathLst>
          </a:custGeom>
          <a:solidFill>
            <a:schemeClr val="accent6">
              <a:lumMod val="50000"/>
            </a:schemeClr>
          </a:solidFill>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lIns="69964" tIns="69964" rIns="69964" bIns="69964" spcCol="1270" anchor="ctr"/>
          <a:lstStyle/>
          <a:p>
            <a:pPr algn="ctr" defTabSz="466707">
              <a:lnSpc>
                <a:spcPct val="90000"/>
              </a:lnSpc>
              <a:spcAft>
                <a:spcPct val="35000"/>
              </a:spcAft>
              <a:defRPr/>
            </a:pPr>
            <a:r>
              <a:rPr lang="en-GB" sz="2800" b="1" dirty="0" smtClean="0">
                <a:solidFill>
                  <a:srgbClr val="FFFF00"/>
                </a:solidFill>
              </a:rPr>
              <a:t>Otras organizaciones a ser determinadas por el Estado</a:t>
            </a:r>
            <a:endParaRPr lang="en-GB" sz="2800" b="1" dirty="0">
              <a:solidFill>
                <a:srgbClr val="FFFF00"/>
              </a:solidFill>
            </a:endParaRPr>
          </a:p>
        </p:txBody>
      </p:sp>
    </p:spTree>
    <p:extLst>
      <p:ext uri="{BB962C8B-B14F-4D97-AF65-F5344CB8AC3E}">
        <p14:creationId xmlns:p14="http://schemas.microsoft.com/office/powerpoint/2010/main" val="801493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recycle_wd.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000" r="5000"/>
          <a:stretch>
            <a:fillRect/>
          </a:stretch>
        </p:blipFill>
        <p:spPr>
          <a:xfrm>
            <a:off x="0" y="0"/>
            <a:ext cx="9144000" cy="6858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1879602" y="2803876"/>
            <a:ext cx="5406571" cy="1015663"/>
          </a:xfrm>
          <a:prstGeom prst="rect">
            <a:avLst/>
          </a:prstGeom>
          <a:noFill/>
        </p:spPr>
        <p:txBody>
          <a:bodyPr wrap="square" rtlCol="0">
            <a:spAutoFit/>
          </a:bodyPr>
          <a:lstStyle/>
          <a:p>
            <a:pPr algn="ctr"/>
            <a:r>
              <a:rPr lang="es-PE" sz="3000" b="1" dirty="0" smtClean="0">
                <a:solidFill>
                  <a:srgbClr val="FFFFFF"/>
                </a:solidFill>
                <a:latin typeface="Open Sans"/>
                <a:cs typeface="Open Sans"/>
              </a:rPr>
              <a:t>“Fase 4 para la  implantación del SSP”</a:t>
            </a:r>
            <a:endParaRPr lang="es-PE" sz="3000" dirty="0">
              <a:solidFill>
                <a:srgbClr val="FFFFFF"/>
              </a:solidFill>
              <a:latin typeface="Open Sans"/>
              <a:cs typeface="Open Sans"/>
            </a:endParaRPr>
          </a:p>
        </p:txBody>
      </p:sp>
    </p:spTree>
    <p:extLst>
      <p:ext uri="{BB962C8B-B14F-4D97-AF65-F5344CB8AC3E}">
        <p14:creationId xmlns:p14="http://schemas.microsoft.com/office/powerpoint/2010/main" val="30435304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353416" y="371012"/>
            <a:ext cx="2130255" cy="952500"/>
          </a:xfrm>
          <a:prstGeom prst="rect">
            <a:avLst/>
          </a:prstGeom>
        </p:spPr>
        <p:txBody>
          <a:bodyPr vert="horz" lIns="0" tIns="0" rIns="0" bIns="0" rtlCol="0" anchor="ctr">
            <a:normAutofit/>
          </a:bodyPr>
          <a:lstStyle/>
          <a:p>
            <a:pPr lvl="0">
              <a:defRPr sz="1800">
                <a:solidFill>
                  <a:srgbClr val="000000"/>
                </a:solidFill>
              </a:defRPr>
            </a:pPr>
            <a:r>
              <a:rPr lang="es-EC" sz="2400" b="1" dirty="0" smtClean="0">
                <a:solidFill>
                  <a:schemeClr val="bg1"/>
                </a:solidFill>
              </a:rPr>
              <a:t>Fase </a:t>
            </a:r>
            <a:r>
              <a:rPr lang="es-EC" sz="2400" b="1" dirty="0">
                <a:solidFill>
                  <a:schemeClr val="bg1"/>
                </a:solidFill>
              </a:rPr>
              <a:t>4</a:t>
            </a:r>
            <a:endParaRPr sz="2400" b="1" dirty="0">
              <a:solidFill>
                <a:schemeClr val="bg1"/>
              </a:solidFill>
            </a:endParaRPr>
          </a:p>
        </p:txBody>
      </p:sp>
      <p:sp>
        <p:nvSpPr>
          <p:cNvPr id="271" name="Shape 271"/>
          <p:cNvSpPr>
            <a:spLocks noGrp="1"/>
          </p:cNvSpPr>
          <p:nvPr>
            <p:ph type="sldNum" sz="quarter" idx="2"/>
          </p:nvPr>
        </p:nvSpPr>
        <p:spPr>
          <a:prstGeom prst="rect">
            <a:avLst/>
          </a:prstGeom>
        </p:spPr>
        <p:txBody>
          <a:bodyPr/>
          <a:lstStyle/>
          <a:p>
            <a:pPr lvl="0">
              <a:defRPr>
                <a:solidFill>
                  <a:srgbClr val="000000"/>
                </a:solidFill>
              </a:defRPr>
            </a:pPr>
            <a:fld id="{86CB4B4D-7CA3-9044-876B-883B54F8677D}" type="slidenum">
              <a:rPr>
                <a:solidFill>
                  <a:srgbClr val="FFFFFF"/>
                </a:solidFill>
              </a:rPr>
              <a:t>31</a:t>
            </a:fld>
            <a:endParaRPr dirty="0">
              <a:solidFill>
                <a:srgbClr val="FFFFFF"/>
              </a:solidFill>
            </a:endParaRPr>
          </a:p>
        </p:txBody>
      </p:sp>
      <p:grpSp>
        <p:nvGrpSpPr>
          <p:cNvPr id="276" name="Group 276"/>
          <p:cNvGrpSpPr/>
          <p:nvPr/>
        </p:nvGrpSpPr>
        <p:grpSpPr>
          <a:xfrm>
            <a:off x="108285" y="2075446"/>
            <a:ext cx="2490536" cy="1306319"/>
            <a:chOff x="0" y="0"/>
            <a:chExt cx="4911519" cy="3122815"/>
          </a:xfrm>
        </p:grpSpPr>
        <p:grpSp>
          <p:nvGrpSpPr>
            <p:cNvPr id="274" name="Group 274"/>
            <p:cNvGrpSpPr/>
            <p:nvPr/>
          </p:nvGrpSpPr>
          <p:grpSpPr>
            <a:xfrm>
              <a:off x="1704767" y="0"/>
              <a:ext cx="1407074" cy="1258530"/>
              <a:chOff x="-47456" y="34714"/>
              <a:chExt cx="1407073" cy="1258529"/>
            </a:xfrm>
          </p:grpSpPr>
          <p:sp>
            <p:nvSpPr>
              <p:cNvPr id="272" name="Shape 272"/>
              <p:cNvSpPr/>
              <p:nvPr/>
            </p:nvSpPr>
            <p:spPr>
              <a:xfrm>
                <a:off x="72198" y="34714"/>
                <a:ext cx="1179320"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3" name="Shape 273"/>
              <p:cNvSpPr/>
              <p:nvPr/>
            </p:nvSpPr>
            <p:spPr>
              <a:xfrm>
                <a:off x="-47456" y="374081"/>
                <a:ext cx="1407073" cy="57940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defRPr>
                </a:lvl1pPr>
              </a:lstStyle>
              <a:p>
                <a:pPr lvl="0">
                  <a:defRPr sz="1800">
                    <a:solidFill>
                      <a:srgbClr val="000000"/>
                    </a:solidFill>
                  </a:defRPr>
                </a:pPr>
                <a:r>
                  <a:rPr lang="es-EC" sz="2250" dirty="0">
                    <a:solidFill>
                      <a:schemeClr val="bg1"/>
                    </a:solidFill>
                  </a:rPr>
                  <a:t>1</a:t>
                </a:r>
                <a:endParaRPr sz="2250" dirty="0">
                  <a:solidFill>
                    <a:schemeClr val="bg1"/>
                  </a:solidFill>
                </a:endParaRPr>
              </a:p>
            </p:txBody>
          </p:sp>
        </p:grpSp>
        <p:sp>
          <p:nvSpPr>
            <p:cNvPr id="275" name="Shape 275"/>
            <p:cNvSpPr/>
            <p:nvPr/>
          </p:nvSpPr>
          <p:spPr>
            <a:xfrm>
              <a:off x="0" y="1357005"/>
              <a:ext cx="4911519" cy="1765810"/>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2.2 </a:t>
              </a:r>
              <a:r>
                <a:rPr lang="es-EC" sz="1600" b="1" dirty="0"/>
                <a:t>– Revisar y acordar los SPIs del proveedor</a:t>
              </a:r>
              <a:endParaRPr sz="1600" b="1" dirty="0"/>
            </a:p>
          </p:txBody>
        </p:sp>
      </p:grpSp>
      <p:grpSp>
        <p:nvGrpSpPr>
          <p:cNvPr id="281" name="Group 281"/>
          <p:cNvGrpSpPr/>
          <p:nvPr/>
        </p:nvGrpSpPr>
        <p:grpSpPr>
          <a:xfrm>
            <a:off x="5859378" y="2027317"/>
            <a:ext cx="2779296" cy="1581406"/>
            <a:chOff x="-3521435" y="-46803"/>
            <a:chExt cx="5158827" cy="3721566"/>
          </a:xfrm>
        </p:grpSpPr>
        <p:grpSp>
          <p:nvGrpSpPr>
            <p:cNvPr id="279" name="Group 279"/>
            <p:cNvGrpSpPr/>
            <p:nvPr/>
          </p:nvGrpSpPr>
          <p:grpSpPr>
            <a:xfrm>
              <a:off x="-1812113" y="-46803"/>
              <a:ext cx="1407074" cy="1258530"/>
              <a:chOff x="-178664" y="204048"/>
              <a:chExt cx="1407073" cy="1258529"/>
            </a:xfrm>
          </p:grpSpPr>
          <p:sp>
            <p:nvSpPr>
              <p:cNvPr id="277" name="Shape 277"/>
              <p:cNvSpPr/>
              <p:nvPr/>
            </p:nvSpPr>
            <p:spPr>
              <a:xfrm>
                <a:off x="-17137" y="204048"/>
                <a:ext cx="1026376"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8" name="Shape 278"/>
              <p:cNvSpPr/>
              <p:nvPr/>
            </p:nvSpPr>
            <p:spPr>
              <a:xfrm>
                <a:off x="-178664" y="547928"/>
                <a:ext cx="1407073" cy="570385"/>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rgbClr val="FFFF00"/>
                    </a:solidFill>
                  </a:rPr>
                  <a:t>3</a:t>
                </a:r>
                <a:endParaRPr sz="2250" dirty="0">
                  <a:solidFill>
                    <a:srgbClr val="FFFF00"/>
                  </a:solidFill>
                </a:endParaRPr>
              </a:p>
            </p:txBody>
          </p:sp>
        </p:grpSp>
        <p:sp>
          <p:nvSpPr>
            <p:cNvPr id="280" name="Shape 280"/>
            <p:cNvSpPr/>
            <p:nvPr/>
          </p:nvSpPr>
          <p:spPr>
            <a:xfrm>
              <a:off x="-3521435" y="1357006"/>
              <a:ext cx="5158827" cy="2317757"/>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3.2 (ii) c) </a:t>
              </a:r>
              <a:r>
                <a:rPr lang="es-EC" sz="1600" b="1" dirty="0"/>
                <a:t>– Promover el intercambio de información de SO con proveedores y otros Estados y entre ellos</a:t>
              </a:r>
              <a:endParaRPr sz="1600" b="1" dirty="0"/>
            </a:p>
          </p:txBody>
        </p:sp>
      </p:grpSp>
      <p:grpSp>
        <p:nvGrpSpPr>
          <p:cNvPr id="286" name="Group 286"/>
          <p:cNvGrpSpPr/>
          <p:nvPr/>
        </p:nvGrpSpPr>
        <p:grpSpPr>
          <a:xfrm>
            <a:off x="3007895" y="1979197"/>
            <a:ext cx="2562726" cy="1615377"/>
            <a:chOff x="-1778488" y="70078"/>
            <a:chExt cx="4280602" cy="3065238"/>
          </a:xfrm>
        </p:grpSpPr>
        <p:grpSp>
          <p:nvGrpSpPr>
            <p:cNvPr id="284" name="Group 284"/>
            <p:cNvGrpSpPr/>
            <p:nvPr/>
          </p:nvGrpSpPr>
          <p:grpSpPr>
            <a:xfrm>
              <a:off x="-206719" y="70078"/>
              <a:ext cx="1407074" cy="1065818"/>
              <a:chOff x="135005" y="198397"/>
              <a:chExt cx="1407073" cy="1065817"/>
            </a:xfrm>
          </p:grpSpPr>
          <p:sp>
            <p:nvSpPr>
              <p:cNvPr id="282" name="Shape 282"/>
              <p:cNvSpPr/>
              <p:nvPr/>
            </p:nvSpPr>
            <p:spPr>
              <a:xfrm>
                <a:off x="331744" y="198397"/>
                <a:ext cx="1043227" cy="10658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83" name="Shape 283"/>
              <p:cNvSpPr/>
              <p:nvPr/>
            </p:nvSpPr>
            <p:spPr>
              <a:xfrm>
                <a:off x="135005" y="531547"/>
                <a:ext cx="1407073" cy="459913"/>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b="1" dirty="0">
                    <a:solidFill>
                      <a:srgbClr val="FFFF00"/>
                    </a:solidFill>
                  </a:rPr>
                  <a:t>3</a:t>
                </a:r>
                <a:endParaRPr sz="2250" b="1" dirty="0">
                  <a:solidFill>
                    <a:srgbClr val="FFFF00"/>
                  </a:solidFill>
                </a:endParaRPr>
              </a:p>
            </p:txBody>
          </p:sp>
        </p:grpSp>
        <p:sp>
          <p:nvSpPr>
            <p:cNvPr id="285" name="Shape 285"/>
            <p:cNvSpPr/>
            <p:nvPr/>
          </p:nvSpPr>
          <p:spPr>
            <a:xfrm>
              <a:off x="-1778488" y="1266460"/>
              <a:ext cx="4280602" cy="186885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3.2 (ii) a) </a:t>
              </a:r>
              <a:r>
                <a:rPr lang="es-EC" sz="1600" b="1" dirty="0"/>
                <a:t>– Implementar sistemas de notificación voluntaria / confidencial</a:t>
              </a:r>
              <a:endParaRPr sz="1600" b="1" dirty="0"/>
            </a:p>
          </p:txBody>
        </p:sp>
      </p:grpSp>
      <p:grpSp>
        <p:nvGrpSpPr>
          <p:cNvPr id="291" name="Group 291"/>
          <p:cNvGrpSpPr/>
          <p:nvPr/>
        </p:nvGrpSpPr>
        <p:grpSpPr>
          <a:xfrm>
            <a:off x="5859379" y="3804653"/>
            <a:ext cx="2779295" cy="1804551"/>
            <a:chOff x="-3756152" y="46802"/>
            <a:chExt cx="6339682" cy="4812134"/>
          </a:xfrm>
        </p:grpSpPr>
        <p:grpSp>
          <p:nvGrpSpPr>
            <p:cNvPr id="289" name="Group 289"/>
            <p:cNvGrpSpPr/>
            <p:nvPr/>
          </p:nvGrpSpPr>
          <p:grpSpPr>
            <a:xfrm>
              <a:off x="-1493042" y="46802"/>
              <a:ext cx="1407074" cy="1466650"/>
              <a:chOff x="0" y="204048"/>
              <a:chExt cx="1407073" cy="1466649"/>
            </a:xfrm>
          </p:grpSpPr>
          <p:sp>
            <p:nvSpPr>
              <p:cNvPr id="287" name="Shape 287"/>
              <p:cNvSpPr/>
              <p:nvPr/>
            </p:nvSpPr>
            <p:spPr>
              <a:xfrm>
                <a:off x="72197" y="204048"/>
                <a:ext cx="1258529" cy="14666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88" name="Shape 288"/>
              <p:cNvSpPr/>
              <p:nvPr/>
            </p:nvSpPr>
            <p:spPr>
              <a:xfrm>
                <a:off x="0" y="638298"/>
                <a:ext cx="1407073" cy="646330"/>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b="1" dirty="0">
                    <a:solidFill>
                      <a:schemeClr val="bg1"/>
                    </a:solidFill>
                  </a:rPr>
                  <a:t>4</a:t>
                </a:r>
                <a:endParaRPr sz="2250" b="1" dirty="0">
                  <a:solidFill>
                    <a:schemeClr val="bg1"/>
                  </a:solidFill>
                </a:endParaRPr>
              </a:p>
            </p:txBody>
          </p:sp>
        </p:grpSp>
        <p:sp>
          <p:nvSpPr>
            <p:cNvPr id="290" name="Shape 290"/>
            <p:cNvSpPr/>
            <p:nvPr/>
          </p:nvSpPr>
          <p:spPr>
            <a:xfrm>
              <a:off x="-3756152" y="1575988"/>
              <a:ext cx="6339682" cy="328294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3.3 </a:t>
              </a:r>
              <a:r>
                <a:rPr lang="es-EC" sz="1600" b="1" dirty="0"/>
                <a:t>– Priorizar inspecciones y auditorías basadas en el análisis de riesgos de SO o datos de calidad, donde corresponda</a:t>
              </a:r>
              <a:endParaRPr sz="1600" b="1" dirty="0"/>
            </a:p>
          </p:txBody>
        </p:sp>
      </p:grpSp>
      <p:grpSp>
        <p:nvGrpSpPr>
          <p:cNvPr id="296" name="Group 296"/>
          <p:cNvGrpSpPr/>
          <p:nvPr/>
        </p:nvGrpSpPr>
        <p:grpSpPr>
          <a:xfrm>
            <a:off x="108286" y="3841742"/>
            <a:ext cx="2680906" cy="1621572"/>
            <a:chOff x="0" y="-46803"/>
            <a:chExt cx="5186482" cy="3894674"/>
          </a:xfrm>
        </p:grpSpPr>
        <p:grpSp>
          <p:nvGrpSpPr>
            <p:cNvPr id="294" name="Group 294"/>
            <p:cNvGrpSpPr/>
            <p:nvPr/>
          </p:nvGrpSpPr>
          <p:grpSpPr>
            <a:xfrm>
              <a:off x="1642712" y="-46803"/>
              <a:ext cx="1407074" cy="1258530"/>
              <a:chOff x="0" y="204048"/>
              <a:chExt cx="1407073" cy="1258529"/>
            </a:xfrm>
          </p:grpSpPr>
          <p:sp>
            <p:nvSpPr>
              <p:cNvPr id="292" name="Shape 292"/>
              <p:cNvSpPr/>
              <p:nvPr/>
            </p:nvSpPr>
            <p:spPr>
              <a:xfrm>
                <a:off x="118752" y="204048"/>
                <a:ext cx="1194623"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93" name="Shape 293"/>
              <p:cNvSpPr/>
              <p:nvPr/>
            </p:nvSpPr>
            <p:spPr>
              <a:xfrm>
                <a:off x="0" y="542054"/>
                <a:ext cx="1407073" cy="58213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chemeClr val="bg1"/>
                    </a:solidFill>
                  </a:rPr>
                  <a:t>2</a:t>
                </a:r>
                <a:endParaRPr sz="2250" dirty="0">
                  <a:solidFill>
                    <a:schemeClr val="bg1"/>
                  </a:solidFill>
                </a:endParaRPr>
              </a:p>
            </p:txBody>
          </p:sp>
        </p:grpSp>
        <p:sp>
          <p:nvSpPr>
            <p:cNvPr id="295" name="Shape 295"/>
            <p:cNvSpPr/>
            <p:nvPr/>
          </p:nvSpPr>
          <p:spPr>
            <a:xfrm>
              <a:off x="0" y="1482385"/>
              <a:ext cx="5186482" cy="236548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3.1 (ii) </a:t>
              </a:r>
              <a:r>
                <a:rPr lang="es-EC" sz="1600" b="1" dirty="0"/>
                <a:t>– Incorporar el SMS y los SPIs del proveedor en el programa de vigilancia de rutina</a:t>
              </a:r>
              <a:endParaRPr sz="1600" b="1" dirty="0"/>
            </a:p>
          </p:txBody>
        </p:sp>
      </p:grpSp>
      <p:grpSp>
        <p:nvGrpSpPr>
          <p:cNvPr id="301" name="Group 301"/>
          <p:cNvGrpSpPr/>
          <p:nvPr/>
        </p:nvGrpSpPr>
        <p:grpSpPr>
          <a:xfrm>
            <a:off x="3007895" y="3812545"/>
            <a:ext cx="2646947" cy="1849790"/>
            <a:chOff x="-2377374" y="-102669"/>
            <a:chExt cx="5393866" cy="4294431"/>
          </a:xfrm>
        </p:grpSpPr>
        <p:grpSp>
          <p:nvGrpSpPr>
            <p:cNvPr id="299" name="Group 299"/>
            <p:cNvGrpSpPr/>
            <p:nvPr/>
          </p:nvGrpSpPr>
          <p:grpSpPr>
            <a:xfrm>
              <a:off x="-354188" y="-102669"/>
              <a:ext cx="1407074" cy="1258530"/>
              <a:chOff x="0" y="148182"/>
              <a:chExt cx="1407073" cy="1258529"/>
            </a:xfrm>
          </p:grpSpPr>
          <p:sp>
            <p:nvSpPr>
              <p:cNvPr id="297" name="Shape 297"/>
              <p:cNvSpPr/>
              <p:nvPr/>
            </p:nvSpPr>
            <p:spPr>
              <a:xfrm>
                <a:off x="72198" y="148182"/>
                <a:ext cx="1334875"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98" name="Shape 298"/>
              <p:cNvSpPr/>
              <p:nvPr/>
            </p:nvSpPr>
            <p:spPr>
              <a:xfrm>
                <a:off x="0" y="551779"/>
                <a:ext cx="1407073" cy="562690"/>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latin typeface="+mj-lt"/>
                    <a:ea typeface="+mj-ea"/>
                    <a:cs typeface="+mj-cs"/>
                    <a:sym typeface="Helvetica"/>
                  </a:defRPr>
                </a:lvl1pPr>
              </a:lstStyle>
              <a:p>
                <a:pPr lvl="0">
                  <a:defRPr sz="1800">
                    <a:solidFill>
                      <a:srgbClr val="000000"/>
                    </a:solidFill>
                  </a:defRPr>
                </a:pPr>
                <a:r>
                  <a:rPr lang="es-EC" sz="2250" dirty="0">
                    <a:solidFill>
                      <a:srgbClr val="FFFF00"/>
                    </a:solidFill>
                  </a:rPr>
                  <a:t>3</a:t>
                </a:r>
                <a:endParaRPr sz="2250" dirty="0">
                  <a:solidFill>
                    <a:srgbClr val="FFFF00"/>
                  </a:solidFill>
                </a:endParaRPr>
              </a:p>
            </p:txBody>
          </p:sp>
        </p:grpSp>
        <p:sp>
          <p:nvSpPr>
            <p:cNvPr id="300" name="Shape 300"/>
            <p:cNvSpPr/>
            <p:nvPr/>
          </p:nvSpPr>
          <p:spPr>
            <a:xfrm>
              <a:off x="-2377374" y="1333654"/>
              <a:ext cx="5393866" cy="285810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3.2 (ii) b) </a:t>
              </a:r>
              <a:r>
                <a:rPr lang="es-EC" sz="1600" b="1" dirty="0"/>
                <a:t>- Establecer SPIs /calidad de bajo impacto con control del nivel de </a:t>
              </a:r>
              <a:r>
                <a:rPr lang="es-EC" sz="1600" b="1" dirty="0" smtClean="0"/>
                <a:t>metas </a:t>
              </a:r>
              <a:r>
                <a:rPr lang="es-EC" sz="1600" b="1" dirty="0"/>
                <a:t>y alertas según corresponda </a:t>
              </a:r>
              <a:endParaRPr sz="1600" b="1" dirty="0"/>
            </a:p>
          </p:txBody>
        </p:sp>
      </p:grpSp>
      <p:sp>
        <p:nvSpPr>
          <p:cNvPr id="312" name="Shape 312"/>
          <p:cNvSpPr/>
          <p:nvPr/>
        </p:nvSpPr>
        <p:spPr>
          <a:xfrm flipV="1">
            <a:off x="492593" y="3728321"/>
            <a:ext cx="8278433" cy="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3" name="Shape 313"/>
          <p:cNvSpPr/>
          <p:nvPr/>
        </p:nvSpPr>
        <p:spPr>
          <a:xfrm flipH="1">
            <a:off x="2885448" y="2027318"/>
            <a:ext cx="0" cy="3826046"/>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4" name="Shape 314"/>
          <p:cNvSpPr/>
          <p:nvPr/>
        </p:nvSpPr>
        <p:spPr>
          <a:xfrm flipH="1">
            <a:off x="5767628" y="1979197"/>
            <a:ext cx="0" cy="3874167"/>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5" name="Shape 315"/>
          <p:cNvSpPr/>
          <p:nvPr/>
        </p:nvSpPr>
        <p:spPr>
          <a:xfrm flipH="1">
            <a:off x="8771025" y="1979197"/>
            <a:ext cx="0" cy="3874167"/>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Tree>
    <p:extLst>
      <p:ext uri="{BB962C8B-B14F-4D97-AF65-F5344CB8AC3E}">
        <p14:creationId xmlns:p14="http://schemas.microsoft.com/office/powerpoint/2010/main" val="1506730568"/>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5"/>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iterate>
                                    <p:tmAbs val="0"/>
                                  </p:iterate>
                                  <p:childTnLst>
                                    <p:set>
                                      <p:cBhvr>
                                        <p:cTn id="18" fill="hold"/>
                                        <p:tgtEl>
                                          <p:spTgt spid="276"/>
                                        </p:tgtEl>
                                        <p:attrNameLst>
                                          <p:attrName>style.visibility</p:attrName>
                                        </p:attrNameLst>
                                      </p:cBhvr>
                                      <p:to>
                                        <p:strVal val="visible"/>
                                      </p:to>
                                    </p:set>
                                    <p:animEffect transition="in" filter="fade">
                                      <p:cBhvr>
                                        <p:cTn id="19" dur="500"/>
                                        <p:tgtEl>
                                          <p:spTgt spid="27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p:tmAbs val="0"/>
                                  </p:iterate>
                                  <p:childTnLst>
                                    <p:set>
                                      <p:cBhvr>
                                        <p:cTn id="23" fill="hold"/>
                                        <p:tgtEl>
                                          <p:spTgt spid="296"/>
                                        </p:tgtEl>
                                        <p:attrNameLst>
                                          <p:attrName>style.visibility</p:attrName>
                                        </p:attrNameLst>
                                      </p:cBhvr>
                                      <p:to>
                                        <p:strVal val="visible"/>
                                      </p:to>
                                    </p:set>
                                    <p:animEffect transition="in" filter="fade">
                                      <p:cBhvr>
                                        <p:cTn id="24" dur="500"/>
                                        <p:tgtEl>
                                          <p:spTgt spid="29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p:tmAbs val="0"/>
                                  </p:iterate>
                                  <p:childTnLst>
                                    <p:set>
                                      <p:cBhvr>
                                        <p:cTn id="28" fill="hold"/>
                                        <p:tgtEl>
                                          <p:spTgt spid="286"/>
                                        </p:tgtEl>
                                        <p:attrNameLst>
                                          <p:attrName>style.visibility</p:attrName>
                                        </p:attrNameLst>
                                      </p:cBhvr>
                                      <p:to>
                                        <p:strVal val="visible"/>
                                      </p:to>
                                    </p:set>
                                    <p:animEffect transition="in" filter="fade">
                                      <p:cBhvr>
                                        <p:cTn id="29" dur="500"/>
                                        <p:tgtEl>
                                          <p:spTgt spid="28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p:tmAbs val="0"/>
                                  </p:iterate>
                                  <p:childTnLst>
                                    <p:set>
                                      <p:cBhvr>
                                        <p:cTn id="33" fill="hold"/>
                                        <p:tgtEl>
                                          <p:spTgt spid="301"/>
                                        </p:tgtEl>
                                        <p:attrNameLst>
                                          <p:attrName>style.visibility</p:attrName>
                                        </p:attrNameLst>
                                      </p:cBhvr>
                                      <p:to>
                                        <p:strVal val="visible"/>
                                      </p:to>
                                    </p:set>
                                    <p:animEffect transition="in" filter="fade">
                                      <p:cBhvr>
                                        <p:cTn id="34" dur="500"/>
                                        <p:tgtEl>
                                          <p:spTgt spid="30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p:tmAbs val="0"/>
                                  </p:iterate>
                                  <p:childTnLst>
                                    <p:set>
                                      <p:cBhvr>
                                        <p:cTn id="38" fill="hold"/>
                                        <p:tgtEl>
                                          <p:spTgt spid="281"/>
                                        </p:tgtEl>
                                        <p:attrNameLst>
                                          <p:attrName>style.visibility</p:attrName>
                                        </p:attrNameLst>
                                      </p:cBhvr>
                                      <p:to>
                                        <p:strVal val="visible"/>
                                      </p:to>
                                    </p:set>
                                    <p:animEffect transition="in" filter="fade">
                                      <p:cBhvr>
                                        <p:cTn id="39" dur="500"/>
                                        <p:tgtEl>
                                          <p:spTgt spid="28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iterate>
                                    <p:tmAbs val="0"/>
                                  </p:iterate>
                                  <p:childTnLst>
                                    <p:set>
                                      <p:cBhvr>
                                        <p:cTn id="43" fill="hold"/>
                                        <p:tgtEl>
                                          <p:spTgt spid="291"/>
                                        </p:tgtEl>
                                        <p:attrNameLst>
                                          <p:attrName>style.visibility</p:attrName>
                                        </p:attrNameLst>
                                      </p:cBhvr>
                                      <p:to>
                                        <p:strVal val="visible"/>
                                      </p:to>
                                    </p:set>
                                    <p:animEffect transition="in" filter="fade">
                                      <p:cBhvr>
                                        <p:cTn id="44"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281" grpId="0" animBg="1" advAuto="0"/>
      <p:bldP spid="286" grpId="0" animBg="1" advAuto="0"/>
      <p:bldP spid="291" grpId="0" animBg="1" advAuto="0"/>
      <p:bldP spid="296" grpId="0" animBg="1" advAuto="0"/>
      <p:bldP spid="301" grpId="0" animBg="1" advAuto="0"/>
      <p:bldP spid="312" grpId="0" animBg="1" advAuto="0"/>
      <p:bldP spid="313" grpId="0" animBg="1" advAuto="0"/>
      <p:bldP spid="314" grpId="0" animBg="1" advAuto="0"/>
      <p:bldP spid="315"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353416" y="474375"/>
            <a:ext cx="2130255" cy="952500"/>
          </a:xfrm>
          <a:prstGeom prst="rect">
            <a:avLst/>
          </a:prstGeom>
        </p:spPr>
        <p:txBody>
          <a:bodyPr vert="horz" lIns="0" tIns="0" rIns="0" bIns="0" rtlCol="0" anchor="ctr">
            <a:normAutofit/>
          </a:bodyPr>
          <a:lstStyle/>
          <a:p>
            <a:pPr lvl="0">
              <a:defRPr sz="1800">
                <a:solidFill>
                  <a:srgbClr val="000000"/>
                </a:solidFill>
              </a:defRPr>
            </a:pPr>
            <a:r>
              <a:rPr lang="es-EC" sz="2400" b="1" dirty="0" smtClean="0">
                <a:solidFill>
                  <a:schemeClr val="bg1"/>
                </a:solidFill>
              </a:rPr>
              <a:t>Fase </a:t>
            </a:r>
            <a:r>
              <a:rPr lang="es-EC" sz="2400" b="1" dirty="0">
                <a:solidFill>
                  <a:schemeClr val="bg1"/>
                </a:solidFill>
              </a:rPr>
              <a:t>4 (Cont.)</a:t>
            </a:r>
            <a:endParaRPr sz="2400" b="1" dirty="0">
              <a:solidFill>
                <a:schemeClr val="bg1"/>
              </a:solidFill>
            </a:endParaRPr>
          </a:p>
        </p:txBody>
      </p:sp>
      <p:sp>
        <p:nvSpPr>
          <p:cNvPr id="271" name="Shape 271"/>
          <p:cNvSpPr>
            <a:spLocks noGrp="1"/>
          </p:cNvSpPr>
          <p:nvPr>
            <p:ph type="sldNum" sz="quarter" idx="2"/>
          </p:nvPr>
        </p:nvSpPr>
        <p:spPr>
          <a:prstGeom prst="rect">
            <a:avLst/>
          </a:prstGeom>
        </p:spPr>
        <p:txBody>
          <a:bodyPr/>
          <a:lstStyle/>
          <a:p>
            <a:pPr lvl="0">
              <a:defRPr>
                <a:solidFill>
                  <a:srgbClr val="000000"/>
                </a:solidFill>
              </a:defRPr>
            </a:pPr>
            <a:fld id="{86CB4B4D-7CA3-9044-876B-883B54F8677D}" type="slidenum">
              <a:rPr>
                <a:solidFill>
                  <a:srgbClr val="FFFFFF"/>
                </a:solidFill>
              </a:rPr>
              <a:t>32</a:t>
            </a:fld>
            <a:endParaRPr dirty="0">
              <a:solidFill>
                <a:srgbClr val="FFFFFF"/>
              </a:solidFill>
            </a:endParaRPr>
          </a:p>
        </p:txBody>
      </p:sp>
      <p:grpSp>
        <p:nvGrpSpPr>
          <p:cNvPr id="276" name="Group 276"/>
          <p:cNvGrpSpPr/>
          <p:nvPr/>
        </p:nvGrpSpPr>
        <p:grpSpPr>
          <a:xfrm>
            <a:off x="108285" y="1894966"/>
            <a:ext cx="2837323" cy="1798761"/>
            <a:chOff x="0" y="0"/>
            <a:chExt cx="4911519" cy="4300020"/>
          </a:xfrm>
        </p:grpSpPr>
        <p:grpSp>
          <p:nvGrpSpPr>
            <p:cNvPr id="274" name="Group 274"/>
            <p:cNvGrpSpPr/>
            <p:nvPr/>
          </p:nvGrpSpPr>
          <p:grpSpPr>
            <a:xfrm>
              <a:off x="1642283" y="0"/>
              <a:ext cx="1407074" cy="1258530"/>
              <a:chOff x="-109940" y="34714"/>
              <a:chExt cx="1407073" cy="1258529"/>
            </a:xfrm>
          </p:grpSpPr>
          <p:sp>
            <p:nvSpPr>
              <p:cNvPr id="272" name="Shape 272"/>
              <p:cNvSpPr/>
              <p:nvPr/>
            </p:nvSpPr>
            <p:spPr>
              <a:xfrm>
                <a:off x="72199" y="34714"/>
                <a:ext cx="1008069" cy="1258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wrap="square" lIns="0" tIns="0" rIns="0" bIns="0" numCol="1" anchor="ctr">
                <a:noAutofit/>
              </a:bodyPr>
              <a:lstStyle/>
              <a:p>
                <a:pPr lvl="0" algn="ctr">
                  <a:defRPr>
                    <a:solidFill>
                      <a:srgbClr val="FFFFFF"/>
                    </a:solidFill>
                  </a:defRPr>
                </a:pPr>
                <a:endParaRPr sz="675" dirty="0"/>
              </a:p>
            </p:txBody>
          </p:sp>
          <p:sp>
            <p:nvSpPr>
              <p:cNvPr id="273" name="Shape 273"/>
              <p:cNvSpPr/>
              <p:nvPr/>
            </p:nvSpPr>
            <p:spPr>
              <a:xfrm>
                <a:off x="-109940" y="374081"/>
                <a:ext cx="1407073" cy="57940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70000"/>
                  </a:lnSpc>
                  <a:spcBef>
                    <a:spcPts val="700"/>
                  </a:spcBef>
                  <a:defRPr sz="6000">
                    <a:solidFill>
                      <a:srgbClr val="FFFFFF"/>
                    </a:solidFill>
                  </a:defRPr>
                </a:lvl1pPr>
              </a:lstStyle>
              <a:p>
                <a:pPr lvl="0">
                  <a:defRPr sz="1800">
                    <a:solidFill>
                      <a:srgbClr val="000000"/>
                    </a:solidFill>
                  </a:defRPr>
                </a:pPr>
                <a:r>
                  <a:rPr lang="es-EC" sz="2250" dirty="0">
                    <a:solidFill>
                      <a:schemeClr val="bg1"/>
                    </a:solidFill>
                  </a:rPr>
                  <a:t>5</a:t>
                </a:r>
                <a:endParaRPr sz="2250" dirty="0">
                  <a:solidFill>
                    <a:schemeClr val="bg1"/>
                  </a:solidFill>
                </a:endParaRPr>
              </a:p>
            </p:txBody>
          </p:sp>
        </p:grpSp>
        <p:sp>
          <p:nvSpPr>
            <p:cNvPr id="275" name="Shape 275"/>
            <p:cNvSpPr/>
            <p:nvPr/>
          </p:nvSpPr>
          <p:spPr>
            <a:xfrm>
              <a:off x="0" y="1357005"/>
              <a:ext cx="4911519" cy="2943015"/>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200"/>
                </a:spcBef>
                <a:defRPr sz="2800">
                  <a:solidFill>
                    <a:srgbClr val="424242"/>
                  </a:solidFill>
                  <a:latin typeface="Open Sans"/>
                  <a:ea typeface="Open Sans"/>
                  <a:cs typeface="Open Sans"/>
                  <a:sym typeface="Open Sans"/>
                </a:defRPr>
              </a:lvl1pPr>
            </a:lstStyle>
            <a:p>
              <a:pPr lvl="0">
                <a:defRPr sz="1800">
                  <a:solidFill>
                    <a:srgbClr val="000000"/>
                  </a:solidFill>
                </a:defRPr>
              </a:pPr>
              <a:r>
                <a:rPr lang="es-EC" sz="1600" b="1" dirty="0">
                  <a:solidFill>
                    <a:srgbClr val="C00000"/>
                  </a:solidFill>
                </a:rPr>
                <a:t>Ele. 3.1 (iii) </a:t>
              </a:r>
              <a:r>
                <a:rPr lang="es-EC" sz="1600" b="1" dirty="0"/>
                <a:t>– Establecer un mecanismo de revisión interna que aborde el SSP para garantizar la eficacia y la mejora continua</a:t>
              </a:r>
              <a:endParaRPr sz="1600" b="1" dirty="0"/>
            </a:p>
          </p:txBody>
        </p:sp>
      </p:grpSp>
      <p:sp>
        <p:nvSpPr>
          <p:cNvPr id="312" name="Shape 312"/>
          <p:cNvSpPr/>
          <p:nvPr/>
        </p:nvSpPr>
        <p:spPr>
          <a:xfrm flipV="1">
            <a:off x="216569" y="3824577"/>
            <a:ext cx="8463069" cy="0"/>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3" name="Shape 313"/>
          <p:cNvSpPr/>
          <p:nvPr/>
        </p:nvSpPr>
        <p:spPr>
          <a:xfrm flipH="1">
            <a:off x="2945608" y="2344235"/>
            <a:ext cx="0" cy="3119079"/>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4" name="Shape 314"/>
          <p:cNvSpPr/>
          <p:nvPr/>
        </p:nvSpPr>
        <p:spPr>
          <a:xfrm flipH="1">
            <a:off x="5743564" y="2318237"/>
            <a:ext cx="0" cy="3101985"/>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
        <p:nvSpPr>
          <p:cNvPr id="315" name="Shape 315"/>
          <p:cNvSpPr/>
          <p:nvPr/>
        </p:nvSpPr>
        <p:spPr>
          <a:xfrm>
            <a:off x="8638673" y="2276415"/>
            <a:ext cx="40964" cy="3240061"/>
          </a:xfrm>
          <a:prstGeom prst="line">
            <a:avLst/>
          </a:prstGeom>
          <a:ln w="25400">
            <a:solidFill>
              <a:srgbClr val="7F7F7F"/>
            </a:solidFill>
            <a:prstDash val="sysDash"/>
            <a:headEnd type="oval"/>
            <a:tailEnd type="oval"/>
          </a:ln>
        </p:spPr>
        <p:txBody>
          <a:bodyPr lIns="0" tIns="0" rIns="0" bIns="0"/>
          <a:lstStyle/>
          <a:p>
            <a:pPr lvl="0">
              <a:defRPr sz="3200">
                <a:latin typeface="+mj-lt"/>
                <a:ea typeface="+mj-ea"/>
                <a:cs typeface="+mj-cs"/>
                <a:sym typeface="Helvetica"/>
              </a:defRPr>
            </a:pPr>
            <a:endParaRPr sz="1200" dirty="0"/>
          </a:p>
        </p:txBody>
      </p:sp>
    </p:spTree>
    <p:extLst>
      <p:ext uri="{BB962C8B-B14F-4D97-AF65-F5344CB8AC3E}">
        <p14:creationId xmlns:p14="http://schemas.microsoft.com/office/powerpoint/2010/main" val="1476046399"/>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5"/>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iterate>
                                    <p:tmAbs val="0"/>
                                  </p:iterate>
                                  <p:childTnLst>
                                    <p:set>
                                      <p:cBhvr>
                                        <p:cTn id="18" fill="hold"/>
                                        <p:tgtEl>
                                          <p:spTgt spid="276"/>
                                        </p:tgtEl>
                                        <p:attrNameLst>
                                          <p:attrName>style.visibility</p:attrName>
                                        </p:attrNameLst>
                                      </p:cBhvr>
                                      <p:to>
                                        <p:strVal val="visible"/>
                                      </p:to>
                                    </p:set>
                                    <p:animEffect transition="in" filter="fade">
                                      <p:cBhvr>
                                        <p:cTn id="19"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312" grpId="0" animBg="1" advAuto="0"/>
      <p:bldP spid="313" grpId="0" animBg="1" advAuto="0"/>
      <p:bldP spid="314" grpId="0" animBg="1" advAuto="0"/>
      <p:bldP spid="315"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89"/>
          <p:cNvSpPr txBox="1">
            <a:spLocks/>
          </p:cNvSpPr>
          <p:nvPr/>
        </p:nvSpPr>
        <p:spPr>
          <a:xfrm>
            <a:off x="817581" y="88185"/>
            <a:ext cx="7558775" cy="563649"/>
          </a:xfrm>
          <a:prstGeom prst="rect">
            <a:avLst/>
          </a:prstGeom>
          <a:solidFill>
            <a:schemeClr val="accent6"/>
          </a:solidFill>
        </p:spPr>
        <p:txBody>
          <a:bodyPr>
            <a:noAutofit/>
          </a:bodyPr>
          <a:lstStyle>
            <a:lvl1pPr algn="ctr" defTabSz="457200" rtl="0" eaLnBrk="1" latinLnBrk="0" hangingPunct="1">
              <a:spcBef>
                <a:spcPct val="0"/>
              </a:spcBef>
              <a:buNone/>
              <a:defRPr sz="4000" b="0" i="0" kern="1200">
                <a:solidFill>
                  <a:schemeClr val="tx1"/>
                </a:solidFill>
                <a:latin typeface="Open Sans"/>
                <a:ea typeface="+mj-ea"/>
                <a:cs typeface="Open Sans"/>
              </a:defRPr>
            </a:lvl1pPr>
          </a:lstStyle>
          <a:p>
            <a:pPr defTabSz="164592">
              <a:defRPr sz="4608"/>
            </a:pPr>
            <a:r>
              <a:rPr lang="es-CL" sz="2800" b="1" dirty="0" smtClean="0">
                <a:solidFill>
                  <a:schemeClr val="bg1"/>
                </a:solidFill>
              </a:rPr>
              <a:t>Fases </a:t>
            </a:r>
            <a:r>
              <a:rPr lang="es-CL" sz="2800" b="1" dirty="0">
                <a:solidFill>
                  <a:schemeClr val="bg1"/>
                </a:solidFill>
              </a:rPr>
              <a:t>de implementación del SSP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7" y="1057523"/>
            <a:ext cx="8977023" cy="419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3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89"/>
          <p:cNvSpPr txBox="1">
            <a:spLocks/>
          </p:cNvSpPr>
          <p:nvPr/>
        </p:nvSpPr>
        <p:spPr>
          <a:xfrm>
            <a:off x="817581" y="854664"/>
            <a:ext cx="7558775" cy="563649"/>
          </a:xfrm>
          <a:prstGeom prst="rect">
            <a:avLst/>
          </a:prstGeom>
          <a:solidFill>
            <a:schemeClr val="accent6"/>
          </a:solidFill>
        </p:spPr>
        <p:txBody>
          <a:bodyPr>
            <a:noAutofit/>
          </a:bodyPr>
          <a:lstStyle>
            <a:lvl1pPr algn="ctr" defTabSz="457200" rtl="0" eaLnBrk="1" latinLnBrk="0" hangingPunct="1">
              <a:spcBef>
                <a:spcPct val="0"/>
              </a:spcBef>
              <a:buNone/>
              <a:defRPr sz="4000" b="0" i="0" kern="1200">
                <a:solidFill>
                  <a:schemeClr val="tx1"/>
                </a:solidFill>
                <a:latin typeface="Open Sans"/>
                <a:ea typeface="+mj-ea"/>
                <a:cs typeface="Open Sans"/>
              </a:defRPr>
            </a:lvl1pPr>
          </a:lstStyle>
          <a:p>
            <a:pPr defTabSz="164592">
              <a:defRPr sz="4608"/>
            </a:pPr>
            <a:r>
              <a:rPr lang="es-CL" sz="2800" b="1" dirty="0" smtClean="0">
                <a:solidFill>
                  <a:schemeClr val="bg1"/>
                </a:solidFill>
              </a:rPr>
              <a:t>Fases </a:t>
            </a:r>
            <a:r>
              <a:rPr lang="es-CL" sz="2800" b="1" dirty="0">
                <a:solidFill>
                  <a:schemeClr val="bg1"/>
                </a:solidFill>
              </a:rPr>
              <a:t>de implementación del SSP</a:t>
            </a:r>
          </a:p>
        </p:txBody>
      </p:sp>
      <p:graphicFrame>
        <p:nvGraphicFramePr>
          <p:cNvPr id="2" name="Tabla 1"/>
          <p:cNvGraphicFramePr>
            <a:graphicFrameLocks noGrp="1"/>
          </p:cNvGraphicFramePr>
          <p:nvPr>
            <p:extLst>
              <p:ext uri="{D42A27DB-BD31-4B8C-83A1-F6EECF244321}">
                <p14:modId xmlns:p14="http://schemas.microsoft.com/office/powerpoint/2010/main" val="3171053334"/>
              </p:ext>
            </p:extLst>
          </p:nvPr>
        </p:nvGraphicFramePr>
        <p:xfrm>
          <a:off x="936978" y="2186022"/>
          <a:ext cx="7439376" cy="2533652"/>
        </p:xfrm>
        <a:graphic>
          <a:graphicData uri="http://schemas.openxmlformats.org/drawingml/2006/table">
            <a:tbl>
              <a:tblPr firstRow="1" bandRow="1">
                <a:tableStyleId>{5C22544A-7EE6-4342-B048-85BDC9FD1C3A}</a:tableStyleId>
              </a:tblPr>
              <a:tblGrid>
                <a:gridCol w="1859844"/>
                <a:gridCol w="1859844"/>
                <a:gridCol w="1859844"/>
                <a:gridCol w="1859844"/>
              </a:tblGrid>
              <a:tr h="933762">
                <a:tc>
                  <a:txBody>
                    <a:bodyPr/>
                    <a:lstStyle/>
                    <a:p>
                      <a:pPr algn="ctr"/>
                      <a:r>
                        <a:rPr lang="es-EC" sz="2800" b="1" dirty="0" smtClean="0">
                          <a:solidFill>
                            <a:schemeClr val="tx1"/>
                          </a:solidFill>
                        </a:rPr>
                        <a:t>Fase 1</a:t>
                      </a:r>
                      <a:r>
                        <a:rPr lang="es-EC" sz="2800" b="0" dirty="0" smtClean="0">
                          <a:solidFill>
                            <a:schemeClr val="tx1"/>
                          </a:solidFill>
                        </a:rPr>
                        <a:t> </a:t>
                      </a:r>
                    </a:p>
                    <a:p>
                      <a:pPr algn="ctr"/>
                      <a:r>
                        <a:rPr lang="es-EC" sz="2800" b="0" dirty="0" smtClean="0">
                          <a:solidFill>
                            <a:schemeClr val="tx1"/>
                          </a:solidFill>
                        </a:rPr>
                        <a:t>(12 meses)</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2800" b="1" dirty="0" smtClean="0">
                          <a:solidFill>
                            <a:schemeClr val="tx1"/>
                          </a:solidFill>
                        </a:rPr>
                        <a:t>Fase 2</a:t>
                      </a:r>
                      <a:r>
                        <a:rPr lang="es-EC" sz="2800" b="0" dirty="0" smtClean="0">
                          <a:solidFill>
                            <a:schemeClr val="tx1"/>
                          </a:solidFill>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s-EC" sz="2800" b="0" dirty="0" smtClean="0">
                          <a:solidFill>
                            <a:schemeClr val="tx1"/>
                          </a:solidFill>
                        </a:rPr>
                        <a:t>(12 meses)</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2800" b="1" dirty="0" smtClean="0">
                          <a:solidFill>
                            <a:schemeClr val="tx1"/>
                          </a:solidFill>
                        </a:rPr>
                        <a:t>Fase 3 </a:t>
                      </a:r>
                    </a:p>
                    <a:p>
                      <a:pPr marL="0" marR="0" indent="0" algn="ctr" defTabSz="457200" rtl="0" eaLnBrk="1" fontAlgn="auto" latinLnBrk="0" hangingPunct="1">
                        <a:lnSpc>
                          <a:spcPct val="100000"/>
                        </a:lnSpc>
                        <a:spcBef>
                          <a:spcPts val="0"/>
                        </a:spcBef>
                        <a:spcAft>
                          <a:spcPts val="0"/>
                        </a:spcAft>
                        <a:buClrTx/>
                        <a:buSzTx/>
                        <a:buFontTx/>
                        <a:buNone/>
                        <a:tabLst/>
                        <a:defRPr/>
                      </a:pPr>
                      <a:r>
                        <a:rPr lang="es-EC" sz="2800" b="0" dirty="0" smtClean="0">
                          <a:solidFill>
                            <a:schemeClr val="tx1"/>
                          </a:solidFill>
                        </a:rPr>
                        <a:t>(24 meses)</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2800" b="1" dirty="0" smtClean="0">
                          <a:solidFill>
                            <a:schemeClr val="tx1"/>
                          </a:solidFill>
                        </a:rPr>
                        <a:t>Fase 4</a:t>
                      </a:r>
                      <a:r>
                        <a:rPr lang="es-EC" sz="2800" b="0" dirty="0" smtClean="0">
                          <a:solidFill>
                            <a:schemeClr val="tx1"/>
                          </a:solidFill>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s-EC" sz="2800" b="0" dirty="0" smtClean="0">
                          <a:solidFill>
                            <a:schemeClr val="tx1"/>
                          </a:solidFill>
                        </a:rPr>
                        <a:t>(24 meses)</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73332">
                <a:tc>
                  <a:txBody>
                    <a:bodyPr/>
                    <a:lstStyle/>
                    <a:p>
                      <a:pPr algn="ctr">
                        <a:spcBef>
                          <a:spcPts val="600"/>
                        </a:spcBef>
                      </a:pPr>
                      <a:r>
                        <a:rPr lang="es-EC" sz="2800" dirty="0" smtClean="0">
                          <a:solidFill>
                            <a:schemeClr val="tx1"/>
                          </a:solidFill>
                        </a:rPr>
                        <a:t>Ele. 4.1</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15440">
                <a:tc>
                  <a:txBody>
                    <a:bodyPr/>
                    <a:lstStyle/>
                    <a:p>
                      <a:pPr algn="ctr"/>
                      <a:r>
                        <a:rPr lang="es-EC" sz="2800" dirty="0" smtClean="0">
                          <a:solidFill>
                            <a:schemeClr val="tx1"/>
                          </a:solidFill>
                        </a:rPr>
                        <a:t>Ele. 4.2</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 name="Flecha derecha 2"/>
          <p:cNvSpPr/>
          <p:nvPr/>
        </p:nvSpPr>
        <p:spPr>
          <a:xfrm>
            <a:off x="2610854" y="3218440"/>
            <a:ext cx="5666873" cy="421105"/>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lecha derecha 4"/>
          <p:cNvSpPr/>
          <p:nvPr/>
        </p:nvSpPr>
        <p:spPr>
          <a:xfrm>
            <a:off x="2610854" y="3972423"/>
            <a:ext cx="5662857" cy="421105"/>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0960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arrios\Desktop\Año 2017\Templates 2015\PresenterMedia\Animations\answer_in_the_darkness_PA_500_w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32899" y="1408072"/>
            <a:ext cx="4666798" cy="2482737"/>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 8"/>
          <p:cNvSpPr/>
          <p:nvPr/>
        </p:nvSpPr>
        <p:spPr>
          <a:xfrm rot="16200000">
            <a:off x="2676744" y="2580972"/>
            <a:ext cx="3853108" cy="4740797"/>
          </a:xfrm>
          <a:prstGeom prst="homePlate">
            <a:avLst>
              <a:gd name="adj" fmla="val 3793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4"/>
          <p:cNvSpPr>
            <a:spLocks noGrp="1"/>
          </p:cNvSpPr>
          <p:nvPr>
            <p:ph type="ctrTitle"/>
          </p:nvPr>
        </p:nvSpPr>
        <p:spPr>
          <a:xfrm>
            <a:off x="1025824" y="4976317"/>
            <a:ext cx="7423705" cy="566758"/>
          </a:xfrm>
        </p:spPr>
        <p:txBody>
          <a:bodyPr/>
          <a:lstStyle/>
          <a:p>
            <a:r>
              <a:rPr lang="es-PE" sz="5400" b="1" dirty="0" smtClean="0">
                <a:solidFill>
                  <a:schemeClr val="bg1"/>
                </a:solidFill>
              </a:rPr>
              <a:t>Preguntas?</a:t>
            </a:r>
            <a:endParaRPr lang="es-PE" sz="5400" dirty="0">
              <a:solidFill>
                <a:schemeClr val="bg1"/>
              </a:solidFill>
            </a:endParaRPr>
          </a:p>
        </p:txBody>
      </p:sp>
    </p:spTree>
    <p:extLst>
      <p:ext uri="{BB962C8B-B14F-4D97-AF65-F5344CB8AC3E}">
        <p14:creationId xmlns:p14="http://schemas.microsoft.com/office/powerpoint/2010/main" val="28945106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rot="5400000">
            <a:off x="2484069" y="-251188"/>
            <a:ext cx="4238419" cy="4740797"/>
          </a:xfrm>
          <a:prstGeom prst="homePlate">
            <a:avLst>
              <a:gd name="adj" fmla="val 3793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5"/>
          <p:cNvSpPr>
            <a:spLocks noGrp="1"/>
          </p:cNvSpPr>
          <p:nvPr>
            <p:ph type="subTitle" idx="1"/>
          </p:nvPr>
        </p:nvSpPr>
        <p:spPr/>
        <p:txBody>
          <a:bodyPr>
            <a:normAutofit/>
          </a:bodyPr>
          <a:lstStyle/>
          <a:p>
            <a:r>
              <a:rPr lang="es-PE" sz="2000" dirty="0" smtClean="0">
                <a:solidFill>
                  <a:schemeClr val="tx1">
                    <a:lumMod val="75000"/>
                    <a:lumOff val="25000"/>
                  </a:schemeClr>
                </a:solidFill>
              </a:rPr>
              <a:t>Por su tiempo y atención</a:t>
            </a:r>
            <a:endParaRPr lang="es-PE" sz="2000" dirty="0">
              <a:solidFill>
                <a:schemeClr val="tx1">
                  <a:lumMod val="75000"/>
                  <a:lumOff val="25000"/>
                </a:schemeClr>
              </a:solidFill>
            </a:endParaRPr>
          </a:p>
        </p:txBody>
      </p:sp>
      <p:sp>
        <p:nvSpPr>
          <p:cNvPr id="5" name="Title 4"/>
          <p:cNvSpPr>
            <a:spLocks noGrp="1"/>
          </p:cNvSpPr>
          <p:nvPr>
            <p:ph type="ctrTitle"/>
          </p:nvPr>
        </p:nvSpPr>
        <p:spPr>
          <a:xfrm>
            <a:off x="857900" y="4533900"/>
            <a:ext cx="7423705" cy="931548"/>
          </a:xfrm>
        </p:spPr>
        <p:txBody>
          <a:bodyPr/>
          <a:lstStyle/>
          <a:p>
            <a:r>
              <a:rPr lang="es-PE" sz="4800" b="1" dirty="0" smtClean="0"/>
              <a:t>Gracias</a:t>
            </a:r>
            <a:endParaRPr lang="es-PE" sz="4800" dirty="0"/>
          </a:p>
        </p:txBody>
      </p:sp>
      <p:sp>
        <p:nvSpPr>
          <p:cNvPr id="8" name="Text Placeholder 4"/>
          <p:cNvSpPr txBox="1">
            <a:spLocks/>
          </p:cNvSpPr>
          <p:nvPr/>
        </p:nvSpPr>
        <p:spPr>
          <a:xfrm>
            <a:off x="3602513" y="1495298"/>
            <a:ext cx="2003756" cy="1885757"/>
          </a:xfrm>
          <a:prstGeom prst="rect">
            <a:avLst/>
          </a:prstGeom>
        </p:spPr>
        <p:txBody>
          <a:bodyPr anchor="t">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50000"/>
              </a:lnSpc>
              <a:buNone/>
            </a:pPr>
            <a:r>
              <a:rPr lang="en-US" sz="20000" dirty="0">
                <a:solidFill>
                  <a:schemeClr val="bg1"/>
                </a:solidFill>
                <a:latin typeface="Entypo"/>
                <a:cs typeface="Entypo"/>
              </a:rPr>
              <a:t>👍</a:t>
            </a:r>
            <a:endParaRPr lang="en-US" sz="20000" dirty="0">
              <a:solidFill>
                <a:schemeClr val="bg1"/>
              </a:solidFill>
            </a:endParaRPr>
          </a:p>
        </p:txBody>
      </p:sp>
    </p:spTree>
    <p:extLst>
      <p:ext uri="{BB962C8B-B14F-4D97-AF65-F5344CB8AC3E}">
        <p14:creationId xmlns:p14="http://schemas.microsoft.com/office/powerpoint/2010/main" val="39595217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build="p"/>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9" r="119" b="29026"/>
          <a:stretch/>
        </p:blipFill>
        <p:spPr>
          <a:xfrm>
            <a:off x="0" y="0"/>
            <a:ext cx="9144000" cy="6858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1879602" y="3107666"/>
            <a:ext cx="5406571" cy="707886"/>
          </a:xfrm>
          <a:prstGeom prst="rect">
            <a:avLst/>
          </a:prstGeom>
          <a:noFill/>
        </p:spPr>
        <p:txBody>
          <a:bodyPr wrap="square" rtlCol="0">
            <a:spAutoFit/>
          </a:bodyPr>
          <a:lstStyle/>
          <a:p>
            <a:pPr algn="ctr"/>
            <a:r>
              <a:rPr lang="en-US" sz="4000" b="1" dirty="0" smtClean="0">
                <a:solidFill>
                  <a:srgbClr val="FFFFFF"/>
                </a:solidFill>
                <a:latin typeface="Open Sans"/>
                <a:cs typeface="Open Sans"/>
              </a:rPr>
              <a:t>¿QUÉ ES EL SSP?</a:t>
            </a:r>
            <a:endParaRPr lang="en-US" sz="4000" b="1" dirty="0">
              <a:solidFill>
                <a:srgbClr val="FFFFFF"/>
              </a:solidFill>
              <a:latin typeface="Open Sans"/>
              <a:cs typeface="Open Sans"/>
            </a:endParaRPr>
          </a:p>
        </p:txBody>
      </p:sp>
    </p:spTree>
    <p:extLst>
      <p:ext uri="{BB962C8B-B14F-4D97-AF65-F5344CB8AC3E}">
        <p14:creationId xmlns:p14="http://schemas.microsoft.com/office/powerpoint/2010/main" val="15921764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816" b="8816"/>
          <a:stretch>
            <a:fillRect/>
          </a:stretch>
        </p:blipFill>
        <p:spPr>
          <a:xfrm>
            <a:off x="-3175" y="-6350"/>
            <a:ext cx="9147175" cy="5022850"/>
          </a:xfrm>
        </p:spPr>
      </p:pic>
      <p:sp>
        <p:nvSpPr>
          <p:cNvPr id="8" name="Text Placeholder 9"/>
          <p:cNvSpPr>
            <a:spLocks noGrp="1"/>
          </p:cNvSpPr>
          <p:nvPr>
            <p:ph type="body" sz="quarter" idx="19"/>
          </p:nvPr>
        </p:nvSpPr>
        <p:spPr>
          <a:xfrm>
            <a:off x="3287891" y="4158076"/>
            <a:ext cx="5519935" cy="2069468"/>
          </a:xfrm>
          <a:solidFill>
            <a:schemeClr val="accent6"/>
          </a:solidFill>
        </p:spPr>
        <p:txBody>
          <a:bodyPr anchor="ctr">
            <a:normAutofit/>
          </a:bodyPr>
          <a:lstStyle/>
          <a:p>
            <a:pPr marL="228600" lvl="1" algn="just"/>
            <a:r>
              <a:rPr lang="es-PE" sz="2000" i="1" dirty="0">
                <a:solidFill>
                  <a:srgbClr val="FFFFFF"/>
                </a:solidFill>
                <a:latin typeface="Georgia"/>
                <a:cs typeface="Georgia"/>
              </a:rPr>
              <a:t>C</a:t>
            </a:r>
            <a:r>
              <a:rPr lang="es-PE" sz="2000" i="1" dirty="0" smtClean="0">
                <a:solidFill>
                  <a:srgbClr val="FFFFFF"/>
                </a:solidFill>
                <a:latin typeface="Georgia"/>
                <a:cs typeface="Georgia"/>
              </a:rPr>
              <a:t>onjunto </a:t>
            </a:r>
            <a:r>
              <a:rPr lang="es-PE" sz="2000" i="1" dirty="0">
                <a:solidFill>
                  <a:srgbClr val="FFFFFF"/>
                </a:solidFill>
                <a:latin typeface="Georgia"/>
                <a:cs typeface="Georgia"/>
              </a:rPr>
              <a:t>integrado de reglamentos y actividades encaminadas a mejorar la </a:t>
            </a:r>
            <a:r>
              <a:rPr lang="es-PE" sz="2000" i="1" dirty="0" smtClean="0">
                <a:solidFill>
                  <a:srgbClr val="FFFFFF"/>
                </a:solidFill>
                <a:latin typeface="Georgia"/>
                <a:cs typeface="Georgia"/>
              </a:rPr>
              <a:t>seguridad operacional</a:t>
            </a:r>
            <a:endParaRPr lang="en-US" sz="2000" i="1" dirty="0">
              <a:solidFill>
                <a:srgbClr val="FFFFFF"/>
              </a:solidFill>
              <a:latin typeface="Georgia"/>
              <a:cs typeface="Georgia"/>
            </a:endParaRPr>
          </a:p>
        </p:txBody>
      </p:sp>
    </p:spTree>
    <p:extLst>
      <p:ext uri="{BB962C8B-B14F-4D97-AF65-F5344CB8AC3E}">
        <p14:creationId xmlns:p14="http://schemas.microsoft.com/office/powerpoint/2010/main" val="11629952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PE" sz="2400" b="1" dirty="0" smtClean="0"/>
              <a:t>Objetivos del SSP</a:t>
            </a:r>
            <a:endParaRPr lang="es-PE" sz="2400" b="1" dirty="0"/>
          </a:p>
        </p:txBody>
      </p:sp>
      <p:graphicFrame>
        <p:nvGraphicFramePr>
          <p:cNvPr id="4" name="Diagram 3"/>
          <p:cNvGraphicFramePr/>
          <p:nvPr>
            <p:extLst>
              <p:ext uri="{D42A27DB-BD31-4B8C-83A1-F6EECF244321}">
                <p14:modId xmlns:p14="http://schemas.microsoft.com/office/powerpoint/2010/main" val="2612087882"/>
              </p:ext>
            </p:extLst>
          </p:nvPr>
        </p:nvGraphicFramePr>
        <p:xfrm>
          <a:off x="177801" y="1511300"/>
          <a:ext cx="88011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8136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34A4E7ED-64D4-430D-8BDE-7268E617C70C}"/>
                                            </p:graphicEl>
                                          </p:spTgt>
                                        </p:tgtEl>
                                        <p:attrNameLst>
                                          <p:attrName>style.visibility</p:attrName>
                                        </p:attrNameLst>
                                      </p:cBhvr>
                                      <p:to>
                                        <p:strVal val="visible"/>
                                      </p:to>
                                    </p:set>
                                    <p:animEffect transition="in" filter="fade">
                                      <p:cBhvr>
                                        <p:cTn id="7" dur="1000"/>
                                        <p:tgtEl>
                                          <p:spTgt spid="4">
                                            <p:graphicEl>
                                              <a:dgm id="{34A4E7ED-64D4-430D-8BDE-7268E617C70C}"/>
                                            </p:graphicEl>
                                          </p:spTgt>
                                        </p:tgtEl>
                                      </p:cBhvr>
                                    </p:animEffect>
                                    <p:anim calcmode="lin" valueType="num">
                                      <p:cBhvr>
                                        <p:cTn id="8" dur="1000" fill="hold"/>
                                        <p:tgtEl>
                                          <p:spTgt spid="4">
                                            <p:graphicEl>
                                              <a:dgm id="{34A4E7ED-64D4-430D-8BDE-7268E617C70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4A4E7ED-64D4-430D-8BDE-7268E617C70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B0C2FA41-3D1B-4751-AA8E-34E0AA35CA05}"/>
                                            </p:graphicEl>
                                          </p:spTgt>
                                        </p:tgtEl>
                                        <p:attrNameLst>
                                          <p:attrName>style.visibility</p:attrName>
                                        </p:attrNameLst>
                                      </p:cBhvr>
                                      <p:to>
                                        <p:strVal val="visible"/>
                                      </p:to>
                                    </p:set>
                                    <p:animEffect transition="in" filter="fade">
                                      <p:cBhvr>
                                        <p:cTn id="14" dur="1000"/>
                                        <p:tgtEl>
                                          <p:spTgt spid="4">
                                            <p:graphicEl>
                                              <a:dgm id="{B0C2FA41-3D1B-4751-AA8E-34E0AA35CA05}"/>
                                            </p:graphicEl>
                                          </p:spTgt>
                                        </p:tgtEl>
                                      </p:cBhvr>
                                    </p:animEffect>
                                    <p:anim calcmode="lin" valueType="num">
                                      <p:cBhvr>
                                        <p:cTn id="15" dur="1000" fill="hold"/>
                                        <p:tgtEl>
                                          <p:spTgt spid="4">
                                            <p:graphicEl>
                                              <a:dgm id="{B0C2FA41-3D1B-4751-AA8E-34E0AA35CA05}"/>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B0C2FA41-3D1B-4751-AA8E-34E0AA35CA05}"/>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graphicEl>
                                              <a:dgm id="{C4E10BD0-237B-4A5B-9737-C979B199EB78}"/>
                                            </p:graphicEl>
                                          </p:spTgt>
                                        </p:tgtEl>
                                        <p:attrNameLst>
                                          <p:attrName>style.visibility</p:attrName>
                                        </p:attrNameLst>
                                      </p:cBhvr>
                                      <p:to>
                                        <p:strVal val="visible"/>
                                      </p:to>
                                    </p:set>
                                    <p:animEffect transition="in" filter="fade">
                                      <p:cBhvr>
                                        <p:cTn id="19" dur="1000"/>
                                        <p:tgtEl>
                                          <p:spTgt spid="4">
                                            <p:graphicEl>
                                              <a:dgm id="{C4E10BD0-237B-4A5B-9737-C979B199EB78}"/>
                                            </p:graphicEl>
                                          </p:spTgt>
                                        </p:tgtEl>
                                      </p:cBhvr>
                                    </p:animEffect>
                                    <p:anim calcmode="lin" valueType="num">
                                      <p:cBhvr>
                                        <p:cTn id="20" dur="1000" fill="hold"/>
                                        <p:tgtEl>
                                          <p:spTgt spid="4">
                                            <p:graphicEl>
                                              <a:dgm id="{C4E10BD0-237B-4A5B-9737-C979B199EB78}"/>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C4E10BD0-237B-4A5B-9737-C979B199EB7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graphicEl>
                                              <a:dgm id="{1C878482-9DA2-4CFC-BF8B-9956E075275C}"/>
                                            </p:graphicEl>
                                          </p:spTgt>
                                        </p:tgtEl>
                                        <p:attrNameLst>
                                          <p:attrName>style.visibility</p:attrName>
                                        </p:attrNameLst>
                                      </p:cBhvr>
                                      <p:to>
                                        <p:strVal val="visible"/>
                                      </p:to>
                                    </p:set>
                                    <p:animEffect transition="in" filter="fade">
                                      <p:cBhvr>
                                        <p:cTn id="26" dur="1000"/>
                                        <p:tgtEl>
                                          <p:spTgt spid="4">
                                            <p:graphicEl>
                                              <a:dgm id="{1C878482-9DA2-4CFC-BF8B-9956E075275C}"/>
                                            </p:graphicEl>
                                          </p:spTgt>
                                        </p:tgtEl>
                                      </p:cBhvr>
                                    </p:animEffect>
                                    <p:anim calcmode="lin" valueType="num">
                                      <p:cBhvr>
                                        <p:cTn id="27" dur="1000" fill="hold"/>
                                        <p:tgtEl>
                                          <p:spTgt spid="4">
                                            <p:graphicEl>
                                              <a:dgm id="{1C878482-9DA2-4CFC-BF8B-9956E075275C}"/>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1C878482-9DA2-4CFC-BF8B-9956E075275C}"/>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
                                            <p:graphicEl>
                                              <a:dgm id="{8413D9A6-597F-4DED-AB47-EE72F783E173}"/>
                                            </p:graphicEl>
                                          </p:spTgt>
                                        </p:tgtEl>
                                        <p:attrNameLst>
                                          <p:attrName>style.visibility</p:attrName>
                                        </p:attrNameLst>
                                      </p:cBhvr>
                                      <p:to>
                                        <p:strVal val="visible"/>
                                      </p:to>
                                    </p:set>
                                    <p:animEffect transition="in" filter="fade">
                                      <p:cBhvr>
                                        <p:cTn id="31" dur="1000"/>
                                        <p:tgtEl>
                                          <p:spTgt spid="4">
                                            <p:graphicEl>
                                              <a:dgm id="{8413D9A6-597F-4DED-AB47-EE72F783E173}"/>
                                            </p:graphicEl>
                                          </p:spTgt>
                                        </p:tgtEl>
                                      </p:cBhvr>
                                    </p:animEffect>
                                    <p:anim calcmode="lin" valueType="num">
                                      <p:cBhvr>
                                        <p:cTn id="32" dur="1000" fill="hold"/>
                                        <p:tgtEl>
                                          <p:spTgt spid="4">
                                            <p:graphicEl>
                                              <a:dgm id="{8413D9A6-597F-4DED-AB47-EE72F783E173}"/>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8413D9A6-597F-4DED-AB47-EE72F783E173}"/>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graphicEl>
                                              <a:dgm id="{01441FD2-3AB0-463B-8B0C-0C79BE17B864}"/>
                                            </p:graphicEl>
                                          </p:spTgt>
                                        </p:tgtEl>
                                        <p:attrNameLst>
                                          <p:attrName>style.visibility</p:attrName>
                                        </p:attrNameLst>
                                      </p:cBhvr>
                                      <p:to>
                                        <p:strVal val="visible"/>
                                      </p:to>
                                    </p:set>
                                    <p:animEffect transition="in" filter="fade">
                                      <p:cBhvr>
                                        <p:cTn id="38" dur="1000"/>
                                        <p:tgtEl>
                                          <p:spTgt spid="4">
                                            <p:graphicEl>
                                              <a:dgm id="{01441FD2-3AB0-463B-8B0C-0C79BE17B864}"/>
                                            </p:graphicEl>
                                          </p:spTgt>
                                        </p:tgtEl>
                                      </p:cBhvr>
                                    </p:animEffect>
                                    <p:anim calcmode="lin" valueType="num">
                                      <p:cBhvr>
                                        <p:cTn id="39" dur="1000" fill="hold"/>
                                        <p:tgtEl>
                                          <p:spTgt spid="4">
                                            <p:graphicEl>
                                              <a:dgm id="{01441FD2-3AB0-463B-8B0C-0C79BE17B864}"/>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01441FD2-3AB0-463B-8B0C-0C79BE17B864}"/>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
                                            <p:graphicEl>
                                              <a:dgm id="{3E38A265-4966-4C94-8073-50C80B252776}"/>
                                            </p:graphicEl>
                                          </p:spTgt>
                                        </p:tgtEl>
                                        <p:attrNameLst>
                                          <p:attrName>style.visibility</p:attrName>
                                        </p:attrNameLst>
                                      </p:cBhvr>
                                      <p:to>
                                        <p:strVal val="visible"/>
                                      </p:to>
                                    </p:set>
                                    <p:animEffect transition="in" filter="fade">
                                      <p:cBhvr>
                                        <p:cTn id="43" dur="1000"/>
                                        <p:tgtEl>
                                          <p:spTgt spid="4">
                                            <p:graphicEl>
                                              <a:dgm id="{3E38A265-4966-4C94-8073-50C80B252776}"/>
                                            </p:graphicEl>
                                          </p:spTgt>
                                        </p:tgtEl>
                                      </p:cBhvr>
                                    </p:animEffect>
                                    <p:anim calcmode="lin" valueType="num">
                                      <p:cBhvr>
                                        <p:cTn id="44" dur="1000" fill="hold"/>
                                        <p:tgtEl>
                                          <p:spTgt spid="4">
                                            <p:graphicEl>
                                              <a:dgm id="{3E38A265-4966-4C94-8073-50C80B252776}"/>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3E38A265-4966-4C94-8073-50C80B252776}"/>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
                                            <p:graphicEl>
                                              <a:dgm id="{637A5816-65C4-4723-91A1-CBB960BCB808}"/>
                                            </p:graphicEl>
                                          </p:spTgt>
                                        </p:tgtEl>
                                        <p:attrNameLst>
                                          <p:attrName>style.visibility</p:attrName>
                                        </p:attrNameLst>
                                      </p:cBhvr>
                                      <p:to>
                                        <p:strVal val="visible"/>
                                      </p:to>
                                    </p:set>
                                    <p:animEffect transition="in" filter="fade">
                                      <p:cBhvr>
                                        <p:cTn id="50" dur="1000"/>
                                        <p:tgtEl>
                                          <p:spTgt spid="4">
                                            <p:graphicEl>
                                              <a:dgm id="{637A5816-65C4-4723-91A1-CBB960BCB808}"/>
                                            </p:graphicEl>
                                          </p:spTgt>
                                        </p:tgtEl>
                                      </p:cBhvr>
                                    </p:animEffect>
                                    <p:anim calcmode="lin" valueType="num">
                                      <p:cBhvr>
                                        <p:cTn id="51" dur="1000" fill="hold"/>
                                        <p:tgtEl>
                                          <p:spTgt spid="4">
                                            <p:graphicEl>
                                              <a:dgm id="{637A5816-65C4-4723-91A1-CBB960BCB808}"/>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637A5816-65C4-4723-91A1-CBB960BCB808}"/>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
                                            <p:graphicEl>
                                              <a:dgm id="{66BABFA0-E61B-4A65-8D3C-45E753ED0B74}"/>
                                            </p:graphicEl>
                                          </p:spTgt>
                                        </p:tgtEl>
                                        <p:attrNameLst>
                                          <p:attrName>style.visibility</p:attrName>
                                        </p:attrNameLst>
                                      </p:cBhvr>
                                      <p:to>
                                        <p:strVal val="visible"/>
                                      </p:to>
                                    </p:set>
                                    <p:animEffect transition="in" filter="fade">
                                      <p:cBhvr>
                                        <p:cTn id="55" dur="1000"/>
                                        <p:tgtEl>
                                          <p:spTgt spid="4">
                                            <p:graphicEl>
                                              <a:dgm id="{66BABFA0-E61B-4A65-8D3C-45E753ED0B74}"/>
                                            </p:graphicEl>
                                          </p:spTgt>
                                        </p:tgtEl>
                                      </p:cBhvr>
                                    </p:animEffect>
                                    <p:anim calcmode="lin" valueType="num">
                                      <p:cBhvr>
                                        <p:cTn id="56" dur="1000" fill="hold"/>
                                        <p:tgtEl>
                                          <p:spTgt spid="4">
                                            <p:graphicEl>
                                              <a:dgm id="{66BABFA0-E61B-4A65-8D3C-45E753ED0B74}"/>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66BABFA0-E61B-4A65-8D3C-45E753ED0B7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9" r="119" b="29026"/>
          <a:stretch/>
        </p:blipFill>
        <p:spPr>
          <a:xfrm>
            <a:off x="0" y="0"/>
            <a:ext cx="9144000" cy="6858000"/>
          </a:xfrm>
        </p:spPr>
      </p:pic>
      <p:sp>
        <p:nvSpPr>
          <p:cNvPr id="9" name="Rectangle 8"/>
          <p:cNvSpPr/>
          <p:nvPr/>
        </p:nvSpPr>
        <p:spPr>
          <a:xfrm>
            <a:off x="0" y="929901"/>
            <a:ext cx="9144000" cy="5050816"/>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704851" y="2241918"/>
            <a:ext cx="7734298" cy="1938992"/>
          </a:xfrm>
          <a:prstGeom prst="rect">
            <a:avLst/>
          </a:prstGeom>
          <a:noFill/>
        </p:spPr>
        <p:txBody>
          <a:bodyPr wrap="square" rtlCol="0">
            <a:spAutoFit/>
          </a:bodyPr>
          <a:lstStyle/>
          <a:p>
            <a:pPr algn="ctr"/>
            <a:r>
              <a:rPr lang="en-US" sz="4000" b="1" dirty="0" smtClean="0">
                <a:solidFill>
                  <a:srgbClr val="FFFFFF"/>
                </a:solidFill>
                <a:latin typeface="Open Sans"/>
                <a:cs typeface="Open Sans"/>
              </a:rPr>
              <a:t>RESPONSABILIDADES FUNCIONALES ESTATALES DEL ESTADO</a:t>
            </a:r>
            <a:endParaRPr lang="en-US" sz="4000" b="1" dirty="0">
              <a:solidFill>
                <a:srgbClr val="FFFFFF"/>
              </a:solidFill>
              <a:latin typeface="Open Sans"/>
              <a:cs typeface="Open Sans"/>
            </a:endParaRPr>
          </a:p>
        </p:txBody>
      </p:sp>
    </p:spTree>
    <p:extLst>
      <p:ext uri="{BB962C8B-B14F-4D97-AF65-F5344CB8AC3E}">
        <p14:creationId xmlns:p14="http://schemas.microsoft.com/office/powerpoint/2010/main" val="3941980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2779" y="73056"/>
            <a:ext cx="2098321" cy="1336387"/>
          </a:xfrm>
        </p:spPr>
        <p:txBody>
          <a:bodyPr/>
          <a:lstStyle/>
          <a:p>
            <a:r>
              <a:rPr lang="es-PE" sz="2000" b="1" dirty="0" smtClean="0"/>
              <a:t>Enfoque basado en rendimiento</a:t>
            </a:r>
            <a:endParaRPr lang="es-PE" sz="2000" b="1" dirty="0"/>
          </a:p>
        </p:txBody>
      </p:sp>
      <p:sp>
        <p:nvSpPr>
          <p:cNvPr id="2" name="Rounded Rectangle 1"/>
          <p:cNvSpPr/>
          <p:nvPr/>
        </p:nvSpPr>
        <p:spPr>
          <a:xfrm>
            <a:off x="352779" y="1739900"/>
            <a:ext cx="8384821" cy="622300"/>
          </a:xfrm>
          <a:prstGeom prst="roundRect">
            <a:avLst/>
          </a:prstGeom>
          <a:solidFill>
            <a:schemeClr val="accent6">
              <a:lumMod val="75000"/>
            </a:schemeClr>
          </a:solidFill>
          <a:ln w="571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2800" b="1" dirty="0" smtClean="0"/>
              <a:t>Gestión de la seguridad operacional</a:t>
            </a:r>
            <a:endParaRPr lang="es-PE" sz="2800" b="1" dirty="0"/>
          </a:p>
        </p:txBody>
      </p:sp>
      <p:sp>
        <p:nvSpPr>
          <p:cNvPr id="4" name="Cube 3"/>
          <p:cNvSpPr/>
          <p:nvPr/>
        </p:nvSpPr>
        <p:spPr>
          <a:xfrm>
            <a:off x="520700" y="3009900"/>
            <a:ext cx="3467100" cy="825500"/>
          </a:xfrm>
          <a:prstGeom prst="cub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2400" b="1" dirty="0" smtClean="0"/>
              <a:t>Enfoque prescriptivo</a:t>
            </a:r>
            <a:endParaRPr lang="es-PE" sz="2400" b="1" dirty="0"/>
          </a:p>
        </p:txBody>
      </p:sp>
      <p:sp>
        <p:nvSpPr>
          <p:cNvPr id="15" name="Cube 14"/>
          <p:cNvSpPr/>
          <p:nvPr/>
        </p:nvSpPr>
        <p:spPr>
          <a:xfrm>
            <a:off x="520700" y="4914900"/>
            <a:ext cx="3467100" cy="825500"/>
          </a:xfrm>
          <a:prstGeom prst="cub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2400" b="1" dirty="0" smtClean="0"/>
              <a:t>Enfoque basado en rendimiento</a:t>
            </a:r>
            <a:endParaRPr lang="es-PE" sz="2400" b="1" dirty="0"/>
          </a:p>
        </p:txBody>
      </p:sp>
      <p:sp>
        <p:nvSpPr>
          <p:cNvPr id="6" name="Rectangle 5"/>
          <p:cNvSpPr/>
          <p:nvPr/>
        </p:nvSpPr>
        <p:spPr>
          <a:xfrm>
            <a:off x="1854941" y="3564235"/>
            <a:ext cx="798617" cy="1569660"/>
          </a:xfrm>
          <a:prstGeom prst="rect">
            <a:avLst/>
          </a:prstGeom>
          <a:noFill/>
        </p:spPr>
        <p:txBody>
          <a:bodyPr wrap="none" lIns="91440" tIns="45720" rIns="91440" bIns="45720">
            <a:spAutoFit/>
          </a:bodyPr>
          <a:lstStyle/>
          <a:p>
            <a:pPr algn="ctr"/>
            <a:r>
              <a:rPr lang="en-US" sz="9600" b="1" cap="none" spc="0" dirty="0" smtClean="0">
                <a:ln w="1905"/>
                <a:solidFill>
                  <a:srgbClr val="FF0000"/>
                </a:solidFill>
                <a:effectLst>
                  <a:innerShdw blurRad="69850" dist="43180" dir="5400000">
                    <a:srgbClr val="000000">
                      <a:alpha val="65000"/>
                    </a:srgbClr>
                  </a:innerShdw>
                </a:effectLst>
              </a:rPr>
              <a:t>+</a:t>
            </a:r>
            <a:endParaRPr lang="en-US" sz="9600" b="1" cap="none" spc="0" dirty="0">
              <a:ln w="1905"/>
              <a:solidFill>
                <a:srgbClr val="FF0000"/>
              </a:solidFill>
              <a:effectLst>
                <a:innerShdw blurRad="69850" dist="43180" dir="5400000">
                  <a:srgbClr val="000000">
                    <a:alpha val="65000"/>
                  </a:srgbClr>
                </a:innerShdw>
              </a:effectLst>
            </a:endParaRPr>
          </a:p>
        </p:txBody>
      </p:sp>
      <p:sp>
        <p:nvSpPr>
          <p:cNvPr id="16" name="Rectangle 15"/>
          <p:cNvSpPr/>
          <p:nvPr/>
        </p:nvSpPr>
        <p:spPr>
          <a:xfrm>
            <a:off x="3987800" y="3564235"/>
            <a:ext cx="798617" cy="1569660"/>
          </a:xfrm>
          <a:prstGeom prst="rect">
            <a:avLst/>
          </a:prstGeom>
          <a:noFill/>
        </p:spPr>
        <p:txBody>
          <a:bodyPr wrap="none" lIns="91440" tIns="45720" rIns="91440" bIns="45720">
            <a:spAutoFit/>
          </a:bodyPr>
          <a:lstStyle/>
          <a:p>
            <a:pPr algn="ctr"/>
            <a:r>
              <a:rPr lang="en-US" sz="9600" b="1" cap="none" spc="0" dirty="0" smtClean="0">
                <a:ln w="1905"/>
                <a:solidFill>
                  <a:srgbClr val="FF0000"/>
                </a:solidFill>
                <a:effectLst>
                  <a:innerShdw blurRad="69850" dist="43180" dir="5400000">
                    <a:srgbClr val="000000">
                      <a:alpha val="65000"/>
                    </a:srgbClr>
                  </a:innerShdw>
                </a:effectLst>
              </a:rPr>
              <a:t>=</a:t>
            </a:r>
            <a:endParaRPr lang="en-US" sz="9600" b="1" cap="none" spc="0" dirty="0">
              <a:ln w="1905"/>
              <a:solidFill>
                <a:srgbClr val="FF0000"/>
              </a:solidFill>
              <a:effectLst>
                <a:innerShdw blurRad="69850" dist="43180" dir="5400000">
                  <a:srgbClr val="000000">
                    <a:alpha val="65000"/>
                  </a:srgbClr>
                </a:innerShdw>
              </a:effectLst>
            </a:endParaRPr>
          </a:p>
        </p:txBody>
      </p:sp>
      <p:sp>
        <p:nvSpPr>
          <p:cNvPr id="17" name="Cube 16"/>
          <p:cNvSpPr/>
          <p:nvPr/>
        </p:nvSpPr>
        <p:spPr>
          <a:xfrm>
            <a:off x="6515100" y="3213101"/>
            <a:ext cx="2362200" cy="2114550"/>
          </a:xfrm>
          <a:prstGeom prst="cub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2400" b="1" dirty="0" smtClean="0"/>
              <a:t>Gestión de la seguridad operacional eficaz</a:t>
            </a:r>
            <a:endParaRPr lang="es-PE" sz="2400" b="1" dirty="0"/>
          </a:p>
        </p:txBody>
      </p:sp>
      <p:sp>
        <p:nvSpPr>
          <p:cNvPr id="18" name="Rectangle 17"/>
          <p:cNvSpPr/>
          <p:nvPr/>
        </p:nvSpPr>
        <p:spPr>
          <a:xfrm>
            <a:off x="4787900" y="3939400"/>
            <a:ext cx="529312" cy="923330"/>
          </a:xfrm>
          <a:prstGeom prst="rect">
            <a:avLst/>
          </a:prstGeom>
          <a:noFill/>
        </p:spPr>
        <p:txBody>
          <a:bodyPr wrap="none" lIns="91440" tIns="45720" rIns="91440" bIns="45720">
            <a:spAutoFit/>
          </a:bodyPr>
          <a:lstStyle/>
          <a:p>
            <a:pPr algn="ctr"/>
            <a:r>
              <a:rPr lang="en-US" sz="5400" b="1" dirty="0">
                <a:ln w="1905"/>
                <a:solidFill>
                  <a:srgbClr val="FF0000"/>
                </a:solidFill>
                <a:effectLst>
                  <a:innerShdw blurRad="69850" dist="43180" dir="5400000">
                    <a:srgbClr val="000000">
                      <a:alpha val="65000"/>
                    </a:srgbClr>
                  </a:innerShdw>
                </a:effectLst>
              </a:rPr>
              <a:t>&gt;</a:t>
            </a:r>
            <a:endParaRPr lang="en-US" sz="5400" b="1" cap="none" spc="0" dirty="0">
              <a:ln w="1905"/>
              <a:solidFill>
                <a:srgbClr val="FF0000"/>
              </a:solidFill>
              <a:effectLst>
                <a:innerShdw blurRad="69850" dist="43180" dir="5400000">
                  <a:srgbClr val="000000">
                    <a:alpha val="65000"/>
                  </a:srgbClr>
                </a:innerShdw>
              </a:effectLst>
            </a:endParaRPr>
          </a:p>
        </p:txBody>
      </p:sp>
      <p:sp>
        <p:nvSpPr>
          <p:cNvPr id="20" name="Rectangle 19"/>
          <p:cNvSpPr/>
          <p:nvPr/>
        </p:nvSpPr>
        <p:spPr>
          <a:xfrm>
            <a:off x="4982148" y="3800900"/>
            <a:ext cx="644728" cy="1200329"/>
          </a:xfrm>
          <a:prstGeom prst="rect">
            <a:avLst/>
          </a:prstGeom>
          <a:noFill/>
        </p:spPr>
        <p:txBody>
          <a:bodyPr wrap="none" lIns="91440" tIns="45720" rIns="91440" bIns="45720">
            <a:spAutoFit/>
          </a:bodyPr>
          <a:lstStyle/>
          <a:p>
            <a:pPr algn="ctr"/>
            <a:r>
              <a:rPr lang="en-US" sz="7200" b="1" dirty="0">
                <a:ln w="1905"/>
                <a:solidFill>
                  <a:srgbClr val="FF0000"/>
                </a:solidFill>
                <a:effectLst>
                  <a:innerShdw blurRad="69850" dist="43180" dir="5400000">
                    <a:srgbClr val="000000">
                      <a:alpha val="65000"/>
                    </a:srgbClr>
                  </a:innerShdw>
                </a:effectLst>
              </a:rPr>
              <a:t>&gt;</a:t>
            </a:r>
            <a:endParaRPr lang="en-US" sz="7200" b="1" cap="none" spc="0" dirty="0">
              <a:ln w="1905"/>
              <a:solidFill>
                <a:srgbClr val="FF0000"/>
              </a:solidFill>
              <a:effectLst>
                <a:innerShdw blurRad="69850" dist="43180" dir="5400000">
                  <a:srgbClr val="000000">
                    <a:alpha val="65000"/>
                  </a:srgbClr>
                </a:innerShdw>
              </a:effectLst>
            </a:endParaRPr>
          </a:p>
        </p:txBody>
      </p:sp>
      <p:sp>
        <p:nvSpPr>
          <p:cNvPr id="21" name="Rectangle 20"/>
          <p:cNvSpPr/>
          <p:nvPr/>
        </p:nvSpPr>
        <p:spPr>
          <a:xfrm>
            <a:off x="5227568" y="3596500"/>
            <a:ext cx="798617" cy="1569660"/>
          </a:xfrm>
          <a:prstGeom prst="rect">
            <a:avLst/>
          </a:prstGeom>
          <a:noFill/>
        </p:spPr>
        <p:txBody>
          <a:bodyPr wrap="none" lIns="91440" tIns="45720" rIns="91440" bIns="45720">
            <a:spAutoFit/>
          </a:bodyPr>
          <a:lstStyle/>
          <a:p>
            <a:pPr algn="ctr"/>
            <a:r>
              <a:rPr lang="en-US" sz="9600" b="1" dirty="0">
                <a:ln w="1905"/>
                <a:solidFill>
                  <a:srgbClr val="FF0000"/>
                </a:solidFill>
                <a:effectLst>
                  <a:innerShdw blurRad="69850" dist="43180" dir="5400000">
                    <a:srgbClr val="000000">
                      <a:alpha val="65000"/>
                    </a:srgbClr>
                  </a:innerShdw>
                </a:effectLst>
              </a:rPr>
              <a:t>&gt;</a:t>
            </a:r>
            <a:endParaRPr lang="en-US" sz="9600" b="1" cap="none" spc="0"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316211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80">
                                          <p:stCondLst>
                                            <p:cond delay="0"/>
                                          </p:stCondLst>
                                        </p:cTn>
                                        <p:tgtEl>
                                          <p:spTgt spid="17"/>
                                        </p:tgtEl>
                                      </p:cBhvr>
                                    </p:animEffect>
                                    <p:anim calcmode="lin" valueType="num">
                                      <p:cBhvr>
                                        <p:cTn id="4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1" dur="26">
                                          <p:stCondLst>
                                            <p:cond delay="650"/>
                                          </p:stCondLst>
                                        </p:cTn>
                                        <p:tgtEl>
                                          <p:spTgt spid="17"/>
                                        </p:tgtEl>
                                      </p:cBhvr>
                                      <p:to x="100000" y="60000"/>
                                    </p:animScale>
                                    <p:animScale>
                                      <p:cBhvr>
                                        <p:cTn id="52" dur="166" decel="50000">
                                          <p:stCondLst>
                                            <p:cond delay="676"/>
                                          </p:stCondLst>
                                        </p:cTn>
                                        <p:tgtEl>
                                          <p:spTgt spid="17"/>
                                        </p:tgtEl>
                                      </p:cBhvr>
                                      <p:to x="100000" y="100000"/>
                                    </p:animScale>
                                    <p:animScale>
                                      <p:cBhvr>
                                        <p:cTn id="53" dur="26">
                                          <p:stCondLst>
                                            <p:cond delay="1312"/>
                                          </p:stCondLst>
                                        </p:cTn>
                                        <p:tgtEl>
                                          <p:spTgt spid="17"/>
                                        </p:tgtEl>
                                      </p:cBhvr>
                                      <p:to x="100000" y="80000"/>
                                    </p:animScale>
                                    <p:animScale>
                                      <p:cBhvr>
                                        <p:cTn id="54" dur="166" decel="50000">
                                          <p:stCondLst>
                                            <p:cond delay="1338"/>
                                          </p:stCondLst>
                                        </p:cTn>
                                        <p:tgtEl>
                                          <p:spTgt spid="17"/>
                                        </p:tgtEl>
                                      </p:cBhvr>
                                      <p:to x="100000" y="100000"/>
                                    </p:animScale>
                                    <p:animScale>
                                      <p:cBhvr>
                                        <p:cTn id="55" dur="26">
                                          <p:stCondLst>
                                            <p:cond delay="1642"/>
                                          </p:stCondLst>
                                        </p:cTn>
                                        <p:tgtEl>
                                          <p:spTgt spid="17"/>
                                        </p:tgtEl>
                                      </p:cBhvr>
                                      <p:to x="100000" y="90000"/>
                                    </p:animScale>
                                    <p:animScale>
                                      <p:cBhvr>
                                        <p:cTn id="56" dur="166" decel="50000">
                                          <p:stCondLst>
                                            <p:cond delay="1668"/>
                                          </p:stCondLst>
                                        </p:cTn>
                                        <p:tgtEl>
                                          <p:spTgt spid="17"/>
                                        </p:tgtEl>
                                      </p:cBhvr>
                                      <p:to x="100000" y="100000"/>
                                    </p:animScale>
                                    <p:animScale>
                                      <p:cBhvr>
                                        <p:cTn id="57" dur="26">
                                          <p:stCondLst>
                                            <p:cond delay="1808"/>
                                          </p:stCondLst>
                                        </p:cTn>
                                        <p:tgtEl>
                                          <p:spTgt spid="17"/>
                                        </p:tgtEl>
                                      </p:cBhvr>
                                      <p:to x="100000" y="95000"/>
                                    </p:animScale>
                                    <p:animScale>
                                      <p:cBhvr>
                                        <p:cTn id="5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5" grpId="0" animBg="1"/>
      <p:bldP spid="6" grpId="0"/>
      <p:bldP spid="16" grpId="0"/>
      <p:bldP spid="17" grpId="0" animBg="1"/>
      <p:bldP spid="1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29710" y="2048432"/>
            <a:ext cx="3850621" cy="2738721"/>
          </a:xfrm>
        </p:spPr>
        <p:txBody>
          <a:bodyPr>
            <a:noAutofit/>
          </a:bodyPr>
          <a:lstStyle/>
          <a:p>
            <a:r>
              <a:rPr lang="es-PE" sz="2400" dirty="0" smtClean="0"/>
              <a:t>El </a:t>
            </a:r>
            <a:r>
              <a:rPr lang="es-PE" sz="2400" dirty="0"/>
              <a:t>rendimiento </a:t>
            </a:r>
            <a:r>
              <a:rPr lang="es-PE" sz="2400" dirty="0" smtClean="0"/>
              <a:t>de la gestión de la seguridad operacional debe </a:t>
            </a:r>
            <a:r>
              <a:rPr lang="es-PE" sz="2400" dirty="0"/>
              <a:t>ser equivalente o mejor que el cumplimiento del marco reglamentario prescriptivo.</a:t>
            </a:r>
          </a:p>
          <a:p>
            <a:endParaRPr lang="es-PE" sz="1600" dirty="0"/>
          </a:p>
        </p:txBody>
      </p:sp>
      <p:sp>
        <p:nvSpPr>
          <p:cNvPr id="3" name="Title 2"/>
          <p:cNvSpPr>
            <a:spLocks noGrp="1"/>
          </p:cNvSpPr>
          <p:nvPr>
            <p:ph type="ctrTitle"/>
          </p:nvPr>
        </p:nvSpPr>
        <p:spPr>
          <a:xfrm>
            <a:off x="317969" y="73056"/>
            <a:ext cx="2171232" cy="1336387"/>
          </a:xfrm>
        </p:spPr>
        <p:txBody>
          <a:bodyPr/>
          <a:lstStyle/>
          <a:p>
            <a:r>
              <a:rPr lang="es-PE" sz="2000" b="1" dirty="0"/>
              <a:t>N</a:t>
            </a:r>
            <a:r>
              <a:rPr lang="es-PE" sz="2000" b="1" dirty="0" smtClean="0"/>
              <a:t>ivel equivalente de seguridad operacional</a:t>
            </a:r>
            <a:endParaRPr lang="es-PE" sz="2000" b="1" dirty="0"/>
          </a:p>
        </p:txBody>
      </p:sp>
      <p:pic>
        <p:nvPicPr>
          <p:cNvPr id="8" name="Picture Placeholder 7"/>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412" r="17624"/>
          <a:stretch/>
        </p:blipFill>
        <p:spPr>
          <a:xfrm>
            <a:off x="4008120" y="1219200"/>
            <a:ext cx="5135880" cy="3992563"/>
          </a:xfrm>
        </p:spPr>
      </p:pic>
    </p:spTree>
    <p:extLst>
      <p:ext uri="{BB962C8B-B14F-4D97-AF65-F5344CB8AC3E}">
        <p14:creationId xmlns:p14="http://schemas.microsoft.com/office/powerpoint/2010/main" val="226738617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101a94fc-4fb7-49fc-ab36-dbb3e9e3ccdb"/>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
    <cat xmlns="101a94fc-4fb7-49fc-ab36-dbb3e9e3ccdb" xsi:nil="true"/>
    <Language xmlns="101a94fc-4fb7-49fc-ab36-dbb3e9e3ccdb"/>
    <aaa xmlns="101a94fc-4fb7-49fc-ab36-dbb3e9e3ccdb">false</aaa>
    <PublishingStartDate xmlns="http://schemas.microsoft.com/sharepoint/v3" xsi:nil="true"/>
    <Title2 xmlns="101a94fc-4fb7-49fc-ab36-dbb3e9e3ccdb" xsi:nil="true"/>
    <a xmlns="101a94fc-4fb7-49fc-ab36-dbb3e9e3ccdb" xsi:nil="true"/>
    <Presenter xmlns="101a94fc-4fb7-49fc-ab36-dbb3e9e3ccdb"/>
    <CategoryOrder xmlns="101a94fc-4fb7-49fc-ab36-dbb3e9e3ccdb" xsi:nil="true"/>
  </documentManagement>
</p:properties>
</file>

<file path=customXml/itemProps1.xml><?xml version="1.0" encoding="utf-8"?>
<ds:datastoreItem xmlns:ds="http://schemas.openxmlformats.org/officeDocument/2006/customXml" ds:itemID="{C4395CAD-5B6B-4F13-A5F9-7615CE3FF4DD}"/>
</file>

<file path=customXml/itemProps2.xml><?xml version="1.0" encoding="utf-8"?>
<ds:datastoreItem xmlns:ds="http://schemas.openxmlformats.org/officeDocument/2006/customXml" ds:itemID="{73E81AFC-8153-4E53-8722-BD4CA72000D1}"/>
</file>

<file path=customXml/itemProps3.xml><?xml version="1.0" encoding="utf-8"?>
<ds:datastoreItem xmlns:ds="http://schemas.openxmlformats.org/officeDocument/2006/customXml" ds:itemID="{424B082A-46EB-48EF-A773-B976CEBF5FC1}"/>
</file>

<file path=docProps/app.xml><?xml version="1.0" encoding="utf-8"?>
<Properties xmlns="http://schemas.openxmlformats.org/officeDocument/2006/extended-properties" xmlns:vt="http://schemas.openxmlformats.org/officeDocument/2006/docPropsVTypes">
  <TotalTime>13877</TotalTime>
  <Words>3985</Words>
  <Application>Microsoft Office PowerPoint</Application>
  <PresentationFormat>Presentación en pantalla (4:3)</PresentationFormat>
  <Paragraphs>459</Paragraphs>
  <Slides>36</Slides>
  <Notes>32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36</vt:i4>
      </vt:variant>
    </vt:vector>
  </HeadingPairs>
  <TitlesOfParts>
    <vt:vector size="49" baseType="lpstr">
      <vt:lpstr>맑은 고딕</vt:lpstr>
      <vt:lpstr>Arial</vt:lpstr>
      <vt:lpstr>Bebas Neue</vt:lpstr>
      <vt:lpstr>Calibri</vt:lpstr>
      <vt:lpstr>Entypo</vt:lpstr>
      <vt:lpstr>EntypoSocial</vt:lpstr>
      <vt:lpstr>Georgia</vt:lpstr>
      <vt:lpstr>Helvetica</vt:lpstr>
      <vt:lpstr>Open Sans</vt:lpstr>
      <vt:lpstr>Roboto Condensed Regular</vt:lpstr>
      <vt:lpstr>Symbol</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Objetivos del SSP</vt:lpstr>
      <vt:lpstr>Presentación de PowerPoint</vt:lpstr>
      <vt:lpstr>Enfoque basado en rendimiento</vt:lpstr>
      <vt:lpstr>Nivel equivalente de seguridad operacional</vt:lpstr>
      <vt:lpstr>Presentación de PowerPoint</vt:lpstr>
      <vt:lpstr>Aplicación de los CE</vt:lpstr>
      <vt:lpstr>Presentación de PowerPoint</vt:lpstr>
      <vt:lpstr>Porqué el SSP?</vt:lpstr>
      <vt:lpstr>Presentación de PowerPoint</vt:lpstr>
      <vt:lpstr>Presentación de PowerPoint</vt:lpstr>
      <vt:lpstr>Presentación de PowerPoint</vt:lpstr>
      <vt:lpstr>Componente 1 del SSP</vt:lpstr>
      <vt:lpstr>Componente 2 del SSP</vt:lpstr>
      <vt:lpstr>Componente 3 del SSP</vt:lpstr>
      <vt:lpstr>Componente 4 del SSP</vt:lpstr>
      <vt:lpstr>Presentación de PowerPoint</vt:lpstr>
      <vt:lpstr>Presentación de PowerPoint</vt:lpstr>
      <vt:lpstr>Fase 1 Ítem 1.2 (i) </vt:lpstr>
      <vt:lpstr>Presentación de PowerPoint</vt:lpstr>
      <vt:lpstr>Fase 2</vt:lpstr>
      <vt:lpstr>Fase 2   (Cont.)</vt:lpstr>
      <vt:lpstr>Presentación de PowerPoint</vt:lpstr>
      <vt:lpstr> Fase 3 </vt:lpstr>
      <vt:lpstr>Fase 3  (Cont.)</vt:lpstr>
      <vt:lpstr>Presentación de PowerPoint</vt:lpstr>
      <vt:lpstr>Fase 4</vt:lpstr>
      <vt:lpstr>Fase 4 (Cont.)</vt:lpstr>
      <vt:lpstr>Presentación de PowerPoint</vt:lpstr>
      <vt:lpstr>Presentación de PowerPoint</vt:lpstr>
      <vt:lpstr>Preguntas?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Wahyu</dc:creator>
  <cp:lastModifiedBy>MUL</cp:lastModifiedBy>
  <cp:revision>1955</cp:revision>
  <dcterms:created xsi:type="dcterms:W3CDTF">2014-10-02T10:08:59Z</dcterms:created>
  <dcterms:modified xsi:type="dcterms:W3CDTF">2017-08-27T22:52:46Z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