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diagrams/quickStyle2.xml" ContentType="application/vnd.openxmlformats-officedocument.drawingml.diagramStyle+xml"/>
  <Override PartName="/ppt/theme/themeOverride1.xml" ContentType="application/vnd.openxmlformats-officedocument.themeOverrid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74" r:id="rId4"/>
    <p:sldId id="270" r:id="rId5"/>
    <p:sldId id="264" r:id="rId6"/>
    <p:sldId id="265" r:id="rId7"/>
    <p:sldId id="266" r:id="rId8"/>
    <p:sldId id="272" r:id="rId9"/>
    <p:sldId id="271" r:id="rId10"/>
    <p:sldId id="273" r:id="rId11"/>
    <p:sldId id="267" r:id="rId12"/>
    <p:sldId id="268" r:id="rId13"/>
    <p:sldId id="275" r:id="rId14"/>
    <p:sldId id="276" r:id="rId15"/>
    <p:sldId id="277" r:id="rId16"/>
    <p:sldId id="278" r:id="rId17"/>
    <p:sldId id="269" r:id="rId18"/>
    <p:sldId id="256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4"/>
    <a:srgbClr val="279DD9"/>
    <a:srgbClr val="CC8004"/>
    <a:srgbClr val="F37021"/>
    <a:srgbClr val="A74233"/>
    <a:srgbClr val="5A6870"/>
    <a:srgbClr val="C40075"/>
    <a:srgbClr val="7B0052"/>
    <a:srgbClr val="006EB7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5680" autoAdjust="0"/>
  </p:normalViewPr>
  <p:slideViewPr>
    <p:cSldViewPr>
      <p:cViewPr varScale="1">
        <p:scale>
          <a:sx n="79" d="100"/>
          <a:sy n="79" d="100"/>
        </p:scale>
        <p:origin x="39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400"/>
            </a:pPr>
            <a:r>
              <a:rPr lang="en-US" sz="1400" dirty="0"/>
              <a:t>Tasa de accidentes por un millon de salidas</a:t>
            </a:r>
          </a:p>
          <a:p>
            <a:pPr>
              <a:defRPr sz="1400"/>
            </a:pPr>
            <a:r>
              <a:rPr lang="en-US" sz="1400" dirty="0"/>
              <a:t>transporte </a:t>
            </a:r>
            <a:r>
              <a:rPr lang="en-US" sz="1400" dirty="0" smtClean="0"/>
              <a:t>aéreo comercial </a:t>
            </a:r>
            <a:r>
              <a:rPr lang="en-US" sz="1400" dirty="0"/>
              <a:t>regular con aviones sobre 5700 kg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Accident Rate - SAM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637972355205192E-2"/>
                  <c:y val="-4.5565301894470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592718899605908E-2"/>
                  <c:y val="-3.905597305240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502211988407158E-2"/>
                  <c:y val="-3.254664421033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366916936025601E-2"/>
                  <c:y val="-3.905597305240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366451621609214E-2"/>
                  <c:y val="-4.556530189447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411705077208459E-2"/>
                  <c:y val="-5.2074630736538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366451621608999E-2"/>
                  <c:y val="3.2546644210336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683225810804555E-2"/>
                  <c:y val="3.2546644210336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Sheet1!$C$2:$J$2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Sheet1!$C$3:$J$3</c:f>
              <c:numCache>
                <c:formatCode>General</c:formatCode>
                <c:ptCount val="8"/>
                <c:pt idx="0">
                  <c:v>7.54</c:v>
                </c:pt>
                <c:pt idx="1">
                  <c:v>5.25</c:v>
                </c:pt>
                <c:pt idx="2">
                  <c:v>5.31</c:v>
                </c:pt>
                <c:pt idx="3">
                  <c:v>4.09</c:v>
                </c:pt>
                <c:pt idx="4">
                  <c:v>3.65</c:v>
                </c:pt>
                <c:pt idx="5">
                  <c:v>3.58</c:v>
                </c:pt>
                <c:pt idx="6">
                  <c:v>1.03</c:v>
                </c:pt>
                <c:pt idx="7">
                  <c:v>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Accident Rate - World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547465444006507E-2"/>
                  <c:y val="3.905597305240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638205012413427E-2"/>
                  <c:y val="4.55653018944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457191190016085E-2"/>
                  <c:y val="5.207360564538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321198166009761E-2"/>
                  <c:y val="3.905597305240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366451621609214E-2"/>
                  <c:y val="2.60373153682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56958532807809E-2"/>
                  <c:y val="3.90554605068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366451621608999E-2"/>
                  <c:y val="3.905546050682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683225810804555E-2"/>
                  <c:y val="-5.2074630736538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Sheet1!$C$2:$J$2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Sheet1!$C$4:$J$4</c:f>
              <c:numCache>
                <c:formatCode>General</c:formatCode>
                <c:ptCount val="8"/>
                <c:pt idx="0">
                  <c:v>4.07</c:v>
                </c:pt>
                <c:pt idx="1">
                  <c:v>4.3</c:v>
                </c:pt>
                <c:pt idx="2">
                  <c:v>4.07</c:v>
                </c:pt>
                <c:pt idx="3">
                  <c:v>3.17</c:v>
                </c:pt>
                <c:pt idx="4">
                  <c:v>2.87</c:v>
                </c:pt>
                <c:pt idx="5">
                  <c:v>3.03</c:v>
                </c:pt>
                <c:pt idx="6">
                  <c:v>2.78</c:v>
                </c:pt>
                <c:pt idx="7">
                  <c:v>3.74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591456"/>
        <c:axId val="1176595264"/>
      </c:lineChart>
      <c:catAx>
        <c:axId val="117659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1176595264"/>
        <c:crosses val="autoZero"/>
        <c:auto val="1"/>
        <c:lblAlgn val="ctr"/>
        <c:lblOffset val="100"/>
        <c:noMultiLvlLbl val="0"/>
      </c:catAx>
      <c:valAx>
        <c:axId val="11765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117659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Tasa de accidentes SAM - RE</a:t>
            </a:r>
          </a:p>
        </c:rich>
      </c:tx>
      <c:layout>
        <c:manualLayout>
          <c:xMode val="edge"/>
          <c:yMode val="edge"/>
          <c:x val="0.38682679372258966"/>
          <c:y val="5.87897641002851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Accident rate SAM - 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7113640826938E-2"/>
                  <c:y val="-5.453484621012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7113640826938E-2"/>
                  <c:y val="-4.771799043385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53125613703974E-2"/>
                  <c:y val="-5.45348462101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281180328905849E-2"/>
                  <c:y val="-5.4534846210123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853125613703974E-2"/>
                  <c:y val="-4.0901134657592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139205103367349E-2"/>
                  <c:y val="-6.8168557762654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97449172490616E-2"/>
                  <c:y val="-4.773248296188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9314019626082367E-2"/>
                  <c:y val="-4.0901134657592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748349697043975E-16"/>
                  <c:y val="-2.045056732879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657009813041291E-2"/>
                  <c:y val="-4.0901134657592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Sheet2!$C$2:$L$2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Sheet2!$C$3:$L$3</c:f>
              <c:numCache>
                <c:formatCode>General</c:formatCode>
                <c:ptCount val="10"/>
                <c:pt idx="0">
                  <c:v>3.86</c:v>
                </c:pt>
                <c:pt idx="1">
                  <c:v>2.99</c:v>
                </c:pt>
                <c:pt idx="2">
                  <c:v>2.74</c:v>
                </c:pt>
                <c:pt idx="3">
                  <c:v>1.74</c:v>
                </c:pt>
                <c:pt idx="4">
                  <c:v>2.12</c:v>
                </c:pt>
                <c:pt idx="5">
                  <c:v>0</c:v>
                </c:pt>
                <c:pt idx="6">
                  <c:v>1.56</c:v>
                </c:pt>
                <c:pt idx="7">
                  <c:v>0.51</c:v>
                </c:pt>
                <c:pt idx="8">
                  <c:v>0.51</c:v>
                </c:pt>
                <c:pt idx="9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597984"/>
        <c:axId val="1176600160"/>
      </c:lineChart>
      <c:catAx>
        <c:axId val="117659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600160"/>
        <c:crosses val="autoZero"/>
        <c:auto val="1"/>
        <c:lblAlgn val="ctr"/>
        <c:lblOffset val="100"/>
        <c:noMultiLvlLbl val="0"/>
      </c:catAx>
      <c:valAx>
        <c:axId val="117660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59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0B064-07AF-4A3D-B9C5-EA28B36BCC2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8237A-94C9-4BDD-A0EE-DC70BC7D6342}">
      <dgm:prSet phldrT="[Text]" custT="1"/>
      <dgm:spPr>
        <a:solidFill>
          <a:schemeClr val="bg1">
            <a:lumMod val="85000"/>
          </a:schemeClr>
        </a:solidFill>
      </dgm:spPr>
      <dgm:t>
        <a:bodyPr vert="vert" anchor="ctr"/>
        <a:lstStyle/>
        <a:p>
          <a:r>
            <a:rPr lang="es-PE" sz="2800" b="1" dirty="0" smtClean="0">
              <a:solidFill>
                <a:schemeClr val="tx2"/>
              </a:solidFill>
            </a:rPr>
            <a:t>ARCM</a:t>
          </a:r>
          <a:endParaRPr lang="en-US" sz="2800" b="1" dirty="0">
            <a:solidFill>
              <a:schemeClr val="tx2"/>
            </a:solidFill>
          </a:endParaRPr>
        </a:p>
      </dgm:t>
    </dgm:pt>
    <dgm:pt modelId="{965086F5-5986-48C4-A494-D35A9EA1CAE3}" type="parTrans" cxnId="{F553094B-24DF-4AC7-AE94-78390DDF25B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C8815F1-B74C-439A-8A4D-4EA96E819ACF}" type="sibTrans" cxnId="{F553094B-24DF-4AC7-AE94-78390DDF25B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E55A374-B85E-4DB6-8A06-59F039C2BD9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marL="177800" indent="0" algn="l"/>
          <a:r>
            <a:rPr lang="es-PE" b="1" dirty="0" smtClean="0">
              <a:solidFill>
                <a:schemeClr val="tx2"/>
              </a:solidFill>
            </a:rPr>
            <a:t>Comité Ejecutivo </a:t>
          </a:r>
          <a:endParaRPr lang="en-US" b="1" dirty="0">
            <a:solidFill>
              <a:schemeClr val="tx2"/>
            </a:solidFill>
          </a:endParaRPr>
        </a:p>
      </dgm:t>
    </dgm:pt>
    <dgm:pt modelId="{C7ED7A1F-C6F7-4C35-A47F-8674C7DE33CE}" type="parTrans" cxnId="{AD15A545-260F-492F-8F15-ED56B2FEFE6E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47ADF345-51A9-42A7-9D1A-F4FDCB54BAB0}" type="sibTrans" cxnId="{AD15A545-260F-492F-8F15-ED56B2FEFE6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D41B9EB-00F6-43A3-A2B9-862A0DC2E54E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marL="177800" indent="0" algn="l"/>
          <a:r>
            <a:rPr lang="es-PE" b="1" dirty="0" smtClean="0">
              <a:solidFill>
                <a:schemeClr val="tx2"/>
              </a:solidFill>
            </a:rPr>
            <a:t>Presidente </a:t>
          </a:r>
          <a:endParaRPr lang="en-US" b="1" dirty="0">
            <a:solidFill>
              <a:schemeClr val="tx2"/>
            </a:solidFill>
          </a:endParaRPr>
        </a:p>
      </dgm:t>
    </dgm:pt>
    <dgm:pt modelId="{1C7A1466-75BE-433D-A22D-126760340B32}" type="parTrans" cxnId="{22C451F0-F823-4D55-9119-AC0071FB790D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75261BF4-5A4E-44B7-8DF2-0CF75896E2AA}" type="sibTrans" cxnId="{22C451F0-F823-4D55-9119-AC0071FB790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CB47564-F16C-4B64-97B7-9C6B2B052E6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marL="177800" indent="0" algn="l"/>
          <a:r>
            <a:rPr lang="en-US" b="1" noProof="0" dirty="0" smtClean="0">
              <a:solidFill>
                <a:schemeClr val="tx2"/>
              </a:solidFill>
            </a:rPr>
            <a:t>Comité técnico</a:t>
          </a:r>
          <a:endParaRPr lang="en-US" b="1" noProof="0" dirty="0">
            <a:solidFill>
              <a:schemeClr val="tx2"/>
            </a:solidFill>
          </a:endParaRPr>
        </a:p>
      </dgm:t>
    </dgm:pt>
    <dgm:pt modelId="{9FF53A50-9D59-48C0-B10B-5960AD86B9E6}" type="parTrans" cxnId="{67A1761C-B38D-49C6-9E7E-4579D2D262E9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204E92C9-9BB1-48D8-96D2-88B51D02041A}" type="sibTrans" cxnId="{67A1761C-B38D-49C6-9E7E-4579D2D262E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1ED76A8-2279-4D64-B88D-4ED52AC35FB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177800" indent="0" algn="l"/>
          <a:r>
            <a:rPr lang="es-PE" b="1" dirty="0" smtClean="0">
              <a:solidFill>
                <a:schemeClr val="tx2"/>
              </a:solidFill>
            </a:rPr>
            <a:t>Paneles de expertos</a:t>
          </a:r>
          <a:endParaRPr lang="en-US" b="1" dirty="0">
            <a:solidFill>
              <a:schemeClr val="tx2"/>
            </a:solidFill>
          </a:endParaRPr>
        </a:p>
      </dgm:t>
    </dgm:pt>
    <dgm:pt modelId="{4A641FC0-FFCD-43BC-95F8-9752793274D2}" type="parTrans" cxnId="{FE54E0A5-9143-4FB4-B129-B1057662F573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BAA11110-7DC6-4FD8-B358-9C9A8ECED25D}" type="sibTrans" cxnId="{FE54E0A5-9143-4FB4-B129-B1057662F57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89F67C8-7F8F-418A-B5B6-A84FBB19665F}" type="pres">
      <dgm:prSet presAssocID="{17F0B064-07AF-4A3D-B9C5-EA28B36BCC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09D4C8-2029-4FE8-A0A1-5F2842D2593F}" type="pres">
      <dgm:prSet presAssocID="{46A8237A-94C9-4BDD-A0EE-DC70BC7D6342}" presName="root1" presStyleCnt="0"/>
      <dgm:spPr/>
    </dgm:pt>
    <dgm:pt modelId="{E6DAF298-6393-41BA-A6BD-65ECE339880C}" type="pres">
      <dgm:prSet presAssocID="{46A8237A-94C9-4BDD-A0EE-DC70BC7D6342}" presName="LevelOneTextNode" presStyleLbl="node0" presStyleIdx="0" presStyleCnt="1" custScaleX="260867" custLinFactNeighborX="-48552" custLinFactNeighborY="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C5B0C-7D70-47D3-AAF2-AD53500BEB1E}" type="pres">
      <dgm:prSet presAssocID="{46A8237A-94C9-4BDD-A0EE-DC70BC7D6342}" presName="level2hierChild" presStyleCnt="0"/>
      <dgm:spPr/>
    </dgm:pt>
    <dgm:pt modelId="{659EEE27-3925-4EF2-9BD4-A1D8409921A7}" type="pres">
      <dgm:prSet presAssocID="{C7ED7A1F-C6F7-4C35-A47F-8674C7DE33C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8C7B8AD-3BC0-41C7-9E7E-780E46774590}" type="pres">
      <dgm:prSet presAssocID="{C7ED7A1F-C6F7-4C35-A47F-8674C7DE33C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B0B3D74-0A38-45E6-A8BD-34403647BF5A}" type="pres">
      <dgm:prSet presAssocID="{0E55A374-B85E-4DB6-8A06-59F039C2BD90}" presName="root2" presStyleCnt="0"/>
      <dgm:spPr/>
    </dgm:pt>
    <dgm:pt modelId="{68C9F087-22DE-4976-8153-CF5F26CABBA8}" type="pres">
      <dgm:prSet presAssocID="{0E55A374-B85E-4DB6-8A06-59F039C2BD90}" presName="LevelTwoTextNode" presStyleLbl="node2" presStyleIdx="0" presStyleCnt="4" custScaleX="146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5241B2-4AB7-4DED-B54A-2C237B72F18E}" type="pres">
      <dgm:prSet presAssocID="{0E55A374-B85E-4DB6-8A06-59F039C2BD90}" presName="level3hierChild" presStyleCnt="0"/>
      <dgm:spPr/>
    </dgm:pt>
    <dgm:pt modelId="{623758E5-24EA-4985-9012-5987546CA862}" type="pres">
      <dgm:prSet presAssocID="{1C7A1466-75BE-433D-A22D-126760340B3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5EB5DE0-CD58-47BA-88CE-4F0C90B6CF33}" type="pres">
      <dgm:prSet presAssocID="{1C7A1466-75BE-433D-A22D-126760340B3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7C2F47-053B-46E9-B10C-AEBB96286708}" type="pres">
      <dgm:prSet presAssocID="{CD41B9EB-00F6-43A3-A2B9-862A0DC2E54E}" presName="root2" presStyleCnt="0"/>
      <dgm:spPr/>
    </dgm:pt>
    <dgm:pt modelId="{859110A3-59C6-45BE-8850-F2914007ED80}" type="pres">
      <dgm:prSet presAssocID="{CD41B9EB-00F6-43A3-A2B9-862A0DC2E54E}" presName="LevelTwoTextNode" presStyleLbl="node2" presStyleIdx="1" presStyleCnt="4" custScaleX="146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EFDA6-D3AB-4A40-929D-F58494C36D25}" type="pres">
      <dgm:prSet presAssocID="{CD41B9EB-00F6-43A3-A2B9-862A0DC2E54E}" presName="level3hierChild" presStyleCnt="0"/>
      <dgm:spPr/>
    </dgm:pt>
    <dgm:pt modelId="{69898682-F743-40BB-A622-33BDF336F5D7}" type="pres">
      <dgm:prSet presAssocID="{9FF53A50-9D59-48C0-B10B-5960AD86B9E6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1A1BFB47-E2E1-4BD3-BA80-174172A975DB}" type="pres">
      <dgm:prSet presAssocID="{9FF53A50-9D59-48C0-B10B-5960AD86B9E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AA76D90-3556-4D56-85BA-0BA3772D7FAF}" type="pres">
      <dgm:prSet presAssocID="{0CB47564-F16C-4B64-97B7-9C6B2B052E61}" presName="root2" presStyleCnt="0"/>
      <dgm:spPr/>
    </dgm:pt>
    <dgm:pt modelId="{0DF66F07-37DB-4CD3-87C6-15D7ACD2A081}" type="pres">
      <dgm:prSet presAssocID="{0CB47564-F16C-4B64-97B7-9C6B2B052E61}" presName="LevelTwoTextNode" presStyleLbl="node2" presStyleIdx="2" presStyleCnt="4" custScaleX="146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4C5ED-10EF-455C-AD85-2F3C6382742C}" type="pres">
      <dgm:prSet presAssocID="{0CB47564-F16C-4B64-97B7-9C6B2B052E61}" presName="level3hierChild" presStyleCnt="0"/>
      <dgm:spPr/>
    </dgm:pt>
    <dgm:pt modelId="{F46CD6BE-0492-49EF-97DE-29A82031002C}" type="pres">
      <dgm:prSet presAssocID="{4A641FC0-FFCD-43BC-95F8-9752793274D2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BE27D758-1F12-43FE-805B-1ABA80B89294}" type="pres">
      <dgm:prSet presAssocID="{4A641FC0-FFCD-43BC-95F8-9752793274D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7F63E5A-659C-4A8E-B29F-9E29C621B4B4}" type="pres">
      <dgm:prSet presAssocID="{71ED76A8-2279-4D64-B88D-4ED52AC35FB7}" presName="root2" presStyleCnt="0"/>
      <dgm:spPr/>
    </dgm:pt>
    <dgm:pt modelId="{20B151CA-D7B5-4C6B-B42C-429ABC17D5CF}" type="pres">
      <dgm:prSet presAssocID="{71ED76A8-2279-4D64-B88D-4ED52AC35FB7}" presName="LevelTwoTextNode" presStyleLbl="node2" presStyleIdx="3" presStyleCnt="4" custScaleX="146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7A45F-1B6A-40E3-8AA8-21F1E93137F8}" type="pres">
      <dgm:prSet presAssocID="{71ED76A8-2279-4D64-B88D-4ED52AC35FB7}" presName="level3hierChild" presStyleCnt="0"/>
      <dgm:spPr/>
    </dgm:pt>
  </dgm:ptLst>
  <dgm:cxnLst>
    <dgm:cxn modelId="{5584946C-748C-4396-ADF7-FBBC2F344562}" type="presOf" srcId="{0E55A374-B85E-4DB6-8A06-59F039C2BD90}" destId="{68C9F087-22DE-4976-8153-CF5F26CABBA8}" srcOrd="0" destOrd="0" presId="urn:microsoft.com/office/officeart/2008/layout/HorizontalMultiLevelHierarchy"/>
    <dgm:cxn modelId="{B7A8991D-5F0E-4DC8-8743-0573FC613CB1}" type="presOf" srcId="{4A641FC0-FFCD-43BC-95F8-9752793274D2}" destId="{BE27D758-1F12-43FE-805B-1ABA80B89294}" srcOrd="1" destOrd="0" presId="urn:microsoft.com/office/officeart/2008/layout/HorizontalMultiLevelHierarchy"/>
    <dgm:cxn modelId="{3D46EDAD-BC9B-4627-B419-824C57B8F832}" type="presOf" srcId="{9FF53A50-9D59-48C0-B10B-5960AD86B9E6}" destId="{69898682-F743-40BB-A622-33BDF336F5D7}" srcOrd="0" destOrd="0" presId="urn:microsoft.com/office/officeart/2008/layout/HorizontalMultiLevelHierarchy"/>
    <dgm:cxn modelId="{09A18CE7-4C8C-44E2-B02D-4F959A8B3C2B}" type="presOf" srcId="{46A8237A-94C9-4BDD-A0EE-DC70BC7D6342}" destId="{E6DAF298-6393-41BA-A6BD-65ECE339880C}" srcOrd="0" destOrd="0" presId="urn:microsoft.com/office/officeart/2008/layout/HorizontalMultiLevelHierarchy"/>
    <dgm:cxn modelId="{BEB0711C-CBB7-4449-8DD3-2383F8A404B6}" type="presOf" srcId="{C7ED7A1F-C6F7-4C35-A47F-8674C7DE33CE}" destId="{08C7B8AD-3BC0-41C7-9E7E-780E46774590}" srcOrd="1" destOrd="0" presId="urn:microsoft.com/office/officeart/2008/layout/HorizontalMultiLevelHierarchy"/>
    <dgm:cxn modelId="{F553094B-24DF-4AC7-AE94-78390DDF25B7}" srcId="{17F0B064-07AF-4A3D-B9C5-EA28B36BCC2F}" destId="{46A8237A-94C9-4BDD-A0EE-DC70BC7D6342}" srcOrd="0" destOrd="0" parTransId="{965086F5-5986-48C4-A494-D35A9EA1CAE3}" sibTransId="{BC8815F1-B74C-439A-8A4D-4EA96E819ACF}"/>
    <dgm:cxn modelId="{DC25C45A-7F15-4DED-8F69-FD79B7D73182}" type="presOf" srcId="{71ED76A8-2279-4D64-B88D-4ED52AC35FB7}" destId="{20B151CA-D7B5-4C6B-B42C-429ABC17D5CF}" srcOrd="0" destOrd="0" presId="urn:microsoft.com/office/officeart/2008/layout/HorizontalMultiLevelHierarchy"/>
    <dgm:cxn modelId="{9E3EE729-5433-4CB0-B35E-F49A9E4760E8}" type="presOf" srcId="{9FF53A50-9D59-48C0-B10B-5960AD86B9E6}" destId="{1A1BFB47-E2E1-4BD3-BA80-174172A975DB}" srcOrd="1" destOrd="0" presId="urn:microsoft.com/office/officeart/2008/layout/HorizontalMultiLevelHierarchy"/>
    <dgm:cxn modelId="{5E06C520-A928-4F99-B994-EE2998665EE2}" type="presOf" srcId="{CD41B9EB-00F6-43A3-A2B9-862A0DC2E54E}" destId="{859110A3-59C6-45BE-8850-F2914007ED80}" srcOrd="0" destOrd="0" presId="urn:microsoft.com/office/officeart/2008/layout/HorizontalMultiLevelHierarchy"/>
    <dgm:cxn modelId="{AD15A545-260F-492F-8F15-ED56B2FEFE6E}" srcId="{46A8237A-94C9-4BDD-A0EE-DC70BC7D6342}" destId="{0E55A374-B85E-4DB6-8A06-59F039C2BD90}" srcOrd="0" destOrd="0" parTransId="{C7ED7A1F-C6F7-4C35-A47F-8674C7DE33CE}" sibTransId="{47ADF345-51A9-42A7-9D1A-F4FDCB54BAB0}"/>
    <dgm:cxn modelId="{22C451F0-F823-4D55-9119-AC0071FB790D}" srcId="{46A8237A-94C9-4BDD-A0EE-DC70BC7D6342}" destId="{CD41B9EB-00F6-43A3-A2B9-862A0DC2E54E}" srcOrd="1" destOrd="0" parTransId="{1C7A1466-75BE-433D-A22D-126760340B32}" sibTransId="{75261BF4-5A4E-44B7-8DF2-0CF75896E2AA}"/>
    <dgm:cxn modelId="{662993CD-DAAA-4F58-BE79-AB2CF7B7694F}" type="presOf" srcId="{17F0B064-07AF-4A3D-B9C5-EA28B36BCC2F}" destId="{D89F67C8-7F8F-418A-B5B6-A84FBB19665F}" srcOrd="0" destOrd="0" presId="urn:microsoft.com/office/officeart/2008/layout/HorizontalMultiLevelHierarchy"/>
    <dgm:cxn modelId="{02E21D40-D652-41EA-B6A3-C0353C85B1D2}" type="presOf" srcId="{0CB47564-F16C-4B64-97B7-9C6B2B052E61}" destId="{0DF66F07-37DB-4CD3-87C6-15D7ACD2A081}" srcOrd="0" destOrd="0" presId="urn:microsoft.com/office/officeart/2008/layout/HorizontalMultiLevelHierarchy"/>
    <dgm:cxn modelId="{BDD9DE5B-8CA5-473B-9DE2-B365F137A9EE}" type="presOf" srcId="{C7ED7A1F-C6F7-4C35-A47F-8674C7DE33CE}" destId="{659EEE27-3925-4EF2-9BD4-A1D8409921A7}" srcOrd="0" destOrd="0" presId="urn:microsoft.com/office/officeart/2008/layout/HorizontalMultiLevelHierarchy"/>
    <dgm:cxn modelId="{F04FA34D-E719-4B13-B665-CFB8D535C804}" type="presOf" srcId="{1C7A1466-75BE-433D-A22D-126760340B32}" destId="{D5EB5DE0-CD58-47BA-88CE-4F0C90B6CF33}" srcOrd="1" destOrd="0" presId="urn:microsoft.com/office/officeart/2008/layout/HorizontalMultiLevelHierarchy"/>
    <dgm:cxn modelId="{C0BB481A-DB80-4AB3-9328-5AF1D2225EF2}" type="presOf" srcId="{1C7A1466-75BE-433D-A22D-126760340B32}" destId="{623758E5-24EA-4985-9012-5987546CA862}" srcOrd="0" destOrd="0" presId="urn:microsoft.com/office/officeart/2008/layout/HorizontalMultiLevelHierarchy"/>
    <dgm:cxn modelId="{4ED941BA-C811-46AE-A81E-ABED1CDEC04D}" type="presOf" srcId="{4A641FC0-FFCD-43BC-95F8-9752793274D2}" destId="{F46CD6BE-0492-49EF-97DE-29A82031002C}" srcOrd="0" destOrd="0" presId="urn:microsoft.com/office/officeart/2008/layout/HorizontalMultiLevelHierarchy"/>
    <dgm:cxn modelId="{FE54E0A5-9143-4FB4-B129-B1057662F573}" srcId="{46A8237A-94C9-4BDD-A0EE-DC70BC7D6342}" destId="{71ED76A8-2279-4D64-B88D-4ED52AC35FB7}" srcOrd="3" destOrd="0" parTransId="{4A641FC0-FFCD-43BC-95F8-9752793274D2}" sibTransId="{BAA11110-7DC6-4FD8-B358-9C9A8ECED25D}"/>
    <dgm:cxn modelId="{67A1761C-B38D-49C6-9E7E-4579D2D262E9}" srcId="{46A8237A-94C9-4BDD-A0EE-DC70BC7D6342}" destId="{0CB47564-F16C-4B64-97B7-9C6B2B052E61}" srcOrd="2" destOrd="0" parTransId="{9FF53A50-9D59-48C0-B10B-5960AD86B9E6}" sibTransId="{204E92C9-9BB1-48D8-96D2-88B51D02041A}"/>
    <dgm:cxn modelId="{3E3E5EE5-0517-4F6A-BE03-4BFE52CEE32F}" type="presParOf" srcId="{D89F67C8-7F8F-418A-B5B6-A84FBB19665F}" destId="{CB09D4C8-2029-4FE8-A0A1-5F2842D2593F}" srcOrd="0" destOrd="0" presId="urn:microsoft.com/office/officeart/2008/layout/HorizontalMultiLevelHierarchy"/>
    <dgm:cxn modelId="{311B1976-6873-4CA4-9611-13EA70033D01}" type="presParOf" srcId="{CB09D4C8-2029-4FE8-A0A1-5F2842D2593F}" destId="{E6DAF298-6393-41BA-A6BD-65ECE339880C}" srcOrd="0" destOrd="0" presId="urn:microsoft.com/office/officeart/2008/layout/HorizontalMultiLevelHierarchy"/>
    <dgm:cxn modelId="{653E130D-D7EB-467D-8F26-6F5C0A32D134}" type="presParOf" srcId="{CB09D4C8-2029-4FE8-A0A1-5F2842D2593F}" destId="{1BBC5B0C-7D70-47D3-AAF2-AD53500BEB1E}" srcOrd="1" destOrd="0" presId="urn:microsoft.com/office/officeart/2008/layout/HorizontalMultiLevelHierarchy"/>
    <dgm:cxn modelId="{B6821834-8F51-48C7-A761-6EE9AABAE994}" type="presParOf" srcId="{1BBC5B0C-7D70-47D3-AAF2-AD53500BEB1E}" destId="{659EEE27-3925-4EF2-9BD4-A1D8409921A7}" srcOrd="0" destOrd="0" presId="urn:microsoft.com/office/officeart/2008/layout/HorizontalMultiLevelHierarchy"/>
    <dgm:cxn modelId="{E9F67266-C26E-4B61-AD53-FA683DA9BD87}" type="presParOf" srcId="{659EEE27-3925-4EF2-9BD4-A1D8409921A7}" destId="{08C7B8AD-3BC0-41C7-9E7E-780E46774590}" srcOrd="0" destOrd="0" presId="urn:microsoft.com/office/officeart/2008/layout/HorizontalMultiLevelHierarchy"/>
    <dgm:cxn modelId="{11885A16-7F70-489D-BAB5-F7AEE962D93C}" type="presParOf" srcId="{1BBC5B0C-7D70-47D3-AAF2-AD53500BEB1E}" destId="{CB0B3D74-0A38-45E6-A8BD-34403647BF5A}" srcOrd="1" destOrd="0" presId="urn:microsoft.com/office/officeart/2008/layout/HorizontalMultiLevelHierarchy"/>
    <dgm:cxn modelId="{EF6CD6F2-D929-4E0A-9A66-9D8D1746E8F4}" type="presParOf" srcId="{CB0B3D74-0A38-45E6-A8BD-34403647BF5A}" destId="{68C9F087-22DE-4976-8153-CF5F26CABBA8}" srcOrd="0" destOrd="0" presId="urn:microsoft.com/office/officeart/2008/layout/HorizontalMultiLevelHierarchy"/>
    <dgm:cxn modelId="{DF332EA4-96D3-404C-80F9-C425443D4BBE}" type="presParOf" srcId="{CB0B3D74-0A38-45E6-A8BD-34403647BF5A}" destId="{B05241B2-4AB7-4DED-B54A-2C237B72F18E}" srcOrd="1" destOrd="0" presId="urn:microsoft.com/office/officeart/2008/layout/HorizontalMultiLevelHierarchy"/>
    <dgm:cxn modelId="{8170A6F5-8DA5-4412-AE30-D0A215509BCA}" type="presParOf" srcId="{1BBC5B0C-7D70-47D3-AAF2-AD53500BEB1E}" destId="{623758E5-24EA-4985-9012-5987546CA862}" srcOrd="2" destOrd="0" presId="urn:microsoft.com/office/officeart/2008/layout/HorizontalMultiLevelHierarchy"/>
    <dgm:cxn modelId="{A191FEEF-903F-4804-ADD8-0B2B379B95D5}" type="presParOf" srcId="{623758E5-24EA-4985-9012-5987546CA862}" destId="{D5EB5DE0-CD58-47BA-88CE-4F0C90B6CF33}" srcOrd="0" destOrd="0" presId="urn:microsoft.com/office/officeart/2008/layout/HorizontalMultiLevelHierarchy"/>
    <dgm:cxn modelId="{DF0272FC-1599-40A4-907F-36067DFDE7D3}" type="presParOf" srcId="{1BBC5B0C-7D70-47D3-AAF2-AD53500BEB1E}" destId="{8D7C2F47-053B-46E9-B10C-AEBB96286708}" srcOrd="3" destOrd="0" presId="urn:microsoft.com/office/officeart/2008/layout/HorizontalMultiLevelHierarchy"/>
    <dgm:cxn modelId="{1A3D355F-811F-420E-BE5E-89EA288833B4}" type="presParOf" srcId="{8D7C2F47-053B-46E9-B10C-AEBB96286708}" destId="{859110A3-59C6-45BE-8850-F2914007ED80}" srcOrd="0" destOrd="0" presId="urn:microsoft.com/office/officeart/2008/layout/HorizontalMultiLevelHierarchy"/>
    <dgm:cxn modelId="{A212665D-64A8-4A9D-998A-7F2C229C1562}" type="presParOf" srcId="{8D7C2F47-053B-46E9-B10C-AEBB96286708}" destId="{D57EFDA6-D3AB-4A40-929D-F58494C36D25}" srcOrd="1" destOrd="0" presId="urn:microsoft.com/office/officeart/2008/layout/HorizontalMultiLevelHierarchy"/>
    <dgm:cxn modelId="{7FA73D7A-7D29-4242-AA21-E1E19545C15A}" type="presParOf" srcId="{1BBC5B0C-7D70-47D3-AAF2-AD53500BEB1E}" destId="{69898682-F743-40BB-A622-33BDF336F5D7}" srcOrd="4" destOrd="0" presId="urn:microsoft.com/office/officeart/2008/layout/HorizontalMultiLevelHierarchy"/>
    <dgm:cxn modelId="{0087865F-39DF-4BE7-AEDC-1297A49656E3}" type="presParOf" srcId="{69898682-F743-40BB-A622-33BDF336F5D7}" destId="{1A1BFB47-E2E1-4BD3-BA80-174172A975DB}" srcOrd="0" destOrd="0" presId="urn:microsoft.com/office/officeart/2008/layout/HorizontalMultiLevelHierarchy"/>
    <dgm:cxn modelId="{5533C449-28C3-4124-8854-600F92DE9599}" type="presParOf" srcId="{1BBC5B0C-7D70-47D3-AAF2-AD53500BEB1E}" destId="{AAA76D90-3556-4D56-85BA-0BA3772D7FAF}" srcOrd="5" destOrd="0" presId="urn:microsoft.com/office/officeart/2008/layout/HorizontalMultiLevelHierarchy"/>
    <dgm:cxn modelId="{BDCE56F7-39A3-4331-999D-6564E947A2A9}" type="presParOf" srcId="{AAA76D90-3556-4D56-85BA-0BA3772D7FAF}" destId="{0DF66F07-37DB-4CD3-87C6-15D7ACD2A081}" srcOrd="0" destOrd="0" presId="urn:microsoft.com/office/officeart/2008/layout/HorizontalMultiLevelHierarchy"/>
    <dgm:cxn modelId="{E0182442-13BB-4BA2-AD87-D52A4CEB1556}" type="presParOf" srcId="{AAA76D90-3556-4D56-85BA-0BA3772D7FAF}" destId="{BBF4C5ED-10EF-455C-AD85-2F3C6382742C}" srcOrd="1" destOrd="0" presId="urn:microsoft.com/office/officeart/2008/layout/HorizontalMultiLevelHierarchy"/>
    <dgm:cxn modelId="{636BFC4D-0DA9-49ED-8A15-802D058F1605}" type="presParOf" srcId="{1BBC5B0C-7D70-47D3-AAF2-AD53500BEB1E}" destId="{F46CD6BE-0492-49EF-97DE-29A82031002C}" srcOrd="6" destOrd="0" presId="urn:microsoft.com/office/officeart/2008/layout/HorizontalMultiLevelHierarchy"/>
    <dgm:cxn modelId="{A2B157B1-590B-4F07-A380-9E72041C92AE}" type="presParOf" srcId="{F46CD6BE-0492-49EF-97DE-29A82031002C}" destId="{BE27D758-1F12-43FE-805B-1ABA80B89294}" srcOrd="0" destOrd="0" presId="urn:microsoft.com/office/officeart/2008/layout/HorizontalMultiLevelHierarchy"/>
    <dgm:cxn modelId="{687E89AE-F560-4AB3-B35E-9BA4EE31BB0C}" type="presParOf" srcId="{1BBC5B0C-7D70-47D3-AAF2-AD53500BEB1E}" destId="{57F63E5A-659C-4A8E-B29F-9E29C621B4B4}" srcOrd="7" destOrd="0" presId="urn:microsoft.com/office/officeart/2008/layout/HorizontalMultiLevelHierarchy"/>
    <dgm:cxn modelId="{3ABFD64A-D1A2-4A8A-8507-C0144503A3F4}" type="presParOf" srcId="{57F63E5A-659C-4A8E-B29F-9E29C621B4B4}" destId="{20B151CA-D7B5-4C6B-B42C-429ABC17D5CF}" srcOrd="0" destOrd="0" presId="urn:microsoft.com/office/officeart/2008/layout/HorizontalMultiLevelHierarchy"/>
    <dgm:cxn modelId="{16A6ABF2-06F0-46AC-949C-90A68814C4E3}" type="presParOf" srcId="{57F63E5A-659C-4A8E-B29F-9E29C621B4B4}" destId="{1037A45F-1B6A-40E3-8AA8-21F1E93137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5BAEB-DF9C-4113-A736-3F861FDFC97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78FD75E-7E99-4C90-9870-1151B7FB1024}">
      <dgm:prSet phldrT="[Text]" custT="1"/>
      <dgm:spPr/>
      <dgm:t>
        <a:bodyPr/>
        <a:lstStyle/>
        <a:p>
          <a:pPr algn="l"/>
          <a:r>
            <a:rPr lang="es-PE" sz="1800" b="1" dirty="0" smtClean="0">
              <a:solidFill>
                <a:schemeClr val="accent3">
                  <a:lumMod val="50000"/>
                </a:schemeClr>
              </a:solidFill>
            </a:rPr>
            <a:t>Armonización</a:t>
          </a:r>
          <a:endParaRPr lang="es-PE" sz="1800" b="1" dirty="0">
            <a:solidFill>
              <a:schemeClr val="accent3">
                <a:lumMod val="50000"/>
              </a:schemeClr>
            </a:solidFill>
          </a:endParaRPr>
        </a:p>
      </dgm:t>
    </dgm:pt>
    <dgm:pt modelId="{7AD6C1C1-1792-4F55-8F0A-F883A1546942}" type="parTrans" cxnId="{5940AC6C-0A14-4308-8870-DC47040FF6EE}">
      <dgm:prSet/>
      <dgm:spPr/>
      <dgm:t>
        <a:bodyPr/>
        <a:lstStyle/>
        <a:p>
          <a:endParaRPr lang="es-PE"/>
        </a:p>
      </dgm:t>
    </dgm:pt>
    <dgm:pt modelId="{37C47495-27AE-461D-B39E-998D7F5BE6E2}" type="sibTrans" cxnId="{5940AC6C-0A14-4308-8870-DC47040FF6EE}">
      <dgm:prSet/>
      <dgm:spPr/>
      <dgm:t>
        <a:bodyPr/>
        <a:lstStyle/>
        <a:p>
          <a:endParaRPr lang="es-PE"/>
        </a:p>
      </dgm:t>
    </dgm:pt>
    <dgm:pt modelId="{A9EA5457-2CCE-42C4-8C59-922C39FC43E5}">
      <dgm:prSet phldrT="[Text]" custT="1"/>
      <dgm:spPr/>
      <dgm:t>
        <a:bodyPr/>
        <a:lstStyle/>
        <a:p>
          <a:pPr algn="l"/>
          <a:r>
            <a:rPr lang="en-GB" sz="1800" b="1" dirty="0" smtClean="0">
              <a:solidFill>
                <a:schemeClr val="accent3">
                  <a:lumMod val="50000"/>
                </a:schemeClr>
              </a:solidFill>
            </a:rPr>
            <a:t>Asistencia técnica </a:t>
          </a:r>
          <a:endParaRPr lang="es-PE" sz="1800" b="1" dirty="0">
            <a:solidFill>
              <a:schemeClr val="accent3">
                <a:lumMod val="50000"/>
              </a:schemeClr>
            </a:solidFill>
          </a:endParaRPr>
        </a:p>
      </dgm:t>
    </dgm:pt>
    <dgm:pt modelId="{4E47AA76-2F4F-4966-866B-D9B80F4D65D0}" type="parTrans" cxnId="{EC0BF071-FB06-446F-AF54-A6009BC481CB}">
      <dgm:prSet/>
      <dgm:spPr/>
      <dgm:t>
        <a:bodyPr/>
        <a:lstStyle/>
        <a:p>
          <a:endParaRPr lang="es-PE"/>
        </a:p>
      </dgm:t>
    </dgm:pt>
    <dgm:pt modelId="{E81828F9-D00D-46CA-8B40-B710F124A161}" type="sibTrans" cxnId="{EC0BF071-FB06-446F-AF54-A6009BC481CB}">
      <dgm:prSet/>
      <dgm:spPr/>
      <dgm:t>
        <a:bodyPr/>
        <a:lstStyle/>
        <a:p>
          <a:endParaRPr lang="es-PE"/>
        </a:p>
      </dgm:t>
    </dgm:pt>
    <dgm:pt modelId="{717AD145-09DF-4EEB-AE6D-A32EE4201370}">
      <dgm:prSet phldrT="[Text]" custT="1"/>
      <dgm:spPr/>
      <dgm:t>
        <a:bodyPr/>
        <a:lstStyle/>
        <a:p>
          <a:pPr algn="l"/>
          <a:r>
            <a:rPr lang="es-ES" sz="1800" b="1" u="none" dirty="0" smtClean="0">
              <a:solidFill>
                <a:schemeClr val="accent3">
                  <a:lumMod val="50000"/>
                </a:schemeClr>
              </a:solidFill>
            </a:rPr>
            <a:t>Cooperación</a:t>
          </a:r>
          <a:endParaRPr lang="es-PE" sz="1800" b="1" u="none" dirty="0">
            <a:solidFill>
              <a:schemeClr val="accent3">
                <a:lumMod val="50000"/>
              </a:schemeClr>
            </a:solidFill>
          </a:endParaRPr>
        </a:p>
      </dgm:t>
    </dgm:pt>
    <dgm:pt modelId="{1AB13474-9A49-47C6-B205-00532F21A77C}" type="parTrans" cxnId="{CCFA57A9-FB48-4546-A533-518F0EE8F1E1}">
      <dgm:prSet/>
      <dgm:spPr/>
      <dgm:t>
        <a:bodyPr/>
        <a:lstStyle/>
        <a:p>
          <a:endParaRPr lang="es-PE"/>
        </a:p>
      </dgm:t>
    </dgm:pt>
    <dgm:pt modelId="{257F937E-31AF-4F8A-9673-BE534CA7EEE4}" type="sibTrans" cxnId="{CCFA57A9-FB48-4546-A533-518F0EE8F1E1}">
      <dgm:prSet/>
      <dgm:spPr/>
      <dgm:t>
        <a:bodyPr/>
        <a:lstStyle/>
        <a:p>
          <a:endParaRPr lang="es-PE"/>
        </a:p>
      </dgm:t>
    </dgm:pt>
    <dgm:pt modelId="{D2043508-9834-4B27-B1CB-3A58A20D79E9}">
      <dgm:prSet phldrT="[Text]" custT="1"/>
      <dgm:spPr/>
      <dgm:t>
        <a:bodyPr/>
        <a:lstStyle/>
        <a:p>
          <a:pPr algn="l"/>
          <a:r>
            <a:rPr lang="es-PE" sz="1800" b="1" dirty="0" smtClean="0">
              <a:solidFill>
                <a:schemeClr val="accent3">
                  <a:lumMod val="50000"/>
                </a:schemeClr>
              </a:solidFill>
            </a:rPr>
            <a:t>Instrucción regional </a:t>
          </a:r>
          <a:endParaRPr lang="es-PE" sz="1800" b="1" dirty="0">
            <a:solidFill>
              <a:schemeClr val="accent3">
                <a:lumMod val="50000"/>
              </a:schemeClr>
            </a:solidFill>
          </a:endParaRPr>
        </a:p>
      </dgm:t>
    </dgm:pt>
    <dgm:pt modelId="{FB4ABECB-05C5-43A8-BB7A-673954285E61}" type="parTrans" cxnId="{8C217D1D-8EC2-4545-9A9A-46190364AF87}">
      <dgm:prSet/>
      <dgm:spPr/>
      <dgm:t>
        <a:bodyPr/>
        <a:lstStyle/>
        <a:p>
          <a:endParaRPr lang="es-PE"/>
        </a:p>
      </dgm:t>
    </dgm:pt>
    <dgm:pt modelId="{815382AF-8DC0-4FE0-A0E3-53FDA6BAA77E}" type="sibTrans" cxnId="{8C217D1D-8EC2-4545-9A9A-46190364AF87}">
      <dgm:prSet/>
      <dgm:spPr/>
      <dgm:t>
        <a:bodyPr/>
        <a:lstStyle/>
        <a:p>
          <a:endParaRPr lang="es-PE"/>
        </a:p>
      </dgm:t>
    </dgm:pt>
    <dgm:pt modelId="{1D24302F-F88C-444C-8B81-46FEFC52BCDE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PE" sz="1400" b="1" dirty="0" smtClean="0">
              <a:solidFill>
                <a:schemeClr val="accent3">
                  <a:lumMod val="50000"/>
                </a:schemeClr>
              </a:solidFill>
            </a:rPr>
            <a:t>Banco de investigadores</a:t>
          </a:r>
          <a:endParaRPr lang="es-PE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FBE17840-73D6-447A-9957-976C366A34B7}" type="parTrans" cxnId="{9E978B70-C30F-4AE4-8B9A-5C1ADEB45653}">
      <dgm:prSet/>
      <dgm:spPr/>
      <dgm:t>
        <a:bodyPr/>
        <a:lstStyle/>
        <a:p>
          <a:endParaRPr lang="es-PE"/>
        </a:p>
      </dgm:t>
    </dgm:pt>
    <dgm:pt modelId="{982C8E85-AD77-46B3-89C7-DD08D0BE8C36}" type="sibTrans" cxnId="{9E978B70-C30F-4AE4-8B9A-5C1ADEB45653}">
      <dgm:prSet/>
      <dgm:spPr/>
      <dgm:t>
        <a:bodyPr/>
        <a:lstStyle/>
        <a:p>
          <a:endParaRPr lang="es-PE"/>
        </a:p>
      </dgm:t>
    </dgm:pt>
    <dgm:pt modelId="{6CB0D2ED-77CD-433D-A19D-085097B33064}" type="pres">
      <dgm:prSet presAssocID="{3485BAEB-DF9C-4113-A736-3F861FDFC97E}" presName="compositeShape" presStyleCnt="0">
        <dgm:presLayoutVars>
          <dgm:dir/>
          <dgm:resizeHandles/>
        </dgm:presLayoutVars>
      </dgm:prSet>
      <dgm:spPr/>
    </dgm:pt>
    <dgm:pt modelId="{DB877AC8-7B09-4A4D-9E4F-A1C08207FE1D}" type="pres">
      <dgm:prSet presAssocID="{3485BAEB-DF9C-4113-A736-3F861FDFC97E}" presName="pyramid" presStyleLbl="node1" presStyleIdx="0" presStyleCnt="1" custScaleX="106347"/>
      <dgm:spPr>
        <a:solidFill>
          <a:schemeClr val="bg1">
            <a:lumMod val="85000"/>
          </a:schemeClr>
        </a:solidFill>
      </dgm:spPr>
    </dgm:pt>
    <dgm:pt modelId="{FB04EFF3-9D6D-4DBE-BBD6-081BE89EF29A}" type="pres">
      <dgm:prSet presAssocID="{3485BAEB-DF9C-4113-A736-3F861FDFC97E}" presName="theList" presStyleCnt="0"/>
      <dgm:spPr/>
    </dgm:pt>
    <dgm:pt modelId="{382FFD57-B603-41F8-A6B0-494040F04AD5}" type="pres">
      <dgm:prSet presAssocID="{578FD75E-7E99-4C90-9870-1151B7FB1024}" presName="aNode" presStyleLbl="fgAcc1" presStyleIdx="0" presStyleCnt="5" custScaleX="112105" custLinFactNeighborX="5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4CC8D-22F7-4C39-A2A6-930BE87741C1}" type="pres">
      <dgm:prSet presAssocID="{578FD75E-7E99-4C90-9870-1151B7FB1024}" presName="aSpace" presStyleCnt="0"/>
      <dgm:spPr/>
    </dgm:pt>
    <dgm:pt modelId="{304E8AA5-E427-493C-B12E-E3B956F7C127}" type="pres">
      <dgm:prSet presAssocID="{A9EA5457-2CCE-42C4-8C59-922C39FC43E5}" presName="aNode" presStyleLbl="fgAcc1" presStyleIdx="1" presStyleCnt="5" custScaleX="112105" custLinFactNeighborX="589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9F60D0-EB88-4A80-A196-0502ED534206}" type="pres">
      <dgm:prSet presAssocID="{A9EA5457-2CCE-42C4-8C59-922C39FC43E5}" presName="aSpace" presStyleCnt="0"/>
      <dgm:spPr/>
    </dgm:pt>
    <dgm:pt modelId="{399A4F37-205B-45E3-A658-0B76CB4B8114}" type="pres">
      <dgm:prSet presAssocID="{D2043508-9834-4B27-B1CB-3A58A20D79E9}" presName="aNode" presStyleLbl="fgAcc1" presStyleIdx="2" presStyleCnt="5" custScaleX="111166" custLinFactNeighborX="636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4282719-3462-466E-8CC1-F35C800DAE15}" type="pres">
      <dgm:prSet presAssocID="{D2043508-9834-4B27-B1CB-3A58A20D79E9}" presName="aSpace" presStyleCnt="0"/>
      <dgm:spPr/>
    </dgm:pt>
    <dgm:pt modelId="{ABCDF390-D3B8-442B-A14D-F5458084BAC8}" type="pres">
      <dgm:prSet presAssocID="{1D24302F-F88C-444C-8B81-46FEFC52BCDE}" presName="aNode" presStyleLbl="fgAcc1" presStyleIdx="3" presStyleCnt="5" custScaleX="111166" custLinFactNeighborX="671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89AFC5A-E570-4984-8075-6F144B52A749}" type="pres">
      <dgm:prSet presAssocID="{1D24302F-F88C-444C-8B81-46FEFC52BCDE}" presName="aSpace" presStyleCnt="0"/>
      <dgm:spPr/>
    </dgm:pt>
    <dgm:pt modelId="{BE7E732E-72FC-434E-B8F8-2F4D1C4CEE60}" type="pres">
      <dgm:prSet presAssocID="{717AD145-09DF-4EEB-AE6D-A32EE4201370}" presName="aNode" presStyleLbl="fgAcc1" presStyleIdx="4" presStyleCnt="5" custScaleX="111166" custLinFactNeighborX="671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043D87-D625-4359-B562-FB67256B272C}" type="pres">
      <dgm:prSet presAssocID="{717AD145-09DF-4EEB-AE6D-A32EE4201370}" presName="aSpace" presStyleCnt="0"/>
      <dgm:spPr/>
    </dgm:pt>
  </dgm:ptLst>
  <dgm:cxnLst>
    <dgm:cxn modelId="{CCFA57A9-FB48-4546-A533-518F0EE8F1E1}" srcId="{3485BAEB-DF9C-4113-A736-3F861FDFC97E}" destId="{717AD145-09DF-4EEB-AE6D-A32EE4201370}" srcOrd="4" destOrd="0" parTransId="{1AB13474-9A49-47C6-B205-00532F21A77C}" sibTransId="{257F937E-31AF-4F8A-9673-BE534CA7EEE4}"/>
    <dgm:cxn modelId="{99441B45-4B48-4B57-9CB9-EDADC4EAB726}" type="presOf" srcId="{1D24302F-F88C-444C-8B81-46FEFC52BCDE}" destId="{ABCDF390-D3B8-442B-A14D-F5458084BAC8}" srcOrd="0" destOrd="0" presId="urn:microsoft.com/office/officeart/2005/8/layout/pyramid2"/>
    <dgm:cxn modelId="{722636E9-2FF0-40F7-A3FD-98750FF700CF}" type="presOf" srcId="{D2043508-9834-4B27-B1CB-3A58A20D79E9}" destId="{399A4F37-205B-45E3-A658-0B76CB4B8114}" srcOrd="0" destOrd="0" presId="urn:microsoft.com/office/officeart/2005/8/layout/pyramid2"/>
    <dgm:cxn modelId="{7E84B9B1-9D1E-4D74-8D56-12DDEC7E777A}" type="presOf" srcId="{717AD145-09DF-4EEB-AE6D-A32EE4201370}" destId="{BE7E732E-72FC-434E-B8F8-2F4D1C4CEE60}" srcOrd="0" destOrd="0" presId="urn:microsoft.com/office/officeart/2005/8/layout/pyramid2"/>
    <dgm:cxn modelId="{EC0BF071-FB06-446F-AF54-A6009BC481CB}" srcId="{3485BAEB-DF9C-4113-A736-3F861FDFC97E}" destId="{A9EA5457-2CCE-42C4-8C59-922C39FC43E5}" srcOrd="1" destOrd="0" parTransId="{4E47AA76-2F4F-4966-866B-D9B80F4D65D0}" sibTransId="{E81828F9-D00D-46CA-8B40-B710F124A161}"/>
    <dgm:cxn modelId="{9E978B70-C30F-4AE4-8B9A-5C1ADEB45653}" srcId="{3485BAEB-DF9C-4113-A736-3F861FDFC97E}" destId="{1D24302F-F88C-444C-8B81-46FEFC52BCDE}" srcOrd="3" destOrd="0" parTransId="{FBE17840-73D6-447A-9957-976C366A34B7}" sibTransId="{982C8E85-AD77-46B3-89C7-DD08D0BE8C36}"/>
    <dgm:cxn modelId="{00BA13BC-708C-4462-BF07-608CC160035D}" type="presOf" srcId="{3485BAEB-DF9C-4113-A736-3F861FDFC97E}" destId="{6CB0D2ED-77CD-433D-A19D-085097B33064}" srcOrd="0" destOrd="0" presId="urn:microsoft.com/office/officeart/2005/8/layout/pyramid2"/>
    <dgm:cxn modelId="{18230231-BCE6-4E67-854C-5936E77B13EF}" type="presOf" srcId="{578FD75E-7E99-4C90-9870-1151B7FB1024}" destId="{382FFD57-B603-41F8-A6B0-494040F04AD5}" srcOrd="0" destOrd="0" presId="urn:microsoft.com/office/officeart/2005/8/layout/pyramid2"/>
    <dgm:cxn modelId="{CFDC909A-0D3B-4E73-92F1-FADD356AC9CE}" type="presOf" srcId="{A9EA5457-2CCE-42C4-8C59-922C39FC43E5}" destId="{304E8AA5-E427-493C-B12E-E3B956F7C127}" srcOrd="0" destOrd="0" presId="urn:microsoft.com/office/officeart/2005/8/layout/pyramid2"/>
    <dgm:cxn modelId="{8C217D1D-8EC2-4545-9A9A-46190364AF87}" srcId="{3485BAEB-DF9C-4113-A736-3F861FDFC97E}" destId="{D2043508-9834-4B27-B1CB-3A58A20D79E9}" srcOrd="2" destOrd="0" parTransId="{FB4ABECB-05C5-43A8-BB7A-673954285E61}" sibTransId="{815382AF-8DC0-4FE0-A0E3-53FDA6BAA77E}"/>
    <dgm:cxn modelId="{5940AC6C-0A14-4308-8870-DC47040FF6EE}" srcId="{3485BAEB-DF9C-4113-A736-3F861FDFC97E}" destId="{578FD75E-7E99-4C90-9870-1151B7FB1024}" srcOrd="0" destOrd="0" parTransId="{7AD6C1C1-1792-4F55-8F0A-F883A1546942}" sibTransId="{37C47495-27AE-461D-B39E-998D7F5BE6E2}"/>
    <dgm:cxn modelId="{D930862B-E594-4407-A64B-8294B373D13A}" type="presParOf" srcId="{6CB0D2ED-77CD-433D-A19D-085097B33064}" destId="{DB877AC8-7B09-4A4D-9E4F-A1C08207FE1D}" srcOrd="0" destOrd="0" presId="urn:microsoft.com/office/officeart/2005/8/layout/pyramid2"/>
    <dgm:cxn modelId="{DED8B423-3349-4FDE-B273-3F95DD140CB9}" type="presParOf" srcId="{6CB0D2ED-77CD-433D-A19D-085097B33064}" destId="{FB04EFF3-9D6D-4DBE-BBD6-081BE89EF29A}" srcOrd="1" destOrd="0" presId="urn:microsoft.com/office/officeart/2005/8/layout/pyramid2"/>
    <dgm:cxn modelId="{C688B5E7-0570-4947-B11A-A3ED8C61E738}" type="presParOf" srcId="{FB04EFF3-9D6D-4DBE-BBD6-081BE89EF29A}" destId="{382FFD57-B603-41F8-A6B0-494040F04AD5}" srcOrd="0" destOrd="0" presId="urn:microsoft.com/office/officeart/2005/8/layout/pyramid2"/>
    <dgm:cxn modelId="{BBC220F3-9AED-47E1-81C7-8FEDC3085D9F}" type="presParOf" srcId="{FB04EFF3-9D6D-4DBE-BBD6-081BE89EF29A}" destId="{3C64CC8D-22F7-4C39-A2A6-930BE87741C1}" srcOrd="1" destOrd="0" presId="urn:microsoft.com/office/officeart/2005/8/layout/pyramid2"/>
    <dgm:cxn modelId="{99600B05-B1BC-4093-99B0-D71B56B85E7D}" type="presParOf" srcId="{FB04EFF3-9D6D-4DBE-BBD6-081BE89EF29A}" destId="{304E8AA5-E427-493C-B12E-E3B956F7C127}" srcOrd="2" destOrd="0" presId="urn:microsoft.com/office/officeart/2005/8/layout/pyramid2"/>
    <dgm:cxn modelId="{0A247D78-1B58-4FAF-B59C-505F73D9C7FF}" type="presParOf" srcId="{FB04EFF3-9D6D-4DBE-BBD6-081BE89EF29A}" destId="{AC9F60D0-EB88-4A80-A196-0502ED534206}" srcOrd="3" destOrd="0" presId="urn:microsoft.com/office/officeart/2005/8/layout/pyramid2"/>
    <dgm:cxn modelId="{21DC004C-59A0-468D-9E4D-BF5B752C27DF}" type="presParOf" srcId="{FB04EFF3-9D6D-4DBE-BBD6-081BE89EF29A}" destId="{399A4F37-205B-45E3-A658-0B76CB4B8114}" srcOrd="4" destOrd="0" presId="urn:microsoft.com/office/officeart/2005/8/layout/pyramid2"/>
    <dgm:cxn modelId="{967E924F-C81A-4F0E-A152-AF91F6C64DF9}" type="presParOf" srcId="{FB04EFF3-9D6D-4DBE-BBD6-081BE89EF29A}" destId="{14282719-3462-466E-8CC1-F35C800DAE15}" srcOrd="5" destOrd="0" presId="urn:microsoft.com/office/officeart/2005/8/layout/pyramid2"/>
    <dgm:cxn modelId="{E16B28B1-1810-47E8-BA70-52CAB64B0C95}" type="presParOf" srcId="{FB04EFF3-9D6D-4DBE-BBD6-081BE89EF29A}" destId="{ABCDF390-D3B8-442B-A14D-F5458084BAC8}" srcOrd="6" destOrd="0" presId="urn:microsoft.com/office/officeart/2005/8/layout/pyramid2"/>
    <dgm:cxn modelId="{E4EB32C6-704D-4E8C-95F7-EAF0724795F8}" type="presParOf" srcId="{FB04EFF3-9D6D-4DBE-BBD6-081BE89EF29A}" destId="{C89AFC5A-E570-4984-8075-6F144B52A749}" srcOrd="7" destOrd="0" presId="urn:microsoft.com/office/officeart/2005/8/layout/pyramid2"/>
    <dgm:cxn modelId="{FD3B8F0C-32D0-461F-A278-D1A24EF58871}" type="presParOf" srcId="{FB04EFF3-9D6D-4DBE-BBD6-081BE89EF29A}" destId="{BE7E732E-72FC-434E-B8F8-2F4D1C4CEE60}" srcOrd="8" destOrd="0" presId="urn:microsoft.com/office/officeart/2005/8/layout/pyramid2"/>
    <dgm:cxn modelId="{4FC4A1EA-948B-4880-B7F3-A65B6D3212D4}" type="presParOf" srcId="{FB04EFF3-9D6D-4DBE-BBD6-081BE89EF29A}" destId="{31043D87-D625-4359-B562-FB67256B272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CD6BE-0492-49EF-97DE-29A82031002C}">
      <dsp:nvSpPr>
        <dsp:cNvPr id="0" name=""/>
        <dsp:cNvSpPr/>
      </dsp:nvSpPr>
      <dsp:spPr>
        <a:xfrm>
          <a:off x="1307468" y="1226525"/>
          <a:ext cx="529966" cy="868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983" y="0"/>
              </a:lnTo>
              <a:lnTo>
                <a:pt x="264983" y="868104"/>
              </a:lnTo>
              <a:lnTo>
                <a:pt x="529966" y="868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chemeClr val="tx2"/>
            </a:solidFill>
          </a:endParaRPr>
        </a:p>
      </dsp:txBody>
      <dsp:txXfrm>
        <a:off x="1547024" y="1635150"/>
        <a:ext cx="50854" cy="50854"/>
      </dsp:txXfrm>
    </dsp:sp>
    <dsp:sp modelId="{69898682-F743-40BB-A622-33BDF336F5D7}">
      <dsp:nvSpPr>
        <dsp:cNvPr id="0" name=""/>
        <dsp:cNvSpPr/>
      </dsp:nvSpPr>
      <dsp:spPr>
        <a:xfrm>
          <a:off x="1307468" y="1226525"/>
          <a:ext cx="529966" cy="28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983" y="0"/>
              </a:lnTo>
              <a:lnTo>
                <a:pt x="264983" y="287775"/>
              </a:lnTo>
              <a:lnTo>
                <a:pt x="529966" y="287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chemeClr val="tx2"/>
            </a:solidFill>
          </a:endParaRPr>
        </a:p>
      </dsp:txBody>
      <dsp:txXfrm>
        <a:off x="1557375" y="1355336"/>
        <a:ext cx="30152" cy="30152"/>
      </dsp:txXfrm>
    </dsp:sp>
    <dsp:sp modelId="{623758E5-24EA-4985-9012-5987546CA862}">
      <dsp:nvSpPr>
        <dsp:cNvPr id="0" name=""/>
        <dsp:cNvSpPr/>
      </dsp:nvSpPr>
      <dsp:spPr>
        <a:xfrm>
          <a:off x="1307468" y="933971"/>
          <a:ext cx="529966" cy="292554"/>
        </a:xfrm>
        <a:custGeom>
          <a:avLst/>
          <a:gdLst/>
          <a:ahLst/>
          <a:cxnLst/>
          <a:rect l="0" t="0" r="0" b="0"/>
          <a:pathLst>
            <a:path>
              <a:moveTo>
                <a:pt x="0" y="292554"/>
              </a:moveTo>
              <a:lnTo>
                <a:pt x="264983" y="292554"/>
              </a:lnTo>
              <a:lnTo>
                <a:pt x="264983" y="0"/>
              </a:lnTo>
              <a:lnTo>
                <a:pt x="5299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chemeClr val="tx2"/>
            </a:solidFill>
          </a:endParaRPr>
        </a:p>
      </dsp:txBody>
      <dsp:txXfrm>
        <a:off x="1557318" y="1065114"/>
        <a:ext cx="30267" cy="30267"/>
      </dsp:txXfrm>
    </dsp:sp>
    <dsp:sp modelId="{659EEE27-3925-4EF2-9BD4-A1D8409921A7}">
      <dsp:nvSpPr>
        <dsp:cNvPr id="0" name=""/>
        <dsp:cNvSpPr/>
      </dsp:nvSpPr>
      <dsp:spPr>
        <a:xfrm>
          <a:off x="1307468" y="353641"/>
          <a:ext cx="529966" cy="872883"/>
        </a:xfrm>
        <a:custGeom>
          <a:avLst/>
          <a:gdLst/>
          <a:ahLst/>
          <a:cxnLst/>
          <a:rect l="0" t="0" r="0" b="0"/>
          <a:pathLst>
            <a:path>
              <a:moveTo>
                <a:pt x="0" y="872883"/>
              </a:moveTo>
              <a:lnTo>
                <a:pt x="264983" y="872883"/>
              </a:lnTo>
              <a:lnTo>
                <a:pt x="264983" y="0"/>
              </a:lnTo>
              <a:lnTo>
                <a:pt x="5299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chemeClr val="tx2"/>
            </a:solidFill>
          </a:endParaRPr>
        </a:p>
      </dsp:txBody>
      <dsp:txXfrm>
        <a:off x="1546922" y="764554"/>
        <a:ext cx="51058" cy="51058"/>
      </dsp:txXfrm>
    </dsp:sp>
    <dsp:sp modelId="{E6DAF298-6393-41BA-A6BD-65ECE339880C}">
      <dsp:nvSpPr>
        <dsp:cNvPr id="0" name=""/>
        <dsp:cNvSpPr/>
      </dsp:nvSpPr>
      <dsp:spPr>
        <a:xfrm rot="16200000">
          <a:off x="-519832" y="620970"/>
          <a:ext cx="2443492" cy="121111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solidFill>
                <a:schemeClr val="tx2"/>
              </a:solidFill>
            </a:rPr>
            <a:t>ARCM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-519832" y="620970"/>
        <a:ext cx="2443492" cy="1211110"/>
      </dsp:txXfrm>
    </dsp:sp>
    <dsp:sp modelId="{68C9F087-22DE-4976-8153-CF5F26CABBA8}">
      <dsp:nvSpPr>
        <dsp:cNvPr id="0" name=""/>
        <dsp:cNvSpPr/>
      </dsp:nvSpPr>
      <dsp:spPr>
        <a:xfrm>
          <a:off x="1837435" y="121509"/>
          <a:ext cx="2233285" cy="46426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778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chemeClr val="tx2"/>
              </a:solidFill>
            </a:rPr>
            <a:t>Comité Ejecutivo </a:t>
          </a:r>
          <a:endParaRPr lang="en-US" sz="1500" b="1" kern="1200" dirty="0">
            <a:solidFill>
              <a:schemeClr val="tx2"/>
            </a:solidFill>
          </a:endParaRPr>
        </a:p>
      </dsp:txBody>
      <dsp:txXfrm>
        <a:off x="1837435" y="121509"/>
        <a:ext cx="2233285" cy="464263"/>
      </dsp:txXfrm>
    </dsp:sp>
    <dsp:sp modelId="{859110A3-59C6-45BE-8850-F2914007ED80}">
      <dsp:nvSpPr>
        <dsp:cNvPr id="0" name=""/>
        <dsp:cNvSpPr/>
      </dsp:nvSpPr>
      <dsp:spPr>
        <a:xfrm>
          <a:off x="1837435" y="701839"/>
          <a:ext cx="2233285" cy="46426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778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chemeClr val="tx2"/>
              </a:solidFill>
            </a:rPr>
            <a:t>Presidente </a:t>
          </a:r>
          <a:endParaRPr lang="en-US" sz="1500" b="1" kern="1200" dirty="0">
            <a:solidFill>
              <a:schemeClr val="tx2"/>
            </a:solidFill>
          </a:endParaRPr>
        </a:p>
      </dsp:txBody>
      <dsp:txXfrm>
        <a:off x="1837435" y="701839"/>
        <a:ext cx="2233285" cy="464263"/>
      </dsp:txXfrm>
    </dsp:sp>
    <dsp:sp modelId="{0DF66F07-37DB-4CD3-87C6-15D7ACD2A081}">
      <dsp:nvSpPr>
        <dsp:cNvPr id="0" name=""/>
        <dsp:cNvSpPr/>
      </dsp:nvSpPr>
      <dsp:spPr>
        <a:xfrm>
          <a:off x="1837435" y="1282168"/>
          <a:ext cx="2233285" cy="46426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778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chemeClr val="tx2"/>
              </a:solidFill>
            </a:rPr>
            <a:t>Comité técnico</a:t>
          </a:r>
          <a:endParaRPr lang="en-US" sz="1500" b="1" kern="1200" noProof="0" dirty="0">
            <a:solidFill>
              <a:schemeClr val="tx2"/>
            </a:solidFill>
          </a:endParaRPr>
        </a:p>
      </dsp:txBody>
      <dsp:txXfrm>
        <a:off x="1837435" y="1282168"/>
        <a:ext cx="2233285" cy="464263"/>
      </dsp:txXfrm>
    </dsp:sp>
    <dsp:sp modelId="{20B151CA-D7B5-4C6B-B42C-429ABC17D5CF}">
      <dsp:nvSpPr>
        <dsp:cNvPr id="0" name=""/>
        <dsp:cNvSpPr/>
      </dsp:nvSpPr>
      <dsp:spPr>
        <a:xfrm>
          <a:off x="1837435" y="1862498"/>
          <a:ext cx="2233285" cy="46426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778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chemeClr val="tx2"/>
              </a:solidFill>
            </a:rPr>
            <a:t>Paneles de expertos</a:t>
          </a:r>
          <a:endParaRPr lang="en-US" sz="1500" b="1" kern="1200" dirty="0">
            <a:solidFill>
              <a:schemeClr val="tx2"/>
            </a:solidFill>
          </a:endParaRPr>
        </a:p>
      </dsp:txBody>
      <dsp:txXfrm>
        <a:off x="1837435" y="1862498"/>
        <a:ext cx="2233285" cy="464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77AC8-7B09-4A4D-9E4F-A1C08207FE1D}">
      <dsp:nvSpPr>
        <dsp:cNvPr id="0" name=""/>
        <dsp:cNvSpPr/>
      </dsp:nvSpPr>
      <dsp:spPr>
        <a:xfrm>
          <a:off x="1125727" y="0"/>
          <a:ext cx="3056249" cy="2873846"/>
        </a:xfrm>
        <a:prstGeom prst="triangl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FFD57-B603-41F8-A6B0-494040F04AD5}">
      <dsp:nvSpPr>
        <dsp:cNvPr id="0" name=""/>
        <dsp:cNvSpPr/>
      </dsp:nvSpPr>
      <dsp:spPr>
        <a:xfrm>
          <a:off x="2650891" y="287665"/>
          <a:ext cx="2094121" cy="408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accent3">
                  <a:lumMod val="50000"/>
                </a:schemeClr>
              </a:solidFill>
            </a:rPr>
            <a:t>Armonización</a:t>
          </a:r>
          <a:endParaRPr lang="es-PE" sz="1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670838" y="307612"/>
        <a:ext cx="2054227" cy="368730"/>
      </dsp:txXfrm>
    </dsp:sp>
    <dsp:sp modelId="{304E8AA5-E427-493C-B12E-E3B956F7C127}">
      <dsp:nvSpPr>
        <dsp:cNvPr id="0" name=""/>
        <dsp:cNvSpPr/>
      </dsp:nvSpPr>
      <dsp:spPr>
        <a:xfrm>
          <a:off x="2650891" y="747368"/>
          <a:ext cx="2094121" cy="408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3">
                  <a:lumMod val="50000"/>
                </a:schemeClr>
              </a:solidFill>
            </a:rPr>
            <a:t>Asistencia técnica </a:t>
          </a:r>
          <a:endParaRPr lang="es-PE" sz="1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670838" y="767315"/>
        <a:ext cx="2054227" cy="368730"/>
      </dsp:txXfrm>
    </dsp:sp>
    <dsp:sp modelId="{399A4F37-205B-45E3-A658-0B76CB4B8114}">
      <dsp:nvSpPr>
        <dsp:cNvPr id="0" name=""/>
        <dsp:cNvSpPr/>
      </dsp:nvSpPr>
      <dsp:spPr>
        <a:xfrm>
          <a:off x="2668422" y="1207071"/>
          <a:ext cx="2076580" cy="408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accent3">
                  <a:lumMod val="50000"/>
                </a:schemeClr>
              </a:solidFill>
            </a:rPr>
            <a:t>Instrucción regional </a:t>
          </a:r>
          <a:endParaRPr lang="es-PE" sz="1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688369" y="1227018"/>
        <a:ext cx="2036686" cy="368730"/>
      </dsp:txXfrm>
    </dsp:sp>
    <dsp:sp modelId="{ABCDF390-D3B8-442B-A14D-F5458084BAC8}">
      <dsp:nvSpPr>
        <dsp:cNvPr id="0" name=""/>
        <dsp:cNvSpPr/>
      </dsp:nvSpPr>
      <dsp:spPr>
        <a:xfrm>
          <a:off x="2675016" y="1666774"/>
          <a:ext cx="2076580" cy="408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400" b="1" kern="1200" dirty="0" smtClean="0">
              <a:solidFill>
                <a:schemeClr val="accent3">
                  <a:lumMod val="50000"/>
                </a:schemeClr>
              </a:solidFill>
            </a:rPr>
            <a:t>Banco de investigadores</a:t>
          </a:r>
          <a:endParaRPr lang="es-PE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694963" y="1686721"/>
        <a:ext cx="2036686" cy="368730"/>
      </dsp:txXfrm>
    </dsp:sp>
    <dsp:sp modelId="{BE7E732E-72FC-434E-B8F8-2F4D1C4CEE60}">
      <dsp:nvSpPr>
        <dsp:cNvPr id="0" name=""/>
        <dsp:cNvSpPr/>
      </dsp:nvSpPr>
      <dsp:spPr>
        <a:xfrm>
          <a:off x="2675016" y="2126477"/>
          <a:ext cx="2076580" cy="408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none" kern="1200" dirty="0" smtClean="0">
              <a:solidFill>
                <a:schemeClr val="accent3">
                  <a:lumMod val="50000"/>
                </a:schemeClr>
              </a:solidFill>
            </a:rPr>
            <a:t>Cooperación</a:t>
          </a:r>
          <a:endParaRPr lang="es-PE" sz="1800" b="1" u="none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694963" y="2146424"/>
        <a:ext cx="2036686" cy="368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3CD9B-7A66-45FE-8E13-EE3D3455BA81}" type="datetimeFigureOut">
              <a:rPr lang="en-US" smtClean="0"/>
              <a:t>8/27/2017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8CDE8-F9FD-482B-AD2B-6ED6DCBC0C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4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Good morning ladies and gentlemen.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purpose of my presentation today is to give you an overview of the AIG Regional Cooperation Mechanism of South America - known as ARCM.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Although the ARCM is not a fully structured Regional Accident and Incident Investigation Organization (RAIO), this mechanism was created to meet the needs of the SAM Region in accidents and incidents investigation.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00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s-AR" sz="1200" dirty="0" smtClean="0">
                <a:solidFill>
                  <a:srgbClr val="007D4D"/>
                </a:solidFill>
              </a:rPr>
              <a:t>From its platform, each SAM State AIG Authority may interact with its own database and SDCPS</a:t>
            </a:r>
            <a:r>
              <a:rPr lang="es-AR" sz="1200" baseline="0" dirty="0" smtClean="0">
                <a:solidFill>
                  <a:srgbClr val="007D4D"/>
                </a:solidFill>
              </a:rPr>
              <a:t> of the ARCM.</a:t>
            </a:r>
            <a:endParaRPr lang="es-AR" sz="1200" dirty="0" smtClean="0">
              <a:solidFill>
                <a:srgbClr val="007D4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s-AR" sz="1200" dirty="0" smtClean="0">
              <a:solidFill>
                <a:srgbClr val="007D4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s-AR" sz="1200" dirty="0" smtClean="0">
                <a:solidFill>
                  <a:srgbClr val="007D4D"/>
                </a:solidFill>
              </a:rPr>
              <a:t>The SAM States AIG databases are syncronized with the SDCPS database.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0441A-B7BB-4698-8A3A-5D1B086B1A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64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main goal of the ARCM is to achieve an AIG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effective implementation (EI) above 80 % at the end of 2019 for all SAM States.</a:t>
            </a:r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43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goal is to reduce accidents</a:t>
            </a:r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 25 % below the global average.</a:t>
            </a:r>
          </a:p>
          <a:p>
            <a:pPr lvl="0"/>
            <a:endParaRPr lang="es-PE" sz="105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first time, in 2015, the SAM Region reduced significantly the accidents rate below the world average rate (schedule commercial operations with aircraft of more than 5 700 kg) </a:t>
            </a:r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06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goal is to reduce accidents</a:t>
            </a:r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 25 % below the global average.</a:t>
            </a:r>
          </a:p>
          <a:p>
            <a:pPr lvl="0"/>
            <a:endParaRPr lang="es-PE" sz="105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first time, in 2015, the SAM Region reduced significantly the accidents rate below the world average rate (schedule commercial operations with aircraft of more than 5 700 kg) </a:t>
            </a:r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87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goal is to reduce accidents</a:t>
            </a:r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 25 % below the global average.</a:t>
            </a:r>
          </a:p>
          <a:p>
            <a:pPr lvl="0"/>
            <a:endParaRPr lang="es-PE" sz="105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first time, in 2015, the SAM Region reduced significantly the accidents rate below the world average rate (schedule commercial operations with aircraft of more than 5 700 kg) </a:t>
            </a:r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4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goal is to reduce accidents</a:t>
            </a:r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 25 % below the global average.</a:t>
            </a:r>
          </a:p>
          <a:p>
            <a:pPr lvl="0"/>
            <a:endParaRPr lang="es-PE" sz="105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first time, in 2015, the SAM Region reduced significantly the accidents rate below the world average rate (schedule commercial operations with aircraft of more than 5 700 kg) </a:t>
            </a:r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9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goal is to reduce accidents</a:t>
            </a:r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 25 % below the global average.</a:t>
            </a:r>
          </a:p>
          <a:p>
            <a:pPr lvl="0"/>
            <a:endParaRPr lang="es-PE" sz="105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PE" sz="105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first time, in 2015, the SAM Region reduced significantly the accidents rate below the world average rate (schedule commercial operations with aircraft of more than 5 700 kg) </a:t>
            </a:r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6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The final goal of the ARCM is TO</a:t>
            </a:r>
            <a:r>
              <a:rPr lang="es-PE" baseline="0" dirty="0" smtClean="0"/>
              <a:t> </a:t>
            </a:r>
            <a:r>
              <a:rPr lang="es-PE" dirty="0" smtClean="0"/>
              <a:t>SAVE LIVES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47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2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0" dirty="0" smtClean="0"/>
              <a:t>The ARCM was established in two years, from march 2014 to march 2016,  during this period,</a:t>
            </a:r>
            <a:r>
              <a:rPr lang="es-PE" b="0" baseline="0" dirty="0" smtClean="0"/>
              <a:t> </a:t>
            </a:r>
            <a:r>
              <a:rPr lang="es-PE" b="0" dirty="0" smtClean="0"/>
              <a:t>the AIG Authorities of the SAM States carried out three meetings with the following outcomes and achievements:   </a:t>
            </a:r>
          </a:p>
          <a:p>
            <a:endParaRPr lang="es-P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dirty="0" smtClean="0"/>
              <a:t>A strategic plan to outline the route to be followed in the creation of the ARCM was agreed in the first meeting.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s-P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="0" dirty="0" smtClean="0"/>
              <a:t>In the second meeting,</a:t>
            </a:r>
            <a:r>
              <a:rPr lang="en-GB" b="0" baseline="0" dirty="0" smtClean="0"/>
              <a:t> the ARCM was established and the AIG regulations and procedures were approved by the meeting.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="0" baseline="0" dirty="0" smtClean="0"/>
              <a:t>A memorandum of understanding (MoU) was signed by the majority of SAM States in the Third meeting to allow AIG cooperation among the SAM States.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="0" baseline="0" dirty="0" smtClean="0"/>
              <a:t>Up to now, eleven (11) out of thirteen (13) States have signed the ARCM agreement.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4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s-PE" dirty="0" smtClean="0"/>
              <a:t>The ARCM is comprised by fourth</a:t>
            </a:r>
            <a:r>
              <a:rPr lang="es-PE" baseline="0" dirty="0" smtClean="0"/>
              <a:t> main bodies, the Executive Committee, its Chairperson, the Technical Committee and the Expert Panels.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s-PE" dirty="0" smtClean="0"/>
              <a:t>The Executive Committe is integrated by the AIG Authorities of the SAM States</a:t>
            </a:r>
            <a:r>
              <a:rPr lang="es-PE" baseline="0" dirty="0" smtClean="0"/>
              <a:t> and its Chairperson is elected among them.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s-PE" baseline="0" dirty="0" smtClean="0"/>
              <a:t>The AIG Technical Committee, whose main functions are: develop the AIG documentation, execute the working programmes and manage the ARCM, is made up of AIG specialists of different States, who have different specialties, such as investigators, ADREP/ECCAIRS operators and safety analysts.   </a:t>
            </a:r>
            <a:endParaRPr lang="es-P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expert panels are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 mainly by investigators 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 analysts and their main function is to collaborate with the Technical Committee in the execution of the work programme.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4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thirteen States of the SAM Region are members of the ARCM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French BEA, the United States NTSB and the Caribbean Aviation Safety and Security Oversight System (CASSOS) are also part of the ARCM as special observers.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BEA and NTSB have offered to cooperate with the ARCM in the areas of training and technical assistance, when required.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9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b="0" i="0" u="none" dirty="0" smtClean="0"/>
              <a:t>The vision of the ARCM is: </a:t>
            </a:r>
          </a:p>
          <a:p>
            <a:pPr algn="just"/>
            <a:endParaRPr lang="en-GB" sz="1200" b="0" i="0" u="none" dirty="0" smtClean="0"/>
          </a:p>
          <a:p>
            <a:pPr marL="171450" indent="-171450" algn="just">
              <a:buFontTx/>
              <a:buChar char="-"/>
            </a:pPr>
            <a:r>
              <a:rPr lang="en-GB" sz="1200" b="0" i="0" u="none" dirty="0" smtClean="0"/>
              <a:t>to become a Mechanism that ensures the highest standards in aircraft accident and incident investigation and; </a:t>
            </a:r>
          </a:p>
          <a:p>
            <a:pPr marL="171450" indent="-171450" algn="just">
              <a:buFontTx/>
              <a:buChar char="-"/>
            </a:pPr>
            <a:r>
              <a:rPr lang="en-GB" sz="1200" b="0" i="0" u="none" dirty="0" smtClean="0"/>
              <a:t>be recognised in the regional aeronautical environment for its contribution to safety.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1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b="0" i="0" u="none" dirty="0" smtClean="0"/>
              <a:t>The mission of the ARCM is:</a:t>
            </a:r>
          </a:p>
          <a:p>
            <a:pPr algn="just"/>
            <a:r>
              <a:rPr lang="en-GB" sz="1200" b="0" i="0" u="none" dirty="0" smtClean="0"/>
              <a:t> </a:t>
            </a:r>
          </a:p>
          <a:p>
            <a:pPr marL="171450" indent="-171450" algn="just">
              <a:buFontTx/>
              <a:buChar char="-"/>
            </a:pPr>
            <a:r>
              <a:rPr lang="en-GB" sz="1200" b="0" i="0" u="none" dirty="0" smtClean="0"/>
              <a:t>support SAM States when so requested on aspects related to aircraft accident and incident investigation in a regional cooperation environment that enables improved effective implementation in the AIG area;</a:t>
            </a:r>
          </a:p>
          <a:p>
            <a:pPr marL="0" indent="0" algn="just">
              <a:buFontTx/>
              <a:buNone/>
            </a:pPr>
            <a:r>
              <a:rPr lang="en-GB" sz="1200" b="0" i="0" u="none" dirty="0" smtClean="0"/>
              <a:t> </a:t>
            </a:r>
          </a:p>
          <a:p>
            <a:pPr marL="171450" indent="-171450" algn="just">
              <a:buFontTx/>
              <a:buChar char="-"/>
            </a:pPr>
            <a:r>
              <a:rPr lang="en-GB" sz="1200" b="0" i="0" u="none" dirty="0" smtClean="0"/>
              <a:t>and contribute in the reduction of the rate of aircraft accidents and incidents in the SAM Region to a level below the global rate in all segments of aviation.</a:t>
            </a:r>
          </a:p>
          <a:p>
            <a:pPr algn="just"/>
            <a:endParaRPr lang="en-GB" sz="1200" b="0" i="0" u="none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3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b="0" baseline="0" dirty="0" smtClean="0"/>
              <a:t>To fulfill its goals, the ARCM has established the following working programmes: harmonization, technical assistance, regional training, investigators bank and cooperation.</a:t>
            </a:r>
          </a:p>
          <a:p>
            <a:pPr algn="just"/>
            <a:endParaRPr lang="es-ES" sz="1200" b="0" baseline="0" dirty="0" smtClean="0"/>
          </a:p>
          <a:p>
            <a:pPr algn="just"/>
            <a:r>
              <a:rPr lang="es-ES" sz="1200" b="0" baseline="0" dirty="0" smtClean="0"/>
              <a:t>Only in an harmonized environment the ARCM will be able to provide cooperation, therefore the ARCM is harmonizing its regulations, procedures, checklists and training. </a:t>
            </a:r>
          </a:p>
          <a:p>
            <a:pPr algn="just"/>
            <a:endParaRPr lang="es-ES" sz="1200" b="0" baseline="0" dirty="0" smtClean="0"/>
          </a:p>
          <a:p>
            <a:pPr algn="just"/>
            <a:r>
              <a:rPr lang="es-ES" sz="1200" b="0" baseline="0" dirty="0" smtClean="0"/>
              <a:t>Technical assistance will be provided upon request and agreed by the parts.</a:t>
            </a:r>
          </a:p>
          <a:p>
            <a:pPr algn="just"/>
            <a:endParaRPr lang="es-ES" sz="1200" b="0" baseline="0" dirty="0" smtClean="0"/>
          </a:p>
          <a:p>
            <a:pPr algn="just"/>
            <a:r>
              <a:rPr lang="es-ES" sz="1200" b="0" baseline="0" dirty="0" smtClean="0"/>
              <a:t>The ARCM will provide training on a regional level to foster the harmonization.</a:t>
            </a:r>
          </a:p>
          <a:p>
            <a:pPr algn="just"/>
            <a:endParaRPr lang="es-ES" sz="1200" b="0" baseline="0" dirty="0" smtClean="0"/>
          </a:p>
          <a:p>
            <a:pPr algn="just"/>
            <a:r>
              <a:rPr lang="es-ES" sz="1200" b="0" baseline="0" dirty="0" smtClean="0"/>
              <a:t>A pool of investigators will be needed to implement cooperation.</a:t>
            </a:r>
          </a:p>
          <a:p>
            <a:pPr algn="just"/>
            <a:endParaRPr lang="es-ES" sz="1200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7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manage the accidents and incidents data, a regional safety data collection and processing system (SDCPS) has been developed for the ARCM.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system utilizes the ADREP/ECCAIRS system as its platform.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ARCM SDCPS will allow SAM States to analyze and exchange AIG information among them and at a regional level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present time is being implemented successfully.</a:t>
            </a:r>
            <a:endParaRPr lang="es-P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9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SAM State has a repository in the ARCM SDCPS</a:t>
            </a:r>
            <a:endParaRPr lang="es-PE" sz="105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CDE8-F9FD-482B-AD2B-6ED6DCBC0C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9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2017-08-27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56" y="1707654"/>
            <a:ext cx="4983287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s-PE" sz="6000" b="1" dirty="0" smtClean="0">
                <a:solidFill>
                  <a:schemeClr val="accent1"/>
                </a:solidFill>
              </a:rPr>
              <a:t>ARCM – SAM</a:t>
            </a:r>
          </a:p>
          <a:p>
            <a:pPr algn="ctr"/>
            <a:r>
              <a:rPr lang="es-PE" b="1" dirty="0" smtClean="0">
                <a:solidFill>
                  <a:schemeClr val="accent1"/>
                </a:solidFill>
              </a:rPr>
              <a:t>MECANISMO REGIONAL DE COOPERACIÓN AIG </a:t>
            </a:r>
          </a:p>
          <a:p>
            <a:pPr algn="ctr"/>
            <a:r>
              <a:rPr lang="es-PE" b="1" dirty="0" smtClean="0">
                <a:solidFill>
                  <a:schemeClr val="accent1"/>
                </a:solidFill>
              </a:rPr>
              <a:t>DE SUDAMÉRICA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sco magnético 15"/>
          <p:cNvSpPr/>
          <p:nvPr/>
        </p:nvSpPr>
        <p:spPr>
          <a:xfrm>
            <a:off x="2143781" y="2337724"/>
            <a:ext cx="988059" cy="102611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dirty="0"/>
          </a:p>
          <a:p>
            <a:pPr algn="ctr"/>
            <a:r>
              <a:rPr lang="es-AR" sz="1200" b="1" dirty="0" smtClean="0">
                <a:solidFill>
                  <a:srgbClr val="FFFF00"/>
                </a:solidFill>
              </a:rPr>
              <a:t>Base de datos AIG del Estado</a:t>
            </a:r>
            <a:endParaRPr lang="es-AR" sz="1200" b="1" dirty="0"/>
          </a:p>
        </p:txBody>
      </p:sp>
      <p:sp>
        <p:nvSpPr>
          <p:cNvPr id="2" name="Disco magnético 1"/>
          <p:cNvSpPr/>
          <p:nvPr/>
        </p:nvSpPr>
        <p:spPr>
          <a:xfrm>
            <a:off x="5038543" y="1869344"/>
            <a:ext cx="1765705" cy="1350478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13" dirty="0">
                <a:solidFill>
                  <a:schemeClr val="bg1"/>
                </a:solidFill>
              </a:rPr>
              <a:t>                  </a:t>
            </a:r>
          </a:p>
          <a:p>
            <a:pPr algn="ctr"/>
            <a:r>
              <a:rPr lang="es-AR" sz="1013" dirty="0">
                <a:solidFill>
                  <a:srgbClr val="FFFF00"/>
                </a:solidFill>
              </a:rPr>
              <a:t>                           </a:t>
            </a:r>
            <a:r>
              <a:rPr lang="es-AR" b="1" dirty="0">
                <a:solidFill>
                  <a:srgbClr val="FFFF00"/>
                </a:solidFill>
              </a:rPr>
              <a:t>SDCPS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115616" y="2240066"/>
            <a:ext cx="2232248" cy="198786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13" dirty="0"/>
          </a:p>
        </p:txBody>
      </p:sp>
      <p:sp>
        <p:nvSpPr>
          <p:cNvPr id="32" name="CuadroTexto 31"/>
          <p:cNvSpPr txBox="1"/>
          <p:nvPr/>
        </p:nvSpPr>
        <p:spPr>
          <a:xfrm>
            <a:off x="3347864" y="227166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rgbClr val="C00000"/>
                </a:solidFill>
              </a:rPr>
              <a:t>Sincronización</a:t>
            </a:r>
            <a:endParaRPr lang="es-AR" sz="1600" b="1" dirty="0">
              <a:solidFill>
                <a:srgbClr val="C00000"/>
              </a:solidFill>
            </a:endParaRPr>
          </a:p>
        </p:txBody>
      </p:sp>
      <p:sp>
        <p:nvSpPr>
          <p:cNvPr id="34" name="Flecha izquierda y derecha 33"/>
          <p:cNvSpPr/>
          <p:nvPr/>
        </p:nvSpPr>
        <p:spPr>
          <a:xfrm>
            <a:off x="3419872" y="2823779"/>
            <a:ext cx="1152129" cy="252027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13" dirty="0"/>
          </a:p>
        </p:txBody>
      </p:sp>
      <p:sp>
        <p:nvSpPr>
          <p:cNvPr id="26" name="Disco magnético 15"/>
          <p:cNvSpPr/>
          <p:nvPr/>
        </p:nvSpPr>
        <p:spPr>
          <a:xfrm>
            <a:off x="5100217" y="2058171"/>
            <a:ext cx="883037" cy="1017635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 dirty="0"/>
          </a:p>
          <a:p>
            <a:pPr algn="ctr"/>
            <a:endParaRPr lang="es-A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es-AR" sz="1200" b="1" dirty="0" smtClean="0">
                <a:solidFill>
                  <a:srgbClr val="FFFF00"/>
                </a:solidFill>
              </a:rPr>
              <a:t>Base </a:t>
            </a:r>
            <a:r>
              <a:rPr lang="es-AR" sz="1200" b="1" dirty="0">
                <a:solidFill>
                  <a:srgbClr val="FFFF00"/>
                </a:solidFill>
              </a:rPr>
              <a:t>de datos AIG del Estado</a:t>
            </a:r>
            <a:endParaRPr lang="es-AR" sz="1200" b="1" dirty="0"/>
          </a:p>
          <a:p>
            <a:pPr algn="ctr"/>
            <a:endParaRPr lang="es-AR" sz="1400" b="1" dirty="0">
              <a:solidFill>
                <a:srgbClr val="FFFF00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734018" y="1743658"/>
            <a:ext cx="2268252" cy="2484276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13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789803" y="3513806"/>
            <a:ext cx="83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Estado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436096" y="3567812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ARCM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89" y="3475064"/>
            <a:ext cx="621784" cy="536846"/>
          </a:xfrm>
          <a:prstGeom prst="rect">
            <a:avLst/>
          </a:prstGeom>
        </p:spPr>
      </p:pic>
      <p:cxnSp>
        <p:nvCxnSpPr>
          <p:cNvPr id="15" name="Conector angular 14"/>
          <p:cNvCxnSpPr>
            <a:stCxn id="12" idx="3"/>
          </p:cNvCxnSpPr>
          <p:nvPr/>
        </p:nvCxnSpPr>
        <p:spPr>
          <a:xfrm flipV="1">
            <a:off x="2454673" y="3375117"/>
            <a:ext cx="329582" cy="3683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/>
          <p:nvPr/>
        </p:nvCxnSpPr>
        <p:spPr>
          <a:xfrm flipV="1">
            <a:off x="2784254" y="3202147"/>
            <a:ext cx="3101138" cy="1616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ítulo 1"/>
          <p:cNvSpPr txBox="1">
            <a:spLocks/>
          </p:cNvSpPr>
          <p:nvPr/>
        </p:nvSpPr>
        <p:spPr>
          <a:xfrm>
            <a:off x="1331640" y="1002390"/>
            <a:ext cx="6480720" cy="417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GB" sz="2800" dirty="0">
                <a:solidFill>
                  <a:srgbClr val="0054A4"/>
                </a:solidFill>
                <a:latin typeface="Calibri"/>
              </a:rPr>
              <a:t>SDCPS ARCM</a:t>
            </a:r>
            <a:endParaRPr lang="pt-BR" sz="2800" dirty="0">
              <a:solidFill>
                <a:srgbClr val="0054A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5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72" y="908720"/>
            <a:ext cx="3008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srgbClr val="0054A4"/>
                </a:solidFill>
              </a:rPr>
              <a:t>Objetivo del ARCM</a:t>
            </a:r>
            <a:endParaRPr lang="en-US" sz="2800" b="1" dirty="0">
              <a:solidFill>
                <a:srgbClr val="0054A4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496" y="3443093"/>
            <a:ext cx="1431776" cy="4248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640" tIns="0" rIns="0" bIns="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800" b="1" kern="1200" dirty="0" smtClean="0">
                <a:solidFill>
                  <a:srgbClr val="C00000"/>
                </a:solidFill>
              </a:rPr>
              <a:t>64.39 %</a:t>
            </a:r>
            <a:endParaRPr lang="en-US" sz="2800" b="1" kern="1200" dirty="0">
              <a:solidFill>
                <a:srgbClr val="C00000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876256" y="1275606"/>
            <a:ext cx="2088232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729" tIns="0" rIns="0" bIns="0" numCol="1" spcCol="1270" anchor="t" anchorCtr="0">
            <a:noAutofit/>
          </a:bodyPr>
          <a:lstStyle/>
          <a:p>
            <a:pPr lvl="0" algn="ctr" defTabSz="1778000">
              <a:spcBef>
                <a:spcPct val="0"/>
              </a:spcBef>
            </a:pPr>
            <a:r>
              <a:rPr lang="es-PE" sz="2800" b="1" kern="1200" dirty="0" smtClean="0">
                <a:solidFill>
                  <a:srgbClr val="C00000"/>
                </a:solidFill>
              </a:rPr>
              <a:t>EI </a:t>
            </a:r>
            <a:r>
              <a:rPr lang="es-PE" sz="2800" b="1" kern="1200" dirty="0" smtClean="0">
                <a:solidFill>
                  <a:srgbClr val="C00000"/>
                </a:solidFill>
              </a:rPr>
              <a:t>95-100%</a:t>
            </a:r>
          </a:p>
          <a:p>
            <a:pPr lvl="0" algn="ctr" defTabSz="1778000">
              <a:spcBef>
                <a:spcPct val="0"/>
              </a:spcBef>
            </a:pPr>
            <a:r>
              <a:rPr lang="es-PE" sz="2800" b="1" dirty="0" smtClean="0">
                <a:solidFill>
                  <a:srgbClr val="C00000"/>
                </a:solidFill>
              </a:rPr>
              <a:t>2030</a:t>
            </a:r>
            <a:endParaRPr lang="es-PE" sz="2800" b="1" kern="1200" dirty="0" smtClean="0">
              <a:solidFill>
                <a:srgbClr val="C00000"/>
              </a:solidFill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kern="1200" dirty="0">
              <a:solidFill>
                <a:srgbClr val="C00000"/>
              </a:solidFill>
            </a:endParaRPr>
          </a:p>
        </p:txBody>
      </p:sp>
      <p:pic>
        <p:nvPicPr>
          <p:cNvPr id="6" name="Marcador de posición de imagen 3" descr="635422705876487539_ind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37614"/>
          <a:stretch>
            <a:fillRect/>
          </a:stretch>
        </p:blipFill>
        <p:spPr>
          <a:xfrm>
            <a:off x="1547664" y="1851670"/>
            <a:ext cx="5998441" cy="22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843558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0054A4"/>
                </a:solidFill>
              </a:rPr>
              <a:t>OBJETIVO ARCM: </a:t>
            </a:r>
            <a:r>
              <a:rPr lang="es-PE" sz="2200" dirty="0" smtClean="0">
                <a:solidFill>
                  <a:srgbClr val="0054A4"/>
                </a:solidFill>
              </a:rPr>
              <a:t>Reducir la tasa de </a:t>
            </a:r>
            <a:r>
              <a:rPr lang="es-PE" sz="2200" dirty="0" smtClean="0">
                <a:solidFill>
                  <a:srgbClr val="0054A4"/>
                </a:solidFill>
              </a:rPr>
              <a:t>ACCD de acuerdo con las metas del </a:t>
            </a:r>
            <a:r>
              <a:rPr lang="es-PE" sz="2200" b="1" dirty="0" smtClean="0">
                <a:solidFill>
                  <a:srgbClr val="0054A4"/>
                </a:solidFill>
              </a:rPr>
              <a:t>plan de seguridad operacional de la Región SAM</a:t>
            </a:r>
            <a:endParaRPr lang="en-US" sz="2200" b="1" dirty="0">
              <a:solidFill>
                <a:srgbClr val="0054A4"/>
              </a:solidFill>
            </a:endParaRPr>
          </a:p>
        </p:txBody>
      </p:sp>
      <p:graphicFrame>
        <p:nvGraphicFramePr>
          <p:cNvPr id="5" name="Chart 1"/>
          <p:cNvGraphicFramePr/>
          <p:nvPr>
            <p:extLst>
              <p:ext uri="{D42A27DB-BD31-4B8C-83A1-F6EECF244321}">
                <p14:modId xmlns:p14="http://schemas.microsoft.com/office/powerpoint/2010/main" val="470418566"/>
              </p:ext>
            </p:extLst>
          </p:nvPr>
        </p:nvGraphicFramePr>
        <p:xfrm>
          <a:off x="899592" y="1707654"/>
          <a:ext cx="72008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50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2"/>
          <p:cNvGraphicFramePr/>
          <p:nvPr>
            <p:extLst>
              <p:ext uri="{D42A27DB-BD31-4B8C-83A1-F6EECF244321}">
                <p14:modId xmlns:p14="http://schemas.microsoft.com/office/powerpoint/2010/main" val="2765680013"/>
              </p:ext>
            </p:extLst>
          </p:nvPr>
        </p:nvGraphicFramePr>
        <p:xfrm>
          <a:off x="827584" y="1851670"/>
          <a:ext cx="72728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107504" y="843558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0054A4"/>
                </a:solidFill>
              </a:rPr>
              <a:t>OBJETIVO ARCM: </a:t>
            </a:r>
            <a:r>
              <a:rPr lang="es-PE" sz="2200" dirty="0" smtClean="0">
                <a:solidFill>
                  <a:srgbClr val="0054A4"/>
                </a:solidFill>
              </a:rPr>
              <a:t>Reducir la tasa de </a:t>
            </a:r>
            <a:r>
              <a:rPr lang="es-PE" sz="2200" dirty="0" smtClean="0">
                <a:solidFill>
                  <a:srgbClr val="0054A4"/>
                </a:solidFill>
              </a:rPr>
              <a:t>ACCD de acuerdo con las metas del </a:t>
            </a:r>
            <a:r>
              <a:rPr lang="es-PE" sz="2200" b="1" dirty="0" smtClean="0">
                <a:solidFill>
                  <a:srgbClr val="0054A4"/>
                </a:solidFill>
              </a:rPr>
              <a:t>plan de seguridad operacional de la Región SAM</a:t>
            </a:r>
            <a:endParaRPr lang="en-US" sz="2200" b="1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9662"/>
            <a:ext cx="496855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/>
          <p:nvPr/>
        </p:nvSpPr>
        <p:spPr>
          <a:xfrm>
            <a:off x="107504" y="843558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0054A4"/>
                </a:solidFill>
              </a:rPr>
              <a:t>OBJETIVO ARCM: </a:t>
            </a:r>
            <a:r>
              <a:rPr lang="es-PE" sz="2200" dirty="0" smtClean="0">
                <a:solidFill>
                  <a:srgbClr val="0054A4"/>
                </a:solidFill>
              </a:rPr>
              <a:t>Reducir la tasa de </a:t>
            </a:r>
            <a:r>
              <a:rPr lang="es-PE" sz="2200" dirty="0" smtClean="0">
                <a:solidFill>
                  <a:srgbClr val="0054A4"/>
                </a:solidFill>
              </a:rPr>
              <a:t>ACCD de acuerdo con las metas del </a:t>
            </a:r>
            <a:r>
              <a:rPr lang="es-PE" sz="2200" b="1" dirty="0" smtClean="0">
                <a:solidFill>
                  <a:srgbClr val="0054A4"/>
                </a:solidFill>
              </a:rPr>
              <a:t>plan de seguridad operacional de la Región SAM</a:t>
            </a:r>
            <a:endParaRPr lang="en-US" sz="2200" b="1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9662"/>
            <a:ext cx="5256584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107504" y="843558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0054A4"/>
                </a:solidFill>
              </a:rPr>
              <a:t>OBJETIVO ARCM: </a:t>
            </a:r>
            <a:r>
              <a:rPr lang="es-PE" sz="2200" dirty="0" smtClean="0">
                <a:solidFill>
                  <a:srgbClr val="0054A4"/>
                </a:solidFill>
              </a:rPr>
              <a:t>Reducir la tasa de </a:t>
            </a:r>
            <a:r>
              <a:rPr lang="es-PE" sz="2200" dirty="0" smtClean="0">
                <a:solidFill>
                  <a:srgbClr val="0054A4"/>
                </a:solidFill>
              </a:rPr>
              <a:t>ACCD de acuerdo con las metas del </a:t>
            </a:r>
            <a:r>
              <a:rPr lang="es-PE" sz="2200" b="1" dirty="0" smtClean="0">
                <a:solidFill>
                  <a:srgbClr val="0054A4"/>
                </a:solidFill>
              </a:rPr>
              <a:t>plan de seguridad operacional de la Región SAM</a:t>
            </a:r>
            <a:endParaRPr lang="en-US" sz="2200" b="1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9662"/>
            <a:ext cx="460851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107504" y="843558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0054A4"/>
                </a:solidFill>
              </a:rPr>
              <a:t>OBJETIVO ARCM: </a:t>
            </a:r>
            <a:r>
              <a:rPr lang="es-PE" sz="2200" dirty="0" smtClean="0">
                <a:solidFill>
                  <a:srgbClr val="0054A4"/>
                </a:solidFill>
              </a:rPr>
              <a:t>Reducir la tasa de </a:t>
            </a:r>
            <a:r>
              <a:rPr lang="es-PE" sz="2200" dirty="0" smtClean="0">
                <a:solidFill>
                  <a:srgbClr val="0054A4"/>
                </a:solidFill>
              </a:rPr>
              <a:t>ACCD de acuerdo con las metas del </a:t>
            </a:r>
            <a:r>
              <a:rPr lang="es-PE" sz="2200" b="1" dirty="0" smtClean="0">
                <a:solidFill>
                  <a:srgbClr val="0054A4"/>
                </a:solidFill>
              </a:rPr>
              <a:t>plan de seguridad operacional de la Región SAM</a:t>
            </a:r>
            <a:endParaRPr lang="en-US" sz="2200" b="1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908720"/>
            <a:ext cx="446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srgbClr val="0054A4"/>
                </a:solidFill>
              </a:rPr>
              <a:t>OBJETIVO FINAL DEL ARCM </a:t>
            </a:r>
            <a:endParaRPr lang="en-US" sz="2800" b="1" dirty="0">
              <a:solidFill>
                <a:srgbClr val="0054A4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5496" y="1537628"/>
            <a:ext cx="2299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srgbClr val="FF0000"/>
                </a:solidFill>
              </a:rPr>
              <a:t>SALVAR VIDAS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635646"/>
            <a:ext cx="4968552" cy="30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915566"/>
            <a:ext cx="5976664" cy="15121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pc="-50" dirty="0" smtClean="0">
                <a:solidFill>
                  <a:schemeClr val="bg1"/>
                </a:solidFill>
              </a:rPr>
              <a:t>No Country Left Behind initiative:</a:t>
            </a:r>
          </a:p>
          <a:p>
            <a:pPr algn="l">
              <a:lnSpc>
                <a:spcPts val="4400"/>
              </a:lnSpc>
            </a:pPr>
            <a:r>
              <a:rPr lang="en-US" spc="-50" dirty="0" smtClean="0">
                <a:solidFill>
                  <a:schemeClr val="bg1"/>
                </a:solidFill>
              </a:rPr>
              <a:t>Council Informal Briefing</a:t>
            </a:r>
            <a:endParaRPr lang="en-CA" spc="-5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399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2571750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Muchas gracias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051720" y="987574"/>
            <a:ext cx="4680520" cy="573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1"/>
                </a:solidFill>
                <a:latin typeface="Calibri"/>
              </a:rPr>
              <a:t>PRIMEROS PASOS DEL ARCM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35646"/>
            <a:ext cx="3456384" cy="22503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31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3758745"/>
              </p:ext>
            </p:extLst>
          </p:nvPr>
        </p:nvGraphicFramePr>
        <p:xfrm>
          <a:off x="2699792" y="1635646"/>
          <a:ext cx="439248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2771800" y="1059582"/>
            <a:ext cx="4032448" cy="376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ESTRUCTURA DEL ARCM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47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/>
          <p:cNvSpPr txBox="1">
            <a:spLocks/>
          </p:cNvSpPr>
          <p:nvPr/>
        </p:nvSpPr>
        <p:spPr>
          <a:xfrm>
            <a:off x="2771800" y="898798"/>
            <a:ext cx="4032448" cy="376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Miembros del ARCM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31" y="1635647"/>
            <a:ext cx="308724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3344"/>
            <a:ext cx="2304256" cy="8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5846"/>
            <a:ext cx="3960440" cy="9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347614"/>
            <a:ext cx="3217168" cy="33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699792" y="843558"/>
            <a:ext cx="3888432" cy="585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VISIÓN DEL ARCM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1635645"/>
            <a:ext cx="5760640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2426"/>
            <a:ext cx="297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srgbClr val="0054A4"/>
                </a:solidFill>
              </a:rPr>
              <a:t>MISIÓN DEL ARCM</a:t>
            </a:r>
            <a:endParaRPr lang="en-US" sz="2800" b="1" dirty="0">
              <a:solidFill>
                <a:srgbClr val="0054A4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5566"/>
            <a:ext cx="3168352" cy="37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95736" y="1042814"/>
            <a:ext cx="4392488" cy="585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PROGRAMAS DE TRABAJO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5886545"/>
              </p:ext>
            </p:extLst>
          </p:nvPr>
        </p:nvGraphicFramePr>
        <p:xfrm>
          <a:off x="1403648" y="1707654"/>
          <a:ext cx="5760640" cy="287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2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498991" y="1849880"/>
            <a:ext cx="4761134" cy="2482074"/>
            <a:chOff x="1120345" y="1274363"/>
            <a:chExt cx="5008605" cy="3964487"/>
          </a:xfrm>
        </p:grpSpPr>
        <p:sp>
          <p:nvSpPr>
            <p:cNvPr id="9" name="Disco magnético 8"/>
            <p:cNvSpPr/>
            <p:nvPr/>
          </p:nvSpPr>
          <p:spPr>
            <a:xfrm>
              <a:off x="5094054" y="1371050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CHI</a:t>
              </a:r>
              <a:endParaRPr lang="es-AR" b="1" dirty="0"/>
            </a:p>
          </p:txBody>
        </p:sp>
        <p:sp>
          <p:nvSpPr>
            <p:cNvPr id="10" name="Disco magnético 9"/>
            <p:cNvSpPr/>
            <p:nvPr/>
          </p:nvSpPr>
          <p:spPr>
            <a:xfrm>
              <a:off x="5092410" y="2338801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PAN</a:t>
              </a:r>
              <a:endParaRPr lang="es-AR" b="1" dirty="0"/>
            </a:p>
          </p:txBody>
        </p:sp>
        <p:sp>
          <p:nvSpPr>
            <p:cNvPr id="11" name="Disco magnético 10"/>
            <p:cNvSpPr/>
            <p:nvPr/>
          </p:nvSpPr>
          <p:spPr>
            <a:xfrm>
              <a:off x="1336369" y="4351821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VEN</a:t>
              </a:r>
              <a:endParaRPr lang="es-AR" b="1" dirty="0"/>
            </a:p>
          </p:txBody>
        </p:sp>
        <p:sp>
          <p:nvSpPr>
            <p:cNvPr id="12" name="Disco magnético 11"/>
            <p:cNvSpPr/>
            <p:nvPr/>
          </p:nvSpPr>
          <p:spPr>
            <a:xfrm>
              <a:off x="3940282" y="2338801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GUY</a:t>
              </a:r>
              <a:endParaRPr lang="es-AR" b="1" dirty="0"/>
            </a:p>
          </p:txBody>
        </p:sp>
        <p:sp>
          <p:nvSpPr>
            <p:cNvPr id="13" name="Disco magnético 12"/>
            <p:cNvSpPr/>
            <p:nvPr/>
          </p:nvSpPr>
          <p:spPr>
            <a:xfrm>
              <a:off x="1367816" y="1368403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ARG</a:t>
              </a:r>
              <a:endParaRPr lang="es-AR" b="1" dirty="0"/>
            </a:p>
          </p:txBody>
        </p:sp>
        <p:sp>
          <p:nvSpPr>
            <p:cNvPr id="14" name="Disco magnético 13"/>
            <p:cNvSpPr/>
            <p:nvPr/>
          </p:nvSpPr>
          <p:spPr>
            <a:xfrm>
              <a:off x="2630162" y="3358079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PER</a:t>
              </a:r>
              <a:endParaRPr lang="es-AR" b="1" dirty="0"/>
            </a:p>
          </p:txBody>
        </p:sp>
        <p:sp>
          <p:nvSpPr>
            <p:cNvPr id="15" name="Disco magnético 14"/>
            <p:cNvSpPr/>
            <p:nvPr/>
          </p:nvSpPr>
          <p:spPr>
            <a:xfrm>
              <a:off x="5094054" y="3380759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URU</a:t>
              </a:r>
              <a:endParaRPr lang="es-AR" b="1" dirty="0"/>
            </a:p>
          </p:txBody>
        </p:sp>
        <p:sp>
          <p:nvSpPr>
            <p:cNvPr id="16" name="Disco magnético 15"/>
            <p:cNvSpPr/>
            <p:nvPr/>
          </p:nvSpPr>
          <p:spPr>
            <a:xfrm>
              <a:off x="2644138" y="2338801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ECU</a:t>
              </a:r>
              <a:endParaRPr lang="es-AR" b="1" dirty="0"/>
            </a:p>
          </p:txBody>
        </p:sp>
        <p:sp>
          <p:nvSpPr>
            <p:cNvPr id="17" name="Disco magnético 16"/>
            <p:cNvSpPr/>
            <p:nvPr/>
          </p:nvSpPr>
          <p:spPr>
            <a:xfrm>
              <a:off x="3917226" y="3380759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SUR</a:t>
              </a:r>
              <a:endParaRPr lang="es-AR" b="1" dirty="0"/>
            </a:p>
          </p:txBody>
        </p:sp>
        <p:sp>
          <p:nvSpPr>
            <p:cNvPr id="18" name="Disco magnético 17"/>
            <p:cNvSpPr/>
            <p:nvPr/>
          </p:nvSpPr>
          <p:spPr>
            <a:xfrm>
              <a:off x="2630162" y="1375346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BOL</a:t>
              </a:r>
              <a:endParaRPr lang="es-AR" b="1" dirty="0"/>
            </a:p>
          </p:txBody>
        </p:sp>
        <p:sp>
          <p:nvSpPr>
            <p:cNvPr id="19" name="Disco magnético 18"/>
            <p:cNvSpPr/>
            <p:nvPr/>
          </p:nvSpPr>
          <p:spPr>
            <a:xfrm>
              <a:off x="3892509" y="1375346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BRA</a:t>
              </a:r>
              <a:endParaRPr lang="es-AR" b="1" dirty="0"/>
            </a:p>
          </p:txBody>
        </p:sp>
        <p:sp>
          <p:nvSpPr>
            <p:cNvPr id="20" name="Disco magnético 19"/>
            <p:cNvSpPr/>
            <p:nvPr/>
          </p:nvSpPr>
          <p:spPr>
            <a:xfrm>
              <a:off x="1373996" y="2338801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COL</a:t>
              </a:r>
              <a:endParaRPr lang="es-AR" b="1" dirty="0"/>
            </a:p>
          </p:txBody>
        </p:sp>
        <p:sp>
          <p:nvSpPr>
            <p:cNvPr id="21" name="Disco magnético 20"/>
            <p:cNvSpPr/>
            <p:nvPr/>
          </p:nvSpPr>
          <p:spPr>
            <a:xfrm>
              <a:off x="1397533" y="3371074"/>
              <a:ext cx="708455" cy="84849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/>
                <a:t>PAR</a:t>
              </a:r>
              <a:endParaRPr lang="es-AR" b="1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120345" y="1274363"/>
              <a:ext cx="5008605" cy="396448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24" name="Flecha izquierda y derecha 23"/>
          <p:cNvSpPr/>
          <p:nvPr/>
        </p:nvSpPr>
        <p:spPr>
          <a:xfrm>
            <a:off x="5379719" y="2715766"/>
            <a:ext cx="1064489" cy="349906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5" name="Disco magnético 24"/>
          <p:cNvSpPr/>
          <p:nvPr/>
        </p:nvSpPr>
        <p:spPr>
          <a:xfrm>
            <a:off x="6588224" y="2139702"/>
            <a:ext cx="1440160" cy="1368152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chemeClr val="bg1"/>
                </a:solidFill>
              </a:rPr>
              <a:t>SDCPS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0" y="69954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54A4"/>
                </a:solidFill>
              </a:rPr>
              <a:t>Sistema de recopilación y procesamiento de datos de seguridad operacional (</a:t>
            </a:r>
            <a:r>
              <a:rPr lang="en-US" sz="3000" b="1" dirty="0">
                <a:solidFill>
                  <a:srgbClr val="0054A4"/>
                </a:solidFill>
              </a:rPr>
              <a:t>SDCPS)</a:t>
            </a:r>
            <a:r>
              <a:rPr lang="en-US" sz="3000" b="1" dirty="0" smtClean="0">
                <a:solidFill>
                  <a:srgbClr val="0054A4"/>
                </a:solidFill>
              </a:rPr>
              <a:t> </a:t>
            </a:r>
            <a:endParaRPr lang="es-AR" sz="3000" b="1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79512" y="907812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Repositorios: (SDCPS) ECCAIRS </a:t>
            </a:r>
            <a:endParaRPr lang="es-A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1574482" y="3003798"/>
            <a:ext cx="2061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Repositorios de los Estados miembros</a:t>
            </a:r>
            <a:endParaRPr lang="es-A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3726276" y="2931790"/>
            <a:ext cx="106174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726276" y="3723878"/>
            <a:ext cx="106174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38644"/>
            <a:ext cx="1656184" cy="337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 xsi:nil="true"/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 xsi:nil="true"/>
    <cat xmlns="101a94fc-4fb7-49fc-ab36-dbb3e9e3ccdb" xsi:nil="true"/>
    <Language xmlns="101a94fc-4fb7-49fc-ab36-dbb3e9e3ccdb" xsi:nil="true"/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 xsi:nil="true"/>
    <Presenter xmlns="101a94fc-4fb7-49fc-ab36-dbb3e9e3ccdb" xsi:nil="true"/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4AAE7B-673B-4963-8B21-A3CFB1C9E214}"/>
</file>

<file path=customXml/itemProps2.xml><?xml version="1.0" encoding="utf-8"?>
<ds:datastoreItem xmlns:ds="http://schemas.openxmlformats.org/officeDocument/2006/customXml" ds:itemID="{7ECBBD5B-F7B5-4EA1-8FA3-2A01DC1FD77E}"/>
</file>

<file path=customXml/itemProps3.xml><?xml version="1.0" encoding="utf-8"?>
<ds:datastoreItem xmlns:ds="http://schemas.openxmlformats.org/officeDocument/2006/customXml" ds:itemID="{455844AB-6AEA-428F-B115-DA94EAC4BB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1285</Words>
  <Application>Microsoft Office PowerPoint</Application>
  <PresentationFormat>Presentación en pantalla (16:9)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I.C.A.O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MUL</cp:lastModifiedBy>
  <cp:revision>122</cp:revision>
  <dcterms:created xsi:type="dcterms:W3CDTF">2013-08-20T15:49:37Z</dcterms:created>
  <dcterms:modified xsi:type="dcterms:W3CDTF">2017-08-27T22:37:02Z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