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5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6870"/>
    <a:srgbClr val="279DD9"/>
    <a:srgbClr val="006EB7"/>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3F58F-D334-41CC-A501-E306361E70B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PE"/>
        </a:p>
      </dgm:t>
    </dgm:pt>
    <dgm:pt modelId="{0D1AF09C-4022-466B-8BD3-9939B3BEB026}">
      <dgm:prSet/>
      <dgm:spPr/>
      <dgm:t>
        <a:bodyPr/>
        <a:lstStyle/>
        <a:p>
          <a:pPr rtl="0"/>
          <a:r>
            <a:rPr lang="es-ES_tradnl" dirty="0" smtClean="0"/>
            <a:t>1183 SARPS Anexo 14 - Aeródromos, Vol. I</a:t>
          </a:r>
          <a:endParaRPr lang="es-PE" dirty="0"/>
        </a:p>
      </dgm:t>
    </dgm:pt>
    <dgm:pt modelId="{7A7A4717-BB0B-44E9-8F7F-DE7AF0867F80}" type="parTrans" cxnId="{5BD9B9D8-B4B3-49E7-957D-5063E3458879}">
      <dgm:prSet/>
      <dgm:spPr/>
      <dgm:t>
        <a:bodyPr/>
        <a:lstStyle/>
        <a:p>
          <a:endParaRPr lang="es-PE"/>
        </a:p>
      </dgm:t>
    </dgm:pt>
    <dgm:pt modelId="{202AB2C3-FA01-4308-8E13-DEE0D3BFA323}" type="sibTrans" cxnId="{5BD9B9D8-B4B3-49E7-957D-5063E3458879}">
      <dgm:prSet/>
      <dgm:spPr/>
      <dgm:t>
        <a:bodyPr/>
        <a:lstStyle/>
        <a:p>
          <a:endParaRPr lang="es-PE"/>
        </a:p>
      </dgm:t>
    </dgm:pt>
    <dgm:pt modelId="{D0434D93-6F2B-456B-A0CB-E4C744E67F46}">
      <dgm:prSet/>
      <dgm:spPr/>
      <dgm:t>
        <a:bodyPr/>
        <a:lstStyle/>
        <a:p>
          <a:pPr rtl="0"/>
          <a:r>
            <a:rPr lang="es-ES_tradnl" smtClean="0"/>
            <a:t>Evaluación, comparación y determinación de adecuación de las normas del conjunto LAR AGA.</a:t>
          </a:r>
          <a:endParaRPr lang="es-PE"/>
        </a:p>
      </dgm:t>
    </dgm:pt>
    <dgm:pt modelId="{2B3D636A-1FC3-4AC7-AEBB-4C056C4DB075}" type="parTrans" cxnId="{A59DAFD3-126E-4B02-8EBC-48FFC216E2DB}">
      <dgm:prSet/>
      <dgm:spPr/>
      <dgm:t>
        <a:bodyPr/>
        <a:lstStyle/>
        <a:p>
          <a:endParaRPr lang="es-PE"/>
        </a:p>
      </dgm:t>
    </dgm:pt>
    <dgm:pt modelId="{AB98755A-FECE-4FF9-93A4-C25326E4BC5F}" type="sibTrans" cxnId="{A59DAFD3-126E-4B02-8EBC-48FFC216E2DB}">
      <dgm:prSet/>
      <dgm:spPr/>
      <dgm:t>
        <a:bodyPr/>
        <a:lstStyle/>
        <a:p>
          <a:endParaRPr lang="es-PE"/>
        </a:p>
      </dgm:t>
    </dgm:pt>
    <dgm:pt modelId="{F30442CE-8F99-40D9-AFB3-48891B546044}">
      <dgm:prSet/>
      <dgm:spPr/>
      <dgm:t>
        <a:bodyPr/>
        <a:lstStyle/>
        <a:p>
          <a:pPr rtl="0"/>
          <a:r>
            <a:rPr lang="es-ES_tradnl" smtClean="0"/>
            <a:t>Información introducida en el sistema de identificación electrónica de diferencias (EFOD) y chequeo cruzado (Cross Check).</a:t>
          </a:r>
          <a:endParaRPr lang="es-PE"/>
        </a:p>
      </dgm:t>
    </dgm:pt>
    <dgm:pt modelId="{B38BE0EF-A9B9-4F86-A7E9-E0A0F03EE661}" type="parTrans" cxnId="{CE6D57B7-F31A-4509-8511-A88722365461}">
      <dgm:prSet/>
      <dgm:spPr/>
      <dgm:t>
        <a:bodyPr/>
        <a:lstStyle/>
        <a:p>
          <a:endParaRPr lang="es-PE"/>
        </a:p>
      </dgm:t>
    </dgm:pt>
    <dgm:pt modelId="{8B7CA217-3022-40A3-A8B3-76DFDEF9B0B2}" type="sibTrans" cxnId="{CE6D57B7-F31A-4509-8511-A88722365461}">
      <dgm:prSet/>
      <dgm:spPr/>
      <dgm:t>
        <a:bodyPr/>
        <a:lstStyle/>
        <a:p>
          <a:endParaRPr lang="es-PE"/>
        </a:p>
      </dgm:t>
    </dgm:pt>
    <dgm:pt modelId="{78133976-68D5-4E7B-8BD6-5CE518AE5686}" type="pres">
      <dgm:prSet presAssocID="{AA93F58F-D334-41CC-A501-E306361E70B2}" presName="CompostProcess" presStyleCnt="0">
        <dgm:presLayoutVars>
          <dgm:dir/>
          <dgm:resizeHandles val="exact"/>
        </dgm:presLayoutVars>
      </dgm:prSet>
      <dgm:spPr/>
      <dgm:t>
        <a:bodyPr/>
        <a:lstStyle/>
        <a:p>
          <a:endParaRPr lang="es-PE"/>
        </a:p>
      </dgm:t>
    </dgm:pt>
    <dgm:pt modelId="{C5DF2E48-1113-4898-BD2E-A13DE94E2042}" type="pres">
      <dgm:prSet presAssocID="{AA93F58F-D334-41CC-A501-E306361E70B2}" presName="arrow" presStyleLbl="bgShp" presStyleIdx="0" presStyleCnt="1"/>
      <dgm:spPr/>
    </dgm:pt>
    <dgm:pt modelId="{7036D587-431B-4B9B-85C0-90B00526CB71}" type="pres">
      <dgm:prSet presAssocID="{AA93F58F-D334-41CC-A501-E306361E70B2}" presName="linearProcess" presStyleCnt="0"/>
      <dgm:spPr/>
    </dgm:pt>
    <dgm:pt modelId="{7CC2FAD1-AA4E-4A86-9559-C20FBF225E31}" type="pres">
      <dgm:prSet presAssocID="{0D1AF09C-4022-466B-8BD3-9939B3BEB026}" presName="textNode" presStyleLbl="node1" presStyleIdx="0" presStyleCnt="3">
        <dgm:presLayoutVars>
          <dgm:bulletEnabled val="1"/>
        </dgm:presLayoutVars>
      </dgm:prSet>
      <dgm:spPr/>
      <dgm:t>
        <a:bodyPr/>
        <a:lstStyle/>
        <a:p>
          <a:endParaRPr lang="es-PE"/>
        </a:p>
      </dgm:t>
    </dgm:pt>
    <dgm:pt modelId="{C66196CF-59C4-4DE6-B19E-456B012097FC}" type="pres">
      <dgm:prSet presAssocID="{202AB2C3-FA01-4308-8E13-DEE0D3BFA323}" presName="sibTrans" presStyleCnt="0"/>
      <dgm:spPr/>
    </dgm:pt>
    <dgm:pt modelId="{C4DC2A2F-3453-4B2A-96C0-6D6169370809}" type="pres">
      <dgm:prSet presAssocID="{D0434D93-6F2B-456B-A0CB-E4C744E67F46}" presName="textNode" presStyleLbl="node1" presStyleIdx="1" presStyleCnt="3">
        <dgm:presLayoutVars>
          <dgm:bulletEnabled val="1"/>
        </dgm:presLayoutVars>
      </dgm:prSet>
      <dgm:spPr/>
      <dgm:t>
        <a:bodyPr/>
        <a:lstStyle/>
        <a:p>
          <a:endParaRPr lang="es-PE"/>
        </a:p>
      </dgm:t>
    </dgm:pt>
    <dgm:pt modelId="{61421384-2156-4718-AA54-96C779680386}" type="pres">
      <dgm:prSet presAssocID="{AB98755A-FECE-4FF9-93A4-C25326E4BC5F}" presName="sibTrans" presStyleCnt="0"/>
      <dgm:spPr/>
    </dgm:pt>
    <dgm:pt modelId="{1DCBB935-A4C9-4D29-8DBC-51D8DF0538F2}" type="pres">
      <dgm:prSet presAssocID="{F30442CE-8F99-40D9-AFB3-48891B546044}" presName="textNode" presStyleLbl="node1" presStyleIdx="2" presStyleCnt="3">
        <dgm:presLayoutVars>
          <dgm:bulletEnabled val="1"/>
        </dgm:presLayoutVars>
      </dgm:prSet>
      <dgm:spPr/>
      <dgm:t>
        <a:bodyPr/>
        <a:lstStyle/>
        <a:p>
          <a:endParaRPr lang="es-PE"/>
        </a:p>
      </dgm:t>
    </dgm:pt>
  </dgm:ptLst>
  <dgm:cxnLst>
    <dgm:cxn modelId="{05B99F32-DE50-4381-A2C6-50ECE26D1D4B}" type="presOf" srcId="{F30442CE-8F99-40D9-AFB3-48891B546044}" destId="{1DCBB935-A4C9-4D29-8DBC-51D8DF0538F2}" srcOrd="0" destOrd="0" presId="urn:microsoft.com/office/officeart/2005/8/layout/hProcess9"/>
    <dgm:cxn modelId="{A59DAFD3-126E-4B02-8EBC-48FFC216E2DB}" srcId="{AA93F58F-D334-41CC-A501-E306361E70B2}" destId="{D0434D93-6F2B-456B-A0CB-E4C744E67F46}" srcOrd="1" destOrd="0" parTransId="{2B3D636A-1FC3-4AC7-AEBB-4C056C4DB075}" sibTransId="{AB98755A-FECE-4FF9-93A4-C25326E4BC5F}"/>
    <dgm:cxn modelId="{CE6D57B7-F31A-4509-8511-A88722365461}" srcId="{AA93F58F-D334-41CC-A501-E306361E70B2}" destId="{F30442CE-8F99-40D9-AFB3-48891B546044}" srcOrd="2" destOrd="0" parTransId="{B38BE0EF-A9B9-4F86-A7E9-E0A0F03EE661}" sibTransId="{8B7CA217-3022-40A3-A8B3-76DFDEF9B0B2}"/>
    <dgm:cxn modelId="{7ACEE5B2-BB2F-449B-9CD3-7C34F1089848}" type="presOf" srcId="{D0434D93-6F2B-456B-A0CB-E4C744E67F46}" destId="{C4DC2A2F-3453-4B2A-96C0-6D6169370809}" srcOrd="0" destOrd="0" presId="urn:microsoft.com/office/officeart/2005/8/layout/hProcess9"/>
    <dgm:cxn modelId="{5BD9B9D8-B4B3-49E7-957D-5063E3458879}" srcId="{AA93F58F-D334-41CC-A501-E306361E70B2}" destId="{0D1AF09C-4022-466B-8BD3-9939B3BEB026}" srcOrd="0" destOrd="0" parTransId="{7A7A4717-BB0B-44E9-8F7F-DE7AF0867F80}" sibTransId="{202AB2C3-FA01-4308-8E13-DEE0D3BFA323}"/>
    <dgm:cxn modelId="{63A68F34-487E-4C5C-B550-0D9730C3181F}" type="presOf" srcId="{AA93F58F-D334-41CC-A501-E306361E70B2}" destId="{78133976-68D5-4E7B-8BD6-5CE518AE5686}" srcOrd="0" destOrd="0" presId="urn:microsoft.com/office/officeart/2005/8/layout/hProcess9"/>
    <dgm:cxn modelId="{BCF1A4BB-7108-42CA-A3B3-9415FF3716C1}" type="presOf" srcId="{0D1AF09C-4022-466B-8BD3-9939B3BEB026}" destId="{7CC2FAD1-AA4E-4A86-9559-C20FBF225E31}" srcOrd="0" destOrd="0" presId="urn:microsoft.com/office/officeart/2005/8/layout/hProcess9"/>
    <dgm:cxn modelId="{6C41E93F-00CA-40B7-80F0-E72E2950DE3D}" type="presParOf" srcId="{78133976-68D5-4E7B-8BD6-5CE518AE5686}" destId="{C5DF2E48-1113-4898-BD2E-A13DE94E2042}" srcOrd="0" destOrd="0" presId="urn:microsoft.com/office/officeart/2005/8/layout/hProcess9"/>
    <dgm:cxn modelId="{03A272E8-5B91-45F5-9936-67C9BD311643}" type="presParOf" srcId="{78133976-68D5-4E7B-8BD6-5CE518AE5686}" destId="{7036D587-431B-4B9B-85C0-90B00526CB71}" srcOrd="1" destOrd="0" presId="urn:microsoft.com/office/officeart/2005/8/layout/hProcess9"/>
    <dgm:cxn modelId="{303EB53A-BD5E-4296-B3B1-492A2C09C3E4}" type="presParOf" srcId="{7036D587-431B-4B9B-85C0-90B00526CB71}" destId="{7CC2FAD1-AA4E-4A86-9559-C20FBF225E31}" srcOrd="0" destOrd="0" presId="urn:microsoft.com/office/officeart/2005/8/layout/hProcess9"/>
    <dgm:cxn modelId="{A49A570D-BC3D-49DF-B5BF-F5546A220F77}" type="presParOf" srcId="{7036D587-431B-4B9B-85C0-90B00526CB71}" destId="{C66196CF-59C4-4DE6-B19E-456B012097FC}" srcOrd="1" destOrd="0" presId="urn:microsoft.com/office/officeart/2005/8/layout/hProcess9"/>
    <dgm:cxn modelId="{E93F1098-A0E4-4A5F-A78A-7E81475CBEF9}" type="presParOf" srcId="{7036D587-431B-4B9B-85C0-90B00526CB71}" destId="{C4DC2A2F-3453-4B2A-96C0-6D6169370809}" srcOrd="2" destOrd="0" presId="urn:microsoft.com/office/officeart/2005/8/layout/hProcess9"/>
    <dgm:cxn modelId="{7B5BC98F-2688-4492-B832-C678834F5323}" type="presParOf" srcId="{7036D587-431B-4B9B-85C0-90B00526CB71}" destId="{61421384-2156-4718-AA54-96C779680386}" srcOrd="3" destOrd="0" presId="urn:microsoft.com/office/officeart/2005/8/layout/hProcess9"/>
    <dgm:cxn modelId="{8098328D-5B35-46B9-B783-A264F80B8221}" type="presParOf" srcId="{7036D587-431B-4B9B-85C0-90B00526CB71}" destId="{1DCBB935-A4C9-4D29-8DBC-51D8DF0538F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67C5C4-75B0-4AF9-B83C-09F9671564E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PE"/>
        </a:p>
      </dgm:t>
    </dgm:pt>
    <dgm:pt modelId="{FCC9FC20-C32A-4DFD-B0FE-395E9DCB7577}">
      <dgm:prSet/>
      <dgm:spPr/>
      <dgm:t>
        <a:bodyPr/>
        <a:lstStyle/>
        <a:p>
          <a:pPr rtl="0"/>
          <a:r>
            <a:rPr lang="es-MX" smtClean="0"/>
            <a:t>SARPS dispersados en conjunto LAR AGA y algunos pueden haber sido identificados como diferencia al no haber sido ubicados oportunamente.</a:t>
          </a:r>
          <a:endParaRPr lang="es-PE"/>
        </a:p>
      </dgm:t>
    </dgm:pt>
    <dgm:pt modelId="{0A73E0FA-2458-4A39-AA27-1B5A9D909155}" type="parTrans" cxnId="{8E710A7D-E385-4C2B-ADB7-6992688DDEBF}">
      <dgm:prSet/>
      <dgm:spPr/>
      <dgm:t>
        <a:bodyPr/>
        <a:lstStyle/>
        <a:p>
          <a:endParaRPr lang="es-PE"/>
        </a:p>
      </dgm:t>
    </dgm:pt>
    <dgm:pt modelId="{3CC67783-BA5A-480D-820A-606608708A4A}" type="sibTrans" cxnId="{8E710A7D-E385-4C2B-ADB7-6992688DDEBF}">
      <dgm:prSet/>
      <dgm:spPr/>
      <dgm:t>
        <a:bodyPr/>
        <a:lstStyle/>
        <a:p>
          <a:endParaRPr lang="es-PE"/>
        </a:p>
      </dgm:t>
    </dgm:pt>
    <dgm:pt modelId="{0533EE70-7749-46B4-8288-91B6AC84464B}">
      <dgm:prSet/>
      <dgm:spPr/>
      <dgm:t>
        <a:bodyPr/>
        <a:lstStyle/>
        <a:p>
          <a:pPr rtl="0"/>
          <a:r>
            <a:rPr lang="es-MX" smtClean="0"/>
            <a:t>El Panel AGA puede tener criterios distintos sobre SARPS que deben considerarse como diferencia.</a:t>
          </a:r>
          <a:endParaRPr lang="es-PE"/>
        </a:p>
      </dgm:t>
    </dgm:pt>
    <dgm:pt modelId="{B94A5370-26FD-4D50-88EE-934FAF01F35E}" type="parTrans" cxnId="{8492CA4C-E876-480E-979A-08F87E245613}">
      <dgm:prSet/>
      <dgm:spPr/>
      <dgm:t>
        <a:bodyPr/>
        <a:lstStyle/>
        <a:p>
          <a:endParaRPr lang="es-PE"/>
        </a:p>
      </dgm:t>
    </dgm:pt>
    <dgm:pt modelId="{DEF75CD3-7BD6-4D2A-9E7E-4E747ECCA3C8}" type="sibTrans" cxnId="{8492CA4C-E876-480E-979A-08F87E245613}">
      <dgm:prSet/>
      <dgm:spPr/>
      <dgm:t>
        <a:bodyPr/>
        <a:lstStyle/>
        <a:p>
          <a:endParaRPr lang="es-PE"/>
        </a:p>
      </dgm:t>
    </dgm:pt>
    <dgm:pt modelId="{49A66311-1802-446C-93A5-66045890B8AB}" type="pres">
      <dgm:prSet presAssocID="{7167C5C4-75B0-4AF9-B83C-09F9671564EB}" presName="Name0" presStyleCnt="0">
        <dgm:presLayoutVars>
          <dgm:dir/>
          <dgm:resizeHandles val="exact"/>
        </dgm:presLayoutVars>
      </dgm:prSet>
      <dgm:spPr/>
      <dgm:t>
        <a:bodyPr/>
        <a:lstStyle/>
        <a:p>
          <a:endParaRPr lang="es-PE"/>
        </a:p>
      </dgm:t>
    </dgm:pt>
    <dgm:pt modelId="{18EFBD5C-6C6C-45B1-BBBD-551BC99E9BD4}" type="pres">
      <dgm:prSet presAssocID="{FCC9FC20-C32A-4DFD-B0FE-395E9DCB7577}" presName="node" presStyleLbl="node1" presStyleIdx="0" presStyleCnt="2">
        <dgm:presLayoutVars>
          <dgm:bulletEnabled val="1"/>
        </dgm:presLayoutVars>
      </dgm:prSet>
      <dgm:spPr/>
      <dgm:t>
        <a:bodyPr/>
        <a:lstStyle/>
        <a:p>
          <a:endParaRPr lang="es-PE"/>
        </a:p>
      </dgm:t>
    </dgm:pt>
    <dgm:pt modelId="{ECAA5F27-24CB-4856-8021-16DA6D55D507}" type="pres">
      <dgm:prSet presAssocID="{3CC67783-BA5A-480D-820A-606608708A4A}" presName="sibTrans" presStyleLbl="sibTrans2D1" presStyleIdx="0" presStyleCnt="1"/>
      <dgm:spPr/>
      <dgm:t>
        <a:bodyPr/>
        <a:lstStyle/>
        <a:p>
          <a:endParaRPr lang="es-PE"/>
        </a:p>
      </dgm:t>
    </dgm:pt>
    <dgm:pt modelId="{6662E16F-DA4D-44D0-A099-F4925402D20B}" type="pres">
      <dgm:prSet presAssocID="{3CC67783-BA5A-480D-820A-606608708A4A}" presName="connectorText" presStyleLbl="sibTrans2D1" presStyleIdx="0" presStyleCnt="1"/>
      <dgm:spPr/>
      <dgm:t>
        <a:bodyPr/>
        <a:lstStyle/>
        <a:p>
          <a:endParaRPr lang="es-PE"/>
        </a:p>
      </dgm:t>
    </dgm:pt>
    <dgm:pt modelId="{E225A4BF-C1FC-4140-ADE0-88AAC3BFDFDB}" type="pres">
      <dgm:prSet presAssocID="{0533EE70-7749-46B4-8288-91B6AC84464B}" presName="node" presStyleLbl="node1" presStyleIdx="1" presStyleCnt="2">
        <dgm:presLayoutVars>
          <dgm:bulletEnabled val="1"/>
        </dgm:presLayoutVars>
      </dgm:prSet>
      <dgm:spPr/>
      <dgm:t>
        <a:bodyPr/>
        <a:lstStyle/>
        <a:p>
          <a:endParaRPr lang="es-PE"/>
        </a:p>
      </dgm:t>
    </dgm:pt>
  </dgm:ptLst>
  <dgm:cxnLst>
    <dgm:cxn modelId="{30AEE47E-6D12-41AF-8768-AA1FD0DAFD63}" type="presOf" srcId="{0533EE70-7749-46B4-8288-91B6AC84464B}" destId="{E225A4BF-C1FC-4140-ADE0-88AAC3BFDFDB}" srcOrd="0" destOrd="0" presId="urn:microsoft.com/office/officeart/2005/8/layout/process1"/>
    <dgm:cxn modelId="{E7E1C17E-FE9D-43B8-ABF3-4B3547C19880}" type="presOf" srcId="{FCC9FC20-C32A-4DFD-B0FE-395E9DCB7577}" destId="{18EFBD5C-6C6C-45B1-BBBD-551BC99E9BD4}" srcOrd="0" destOrd="0" presId="urn:microsoft.com/office/officeart/2005/8/layout/process1"/>
    <dgm:cxn modelId="{2A49E437-459F-4211-85FD-C9458C8C8CED}" type="presOf" srcId="{7167C5C4-75B0-4AF9-B83C-09F9671564EB}" destId="{49A66311-1802-446C-93A5-66045890B8AB}" srcOrd="0" destOrd="0" presId="urn:microsoft.com/office/officeart/2005/8/layout/process1"/>
    <dgm:cxn modelId="{8492CA4C-E876-480E-979A-08F87E245613}" srcId="{7167C5C4-75B0-4AF9-B83C-09F9671564EB}" destId="{0533EE70-7749-46B4-8288-91B6AC84464B}" srcOrd="1" destOrd="0" parTransId="{B94A5370-26FD-4D50-88EE-934FAF01F35E}" sibTransId="{DEF75CD3-7BD6-4D2A-9E7E-4E747ECCA3C8}"/>
    <dgm:cxn modelId="{7BE7473B-4A1F-4F90-828A-F5C641F04F22}" type="presOf" srcId="{3CC67783-BA5A-480D-820A-606608708A4A}" destId="{6662E16F-DA4D-44D0-A099-F4925402D20B}" srcOrd="1" destOrd="0" presId="urn:microsoft.com/office/officeart/2005/8/layout/process1"/>
    <dgm:cxn modelId="{8E710A7D-E385-4C2B-ADB7-6992688DDEBF}" srcId="{7167C5C4-75B0-4AF9-B83C-09F9671564EB}" destId="{FCC9FC20-C32A-4DFD-B0FE-395E9DCB7577}" srcOrd="0" destOrd="0" parTransId="{0A73E0FA-2458-4A39-AA27-1B5A9D909155}" sibTransId="{3CC67783-BA5A-480D-820A-606608708A4A}"/>
    <dgm:cxn modelId="{9584C065-B5A8-4436-BBCC-44FECD651FE2}" type="presOf" srcId="{3CC67783-BA5A-480D-820A-606608708A4A}" destId="{ECAA5F27-24CB-4856-8021-16DA6D55D507}" srcOrd="0" destOrd="0" presId="urn:microsoft.com/office/officeart/2005/8/layout/process1"/>
    <dgm:cxn modelId="{114D92E0-BD9C-48B4-9025-58CC2AA273A5}" type="presParOf" srcId="{49A66311-1802-446C-93A5-66045890B8AB}" destId="{18EFBD5C-6C6C-45B1-BBBD-551BC99E9BD4}" srcOrd="0" destOrd="0" presId="urn:microsoft.com/office/officeart/2005/8/layout/process1"/>
    <dgm:cxn modelId="{AA5F2243-D883-40BD-9256-13C0CDBF9AA0}" type="presParOf" srcId="{49A66311-1802-446C-93A5-66045890B8AB}" destId="{ECAA5F27-24CB-4856-8021-16DA6D55D507}" srcOrd="1" destOrd="0" presId="urn:microsoft.com/office/officeart/2005/8/layout/process1"/>
    <dgm:cxn modelId="{EB647E50-F010-422A-BE2A-D2FA9A3D8ADD}" type="presParOf" srcId="{ECAA5F27-24CB-4856-8021-16DA6D55D507}" destId="{6662E16F-DA4D-44D0-A099-F4925402D20B}" srcOrd="0" destOrd="0" presId="urn:microsoft.com/office/officeart/2005/8/layout/process1"/>
    <dgm:cxn modelId="{E906C0FA-6616-48E0-B0CE-E3F871570F57}" type="presParOf" srcId="{49A66311-1802-446C-93A5-66045890B8AB}" destId="{E225A4BF-C1FC-4140-ADE0-88AAC3BFDFD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591BD2-8DB2-45CC-819B-39602C5ACE8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PE"/>
        </a:p>
      </dgm:t>
    </dgm:pt>
    <dgm:pt modelId="{E207D162-EA82-4FF0-9FBF-43B2AC9FB381}">
      <dgm:prSet/>
      <dgm:spPr/>
      <dgm:t>
        <a:bodyPr/>
        <a:lstStyle/>
        <a:p>
          <a:pPr rtl="0"/>
          <a:r>
            <a:rPr lang="es-MX" dirty="0" smtClean="0"/>
            <a:t>Agrupar las diferencias identificadas por áreas de especialización</a:t>
          </a:r>
          <a:endParaRPr lang="es-PE" dirty="0"/>
        </a:p>
      </dgm:t>
    </dgm:pt>
    <dgm:pt modelId="{902888A4-32FC-4D49-82B0-46C37A614C53}" type="parTrans" cxnId="{B6244221-30D7-46C0-978D-BA5550AA4DBF}">
      <dgm:prSet/>
      <dgm:spPr/>
      <dgm:t>
        <a:bodyPr/>
        <a:lstStyle/>
        <a:p>
          <a:endParaRPr lang="es-PE"/>
        </a:p>
      </dgm:t>
    </dgm:pt>
    <dgm:pt modelId="{3F0E0FCA-CFE1-442E-93BA-047C9E067F19}" type="sibTrans" cxnId="{B6244221-30D7-46C0-978D-BA5550AA4DBF}">
      <dgm:prSet/>
      <dgm:spPr/>
      <dgm:t>
        <a:bodyPr/>
        <a:lstStyle/>
        <a:p>
          <a:endParaRPr lang="es-PE"/>
        </a:p>
      </dgm:t>
    </dgm:pt>
    <dgm:pt modelId="{A5EBD2EE-3A58-41F7-956E-01BD2AEC1344}">
      <dgm:prSet/>
      <dgm:spPr/>
      <dgm:t>
        <a:bodyPr/>
        <a:lstStyle/>
        <a:p>
          <a:pPr rtl="0"/>
          <a:r>
            <a:rPr lang="es-MX" smtClean="0"/>
            <a:t>Asignar a los expertos del panel, las diferencias identificadas por área para la evaluación correspondiente.</a:t>
          </a:r>
          <a:endParaRPr lang="es-PE"/>
        </a:p>
      </dgm:t>
    </dgm:pt>
    <dgm:pt modelId="{44FFB65D-5BA9-42C4-B8F3-1F743E8D4A64}" type="parTrans" cxnId="{C01225BC-77F6-4B5E-894E-0358C8CA1826}">
      <dgm:prSet/>
      <dgm:spPr/>
      <dgm:t>
        <a:bodyPr/>
        <a:lstStyle/>
        <a:p>
          <a:endParaRPr lang="es-PE"/>
        </a:p>
      </dgm:t>
    </dgm:pt>
    <dgm:pt modelId="{C6B507A4-52FB-4BB1-936C-F42B5A1CDDBE}" type="sibTrans" cxnId="{C01225BC-77F6-4B5E-894E-0358C8CA1826}">
      <dgm:prSet/>
      <dgm:spPr/>
      <dgm:t>
        <a:bodyPr/>
        <a:lstStyle/>
        <a:p>
          <a:endParaRPr lang="es-PE"/>
        </a:p>
      </dgm:t>
    </dgm:pt>
    <dgm:pt modelId="{D7093069-7A61-420B-85CB-DEA911805B9A}">
      <dgm:prSet/>
      <dgm:spPr/>
      <dgm:t>
        <a:bodyPr/>
        <a:lstStyle/>
        <a:p>
          <a:pPr rtl="0"/>
          <a:r>
            <a:rPr lang="es-MX" dirty="0" smtClean="0"/>
            <a:t>Cuando se considere que no existe diferencia:</a:t>
          </a:r>
          <a:endParaRPr lang="es-PE" dirty="0"/>
        </a:p>
      </dgm:t>
    </dgm:pt>
    <dgm:pt modelId="{38E51693-CFBA-44C8-82C4-B120477E9622}" type="parTrans" cxnId="{4664030F-0222-4AAB-B5FE-DB6B6638C202}">
      <dgm:prSet/>
      <dgm:spPr/>
      <dgm:t>
        <a:bodyPr/>
        <a:lstStyle/>
        <a:p>
          <a:endParaRPr lang="es-PE"/>
        </a:p>
      </dgm:t>
    </dgm:pt>
    <dgm:pt modelId="{71DF72AB-AF63-4A30-82D4-D99159D8C4B2}" type="sibTrans" cxnId="{4664030F-0222-4AAB-B5FE-DB6B6638C202}">
      <dgm:prSet/>
      <dgm:spPr/>
      <dgm:t>
        <a:bodyPr/>
        <a:lstStyle/>
        <a:p>
          <a:endParaRPr lang="es-PE"/>
        </a:p>
      </dgm:t>
    </dgm:pt>
    <dgm:pt modelId="{6C4740AD-44AD-495F-BCE3-72B25CC10091}">
      <dgm:prSet/>
      <dgm:spPr/>
      <dgm:t>
        <a:bodyPr/>
        <a:lstStyle/>
        <a:p>
          <a:pPr rtl="0"/>
          <a:r>
            <a:rPr lang="es-MX" smtClean="0"/>
            <a:t>Cuando efectivamente exista una diferencia, se propondrá al Panel AGA:</a:t>
          </a:r>
          <a:endParaRPr lang="es-PE" dirty="0"/>
        </a:p>
      </dgm:t>
    </dgm:pt>
    <dgm:pt modelId="{DAE0E221-F101-42C9-A06D-16EB37B418CD}" type="parTrans" cxnId="{72DED99E-E2EA-47A8-87FE-B74AD9FD6044}">
      <dgm:prSet/>
      <dgm:spPr/>
      <dgm:t>
        <a:bodyPr/>
        <a:lstStyle/>
        <a:p>
          <a:endParaRPr lang="es-PE"/>
        </a:p>
      </dgm:t>
    </dgm:pt>
    <dgm:pt modelId="{1AAD700C-E3E2-4BE4-BE1D-D60DEF01ED6E}" type="sibTrans" cxnId="{72DED99E-E2EA-47A8-87FE-B74AD9FD6044}">
      <dgm:prSet/>
      <dgm:spPr/>
      <dgm:t>
        <a:bodyPr/>
        <a:lstStyle/>
        <a:p>
          <a:endParaRPr lang="es-PE"/>
        </a:p>
      </dgm:t>
    </dgm:pt>
    <dgm:pt modelId="{5DE3AA49-ABE2-4ADE-856D-FD3F6C8E3920}">
      <dgm:prSet/>
      <dgm:spPr/>
      <dgm:t>
        <a:bodyPr/>
        <a:lstStyle/>
        <a:p>
          <a:r>
            <a:rPr lang="es-MX" smtClean="0"/>
            <a:t>Enmendar el LAR AGA</a:t>
          </a:r>
          <a:endParaRPr lang="es-MX" dirty="0" smtClean="0"/>
        </a:p>
      </dgm:t>
    </dgm:pt>
    <dgm:pt modelId="{4BB991AA-FB48-4F13-B94E-A47BFA608751}" type="parTrans" cxnId="{E500BCDD-A10F-4029-ADD0-D0F11053DCEC}">
      <dgm:prSet/>
      <dgm:spPr/>
      <dgm:t>
        <a:bodyPr/>
        <a:lstStyle/>
        <a:p>
          <a:endParaRPr lang="es-PE"/>
        </a:p>
      </dgm:t>
    </dgm:pt>
    <dgm:pt modelId="{43E112CF-3CCA-4E98-B5E0-6A1D558FCE3E}" type="sibTrans" cxnId="{E500BCDD-A10F-4029-ADD0-D0F11053DCEC}">
      <dgm:prSet/>
      <dgm:spPr/>
      <dgm:t>
        <a:bodyPr/>
        <a:lstStyle/>
        <a:p>
          <a:endParaRPr lang="es-PE"/>
        </a:p>
      </dgm:t>
    </dgm:pt>
    <dgm:pt modelId="{44A508FA-4BEF-4B88-BBB1-5A0207EF61A1}">
      <dgm:prSet/>
      <dgm:spPr/>
      <dgm:t>
        <a:bodyPr/>
        <a:lstStyle/>
        <a:p>
          <a:r>
            <a:rPr lang="es-MX" smtClean="0"/>
            <a:t>Mantener la notificación de diferencia</a:t>
          </a:r>
          <a:endParaRPr lang="es-MX" dirty="0"/>
        </a:p>
      </dgm:t>
    </dgm:pt>
    <dgm:pt modelId="{B9C84661-EAC1-4B16-9AAA-245B58232945}" type="parTrans" cxnId="{9F46D59E-7497-403D-ADD3-A4B92E028E81}">
      <dgm:prSet/>
      <dgm:spPr/>
      <dgm:t>
        <a:bodyPr/>
        <a:lstStyle/>
        <a:p>
          <a:endParaRPr lang="es-PE"/>
        </a:p>
      </dgm:t>
    </dgm:pt>
    <dgm:pt modelId="{80633326-9D2C-4914-B2B4-DCA9690D6DBE}" type="sibTrans" cxnId="{9F46D59E-7497-403D-ADD3-A4B92E028E81}">
      <dgm:prSet/>
      <dgm:spPr/>
      <dgm:t>
        <a:bodyPr/>
        <a:lstStyle/>
        <a:p>
          <a:endParaRPr lang="es-PE"/>
        </a:p>
      </dgm:t>
    </dgm:pt>
    <dgm:pt modelId="{852C9429-7863-46C6-B263-725193ADB46D}">
      <dgm:prSet/>
      <dgm:spPr/>
      <dgm:t>
        <a:bodyPr/>
        <a:lstStyle/>
        <a:p>
          <a:pPr rtl="0"/>
          <a:r>
            <a:rPr lang="es-MX" dirty="0" smtClean="0"/>
            <a:t>informar al responsable del EFOD AGA, René Delgado</a:t>
          </a:r>
          <a:endParaRPr lang="es-PE" dirty="0"/>
        </a:p>
      </dgm:t>
    </dgm:pt>
    <dgm:pt modelId="{8D08597A-C7ED-431E-818A-EC3EA6634A35}" type="parTrans" cxnId="{E858B2E4-4315-46F0-BF53-EE0C604D7A05}">
      <dgm:prSet/>
      <dgm:spPr/>
      <dgm:t>
        <a:bodyPr/>
        <a:lstStyle/>
        <a:p>
          <a:endParaRPr lang="es-PE"/>
        </a:p>
      </dgm:t>
    </dgm:pt>
    <dgm:pt modelId="{B76B6056-7816-4AF5-9FF7-C49B207B474E}" type="sibTrans" cxnId="{E858B2E4-4315-46F0-BF53-EE0C604D7A05}">
      <dgm:prSet/>
      <dgm:spPr/>
      <dgm:t>
        <a:bodyPr/>
        <a:lstStyle/>
        <a:p>
          <a:endParaRPr lang="es-PE"/>
        </a:p>
      </dgm:t>
    </dgm:pt>
    <dgm:pt modelId="{1295A2E3-F1CE-406E-BB07-B17BA46C3677}">
      <dgm:prSet/>
      <dgm:spPr/>
      <dgm:t>
        <a:bodyPr/>
        <a:lstStyle/>
        <a:p>
          <a:pPr rtl="0"/>
          <a:r>
            <a:rPr lang="es-MX" dirty="0" smtClean="0"/>
            <a:t>indicar la referencia del LAR correspondiente. </a:t>
          </a:r>
          <a:endParaRPr lang="es-PE" dirty="0"/>
        </a:p>
      </dgm:t>
    </dgm:pt>
    <dgm:pt modelId="{21F0AA3D-6401-47DB-B461-829D57738279}" type="parTrans" cxnId="{6E509A2E-4C6F-4BF4-87D5-0221F6478611}">
      <dgm:prSet/>
      <dgm:spPr/>
      <dgm:t>
        <a:bodyPr/>
        <a:lstStyle/>
        <a:p>
          <a:endParaRPr lang="es-PE"/>
        </a:p>
      </dgm:t>
    </dgm:pt>
    <dgm:pt modelId="{A5D0BAC9-1034-4816-9EB7-EE0C149ECE78}" type="sibTrans" cxnId="{6E509A2E-4C6F-4BF4-87D5-0221F6478611}">
      <dgm:prSet/>
      <dgm:spPr/>
      <dgm:t>
        <a:bodyPr/>
        <a:lstStyle/>
        <a:p>
          <a:endParaRPr lang="es-PE"/>
        </a:p>
      </dgm:t>
    </dgm:pt>
    <dgm:pt modelId="{732FDB06-B931-441E-AB68-BC4624C1FEF9}" type="pres">
      <dgm:prSet presAssocID="{52591BD2-8DB2-45CC-819B-39602C5ACE83}" presName="mainComposite" presStyleCnt="0">
        <dgm:presLayoutVars>
          <dgm:chPref val="1"/>
          <dgm:dir/>
          <dgm:animOne val="branch"/>
          <dgm:animLvl val="lvl"/>
          <dgm:resizeHandles val="exact"/>
        </dgm:presLayoutVars>
      </dgm:prSet>
      <dgm:spPr/>
      <dgm:t>
        <a:bodyPr/>
        <a:lstStyle/>
        <a:p>
          <a:endParaRPr lang="es-PE"/>
        </a:p>
      </dgm:t>
    </dgm:pt>
    <dgm:pt modelId="{A9CACF7A-2DB4-4F18-8C36-4B10F8287B4F}" type="pres">
      <dgm:prSet presAssocID="{52591BD2-8DB2-45CC-819B-39602C5ACE83}" presName="hierFlow" presStyleCnt="0"/>
      <dgm:spPr/>
    </dgm:pt>
    <dgm:pt modelId="{9504726B-15AA-4F0F-86B2-21D92BBCF3FD}" type="pres">
      <dgm:prSet presAssocID="{52591BD2-8DB2-45CC-819B-39602C5ACE83}" presName="firstBuf" presStyleCnt="0"/>
      <dgm:spPr/>
    </dgm:pt>
    <dgm:pt modelId="{A2767B16-DE72-4EEB-8DEB-2B966627B44E}" type="pres">
      <dgm:prSet presAssocID="{52591BD2-8DB2-45CC-819B-39602C5ACE83}" presName="hierChild1" presStyleCnt="0">
        <dgm:presLayoutVars>
          <dgm:chPref val="1"/>
          <dgm:animOne val="branch"/>
          <dgm:animLvl val="lvl"/>
        </dgm:presLayoutVars>
      </dgm:prSet>
      <dgm:spPr/>
    </dgm:pt>
    <dgm:pt modelId="{2FFAB0B2-BF2B-4D20-850A-C344C4AEFE49}" type="pres">
      <dgm:prSet presAssocID="{E207D162-EA82-4FF0-9FBF-43B2AC9FB381}" presName="Name17" presStyleCnt="0"/>
      <dgm:spPr/>
    </dgm:pt>
    <dgm:pt modelId="{BDD638D7-DAFB-4B63-A349-1D0796CE5207}" type="pres">
      <dgm:prSet presAssocID="{E207D162-EA82-4FF0-9FBF-43B2AC9FB381}" presName="level1Shape" presStyleLbl="node0" presStyleIdx="0" presStyleCnt="1">
        <dgm:presLayoutVars>
          <dgm:chPref val="3"/>
        </dgm:presLayoutVars>
      </dgm:prSet>
      <dgm:spPr/>
      <dgm:t>
        <a:bodyPr/>
        <a:lstStyle/>
        <a:p>
          <a:endParaRPr lang="es-PE"/>
        </a:p>
      </dgm:t>
    </dgm:pt>
    <dgm:pt modelId="{1FAB95DE-7024-4D34-B5BD-29A63C4239B9}" type="pres">
      <dgm:prSet presAssocID="{E207D162-EA82-4FF0-9FBF-43B2AC9FB381}" presName="hierChild2" presStyleCnt="0"/>
      <dgm:spPr/>
    </dgm:pt>
    <dgm:pt modelId="{DD30BB75-F2B1-4A5F-9777-42C1834AEEEE}" type="pres">
      <dgm:prSet presAssocID="{52591BD2-8DB2-45CC-819B-39602C5ACE83}" presName="bgShapesFlow" presStyleCnt="0"/>
      <dgm:spPr/>
    </dgm:pt>
    <dgm:pt modelId="{956CF2D6-8CCB-4A42-837E-1AA53D2B2EDA}" type="pres">
      <dgm:prSet presAssocID="{A5EBD2EE-3A58-41F7-956E-01BD2AEC1344}" presName="rectComp" presStyleCnt="0"/>
      <dgm:spPr/>
    </dgm:pt>
    <dgm:pt modelId="{A7D306D0-E3E6-4CD3-972D-F59ED7E764D7}" type="pres">
      <dgm:prSet presAssocID="{A5EBD2EE-3A58-41F7-956E-01BD2AEC1344}" presName="bgRect" presStyleLbl="bgShp" presStyleIdx="0" presStyleCnt="3"/>
      <dgm:spPr/>
      <dgm:t>
        <a:bodyPr/>
        <a:lstStyle/>
        <a:p>
          <a:endParaRPr lang="es-PE"/>
        </a:p>
      </dgm:t>
    </dgm:pt>
    <dgm:pt modelId="{24BE8D99-0900-4A8E-AF5B-C30EE13194DB}" type="pres">
      <dgm:prSet presAssocID="{A5EBD2EE-3A58-41F7-956E-01BD2AEC1344}" presName="bgRectTx" presStyleLbl="bgShp" presStyleIdx="0" presStyleCnt="3">
        <dgm:presLayoutVars>
          <dgm:bulletEnabled val="1"/>
        </dgm:presLayoutVars>
      </dgm:prSet>
      <dgm:spPr/>
      <dgm:t>
        <a:bodyPr/>
        <a:lstStyle/>
        <a:p>
          <a:endParaRPr lang="es-PE"/>
        </a:p>
      </dgm:t>
    </dgm:pt>
    <dgm:pt modelId="{A4985628-32DF-4791-B193-7DD9AAD13D24}" type="pres">
      <dgm:prSet presAssocID="{A5EBD2EE-3A58-41F7-956E-01BD2AEC1344}" presName="spComp" presStyleCnt="0"/>
      <dgm:spPr/>
    </dgm:pt>
    <dgm:pt modelId="{5CFA1BF7-1072-4314-AC0A-3BDEF04D4D75}" type="pres">
      <dgm:prSet presAssocID="{A5EBD2EE-3A58-41F7-956E-01BD2AEC1344}" presName="hSp" presStyleCnt="0"/>
      <dgm:spPr/>
    </dgm:pt>
    <dgm:pt modelId="{26388B53-1C0C-4D32-AA94-A99CD0CF2311}" type="pres">
      <dgm:prSet presAssocID="{D7093069-7A61-420B-85CB-DEA911805B9A}" presName="rectComp" presStyleCnt="0"/>
      <dgm:spPr/>
    </dgm:pt>
    <dgm:pt modelId="{C9A01BEB-8DD0-45B2-B9F2-85BEC4CFB018}" type="pres">
      <dgm:prSet presAssocID="{D7093069-7A61-420B-85CB-DEA911805B9A}" presName="bgRect" presStyleLbl="bgShp" presStyleIdx="1" presStyleCnt="3"/>
      <dgm:spPr/>
      <dgm:t>
        <a:bodyPr/>
        <a:lstStyle/>
        <a:p>
          <a:endParaRPr lang="es-PE"/>
        </a:p>
      </dgm:t>
    </dgm:pt>
    <dgm:pt modelId="{43709358-ACAA-4BE9-B917-9E95A88247F0}" type="pres">
      <dgm:prSet presAssocID="{D7093069-7A61-420B-85CB-DEA911805B9A}" presName="bgRectTx" presStyleLbl="bgShp" presStyleIdx="1" presStyleCnt="3">
        <dgm:presLayoutVars>
          <dgm:bulletEnabled val="1"/>
        </dgm:presLayoutVars>
      </dgm:prSet>
      <dgm:spPr/>
      <dgm:t>
        <a:bodyPr/>
        <a:lstStyle/>
        <a:p>
          <a:endParaRPr lang="es-PE"/>
        </a:p>
      </dgm:t>
    </dgm:pt>
    <dgm:pt modelId="{5566EDBB-622B-4BE6-844B-E91CC97CB16D}" type="pres">
      <dgm:prSet presAssocID="{D7093069-7A61-420B-85CB-DEA911805B9A}" presName="spComp" presStyleCnt="0"/>
      <dgm:spPr/>
    </dgm:pt>
    <dgm:pt modelId="{C2886CFA-D87A-41C1-9FF2-E0A567E265F9}" type="pres">
      <dgm:prSet presAssocID="{D7093069-7A61-420B-85CB-DEA911805B9A}" presName="hSp" presStyleCnt="0"/>
      <dgm:spPr/>
    </dgm:pt>
    <dgm:pt modelId="{F5F41DA1-A9F7-4E82-BADC-2FCD5F47233A}" type="pres">
      <dgm:prSet presAssocID="{6C4740AD-44AD-495F-BCE3-72B25CC10091}" presName="rectComp" presStyleCnt="0"/>
      <dgm:spPr/>
    </dgm:pt>
    <dgm:pt modelId="{859E7E1B-4F0E-455E-96CA-DAE7C8A1C572}" type="pres">
      <dgm:prSet presAssocID="{6C4740AD-44AD-495F-BCE3-72B25CC10091}" presName="bgRect" presStyleLbl="bgShp" presStyleIdx="2" presStyleCnt="3"/>
      <dgm:spPr/>
      <dgm:t>
        <a:bodyPr/>
        <a:lstStyle/>
        <a:p>
          <a:endParaRPr lang="es-PE"/>
        </a:p>
      </dgm:t>
    </dgm:pt>
    <dgm:pt modelId="{2463116D-658F-46F7-AB61-D0C2975B05CB}" type="pres">
      <dgm:prSet presAssocID="{6C4740AD-44AD-495F-BCE3-72B25CC10091}" presName="bgRectTx" presStyleLbl="bgShp" presStyleIdx="2" presStyleCnt="3">
        <dgm:presLayoutVars>
          <dgm:bulletEnabled val="1"/>
        </dgm:presLayoutVars>
      </dgm:prSet>
      <dgm:spPr/>
      <dgm:t>
        <a:bodyPr/>
        <a:lstStyle/>
        <a:p>
          <a:endParaRPr lang="es-PE"/>
        </a:p>
      </dgm:t>
    </dgm:pt>
  </dgm:ptLst>
  <dgm:cxnLst>
    <dgm:cxn modelId="{3BC32A65-3293-4A44-B257-1050DB6EF488}" type="presOf" srcId="{D7093069-7A61-420B-85CB-DEA911805B9A}" destId="{C9A01BEB-8DD0-45B2-B9F2-85BEC4CFB018}" srcOrd="0" destOrd="0" presId="urn:microsoft.com/office/officeart/2005/8/layout/hierarchy5"/>
    <dgm:cxn modelId="{3E50EB47-51BF-49C4-98DF-D32111921579}" type="presOf" srcId="{852C9429-7863-46C6-B263-725193ADB46D}" destId="{43709358-ACAA-4BE9-B917-9E95A88247F0}" srcOrd="1" destOrd="1" presId="urn:microsoft.com/office/officeart/2005/8/layout/hierarchy5"/>
    <dgm:cxn modelId="{31D987D5-3CD0-40AD-BDCE-D38F65DEAE20}" type="presOf" srcId="{44A508FA-4BEF-4B88-BBB1-5A0207EF61A1}" destId="{2463116D-658F-46F7-AB61-D0C2975B05CB}" srcOrd="1" destOrd="2" presId="urn:microsoft.com/office/officeart/2005/8/layout/hierarchy5"/>
    <dgm:cxn modelId="{7EB63B33-B73A-4A99-8572-B2EBE048F34A}" type="presOf" srcId="{5DE3AA49-ABE2-4ADE-856D-FD3F6C8E3920}" destId="{2463116D-658F-46F7-AB61-D0C2975B05CB}" srcOrd="1" destOrd="1" presId="urn:microsoft.com/office/officeart/2005/8/layout/hierarchy5"/>
    <dgm:cxn modelId="{A30AB998-1F02-4366-9FDA-A1382D7176D5}" type="presOf" srcId="{D7093069-7A61-420B-85CB-DEA911805B9A}" destId="{43709358-ACAA-4BE9-B917-9E95A88247F0}" srcOrd="1" destOrd="0" presId="urn:microsoft.com/office/officeart/2005/8/layout/hierarchy5"/>
    <dgm:cxn modelId="{96AED97A-EAB4-4CAA-98E1-A9DB5681F90F}" type="presOf" srcId="{1295A2E3-F1CE-406E-BB07-B17BA46C3677}" destId="{43709358-ACAA-4BE9-B917-9E95A88247F0}" srcOrd="1" destOrd="2" presId="urn:microsoft.com/office/officeart/2005/8/layout/hierarchy5"/>
    <dgm:cxn modelId="{AE21D50C-BAB4-445D-860D-7EA24D729542}" type="presOf" srcId="{6C4740AD-44AD-495F-BCE3-72B25CC10091}" destId="{2463116D-658F-46F7-AB61-D0C2975B05CB}" srcOrd="1" destOrd="0" presId="urn:microsoft.com/office/officeart/2005/8/layout/hierarchy5"/>
    <dgm:cxn modelId="{BD94E927-553B-4137-8C4D-94B3011C1C91}" type="presOf" srcId="{E207D162-EA82-4FF0-9FBF-43B2AC9FB381}" destId="{BDD638D7-DAFB-4B63-A349-1D0796CE5207}" srcOrd="0" destOrd="0" presId="urn:microsoft.com/office/officeart/2005/8/layout/hierarchy5"/>
    <dgm:cxn modelId="{E500BCDD-A10F-4029-ADD0-D0F11053DCEC}" srcId="{6C4740AD-44AD-495F-BCE3-72B25CC10091}" destId="{5DE3AA49-ABE2-4ADE-856D-FD3F6C8E3920}" srcOrd="0" destOrd="0" parTransId="{4BB991AA-FB48-4F13-B94E-A47BFA608751}" sibTransId="{43E112CF-3CCA-4E98-B5E0-6A1D558FCE3E}"/>
    <dgm:cxn modelId="{72DED99E-E2EA-47A8-87FE-B74AD9FD6044}" srcId="{52591BD2-8DB2-45CC-819B-39602C5ACE83}" destId="{6C4740AD-44AD-495F-BCE3-72B25CC10091}" srcOrd="3" destOrd="0" parTransId="{DAE0E221-F101-42C9-A06D-16EB37B418CD}" sibTransId="{1AAD700C-E3E2-4BE4-BE1D-D60DEF01ED6E}"/>
    <dgm:cxn modelId="{4664030F-0222-4AAB-B5FE-DB6B6638C202}" srcId="{52591BD2-8DB2-45CC-819B-39602C5ACE83}" destId="{D7093069-7A61-420B-85CB-DEA911805B9A}" srcOrd="2" destOrd="0" parTransId="{38E51693-CFBA-44C8-82C4-B120477E9622}" sibTransId="{71DF72AB-AF63-4A30-82D4-D99159D8C4B2}"/>
    <dgm:cxn modelId="{C01225BC-77F6-4B5E-894E-0358C8CA1826}" srcId="{52591BD2-8DB2-45CC-819B-39602C5ACE83}" destId="{A5EBD2EE-3A58-41F7-956E-01BD2AEC1344}" srcOrd="1" destOrd="0" parTransId="{44FFB65D-5BA9-42C4-B8F3-1F743E8D4A64}" sibTransId="{C6B507A4-52FB-4BB1-936C-F42B5A1CDDBE}"/>
    <dgm:cxn modelId="{B6244221-30D7-46C0-978D-BA5550AA4DBF}" srcId="{52591BD2-8DB2-45CC-819B-39602C5ACE83}" destId="{E207D162-EA82-4FF0-9FBF-43B2AC9FB381}" srcOrd="0" destOrd="0" parTransId="{902888A4-32FC-4D49-82B0-46C37A614C53}" sibTransId="{3F0E0FCA-CFE1-442E-93BA-047C9E067F19}"/>
    <dgm:cxn modelId="{E1D67E16-16F2-4257-BEC3-ECB239098CD3}" type="presOf" srcId="{1295A2E3-F1CE-406E-BB07-B17BA46C3677}" destId="{C9A01BEB-8DD0-45B2-B9F2-85BEC4CFB018}" srcOrd="0" destOrd="2" presId="urn:microsoft.com/office/officeart/2005/8/layout/hierarchy5"/>
    <dgm:cxn modelId="{CBAA69C7-9317-498E-BBE7-312EAE7BD2ED}" type="presOf" srcId="{A5EBD2EE-3A58-41F7-956E-01BD2AEC1344}" destId="{24BE8D99-0900-4A8E-AF5B-C30EE13194DB}" srcOrd="1" destOrd="0" presId="urn:microsoft.com/office/officeart/2005/8/layout/hierarchy5"/>
    <dgm:cxn modelId="{F31948FA-B17C-4F45-8D00-796DEEB2A665}" type="presOf" srcId="{6C4740AD-44AD-495F-BCE3-72B25CC10091}" destId="{859E7E1B-4F0E-455E-96CA-DAE7C8A1C572}" srcOrd="0" destOrd="0" presId="urn:microsoft.com/office/officeart/2005/8/layout/hierarchy5"/>
    <dgm:cxn modelId="{6E509A2E-4C6F-4BF4-87D5-0221F6478611}" srcId="{D7093069-7A61-420B-85CB-DEA911805B9A}" destId="{1295A2E3-F1CE-406E-BB07-B17BA46C3677}" srcOrd="1" destOrd="0" parTransId="{21F0AA3D-6401-47DB-B461-829D57738279}" sibTransId="{A5D0BAC9-1034-4816-9EB7-EE0C149ECE78}"/>
    <dgm:cxn modelId="{E858B2E4-4315-46F0-BF53-EE0C604D7A05}" srcId="{D7093069-7A61-420B-85CB-DEA911805B9A}" destId="{852C9429-7863-46C6-B263-725193ADB46D}" srcOrd="0" destOrd="0" parTransId="{8D08597A-C7ED-431E-818A-EC3EA6634A35}" sibTransId="{B76B6056-7816-4AF5-9FF7-C49B207B474E}"/>
    <dgm:cxn modelId="{7E7DA24C-CFE0-4D74-86B8-79E7B6C3F258}" type="presOf" srcId="{52591BD2-8DB2-45CC-819B-39602C5ACE83}" destId="{732FDB06-B931-441E-AB68-BC4624C1FEF9}" srcOrd="0" destOrd="0" presId="urn:microsoft.com/office/officeart/2005/8/layout/hierarchy5"/>
    <dgm:cxn modelId="{58D630EE-8294-4116-B6E7-AD8491DEC013}" type="presOf" srcId="{44A508FA-4BEF-4B88-BBB1-5A0207EF61A1}" destId="{859E7E1B-4F0E-455E-96CA-DAE7C8A1C572}" srcOrd="0" destOrd="2" presId="urn:microsoft.com/office/officeart/2005/8/layout/hierarchy5"/>
    <dgm:cxn modelId="{21DEB49D-9EAA-4AC1-B94C-F319328E2F3D}" type="presOf" srcId="{5DE3AA49-ABE2-4ADE-856D-FD3F6C8E3920}" destId="{859E7E1B-4F0E-455E-96CA-DAE7C8A1C572}" srcOrd="0" destOrd="1" presId="urn:microsoft.com/office/officeart/2005/8/layout/hierarchy5"/>
    <dgm:cxn modelId="{AA4C441D-4D65-4886-BA30-33874342B123}" type="presOf" srcId="{852C9429-7863-46C6-B263-725193ADB46D}" destId="{C9A01BEB-8DD0-45B2-B9F2-85BEC4CFB018}" srcOrd="0" destOrd="1" presId="urn:microsoft.com/office/officeart/2005/8/layout/hierarchy5"/>
    <dgm:cxn modelId="{9F46D59E-7497-403D-ADD3-A4B92E028E81}" srcId="{6C4740AD-44AD-495F-BCE3-72B25CC10091}" destId="{44A508FA-4BEF-4B88-BBB1-5A0207EF61A1}" srcOrd="1" destOrd="0" parTransId="{B9C84661-EAC1-4B16-9AAA-245B58232945}" sibTransId="{80633326-9D2C-4914-B2B4-DCA9690D6DBE}"/>
    <dgm:cxn modelId="{9067B652-12C2-475C-B2E4-EF5ECD188B72}" type="presOf" srcId="{A5EBD2EE-3A58-41F7-956E-01BD2AEC1344}" destId="{A7D306D0-E3E6-4CD3-972D-F59ED7E764D7}" srcOrd="0" destOrd="0" presId="urn:microsoft.com/office/officeart/2005/8/layout/hierarchy5"/>
    <dgm:cxn modelId="{7B7336BA-71B4-438B-B27F-406D768E1FD8}" type="presParOf" srcId="{732FDB06-B931-441E-AB68-BC4624C1FEF9}" destId="{A9CACF7A-2DB4-4F18-8C36-4B10F8287B4F}" srcOrd="0" destOrd="0" presId="urn:microsoft.com/office/officeart/2005/8/layout/hierarchy5"/>
    <dgm:cxn modelId="{BD7FF306-E2F7-44A9-8B61-4C34BDE3B0DF}" type="presParOf" srcId="{A9CACF7A-2DB4-4F18-8C36-4B10F8287B4F}" destId="{9504726B-15AA-4F0F-86B2-21D92BBCF3FD}" srcOrd="0" destOrd="0" presId="urn:microsoft.com/office/officeart/2005/8/layout/hierarchy5"/>
    <dgm:cxn modelId="{FDE337E5-3EBE-43D2-B3E2-E774F52F6400}" type="presParOf" srcId="{A9CACF7A-2DB4-4F18-8C36-4B10F8287B4F}" destId="{A2767B16-DE72-4EEB-8DEB-2B966627B44E}" srcOrd="1" destOrd="0" presId="urn:microsoft.com/office/officeart/2005/8/layout/hierarchy5"/>
    <dgm:cxn modelId="{4799A394-58C1-43ED-9326-8F20190B4C8A}" type="presParOf" srcId="{A2767B16-DE72-4EEB-8DEB-2B966627B44E}" destId="{2FFAB0B2-BF2B-4D20-850A-C344C4AEFE49}" srcOrd="0" destOrd="0" presId="urn:microsoft.com/office/officeart/2005/8/layout/hierarchy5"/>
    <dgm:cxn modelId="{90FF822D-4B68-4548-9BC2-EED7FEE80649}" type="presParOf" srcId="{2FFAB0B2-BF2B-4D20-850A-C344C4AEFE49}" destId="{BDD638D7-DAFB-4B63-A349-1D0796CE5207}" srcOrd="0" destOrd="0" presId="urn:microsoft.com/office/officeart/2005/8/layout/hierarchy5"/>
    <dgm:cxn modelId="{334B51DD-8584-4FFE-82DF-B612C774BFA5}" type="presParOf" srcId="{2FFAB0B2-BF2B-4D20-850A-C344C4AEFE49}" destId="{1FAB95DE-7024-4D34-B5BD-29A63C4239B9}" srcOrd="1" destOrd="0" presId="urn:microsoft.com/office/officeart/2005/8/layout/hierarchy5"/>
    <dgm:cxn modelId="{768D1350-B287-4D1B-8704-85163C5709A1}" type="presParOf" srcId="{732FDB06-B931-441E-AB68-BC4624C1FEF9}" destId="{DD30BB75-F2B1-4A5F-9777-42C1834AEEEE}" srcOrd="1" destOrd="0" presId="urn:microsoft.com/office/officeart/2005/8/layout/hierarchy5"/>
    <dgm:cxn modelId="{39ED5B1E-9DE7-43F5-8E72-6437E437D36F}" type="presParOf" srcId="{DD30BB75-F2B1-4A5F-9777-42C1834AEEEE}" destId="{956CF2D6-8CCB-4A42-837E-1AA53D2B2EDA}" srcOrd="0" destOrd="0" presId="urn:microsoft.com/office/officeart/2005/8/layout/hierarchy5"/>
    <dgm:cxn modelId="{8DF8366E-15E9-42F6-BB31-5CEBF825F6F0}" type="presParOf" srcId="{956CF2D6-8CCB-4A42-837E-1AA53D2B2EDA}" destId="{A7D306D0-E3E6-4CD3-972D-F59ED7E764D7}" srcOrd="0" destOrd="0" presId="urn:microsoft.com/office/officeart/2005/8/layout/hierarchy5"/>
    <dgm:cxn modelId="{FC625C3F-0864-436F-A3D9-F01B2FDB03D9}" type="presParOf" srcId="{956CF2D6-8CCB-4A42-837E-1AA53D2B2EDA}" destId="{24BE8D99-0900-4A8E-AF5B-C30EE13194DB}" srcOrd="1" destOrd="0" presId="urn:microsoft.com/office/officeart/2005/8/layout/hierarchy5"/>
    <dgm:cxn modelId="{1058B83D-03F9-4009-8137-3204A881E7F1}" type="presParOf" srcId="{DD30BB75-F2B1-4A5F-9777-42C1834AEEEE}" destId="{A4985628-32DF-4791-B193-7DD9AAD13D24}" srcOrd="1" destOrd="0" presId="urn:microsoft.com/office/officeart/2005/8/layout/hierarchy5"/>
    <dgm:cxn modelId="{06BEB298-C195-4F21-8F58-260CCB6F5233}" type="presParOf" srcId="{A4985628-32DF-4791-B193-7DD9AAD13D24}" destId="{5CFA1BF7-1072-4314-AC0A-3BDEF04D4D75}" srcOrd="0" destOrd="0" presId="urn:microsoft.com/office/officeart/2005/8/layout/hierarchy5"/>
    <dgm:cxn modelId="{0EB28D26-B01D-48CF-9EC9-6B4A3064D67C}" type="presParOf" srcId="{DD30BB75-F2B1-4A5F-9777-42C1834AEEEE}" destId="{26388B53-1C0C-4D32-AA94-A99CD0CF2311}" srcOrd="2" destOrd="0" presId="urn:microsoft.com/office/officeart/2005/8/layout/hierarchy5"/>
    <dgm:cxn modelId="{B9A6517D-1765-4F87-AB54-BB73122300A2}" type="presParOf" srcId="{26388B53-1C0C-4D32-AA94-A99CD0CF2311}" destId="{C9A01BEB-8DD0-45B2-B9F2-85BEC4CFB018}" srcOrd="0" destOrd="0" presId="urn:microsoft.com/office/officeart/2005/8/layout/hierarchy5"/>
    <dgm:cxn modelId="{7DB4A602-6985-45B0-822F-05BBDFDEF04C}" type="presParOf" srcId="{26388B53-1C0C-4D32-AA94-A99CD0CF2311}" destId="{43709358-ACAA-4BE9-B917-9E95A88247F0}" srcOrd="1" destOrd="0" presId="urn:microsoft.com/office/officeart/2005/8/layout/hierarchy5"/>
    <dgm:cxn modelId="{40403EE5-D515-4BF1-B3A2-9B1C2F8310DC}" type="presParOf" srcId="{DD30BB75-F2B1-4A5F-9777-42C1834AEEEE}" destId="{5566EDBB-622B-4BE6-844B-E91CC97CB16D}" srcOrd="3" destOrd="0" presId="urn:microsoft.com/office/officeart/2005/8/layout/hierarchy5"/>
    <dgm:cxn modelId="{FC78E6C2-2EC7-404E-9D2B-5B73D500C2A4}" type="presParOf" srcId="{5566EDBB-622B-4BE6-844B-E91CC97CB16D}" destId="{C2886CFA-D87A-41C1-9FF2-E0A567E265F9}" srcOrd="0" destOrd="0" presId="urn:microsoft.com/office/officeart/2005/8/layout/hierarchy5"/>
    <dgm:cxn modelId="{37A71FEC-445A-46C4-B939-6D37CD6077B4}" type="presParOf" srcId="{DD30BB75-F2B1-4A5F-9777-42C1834AEEEE}" destId="{F5F41DA1-A9F7-4E82-BADC-2FCD5F47233A}" srcOrd="4" destOrd="0" presId="urn:microsoft.com/office/officeart/2005/8/layout/hierarchy5"/>
    <dgm:cxn modelId="{44B7EDEE-B00D-41BF-87DC-6CB7F430FF28}" type="presParOf" srcId="{F5F41DA1-A9F7-4E82-BADC-2FCD5F47233A}" destId="{859E7E1B-4F0E-455E-96CA-DAE7C8A1C572}" srcOrd="0" destOrd="0" presId="urn:microsoft.com/office/officeart/2005/8/layout/hierarchy5"/>
    <dgm:cxn modelId="{A5A62DF9-68FB-4FBA-8CF7-BFF521F78B13}" type="presParOf" srcId="{F5F41DA1-A9F7-4E82-BADC-2FCD5F47233A}" destId="{2463116D-658F-46F7-AB61-D0C2975B05C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9655F6-B074-4FEA-AA70-29719F77A6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26B72C90-6C1D-48FA-999F-85B2C3A07066}">
      <dgm:prSet/>
      <dgm:spPr/>
      <dgm:t>
        <a:bodyPr/>
        <a:lstStyle/>
        <a:p>
          <a:pPr rtl="0"/>
          <a:r>
            <a:rPr lang="es-MX" dirty="0" smtClean="0"/>
            <a:t>Cuando el SARP es incluido en el cuerpo del LAR, se hace referencia al número de sección seguido del párrafo o subpárrafos en la columna «</a:t>
          </a:r>
          <a:r>
            <a:rPr lang="es-MX" dirty="0" err="1" smtClean="0"/>
            <a:t>State</a:t>
          </a:r>
          <a:r>
            <a:rPr lang="es-MX" dirty="0" smtClean="0"/>
            <a:t> </a:t>
          </a:r>
          <a:r>
            <a:rPr lang="es-MX" dirty="0" err="1" smtClean="0"/>
            <a:t>reference</a:t>
          </a:r>
          <a:r>
            <a:rPr lang="es-MX" dirty="0" smtClean="0"/>
            <a:t>»:  Ej.- L</a:t>
          </a:r>
          <a:r>
            <a:rPr lang="en-US" i="1" dirty="0" smtClean="0"/>
            <a:t>AR 154.410 (r) (9)</a:t>
          </a:r>
          <a:r>
            <a:rPr lang="en-US" dirty="0" smtClean="0"/>
            <a:t>   </a:t>
          </a:r>
          <a:endParaRPr lang="es-PE" dirty="0"/>
        </a:p>
      </dgm:t>
    </dgm:pt>
    <dgm:pt modelId="{4B45E114-23D6-4794-85DE-5CB6AF2811F8}" type="parTrans" cxnId="{A2391679-5B40-4607-A39E-45232D0C1DD1}">
      <dgm:prSet/>
      <dgm:spPr/>
      <dgm:t>
        <a:bodyPr/>
        <a:lstStyle/>
        <a:p>
          <a:endParaRPr lang="es-PE"/>
        </a:p>
      </dgm:t>
    </dgm:pt>
    <dgm:pt modelId="{65AA6DB9-29B5-4D71-854A-DE9F4524B6E4}" type="sibTrans" cxnId="{A2391679-5B40-4607-A39E-45232D0C1DD1}">
      <dgm:prSet/>
      <dgm:spPr/>
      <dgm:t>
        <a:bodyPr/>
        <a:lstStyle/>
        <a:p>
          <a:endParaRPr lang="es-PE"/>
        </a:p>
      </dgm:t>
    </dgm:pt>
    <dgm:pt modelId="{0A7DB3D1-44C4-4721-B448-E0F61F3EF18D}">
      <dgm:prSet/>
      <dgm:spPr/>
      <dgm:t>
        <a:bodyPr/>
        <a:lstStyle/>
        <a:p>
          <a:pPr rtl="0"/>
          <a:r>
            <a:rPr lang="es-MX" dirty="0" smtClean="0"/>
            <a:t>Cuando el SARP es incluido en varios párrafos, se los refiere separados de punto y coma: Ej.-</a:t>
          </a:r>
          <a:r>
            <a:rPr lang="en-US" i="1" dirty="0" smtClean="0"/>
            <a:t>LAR 154.410 (r); (s)</a:t>
          </a:r>
          <a:endParaRPr lang="es-PE" dirty="0"/>
        </a:p>
      </dgm:t>
    </dgm:pt>
    <dgm:pt modelId="{B4BC4717-8DB7-438E-B4A4-876B385BD4DB}" type="parTrans" cxnId="{9F9A160B-A87B-43DD-B046-AB6C88AF093F}">
      <dgm:prSet/>
      <dgm:spPr/>
      <dgm:t>
        <a:bodyPr/>
        <a:lstStyle/>
        <a:p>
          <a:endParaRPr lang="es-PE"/>
        </a:p>
      </dgm:t>
    </dgm:pt>
    <dgm:pt modelId="{6F2A62B6-40A6-4B9D-8555-C0A3894D3A7A}" type="sibTrans" cxnId="{9F9A160B-A87B-43DD-B046-AB6C88AF093F}">
      <dgm:prSet/>
      <dgm:spPr/>
      <dgm:t>
        <a:bodyPr/>
        <a:lstStyle/>
        <a:p>
          <a:endParaRPr lang="es-PE"/>
        </a:p>
      </dgm:t>
    </dgm:pt>
    <dgm:pt modelId="{6A303A9F-4A5B-4CF7-A829-A6DB65EAF896}">
      <dgm:prSet/>
      <dgm:spPr/>
      <dgm:t>
        <a:bodyPr/>
        <a:lstStyle/>
        <a:p>
          <a:pPr rtl="0"/>
          <a:r>
            <a:rPr lang="en-US" i="0" dirty="0" err="1" smtClean="0"/>
            <a:t>Cuando</a:t>
          </a:r>
          <a:r>
            <a:rPr lang="en-US" i="0" dirty="0" smtClean="0"/>
            <a:t> el SARP </a:t>
          </a:r>
          <a:r>
            <a:rPr lang="en-US" i="0" dirty="0" err="1" smtClean="0"/>
            <a:t>está</a:t>
          </a:r>
          <a:r>
            <a:rPr lang="en-US" i="0" dirty="0" smtClean="0"/>
            <a:t> </a:t>
          </a:r>
          <a:r>
            <a:rPr lang="en-US" i="0" dirty="0" err="1" smtClean="0"/>
            <a:t>en</a:t>
          </a:r>
          <a:r>
            <a:rPr lang="en-US" i="0" dirty="0" smtClean="0"/>
            <a:t> un </a:t>
          </a:r>
          <a:r>
            <a:rPr lang="en-US" i="0" dirty="0" err="1" smtClean="0"/>
            <a:t>Apéndice</a:t>
          </a:r>
          <a:r>
            <a:rPr lang="en-US" i="0" dirty="0" smtClean="0"/>
            <a:t> se </a:t>
          </a:r>
          <a:r>
            <a:rPr lang="en-US" i="0" dirty="0" err="1" smtClean="0"/>
            <a:t>hace</a:t>
          </a:r>
          <a:r>
            <a:rPr lang="en-US" i="0" dirty="0" smtClean="0"/>
            <a:t> </a:t>
          </a:r>
          <a:r>
            <a:rPr lang="en-US" i="0" dirty="0" err="1" smtClean="0"/>
            <a:t>referencia</a:t>
          </a:r>
          <a:r>
            <a:rPr lang="en-US" i="0" dirty="0" smtClean="0"/>
            <a:t> al </a:t>
          </a:r>
          <a:r>
            <a:rPr lang="en-US" i="0" dirty="0" err="1" smtClean="0"/>
            <a:t>numero</a:t>
          </a:r>
          <a:r>
            <a:rPr lang="en-US" i="0" dirty="0" smtClean="0"/>
            <a:t> de LAR y </a:t>
          </a:r>
          <a:r>
            <a:rPr lang="en-US" i="0" dirty="0" err="1" smtClean="0"/>
            <a:t>Número</a:t>
          </a:r>
          <a:r>
            <a:rPr lang="en-US" i="0" dirty="0" smtClean="0"/>
            <a:t> de </a:t>
          </a:r>
          <a:r>
            <a:rPr lang="en-US" i="0" dirty="0" err="1" smtClean="0"/>
            <a:t>Apéndice</a:t>
          </a:r>
          <a:r>
            <a:rPr lang="en-US" i="0" dirty="0" smtClean="0"/>
            <a:t> (AP) -  </a:t>
          </a:r>
          <a:r>
            <a:rPr lang="en-US" i="0" dirty="0" err="1" smtClean="0"/>
            <a:t>Capítulo</a:t>
          </a:r>
          <a:r>
            <a:rPr lang="en-US" i="0" dirty="0" smtClean="0"/>
            <a:t> – </a:t>
          </a:r>
          <a:r>
            <a:rPr lang="en-US" i="0" dirty="0" err="1" smtClean="0"/>
            <a:t>Sección</a:t>
          </a:r>
          <a:r>
            <a:rPr lang="en-US" i="0" dirty="0" smtClean="0"/>
            <a:t> – </a:t>
          </a:r>
          <a:r>
            <a:rPr lang="en-US" i="0" dirty="0" err="1" smtClean="0"/>
            <a:t>Párrafo</a:t>
          </a:r>
          <a:r>
            <a:rPr lang="en-US" i="0" dirty="0" smtClean="0"/>
            <a:t>(s): </a:t>
          </a:r>
          <a:r>
            <a:rPr lang="en-US" i="1" dirty="0" err="1" smtClean="0"/>
            <a:t>Ej</a:t>
          </a:r>
          <a:r>
            <a:rPr lang="en-US" i="1" dirty="0" smtClean="0">
              <a:solidFill>
                <a:schemeClr val="tx1"/>
              </a:solidFill>
            </a:rPr>
            <a:t>.- LAR 154 AP 6 - CAP 1 - </a:t>
          </a:r>
          <a:r>
            <a:rPr lang="en-US" i="1" dirty="0" err="1" smtClean="0">
              <a:solidFill>
                <a:schemeClr val="tx1"/>
              </a:solidFill>
            </a:rPr>
            <a:t>Secc</a:t>
          </a:r>
          <a:r>
            <a:rPr lang="en-US" i="1" dirty="0" smtClean="0">
              <a:solidFill>
                <a:schemeClr val="tx1"/>
              </a:solidFill>
            </a:rPr>
            <a:t> 29 - </a:t>
          </a:r>
          <a:r>
            <a:rPr lang="en-US" i="1" dirty="0" err="1" smtClean="0">
              <a:solidFill>
                <a:schemeClr val="tx1"/>
              </a:solidFill>
            </a:rPr>
            <a:t>Párrafo</a:t>
          </a:r>
          <a:r>
            <a:rPr lang="en-US" i="1" dirty="0" smtClean="0">
              <a:solidFill>
                <a:schemeClr val="tx1"/>
              </a:solidFill>
            </a:rPr>
            <a:t> c.4.v </a:t>
          </a:r>
          <a:endParaRPr lang="es-PE" dirty="0">
            <a:solidFill>
              <a:schemeClr val="tx1"/>
            </a:solidFill>
          </a:endParaRPr>
        </a:p>
      </dgm:t>
    </dgm:pt>
    <dgm:pt modelId="{70947076-C071-4C0B-9435-EC5C95A88E0F}" type="parTrans" cxnId="{237C4B54-1DCB-48F9-AB4A-3232FBC04302}">
      <dgm:prSet/>
      <dgm:spPr/>
      <dgm:t>
        <a:bodyPr/>
        <a:lstStyle/>
        <a:p>
          <a:endParaRPr lang="es-PE"/>
        </a:p>
      </dgm:t>
    </dgm:pt>
    <dgm:pt modelId="{2B2CC41E-ABA4-42CF-976D-EE80A66D383A}" type="sibTrans" cxnId="{237C4B54-1DCB-48F9-AB4A-3232FBC04302}">
      <dgm:prSet/>
      <dgm:spPr/>
      <dgm:t>
        <a:bodyPr/>
        <a:lstStyle/>
        <a:p>
          <a:endParaRPr lang="es-PE"/>
        </a:p>
      </dgm:t>
    </dgm:pt>
    <dgm:pt modelId="{61D6583F-A779-4180-8B9B-2FCC398282C0}" type="pres">
      <dgm:prSet presAssocID="{C09655F6-B074-4FEA-AA70-29719F77A612}" presName="vert0" presStyleCnt="0">
        <dgm:presLayoutVars>
          <dgm:dir/>
          <dgm:animOne val="branch"/>
          <dgm:animLvl val="lvl"/>
        </dgm:presLayoutVars>
      </dgm:prSet>
      <dgm:spPr/>
      <dgm:t>
        <a:bodyPr/>
        <a:lstStyle/>
        <a:p>
          <a:endParaRPr lang="es-PE"/>
        </a:p>
      </dgm:t>
    </dgm:pt>
    <dgm:pt modelId="{80B8C4BA-637C-4568-8B11-EE1C0A0551A3}" type="pres">
      <dgm:prSet presAssocID="{26B72C90-6C1D-48FA-999F-85B2C3A07066}" presName="thickLine" presStyleLbl="alignNode1" presStyleIdx="0" presStyleCnt="3"/>
      <dgm:spPr/>
    </dgm:pt>
    <dgm:pt modelId="{4DBAAF79-43F5-437D-8CDD-CBA785DB74BF}" type="pres">
      <dgm:prSet presAssocID="{26B72C90-6C1D-48FA-999F-85B2C3A07066}" presName="horz1" presStyleCnt="0"/>
      <dgm:spPr/>
    </dgm:pt>
    <dgm:pt modelId="{5EAAD36E-4DFF-4506-8985-954403944D1D}" type="pres">
      <dgm:prSet presAssocID="{26B72C90-6C1D-48FA-999F-85B2C3A07066}" presName="tx1" presStyleLbl="revTx" presStyleIdx="0" presStyleCnt="3"/>
      <dgm:spPr/>
      <dgm:t>
        <a:bodyPr/>
        <a:lstStyle/>
        <a:p>
          <a:endParaRPr lang="es-PE"/>
        </a:p>
      </dgm:t>
    </dgm:pt>
    <dgm:pt modelId="{491243F6-A554-442F-ACF6-2CEFBC050CA8}" type="pres">
      <dgm:prSet presAssocID="{26B72C90-6C1D-48FA-999F-85B2C3A07066}" presName="vert1" presStyleCnt="0"/>
      <dgm:spPr/>
    </dgm:pt>
    <dgm:pt modelId="{C68A9EE8-8F91-49C9-8BC2-3A7465E910FB}" type="pres">
      <dgm:prSet presAssocID="{0A7DB3D1-44C4-4721-B448-E0F61F3EF18D}" presName="thickLine" presStyleLbl="alignNode1" presStyleIdx="1" presStyleCnt="3"/>
      <dgm:spPr/>
    </dgm:pt>
    <dgm:pt modelId="{C1F86ECB-3985-4F53-BC83-68E621607836}" type="pres">
      <dgm:prSet presAssocID="{0A7DB3D1-44C4-4721-B448-E0F61F3EF18D}" presName="horz1" presStyleCnt="0"/>
      <dgm:spPr/>
    </dgm:pt>
    <dgm:pt modelId="{0BF36AB9-E798-4BD8-AA16-8B26295C0B95}" type="pres">
      <dgm:prSet presAssocID="{0A7DB3D1-44C4-4721-B448-E0F61F3EF18D}" presName="tx1" presStyleLbl="revTx" presStyleIdx="1" presStyleCnt="3"/>
      <dgm:spPr/>
      <dgm:t>
        <a:bodyPr/>
        <a:lstStyle/>
        <a:p>
          <a:endParaRPr lang="es-PE"/>
        </a:p>
      </dgm:t>
    </dgm:pt>
    <dgm:pt modelId="{5D4DF0A3-DD17-46C2-ADA6-2A507A12403A}" type="pres">
      <dgm:prSet presAssocID="{0A7DB3D1-44C4-4721-B448-E0F61F3EF18D}" presName="vert1" presStyleCnt="0"/>
      <dgm:spPr/>
    </dgm:pt>
    <dgm:pt modelId="{C7B2EA99-9556-49D0-BA2B-0CD2240DB9BE}" type="pres">
      <dgm:prSet presAssocID="{6A303A9F-4A5B-4CF7-A829-A6DB65EAF896}" presName="thickLine" presStyleLbl="alignNode1" presStyleIdx="2" presStyleCnt="3"/>
      <dgm:spPr/>
    </dgm:pt>
    <dgm:pt modelId="{3545B3D1-D479-46F4-9EE7-FCE401D026D2}" type="pres">
      <dgm:prSet presAssocID="{6A303A9F-4A5B-4CF7-A829-A6DB65EAF896}" presName="horz1" presStyleCnt="0"/>
      <dgm:spPr/>
    </dgm:pt>
    <dgm:pt modelId="{C14052D4-20CB-4634-AD21-ECADEBC8F86F}" type="pres">
      <dgm:prSet presAssocID="{6A303A9F-4A5B-4CF7-A829-A6DB65EAF896}" presName="tx1" presStyleLbl="revTx" presStyleIdx="2" presStyleCnt="3"/>
      <dgm:spPr/>
      <dgm:t>
        <a:bodyPr/>
        <a:lstStyle/>
        <a:p>
          <a:endParaRPr lang="es-PE"/>
        </a:p>
      </dgm:t>
    </dgm:pt>
    <dgm:pt modelId="{B5F1C504-6B4B-40CE-A017-40D697C96953}" type="pres">
      <dgm:prSet presAssocID="{6A303A9F-4A5B-4CF7-A829-A6DB65EAF896}" presName="vert1" presStyleCnt="0"/>
      <dgm:spPr/>
    </dgm:pt>
  </dgm:ptLst>
  <dgm:cxnLst>
    <dgm:cxn modelId="{77574569-3606-4C61-BB70-F82A923F426A}" type="presOf" srcId="{6A303A9F-4A5B-4CF7-A829-A6DB65EAF896}" destId="{C14052D4-20CB-4634-AD21-ECADEBC8F86F}" srcOrd="0" destOrd="0" presId="urn:microsoft.com/office/officeart/2008/layout/LinedList"/>
    <dgm:cxn modelId="{237C4B54-1DCB-48F9-AB4A-3232FBC04302}" srcId="{C09655F6-B074-4FEA-AA70-29719F77A612}" destId="{6A303A9F-4A5B-4CF7-A829-A6DB65EAF896}" srcOrd="2" destOrd="0" parTransId="{70947076-C071-4C0B-9435-EC5C95A88E0F}" sibTransId="{2B2CC41E-ABA4-42CF-976D-EE80A66D383A}"/>
    <dgm:cxn modelId="{9B6B0EB2-C5DE-4931-A4BE-3F79A01111B9}" type="presOf" srcId="{C09655F6-B074-4FEA-AA70-29719F77A612}" destId="{61D6583F-A779-4180-8B9B-2FCC398282C0}" srcOrd="0" destOrd="0" presId="urn:microsoft.com/office/officeart/2008/layout/LinedList"/>
    <dgm:cxn modelId="{3EC57D77-0D39-4FBC-8C94-7646C89468C4}" type="presOf" srcId="{0A7DB3D1-44C4-4721-B448-E0F61F3EF18D}" destId="{0BF36AB9-E798-4BD8-AA16-8B26295C0B95}" srcOrd="0" destOrd="0" presId="urn:microsoft.com/office/officeart/2008/layout/LinedList"/>
    <dgm:cxn modelId="{CA7A4C9B-E2F5-4272-BF50-544E363FBAEA}" type="presOf" srcId="{26B72C90-6C1D-48FA-999F-85B2C3A07066}" destId="{5EAAD36E-4DFF-4506-8985-954403944D1D}" srcOrd="0" destOrd="0" presId="urn:microsoft.com/office/officeart/2008/layout/LinedList"/>
    <dgm:cxn modelId="{A2391679-5B40-4607-A39E-45232D0C1DD1}" srcId="{C09655F6-B074-4FEA-AA70-29719F77A612}" destId="{26B72C90-6C1D-48FA-999F-85B2C3A07066}" srcOrd="0" destOrd="0" parTransId="{4B45E114-23D6-4794-85DE-5CB6AF2811F8}" sibTransId="{65AA6DB9-29B5-4D71-854A-DE9F4524B6E4}"/>
    <dgm:cxn modelId="{9F9A160B-A87B-43DD-B046-AB6C88AF093F}" srcId="{C09655F6-B074-4FEA-AA70-29719F77A612}" destId="{0A7DB3D1-44C4-4721-B448-E0F61F3EF18D}" srcOrd="1" destOrd="0" parTransId="{B4BC4717-8DB7-438E-B4A4-876B385BD4DB}" sibTransId="{6F2A62B6-40A6-4B9D-8555-C0A3894D3A7A}"/>
    <dgm:cxn modelId="{E8B5C498-B64E-4AF7-8EE6-EB3828C61416}" type="presParOf" srcId="{61D6583F-A779-4180-8B9B-2FCC398282C0}" destId="{80B8C4BA-637C-4568-8B11-EE1C0A0551A3}" srcOrd="0" destOrd="0" presId="urn:microsoft.com/office/officeart/2008/layout/LinedList"/>
    <dgm:cxn modelId="{06DE4753-3113-41D0-8482-32D5B886A15C}" type="presParOf" srcId="{61D6583F-A779-4180-8B9B-2FCC398282C0}" destId="{4DBAAF79-43F5-437D-8CDD-CBA785DB74BF}" srcOrd="1" destOrd="0" presId="urn:microsoft.com/office/officeart/2008/layout/LinedList"/>
    <dgm:cxn modelId="{32B0E0AA-7DCF-49BF-81C1-69BC57FDE753}" type="presParOf" srcId="{4DBAAF79-43F5-437D-8CDD-CBA785DB74BF}" destId="{5EAAD36E-4DFF-4506-8985-954403944D1D}" srcOrd="0" destOrd="0" presId="urn:microsoft.com/office/officeart/2008/layout/LinedList"/>
    <dgm:cxn modelId="{66F7C024-DBF2-4B89-9B28-8DBF543CB229}" type="presParOf" srcId="{4DBAAF79-43F5-437D-8CDD-CBA785DB74BF}" destId="{491243F6-A554-442F-ACF6-2CEFBC050CA8}" srcOrd="1" destOrd="0" presId="urn:microsoft.com/office/officeart/2008/layout/LinedList"/>
    <dgm:cxn modelId="{B78E5B35-1738-483D-B4DF-56831653A0C5}" type="presParOf" srcId="{61D6583F-A779-4180-8B9B-2FCC398282C0}" destId="{C68A9EE8-8F91-49C9-8BC2-3A7465E910FB}" srcOrd="2" destOrd="0" presId="urn:microsoft.com/office/officeart/2008/layout/LinedList"/>
    <dgm:cxn modelId="{375CABEF-9F0A-4A5F-839B-9EF159F44162}" type="presParOf" srcId="{61D6583F-A779-4180-8B9B-2FCC398282C0}" destId="{C1F86ECB-3985-4F53-BC83-68E621607836}" srcOrd="3" destOrd="0" presId="urn:microsoft.com/office/officeart/2008/layout/LinedList"/>
    <dgm:cxn modelId="{4EC5D11D-138A-4D9A-A97F-22C13AC56885}" type="presParOf" srcId="{C1F86ECB-3985-4F53-BC83-68E621607836}" destId="{0BF36AB9-E798-4BD8-AA16-8B26295C0B95}" srcOrd="0" destOrd="0" presId="urn:microsoft.com/office/officeart/2008/layout/LinedList"/>
    <dgm:cxn modelId="{651CFCAF-3B27-4EE1-8DA8-BDDB0E1F8D25}" type="presParOf" srcId="{C1F86ECB-3985-4F53-BC83-68E621607836}" destId="{5D4DF0A3-DD17-46C2-ADA6-2A507A12403A}" srcOrd="1" destOrd="0" presId="urn:microsoft.com/office/officeart/2008/layout/LinedList"/>
    <dgm:cxn modelId="{F023774C-8E62-46E8-9FAC-BB74279586C8}" type="presParOf" srcId="{61D6583F-A779-4180-8B9B-2FCC398282C0}" destId="{C7B2EA99-9556-49D0-BA2B-0CD2240DB9BE}" srcOrd="4" destOrd="0" presId="urn:microsoft.com/office/officeart/2008/layout/LinedList"/>
    <dgm:cxn modelId="{A03D6ABD-4CBE-429F-AB01-9E3CBC9FA1C6}" type="presParOf" srcId="{61D6583F-A779-4180-8B9B-2FCC398282C0}" destId="{3545B3D1-D479-46F4-9EE7-FCE401D026D2}" srcOrd="5" destOrd="0" presId="urn:microsoft.com/office/officeart/2008/layout/LinedList"/>
    <dgm:cxn modelId="{55264F37-48C2-4F16-A5F2-647B17ADE6F9}" type="presParOf" srcId="{3545B3D1-D479-46F4-9EE7-FCE401D026D2}" destId="{C14052D4-20CB-4634-AD21-ECADEBC8F86F}" srcOrd="0" destOrd="0" presId="urn:microsoft.com/office/officeart/2008/layout/LinedList"/>
    <dgm:cxn modelId="{36D1648E-2DE6-454D-8BA3-B0A18140B133}" type="presParOf" srcId="{3545B3D1-D479-46F4-9EE7-FCE401D026D2}" destId="{B5F1C504-6B4B-40CE-A017-40D697C969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21E70C-1108-4486-BBA4-734771DDB9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ADFA5C7C-66C0-4EFA-88C0-5C58D612631D}">
      <dgm:prSet/>
      <dgm:spPr/>
      <dgm:t>
        <a:bodyPr/>
        <a:lstStyle/>
        <a:p>
          <a:pPr rtl="0"/>
          <a:r>
            <a:rPr lang="es-PE" smtClean="0"/>
            <a:t>1183 SARPS – 100%</a:t>
          </a:r>
          <a:endParaRPr lang="es-PE"/>
        </a:p>
      </dgm:t>
    </dgm:pt>
    <dgm:pt modelId="{DBD247D1-C956-40A7-A691-B61B95680A7C}" type="parTrans" cxnId="{09DFBD95-3370-437A-804A-2C159C501644}">
      <dgm:prSet/>
      <dgm:spPr/>
      <dgm:t>
        <a:bodyPr/>
        <a:lstStyle/>
        <a:p>
          <a:endParaRPr lang="es-PE"/>
        </a:p>
      </dgm:t>
    </dgm:pt>
    <dgm:pt modelId="{B93DF6A8-771C-4270-8087-62CD08115B0A}" type="sibTrans" cxnId="{09DFBD95-3370-437A-804A-2C159C501644}">
      <dgm:prSet/>
      <dgm:spPr/>
      <dgm:t>
        <a:bodyPr/>
        <a:lstStyle/>
        <a:p>
          <a:endParaRPr lang="es-PE"/>
        </a:p>
      </dgm:t>
    </dgm:pt>
    <dgm:pt modelId="{5F70BA59-4798-4BB7-9BCB-91FEEC56DF1B}">
      <dgm:prSet/>
      <dgm:spPr/>
      <dgm:t>
        <a:bodyPr/>
        <a:lstStyle/>
        <a:p>
          <a:pPr rtl="0"/>
          <a:r>
            <a:rPr lang="es-PE" smtClean="0"/>
            <a:t>1180 SARPS – 99.75% REVISADAS</a:t>
          </a:r>
          <a:endParaRPr lang="es-PE"/>
        </a:p>
      </dgm:t>
    </dgm:pt>
    <dgm:pt modelId="{8D4948FD-102C-47A4-AB19-E20FE6EFBC84}" type="parTrans" cxnId="{CCBED018-F723-41BB-B57A-B4D5E49B6472}">
      <dgm:prSet/>
      <dgm:spPr/>
      <dgm:t>
        <a:bodyPr/>
        <a:lstStyle/>
        <a:p>
          <a:endParaRPr lang="es-PE"/>
        </a:p>
      </dgm:t>
    </dgm:pt>
    <dgm:pt modelId="{94A997A3-8CB7-422A-A5CD-557C0CE27632}" type="sibTrans" cxnId="{CCBED018-F723-41BB-B57A-B4D5E49B6472}">
      <dgm:prSet/>
      <dgm:spPr/>
      <dgm:t>
        <a:bodyPr/>
        <a:lstStyle/>
        <a:p>
          <a:endParaRPr lang="es-PE"/>
        </a:p>
      </dgm:t>
    </dgm:pt>
    <dgm:pt modelId="{754F64E0-E85A-42D0-B566-F393D98ADB26}">
      <dgm:prSet/>
      <dgm:spPr/>
      <dgm:t>
        <a:bodyPr/>
        <a:lstStyle/>
        <a:p>
          <a:pPr rtl="0"/>
          <a:r>
            <a:rPr lang="es-PE" smtClean="0"/>
            <a:t>3 SARPS – 0.25% NO REVISADAS</a:t>
          </a:r>
          <a:endParaRPr lang="es-PE"/>
        </a:p>
      </dgm:t>
    </dgm:pt>
    <dgm:pt modelId="{91413DC6-DA1A-4DFB-9C5B-50EA0806BE45}" type="parTrans" cxnId="{DE790C94-21A2-46FC-8DB2-74C9EC2F7053}">
      <dgm:prSet/>
      <dgm:spPr/>
      <dgm:t>
        <a:bodyPr/>
        <a:lstStyle/>
        <a:p>
          <a:endParaRPr lang="es-PE"/>
        </a:p>
      </dgm:t>
    </dgm:pt>
    <dgm:pt modelId="{D39822A7-9ED5-49EA-BADD-FFD79EA028EF}" type="sibTrans" cxnId="{DE790C94-21A2-46FC-8DB2-74C9EC2F7053}">
      <dgm:prSet/>
      <dgm:spPr/>
      <dgm:t>
        <a:bodyPr/>
        <a:lstStyle/>
        <a:p>
          <a:endParaRPr lang="es-PE"/>
        </a:p>
      </dgm:t>
    </dgm:pt>
    <dgm:pt modelId="{DABECB33-2DD2-46B6-82F2-884098D899DF}">
      <dgm:prSet/>
      <dgm:spPr/>
      <dgm:t>
        <a:bodyPr/>
        <a:lstStyle/>
        <a:p>
          <a:pPr rtl="0"/>
          <a:r>
            <a:rPr lang="es-PE" smtClean="0"/>
            <a:t>41 SARPS NO APLICABLES – 3.47%</a:t>
          </a:r>
          <a:endParaRPr lang="es-PE"/>
        </a:p>
      </dgm:t>
    </dgm:pt>
    <dgm:pt modelId="{E09C3744-9394-46C7-B1F1-AED9DC09E31F}" type="parTrans" cxnId="{FED7DAEA-9F0E-4E5D-BA41-9740B88A0FAD}">
      <dgm:prSet/>
      <dgm:spPr/>
      <dgm:t>
        <a:bodyPr/>
        <a:lstStyle/>
        <a:p>
          <a:endParaRPr lang="es-PE"/>
        </a:p>
      </dgm:t>
    </dgm:pt>
    <dgm:pt modelId="{2E8485A1-AE70-4F42-BC4C-05C8A86D4DBC}" type="sibTrans" cxnId="{FED7DAEA-9F0E-4E5D-BA41-9740B88A0FAD}">
      <dgm:prSet/>
      <dgm:spPr/>
      <dgm:t>
        <a:bodyPr/>
        <a:lstStyle/>
        <a:p>
          <a:endParaRPr lang="es-PE"/>
        </a:p>
      </dgm:t>
    </dgm:pt>
    <dgm:pt modelId="{9662851C-42D3-4650-AD7B-3D79FC85F15F}">
      <dgm:prSet/>
      <dgm:spPr/>
      <dgm:t>
        <a:bodyPr/>
        <a:lstStyle/>
        <a:p>
          <a:pPr rtl="0"/>
          <a:r>
            <a:rPr lang="es-PE" dirty="0" smtClean="0"/>
            <a:t>908 SARPS NO DIFERENCIA – 76.75%</a:t>
          </a:r>
          <a:endParaRPr lang="es-PE" dirty="0"/>
        </a:p>
      </dgm:t>
    </dgm:pt>
    <dgm:pt modelId="{7416AA79-2403-4FB1-A669-6117A98F313C}" type="parTrans" cxnId="{F9AA3F46-97D6-4CD4-8A3F-705632EEFABF}">
      <dgm:prSet/>
      <dgm:spPr/>
      <dgm:t>
        <a:bodyPr/>
        <a:lstStyle/>
        <a:p>
          <a:endParaRPr lang="es-PE"/>
        </a:p>
      </dgm:t>
    </dgm:pt>
    <dgm:pt modelId="{CA0B2415-4520-4AD2-B04C-7C5111309907}" type="sibTrans" cxnId="{F9AA3F46-97D6-4CD4-8A3F-705632EEFABF}">
      <dgm:prSet/>
      <dgm:spPr/>
      <dgm:t>
        <a:bodyPr/>
        <a:lstStyle/>
        <a:p>
          <a:endParaRPr lang="es-PE"/>
        </a:p>
      </dgm:t>
    </dgm:pt>
    <dgm:pt modelId="{263A6288-631D-43E9-9BB0-46F3C7CDFFD2}">
      <dgm:prSet/>
      <dgm:spPr/>
      <dgm:t>
        <a:bodyPr/>
        <a:lstStyle/>
        <a:p>
          <a:pPr rtl="0"/>
          <a:r>
            <a:rPr lang="es-PE" sz="1800" smtClean="0"/>
            <a:t>27 – 2.28% MAS PROTECTORAS</a:t>
          </a:r>
          <a:endParaRPr lang="es-PE" sz="1800"/>
        </a:p>
      </dgm:t>
    </dgm:pt>
    <dgm:pt modelId="{3CD1B47C-8673-4219-AACB-D472E40A08A7}" type="parTrans" cxnId="{3FC085AD-F002-40D8-90CA-53D271F1B60C}">
      <dgm:prSet/>
      <dgm:spPr/>
      <dgm:t>
        <a:bodyPr/>
        <a:lstStyle/>
        <a:p>
          <a:endParaRPr lang="es-PE"/>
        </a:p>
      </dgm:t>
    </dgm:pt>
    <dgm:pt modelId="{BAF01B57-CF33-4F39-A018-514953C2C7DF}" type="sibTrans" cxnId="{3FC085AD-F002-40D8-90CA-53D271F1B60C}">
      <dgm:prSet/>
      <dgm:spPr/>
      <dgm:t>
        <a:bodyPr/>
        <a:lstStyle/>
        <a:p>
          <a:endParaRPr lang="es-PE"/>
        </a:p>
      </dgm:t>
    </dgm:pt>
    <dgm:pt modelId="{ED743409-6DCD-4836-ADBF-EE2C08B8D064}">
      <dgm:prSet/>
      <dgm:spPr/>
      <dgm:t>
        <a:bodyPr/>
        <a:lstStyle/>
        <a:p>
          <a:pPr rtl="0"/>
          <a:r>
            <a:rPr lang="es-PE" sz="1800" smtClean="0"/>
            <a:t>74 – 6.26% CUMPLEN DE OTRA MANERA</a:t>
          </a:r>
          <a:endParaRPr lang="es-PE" sz="1800"/>
        </a:p>
      </dgm:t>
    </dgm:pt>
    <dgm:pt modelId="{C639A080-2D1E-4D65-9468-488E3F22DD93}" type="parTrans" cxnId="{344D5A3F-7ADD-4311-97D2-A77315B41DDA}">
      <dgm:prSet/>
      <dgm:spPr/>
      <dgm:t>
        <a:bodyPr/>
        <a:lstStyle/>
        <a:p>
          <a:endParaRPr lang="es-PE"/>
        </a:p>
      </dgm:t>
    </dgm:pt>
    <dgm:pt modelId="{C32DD937-2D1F-4E4C-ADEE-7BD3DCB303BF}" type="sibTrans" cxnId="{344D5A3F-7ADD-4311-97D2-A77315B41DDA}">
      <dgm:prSet/>
      <dgm:spPr/>
      <dgm:t>
        <a:bodyPr/>
        <a:lstStyle/>
        <a:p>
          <a:endParaRPr lang="es-PE"/>
        </a:p>
      </dgm:t>
    </dgm:pt>
    <dgm:pt modelId="{B4FC7857-67DD-4200-801A-A00034F23B6A}">
      <dgm:prSet custT="1"/>
      <dgm:spPr/>
      <dgm:t>
        <a:bodyPr/>
        <a:lstStyle/>
        <a:p>
          <a:pPr rtl="0"/>
          <a:r>
            <a:rPr lang="es-PE" sz="2400" b="1" dirty="0" smtClean="0">
              <a:solidFill>
                <a:srgbClr val="FF0000"/>
              </a:solidFill>
            </a:rPr>
            <a:t>130 – 10.99% MENOS PROTECTORAS</a:t>
          </a:r>
          <a:endParaRPr lang="es-PE" sz="2400" dirty="0">
            <a:solidFill>
              <a:srgbClr val="FF0000"/>
            </a:solidFill>
          </a:endParaRPr>
        </a:p>
      </dgm:t>
    </dgm:pt>
    <dgm:pt modelId="{6DB4600D-E315-472D-B300-D54023750413}" type="parTrans" cxnId="{7A47682D-85A5-40B2-8E1A-1A93679EDE4D}">
      <dgm:prSet/>
      <dgm:spPr/>
      <dgm:t>
        <a:bodyPr/>
        <a:lstStyle/>
        <a:p>
          <a:endParaRPr lang="es-PE"/>
        </a:p>
      </dgm:t>
    </dgm:pt>
    <dgm:pt modelId="{1005FA2C-1834-45FB-918A-7F0BAC1D67D2}" type="sibTrans" cxnId="{7A47682D-85A5-40B2-8E1A-1A93679EDE4D}">
      <dgm:prSet/>
      <dgm:spPr/>
      <dgm:t>
        <a:bodyPr/>
        <a:lstStyle/>
        <a:p>
          <a:endParaRPr lang="es-PE"/>
        </a:p>
      </dgm:t>
    </dgm:pt>
    <dgm:pt modelId="{23125983-063F-454C-AFBF-4D92654F9348}">
      <dgm:prSet/>
      <dgm:spPr/>
      <dgm:t>
        <a:bodyPr/>
        <a:lstStyle/>
        <a:p>
          <a:pPr rtl="0"/>
          <a:r>
            <a:rPr lang="es-PE" smtClean="0"/>
            <a:t>231 SARPS DIFERENCIAS – 19.53%</a:t>
          </a:r>
          <a:endParaRPr lang="es-PE" dirty="0"/>
        </a:p>
      </dgm:t>
    </dgm:pt>
    <dgm:pt modelId="{FE0B04BA-9C62-4CB3-8764-191AD9A63C98}" type="parTrans" cxnId="{97A48D94-F04A-4405-B4BF-21D9AA1CD3D0}">
      <dgm:prSet/>
      <dgm:spPr/>
      <dgm:t>
        <a:bodyPr/>
        <a:lstStyle/>
        <a:p>
          <a:endParaRPr lang="es-PE"/>
        </a:p>
      </dgm:t>
    </dgm:pt>
    <dgm:pt modelId="{8246AEC4-DD6A-4C6B-8433-9425D77F0484}" type="sibTrans" cxnId="{97A48D94-F04A-4405-B4BF-21D9AA1CD3D0}">
      <dgm:prSet/>
      <dgm:spPr/>
      <dgm:t>
        <a:bodyPr/>
        <a:lstStyle/>
        <a:p>
          <a:endParaRPr lang="es-PE"/>
        </a:p>
      </dgm:t>
    </dgm:pt>
    <dgm:pt modelId="{A7CC89B3-EAA8-47FA-A9B9-4E7D5A1950AB}" type="pres">
      <dgm:prSet presAssocID="{3221E70C-1108-4486-BBA4-734771DDB9F5}" presName="linear" presStyleCnt="0">
        <dgm:presLayoutVars>
          <dgm:animLvl val="lvl"/>
          <dgm:resizeHandles val="exact"/>
        </dgm:presLayoutVars>
      </dgm:prSet>
      <dgm:spPr/>
      <dgm:t>
        <a:bodyPr/>
        <a:lstStyle/>
        <a:p>
          <a:endParaRPr lang="es-PE"/>
        </a:p>
      </dgm:t>
    </dgm:pt>
    <dgm:pt modelId="{88183367-770D-462C-8FFD-A52505B91F9C}" type="pres">
      <dgm:prSet presAssocID="{ADFA5C7C-66C0-4EFA-88C0-5C58D612631D}" presName="parentText" presStyleLbl="node1" presStyleIdx="0" presStyleCnt="6">
        <dgm:presLayoutVars>
          <dgm:chMax val="0"/>
          <dgm:bulletEnabled val="1"/>
        </dgm:presLayoutVars>
      </dgm:prSet>
      <dgm:spPr/>
      <dgm:t>
        <a:bodyPr/>
        <a:lstStyle/>
        <a:p>
          <a:endParaRPr lang="es-PE"/>
        </a:p>
      </dgm:t>
    </dgm:pt>
    <dgm:pt modelId="{5721A3CD-5DCF-4D57-9DD6-E1DD81C972BB}" type="pres">
      <dgm:prSet presAssocID="{B93DF6A8-771C-4270-8087-62CD08115B0A}" presName="spacer" presStyleCnt="0"/>
      <dgm:spPr/>
    </dgm:pt>
    <dgm:pt modelId="{521A6CA7-8CA8-43D9-8994-01D91F42210D}" type="pres">
      <dgm:prSet presAssocID="{5F70BA59-4798-4BB7-9BCB-91FEEC56DF1B}" presName="parentText" presStyleLbl="node1" presStyleIdx="1" presStyleCnt="6">
        <dgm:presLayoutVars>
          <dgm:chMax val="0"/>
          <dgm:bulletEnabled val="1"/>
        </dgm:presLayoutVars>
      </dgm:prSet>
      <dgm:spPr/>
      <dgm:t>
        <a:bodyPr/>
        <a:lstStyle/>
        <a:p>
          <a:endParaRPr lang="es-PE"/>
        </a:p>
      </dgm:t>
    </dgm:pt>
    <dgm:pt modelId="{EDD44562-E83C-4205-A03E-F409E31EF655}" type="pres">
      <dgm:prSet presAssocID="{94A997A3-8CB7-422A-A5CD-557C0CE27632}" presName="spacer" presStyleCnt="0"/>
      <dgm:spPr/>
    </dgm:pt>
    <dgm:pt modelId="{CFD6AEAE-3D9C-40F2-B66C-1E98FB0DB3E6}" type="pres">
      <dgm:prSet presAssocID="{754F64E0-E85A-42D0-B566-F393D98ADB26}" presName="parentText" presStyleLbl="node1" presStyleIdx="2" presStyleCnt="6">
        <dgm:presLayoutVars>
          <dgm:chMax val="0"/>
          <dgm:bulletEnabled val="1"/>
        </dgm:presLayoutVars>
      </dgm:prSet>
      <dgm:spPr/>
      <dgm:t>
        <a:bodyPr/>
        <a:lstStyle/>
        <a:p>
          <a:endParaRPr lang="es-PE"/>
        </a:p>
      </dgm:t>
    </dgm:pt>
    <dgm:pt modelId="{98AD3555-2BDE-4C5F-B3F0-016D289C2410}" type="pres">
      <dgm:prSet presAssocID="{D39822A7-9ED5-49EA-BADD-FFD79EA028EF}" presName="spacer" presStyleCnt="0"/>
      <dgm:spPr/>
    </dgm:pt>
    <dgm:pt modelId="{AA683630-8D35-4B14-A9F0-1DCE1986B058}" type="pres">
      <dgm:prSet presAssocID="{DABECB33-2DD2-46B6-82F2-884098D899DF}" presName="parentText" presStyleLbl="node1" presStyleIdx="3" presStyleCnt="6">
        <dgm:presLayoutVars>
          <dgm:chMax val="0"/>
          <dgm:bulletEnabled val="1"/>
        </dgm:presLayoutVars>
      </dgm:prSet>
      <dgm:spPr/>
      <dgm:t>
        <a:bodyPr/>
        <a:lstStyle/>
        <a:p>
          <a:endParaRPr lang="es-PE"/>
        </a:p>
      </dgm:t>
    </dgm:pt>
    <dgm:pt modelId="{A314B88E-EA91-4AC8-90FE-5B11CC738040}" type="pres">
      <dgm:prSet presAssocID="{2E8485A1-AE70-4F42-BC4C-05C8A86D4DBC}" presName="spacer" presStyleCnt="0"/>
      <dgm:spPr/>
    </dgm:pt>
    <dgm:pt modelId="{F7A059D7-62B4-4CF3-8ECF-2A9D6349BEDF}" type="pres">
      <dgm:prSet presAssocID="{9662851C-42D3-4650-AD7B-3D79FC85F15F}" presName="parentText" presStyleLbl="node1" presStyleIdx="4" presStyleCnt="6">
        <dgm:presLayoutVars>
          <dgm:chMax val="0"/>
          <dgm:bulletEnabled val="1"/>
        </dgm:presLayoutVars>
      </dgm:prSet>
      <dgm:spPr/>
      <dgm:t>
        <a:bodyPr/>
        <a:lstStyle/>
        <a:p>
          <a:endParaRPr lang="es-PE"/>
        </a:p>
      </dgm:t>
    </dgm:pt>
    <dgm:pt modelId="{80F9416B-23D4-4163-B024-18F6984CAFCA}" type="pres">
      <dgm:prSet presAssocID="{CA0B2415-4520-4AD2-B04C-7C5111309907}" presName="spacer" presStyleCnt="0"/>
      <dgm:spPr/>
    </dgm:pt>
    <dgm:pt modelId="{A4C9E0FA-980E-479C-899B-D26B663D7F6A}" type="pres">
      <dgm:prSet presAssocID="{23125983-063F-454C-AFBF-4D92654F9348}" presName="parentText" presStyleLbl="node1" presStyleIdx="5" presStyleCnt="6">
        <dgm:presLayoutVars>
          <dgm:chMax val="0"/>
          <dgm:bulletEnabled val="1"/>
        </dgm:presLayoutVars>
      </dgm:prSet>
      <dgm:spPr/>
      <dgm:t>
        <a:bodyPr/>
        <a:lstStyle/>
        <a:p>
          <a:endParaRPr lang="es-PE"/>
        </a:p>
      </dgm:t>
    </dgm:pt>
    <dgm:pt modelId="{79F73FD2-969D-491A-8048-916E4A41AAA2}" type="pres">
      <dgm:prSet presAssocID="{23125983-063F-454C-AFBF-4D92654F9348}" presName="childText" presStyleLbl="revTx" presStyleIdx="0" presStyleCnt="1">
        <dgm:presLayoutVars>
          <dgm:bulletEnabled val="1"/>
        </dgm:presLayoutVars>
      </dgm:prSet>
      <dgm:spPr/>
      <dgm:t>
        <a:bodyPr/>
        <a:lstStyle/>
        <a:p>
          <a:endParaRPr lang="es-PE"/>
        </a:p>
      </dgm:t>
    </dgm:pt>
  </dgm:ptLst>
  <dgm:cxnLst>
    <dgm:cxn modelId="{75694A3E-6BEE-4B61-AB9A-39D63BEF58E2}" type="presOf" srcId="{9662851C-42D3-4650-AD7B-3D79FC85F15F}" destId="{F7A059D7-62B4-4CF3-8ECF-2A9D6349BEDF}" srcOrd="0" destOrd="0" presId="urn:microsoft.com/office/officeart/2005/8/layout/vList2"/>
    <dgm:cxn modelId="{2D9FD8F3-000B-4F5A-BBF0-C079F96D4CA9}" type="presOf" srcId="{ADFA5C7C-66C0-4EFA-88C0-5C58D612631D}" destId="{88183367-770D-462C-8FFD-A52505B91F9C}" srcOrd="0" destOrd="0" presId="urn:microsoft.com/office/officeart/2005/8/layout/vList2"/>
    <dgm:cxn modelId="{FED7DAEA-9F0E-4E5D-BA41-9740B88A0FAD}" srcId="{3221E70C-1108-4486-BBA4-734771DDB9F5}" destId="{DABECB33-2DD2-46B6-82F2-884098D899DF}" srcOrd="3" destOrd="0" parTransId="{E09C3744-9394-46C7-B1F1-AED9DC09E31F}" sibTransId="{2E8485A1-AE70-4F42-BC4C-05C8A86D4DBC}"/>
    <dgm:cxn modelId="{97A48D94-F04A-4405-B4BF-21D9AA1CD3D0}" srcId="{3221E70C-1108-4486-BBA4-734771DDB9F5}" destId="{23125983-063F-454C-AFBF-4D92654F9348}" srcOrd="5" destOrd="0" parTransId="{FE0B04BA-9C62-4CB3-8764-191AD9A63C98}" sibTransId="{8246AEC4-DD6A-4C6B-8433-9425D77F0484}"/>
    <dgm:cxn modelId="{4DFF126C-3774-4D32-B377-5AE4BB0662D4}" type="presOf" srcId="{DABECB33-2DD2-46B6-82F2-884098D899DF}" destId="{AA683630-8D35-4B14-A9F0-1DCE1986B058}" srcOrd="0" destOrd="0" presId="urn:microsoft.com/office/officeart/2005/8/layout/vList2"/>
    <dgm:cxn modelId="{7A47682D-85A5-40B2-8E1A-1A93679EDE4D}" srcId="{23125983-063F-454C-AFBF-4D92654F9348}" destId="{B4FC7857-67DD-4200-801A-A00034F23B6A}" srcOrd="2" destOrd="0" parTransId="{6DB4600D-E315-472D-B300-D54023750413}" sibTransId="{1005FA2C-1834-45FB-918A-7F0BAC1D67D2}"/>
    <dgm:cxn modelId="{F9AA3F46-97D6-4CD4-8A3F-705632EEFABF}" srcId="{3221E70C-1108-4486-BBA4-734771DDB9F5}" destId="{9662851C-42D3-4650-AD7B-3D79FC85F15F}" srcOrd="4" destOrd="0" parTransId="{7416AA79-2403-4FB1-A669-6117A98F313C}" sibTransId="{CA0B2415-4520-4AD2-B04C-7C5111309907}"/>
    <dgm:cxn modelId="{EB04AC17-D7E5-45C8-A0D5-C03BC523E05A}" type="presOf" srcId="{23125983-063F-454C-AFBF-4D92654F9348}" destId="{A4C9E0FA-980E-479C-899B-D26B663D7F6A}" srcOrd="0" destOrd="0" presId="urn:microsoft.com/office/officeart/2005/8/layout/vList2"/>
    <dgm:cxn modelId="{5E7E13FC-1C92-4396-BB0F-99146222562A}" type="presOf" srcId="{3221E70C-1108-4486-BBA4-734771DDB9F5}" destId="{A7CC89B3-EAA8-47FA-A9B9-4E7D5A1950AB}" srcOrd="0" destOrd="0" presId="urn:microsoft.com/office/officeart/2005/8/layout/vList2"/>
    <dgm:cxn modelId="{733AB09E-A311-41A3-BA3E-0297FD39FB3B}" type="presOf" srcId="{5F70BA59-4798-4BB7-9BCB-91FEEC56DF1B}" destId="{521A6CA7-8CA8-43D9-8994-01D91F42210D}" srcOrd="0" destOrd="0" presId="urn:microsoft.com/office/officeart/2005/8/layout/vList2"/>
    <dgm:cxn modelId="{CCBED018-F723-41BB-B57A-B4D5E49B6472}" srcId="{3221E70C-1108-4486-BBA4-734771DDB9F5}" destId="{5F70BA59-4798-4BB7-9BCB-91FEEC56DF1B}" srcOrd="1" destOrd="0" parTransId="{8D4948FD-102C-47A4-AB19-E20FE6EFBC84}" sibTransId="{94A997A3-8CB7-422A-A5CD-557C0CE27632}"/>
    <dgm:cxn modelId="{D3C4E73B-CF11-4C42-BCC0-CD52F576FD0E}" type="presOf" srcId="{754F64E0-E85A-42D0-B566-F393D98ADB26}" destId="{CFD6AEAE-3D9C-40F2-B66C-1E98FB0DB3E6}" srcOrd="0" destOrd="0" presId="urn:microsoft.com/office/officeart/2005/8/layout/vList2"/>
    <dgm:cxn modelId="{CB9B9021-1413-4B85-AF75-253D2E09B87F}" type="presOf" srcId="{263A6288-631D-43E9-9BB0-46F3C7CDFFD2}" destId="{79F73FD2-969D-491A-8048-916E4A41AAA2}" srcOrd="0" destOrd="0" presId="urn:microsoft.com/office/officeart/2005/8/layout/vList2"/>
    <dgm:cxn modelId="{09DFBD95-3370-437A-804A-2C159C501644}" srcId="{3221E70C-1108-4486-BBA4-734771DDB9F5}" destId="{ADFA5C7C-66C0-4EFA-88C0-5C58D612631D}" srcOrd="0" destOrd="0" parTransId="{DBD247D1-C956-40A7-A691-B61B95680A7C}" sibTransId="{B93DF6A8-771C-4270-8087-62CD08115B0A}"/>
    <dgm:cxn modelId="{344D5A3F-7ADD-4311-97D2-A77315B41DDA}" srcId="{23125983-063F-454C-AFBF-4D92654F9348}" destId="{ED743409-6DCD-4836-ADBF-EE2C08B8D064}" srcOrd="1" destOrd="0" parTransId="{C639A080-2D1E-4D65-9468-488E3F22DD93}" sibTransId="{C32DD937-2D1F-4E4C-ADEE-7BD3DCB303BF}"/>
    <dgm:cxn modelId="{DE790C94-21A2-46FC-8DB2-74C9EC2F7053}" srcId="{3221E70C-1108-4486-BBA4-734771DDB9F5}" destId="{754F64E0-E85A-42D0-B566-F393D98ADB26}" srcOrd="2" destOrd="0" parTransId="{91413DC6-DA1A-4DFB-9C5B-50EA0806BE45}" sibTransId="{D39822A7-9ED5-49EA-BADD-FFD79EA028EF}"/>
    <dgm:cxn modelId="{9BB2A9D7-03D5-4BD4-9223-3EC6234E7AB1}" type="presOf" srcId="{ED743409-6DCD-4836-ADBF-EE2C08B8D064}" destId="{79F73FD2-969D-491A-8048-916E4A41AAA2}" srcOrd="0" destOrd="1" presId="urn:microsoft.com/office/officeart/2005/8/layout/vList2"/>
    <dgm:cxn modelId="{74F93A58-8072-449B-995A-A1A0980885CA}" type="presOf" srcId="{B4FC7857-67DD-4200-801A-A00034F23B6A}" destId="{79F73FD2-969D-491A-8048-916E4A41AAA2}" srcOrd="0" destOrd="2" presId="urn:microsoft.com/office/officeart/2005/8/layout/vList2"/>
    <dgm:cxn modelId="{3FC085AD-F002-40D8-90CA-53D271F1B60C}" srcId="{23125983-063F-454C-AFBF-4D92654F9348}" destId="{263A6288-631D-43E9-9BB0-46F3C7CDFFD2}" srcOrd="0" destOrd="0" parTransId="{3CD1B47C-8673-4219-AACB-D472E40A08A7}" sibTransId="{BAF01B57-CF33-4F39-A018-514953C2C7DF}"/>
    <dgm:cxn modelId="{70DD9B7B-1787-412B-B4D5-9BC659D858CD}" type="presParOf" srcId="{A7CC89B3-EAA8-47FA-A9B9-4E7D5A1950AB}" destId="{88183367-770D-462C-8FFD-A52505B91F9C}" srcOrd="0" destOrd="0" presId="urn:microsoft.com/office/officeart/2005/8/layout/vList2"/>
    <dgm:cxn modelId="{B9B10EDC-8919-4117-846C-8E8108CAD011}" type="presParOf" srcId="{A7CC89B3-EAA8-47FA-A9B9-4E7D5A1950AB}" destId="{5721A3CD-5DCF-4D57-9DD6-E1DD81C972BB}" srcOrd="1" destOrd="0" presId="urn:microsoft.com/office/officeart/2005/8/layout/vList2"/>
    <dgm:cxn modelId="{8FCD0E57-A63F-4FBE-ADE3-7D933A6F0D11}" type="presParOf" srcId="{A7CC89B3-EAA8-47FA-A9B9-4E7D5A1950AB}" destId="{521A6CA7-8CA8-43D9-8994-01D91F42210D}" srcOrd="2" destOrd="0" presId="urn:microsoft.com/office/officeart/2005/8/layout/vList2"/>
    <dgm:cxn modelId="{5CBC5199-DCBC-49A0-A3B0-0EE82CB60EC6}" type="presParOf" srcId="{A7CC89B3-EAA8-47FA-A9B9-4E7D5A1950AB}" destId="{EDD44562-E83C-4205-A03E-F409E31EF655}" srcOrd="3" destOrd="0" presId="urn:microsoft.com/office/officeart/2005/8/layout/vList2"/>
    <dgm:cxn modelId="{71E1015C-3855-4FE9-B9FB-C55B6F52BBA7}" type="presParOf" srcId="{A7CC89B3-EAA8-47FA-A9B9-4E7D5A1950AB}" destId="{CFD6AEAE-3D9C-40F2-B66C-1E98FB0DB3E6}" srcOrd="4" destOrd="0" presId="urn:microsoft.com/office/officeart/2005/8/layout/vList2"/>
    <dgm:cxn modelId="{C4A8FFB6-2AD8-4C14-A17F-37CA382CEABC}" type="presParOf" srcId="{A7CC89B3-EAA8-47FA-A9B9-4E7D5A1950AB}" destId="{98AD3555-2BDE-4C5F-B3F0-016D289C2410}" srcOrd="5" destOrd="0" presId="urn:microsoft.com/office/officeart/2005/8/layout/vList2"/>
    <dgm:cxn modelId="{2D39289C-71E7-4192-BA24-D81F23426116}" type="presParOf" srcId="{A7CC89B3-EAA8-47FA-A9B9-4E7D5A1950AB}" destId="{AA683630-8D35-4B14-A9F0-1DCE1986B058}" srcOrd="6" destOrd="0" presId="urn:microsoft.com/office/officeart/2005/8/layout/vList2"/>
    <dgm:cxn modelId="{3A3DD7A0-DF4A-41A2-B6DC-56DFCDE0690D}" type="presParOf" srcId="{A7CC89B3-EAA8-47FA-A9B9-4E7D5A1950AB}" destId="{A314B88E-EA91-4AC8-90FE-5B11CC738040}" srcOrd="7" destOrd="0" presId="urn:microsoft.com/office/officeart/2005/8/layout/vList2"/>
    <dgm:cxn modelId="{0F197D16-37A9-4501-9CF0-277EF1BB203E}" type="presParOf" srcId="{A7CC89B3-EAA8-47FA-A9B9-4E7D5A1950AB}" destId="{F7A059D7-62B4-4CF3-8ECF-2A9D6349BEDF}" srcOrd="8" destOrd="0" presId="urn:microsoft.com/office/officeart/2005/8/layout/vList2"/>
    <dgm:cxn modelId="{52FBF54C-2275-47FF-A836-3B84FBC909E3}" type="presParOf" srcId="{A7CC89B3-EAA8-47FA-A9B9-4E7D5A1950AB}" destId="{80F9416B-23D4-4163-B024-18F6984CAFCA}" srcOrd="9" destOrd="0" presId="urn:microsoft.com/office/officeart/2005/8/layout/vList2"/>
    <dgm:cxn modelId="{BDEB16F4-15D7-4E45-855A-2EE837C2B9A9}" type="presParOf" srcId="{A7CC89B3-EAA8-47FA-A9B9-4E7D5A1950AB}" destId="{A4C9E0FA-980E-479C-899B-D26B663D7F6A}" srcOrd="10" destOrd="0" presId="urn:microsoft.com/office/officeart/2005/8/layout/vList2"/>
    <dgm:cxn modelId="{34A5B944-C9DC-4586-BAA9-E846DF6781C8}" type="presParOf" srcId="{A7CC89B3-EAA8-47FA-A9B9-4E7D5A1950AB}" destId="{79F73FD2-969D-491A-8048-916E4A41AAA2}"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D799E-CD67-4FDA-941F-3070438BD2C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s-PE"/>
        </a:p>
      </dgm:t>
    </dgm:pt>
    <dgm:pt modelId="{229D5C68-D3E2-4ED2-9DED-3412B6CCB0D9}">
      <dgm:prSet custT="1"/>
      <dgm:spPr/>
      <dgm:t>
        <a:bodyPr/>
        <a:lstStyle/>
        <a:p>
          <a:pPr rtl="0"/>
          <a:r>
            <a:rPr lang="es-PE" sz="1600" b="1" i="0" smtClean="0"/>
            <a:t>Más estricto o excede el SARP de la OACI</a:t>
          </a:r>
          <a:endParaRPr lang="es-PE" sz="1600" i="0"/>
        </a:p>
      </dgm:t>
    </dgm:pt>
    <dgm:pt modelId="{87B1CD0B-46C8-44DB-A8A8-A0CC99898F53}" type="parTrans" cxnId="{B9FB210E-9AF5-4CC6-BFEC-369748CB36FE}">
      <dgm:prSet/>
      <dgm:spPr/>
      <dgm:t>
        <a:bodyPr/>
        <a:lstStyle/>
        <a:p>
          <a:endParaRPr lang="es-PE" sz="1600" i="0"/>
        </a:p>
      </dgm:t>
    </dgm:pt>
    <dgm:pt modelId="{4AD023F3-E249-4AE6-8AB8-51AEE7117153}" type="sibTrans" cxnId="{B9FB210E-9AF5-4CC6-BFEC-369748CB36FE}">
      <dgm:prSet/>
      <dgm:spPr/>
      <dgm:t>
        <a:bodyPr/>
        <a:lstStyle/>
        <a:p>
          <a:endParaRPr lang="es-PE" sz="1600" i="0"/>
        </a:p>
      </dgm:t>
    </dgm:pt>
    <dgm:pt modelId="{9F080AF6-5F10-4B29-9593-170A218B3E34}">
      <dgm:prSet custT="1"/>
      <dgm:spPr/>
      <dgm:t>
        <a:bodyPr/>
        <a:lstStyle/>
        <a:p>
          <a:pPr rtl="0"/>
          <a:r>
            <a:rPr lang="es-PE" sz="1600" b="1" i="0" smtClean="0"/>
            <a:t>De índole distinta u otros medios de cumplimiento</a:t>
          </a:r>
          <a:endParaRPr lang="es-PE" sz="1600" i="0"/>
        </a:p>
      </dgm:t>
    </dgm:pt>
    <dgm:pt modelId="{5B28A9D0-192A-49AA-8B5F-3BE47347BF9F}" type="parTrans" cxnId="{AAE24471-D606-4CFF-A239-E9FB8F3591BC}">
      <dgm:prSet/>
      <dgm:spPr/>
      <dgm:t>
        <a:bodyPr/>
        <a:lstStyle/>
        <a:p>
          <a:endParaRPr lang="es-PE" sz="1600" i="0"/>
        </a:p>
      </dgm:t>
    </dgm:pt>
    <dgm:pt modelId="{F3931D1C-C7CC-4F8D-8B47-349AA2C72BE4}" type="sibTrans" cxnId="{AAE24471-D606-4CFF-A239-E9FB8F3591BC}">
      <dgm:prSet/>
      <dgm:spPr/>
      <dgm:t>
        <a:bodyPr/>
        <a:lstStyle/>
        <a:p>
          <a:endParaRPr lang="es-PE" sz="1600" i="0"/>
        </a:p>
      </dgm:t>
    </dgm:pt>
    <dgm:pt modelId="{1732B0B3-C18B-4410-9660-D4E2DA271E6D}">
      <dgm:prSet custT="1"/>
      <dgm:spPr/>
      <dgm:t>
        <a:bodyPr/>
        <a:lstStyle/>
        <a:p>
          <a:pPr rtl="0"/>
          <a:r>
            <a:rPr lang="es-PE" sz="1600" b="1" i="0" smtClean="0"/>
            <a:t>Ofrece menos protección o se aplica parcialmente/no se aplica</a:t>
          </a:r>
          <a:endParaRPr lang="es-PE" sz="1600" i="0"/>
        </a:p>
      </dgm:t>
    </dgm:pt>
    <dgm:pt modelId="{B14DD2B9-D8B2-4903-B278-635FFCA7CD3C}" type="parTrans" cxnId="{48B2CC6D-70A3-4EFA-8F69-331B330BADEC}">
      <dgm:prSet/>
      <dgm:spPr/>
      <dgm:t>
        <a:bodyPr/>
        <a:lstStyle/>
        <a:p>
          <a:endParaRPr lang="es-PE" sz="1600" i="0"/>
        </a:p>
      </dgm:t>
    </dgm:pt>
    <dgm:pt modelId="{A2B29C47-B0CC-4DF7-9F7E-29DCDC4BF872}" type="sibTrans" cxnId="{48B2CC6D-70A3-4EFA-8F69-331B330BADEC}">
      <dgm:prSet/>
      <dgm:spPr/>
      <dgm:t>
        <a:bodyPr/>
        <a:lstStyle/>
        <a:p>
          <a:endParaRPr lang="es-PE" sz="1600" i="0"/>
        </a:p>
      </dgm:t>
    </dgm:pt>
    <dgm:pt modelId="{F07B01BA-E381-40EE-A0F8-319884A16ED3}" type="pres">
      <dgm:prSet presAssocID="{BBBD799E-CD67-4FDA-941F-3070438BD2C9}" presName="Name0" presStyleCnt="0">
        <dgm:presLayoutVars>
          <dgm:dir/>
          <dgm:animLvl val="lvl"/>
          <dgm:resizeHandles val="exact"/>
        </dgm:presLayoutVars>
      </dgm:prSet>
      <dgm:spPr/>
      <dgm:t>
        <a:bodyPr/>
        <a:lstStyle/>
        <a:p>
          <a:endParaRPr lang="es-PE"/>
        </a:p>
      </dgm:t>
    </dgm:pt>
    <dgm:pt modelId="{06F0CE25-F64A-44DA-9A74-214702A5558D}" type="pres">
      <dgm:prSet presAssocID="{1732B0B3-C18B-4410-9660-D4E2DA271E6D}" presName="boxAndChildren" presStyleCnt="0"/>
      <dgm:spPr/>
    </dgm:pt>
    <dgm:pt modelId="{DDB7FD61-26DE-4AE5-BF56-53C191008B84}" type="pres">
      <dgm:prSet presAssocID="{1732B0B3-C18B-4410-9660-D4E2DA271E6D}" presName="parentTextBox" presStyleLbl="node1" presStyleIdx="0" presStyleCnt="3"/>
      <dgm:spPr/>
      <dgm:t>
        <a:bodyPr/>
        <a:lstStyle/>
        <a:p>
          <a:endParaRPr lang="es-PE"/>
        </a:p>
      </dgm:t>
    </dgm:pt>
    <dgm:pt modelId="{01F0F6FC-A64D-45AC-A666-F271FBBF3E93}" type="pres">
      <dgm:prSet presAssocID="{F3931D1C-C7CC-4F8D-8B47-349AA2C72BE4}" presName="sp" presStyleCnt="0"/>
      <dgm:spPr/>
    </dgm:pt>
    <dgm:pt modelId="{B508D683-55BE-4CAB-9AA6-40EF813CF0F2}" type="pres">
      <dgm:prSet presAssocID="{9F080AF6-5F10-4B29-9593-170A218B3E34}" presName="arrowAndChildren" presStyleCnt="0"/>
      <dgm:spPr/>
    </dgm:pt>
    <dgm:pt modelId="{243C9912-0E3C-4A0C-9656-4278158F7B3C}" type="pres">
      <dgm:prSet presAssocID="{9F080AF6-5F10-4B29-9593-170A218B3E34}" presName="parentTextArrow" presStyleLbl="node1" presStyleIdx="1" presStyleCnt="3"/>
      <dgm:spPr/>
      <dgm:t>
        <a:bodyPr/>
        <a:lstStyle/>
        <a:p>
          <a:endParaRPr lang="es-PE"/>
        </a:p>
      </dgm:t>
    </dgm:pt>
    <dgm:pt modelId="{DCB9384D-1295-46A8-9E41-5CDBC1865E2A}" type="pres">
      <dgm:prSet presAssocID="{4AD023F3-E249-4AE6-8AB8-51AEE7117153}" presName="sp" presStyleCnt="0"/>
      <dgm:spPr/>
    </dgm:pt>
    <dgm:pt modelId="{8E479361-A904-48EF-9691-A7016CE9D91C}" type="pres">
      <dgm:prSet presAssocID="{229D5C68-D3E2-4ED2-9DED-3412B6CCB0D9}" presName="arrowAndChildren" presStyleCnt="0"/>
      <dgm:spPr/>
    </dgm:pt>
    <dgm:pt modelId="{858D86CF-83DC-4C2E-B2DF-4C6812EE0C96}" type="pres">
      <dgm:prSet presAssocID="{229D5C68-D3E2-4ED2-9DED-3412B6CCB0D9}" presName="parentTextArrow" presStyleLbl="node1" presStyleIdx="2" presStyleCnt="3"/>
      <dgm:spPr/>
      <dgm:t>
        <a:bodyPr/>
        <a:lstStyle/>
        <a:p>
          <a:endParaRPr lang="es-PE"/>
        </a:p>
      </dgm:t>
    </dgm:pt>
  </dgm:ptLst>
  <dgm:cxnLst>
    <dgm:cxn modelId="{200A4ACF-90B2-4D52-BFC5-35023FAF8569}" type="presOf" srcId="{BBBD799E-CD67-4FDA-941F-3070438BD2C9}" destId="{F07B01BA-E381-40EE-A0F8-319884A16ED3}" srcOrd="0" destOrd="0" presId="urn:microsoft.com/office/officeart/2005/8/layout/process4"/>
    <dgm:cxn modelId="{AAE24471-D606-4CFF-A239-E9FB8F3591BC}" srcId="{BBBD799E-CD67-4FDA-941F-3070438BD2C9}" destId="{9F080AF6-5F10-4B29-9593-170A218B3E34}" srcOrd="1" destOrd="0" parTransId="{5B28A9D0-192A-49AA-8B5F-3BE47347BF9F}" sibTransId="{F3931D1C-C7CC-4F8D-8B47-349AA2C72BE4}"/>
    <dgm:cxn modelId="{48B2CC6D-70A3-4EFA-8F69-331B330BADEC}" srcId="{BBBD799E-CD67-4FDA-941F-3070438BD2C9}" destId="{1732B0B3-C18B-4410-9660-D4E2DA271E6D}" srcOrd="2" destOrd="0" parTransId="{B14DD2B9-D8B2-4903-B278-635FFCA7CD3C}" sibTransId="{A2B29C47-B0CC-4DF7-9F7E-29DCDC4BF872}"/>
    <dgm:cxn modelId="{64FA23EF-2A38-4FE9-A6CF-F571EE73CBC3}" type="presOf" srcId="{9F080AF6-5F10-4B29-9593-170A218B3E34}" destId="{243C9912-0E3C-4A0C-9656-4278158F7B3C}" srcOrd="0" destOrd="0" presId="urn:microsoft.com/office/officeart/2005/8/layout/process4"/>
    <dgm:cxn modelId="{B9FB210E-9AF5-4CC6-BFEC-369748CB36FE}" srcId="{BBBD799E-CD67-4FDA-941F-3070438BD2C9}" destId="{229D5C68-D3E2-4ED2-9DED-3412B6CCB0D9}" srcOrd="0" destOrd="0" parTransId="{87B1CD0B-46C8-44DB-A8A8-A0CC99898F53}" sibTransId="{4AD023F3-E249-4AE6-8AB8-51AEE7117153}"/>
    <dgm:cxn modelId="{E2A92F44-09A4-4C2D-8124-4BB60B4A35DE}" type="presOf" srcId="{1732B0B3-C18B-4410-9660-D4E2DA271E6D}" destId="{DDB7FD61-26DE-4AE5-BF56-53C191008B84}" srcOrd="0" destOrd="0" presId="urn:microsoft.com/office/officeart/2005/8/layout/process4"/>
    <dgm:cxn modelId="{E1954869-BD7E-41A1-BA71-B75117290E1A}" type="presOf" srcId="{229D5C68-D3E2-4ED2-9DED-3412B6CCB0D9}" destId="{858D86CF-83DC-4C2E-B2DF-4C6812EE0C96}" srcOrd="0" destOrd="0" presId="urn:microsoft.com/office/officeart/2005/8/layout/process4"/>
    <dgm:cxn modelId="{FC119CFD-1A12-4589-9371-47424B72A8EA}" type="presParOf" srcId="{F07B01BA-E381-40EE-A0F8-319884A16ED3}" destId="{06F0CE25-F64A-44DA-9A74-214702A5558D}" srcOrd="0" destOrd="0" presId="urn:microsoft.com/office/officeart/2005/8/layout/process4"/>
    <dgm:cxn modelId="{BA072592-7068-4DD2-B206-B74D146501BE}" type="presParOf" srcId="{06F0CE25-F64A-44DA-9A74-214702A5558D}" destId="{DDB7FD61-26DE-4AE5-BF56-53C191008B84}" srcOrd="0" destOrd="0" presId="urn:microsoft.com/office/officeart/2005/8/layout/process4"/>
    <dgm:cxn modelId="{F83ABEC4-AD7F-4EFC-AE80-7B6AF1EC4268}" type="presParOf" srcId="{F07B01BA-E381-40EE-A0F8-319884A16ED3}" destId="{01F0F6FC-A64D-45AC-A666-F271FBBF3E93}" srcOrd="1" destOrd="0" presId="urn:microsoft.com/office/officeart/2005/8/layout/process4"/>
    <dgm:cxn modelId="{DBC2BA06-2255-4442-AFCB-501E63D66206}" type="presParOf" srcId="{F07B01BA-E381-40EE-A0F8-319884A16ED3}" destId="{B508D683-55BE-4CAB-9AA6-40EF813CF0F2}" srcOrd="2" destOrd="0" presId="urn:microsoft.com/office/officeart/2005/8/layout/process4"/>
    <dgm:cxn modelId="{23032C0B-9CEB-47EC-845C-167DE2A2621F}" type="presParOf" srcId="{B508D683-55BE-4CAB-9AA6-40EF813CF0F2}" destId="{243C9912-0E3C-4A0C-9656-4278158F7B3C}" srcOrd="0" destOrd="0" presId="urn:microsoft.com/office/officeart/2005/8/layout/process4"/>
    <dgm:cxn modelId="{6493391C-B287-4B26-B230-C3AE2FEA0866}" type="presParOf" srcId="{F07B01BA-E381-40EE-A0F8-319884A16ED3}" destId="{DCB9384D-1295-46A8-9E41-5CDBC1865E2A}" srcOrd="3" destOrd="0" presId="urn:microsoft.com/office/officeart/2005/8/layout/process4"/>
    <dgm:cxn modelId="{59501AF7-3379-4812-BE40-C7BAD24BC3D6}" type="presParOf" srcId="{F07B01BA-E381-40EE-A0F8-319884A16ED3}" destId="{8E479361-A904-48EF-9691-A7016CE9D91C}" srcOrd="4" destOrd="0" presId="urn:microsoft.com/office/officeart/2005/8/layout/process4"/>
    <dgm:cxn modelId="{208B6603-E8F9-42CF-A836-AA7A246A02A0}" type="presParOf" srcId="{8E479361-A904-48EF-9691-A7016CE9D91C}" destId="{858D86CF-83DC-4C2E-B2DF-4C6812EE0C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CB2E1-1CAB-472B-933E-21E66F79A00D}"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PE"/>
        </a:p>
      </dgm:t>
    </dgm:pt>
    <dgm:pt modelId="{9BB9D849-B2CE-4992-8FAC-BFA997499AF9}">
      <dgm:prSet/>
      <dgm:spPr/>
      <dgm:t>
        <a:bodyPr/>
        <a:lstStyle/>
        <a:p>
          <a:pPr rtl="0"/>
          <a:r>
            <a:rPr lang="es-ES" smtClean="0"/>
            <a:t>CASO 1: Cuando los SARPs se refieren a equipos o instalaciones que no aplican en la Región.</a:t>
          </a:r>
          <a:endParaRPr lang="es-PE"/>
        </a:p>
      </dgm:t>
    </dgm:pt>
    <dgm:pt modelId="{932E5CB0-D0B3-4013-A5B7-7BCCE51E8615}" type="parTrans" cxnId="{04E187F4-B002-4FB2-9C30-5062F21A72DA}">
      <dgm:prSet/>
      <dgm:spPr/>
      <dgm:t>
        <a:bodyPr/>
        <a:lstStyle/>
        <a:p>
          <a:endParaRPr lang="es-PE"/>
        </a:p>
      </dgm:t>
    </dgm:pt>
    <dgm:pt modelId="{5C333028-73CD-4DDD-93A4-00441CDB6B9E}" type="sibTrans" cxnId="{04E187F4-B002-4FB2-9C30-5062F21A72DA}">
      <dgm:prSet/>
      <dgm:spPr/>
      <dgm:t>
        <a:bodyPr/>
        <a:lstStyle/>
        <a:p>
          <a:endParaRPr lang="es-PE"/>
        </a:p>
      </dgm:t>
    </dgm:pt>
    <dgm:pt modelId="{39C8AA7E-D8CD-47E7-B54F-D146406AA1DA}" type="pres">
      <dgm:prSet presAssocID="{C8ECB2E1-1CAB-472B-933E-21E66F79A00D}" presName="diagram" presStyleCnt="0">
        <dgm:presLayoutVars>
          <dgm:dir/>
        </dgm:presLayoutVars>
      </dgm:prSet>
      <dgm:spPr/>
      <dgm:t>
        <a:bodyPr/>
        <a:lstStyle/>
        <a:p>
          <a:endParaRPr lang="es-PE"/>
        </a:p>
      </dgm:t>
    </dgm:pt>
    <dgm:pt modelId="{8A7A1D76-CCD5-46AA-82EE-437FC31F62FA}" type="pres">
      <dgm:prSet presAssocID="{9BB9D849-B2CE-4992-8FAC-BFA997499AF9}" presName="composite" presStyleCnt="0"/>
      <dgm:spPr/>
    </dgm:pt>
    <dgm:pt modelId="{30C92EB2-A793-45CF-BB6B-149C559AD6B1}" type="pres">
      <dgm:prSet presAssocID="{9BB9D849-B2CE-4992-8FAC-BFA997499AF9}" presName="Image" presStyleLbl="bgShp" presStyleIdx="0" presStyleCnt="1"/>
      <dgm:spPr>
        <a:blipFill rotWithShape="1">
          <a:blip xmlns:r="http://schemas.openxmlformats.org/officeDocument/2006/relationships" r:embed="rId1"/>
          <a:stretch>
            <a:fillRect/>
          </a:stretch>
        </a:blipFill>
      </dgm:spPr>
    </dgm:pt>
    <dgm:pt modelId="{2D660E66-FCED-47AC-BDB9-944BCE5C91FD}" type="pres">
      <dgm:prSet presAssocID="{9BB9D849-B2CE-4992-8FAC-BFA997499AF9}" presName="Parent" presStyleLbl="node0" presStyleIdx="0" presStyleCnt="1">
        <dgm:presLayoutVars>
          <dgm:bulletEnabled val="1"/>
        </dgm:presLayoutVars>
      </dgm:prSet>
      <dgm:spPr/>
      <dgm:t>
        <a:bodyPr/>
        <a:lstStyle/>
        <a:p>
          <a:endParaRPr lang="es-PE"/>
        </a:p>
      </dgm:t>
    </dgm:pt>
  </dgm:ptLst>
  <dgm:cxnLst>
    <dgm:cxn modelId="{A6DB2196-4D97-40AB-9062-D9BA8C0B4ADD}" type="presOf" srcId="{9BB9D849-B2CE-4992-8FAC-BFA997499AF9}" destId="{2D660E66-FCED-47AC-BDB9-944BCE5C91FD}" srcOrd="0" destOrd="0" presId="urn:microsoft.com/office/officeart/2008/layout/BendingPictureCaption"/>
    <dgm:cxn modelId="{9C200B6A-2761-45D5-A4A5-D2C9863E504A}" type="presOf" srcId="{C8ECB2E1-1CAB-472B-933E-21E66F79A00D}" destId="{39C8AA7E-D8CD-47E7-B54F-D146406AA1DA}" srcOrd="0" destOrd="0" presId="urn:microsoft.com/office/officeart/2008/layout/BendingPictureCaption"/>
    <dgm:cxn modelId="{04E187F4-B002-4FB2-9C30-5062F21A72DA}" srcId="{C8ECB2E1-1CAB-472B-933E-21E66F79A00D}" destId="{9BB9D849-B2CE-4992-8FAC-BFA997499AF9}" srcOrd="0" destOrd="0" parTransId="{932E5CB0-D0B3-4013-A5B7-7BCCE51E8615}" sibTransId="{5C333028-73CD-4DDD-93A4-00441CDB6B9E}"/>
    <dgm:cxn modelId="{E76C0F4B-FBAD-476C-A0D2-A82B14D9820C}" type="presParOf" srcId="{39C8AA7E-D8CD-47E7-B54F-D146406AA1DA}" destId="{8A7A1D76-CCD5-46AA-82EE-437FC31F62FA}" srcOrd="0" destOrd="0" presId="urn:microsoft.com/office/officeart/2008/layout/BendingPictureCaption"/>
    <dgm:cxn modelId="{242771CA-D883-4BF4-8372-C988FAF6336D}" type="presParOf" srcId="{8A7A1D76-CCD5-46AA-82EE-437FC31F62FA}" destId="{30C92EB2-A793-45CF-BB6B-149C559AD6B1}" srcOrd="0" destOrd="0" presId="urn:microsoft.com/office/officeart/2008/layout/BendingPictureCaption"/>
    <dgm:cxn modelId="{DDE6B68F-B024-4855-997F-880E2C099232}" type="presParOf" srcId="{8A7A1D76-CCD5-46AA-82EE-437FC31F62FA}" destId="{2D660E66-FCED-47AC-BDB9-944BCE5C91FD}"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6C8CF-C124-42B4-8BA9-7D096B0C1A61}"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PE"/>
        </a:p>
      </dgm:t>
    </dgm:pt>
    <dgm:pt modelId="{01EA8201-9060-4515-AD7D-69852E47142A}">
      <dgm:prSet/>
      <dgm:spPr/>
      <dgm:t>
        <a:bodyPr/>
        <a:lstStyle/>
        <a:p>
          <a:pPr rtl="0"/>
          <a:r>
            <a:rPr lang="es-ES" smtClean="0"/>
            <a:t>CASO 2: Cuando se ha detectado que el requisito de empleo no está establecido en el LAR, los SARPs subsiguientes se han considerado como que no aplican.</a:t>
          </a:r>
          <a:endParaRPr lang="es-PE"/>
        </a:p>
      </dgm:t>
    </dgm:pt>
    <dgm:pt modelId="{29178B4D-62A9-43C3-9535-25E0EE3E0AEF}" type="parTrans" cxnId="{24B7590B-1AEF-4728-B4BC-1670788FEB81}">
      <dgm:prSet/>
      <dgm:spPr/>
      <dgm:t>
        <a:bodyPr/>
        <a:lstStyle/>
        <a:p>
          <a:endParaRPr lang="es-PE"/>
        </a:p>
      </dgm:t>
    </dgm:pt>
    <dgm:pt modelId="{E10F19B3-6923-4345-A42A-F6D66A496379}" type="sibTrans" cxnId="{24B7590B-1AEF-4728-B4BC-1670788FEB81}">
      <dgm:prSet/>
      <dgm:spPr/>
      <dgm:t>
        <a:bodyPr/>
        <a:lstStyle/>
        <a:p>
          <a:endParaRPr lang="es-PE"/>
        </a:p>
      </dgm:t>
    </dgm:pt>
    <dgm:pt modelId="{12BA352D-E814-4EAD-B9A5-05430CFB3E2C}" type="pres">
      <dgm:prSet presAssocID="{38D6C8CF-C124-42B4-8BA9-7D096B0C1A61}" presName="Name0" presStyleCnt="0">
        <dgm:presLayoutVars>
          <dgm:chMax/>
          <dgm:chPref/>
          <dgm:dir/>
        </dgm:presLayoutVars>
      </dgm:prSet>
      <dgm:spPr/>
      <dgm:t>
        <a:bodyPr/>
        <a:lstStyle/>
        <a:p>
          <a:endParaRPr lang="es-PE"/>
        </a:p>
      </dgm:t>
    </dgm:pt>
    <dgm:pt modelId="{22C6D42B-8A48-4443-A124-9F89420394B2}" type="pres">
      <dgm:prSet presAssocID="{01EA8201-9060-4515-AD7D-69852E47142A}" presName="composite" presStyleCnt="0"/>
      <dgm:spPr/>
    </dgm:pt>
    <dgm:pt modelId="{CF9B3ED5-108C-438A-94D7-48AF40CBE42E}" type="pres">
      <dgm:prSet presAssocID="{01EA8201-9060-4515-AD7D-69852E47142A}" presName="Accent" presStyleLbl="alignNode1" presStyleIdx="0" presStyleCnt="1">
        <dgm:presLayoutVars>
          <dgm:chMax val="0"/>
          <dgm:chPref val="0"/>
        </dgm:presLayoutVars>
      </dgm:prSet>
      <dgm:spPr/>
    </dgm:pt>
    <dgm:pt modelId="{FE3E1E4F-4813-465C-B285-6EC5067E4AD5}" type="pres">
      <dgm:prSet presAssocID="{01EA8201-9060-4515-AD7D-69852E47142A}" presName="Image" presStyleLbl="bgImgPlace1" presStyleIdx="0" presStyleCnt="1">
        <dgm:presLayoutVars>
          <dgm:chMax val="0"/>
          <dgm:chPref val="0"/>
          <dgm:bulletEnabled val="1"/>
        </dgm:presLayoutVars>
      </dgm:prSet>
      <dgm:spPr>
        <a:blipFill rotWithShape="1">
          <a:blip xmlns:r="http://schemas.openxmlformats.org/officeDocument/2006/relationships" r:embed="rId1"/>
          <a:stretch>
            <a:fillRect/>
          </a:stretch>
        </a:blipFill>
      </dgm:spPr>
    </dgm:pt>
    <dgm:pt modelId="{444AF5C4-62CB-47A4-B08A-2692903109A9}" type="pres">
      <dgm:prSet presAssocID="{01EA8201-9060-4515-AD7D-69852E47142A}" presName="Parent" presStyleLbl="fgAccFollowNode1" presStyleIdx="0" presStyleCnt="1">
        <dgm:presLayoutVars>
          <dgm:chMax val="0"/>
          <dgm:chPref val="0"/>
          <dgm:bulletEnabled val="1"/>
        </dgm:presLayoutVars>
      </dgm:prSet>
      <dgm:spPr/>
      <dgm:t>
        <a:bodyPr/>
        <a:lstStyle/>
        <a:p>
          <a:endParaRPr lang="es-PE"/>
        </a:p>
      </dgm:t>
    </dgm:pt>
    <dgm:pt modelId="{3C904862-3036-4A75-ACD7-E462664D28CC}" type="pres">
      <dgm:prSet presAssocID="{01EA8201-9060-4515-AD7D-69852E47142A}" presName="Space" presStyleCnt="0">
        <dgm:presLayoutVars>
          <dgm:chMax val="0"/>
          <dgm:chPref val="0"/>
        </dgm:presLayoutVars>
      </dgm:prSet>
      <dgm:spPr/>
    </dgm:pt>
  </dgm:ptLst>
  <dgm:cxnLst>
    <dgm:cxn modelId="{A55D8B3C-E917-45EE-B410-61A05E4AB8AD}" type="presOf" srcId="{38D6C8CF-C124-42B4-8BA9-7D096B0C1A61}" destId="{12BA352D-E814-4EAD-B9A5-05430CFB3E2C}" srcOrd="0" destOrd="0" presId="urn:microsoft.com/office/officeart/2008/layout/AlternatingPictureCircles"/>
    <dgm:cxn modelId="{948E0513-7AD1-498A-A58F-2BBCBCE350A2}" type="presOf" srcId="{01EA8201-9060-4515-AD7D-69852E47142A}" destId="{444AF5C4-62CB-47A4-B08A-2692903109A9}" srcOrd="0" destOrd="0" presId="urn:microsoft.com/office/officeart/2008/layout/AlternatingPictureCircles"/>
    <dgm:cxn modelId="{24B7590B-1AEF-4728-B4BC-1670788FEB81}" srcId="{38D6C8CF-C124-42B4-8BA9-7D096B0C1A61}" destId="{01EA8201-9060-4515-AD7D-69852E47142A}" srcOrd="0" destOrd="0" parTransId="{29178B4D-62A9-43C3-9535-25E0EE3E0AEF}" sibTransId="{E10F19B3-6923-4345-A42A-F6D66A496379}"/>
    <dgm:cxn modelId="{644CBD93-FDF0-4135-A03A-204ADD1E6A2A}" type="presParOf" srcId="{12BA352D-E814-4EAD-B9A5-05430CFB3E2C}" destId="{22C6D42B-8A48-4443-A124-9F89420394B2}" srcOrd="0" destOrd="0" presId="urn:microsoft.com/office/officeart/2008/layout/AlternatingPictureCircles"/>
    <dgm:cxn modelId="{D5C25B21-762B-4573-A1D7-CE698F2D1FE3}" type="presParOf" srcId="{22C6D42B-8A48-4443-A124-9F89420394B2}" destId="{CF9B3ED5-108C-438A-94D7-48AF40CBE42E}" srcOrd="0" destOrd="0" presId="urn:microsoft.com/office/officeart/2008/layout/AlternatingPictureCircles"/>
    <dgm:cxn modelId="{0C994919-AC0C-4F5A-AB10-4D5A25B6BE35}" type="presParOf" srcId="{22C6D42B-8A48-4443-A124-9F89420394B2}" destId="{FE3E1E4F-4813-465C-B285-6EC5067E4AD5}" srcOrd="1" destOrd="0" presId="urn:microsoft.com/office/officeart/2008/layout/AlternatingPictureCircles"/>
    <dgm:cxn modelId="{3899D452-2CDE-428A-BB67-F759117C7C36}" type="presParOf" srcId="{22C6D42B-8A48-4443-A124-9F89420394B2}" destId="{444AF5C4-62CB-47A4-B08A-2692903109A9}" srcOrd="2" destOrd="0" presId="urn:microsoft.com/office/officeart/2008/layout/AlternatingPictureCircles"/>
    <dgm:cxn modelId="{7358241D-BBE5-446E-872C-E36FEAB2E741}" type="presParOf" srcId="{22C6D42B-8A48-4443-A124-9F89420394B2}" destId="{3C904862-3036-4A75-ACD7-E462664D28CC}"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63CEF3-1C8D-4840-8D52-595342FC476A}"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PE"/>
        </a:p>
      </dgm:t>
    </dgm:pt>
    <dgm:pt modelId="{C4B2C4BE-10BE-46F7-A6F2-6EDD3EB7D4EA}">
      <dgm:prSet/>
      <dgm:spPr/>
      <dgm:t>
        <a:bodyPr/>
        <a:lstStyle/>
        <a:p>
          <a:pPr rtl="0"/>
          <a:r>
            <a:rPr lang="es-ES" smtClean="0"/>
            <a:t>Cuando se ha determinado que algún SARP ha sido omitido en el conjunto LAR AGA.</a:t>
          </a:r>
          <a:endParaRPr lang="es-PE"/>
        </a:p>
      </dgm:t>
    </dgm:pt>
    <dgm:pt modelId="{0CF148B5-2A24-4186-A3CF-42EAB01891CD}" type="parTrans" cxnId="{F806936A-C35C-4A2E-8196-83AC53779674}">
      <dgm:prSet/>
      <dgm:spPr/>
      <dgm:t>
        <a:bodyPr/>
        <a:lstStyle/>
        <a:p>
          <a:endParaRPr lang="es-PE"/>
        </a:p>
      </dgm:t>
    </dgm:pt>
    <dgm:pt modelId="{07FADD2B-5A50-42E5-ADF7-E2B0CCAC0AB1}" type="sibTrans" cxnId="{F806936A-C35C-4A2E-8196-83AC53779674}">
      <dgm:prSet/>
      <dgm:spPr/>
      <dgm:t>
        <a:bodyPr/>
        <a:lstStyle/>
        <a:p>
          <a:endParaRPr lang="es-PE"/>
        </a:p>
      </dgm:t>
    </dgm:pt>
    <dgm:pt modelId="{0683798F-4E33-4073-A5F3-21CFA5F463D0}" type="pres">
      <dgm:prSet presAssocID="{C563CEF3-1C8D-4840-8D52-595342FC476A}" presName="Name0" presStyleCnt="0">
        <dgm:presLayoutVars>
          <dgm:dir/>
          <dgm:resizeHandles val="exact"/>
        </dgm:presLayoutVars>
      </dgm:prSet>
      <dgm:spPr/>
      <dgm:t>
        <a:bodyPr/>
        <a:lstStyle/>
        <a:p>
          <a:endParaRPr lang="es-PE"/>
        </a:p>
      </dgm:t>
    </dgm:pt>
    <dgm:pt modelId="{69B4FC92-3B5D-4AF6-9165-F70DAD14018A}" type="pres">
      <dgm:prSet presAssocID="{C4B2C4BE-10BE-46F7-A6F2-6EDD3EB7D4EA}" presName="composite" presStyleCnt="0"/>
      <dgm:spPr/>
    </dgm:pt>
    <dgm:pt modelId="{305A3AB0-BFF4-4DEA-BEAF-BB1CE31BB843}" type="pres">
      <dgm:prSet presAssocID="{C4B2C4BE-10BE-46F7-A6F2-6EDD3EB7D4EA}" presName="rect1" presStyleLbl="bgImgPlace1" presStyleIdx="0" presStyleCnt="1"/>
      <dgm:spPr>
        <a:blipFill rotWithShape="1">
          <a:blip xmlns:r="http://schemas.openxmlformats.org/officeDocument/2006/relationships" r:embed="rId1"/>
          <a:stretch>
            <a:fillRect/>
          </a:stretch>
        </a:blipFill>
      </dgm:spPr>
    </dgm:pt>
    <dgm:pt modelId="{D46EF1B2-0433-4F16-9DA8-43500DAC1C08}" type="pres">
      <dgm:prSet presAssocID="{C4B2C4BE-10BE-46F7-A6F2-6EDD3EB7D4EA}" presName="wedgeRectCallout1" presStyleLbl="node1" presStyleIdx="0" presStyleCnt="1">
        <dgm:presLayoutVars>
          <dgm:bulletEnabled val="1"/>
        </dgm:presLayoutVars>
      </dgm:prSet>
      <dgm:spPr/>
      <dgm:t>
        <a:bodyPr/>
        <a:lstStyle/>
        <a:p>
          <a:endParaRPr lang="es-PE"/>
        </a:p>
      </dgm:t>
    </dgm:pt>
  </dgm:ptLst>
  <dgm:cxnLst>
    <dgm:cxn modelId="{F806936A-C35C-4A2E-8196-83AC53779674}" srcId="{C563CEF3-1C8D-4840-8D52-595342FC476A}" destId="{C4B2C4BE-10BE-46F7-A6F2-6EDD3EB7D4EA}" srcOrd="0" destOrd="0" parTransId="{0CF148B5-2A24-4186-A3CF-42EAB01891CD}" sibTransId="{07FADD2B-5A50-42E5-ADF7-E2B0CCAC0AB1}"/>
    <dgm:cxn modelId="{1AD1BBF1-F992-42A2-9EEE-A6C30006B82D}" type="presOf" srcId="{C563CEF3-1C8D-4840-8D52-595342FC476A}" destId="{0683798F-4E33-4073-A5F3-21CFA5F463D0}" srcOrd="0" destOrd="0" presId="urn:microsoft.com/office/officeart/2008/layout/BendingPictureCaptionList"/>
    <dgm:cxn modelId="{45271560-E03E-4E49-9F7A-E46DADA4052A}" type="presOf" srcId="{C4B2C4BE-10BE-46F7-A6F2-6EDD3EB7D4EA}" destId="{D46EF1B2-0433-4F16-9DA8-43500DAC1C08}" srcOrd="0" destOrd="0" presId="urn:microsoft.com/office/officeart/2008/layout/BendingPictureCaptionList"/>
    <dgm:cxn modelId="{517C1170-0368-490F-ABB6-A028E601C762}" type="presParOf" srcId="{0683798F-4E33-4073-A5F3-21CFA5F463D0}" destId="{69B4FC92-3B5D-4AF6-9165-F70DAD14018A}" srcOrd="0" destOrd="0" presId="urn:microsoft.com/office/officeart/2008/layout/BendingPictureCaptionList"/>
    <dgm:cxn modelId="{B946D4BE-421D-4CAB-81BE-3113FD8F8B3F}" type="presParOf" srcId="{69B4FC92-3B5D-4AF6-9165-F70DAD14018A}" destId="{305A3AB0-BFF4-4DEA-BEAF-BB1CE31BB843}" srcOrd="0" destOrd="0" presId="urn:microsoft.com/office/officeart/2008/layout/BendingPictureCaptionList"/>
    <dgm:cxn modelId="{61CCC982-53F9-4DB2-AA0C-28B647E6C48B}" type="presParOf" srcId="{69B4FC92-3B5D-4AF6-9165-F70DAD14018A}" destId="{D46EF1B2-0433-4F16-9DA8-43500DAC1C0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5F7562-4053-41AE-A0E7-44F2D08AC017}"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PE"/>
        </a:p>
      </dgm:t>
    </dgm:pt>
    <dgm:pt modelId="{7795ACEE-85C1-4906-9A9C-453BC295A1C5}">
      <dgm:prSet/>
      <dgm:spPr/>
      <dgm:t>
        <a:bodyPr/>
        <a:lstStyle/>
        <a:p>
          <a:pPr rtl="0"/>
          <a:r>
            <a:rPr lang="es-ES" dirty="0" smtClean="0">
              <a:solidFill>
                <a:schemeClr val="accent1"/>
              </a:solidFill>
            </a:rPr>
            <a:t>Cuando se ha determinado que una parte relevante de algún SARP ha sido omitida en la disposición establecida en el conjunto LAR AGA.</a:t>
          </a:r>
          <a:endParaRPr lang="es-PE" dirty="0">
            <a:solidFill>
              <a:schemeClr val="accent1"/>
            </a:solidFill>
          </a:endParaRPr>
        </a:p>
      </dgm:t>
    </dgm:pt>
    <dgm:pt modelId="{B2B991BA-778C-4F5C-9985-5ACA93497907}" type="parTrans" cxnId="{9ADB1A84-98BE-4B00-9A5B-0151667CD897}">
      <dgm:prSet/>
      <dgm:spPr/>
      <dgm:t>
        <a:bodyPr/>
        <a:lstStyle/>
        <a:p>
          <a:endParaRPr lang="es-PE"/>
        </a:p>
      </dgm:t>
    </dgm:pt>
    <dgm:pt modelId="{9FAD3EB6-9B60-4BF7-AA05-A91892EA41FB}" type="sibTrans" cxnId="{9ADB1A84-98BE-4B00-9A5B-0151667CD897}">
      <dgm:prSet/>
      <dgm:spPr/>
      <dgm:t>
        <a:bodyPr/>
        <a:lstStyle/>
        <a:p>
          <a:endParaRPr lang="es-PE"/>
        </a:p>
      </dgm:t>
    </dgm:pt>
    <dgm:pt modelId="{8BD0D8D3-55AA-460F-AF79-CF8E33BF3249}" type="pres">
      <dgm:prSet presAssocID="{6E5F7562-4053-41AE-A0E7-44F2D08AC017}" presName="Name0" presStyleCnt="0">
        <dgm:presLayoutVars>
          <dgm:dir/>
          <dgm:resizeHandles val="exact"/>
        </dgm:presLayoutVars>
      </dgm:prSet>
      <dgm:spPr/>
      <dgm:t>
        <a:bodyPr/>
        <a:lstStyle/>
        <a:p>
          <a:endParaRPr lang="es-PE"/>
        </a:p>
      </dgm:t>
    </dgm:pt>
    <dgm:pt modelId="{CBFED91F-B9DB-4032-8B7B-91E388C9C2D5}" type="pres">
      <dgm:prSet presAssocID="{7795ACEE-85C1-4906-9A9C-453BC295A1C5}" presName="composite" presStyleCnt="0"/>
      <dgm:spPr/>
    </dgm:pt>
    <dgm:pt modelId="{92F6C666-8243-4CFC-AAFE-725CE100130C}" type="pres">
      <dgm:prSet presAssocID="{7795ACEE-85C1-4906-9A9C-453BC295A1C5}" presName="rect1" presStyleLbl="bgShp" presStyleIdx="0" presStyleCnt="1"/>
      <dgm:spPr>
        <a:blipFill rotWithShape="1">
          <a:blip xmlns:r="http://schemas.openxmlformats.org/officeDocument/2006/relationships" r:embed="rId1"/>
          <a:stretch>
            <a:fillRect/>
          </a:stretch>
        </a:blipFill>
      </dgm:spPr>
    </dgm:pt>
    <dgm:pt modelId="{CF63CEBD-939C-44F2-BF0C-4A26A4CBD9A5}" type="pres">
      <dgm:prSet presAssocID="{7795ACEE-85C1-4906-9A9C-453BC295A1C5}" presName="rect2" presStyleLbl="trBgShp" presStyleIdx="0" presStyleCnt="1" custScaleX="77312" custScaleY="132844" custLinFactNeighborX="34965" custLinFactNeighborY="8578">
        <dgm:presLayoutVars>
          <dgm:bulletEnabled val="1"/>
        </dgm:presLayoutVars>
      </dgm:prSet>
      <dgm:spPr/>
      <dgm:t>
        <a:bodyPr/>
        <a:lstStyle/>
        <a:p>
          <a:endParaRPr lang="es-PE"/>
        </a:p>
      </dgm:t>
    </dgm:pt>
  </dgm:ptLst>
  <dgm:cxnLst>
    <dgm:cxn modelId="{9ADB1A84-98BE-4B00-9A5B-0151667CD897}" srcId="{6E5F7562-4053-41AE-A0E7-44F2D08AC017}" destId="{7795ACEE-85C1-4906-9A9C-453BC295A1C5}" srcOrd="0" destOrd="0" parTransId="{B2B991BA-778C-4F5C-9985-5ACA93497907}" sibTransId="{9FAD3EB6-9B60-4BF7-AA05-A91892EA41FB}"/>
    <dgm:cxn modelId="{703B7839-CD5D-489B-BE33-667CDC2066D6}" type="presOf" srcId="{7795ACEE-85C1-4906-9A9C-453BC295A1C5}" destId="{CF63CEBD-939C-44F2-BF0C-4A26A4CBD9A5}" srcOrd="0" destOrd="0" presId="urn:microsoft.com/office/officeart/2008/layout/BendingPictureSemiTransparentText"/>
    <dgm:cxn modelId="{ED879356-6133-4AB5-ACDE-37601391372D}" type="presOf" srcId="{6E5F7562-4053-41AE-A0E7-44F2D08AC017}" destId="{8BD0D8D3-55AA-460F-AF79-CF8E33BF3249}" srcOrd="0" destOrd="0" presId="urn:microsoft.com/office/officeart/2008/layout/BendingPictureSemiTransparentText"/>
    <dgm:cxn modelId="{C721DEBD-61D3-4B2E-9723-ED3E687C8048}" type="presParOf" srcId="{8BD0D8D3-55AA-460F-AF79-CF8E33BF3249}" destId="{CBFED91F-B9DB-4032-8B7B-91E388C9C2D5}" srcOrd="0" destOrd="0" presId="urn:microsoft.com/office/officeart/2008/layout/BendingPictureSemiTransparentText"/>
    <dgm:cxn modelId="{F27C4AD3-78C2-4371-B97F-EBD986DCAFA1}" type="presParOf" srcId="{CBFED91F-B9DB-4032-8B7B-91E388C9C2D5}" destId="{92F6C666-8243-4CFC-AAFE-725CE100130C}" srcOrd="0" destOrd="0" presId="urn:microsoft.com/office/officeart/2008/layout/BendingPictureSemiTransparentText"/>
    <dgm:cxn modelId="{92F4EEDB-AF4C-4C60-A4B8-88877F15E2B8}" type="presParOf" srcId="{CBFED91F-B9DB-4032-8B7B-91E388C9C2D5}" destId="{CF63CEBD-939C-44F2-BF0C-4A26A4CBD9A5}"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CE0053-AF9D-4DF6-A2A6-69A32644701B}"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PE"/>
        </a:p>
      </dgm:t>
    </dgm:pt>
    <dgm:pt modelId="{CBB56241-F57A-4275-BCDF-4B8AAA4200E9}">
      <dgm:prSet phldrT="[Text]"/>
      <dgm:spPr/>
      <dgm:t>
        <a:bodyPr/>
        <a:lstStyle/>
        <a:p>
          <a:r>
            <a:rPr lang="es-ES" dirty="0" smtClean="0"/>
            <a:t>Hay otras diferencias que deben quedar así y ser notificadas a la OACI</a:t>
          </a:r>
          <a:endParaRPr lang="es-PE" dirty="0"/>
        </a:p>
      </dgm:t>
    </dgm:pt>
    <dgm:pt modelId="{A0361AA3-3FC2-495F-92D3-E37CDB071611}" type="parTrans" cxnId="{6E078F62-7164-46A3-9EAA-F0AEC747AB4E}">
      <dgm:prSet/>
      <dgm:spPr/>
      <dgm:t>
        <a:bodyPr/>
        <a:lstStyle/>
        <a:p>
          <a:endParaRPr lang="es-PE"/>
        </a:p>
      </dgm:t>
    </dgm:pt>
    <dgm:pt modelId="{5F506BB9-094B-4AA8-80E3-298EFE9E1422}" type="sibTrans" cxnId="{6E078F62-7164-46A3-9EAA-F0AEC747AB4E}">
      <dgm:prSet/>
      <dgm:spPr/>
      <dgm:t>
        <a:bodyPr/>
        <a:lstStyle/>
        <a:p>
          <a:endParaRPr lang="es-PE"/>
        </a:p>
      </dgm:t>
    </dgm:pt>
    <dgm:pt modelId="{C0486BA9-B6DB-4BD6-8734-A9717024492B}" type="pres">
      <dgm:prSet presAssocID="{BCCE0053-AF9D-4DF6-A2A6-69A32644701B}" presName="diagram" presStyleCnt="0">
        <dgm:presLayoutVars>
          <dgm:dir/>
        </dgm:presLayoutVars>
      </dgm:prSet>
      <dgm:spPr/>
      <dgm:t>
        <a:bodyPr/>
        <a:lstStyle/>
        <a:p>
          <a:endParaRPr lang="es-PE"/>
        </a:p>
      </dgm:t>
    </dgm:pt>
    <dgm:pt modelId="{9CAC1E18-1BD0-4BCD-90D4-550965230574}" type="pres">
      <dgm:prSet presAssocID="{CBB56241-F57A-4275-BCDF-4B8AAA4200E9}" presName="composite" presStyleCnt="0"/>
      <dgm:spPr/>
    </dgm:pt>
    <dgm:pt modelId="{595A811B-7707-4F94-9499-9F767F1378A8}" type="pres">
      <dgm:prSet presAssocID="{CBB56241-F57A-4275-BCDF-4B8AAA4200E9}" presName="Image" presStyleLbl="bgShp" presStyleIdx="0" presStyleCnt="1"/>
      <dgm:spPr>
        <a:blipFill rotWithShape="1">
          <a:blip xmlns:r="http://schemas.openxmlformats.org/officeDocument/2006/relationships" r:embed="rId1"/>
          <a:stretch>
            <a:fillRect/>
          </a:stretch>
        </a:blipFill>
      </dgm:spPr>
    </dgm:pt>
    <dgm:pt modelId="{5B6A64FE-2D46-4AF4-84B1-30326449BE56}" type="pres">
      <dgm:prSet presAssocID="{CBB56241-F57A-4275-BCDF-4B8AAA4200E9}" presName="Parent" presStyleLbl="node0" presStyleIdx="0" presStyleCnt="1">
        <dgm:presLayoutVars>
          <dgm:bulletEnabled val="1"/>
        </dgm:presLayoutVars>
      </dgm:prSet>
      <dgm:spPr/>
      <dgm:t>
        <a:bodyPr/>
        <a:lstStyle/>
        <a:p>
          <a:endParaRPr lang="es-PE"/>
        </a:p>
      </dgm:t>
    </dgm:pt>
  </dgm:ptLst>
  <dgm:cxnLst>
    <dgm:cxn modelId="{6E078F62-7164-46A3-9EAA-F0AEC747AB4E}" srcId="{BCCE0053-AF9D-4DF6-A2A6-69A32644701B}" destId="{CBB56241-F57A-4275-BCDF-4B8AAA4200E9}" srcOrd="0" destOrd="0" parTransId="{A0361AA3-3FC2-495F-92D3-E37CDB071611}" sibTransId="{5F506BB9-094B-4AA8-80E3-298EFE9E1422}"/>
    <dgm:cxn modelId="{C0EC6ADB-9E7C-444D-8B71-4C015EE872D3}" type="presOf" srcId="{CBB56241-F57A-4275-BCDF-4B8AAA4200E9}" destId="{5B6A64FE-2D46-4AF4-84B1-30326449BE56}" srcOrd="0" destOrd="0" presId="urn:microsoft.com/office/officeart/2008/layout/BendingPictureCaption"/>
    <dgm:cxn modelId="{E09A3F92-1E0E-4F6C-9D59-5FF4EB8E68C2}" type="presOf" srcId="{BCCE0053-AF9D-4DF6-A2A6-69A32644701B}" destId="{C0486BA9-B6DB-4BD6-8734-A9717024492B}" srcOrd="0" destOrd="0" presId="urn:microsoft.com/office/officeart/2008/layout/BendingPictureCaption"/>
    <dgm:cxn modelId="{92997218-CA51-4AE4-9F39-49364494BF1F}" type="presParOf" srcId="{C0486BA9-B6DB-4BD6-8734-A9717024492B}" destId="{9CAC1E18-1BD0-4BCD-90D4-550965230574}" srcOrd="0" destOrd="0" presId="urn:microsoft.com/office/officeart/2008/layout/BendingPictureCaption"/>
    <dgm:cxn modelId="{0565CF5C-0233-4F24-8DAD-820816A5F7B4}" type="presParOf" srcId="{9CAC1E18-1BD0-4BCD-90D4-550965230574}" destId="{595A811B-7707-4F94-9499-9F767F1378A8}" srcOrd="0" destOrd="0" presId="urn:microsoft.com/office/officeart/2008/layout/BendingPictureCaption"/>
    <dgm:cxn modelId="{E5D77C97-2B34-4ECE-AD72-33E5AF52F0E7}" type="presParOf" srcId="{9CAC1E18-1BD0-4BCD-90D4-550965230574}" destId="{5B6A64FE-2D46-4AF4-84B1-30326449BE56}"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4BDEB-58C3-4FE7-96E5-D16E95B292B9}"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PE"/>
        </a:p>
      </dgm:t>
    </dgm:pt>
    <dgm:pt modelId="{D0025883-3070-4BBE-82DF-DC23F1B65800}">
      <dgm:prSet/>
      <dgm:spPr/>
      <dgm:t>
        <a:bodyPr/>
        <a:lstStyle/>
        <a:p>
          <a:pPr rtl="0"/>
          <a:r>
            <a:rPr lang="es-MX" dirty="0" smtClean="0"/>
            <a:t>1. Cuando el SARP no está en el cuerpo del LAR pero si es incluido en algún Apéndice, aun cuando se ha omitido la referencia.</a:t>
          </a:r>
          <a:endParaRPr lang="es-PE" dirty="0"/>
        </a:p>
      </dgm:t>
    </dgm:pt>
    <dgm:pt modelId="{5893C87A-C078-40FE-845E-50D29AF2ACCE}" type="parTrans" cxnId="{54087F42-424A-420E-8F3C-2A8E1DF90BEA}">
      <dgm:prSet/>
      <dgm:spPr/>
      <dgm:t>
        <a:bodyPr/>
        <a:lstStyle/>
        <a:p>
          <a:endParaRPr lang="es-PE"/>
        </a:p>
      </dgm:t>
    </dgm:pt>
    <dgm:pt modelId="{B14AE1BC-5FD5-41A9-AC69-613C52B95D2A}" type="sibTrans" cxnId="{54087F42-424A-420E-8F3C-2A8E1DF90BEA}">
      <dgm:prSet/>
      <dgm:spPr/>
      <dgm:t>
        <a:bodyPr/>
        <a:lstStyle/>
        <a:p>
          <a:endParaRPr lang="es-PE"/>
        </a:p>
      </dgm:t>
    </dgm:pt>
    <dgm:pt modelId="{49E63838-57FF-4795-9047-7CA8CB15CB14}" type="pres">
      <dgm:prSet presAssocID="{EE04BDEB-58C3-4FE7-96E5-D16E95B292B9}" presName="Name0" presStyleCnt="0">
        <dgm:presLayoutVars>
          <dgm:chMax/>
          <dgm:chPref/>
          <dgm:dir/>
        </dgm:presLayoutVars>
      </dgm:prSet>
      <dgm:spPr/>
      <dgm:t>
        <a:bodyPr/>
        <a:lstStyle/>
        <a:p>
          <a:endParaRPr lang="es-PE"/>
        </a:p>
      </dgm:t>
    </dgm:pt>
    <dgm:pt modelId="{7B5F9FF0-34A2-41C2-87B9-FF88700F183F}" type="pres">
      <dgm:prSet presAssocID="{D0025883-3070-4BBE-82DF-DC23F1B65800}" presName="composite" presStyleCnt="0"/>
      <dgm:spPr/>
    </dgm:pt>
    <dgm:pt modelId="{848E96C3-F4EE-4A78-ACDA-7E41817E9133}" type="pres">
      <dgm:prSet presAssocID="{D0025883-3070-4BBE-82DF-DC23F1B65800}" presName="Accent" presStyleLbl="alignNode1" presStyleIdx="0" presStyleCnt="1">
        <dgm:presLayoutVars>
          <dgm:chMax val="0"/>
          <dgm:chPref val="0"/>
        </dgm:presLayoutVars>
      </dgm:prSet>
      <dgm:spPr/>
    </dgm:pt>
    <dgm:pt modelId="{BD9149A6-C054-4626-BF01-B8D931EE083B}" type="pres">
      <dgm:prSet presAssocID="{D0025883-3070-4BBE-82DF-DC23F1B65800}" presName="Image" presStyleLbl="bgImgPlace1" presStyleIdx="0" presStyleCnt="1">
        <dgm:presLayoutVars>
          <dgm:chMax val="0"/>
          <dgm:chPref val="0"/>
          <dgm:bulletEnabled val="1"/>
        </dgm:presLayoutVars>
      </dgm:prSet>
      <dgm:spPr>
        <a:blipFill rotWithShape="1">
          <a:blip xmlns:r="http://schemas.openxmlformats.org/officeDocument/2006/relationships" r:embed="rId1"/>
          <a:stretch>
            <a:fillRect/>
          </a:stretch>
        </a:blipFill>
      </dgm:spPr>
    </dgm:pt>
    <dgm:pt modelId="{96F820E2-D372-4F49-B5E0-64AAE3B16974}" type="pres">
      <dgm:prSet presAssocID="{D0025883-3070-4BBE-82DF-DC23F1B65800}" presName="Parent" presStyleLbl="fgAccFollowNode1" presStyleIdx="0" presStyleCnt="1">
        <dgm:presLayoutVars>
          <dgm:chMax val="0"/>
          <dgm:chPref val="0"/>
          <dgm:bulletEnabled val="1"/>
        </dgm:presLayoutVars>
      </dgm:prSet>
      <dgm:spPr/>
      <dgm:t>
        <a:bodyPr/>
        <a:lstStyle/>
        <a:p>
          <a:endParaRPr lang="es-PE"/>
        </a:p>
      </dgm:t>
    </dgm:pt>
    <dgm:pt modelId="{F36BCD2F-8860-4306-BE6E-0CE6CA27B28E}" type="pres">
      <dgm:prSet presAssocID="{D0025883-3070-4BBE-82DF-DC23F1B65800}" presName="Space" presStyleCnt="0">
        <dgm:presLayoutVars>
          <dgm:chMax val="0"/>
          <dgm:chPref val="0"/>
        </dgm:presLayoutVars>
      </dgm:prSet>
      <dgm:spPr/>
    </dgm:pt>
  </dgm:ptLst>
  <dgm:cxnLst>
    <dgm:cxn modelId="{6DF649F1-4E32-41F9-B50B-363E9A5809DA}" type="presOf" srcId="{D0025883-3070-4BBE-82DF-DC23F1B65800}" destId="{96F820E2-D372-4F49-B5E0-64AAE3B16974}" srcOrd="0" destOrd="0" presId="urn:microsoft.com/office/officeart/2008/layout/AlternatingPictureCircles"/>
    <dgm:cxn modelId="{54087F42-424A-420E-8F3C-2A8E1DF90BEA}" srcId="{EE04BDEB-58C3-4FE7-96E5-D16E95B292B9}" destId="{D0025883-3070-4BBE-82DF-DC23F1B65800}" srcOrd="0" destOrd="0" parTransId="{5893C87A-C078-40FE-845E-50D29AF2ACCE}" sibTransId="{B14AE1BC-5FD5-41A9-AC69-613C52B95D2A}"/>
    <dgm:cxn modelId="{A14944A1-391F-4603-8934-CB36BA247067}" type="presOf" srcId="{EE04BDEB-58C3-4FE7-96E5-D16E95B292B9}" destId="{49E63838-57FF-4795-9047-7CA8CB15CB14}" srcOrd="0" destOrd="0" presId="urn:microsoft.com/office/officeart/2008/layout/AlternatingPictureCircles"/>
    <dgm:cxn modelId="{DFB702B2-90F9-4253-9600-89E219CC2627}" type="presParOf" srcId="{49E63838-57FF-4795-9047-7CA8CB15CB14}" destId="{7B5F9FF0-34A2-41C2-87B9-FF88700F183F}" srcOrd="0" destOrd="0" presId="urn:microsoft.com/office/officeart/2008/layout/AlternatingPictureCircles"/>
    <dgm:cxn modelId="{4CC40089-777C-4697-BA71-23651B32BB1F}" type="presParOf" srcId="{7B5F9FF0-34A2-41C2-87B9-FF88700F183F}" destId="{848E96C3-F4EE-4A78-ACDA-7E41817E9133}" srcOrd="0" destOrd="0" presId="urn:microsoft.com/office/officeart/2008/layout/AlternatingPictureCircles"/>
    <dgm:cxn modelId="{D44DE0AA-C23F-4E11-BDE7-CFDDD0C54DAE}" type="presParOf" srcId="{7B5F9FF0-34A2-41C2-87B9-FF88700F183F}" destId="{BD9149A6-C054-4626-BF01-B8D931EE083B}" srcOrd="1" destOrd="0" presId="urn:microsoft.com/office/officeart/2008/layout/AlternatingPictureCircles"/>
    <dgm:cxn modelId="{DEB3A110-EAC9-480F-B3BF-38A7ADB9AFE9}" type="presParOf" srcId="{7B5F9FF0-34A2-41C2-87B9-FF88700F183F}" destId="{96F820E2-D372-4F49-B5E0-64AAE3B16974}" srcOrd="2" destOrd="0" presId="urn:microsoft.com/office/officeart/2008/layout/AlternatingPictureCircles"/>
    <dgm:cxn modelId="{585F25B1-F81A-4218-AD6D-9B17B1792BA6}" type="presParOf" srcId="{7B5F9FF0-34A2-41C2-87B9-FF88700F183F}" destId="{F36BCD2F-8860-4306-BE6E-0CE6CA27B28E}"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651373-73C1-4724-AFB5-14F18DF9C7C2}"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s-PE"/>
        </a:p>
      </dgm:t>
    </dgm:pt>
    <dgm:pt modelId="{A445C402-078E-4F86-B492-E7CE883A5E64}">
      <dgm:prSet custT="1"/>
      <dgm:spPr/>
      <dgm:t>
        <a:bodyPr/>
        <a:lstStyle/>
        <a:p>
          <a:pPr rtl="0"/>
          <a:r>
            <a:rPr lang="es-MX" sz="2800" dirty="0" smtClean="0"/>
            <a:t>2. Cuando no se incluyeron notas, a pesar de ser relevantes.</a:t>
          </a:r>
          <a:endParaRPr lang="es-PE" sz="2800" dirty="0"/>
        </a:p>
      </dgm:t>
    </dgm:pt>
    <dgm:pt modelId="{B757AC89-2A69-4222-9B0F-67F54636BCA7}" type="parTrans" cxnId="{8747FB6A-93F6-40B8-8770-ABCBF67FB0A4}">
      <dgm:prSet/>
      <dgm:spPr/>
      <dgm:t>
        <a:bodyPr/>
        <a:lstStyle/>
        <a:p>
          <a:endParaRPr lang="es-PE"/>
        </a:p>
      </dgm:t>
    </dgm:pt>
    <dgm:pt modelId="{66AA1CB8-8916-4AF8-ACAD-6B5FAB9D2510}" type="sibTrans" cxnId="{8747FB6A-93F6-40B8-8770-ABCBF67FB0A4}">
      <dgm:prSet/>
      <dgm:spPr/>
      <dgm:t>
        <a:bodyPr/>
        <a:lstStyle/>
        <a:p>
          <a:endParaRPr lang="es-PE"/>
        </a:p>
      </dgm:t>
    </dgm:pt>
    <dgm:pt modelId="{BB021323-5588-409D-B960-063699CA240A}" type="pres">
      <dgm:prSet presAssocID="{E3651373-73C1-4724-AFB5-14F18DF9C7C2}" presName="Name0" presStyleCnt="0">
        <dgm:presLayoutVars>
          <dgm:chMax/>
          <dgm:chPref/>
          <dgm:dir/>
        </dgm:presLayoutVars>
      </dgm:prSet>
      <dgm:spPr/>
      <dgm:t>
        <a:bodyPr/>
        <a:lstStyle/>
        <a:p>
          <a:endParaRPr lang="es-PE"/>
        </a:p>
      </dgm:t>
    </dgm:pt>
    <dgm:pt modelId="{D1863C67-5BA4-4758-8D98-C114587BB1CB}" type="pres">
      <dgm:prSet presAssocID="{A445C402-078E-4F86-B492-E7CE883A5E64}" presName="composite" presStyleCnt="0"/>
      <dgm:spPr/>
    </dgm:pt>
    <dgm:pt modelId="{55140344-80F5-4C2A-82D6-734210B0DE5C}" type="pres">
      <dgm:prSet presAssocID="{A445C402-078E-4F86-B492-E7CE883A5E64}" presName="ParentText" presStyleLbl="revTx" presStyleIdx="0" presStyleCnt="1" custScaleX="80235" custScaleY="237764" custLinFactNeighborX="-22389" custLinFactNeighborY="-33656">
        <dgm:presLayoutVars>
          <dgm:chMax val="0"/>
          <dgm:chPref val="0"/>
          <dgm:bulletEnabled val="1"/>
        </dgm:presLayoutVars>
      </dgm:prSet>
      <dgm:spPr/>
      <dgm:t>
        <a:bodyPr/>
        <a:lstStyle/>
        <a:p>
          <a:endParaRPr lang="es-PE"/>
        </a:p>
      </dgm:t>
    </dgm:pt>
    <dgm:pt modelId="{C1885AA8-7B47-4396-9A8F-843BC23BE55C}" type="pres">
      <dgm:prSet presAssocID="{A445C402-078E-4F86-B492-E7CE883A5E64}" presName="Accent1" presStyleLbl="parChTrans1D1" presStyleIdx="0" presStyleCnt="1" custScaleX="125105" custScaleY="123374" custLinFactNeighborX="-827" custLinFactNeighborY="-5482"/>
      <dgm:spPr/>
    </dgm:pt>
    <dgm:pt modelId="{C4F9FD94-CF90-41B0-ACDB-AB576B50D506}" type="pres">
      <dgm:prSet presAssocID="{A445C402-078E-4F86-B492-E7CE883A5E64}" presName="Image" presStyleLbl="alignImgPlace1" presStyleIdx="0" presStyleCnt="1" custScaleX="103511" custScaleY="118674" custLinFactNeighborX="527" custLinFactNeighborY="9032"/>
      <dgm:spPr>
        <a:blipFill rotWithShape="1">
          <a:blip xmlns:r="http://schemas.openxmlformats.org/officeDocument/2006/relationships" r:embed="rId1"/>
          <a:stretch>
            <a:fillRect/>
          </a:stretch>
        </a:blipFill>
      </dgm:spPr>
    </dgm:pt>
  </dgm:ptLst>
  <dgm:cxnLst>
    <dgm:cxn modelId="{B930BD37-B007-4E15-893D-9154C4703B94}" type="presOf" srcId="{E3651373-73C1-4724-AFB5-14F18DF9C7C2}" destId="{BB021323-5588-409D-B960-063699CA240A}" srcOrd="0" destOrd="0" presId="urn:microsoft.com/office/officeart/2011/layout/Picture Frame"/>
    <dgm:cxn modelId="{8747FB6A-93F6-40B8-8770-ABCBF67FB0A4}" srcId="{E3651373-73C1-4724-AFB5-14F18DF9C7C2}" destId="{A445C402-078E-4F86-B492-E7CE883A5E64}" srcOrd="0" destOrd="0" parTransId="{B757AC89-2A69-4222-9B0F-67F54636BCA7}" sibTransId="{66AA1CB8-8916-4AF8-ACAD-6B5FAB9D2510}"/>
    <dgm:cxn modelId="{02EC1EE9-148F-44D6-9E61-57087384528B}" type="presOf" srcId="{A445C402-078E-4F86-B492-E7CE883A5E64}" destId="{55140344-80F5-4C2A-82D6-734210B0DE5C}" srcOrd="0" destOrd="0" presId="urn:microsoft.com/office/officeart/2011/layout/Picture Frame"/>
    <dgm:cxn modelId="{D3714B5D-9DF4-427F-9929-634F9DE9EF88}" type="presParOf" srcId="{BB021323-5588-409D-B960-063699CA240A}" destId="{D1863C67-5BA4-4758-8D98-C114587BB1CB}" srcOrd="0" destOrd="0" presId="urn:microsoft.com/office/officeart/2011/layout/Picture Frame"/>
    <dgm:cxn modelId="{38CD743C-22C0-4000-B2EC-50C3BD327F0F}" type="presParOf" srcId="{D1863C67-5BA4-4758-8D98-C114587BB1CB}" destId="{55140344-80F5-4C2A-82D6-734210B0DE5C}" srcOrd="0" destOrd="0" presId="urn:microsoft.com/office/officeart/2011/layout/Picture Frame"/>
    <dgm:cxn modelId="{14A9321B-F287-4C09-BFB7-D3690E45B193}" type="presParOf" srcId="{D1863C67-5BA4-4758-8D98-C114587BB1CB}" destId="{C1885AA8-7B47-4396-9A8F-843BC23BE55C}" srcOrd="1" destOrd="0" presId="urn:microsoft.com/office/officeart/2011/layout/Picture Frame"/>
    <dgm:cxn modelId="{A934BB40-109E-4D4A-A95C-CB1579857679}" type="presParOf" srcId="{D1863C67-5BA4-4758-8D98-C114587BB1CB}" destId="{C4F9FD94-CF90-41B0-ACDB-AB576B50D506}"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F2E48-1113-4898-BD2E-A13DE94E2042}">
      <dsp:nvSpPr>
        <dsp:cNvPr id="0" name=""/>
        <dsp:cNvSpPr/>
      </dsp:nvSpPr>
      <dsp:spPr>
        <a:xfrm>
          <a:off x="627245" y="0"/>
          <a:ext cx="7108781" cy="48531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2FAD1-AA4E-4A86-9559-C20FBF225E31}">
      <dsp:nvSpPr>
        <dsp:cNvPr id="0" name=""/>
        <dsp:cNvSpPr/>
      </dsp:nvSpPr>
      <dsp:spPr>
        <a:xfrm>
          <a:off x="8983" y="1455940"/>
          <a:ext cx="2691928" cy="19412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t>1183 SARPS Anexo 14 - Aeródromos, Vol. I</a:t>
          </a:r>
          <a:endParaRPr lang="es-PE" sz="1800" kern="1200" dirty="0"/>
        </a:p>
      </dsp:txBody>
      <dsp:txXfrm>
        <a:off x="103747" y="1550704"/>
        <a:ext cx="2502400" cy="1751726"/>
      </dsp:txXfrm>
    </dsp:sp>
    <dsp:sp modelId="{C4DC2A2F-3453-4B2A-96C0-6D6169370809}">
      <dsp:nvSpPr>
        <dsp:cNvPr id="0" name=""/>
        <dsp:cNvSpPr/>
      </dsp:nvSpPr>
      <dsp:spPr>
        <a:xfrm>
          <a:off x="2835671" y="1455940"/>
          <a:ext cx="2691928" cy="19412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smtClean="0"/>
            <a:t>Evaluación, comparación y determinación de adecuación de las normas del conjunto LAR AGA.</a:t>
          </a:r>
          <a:endParaRPr lang="es-PE" sz="1800" kern="1200"/>
        </a:p>
      </dsp:txBody>
      <dsp:txXfrm>
        <a:off x="2930435" y="1550704"/>
        <a:ext cx="2502400" cy="1751726"/>
      </dsp:txXfrm>
    </dsp:sp>
    <dsp:sp modelId="{1DCBB935-A4C9-4D29-8DBC-51D8DF0538F2}">
      <dsp:nvSpPr>
        <dsp:cNvPr id="0" name=""/>
        <dsp:cNvSpPr/>
      </dsp:nvSpPr>
      <dsp:spPr>
        <a:xfrm>
          <a:off x="5662359" y="1455940"/>
          <a:ext cx="2691928" cy="19412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smtClean="0"/>
            <a:t>Información introducida en el sistema de identificación electrónica de diferencias (EFOD) y chequeo cruzado (Cross Check).</a:t>
          </a:r>
          <a:endParaRPr lang="es-PE" sz="1800" kern="1200"/>
        </a:p>
      </dsp:txBody>
      <dsp:txXfrm>
        <a:off x="5757123" y="1550704"/>
        <a:ext cx="2502400" cy="1751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BD5C-6C6C-45B1-BBBD-551BC99E9BD4}">
      <dsp:nvSpPr>
        <dsp:cNvPr id="0" name=""/>
        <dsp:cNvSpPr/>
      </dsp:nvSpPr>
      <dsp:spPr>
        <a:xfrm>
          <a:off x="1607" y="1234683"/>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MX" sz="2100" kern="1200" smtClean="0"/>
            <a:t>SARPS dispersados en conjunto LAR AGA y algunos pueden haber sido identificados como diferencia al no haber sido ubicados oportunamente.</a:t>
          </a:r>
          <a:endParaRPr lang="es-PE" sz="2100" kern="1200"/>
        </a:p>
      </dsp:txBody>
      <dsp:txXfrm>
        <a:off x="61843" y="1294919"/>
        <a:ext cx="3307188" cy="1936124"/>
      </dsp:txXfrm>
    </dsp:sp>
    <dsp:sp modelId="{ECAA5F27-24CB-4856-8021-16DA6D55D507}">
      <dsp:nvSpPr>
        <dsp:cNvPr id="0" name=""/>
        <dsp:cNvSpPr/>
      </dsp:nvSpPr>
      <dsp:spPr>
        <a:xfrm>
          <a:off x="3772033" y="1837951"/>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PE" sz="1700" kern="1200"/>
        </a:p>
      </dsp:txBody>
      <dsp:txXfrm>
        <a:off x="3772033" y="2007963"/>
        <a:ext cx="508665" cy="510035"/>
      </dsp:txXfrm>
    </dsp:sp>
    <dsp:sp modelId="{E225A4BF-C1FC-4140-ADE0-88AAC3BFDFDB}">
      <dsp:nvSpPr>
        <dsp:cNvPr id="0" name=""/>
        <dsp:cNvSpPr/>
      </dsp:nvSpPr>
      <dsp:spPr>
        <a:xfrm>
          <a:off x="4800332" y="1234683"/>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MX" sz="2100" kern="1200" smtClean="0"/>
            <a:t>El Panel AGA puede tener criterios distintos sobre SARPS que deben considerarse como diferencia.</a:t>
          </a:r>
          <a:endParaRPr lang="es-PE" sz="2100" kern="1200"/>
        </a:p>
      </dsp:txBody>
      <dsp:txXfrm>
        <a:off x="4860568" y="1294919"/>
        <a:ext cx="3307188" cy="19361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E7E1B-4F0E-455E-96CA-DAE7C8A1C572}">
      <dsp:nvSpPr>
        <dsp:cNvPr id="0" name=""/>
        <dsp:cNvSpPr/>
      </dsp:nvSpPr>
      <dsp:spPr>
        <a:xfrm>
          <a:off x="6293193" y="0"/>
          <a:ext cx="1743673" cy="4781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l" defTabSz="577850" rtl="0">
            <a:lnSpc>
              <a:spcPct val="90000"/>
            </a:lnSpc>
            <a:spcBef>
              <a:spcPct val="0"/>
            </a:spcBef>
            <a:spcAft>
              <a:spcPct val="35000"/>
            </a:spcAft>
          </a:pPr>
          <a:r>
            <a:rPr lang="es-MX" sz="1300" kern="1200" smtClean="0"/>
            <a:t>Cuando efectivamente exista una diferencia, se propondrá al Panel AGA:</a:t>
          </a:r>
          <a:endParaRPr lang="es-PE" sz="1300" kern="1200" dirty="0"/>
        </a:p>
        <a:p>
          <a:pPr marL="57150" lvl="1" indent="-57150" algn="l" defTabSz="444500">
            <a:lnSpc>
              <a:spcPct val="90000"/>
            </a:lnSpc>
            <a:spcBef>
              <a:spcPct val="0"/>
            </a:spcBef>
            <a:spcAft>
              <a:spcPct val="15000"/>
            </a:spcAft>
            <a:buChar char="••"/>
          </a:pPr>
          <a:r>
            <a:rPr lang="es-MX" sz="1000" kern="1200" smtClean="0"/>
            <a:t>Enmendar el LAR AGA</a:t>
          </a:r>
          <a:endParaRPr lang="es-MX" sz="1000" kern="1200" dirty="0" smtClean="0"/>
        </a:p>
        <a:p>
          <a:pPr marL="57150" lvl="1" indent="-57150" algn="l" defTabSz="444500">
            <a:lnSpc>
              <a:spcPct val="90000"/>
            </a:lnSpc>
            <a:spcBef>
              <a:spcPct val="0"/>
            </a:spcBef>
            <a:spcAft>
              <a:spcPct val="15000"/>
            </a:spcAft>
            <a:buChar char="••"/>
          </a:pPr>
          <a:r>
            <a:rPr lang="es-MX" sz="1000" kern="1200" smtClean="0"/>
            <a:t>Mantener la notificación de diferencia</a:t>
          </a:r>
          <a:endParaRPr lang="es-MX" sz="1000" kern="1200" dirty="0"/>
        </a:p>
      </dsp:txBody>
      <dsp:txXfrm>
        <a:off x="6293193" y="0"/>
        <a:ext cx="1743673" cy="1434338"/>
      </dsp:txXfrm>
    </dsp:sp>
    <dsp:sp modelId="{C9A01BEB-8DD0-45B2-B9F2-85BEC4CFB018}">
      <dsp:nvSpPr>
        <dsp:cNvPr id="0" name=""/>
        <dsp:cNvSpPr/>
      </dsp:nvSpPr>
      <dsp:spPr>
        <a:xfrm>
          <a:off x="3309799" y="0"/>
          <a:ext cx="1743673" cy="4781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l" defTabSz="577850" rtl="0">
            <a:lnSpc>
              <a:spcPct val="90000"/>
            </a:lnSpc>
            <a:spcBef>
              <a:spcPct val="0"/>
            </a:spcBef>
            <a:spcAft>
              <a:spcPct val="35000"/>
            </a:spcAft>
          </a:pPr>
          <a:r>
            <a:rPr lang="es-MX" sz="1300" kern="1200" dirty="0" smtClean="0"/>
            <a:t>Cuando se considere que no existe diferencia:</a:t>
          </a:r>
          <a:endParaRPr lang="es-PE" sz="1300" kern="1200" dirty="0"/>
        </a:p>
        <a:p>
          <a:pPr marL="57150" lvl="1" indent="-57150" algn="l" defTabSz="444500" rtl="0">
            <a:lnSpc>
              <a:spcPct val="90000"/>
            </a:lnSpc>
            <a:spcBef>
              <a:spcPct val="0"/>
            </a:spcBef>
            <a:spcAft>
              <a:spcPct val="15000"/>
            </a:spcAft>
            <a:buChar char="••"/>
          </a:pPr>
          <a:r>
            <a:rPr lang="es-MX" sz="1000" kern="1200" dirty="0" smtClean="0"/>
            <a:t>informar al responsable del EFOD AGA, René Delgado</a:t>
          </a:r>
          <a:endParaRPr lang="es-PE" sz="1000" kern="1200" dirty="0"/>
        </a:p>
        <a:p>
          <a:pPr marL="57150" lvl="1" indent="-57150" algn="l" defTabSz="444500" rtl="0">
            <a:lnSpc>
              <a:spcPct val="90000"/>
            </a:lnSpc>
            <a:spcBef>
              <a:spcPct val="0"/>
            </a:spcBef>
            <a:spcAft>
              <a:spcPct val="15000"/>
            </a:spcAft>
            <a:buChar char="••"/>
          </a:pPr>
          <a:r>
            <a:rPr lang="es-MX" sz="1000" kern="1200" dirty="0" smtClean="0"/>
            <a:t>indicar la referencia del LAR correspondiente. </a:t>
          </a:r>
          <a:endParaRPr lang="es-PE" sz="1000" kern="1200" dirty="0"/>
        </a:p>
      </dsp:txBody>
      <dsp:txXfrm>
        <a:off x="3309799" y="0"/>
        <a:ext cx="1743673" cy="1434338"/>
      </dsp:txXfrm>
    </dsp:sp>
    <dsp:sp modelId="{A7D306D0-E3E6-4CD3-972D-F59ED7E764D7}">
      <dsp:nvSpPr>
        <dsp:cNvPr id="0" name=""/>
        <dsp:cNvSpPr/>
      </dsp:nvSpPr>
      <dsp:spPr>
        <a:xfrm>
          <a:off x="326404" y="0"/>
          <a:ext cx="1743673" cy="47811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MX" sz="1300" kern="1200" smtClean="0"/>
            <a:t>Asignar a los expertos del panel, las diferencias identificadas por área para la evaluación correspondiente.</a:t>
          </a:r>
          <a:endParaRPr lang="es-PE" sz="1300" kern="1200"/>
        </a:p>
      </dsp:txBody>
      <dsp:txXfrm>
        <a:off x="326404" y="0"/>
        <a:ext cx="1743673" cy="1434338"/>
      </dsp:txXfrm>
    </dsp:sp>
    <dsp:sp modelId="{BDD638D7-DAFB-4B63-A349-1D0796CE5207}">
      <dsp:nvSpPr>
        <dsp:cNvPr id="0" name=""/>
        <dsp:cNvSpPr/>
      </dsp:nvSpPr>
      <dsp:spPr>
        <a:xfrm>
          <a:off x="946264" y="1462460"/>
          <a:ext cx="6198601" cy="3099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lang="es-MX" sz="5000" kern="1200" dirty="0" smtClean="0"/>
            <a:t>Agrupar las diferencias identificadas por áreas de especialización</a:t>
          </a:r>
          <a:endParaRPr lang="es-PE" sz="5000" kern="1200" dirty="0"/>
        </a:p>
      </dsp:txBody>
      <dsp:txXfrm>
        <a:off x="1037039" y="1553235"/>
        <a:ext cx="6017051" cy="29177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8C4BA-637C-4568-8B11-EE1C0A0551A3}">
      <dsp:nvSpPr>
        <dsp:cNvPr id="0" name=""/>
        <dsp:cNvSpPr/>
      </dsp:nvSpPr>
      <dsp:spPr>
        <a:xfrm>
          <a:off x="0" y="2390"/>
          <a:ext cx="83529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AD36E-4DFF-4506-8985-954403944D1D}">
      <dsp:nvSpPr>
        <dsp:cNvPr id="0" name=""/>
        <dsp:cNvSpPr/>
      </dsp:nvSpPr>
      <dsp:spPr>
        <a:xfrm>
          <a:off x="0" y="2390"/>
          <a:ext cx="8352928" cy="16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MX" sz="2500" kern="1200" dirty="0" smtClean="0"/>
            <a:t>Cuando el SARP es incluido en el cuerpo del LAR, se hace referencia al número de sección seguido del párrafo o subpárrafos en la columna «</a:t>
          </a:r>
          <a:r>
            <a:rPr lang="es-MX" sz="2500" kern="1200" dirty="0" err="1" smtClean="0"/>
            <a:t>State</a:t>
          </a:r>
          <a:r>
            <a:rPr lang="es-MX" sz="2500" kern="1200" dirty="0" smtClean="0"/>
            <a:t> </a:t>
          </a:r>
          <a:r>
            <a:rPr lang="es-MX" sz="2500" kern="1200" dirty="0" err="1" smtClean="0"/>
            <a:t>reference</a:t>
          </a:r>
          <a:r>
            <a:rPr lang="es-MX" sz="2500" kern="1200" dirty="0" smtClean="0"/>
            <a:t>»:  Ej.- L</a:t>
          </a:r>
          <a:r>
            <a:rPr lang="en-US" sz="2500" i="1" kern="1200" dirty="0" smtClean="0"/>
            <a:t>AR 154.410 (r) (9)</a:t>
          </a:r>
          <a:r>
            <a:rPr lang="en-US" sz="2500" kern="1200" dirty="0" smtClean="0"/>
            <a:t>   </a:t>
          </a:r>
          <a:endParaRPr lang="es-PE" sz="2500" kern="1200" dirty="0"/>
        </a:p>
      </dsp:txBody>
      <dsp:txXfrm>
        <a:off x="0" y="2390"/>
        <a:ext cx="8352928" cy="1630587"/>
      </dsp:txXfrm>
    </dsp:sp>
    <dsp:sp modelId="{C68A9EE8-8F91-49C9-8BC2-3A7465E910FB}">
      <dsp:nvSpPr>
        <dsp:cNvPr id="0" name=""/>
        <dsp:cNvSpPr/>
      </dsp:nvSpPr>
      <dsp:spPr>
        <a:xfrm>
          <a:off x="0" y="1632978"/>
          <a:ext cx="83529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36AB9-E798-4BD8-AA16-8B26295C0B95}">
      <dsp:nvSpPr>
        <dsp:cNvPr id="0" name=""/>
        <dsp:cNvSpPr/>
      </dsp:nvSpPr>
      <dsp:spPr>
        <a:xfrm>
          <a:off x="0" y="1632978"/>
          <a:ext cx="8352928" cy="16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MX" sz="2500" kern="1200" dirty="0" smtClean="0"/>
            <a:t>Cuando el SARP es incluido en varios párrafos, se los refiere separados de punto y coma: Ej.-</a:t>
          </a:r>
          <a:r>
            <a:rPr lang="en-US" sz="2500" i="1" kern="1200" dirty="0" smtClean="0"/>
            <a:t>LAR 154.410 (r); (s)</a:t>
          </a:r>
          <a:endParaRPr lang="es-PE" sz="2500" kern="1200" dirty="0"/>
        </a:p>
      </dsp:txBody>
      <dsp:txXfrm>
        <a:off x="0" y="1632978"/>
        <a:ext cx="8352928" cy="1630587"/>
      </dsp:txXfrm>
    </dsp:sp>
    <dsp:sp modelId="{C7B2EA99-9556-49D0-BA2B-0CD2240DB9BE}">
      <dsp:nvSpPr>
        <dsp:cNvPr id="0" name=""/>
        <dsp:cNvSpPr/>
      </dsp:nvSpPr>
      <dsp:spPr>
        <a:xfrm>
          <a:off x="0" y="3263565"/>
          <a:ext cx="83529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052D4-20CB-4634-AD21-ECADEBC8F86F}">
      <dsp:nvSpPr>
        <dsp:cNvPr id="0" name=""/>
        <dsp:cNvSpPr/>
      </dsp:nvSpPr>
      <dsp:spPr>
        <a:xfrm>
          <a:off x="0" y="3263565"/>
          <a:ext cx="8352928" cy="16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i="0" kern="1200" dirty="0" err="1" smtClean="0"/>
            <a:t>Cuando</a:t>
          </a:r>
          <a:r>
            <a:rPr lang="en-US" sz="2500" i="0" kern="1200" dirty="0" smtClean="0"/>
            <a:t> el SARP </a:t>
          </a:r>
          <a:r>
            <a:rPr lang="en-US" sz="2500" i="0" kern="1200" dirty="0" err="1" smtClean="0"/>
            <a:t>está</a:t>
          </a:r>
          <a:r>
            <a:rPr lang="en-US" sz="2500" i="0" kern="1200" dirty="0" smtClean="0"/>
            <a:t> </a:t>
          </a:r>
          <a:r>
            <a:rPr lang="en-US" sz="2500" i="0" kern="1200" dirty="0" err="1" smtClean="0"/>
            <a:t>en</a:t>
          </a:r>
          <a:r>
            <a:rPr lang="en-US" sz="2500" i="0" kern="1200" dirty="0" smtClean="0"/>
            <a:t> un </a:t>
          </a:r>
          <a:r>
            <a:rPr lang="en-US" sz="2500" i="0" kern="1200" dirty="0" err="1" smtClean="0"/>
            <a:t>Apéndice</a:t>
          </a:r>
          <a:r>
            <a:rPr lang="en-US" sz="2500" i="0" kern="1200" dirty="0" smtClean="0"/>
            <a:t> se </a:t>
          </a:r>
          <a:r>
            <a:rPr lang="en-US" sz="2500" i="0" kern="1200" dirty="0" err="1" smtClean="0"/>
            <a:t>hace</a:t>
          </a:r>
          <a:r>
            <a:rPr lang="en-US" sz="2500" i="0" kern="1200" dirty="0" smtClean="0"/>
            <a:t> </a:t>
          </a:r>
          <a:r>
            <a:rPr lang="en-US" sz="2500" i="0" kern="1200" dirty="0" err="1" smtClean="0"/>
            <a:t>referencia</a:t>
          </a:r>
          <a:r>
            <a:rPr lang="en-US" sz="2500" i="0" kern="1200" dirty="0" smtClean="0"/>
            <a:t> al </a:t>
          </a:r>
          <a:r>
            <a:rPr lang="en-US" sz="2500" i="0" kern="1200" dirty="0" err="1" smtClean="0"/>
            <a:t>numero</a:t>
          </a:r>
          <a:r>
            <a:rPr lang="en-US" sz="2500" i="0" kern="1200" dirty="0" smtClean="0"/>
            <a:t> de LAR y </a:t>
          </a:r>
          <a:r>
            <a:rPr lang="en-US" sz="2500" i="0" kern="1200" dirty="0" err="1" smtClean="0"/>
            <a:t>Número</a:t>
          </a:r>
          <a:r>
            <a:rPr lang="en-US" sz="2500" i="0" kern="1200" dirty="0" smtClean="0"/>
            <a:t> de </a:t>
          </a:r>
          <a:r>
            <a:rPr lang="en-US" sz="2500" i="0" kern="1200" dirty="0" err="1" smtClean="0"/>
            <a:t>Apéndice</a:t>
          </a:r>
          <a:r>
            <a:rPr lang="en-US" sz="2500" i="0" kern="1200" dirty="0" smtClean="0"/>
            <a:t> (AP) -  </a:t>
          </a:r>
          <a:r>
            <a:rPr lang="en-US" sz="2500" i="0" kern="1200" dirty="0" err="1" smtClean="0"/>
            <a:t>Capítulo</a:t>
          </a:r>
          <a:r>
            <a:rPr lang="en-US" sz="2500" i="0" kern="1200" dirty="0" smtClean="0"/>
            <a:t> – </a:t>
          </a:r>
          <a:r>
            <a:rPr lang="en-US" sz="2500" i="0" kern="1200" dirty="0" err="1" smtClean="0"/>
            <a:t>Sección</a:t>
          </a:r>
          <a:r>
            <a:rPr lang="en-US" sz="2500" i="0" kern="1200" dirty="0" smtClean="0"/>
            <a:t> – </a:t>
          </a:r>
          <a:r>
            <a:rPr lang="en-US" sz="2500" i="0" kern="1200" dirty="0" err="1" smtClean="0"/>
            <a:t>Párrafo</a:t>
          </a:r>
          <a:r>
            <a:rPr lang="en-US" sz="2500" i="0" kern="1200" dirty="0" smtClean="0"/>
            <a:t>(s): </a:t>
          </a:r>
          <a:r>
            <a:rPr lang="en-US" sz="2500" i="1" kern="1200" dirty="0" err="1" smtClean="0"/>
            <a:t>Ej</a:t>
          </a:r>
          <a:r>
            <a:rPr lang="en-US" sz="2500" i="1" kern="1200" dirty="0" smtClean="0">
              <a:solidFill>
                <a:schemeClr val="tx1"/>
              </a:solidFill>
            </a:rPr>
            <a:t>.- LAR 154 AP 6 - CAP 1 - </a:t>
          </a:r>
          <a:r>
            <a:rPr lang="en-US" sz="2500" i="1" kern="1200" dirty="0" err="1" smtClean="0">
              <a:solidFill>
                <a:schemeClr val="tx1"/>
              </a:solidFill>
            </a:rPr>
            <a:t>Secc</a:t>
          </a:r>
          <a:r>
            <a:rPr lang="en-US" sz="2500" i="1" kern="1200" dirty="0" smtClean="0">
              <a:solidFill>
                <a:schemeClr val="tx1"/>
              </a:solidFill>
            </a:rPr>
            <a:t> 29 - </a:t>
          </a:r>
          <a:r>
            <a:rPr lang="en-US" sz="2500" i="1" kern="1200" dirty="0" err="1" smtClean="0">
              <a:solidFill>
                <a:schemeClr val="tx1"/>
              </a:solidFill>
            </a:rPr>
            <a:t>Párrafo</a:t>
          </a:r>
          <a:r>
            <a:rPr lang="en-US" sz="2500" i="1" kern="1200" dirty="0" smtClean="0">
              <a:solidFill>
                <a:schemeClr val="tx1"/>
              </a:solidFill>
            </a:rPr>
            <a:t> c.4.v </a:t>
          </a:r>
          <a:endParaRPr lang="es-PE" sz="2500" kern="1200" dirty="0">
            <a:solidFill>
              <a:schemeClr val="tx1"/>
            </a:solidFill>
          </a:endParaRPr>
        </a:p>
      </dsp:txBody>
      <dsp:txXfrm>
        <a:off x="0" y="3263565"/>
        <a:ext cx="8352928" cy="16305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3367-770D-462C-8FFD-A52505B91F9C}">
      <dsp:nvSpPr>
        <dsp:cNvPr id="0" name=""/>
        <dsp:cNvSpPr/>
      </dsp:nvSpPr>
      <dsp:spPr>
        <a:xfrm>
          <a:off x="0" y="23904"/>
          <a:ext cx="828092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PE" sz="2500" kern="1200" smtClean="0"/>
            <a:t>1183 SARPS – 100%</a:t>
          </a:r>
          <a:endParaRPr lang="es-PE" sz="2500" kern="1200"/>
        </a:p>
      </dsp:txBody>
      <dsp:txXfrm>
        <a:off x="29271" y="53175"/>
        <a:ext cx="8222378" cy="541083"/>
      </dsp:txXfrm>
    </dsp:sp>
    <dsp:sp modelId="{521A6CA7-8CA8-43D9-8994-01D91F42210D}">
      <dsp:nvSpPr>
        <dsp:cNvPr id="0" name=""/>
        <dsp:cNvSpPr/>
      </dsp:nvSpPr>
      <dsp:spPr>
        <a:xfrm>
          <a:off x="0" y="695529"/>
          <a:ext cx="828092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PE" sz="2500" kern="1200" smtClean="0"/>
            <a:t>1180 SARPS – 99.75% REVISADAS</a:t>
          </a:r>
          <a:endParaRPr lang="es-PE" sz="2500" kern="1200"/>
        </a:p>
      </dsp:txBody>
      <dsp:txXfrm>
        <a:off x="29271" y="724800"/>
        <a:ext cx="8222378" cy="541083"/>
      </dsp:txXfrm>
    </dsp:sp>
    <dsp:sp modelId="{CFD6AEAE-3D9C-40F2-B66C-1E98FB0DB3E6}">
      <dsp:nvSpPr>
        <dsp:cNvPr id="0" name=""/>
        <dsp:cNvSpPr/>
      </dsp:nvSpPr>
      <dsp:spPr>
        <a:xfrm>
          <a:off x="0" y="1367155"/>
          <a:ext cx="828092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PE" sz="2500" kern="1200" smtClean="0"/>
            <a:t>3 SARPS – 0.25% NO REVISADAS</a:t>
          </a:r>
          <a:endParaRPr lang="es-PE" sz="2500" kern="1200"/>
        </a:p>
      </dsp:txBody>
      <dsp:txXfrm>
        <a:off x="29271" y="1396426"/>
        <a:ext cx="8222378" cy="541083"/>
      </dsp:txXfrm>
    </dsp:sp>
    <dsp:sp modelId="{AA683630-8D35-4B14-A9F0-1DCE1986B058}">
      <dsp:nvSpPr>
        <dsp:cNvPr id="0" name=""/>
        <dsp:cNvSpPr/>
      </dsp:nvSpPr>
      <dsp:spPr>
        <a:xfrm>
          <a:off x="0" y="2038780"/>
          <a:ext cx="828092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PE" sz="2500" kern="1200" smtClean="0"/>
            <a:t>41 SARPS NO APLICABLES – 3.47%</a:t>
          </a:r>
          <a:endParaRPr lang="es-PE" sz="2500" kern="1200"/>
        </a:p>
      </dsp:txBody>
      <dsp:txXfrm>
        <a:off x="29271" y="2068051"/>
        <a:ext cx="8222378" cy="541083"/>
      </dsp:txXfrm>
    </dsp:sp>
    <dsp:sp modelId="{F7A059D7-62B4-4CF3-8ECF-2A9D6349BEDF}">
      <dsp:nvSpPr>
        <dsp:cNvPr id="0" name=""/>
        <dsp:cNvSpPr/>
      </dsp:nvSpPr>
      <dsp:spPr>
        <a:xfrm>
          <a:off x="0" y="2710405"/>
          <a:ext cx="828092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PE" sz="2500" kern="1200" dirty="0" smtClean="0"/>
            <a:t>908 SARPS NO DIFERENCIA – 76.75%</a:t>
          </a:r>
          <a:endParaRPr lang="es-PE" sz="2500" kern="1200" dirty="0"/>
        </a:p>
      </dsp:txBody>
      <dsp:txXfrm>
        <a:off x="29271" y="2739676"/>
        <a:ext cx="8222378" cy="541083"/>
      </dsp:txXfrm>
    </dsp:sp>
    <dsp:sp modelId="{A4C9E0FA-980E-479C-899B-D26B663D7F6A}">
      <dsp:nvSpPr>
        <dsp:cNvPr id="0" name=""/>
        <dsp:cNvSpPr/>
      </dsp:nvSpPr>
      <dsp:spPr>
        <a:xfrm>
          <a:off x="0" y="3382030"/>
          <a:ext cx="828092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PE" sz="2500" kern="1200" smtClean="0"/>
            <a:t>231 SARPS DIFERENCIAS – 19.53%</a:t>
          </a:r>
          <a:endParaRPr lang="es-PE" sz="2500" kern="1200" dirty="0"/>
        </a:p>
      </dsp:txBody>
      <dsp:txXfrm>
        <a:off x="29271" y="3411301"/>
        <a:ext cx="8222378" cy="541083"/>
      </dsp:txXfrm>
    </dsp:sp>
    <dsp:sp modelId="{79F73FD2-969D-491A-8048-916E4A41AAA2}">
      <dsp:nvSpPr>
        <dsp:cNvPr id="0" name=""/>
        <dsp:cNvSpPr/>
      </dsp:nvSpPr>
      <dsp:spPr>
        <a:xfrm>
          <a:off x="0" y="3981655"/>
          <a:ext cx="828092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30480" rIns="170688" bIns="30480" numCol="1" spcCol="1270" anchor="t" anchorCtr="0">
          <a:noAutofit/>
        </a:bodyPr>
        <a:lstStyle/>
        <a:p>
          <a:pPr marL="171450" lvl="1" indent="-171450" algn="l" defTabSz="800100" rtl="0">
            <a:lnSpc>
              <a:spcPct val="90000"/>
            </a:lnSpc>
            <a:spcBef>
              <a:spcPct val="0"/>
            </a:spcBef>
            <a:spcAft>
              <a:spcPct val="20000"/>
            </a:spcAft>
            <a:buChar char="••"/>
          </a:pPr>
          <a:r>
            <a:rPr lang="es-PE" sz="1800" kern="1200" smtClean="0"/>
            <a:t>27 – 2.28% MAS PROTECTORAS</a:t>
          </a:r>
          <a:endParaRPr lang="es-PE" sz="1800" kern="1200"/>
        </a:p>
        <a:p>
          <a:pPr marL="171450" lvl="1" indent="-171450" algn="l" defTabSz="800100" rtl="0">
            <a:lnSpc>
              <a:spcPct val="90000"/>
            </a:lnSpc>
            <a:spcBef>
              <a:spcPct val="0"/>
            </a:spcBef>
            <a:spcAft>
              <a:spcPct val="20000"/>
            </a:spcAft>
            <a:buChar char="••"/>
          </a:pPr>
          <a:r>
            <a:rPr lang="es-PE" sz="1800" kern="1200" smtClean="0"/>
            <a:t>74 – 6.26% CUMPLEN DE OTRA MANERA</a:t>
          </a:r>
          <a:endParaRPr lang="es-PE" sz="1800" kern="1200"/>
        </a:p>
        <a:p>
          <a:pPr marL="228600" lvl="1" indent="-228600" algn="l" defTabSz="1066800" rtl="0">
            <a:lnSpc>
              <a:spcPct val="90000"/>
            </a:lnSpc>
            <a:spcBef>
              <a:spcPct val="0"/>
            </a:spcBef>
            <a:spcAft>
              <a:spcPct val="20000"/>
            </a:spcAft>
            <a:buChar char="••"/>
          </a:pPr>
          <a:r>
            <a:rPr lang="es-PE" sz="2400" b="1" kern="1200" dirty="0" smtClean="0">
              <a:solidFill>
                <a:srgbClr val="FF0000"/>
              </a:solidFill>
            </a:rPr>
            <a:t>130 – 10.99% MENOS PROTECTORAS</a:t>
          </a:r>
          <a:endParaRPr lang="es-PE" sz="2400" kern="1200" dirty="0">
            <a:solidFill>
              <a:srgbClr val="FF0000"/>
            </a:solidFill>
          </a:endParaRPr>
        </a:p>
      </dsp:txBody>
      <dsp:txXfrm>
        <a:off x="0" y="3981655"/>
        <a:ext cx="8280920"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7FD61-26DE-4AE5-BF56-53C191008B84}">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PE" sz="1600" b="1" i="0" kern="1200" smtClean="0"/>
            <a:t>Ofrece menos protección o se aplica parcialmente/no se aplica</a:t>
          </a:r>
          <a:endParaRPr lang="es-PE" sz="1600" i="0" kern="1200"/>
        </a:p>
      </dsp:txBody>
      <dsp:txXfrm>
        <a:off x="0" y="3406931"/>
        <a:ext cx="8229600" cy="1118231"/>
      </dsp:txXfrm>
    </dsp:sp>
    <dsp:sp modelId="{243C9912-0E3C-4A0C-9656-4278158F7B3C}">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PE" sz="1600" b="1" i="0" kern="1200" smtClean="0"/>
            <a:t>De índole distinta u otros medios de cumplimiento</a:t>
          </a:r>
          <a:endParaRPr lang="es-PE" sz="1600" i="0" kern="1200"/>
        </a:p>
      </dsp:txBody>
      <dsp:txXfrm rot="10800000">
        <a:off x="0" y="1703865"/>
        <a:ext cx="8229600" cy="1117500"/>
      </dsp:txXfrm>
    </dsp:sp>
    <dsp:sp modelId="{858D86CF-83DC-4C2E-B2DF-4C6812EE0C96}">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PE" sz="1600" b="1" i="0" kern="1200" smtClean="0"/>
            <a:t>Más estricto o excede el SARP de la OACI</a:t>
          </a:r>
          <a:endParaRPr lang="es-PE" sz="1600" i="0" kern="1200"/>
        </a:p>
      </dsp:txBody>
      <dsp:txXfrm rot="10800000">
        <a:off x="0" y="799"/>
        <a:ext cx="8229600" cy="111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92EB2-A793-45CF-BB6B-149C559AD6B1}">
      <dsp:nvSpPr>
        <dsp:cNvPr id="0" name=""/>
        <dsp:cNvSpPr/>
      </dsp:nvSpPr>
      <dsp:spPr>
        <a:xfrm>
          <a:off x="954728" y="0"/>
          <a:ext cx="5940933" cy="4390327"/>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D660E66-FCED-47AC-BDB9-944BCE5C91FD}">
      <dsp:nvSpPr>
        <dsp:cNvPr id="0" name=""/>
        <dsp:cNvSpPr/>
      </dsp:nvSpPr>
      <dsp:spPr>
        <a:xfrm>
          <a:off x="2155555" y="3594279"/>
          <a:ext cx="5119315" cy="12302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rtl="0">
            <a:lnSpc>
              <a:spcPct val="90000"/>
            </a:lnSpc>
            <a:spcBef>
              <a:spcPct val="0"/>
            </a:spcBef>
            <a:spcAft>
              <a:spcPct val="5000"/>
            </a:spcAft>
          </a:pPr>
          <a:r>
            <a:rPr lang="es-ES" sz="2600" kern="1200" smtClean="0"/>
            <a:t>CASO 1: Cuando los SARPs se refieren a equipos o instalaciones que no aplican en la Región.</a:t>
          </a:r>
          <a:endParaRPr lang="es-PE" sz="2600" kern="1200"/>
        </a:p>
      </dsp:txBody>
      <dsp:txXfrm>
        <a:off x="2155555" y="3594279"/>
        <a:ext cx="5119315" cy="1230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3ED5-108C-438A-94D7-48AF40CBE42E}">
      <dsp:nvSpPr>
        <dsp:cNvPr id="0" name=""/>
        <dsp:cNvSpPr/>
      </dsp:nvSpPr>
      <dsp:spPr>
        <a:xfrm>
          <a:off x="4062972" y="365806"/>
          <a:ext cx="4165113" cy="4164931"/>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E1E4F-4813-465C-B285-6EC5067E4AD5}">
      <dsp:nvSpPr>
        <dsp:cNvPr id="0" name=""/>
        <dsp:cNvSpPr/>
      </dsp:nvSpPr>
      <dsp:spPr>
        <a:xfrm>
          <a:off x="1513" y="511572"/>
          <a:ext cx="5122686" cy="387321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AF5C4-62CB-47A4-B08A-2692903109A9}">
      <dsp:nvSpPr>
        <dsp:cNvPr id="0" name=""/>
        <dsp:cNvSpPr/>
      </dsp:nvSpPr>
      <dsp:spPr>
        <a:xfrm>
          <a:off x="4521192" y="823928"/>
          <a:ext cx="3248673" cy="324853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kern="1200" smtClean="0"/>
            <a:t>CASO 2: Cuando se ha detectado que el requisito de empleo no está establecido en el LAR, los SARPs subsiguientes se han considerado como que no aplican.</a:t>
          </a:r>
          <a:endParaRPr lang="es-PE" sz="2000" kern="1200"/>
        </a:p>
      </dsp:txBody>
      <dsp:txXfrm>
        <a:off x="4996949" y="1299664"/>
        <a:ext cx="2297159" cy="2297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3AB0-BFF4-4DEA-BEAF-BB1CE31BB843}">
      <dsp:nvSpPr>
        <dsp:cNvPr id="0" name=""/>
        <dsp:cNvSpPr/>
      </dsp:nvSpPr>
      <dsp:spPr>
        <a:xfrm>
          <a:off x="1667619" y="1091"/>
          <a:ext cx="4894361" cy="391548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6EF1B2-0433-4F16-9DA8-43500DAC1C08}">
      <dsp:nvSpPr>
        <dsp:cNvPr id="0" name=""/>
        <dsp:cNvSpPr/>
      </dsp:nvSpPr>
      <dsp:spPr>
        <a:xfrm>
          <a:off x="2108111" y="3525031"/>
          <a:ext cx="4355981" cy="1370421"/>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kern="1200" smtClean="0"/>
            <a:t>Cuando se ha determinado que algún SARP ha sido omitido en el conjunto LAR AGA.</a:t>
          </a:r>
          <a:endParaRPr lang="es-PE" sz="2500" kern="1200"/>
        </a:p>
      </dsp:txBody>
      <dsp:txXfrm>
        <a:off x="2108111" y="3525031"/>
        <a:ext cx="4355981" cy="13704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6C666-8243-4CFC-AAFE-725CE100130C}">
      <dsp:nvSpPr>
        <dsp:cNvPr id="0" name=""/>
        <dsp:cNvSpPr/>
      </dsp:nvSpPr>
      <dsp:spPr>
        <a:xfrm>
          <a:off x="1325237" y="0"/>
          <a:ext cx="5712797" cy="4896544"/>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F63CEBD-939C-44F2-BF0C-4A26A4CBD9A5}">
      <dsp:nvSpPr>
        <dsp:cNvPr id="0" name=""/>
        <dsp:cNvSpPr/>
      </dsp:nvSpPr>
      <dsp:spPr>
        <a:xfrm>
          <a:off x="3946593" y="3335400"/>
          <a:ext cx="4416678" cy="156114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1022350" rtl="0">
            <a:lnSpc>
              <a:spcPct val="90000"/>
            </a:lnSpc>
            <a:spcBef>
              <a:spcPct val="0"/>
            </a:spcBef>
            <a:spcAft>
              <a:spcPct val="35000"/>
            </a:spcAft>
          </a:pPr>
          <a:r>
            <a:rPr lang="es-ES" sz="2300" kern="1200" dirty="0" smtClean="0">
              <a:solidFill>
                <a:schemeClr val="accent1"/>
              </a:solidFill>
            </a:rPr>
            <a:t>Cuando se ha determinado que una parte relevante de algún SARP ha sido omitida en la disposición establecida en el conjunto LAR AGA.</a:t>
          </a:r>
          <a:endParaRPr lang="es-PE" sz="2300" kern="1200" dirty="0">
            <a:solidFill>
              <a:schemeClr val="accent1"/>
            </a:solidFill>
          </a:endParaRPr>
        </a:p>
      </dsp:txBody>
      <dsp:txXfrm>
        <a:off x="3946593" y="3335400"/>
        <a:ext cx="4416678" cy="1561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A811B-7707-4F94-9499-9F767F1378A8}">
      <dsp:nvSpPr>
        <dsp:cNvPr id="0" name=""/>
        <dsp:cNvSpPr/>
      </dsp:nvSpPr>
      <dsp:spPr>
        <a:xfrm>
          <a:off x="472732" y="0"/>
          <a:ext cx="6827640" cy="5045600"/>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5B6A64FE-2D46-4AF4-84B1-30326449BE56}">
      <dsp:nvSpPr>
        <dsp:cNvPr id="0" name=""/>
        <dsp:cNvSpPr/>
      </dsp:nvSpPr>
      <dsp:spPr>
        <a:xfrm>
          <a:off x="1852787" y="4130738"/>
          <a:ext cx="5883392" cy="14138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5000"/>
            </a:spcAft>
          </a:pPr>
          <a:r>
            <a:rPr lang="es-ES" sz="3000" kern="1200" dirty="0" smtClean="0"/>
            <a:t>Hay otras diferencias que deben quedar así y ser notificadas a la OACI</a:t>
          </a:r>
          <a:endParaRPr lang="es-PE" sz="3000" kern="1200" dirty="0"/>
        </a:p>
      </dsp:txBody>
      <dsp:txXfrm>
        <a:off x="1852787" y="4130738"/>
        <a:ext cx="5883392" cy="1413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E96C3-F4EE-4A78-ACDA-7E41817E9133}">
      <dsp:nvSpPr>
        <dsp:cNvPr id="0" name=""/>
        <dsp:cNvSpPr/>
      </dsp:nvSpPr>
      <dsp:spPr>
        <a:xfrm>
          <a:off x="4062995" y="402724"/>
          <a:ext cx="4163285" cy="4163103"/>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149A6-C054-4626-BF01-B8D931EE083B}">
      <dsp:nvSpPr>
        <dsp:cNvPr id="0" name=""/>
        <dsp:cNvSpPr/>
      </dsp:nvSpPr>
      <dsp:spPr>
        <a:xfrm>
          <a:off x="3319" y="548426"/>
          <a:ext cx="5120438" cy="387151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820E2-D372-4F49-B5E0-64AAE3B16974}">
      <dsp:nvSpPr>
        <dsp:cNvPr id="0" name=""/>
        <dsp:cNvSpPr/>
      </dsp:nvSpPr>
      <dsp:spPr>
        <a:xfrm>
          <a:off x="4521014" y="860645"/>
          <a:ext cx="3247247" cy="324710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t>1. Cuando el SARP no está en el cuerpo del LAR pero si es incluido en algún Apéndice, aun cuando se ha omitido la referencia.</a:t>
          </a:r>
          <a:endParaRPr lang="es-PE" sz="2000" kern="1200" dirty="0"/>
        </a:p>
      </dsp:txBody>
      <dsp:txXfrm>
        <a:off x="4996562" y="1336173"/>
        <a:ext cx="2296151" cy="2296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9FD94-CF90-41B0-ACDB-AB576B50D506}">
      <dsp:nvSpPr>
        <dsp:cNvPr id="0" name=""/>
        <dsp:cNvSpPr/>
      </dsp:nvSpPr>
      <dsp:spPr>
        <a:xfrm>
          <a:off x="1872233" y="316616"/>
          <a:ext cx="5877583" cy="415968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40344-80F5-4C2A-82D6-734210B0DE5C}">
      <dsp:nvSpPr>
        <dsp:cNvPr id="0" name=""/>
        <dsp:cNvSpPr/>
      </dsp:nvSpPr>
      <dsp:spPr>
        <a:xfrm>
          <a:off x="792086" y="3196954"/>
          <a:ext cx="4546592" cy="142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0" numCol="1" spcCol="1270" anchor="b" anchorCtr="0">
          <a:noAutofit/>
        </a:bodyPr>
        <a:lstStyle/>
        <a:p>
          <a:pPr lvl="0" algn="l" defTabSz="1244600" rtl="0">
            <a:lnSpc>
              <a:spcPct val="90000"/>
            </a:lnSpc>
            <a:spcBef>
              <a:spcPct val="0"/>
            </a:spcBef>
            <a:spcAft>
              <a:spcPct val="35000"/>
            </a:spcAft>
          </a:pPr>
          <a:r>
            <a:rPr lang="es-MX" sz="2800" kern="1200" dirty="0" smtClean="0"/>
            <a:t>2. Cuando no se incluyeron notas, a pesar de ser relevantes.</a:t>
          </a:r>
          <a:endParaRPr lang="es-PE" sz="2800" kern="1200" dirty="0"/>
        </a:p>
      </dsp:txBody>
      <dsp:txXfrm>
        <a:off x="792086" y="3196954"/>
        <a:ext cx="4546592" cy="1426031"/>
      </dsp:txXfrm>
    </dsp:sp>
    <dsp:sp modelId="{C1885AA8-7B47-4396-9A8F-843BC23BE55C}">
      <dsp:nvSpPr>
        <dsp:cNvPr id="0" name=""/>
        <dsp:cNvSpPr/>
      </dsp:nvSpPr>
      <dsp:spPr>
        <a:xfrm>
          <a:off x="741307" y="153750"/>
          <a:ext cx="7101442" cy="449942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6DC8C-E9B0-465C-BAD7-54DB1A445FFC}" type="datetimeFigureOut">
              <a:rPr lang="en-US" smtClean="0"/>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0441A-B7BB-4698-8A3A-5D1B086B1ACE}" type="slidenum">
              <a:rPr lang="en-US" smtClean="0"/>
              <a:t>‹#›</a:t>
            </a:fld>
            <a:endParaRPr lang="en-US"/>
          </a:p>
        </p:txBody>
      </p:sp>
    </p:spTree>
    <p:extLst>
      <p:ext uri="{BB962C8B-B14F-4D97-AF65-F5344CB8AC3E}">
        <p14:creationId xmlns:p14="http://schemas.microsoft.com/office/powerpoint/2010/main" val="220422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_tradnl" dirty="0" smtClean="0"/>
              <a:t>Se efectuó el examen, comparación y determinación de grado de adecuación, para cada una de las 1183 Normas y Métodos Recomendados (SARPS) contenidos en el Volumen I del Anexo al Convenio de Aviación Civil Internacional, con respecto al conjunto LAR AGA del SRVSOP.</a:t>
            </a:r>
          </a:p>
          <a:p>
            <a:pPr algn="just"/>
            <a:r>
              <a:rPr lang="es-ES_tradnl" dirty="0" smtClean="0"/>
              <a:t>La información determinada ha sido introducida en el sistema de identificación electrónica de diferencias (EFOD) y chequeo cruzado (Cross </a:t>
            </a:r>
            <a:r>
              <a:rPr lang="es-ES_tradnl" dirty="0" err="1" smtClean="0"/>
              <a:t>Check</a:t>
            </a:r>
            <a:r>
              <a:rPr lang="es-ES_tradnl" dirty="0" smtClean="0"/>
              <a:t>), herramienta disponible en el portal USOAP de la OACI.</a:t>
            </a:r>
            <a:endParaRPr lang="es-ES" dirty="0" smtClean="0"/>
          </a:p>
          <a:p>
            <a:endParaRPr lang="es-PE" dirty="0"/>
          </a:p>
        </p:txBody>
      </p:sp>
      <p:sp>
        <p:nvSpPr>
          <p:cNvPr id="4" name="Slide Number Placeholder 3"/>
          <p:cNvSpPr>
            <a:spLocks noGrp="1"/>
          </p:cNvSpPr>
          <p:nvPr>
            <p:ph type="sldNum" sz="quarter" idx="10"/>
          </p:nvPr>
        </p:nvSpPr>
        <p:spPr/>
        <p:txBody>
          <a:bodyPr/>
          <a:lstStyle/>
          <a:p>
            <a:fld id="{67632CF4-EB66-4BE3-A775-9EE60BD5434F}" type="slidenum">
              <a:rPr lang="es-PE" smtClean="0"/>
              <a:t>2</a:t>
            </a:fld>
            <a:endParaRPr lang="es-PE"/>
          </a:p>
        </p:txBody>
      </p:sp>
    </p:spTree>
    <p:extLst>
      <p:ext uri="{BB962C8B-B14F-4D97-AF65-F5344CB8AC3E}">
        <p14:creationId xmlns:p14="http://schemas.microsoft.com/office/powerpoint/2010/main" val="13374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s-PE" b="1" i="1" dirty="0" smtClean="0"/>
              <a:t>Más estricto o excede el SARP de la OACI.- </a:t>
            </a:r>
            <a:r>
              <a:rPr lang="es-PE" dirty="0" smtClean="0"/>
              <a:t>Cuando el texto del LAR (o sus apéndices) es más exigente que el SARP correspondiente, o impone una obligación en el ámbito del Anexo que no está especificada en el SARP. </a:t>
            </a:r>
            <a:endParaRPr lang="es-ES" dirty="0" smtClean="0"/>
          </a:p>
          <a:p>
            <a:pPr algn="just"/>
            <a:endParaRPr lang="es-ES" dirty="0" smtClean="0"/>
          </a:p>
          <a:p>
            <a:pPr lvl="0" algn="just"/>
            <a:r>
              <a:rPr lang="es-PE" b="1" i="1" dirty="0" smtClean="0"/>
              <a:t>De índole distinta u otros medios de cumplimiento.- </a:t>
            </a:r>
            <a:r>
              <a:rPr lang="es-PE" dirty="0" smtClean="0"/>
              <a:t>Cuando la disposición establecida en el LAR (o sus apéndices) es de índole distinta al SARP correspondiente de la OACI, o cuando se difiere en algún aspecto específico del SARP correspondiente, sin imponer necesariamente una obligación adicional ni ser menos restrictivo; y</a:t>
            </a:r>
            <a:endParaRPr lang="es-ES" dirty="0" smtClean="0"/>
          </a:p>
          <a:p>
            <a:pPr algn="just"/>
            <a:endParaRPr lang="es-ES" dirty="0" smtClean="0"/>
          </a:p>
          <a:p>
            <a:pPr lvl="0" algn="just"/>
            <a:r>
              <a:rPr lang="es-PE" b="1" i="1" dirty="0" smtClean="0"/>
              <a:t>Ofrece menos protección o se aplica parcialmente/no se aplica. </a:t>
            </a:r>
            <a:r>
              <a:rPr lang="es-PE" dirty="0" smtClean="0"/>
              <a:t>Cuando la disposición establecida en el LAR (o sus apéndices)  ofrece menos protección que el SARP correspondiente, o cuando no se ha incluido ningún requisito que trate el tema del SARP correspondiente, en su totalidad o en parte.</a:t>
            </a:r>
            <a:endParaRPr lang="es-ES" dirty="0" smtClean="0"/>
          </a:p>
        </p:txBody>
      </p:sp>
      <p:sp>
        <p:nvSpPr>
          <p:cNvPr id="4" name="Slide Number Placeholder 3"/>
          <p:cNvSpPr>
            <a:spLocks noGrp="1"/>
          </p:cNvSpPr>
          <p:nvPr>
            <p:ph type="sldNum" sz="quarter" idx="10"/>
          </p:nvPr>
        </p:nvSpPr>
        <p:spPr/>
        <p:txBody>
          <a:bodyPr/>
          <a:lstStyle/>
          <a:p>
            <a:fld id="{67632CF4-EB66-4BE3-A775-9EE60BD5434F}" type="slidenum">
              <a:rPr lang="es-PE" smtClean="0"/>
              <a:t>3</a:t>
            </a:fld>
            <a:endParaRPr lang="es-PE"/>
          </a:p>
        </p:txBody>
      </p:sp>
    </p:spTree>
    <p:extLst>
      <p:ext uri="{BB962C8B-B14F-4D97-AF65-F5344CB8AC3E}">
        <p14:creationId xmlns:p14="http://schemas.microsoft.com/office/powerpoint/2010/main" val="346605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MX" dirty="0" smtClean="0"/>
              <a:t>Cabe señalar que muchos de los SARPS del Anexo 14 han sido dispersados en diversos capítulos y apéndices, por lo cual no se descarta que alguna disposición haya sido identificada erróneamente como diferencia respecto al LAR, debido a que no fue ubicada oportunamente en el extenso conjunto LAR AGA.</a:t>
            </a:r>
          </a:p>
          <a:p>
            <a:pPr algn="just"/>
            <a:r>
              <a:rPr lang="es-MX" dirty="0" smtClean="0"/>
              <a:t>Asimismo, dentro del Panel pueden existir criterios distintos con relación a si determinada norma del LAR debe considerarse como diferencia, o no.</a:t>
            </a:r>
          </a:p>
          <a:p>
            <a:endParaRPr lang="es-PE" dirty="0"/>
          </a:p>
        </p:txBody>
      </p:sp>
      <p:sp>
        <p:nvSpPr>
          <p:cNvPr id="4" name="Slide Number Placeholder 3"/>
          <p:cNvSpPr>
            <a:spLocks noGrp="1"/>
          </p:cNvSpPr>
          <p:nvPr>
            <p:ph type="sldNum" sz="quarter" idx="10"/>
          </p:nvPr>
        </p:nvSpPr>
        <p:spPr/>
        <p:txBody>
          <a:bodyPr/>
          <a:lstStyle/>
          <a:p>
            <a:fld id="{67632CF4-EB66-4BE3-A775-9EE60BD5434F}" type="slidenum">
              <a:rPr lang="es-PE" smtClean="0"/>
              <a:t>12</a:t>
            </a:fld>
            <a:endParaRPr lang="es-PE"/>
          </a:p>
        </p:txBody>
      </p:sp>
    </p:spTree>
    <p:extLst>
      <p:ext uri="{BB962C8B-B14F-4D97-AF65-F5344CB8AC3E}">
        <p14:creationId xmlns:p14="http://schemas.microsoft.com/office/powerpoint/2010/main" val="386468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MX" dirty="0" smtClean="0"/>
              <a:t>Con el fin de que el Panel de Expertos AGA del SRVSOP tome acciones pertinentes en base a la identificación de diferencias, se ve por conveniente los siguientes pasos:</a:t>
            </a:r>
          </a:p>
          <a:p>
            <a:pPr marL="800100" lvl="1" indent="-342900" algn="just">
              <a:buFont typeface="+mj-lt"/>
              <a:buAutoNum type="arabicPeriod"/>
            </a:pPr>
            <a:r>
              <a:rPr lang="es-MX" sz="2400" dirty="0" smtClean="0"/>
              <a:t>Asignar por áreas, a los expertos del panel, un grupo de diferencias identificadas para que se efectúe una rápida comprobación de lo determinado inicialmente.</a:t>
            </a:r>
          </a:p>
          <a:p>
            <a:pPr marL="800100" lvl="1" indent="-342900" algn="just">
              <a:buFont typeface="+mj-lt"/>
              <a:buAutoNum type="arabicPeriod"/>
            </a:pPr>
            <a:r>
              <a:rPr lang="es-MX" sz="2400" dirty="0" smtClean="0"/>
              <a:t>En aquellos casos que por alguna razón, el experto considere que no existiría diferencia, comunicará tal situación al encargado del llenado de la panilla René Delgado, con la referencia al LAR correspondiente. </a:t>
            </a:r>
          </a:p>
          <a:p>
            <a:pPr algn="just"/>
            <a:r>
              <a:rPr lang="es-MX" dirty="0" smtClean="0"/>
              <a:t>En los casos en que se coincida que efectivamente existe diferencia, el experto puede tomar alguna de las siguientes acciones:</a:t>
            </a:r>
          </a:p>
          <a:p>
            <a:pPr marL="800100" lvl="1" indent="-342900" algn="just">
              <a:buFont typeface="+mj-lt"/>
              <a:buAutoNum type="arabicPeriod"/>
            </a:pPr>
            <a:r>
              <a:rPr lang="es-MX" sz="2400" dirty="0" smtClean="0"/>
              <a:t>Proponer una enmienda al cuerpo o determinado apéndice del LAR AGA, para el próximo RPEGA.</a:t>
            </a:r>
          </a:p>
          <a:p>
            <a:pPr marL="800100" lvl="1" indent="-342900" algn="just">
              <a:buFont typeface="+mj-lt"/>
              <a:buAutoNum type="arabicPeriod"/>
            </a:pPr>
            <a:r>
              <a:rPr lang="es-MX" sz="2400" dirty="0" smtClean="0"/>
              <a:t>Dar a conocer que considera necesario mantener la notificación de diferencia, lo cual será tomado en cuenta por el Panel. </a:t>
            </a:r>
          </a:p>
        </p:txBody>
      </p:sp>
      <p:sp>
        <p:nvSpPr>
          <p:cNvPr id="4" name="Slide Number Placeholder 3"/>
          <p:cNvSpPr>
            <a:spLocks noGrp="1"/>
          </p:cNvSpPr>
          <p:nvPr>
            <p:ph type="sldNum" sz="quarter" idx="10"/>
          </p:nvPr>
        </p:nvSpPr>
        <p:spPr/>
        <p:txBody>
          <a:bodyPr/>
          <a:lstStyle/>
          <a:p>
            <a:fld id="{67632CF4-EB66-4BE3-A775-9EE60BD5434F}" type="slidenum">
              <a:rPr lang="es-PE" smtClean="0"/>
              <a:t>13</a:t>
            </a:fld>
            <a:endParaRPr lang="es-PE"/>
          </a:p>
        </p:txBody>
      </p:sp>
    </p:spTree>
    <p:extLst>
      <p:ext uri="{BB962C8B-B14F-4D97-AF65-F5344CB8AC3E}">
        <p14:creationId xmlns:p14="http://schemas.microsoft.com/office/powerpoint/2010/main" val="29698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mtClean="0"/>
              <a:t>Total 252 ????</a:t>
            </a:r>
            <a:endParaRPr lang="es-PE"/>
          </a:p>
        </p:txBody>
      </p:sp>
      <p:sp>
        <p:nvSpPr>
          <p:cNvPr id="4" name="Slide Number Placeholder 3"/>
          <p:cNvSpPr>
            <a:spLocks noGrp="1"/>
          </p:cNvSpPr>
          <p:nvPr>
            <p:ph type="sldNum" sz="quarter" idx="10"/>
          </p:nvPr>
        </p:nvSpPr>
        <p:spPr/>
        <p:txBody>
          <a:bodyPr/>
          <a:lstStyle/>
          <a:p>
            <a:fld id="{67632CF4-EB66-4BE3-A775-9EE60BD5434F}" type="slidenum">
              <a:rPr lang="es-PE" smtClean="0"/>
              <a:t>16</a:t>
            </a:fld>
            <a:endParaRPr lang="es-PE"/>
          </a:p>
        </p:txBody>
      </p:sp>
    </p:spTree>
    <p:extLst>
      <p:ext uri="{BB962C8B-B14F-4D97-AF65-F5344CB8AC3E}">
        <p14:creationId xmlns:p14="http://schemas.microsoft.com/office/powerpoint/2010/main" val="376034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9E6CF-5FFD-4304-A075-47BEB5B72E38}" type="slidenum">
              <a:rPr lang="en-US" smtClean="0"/>
              <a:t>17</a:t>
            </a:fld>
            <a:endParaRPr lang="en-US"/>
          </a:p>
        </p:txBody>
      </p:sp>
    </p:spTree>
    <p:extLst>
      <p:ext uri="{BB962C8B-B14F-4D97-AF65-F5344CB8AC3E}">
        <p14:creationId xmlns:p14="http://schemas.microsoft.com/office/powerpoint/2010/main" val="54028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67544" y="6525344"/>
            <a:ext cx="2133600" cy="365125"/>
          </a:xfrm>
        </p:spPr>
        <p:txBody>
          <a:bodyPr/>
          <a:lstStyle/>
          <a:p>
            <a:r>
              <a:rPr lang="es-PE" smtClean="0"/>
              <a:t>20 - 24 Abril 2015</a:t>
            </a:r>
            <a:endParaRPr lang="en-CA"/>
          </a:p>
        </p:txBody>
      </p:sp>
      <p:sp>
        <p:nvSpPr>
          <p:cNvPr id="5" name="Footer Placeholder 4"/>
          <p:cNvSpPr>
            <a:spLocks noGrp="1"/>
          </p:cNvSpPr>
          <p:nvPr>
            <p:ph type="ftr" sz="quarter" idx="11"/>
          </p:nvPr>
        </p:nvSpPr>
        <p:spPr>
          <a:xfrm>
            <a:off x="2915816" y="6492875"/>
            <a:ext cx="3528392" cy="365125"/>
          </a:xfrm>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a:xfrm>
            <a:off x="6588224" y="6492875"/>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s-PE" smtClean="0"/>
              <a:t>20 - 24 Abril 2015</a:t>
            </a:r>
            <a:endParaRPr lang="en-CA" dirty="0"/>
          </a:p>
        </p:txBody>
      </p:sp>
      <p:sp>
        <p:nvSpPr>
          <p:cNvPr id="4" name="Footer Placeholder 3"/>
          <p:cNvSpPr>
            <a:spLocks noGrp="1"/>
          </p:cNvSpPr>
          <p:nvPr>
            <p:ph type="ftr" sz="quarter" idx="11"/>
          </p:nvPr>
        </p:nvSpPr>
        <p:spPr/>
        <p:txBody>
          <a:bodyPr/>
          <a:lstStyle/>
          <a:p>
            <a:r>
              <a:rPr lang="es-PE" smtClean="0"/>
              <a:t>Seminario sobre la Implantación de PANS - Aeródromos </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99593" y="2534664"/>
            <a:ext cx="7511234" cy="385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2241689" y="3984507"/>
            <a:ext cx="4827042" cy="715089"/>
          </a:xfrm>
          <a:prstGeom prst="roundRect">
            <a:avLst/>
          </a:prstGeom>
          <a:gradFill flip="none" rotWithShape="1">
            <a:gsLst>
              <a:gs pos="0">
                <a:srgbClr val="A2CFEF">
                  <a:tint val="66000"/>
                  <a:satMod val="160000"/>
                </a:srgbClr>
              </a:gs>
              <a:gs pos="50000">
                <a:srgbClr val="A2CFEF">
                  <a:tint val="44500"/>
                  <a:satMod val="160000"/>
                </a:srgbClr>
              </a:gs>
              <a:gs pos="100000">
                <a:srgbClr val="A2CFEF">
                  <a:tint val="23500"/>
                  <a:satMod val="160000"/>
                </a:srgbClr>
              </a:gs>
            </a:gsLst>
            <a:path path="circle">
              <a:fillToRect l="50000" t="50000" r="50000" b="50000"/>
            </a:path>
            <a:tileRect/>
          </a:gradFill>
          <a:ln>
            <a:solidFill>
              <a:srgbClr val="8C99A1"/>
            </a:solidFill>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GB" sz="3600" b="1" dirty="0">
                <a:solidFill>
                  <a:srgbClr val="279DD9"/>
                </a:solidFill>
                <a:effectLst>
                  <a:outerShdw blurRad="50800" dist="38100" dir="2700000" algn="tl" rotWithShape="0">
                    <a:prstClr val="black">
                      <a:alpha val="40000"/>
                    </a:prstClr>
                  </a:outerShdw>
                </a:effectLst>
              </a:rPr>
              <a:t>Thank </a:t>
            </a:r>
            <a:r>
              <a:rPr lang="en-GB" sz="3600" b="1" dirty="0" smtClean="0">
                <a:solidFill>
                  <a:srgbClr val="279DD9"/>
                </a:solidFill>
                <a:effectLst>
                  <a:outerShdw blurRad="50800" dist="38100" dir="2700000" algn="tl" rotWithShape="0">
                    <a:prstClr val="black">
                      <a:alpha val="40000"/>
                    </a:prstClr>
                  </a:outerShdw>
                </a:effectLst>
              </a:rPr>
              <a:t>You</a:t>
            </a:r>
            <a:endParaRPr lang="en-GB" sz="3600" b="1" dirty="0">
              <a:solidFill>
                <a:srgbClr val="279DD9"/>
              </a:solidFill>
              <a:effectLst>
                <a:outerShdw blurRad="50800" dist="38100" dir="2700000" algn="tl" rotWithShape="0">
                  <a:prstClr val="black">
                    <a:alpha val="40000"/>
                  </a:prstClr>
                </a:outerShdw>
              </a:effectLst>
            </a:endParaRPr>
          </a:p>
        </p:txBody>
      </p:sp>
      <p:grpSp>
        <p:nvGrpSpPr>
          <p:cNvPr id="8" name="Group 2"/>
          <p:cNvGrpSpPr>
            <a:grpSpLocks noChangeAspect="1"/>
          </p:cNvGrpSpPr>
          <p:nvPr userDrawn="1"/>
        </p:nvGrpSpPr>
        <p:grpSpPr bwMode="auto">
          <a:xfrm>
            <a:off x="3836736" y="980728"/>
            <a:ext cx="1636949" cy="1341389"/>
            <a:chOff x="240" y="144"/>
            <a:chExt cx="1296" cy="1062"/>
          </a:xfrm>
          <a:solidFill>
            <a:srgbClr val="006EB7"/>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grpSp>
    </p:spTree>
    <p:extLst>
      <p:ext uri="{BB962C8B-B14F-4D97-AF65-F5344CB8AC3E}">
        <p14:creationId xmlns:p14="http://schemas.microsoft.com/office/powerpoint/2010/main" val="616922679"/>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a:xfrm>
            <a:off x="2987824" y="6525344"/>
            <a:ext cx="3392016" cy="332656"/>
          </a:xfrm>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a:xfrm>
            <a:off x="2843808" y="6525344"/>
            <a:ext cx="3528392" cy="332656"/>
          </a:xfrm>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s-PE" smtClean="0"/>
              <a:t>20 - 24 Abril 2015</a:t>
            </a:r>
            <a:endParaRPr lang="en-CA"/>
          </a:p>
        </p:txBody>
      </p:sp>
      <p:sp>
        <p:nvSpPr>
          <p:cNvPr id="6" name="Footer Placeholder 5"/>
          <p:cNvSpPr>
            <a:spLocks noGrp="1"/>
          </p:cNvSpPr>
          <p:nvPr>
            <p:ph type="ftr" sz="quarter" idx="11"/>
          </p:nvPr>
        </p:nvSpPr>
        <p:spPr>
          <a:xfrm>
            <a:off x="2843808" y="6525344"/>
            <a:ext cx="3456384" cy="332656"/>
          </a:xfrm>
        </p:spPr>
        <p:txBody>
          <a:bodyPr/>
          <a:lstStyle/>
          <a:p>
            <a:r>
              <a:rPr lang="es-PE" smtClean="0"/>
              <a:t>Seminario sobre la Implantación de PANS - Aeródromos </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s-PE" smtClean="0"/>
              <a:t>20 - 24 Abril 2015</a:t>
            </a:r>
            <a:endParaRPr lang="en-CA"/>
          </a:p>
        </p:txBody>
      </p:sp>
      <p:sp>
        <p:nvSpPr>
          <p:cNvPr id="8" name="Footer Placeholder 7"/>
          <p:cNvSpPr>
            <a:spLocks noGrp="1"/>
          </p:cNvSpPr>
          <p:nvPr>
            <p:ph type="ftr" sz="quarter" idx="11"/>
          </p:nvPr>
        </p:nvSpPr>
        <p:spPr>
          <a:xfrm>
            <a:off x="2915816" y="6525344"/>
            <a:ext cx="3384376" cy="332656"/>
          </a:xfrm>
        </p:spPr>
        <p:txBody>
          <a:bodyPr/>
          <a:lstStyle/>
          <a:p>
            <a:r>
              <a:rPr lang="es-PE" smtClean="0"/>
              <a:t>Seminario sobre la Implantación de PANS - Aeródromos </a:t>
            </a:r>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s-PE" smtClean="0"/>
              <a:t>20 - 24 Abril 2015</a:t>
            </a:r>
            <a:endParaRPr lang="en-CA"/>
          </a:p>
        </p:txBody>
      </p:sp>
      <p:sp>
        <p:nvSpPr>
          <p:cNvPr id="4" name="Footer Placeholder 3"/>
          <p:cNvSpPr>
            <a:spLocks noGrp="1"/>
          </p:cNvSpPr>
          <p:nvPr>
            <p:ph type="ftr" sz="quarter" idx="11"/>
          </p:nvPr>
        </p:nvSpPr>
        <p:spPr>
          <a:xfrm>
            <a:off x="2771800" y="6525344"/>
            <a:ext cx="3528392" cy="332656"/>
          </a:xfrm>
        </p:spPr>
        <p:txBody>
          <a:bodyPr/>
          <a:lstStyle/>
          <a:p>
            <a:r>
              <a:rPr lang="es-PE" smtClean="0"/>
              <a:t>Seminario sobre la Implantación de PANS - Aeródromos </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s-PE" smtClean="0"/>
              <a:t>20 - 24 Abril 2015</a:t>
            </a:r>
            <a:endParaRPr lang="en-CA"/>
          </a:p>
        </p:txBody>
      </p:sp>
      <p:sp>
        <p:nvSpPr>
          <p:cNvPr id="6" name="Footer Placeholder 5"/>
          <p:cNvSpPr>
            <a:spLocks noGrp="1"/>
          </p:cNvSpPr>
          <p:nvPr>
            <p:ph type="ftr" sz="quarter" idx="11"/>
          </p:nvPr>
        </p:nvSpPr>
        <p:spPr>
          <a:xfrm>
            <a:off x="2915816" y="6525344"/>
            <a:ext cx="3528392" cy="332656"/>
          </a:xfrm>
        </p:spPr>
        <p:txBody>
          <a:bodyPr/>
          <a:lstStyle/>
          <a:p>
            <a:r>
              <a:rPr lang="es-PE" smtClean="0"/>
              <a:t>Seminario sobre la Implantación de PANS - Aeródromos </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s-PE" smtClean="0"/>
              <a:t>20 - 24 Abril 2015</a:t>
            </a:r>
            <a:endParaRPr lang="en-CA"/>
          </a:p>
        </p:txBody>
      </p:sp>
      <p:sp>
        <p:nvSpPr>
          <p:cNvPr id="6" name="Footer Placeholder 5"/>
          <p:cNvSpPr>
            <a:spLocks noGrp="1"/>
          </p:cNvSpPr>
          <p:nvPr>
            <p:ph type="ftr" sz="quarter" idx="11"/>
          </p:nvPr>
        </p:nvSpPr>
        <p:spPr>
          <a:xfrm>
            <a:off x="3124200" y="6525344"/>
            <a:ext cx="3392016" cy="332656"/>
          </a:xfrm>
        </p:spPr>
        <p:txBody>
          <a:bodyPr/>
          <a:lstStyle/>
          <a:p>
            <a:r>
              <a:rPr lang="es-PE" dirty="0" smtClean="0"/>
              <a:t>Seminario sobre la Implantación de PANS - Aeródromos </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3"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s-PE" smtClean="0"/>
              <a:t>20 - 24 Abril 2015</a:t>
            </a:r>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s-PE" smtClean="0"/>
              <a:t>Seminario sobre la Implantación de PANS - Aeródromos </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275" y="1556792"/>
            <a:ext cx="7772400" cy="1656184"/>
          </a:xfrm>
        </p:spPr>
        <p:txBody>
          <a:bodyPr/>
          <a:lstStyle/>
          <a:p>
            <a:r>
              <a:rPr lang="en-US" sz="4000" dirty="0"/>
              <a:t>CHEQUEO CRUZADO E-FOD</a:t>
            </a:r>
            <a:br>
              <a:rPr lang="en-US" sz="4000" dirty="0"/>
            </a:br>
            <a:r>
              <a:rPr lang="es-ES" sz="4000" dirty="0"/>
              <a:t>CONJUNTO LAR AGA SRVSOP</a:t>
            </a:r>
            <a:r>
              <a:rPr lang="en-US" sz="4000" dirty="0"/>
              <a:t/>
            </a:r>
            <a:br>
              <a:rPr lang="en-US" sz="4000" dirty="0"/>
            </a:br>
            <a:endParaRPr lang="en-US" sz="4000" dirty="0"/>
          </a:p>
        </p:txBody>
      </p:sp>
      <p:sp>
        <p:nvSpPr>
          <p:cNvPr id="3" name="Subtitle 2"/>
          <p:cNvSpPr>
            <a:spLocks noGrp="1"/>
          </p:cNvSpPr>
          <p:nvPr>
            <p:ph type="subTitle" idx="1"/>
          </p:nvPr>
        </p:nvSpPr>
        <p:spPr>
          <a:xfrm>
            <a:off x="538650" y="5805264"/>
            <a:ext cx="8115300" cy="720080"/>
          </a:xfrm>
        </p:spPr>
        <p:txBody>
          <a:bodyPr>
            <a:normAutofit fontScale="70000" lnSpcReduction="20000"/>
          </a:bodyPr>
          <a:lstStyle/>
          <a:p>
            <a:r>
              <a:rPr lang="en-US" sz="3100" dirty="0" err="1">
                <a:solidFill>
                  <a:schemeClr val="accent4">
                    <a:lumMod val="75000"/>
                  </a:schemeClr>
                </a:solidFill>
              </a:rPr>
              <a:t>Seminario</a:t>
            </a:r>
            <a:r>
              <a:rPr lang="en-US" sz="3100" dirty="0">
                <a:solidFill>
                  <a:schemeClr val="accent4">
                    <a:lumMod val="75000"/>
                  </a:schemeClr>
                </a:solidFill>
              </a:rPr>
              <a:t> </a:t>
            </a:r>
            <a:r>
              <a:rPr lang="en-US" sz="3100" dirty="0" err="1">
                <a:solidFill>
                  <a:schemeClr val="accent4">
                    <a:lumMod val="75000"/>
                  </a:schemeClr>
                </a:solidFill>
              </a:rPr>
              <a:t>sobre</a:t>
            </a:r>
            <a:r>
              <a:rPr lang="en-US" sz="3100" dirty="0">
                <a:solidFill>
                  <a:schemeClr val="accent4">
                    <a:lumMod val="75000"/>
                  </a:schemeClr>
                </a:solidFill>
              </a:rPr>
              <a:t> la </a:t>
            </a:r>
            <a:r>
              <a:rPr lang="en-US" sz="3100" dirty="0" err="1">
                <a:solidFill>
                  <a:schemeClr val="accent4">
                    <a:lumMod val="75000"/>
                  </a:schemeClr>
                </a:solidFill>
              </a:rPr>
              <a:t>Implantación</a:t>
            </a:r>
            <a:r>
              <a:rPr lang="en-US" sz="3100" dirty="0">
                <a:solidFill>
                  <a:schemeClr val="accent4">
                    <a:lumMod val="75000"/>
                  </a:schemeClr>
                </a:solidFill>
              </a:rPr>
              <a:t> del PANS </a:t>
            </a:r>
            <a:r>
              <a:rPr lang="en-US" sz="3100" dirty="0" err="1">
                <a:solidFill>
                  <a:schemeClr val="accent4">
                    <a:lumMod val="75000"/>
                  </a:schemeClr>
                </a:solidFill>
              </a:rPr>
              <a:t>Aeródromos</a:t>
            </a:r>
            <a:endParaRPr lang="en-US" sz="3100" dirty="0">
              <a:solidFill>
                <a:schemeClr val="accent4">
                  <a:lumMod val="75000"/>
                </a:schemeClr>
              </a:solidFill>
            </a:endParaRPr>
          </a:p>
          <a:p>
            <a:r>
              <a:rPr lang="en-US" dirty="0" smtClean="0">
                <a:solidFill>
                  <a:schemeClr val="accent4">
                    <a:lumMod val="75000"/>
                  </a:schemeClr>
                </a:solidFill>
              </a:rPr>
              <a:t>Lima, 20 al 24 de </a:t>
            </a:r>
            <a:r>
              <a:rPr lang="en-US" dirty="0" err="1" smtClean="0">
                <a:solidFill>
                  <a:schemeClr val="accent4">
                    <a:lumMod val="75000"/>
                  </a:schemeClr>
                </a:solidFill>
              </a:rPr>
              <a:t>abril</a:t>
            </a:r>
            <a:r>
              <a:rPr lang="en-US" dirty="0" smtClean="0">
                <a:solidFill>
                  <a:schemeClr val="accent4">
                    <a:lumMod val="75000"/>
                  </a:schemeClr>
                </a:solidFill>
              </a:rPr>
              <a:t> 2015</a:t>
            </a:r>
            <a:endParaRPr lang="en-US" dirty="0">
              <a:solidFill>
                <a:schemeClr val="accent4">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25" y="3356992"/>
            <a:ext cx="8115300"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666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143000"/>
          </a:xfrm>
        </p:spPr>
        <p:txBody>
          <a:bodyPr/>
          <a:lstStyle/>
          <a:p>
            <a:r>
              <a:rPr lang="es-MX" dirty="0" smtClean="0"/>
              <a:t>No se ha declarado diferencia</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3923420"/>
              </p:ext>
            </p:extLst>
          </p:nvPr>
        </p:nvGraphicFramePr>
        <p:xfrm>
          <a:off x="251520" y="1600200"/>
          <a:ext cx="8677944"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s-PE" smtClean="0"/>
              <a:t>20 - 24 Abril 2015</a:t>
            </a:r>
            <a:endParaRPr lang="en-CA"/>
          </a:p>
        </p:txBody>
      </p:sp>
      <p:sp>
        <p:nvSpPr>
          <p:cNvPr id="6" name="Footer Placeholder 5"/>
          <p:cNvSpPr>
            <a:spLocks noGrp="1"/>
          </p:cNvSpPr>
          <p:nvPr>
            <p:ph type="ftr" sz="quarter" idx="11"/>
          </p:nvPr>
        </p:nvSpPr>
        <p:spPr/>
        <p:txBody>
          <a:bodyPr/>
          <a:lstStyle/>
          <a:p>
            <a:r>
              <a:rPr lang="es-PE" smtClean="0"/>
              <a:t>Seminario sobre la Implantación de PANS - Aeródromos </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10</a:t>
            </a:fld>
            <a:endParaRPr lang="en-CA"/>
          </a:p>
        </p:txBody>
      </p:sp>
    </p:spTree>
    <p:extLst>
      <p:ext uri="{BB962C8B-B14F-4D97-AF65-F5344CB8AC3E}">
        <p14:creationId xmlns:p14="http://schemas.microsoft.com/office/powerpoint/2010/main" val="60479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692696"/>
            <a:ext cx="8229600" cy="1052736"/>
          </a:xfrm>
        </p:spPr>
        <p:txBody>
          <a:bodyPr/>
          <a:lstStyle/>
          <a:p>
            <a:r>
              <a:rPr lang="es-ES" dirty="0" smtClean="0"/>
              <a:t>Resultado CC/EFOD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 y="1430519"/>
            <a:ext cx="7817371" cy="505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11</a:t>
            </a:fld>
            <a:endParaRPr lang="en-CA"/>
          </a:p>
        </p:txBody>
      </p:sp>
    </p:spTree>
    <p:extLst>
      <p:ext uri="{BB962C8B-B14F-4D97-AF65-F5344CB8AC3E}">
        <p14:creationId xmlns:p14="http://schemas.microsoft.com/office/powerpoint/2010/main" val="3073798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Temas pendientes</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44454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12</a:t>
            </a:fld>
            <a:endParaRPr lang="en-CA"/>
          </a:p>
        </p:txBody>
      </p:sp>
    </p:spTree>
    <p:extLst>
      <p:ext uri="{BB962C8B-B14F-4D97-AF65-F5344CB8AC3E}">
        <p14:creationId xmlns:p14="http://schemas.microsoft.com/office/powerpoint/2010/main" val="1959701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lstStyle/>
          <a:p>
            <a:pPr>
              <a:lnSpc>
                <a:spcPct val="100000"/>
              </a:lnSpc>
            </a:pPr>
            <a:r>
              <a:rPr lang="es-MX" dirty="0" smtClean="0"/>
              <a:t>Recomendaciones</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8000588"/>
              </p:ext>
            </p:extLst>
          </p:nvPr>
        </p:nvGraphicFramePr>
        <p:xfrm>
          <a:off x="457200" y="1600200"/>
          <a:ext cx="8363272"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13</a:t>
            </a:fld>
            <a:endParaRPr lang="en-CA"/>
          </a:p>
        </p:txBody>
      </p:sp>
    </p:spTree>
    <p:extLst>
      <p:ext uri="{BB962C8B-B14F-4D97-AF65-F5344CB8AC3E}">
        <p14:creationId xmlns:p14="http://schemas.microsoft.com/office/powerpoint/2010/main" val="1110415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196752"/>
          </a:xfrm>
        </p:spPr>
        <p:txBody>
          <a:bodyPr/>
          <a:lstStyle/>
          <a:p>
            <a:r>
              <a:rPr lang="es-MX" dirty="0" smtClean="0"/>
              <a:t>Descripción de referencias</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868337"/>
              </p:ext>
            </p:extLst>
          </p:nvPr>
        </p:nvGraphicFramePr>
        <p:xfrm>
          <a:off x="467544" y="1628800"/>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14</a:t>
            </a:fld>
            <a:endParaRPr lang="en-CA"/>
          </a:p>
        </p:txBody>
      </p:sp>
    </p:spTree>
    <p:extLst>
      <p:ext uri="{BB962C8B-B14F-4D97-AF65-F5344CB8AC3E}">
        <p14:creationId xmlns:p14="http://schemas.microsoft.com/office/powerpoint/2010/main" val="306335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507288" cy="764704"/>
          </a:xfrm>
        </p:spPr>
        <p:txBody>
          <a:bodyPr/>
          <a:lstStyle/>
          <a:p>
            <a:r>
              <a:rPr lang="es-PE" dirty="0" smtClean="0"/>
              <a:t>Tratamiento de diferencias</a:t>
            </a:r>
            <a:endParaRPr lang="es-P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3565383"/>
              </p:ext>
            </p:extLst>
          </p:nvPr>
        </p:nvGraphicFramePr>
        <p:xfrm>
          <a:off x="611560" y="1484784"/>
          <a:ext cx="828092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15</a:t>
            </a:fld>
            <a:endParaRPr lang="en-CA"/>
          </a:p>
        </p:txBody>
      </p:sp>
    </p:spTree>
    <p:extLst>
      <p:ext uri="{BB962C8B-B14F-4D97-AF65-F5344CB8AC3E}">
        <p14:creationId xmlns:p14="http://schemas.microsoft.com/office/powerpoint/2010/main" val="179297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75240" cy="764704"/>
          </a:xfrm>
        </p:spPr>
        <p:txBody>
          <a:bodyPr/>
          <a:lstStyle/>
          <a:p>
            <a:r>
              <a:rPr lang="es-PE" sz="3600" dirty="0" smtClean="0"/>
              <a:t>Tratamiento de diferencias</a:t>
            </a:r>
            <a:endParaRPr lang="es-PE"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268228"/>
              </p:ext>
            </p:extLst>
          </p:nvPr>
        </p:nvGraphicFramePr>
        <p:xfrm>
          <a:off x="683568" y="1124744"/>
          <a:ext cx="8229600" cy="5394960"/>
        </p:xfrm>
        <a:graphic>
          <a:graphicData uri="http://schemas.openxmlformats.org/drawingml/2006/table">
            <a:tbl>
              <a:tblPr firstRow="1" bandRow="1">
                <a:tableStyleId>{5C22544A-7EE6-4342-B048-85BDC9FD1C3A}</a:tableStyleId>
              </a:tblPr>
              <a:tblGrid>
                <a:gridCol w="2170584"/>
                <a:gridCol w="1800200"/>
                <a:gridCol w="4258816"/>
              </a:tblGrid>
              <a:tr h="589663">
                <a:tc>
                  <a:txBody>
                    <a:bodyPr/>
                    <a:lstStyle/>
                    <a:p>
                      <a:pPr algn="ctr"/>
                      <a:r>
                        <a:rPr lang="es-PE" dirty="0" smtClean="0"/>
                        <a:t>Área Anexo 14, Vol. I</a:t>
                      </a:r>
                      <a:endParaRPr lang="es-PE" dirty="0"/>
                    </a:p>
                  </a:txBody>
                  <a:tcPr/>
                </a:tc>
                <a:tc>
                  <a:txBody>
                    <a:bodyPr/>
                    <a:lstStyle/>
                    <a:p>
                      <a:pPr algn="ctr"/>
                      <a:r>
                        <a:rPr lang="es-PE" dirty="0" smtClean="0"/>
                        <a:t>Numero </a:t>
                      </a:r>
                      <a:r>
                        <a:rPr lang="es-PE" dirty="0" smtClean="0"/>
                        <a:t>de diferencias</a:t>
                      </a:r>
                      <a:endParaRPr lang="es-PE" dirty="0"/>
                    </a:p>
                  </a:txBody>
                  <a:tcPr/>
                </a:tc>
                <a:tc>
                  <a:txBody>
                    <a:bodyPr/>
                    <a:lstStyle/>
                    <a:p>
                      <a:pPr algn="ctr"/>
                      <a:r>
                        <a:rPr lang="es-PE" dirty="0" smtClean="0"/>
                        <a:t>Responsable</a:t>
                      </a:r>
                      <a:endParaRPr lang="es-PE" dirty="0"/>
                    </a:p>
                  </a:txBody>
                  <a:tcPr/>
                </a:tc>
              </a:tr>
              <a:tr h="341630">
                <a:tc>
                  <a:txBody>
                    <a:bodyPr/>
                    <a:lstStyle/>
                    <a:p>
                      <a:r>
                        <a:rPr lang="es-PE" dirty="0" smtClean="0"/>
                        <a:t>CAP 1</a:t>
                      </a:r>
                      <a:endParaRPr lang="es-PE" dirty="0"/>
                    </a:p>
                  </a:txBody>
                  <a:tcPr/>
                </a:tc>
                <a:tc>
                  <a:txBody>
                    <a:bodyPr/>
                    <a:lstStyle/>
                    <a:p>
                      <a:pPr algn="ctr"/>
                      <a:r>
                        <a:rPr lang="es-PE" dirty="0" smtClean="0"/>
                        <a:t>8</a:t>
                      </a:r>
                      <a:endParaRPr lang="es-PE" dirty="0"/>
                    </a:p>
                  </a:txBody>
                  <a:tcPr/>
                </a:tc>
                <a:tc>
                  <a:txBody>
                    <a:bodyPr/>
                    <a:lstStyle/>
                    <a:p>
                      <a:r>
                        <a:rPr lang="es-PE" dirty="0" smtClean="0"/>
                        <a:t>Norberto Cabrera;</a:t>
                      </a:r>
                      <a:r>
                        <a:rPr lang="es-PE" baseline="0" dirty="0" smtClean="0"/>
                        <a:t> </a:t>
                      </a:r>
                      <a:r>
                        <a:rPr lang="es-PE" dirty="0" smtClean="0"/>
                        <a:t>Alejandro Alvarez</a:t>
                      </a:r>
                      <a:endParaRPr lang="es-PE" dirty="0"/>
                    </a:p>
                  </a:txBody>
                  <a:tcPr/>
                </a:tc>
              </a:tr>
              <a:tr h="341630">
                <a:tc>
                  <a:txBody>
                    <a:bodyPr/>
                    <a:lstStyle/>
                    <a:p>
                      <a:r>
                        <a:rPr lang="es-PE" dirty="0" smtClean="0"/>
                        <a:t>CAP</a:t>
                      </a:r>
                      <a:r>
                        <a:rPr lang="es-PE" baseline="0" dirty="0" smtClean="0"/>
                        <a:t> 2</a:t>
                      </a:r>
                      <a:endParaRPr lang="es-PE" dirty="0"/>
                    </a:p>
                  </a:txBody>
                  <a:tcPr/>
                </a:tc>
                <a:tc>
                  <a:txBody>
                    <a:bodyPr/>
                    <a:lstStyle/>
                    <a:p>
                      <a:pPr algn="ctr"/>
                      <a:r>
                        <a:rPr lang="es-PE" dirty="0" smtClean="0"/>
                        <a:t>30</a:t>
                      </a:r>
                      <a:endParaRPr lang="es-PE" dirty="0"/>
                    </a:p>
                  </a:txBody>
                  <a:tcPr/>
                </a:tc>
                <a:tc>
                  <a:txBody>
                    <a:bodyPr/>
                    <a:lstStyle/>
                    <a:p>
                      <a:r>
                        <a:rPr lang="es-PE" dirty="0" smtClean="0"/>
                        <a:t>Rene Delgado</a:t>
                      </a:r>
                      <a:r>
                        <a:rPr lang="es-PE" baseline="0" dirty="0" smtClean="0"/>
                        <a:t>; Juan Flor, Alejandro Alvarez</a:t>
                      </a:r>
                      <a:endParaRPr lang="es-PE" dirty="0"/>
                    </a:p>
                  </a:txBody>
                  <a:tcPr/>
                </a:tc>
              </a:tr>
              <a:tr h="341630">
                <a:tc>
                  <a:txBody>
                    <a:bodyPr/>
                    <a:lstStyle/>
                    <a:p>
                      <a:r>
                        <a:rPr lang="es-PE" dirty="0" smtClean="0"/>
                        <a:t>CAP 3 (3.1 – 3.5)</a:t>
                      </a:r>
                      <a:endParaRPr lang="es-PE" dirty="0"/>
                    </a:p>
                  </a:txBody>
                  <a:tcPr/>
                </a:tc>
                <a:tc>
                  <a:txBody>
                    <a:bodyPr/>
                    <a:lstStyle/>
                    <a:p>
                      <a:pPr algn="ctr"/>
                      <a:r>
                        <a:rPr lang="es-PE" dirty="0" smtClean="0"/>
                        <a:t>22</a:t>
                      </a:r>
                      <a:endParaRPr lang="es-PE" dirty="0"/>
                    </a:p>
                  </a:txBody>
                  <a:tcPr/>
                </a:tc>
                <a:tc>
                  <a:txBody>
                    <a:bodyPr/>
                    <a:lstStyle/>
                    <a:p>
                      <a:r>
                        <a:rPr lang="es-PE" dirty="0" smtClean="0"/>
                        <a:t>Augusto Diaz;</a:t>
                      </a:r>
                      <a:r>
                        <a:rPr lang="es-PE" baseline="0" dirty="0" smtClean="0"/>
                        <a:t> Hugo Mendoza</a:t>
                      </a:r>
                      <a:endParaRPr lang="es-PE" dirty="0"/>
                    </a:p>
                  </a:txBody>
                  <a:tcPr/>
                </a:tc>
              </a:tr>
              <a:tr h="341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t>CAP 3 (3.6 – 3.9)</a:t>
                      </a:r>
                    </a:p>
                  </a:txBody>
                  <a:tcPr/>
                </a:tc>
                <a:tc>
                  <a:txBody>
                    <a:bodyPr/>
                    <a:lstStyle/>
                    <a:p>
                      <a:pPr algn="ctr"/>
                      <a:r>
                        <a:rPr lang="es-PE" dirty="0" smtClean="0"/>
                        <a:t>20</a:t>
                      </a:r>
                      <a:endParaRPr lang="es-PE" dirty="0"/>
                    </a:p>
                  </a:txBody>
                  <a:tcPr/>
                </a:tc>
                <a:tc>
                  <a:txBody>
                    <a:bodyPr/>
                    <a:lstStyle/>
                    <a:p>
                      <a:r>
                        <a:rPr lang="es-PE" dirty="0" smtClean="0"/>
                        <a:t>Aldemar Pinzón;</a:t>
                      </a:r>
                      <a:r>
                        <a:rPr lang="es-PE" baseline="0" dirty="0" smtClean="0"/>
                        <a:t> Ricardo Aguirre</a:t>
                      </a:r>
                      <a:endParaRPr lang="es-PE" dirty="0"/>
                    </a:p>
                  </a:txBody>
                  <a:tcPr/>
                </a:tc>
              </a:tr>
              <a:tr h="341630">
                <a:tc>
                  <a:txBody>
                    <a:bodyPr/>
                    <a:lstStyle/>
                    <a:p>
                      <a:r>
                        <a:rPr lang="es-PE" dirty="0" smtClean="0"/>
                        <a:t>CAP 4</a:t>
                      </a:r>
                      <a:endParaRPr lang="es-PE" dirty="0"/>
                    </a:p>
                  </a:txBody>
                  <a:tcPr/>
                </a:tc>
                <a:tc>
                  <a:txBody>
                    <a:bodyPr/>
                    <a:lstStyle/>
                    <a:p>
                      <a:pPr algn="ctr"/>
                      <a:r>
                        <a:rPr lang="es-PE" dirty="0" smtClean="0"/>
                        <a:t>31</a:t>
                      </a:r>
                      <a:endParaRPr lang="es-PE" dirty="0"/>
                    </a:p>
                  </a:txBody>
                  <a:tcPr/>
                </a:tc>
                <a:tc>
                  <a:txBody>
                    <a:bodyPr/>
                    <a:lstStyle/>
                    <a:p>
                      <a:r>
                        <a:rPr lang="es-PE" dirty="0" smtClean="0"/>
                        <a:t>Marcos </a:t>
                      </a:r>
                      <a:r>
                        <a:rPr lang="es-PE" dirty="0" err="1" smtClean="0"/>
                        <a:t>Pecanha</a:t>
                      </a:r>
                      <a:r>
                        <a:rPr lang="es-PE" dirty="0" smtClean="0"/>
                        <a:t>; Edwilson Sena</a:t>
                      </a:r>
                      <a:endParaRPr lang="es-PE" dirty="0"/>
                    </a:p>
                  </a:txBody>
                  <a:tcPr/>
                </a:tc>
              </a:tr>
              <a:tr h="341630">
                <a:tc>
                  <a:txBody>
                    <a:bodyPr/>
                    <a:lstStyle/>
                    <a:p>
                      <a:r>
                        <a:rPr lang="es-PE" dirty="0" smtClean="0"/>
                        <a:t>CAP 5 (5.1 - 5.2)</a:t>
                      </a:r>
                      <a:endParaRPr lang="es-PE" dirty="0"/>
                    </a:p>
                  </a:txBody>
                  <a:tcPr/>
                </a:tc>
                <a:tc>
                  <a:txBody>
                    <a:bodyPr/>
                    <a:lstStyle/>
                    <a:p>
                      <a:pPr algn="ctr"/>
                      <a:r>
                        <a:rPr lang="es-PE" dirty="0" smtClean="0"/>
                        <a:t>22</a:t>
                      </a:r>
                      <a:endParaRPr lang="es-P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t>Norberto Cabrera ;</a:t>
                      </a:r>
                      <a:r>
                        <a:rPr lang="es-PE" baseline="0" dirty="0" smtClean="0"/>
                        <a:t> </a:t>
                      </a:r>
                      <a:r>
                        <a:rPr lang="es-PE" dirty="0" smtClean="0"/>
                        <a:t>Alejandro Alvarez</a:t>
                      </a:r>
                    </a:p>
                  </a:txBody>
                  <a:tcPr/>
                </a:tc>
              </a:tr>
              <a:tr h="341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t>CAP 5 (5.3 - 5.5)</a:t>
                      </a:r>
                    </a:p>
                  </a:txBody>
                  <a:tcPr/>
                </a:tc>
                <a:tc>
                  <a:txBody>
                    <a:bodyPr/>
                    <a:lstStyle/>
                    <a:p>
                      <a:pPr algn="ctr"/>
                      <a:r>
                        <a:rPr lang="es-PE" dirty="0" smtClean="0"/>
                        <a:t>57</a:t>
                      </a:r>
                      <a:endParaRPr lang="es-PE" dirty="0"/>
                    </a:p>
                  </a:txBody>
                  <a:tcPr/>
                </a:tc>
                <a:tc>
                  <a:txBody>
                    <a:bodyPr/>
                    <a:lstStyle/>
                    <a:p>
                      <a:r>
                        <a:rPr lang="es-PE" dirty="0" smtClean="0"/>
                        <a:t>Carlos Garcia Pepe;  Augusto Diaz</a:t>
                      </a:r>
                      <a:endParaRPr lang="es-PE" dirty="0"/>
                    </a:p>
                  </a:txBody>
                  <a:tcPr/>
                </a:tc>
              </a:tr>
              <a:tr h="341630">
                <a:tc>
                  <a:txBody>
                    <a:bodyPr/>
                    <a:lstStyle/>
                    <a:p>
                      <a:r>
                        <a:rPr lang="es-PE" dirty="0" smtClean="0"/>
                        <a:t>CAP 6</a:t>
                      </a:r>
                      <a:endParaRPr lang="es-PE" dirty="0"/>
                    </a:p>
                  </a:txBody>
                  <a:tcPr/>
                </a:tc>
                <a:tc>
                  <a:txBody>
                    <a:bodyPr/>
                    <a:lstStyle/>
                    <a:p>
                      <a:pPr algn="ctr"/>
                      <a:r>
                        <a:rPr lang="es-PE" dirty="0" smtClean="0"/>
                        <a:t>3</a:t>
                      </a:r>
                      <a:endParaRPr lang="es-PE" dirty="0"/>
                    </a:p>
                  </a:txBody>
                  <a:tcPr/>
                </a:tc>
                <a:tc>
                  <a:txBody>
                    <a:bodyPr/>
                    <a:lstStyle/>
                    <a:p>
                      <a:r>
                        <a:rPr lang="es-PE" dirty="0" smtClean="0"/>
                        <a:t>Carlos Garcia Pepe</a:t>
                      </a:r>
                      <a:endParaRPr lang="es-PE" dirty="0"/>
                    </a:p>
                  </a:txBody>
                  <a:tcPr/>
                </a:tc>
              </a:tr>
              <a:tr h="336950">
                <a:tc>
                  <a:txBody>
                    <a:bodyPr/>
                    <a:lstStyle/>
                    <a:p>
                      <a:r>
                        <a:rPr lang="es-PE" dirty="0" smtClean="0"/>
                        <a:t>CAP 7</a:t>
                      </a:r>
                      <a:endParaRPr lang="es-PE" dirty="0"/>
                    </a:p>
                  </a:txBody>
                  <a:tcPr/>
                </a:tc>
                <a:tc>
                  <a:txBody>
                    <a:bodyPr/>
                    <a:lstStyle/>
                    <a:p>
                      <a:pPr algn="ctr"/>
                      <a:r>
                        <a:rPr lang="es-PE" dirty="0" smtClean="0"/>
                        <a:t>6</a:t>
                      </a:r>
                      <a:endParaRPr lang="es-PE" dirty="0"/>
                    </a:p>
                  </a:txBody>
                  <a:tcPr/>
                </a:tc>
                <a:tc>
                  <a:txBody>
                    <a:bodyPr/>
                    <a:lstStyle/>
                    <a:p>
                      <a:r>
                        <a:rPr lang="es-PE" dirty="0" smtClean="0"/>
                        <a:t>Hugo Mendoza</a:t>
                      </a:r>
                      <a:endParaRPr lang="es-PE" dirty="0"/>
                    </a:p>
                  </a:txBody>
                  <a:tcPr/>
                </a:tc>
              </a:tr>
              <a:tr h="336950">
                <a:tc>
                  <a:txBody>
                    <a:bodyPr/>
                    <a:lstStyle/>
                    <a:p>
                      <a:r>
                        <a:rPr lang="es-PE" dirty="0" smtClean="0"/>
                        <a:t>CAP 8</a:t>
                      </a:r>
                      <a:endParaRPr lang="es-PE" dirty="0"/>
                    </a:p>
                  </a:txBody>
                  <a:tcPr/>
                </a:tc>
                <a:tc>
                  <a:txBody>
                    <a:bodyPr/>
                    <a:lstStyle/>
                    <a:p>
                      <a:pPr algn="ctr"/>
                      <a:r>
                        <a:rPr lang="es-PE" dirty="0" smtClean="0"/>
                        <a:t>6</a:t>
                      </a:r>
                      <a:endParaRPr lang="es-P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t>Carlos Garcia Pepe; Rene Delgado</a:t>
                      </a:r>
                    </a:p>
                  </a:txBody>
                  <a:tcPr/>
                </a:tc>
              </a:tr>
              <a:tr h="336950">
                <a:tc>
                  <a:txBody>
                    <a:bodyPr/>
                    <a:lstStyle/>
                    <a:p>
                      <a:r>
                        <a:rPr lang="es-PE" dirty="0" smtClean="0"/>
                        <a:t>CAP 9 (9.1</a:t>
                      </a:r>
                      <a:r>
                        <a:rPr lang="es-PE" baseline="0" dirty="0" smtClean="0"/>
                        <a:t> – 9.2)</a:t>
                      </a:r>
                      <a:endParaRPr lang="es-PE" dirty="0"/>
                    </a:p>
                  </a:txBody>
                  <a:tcPr/>
                </a:tc>
                <a:tc>
                  <a:txBody>
                    <a:bodyPr/>
                    <a:lstStyle/>
                    <a:p>
                      <a:pPr algn="ctr"/>
                      <a:r>
                        <a:rPr lang="es-PE" dirty="0" smtClean="0"/>
                        <a:t>29</a:t>
                      </a:r>
                      <a:endParaRPr lang="es-PE" dirty="0"/>
                    </a:p>
                  </a:txBody>
                  <a:tcPr/>
                </a:tc>
                <a:tc>
                  <a:txBody>
                    <a:bodyPr/>
                    <a:lstStyle/>
                    <a:p>
                      <a:r>
                        <a:rPr lang="es-PE" dirty="0" smtClean="0"/>
                        <a:t>Adolfo Medina; Ricardo Aguirre</a:t>
                      </a:r>
                      <a:endParaRPr lang="es-PE" dirty="0"/>
                    </a:p>
                  </a:txBody>
                  <a:tcPr/>
                </a:tc>
              </a:tr>
              <a:tr h="336950">
                <a:tc>
                  <a:txBody>
                    <a:bodyPr/>
                    <a:lstStyle/>
                    <a:p>
                      <a:r>
                        <a:rPr lang="es-PE" dirty="0" smtClean="0"/>
                        <a:t>CAP 9 (9.4</a:t>
                      </a:r>
                      <a:r>
                        <a:rPr lang="es-PE" baseline="0" dirty="0" smtClean="0"/>
                        <a:t> – 9.9)</a:t>
                      </a:r>
                      <a:endParaRPr lang="es-PE" dirty="0"/>
                    </a:p>
                  </a:txBody>
                  <a:tcPr/>
                </a:tc>
                <a:tc>
                  <a:txBody>
                    <a:bodyPr/>
                    <a:lstStyle/>
                    <a:p>
                      <a:pPr algn="ctr"/>
                      <a:r>
                        <a:rPr lang="es-PE" dirty="0" smtClean="0"/>
                        <a:t>11</a:t>
                      </a:r>
                      <a:endParaRPr lang="es-PE" dirty="0"/>
                    </a:p>
                  </a:txBody>
                  <a:tcPr/>
                </a:tc>
                <a:tc>
                  <a:txBody>
                    <a:bodyPr/>
                    <a:lstStyle/>
                    <a:p>
                      <a:r>
                        <a:rPr lang="es-PE" dirty="0" smtClean="0"/>
                        <a:t>Juan Flor</a:t>
                      </a:r>
                      <a:endParaRPr lang="es-PE" dirty="0"/>
                    </a:p>
                  </a:txBody>
                  <a:tcPr/>
                </a:tc>
              </a:tr>
              <a:tr h="0">
                <a:tc>
                  <a:txBody>
                    <a:bodyPr/>
                    <a:lstStyle/>
                    <a:p>
                      <a:r>
                        <a:rPr lang="es-PE" dirty="0" smtClean="0"/>
                        <a:t>CAP</a:t>
                      </a:r>
                      <a:r>
                        <a:rPr lang="es-PE" baseline="0" dirty="0" smtClean="0"/>
                        <a:t> 10</a:t>
                      </a:r>
                      <a:endParaRPr lang="es-PE" dirty="0"/>
                    </a:p>
                  </a:txBody>
                  <a:tcPr/>
                </a:tc>
                <a:tc>
                  <a:txBody>
                    <a:bodyPr/>
                    <a:lstStyle/>
                    <a:p>
                      <a:pPr algn="ctr"/>
                      <a:r>
                        <a:rPr lang="es-PE" dirty="0" smtClean="0"/>
                        <a:t>7</a:t>
                      </a:r>
                      <a:endParaRPr lang="es-PE" dirty="0"/>
                    </a:p>
                  </a:txBody>
                  <a:tcPr/>
                </a:tc>
                <a:tc>
                  <a:txBody>
                    <a:bodyPr/>
                    <a:lstStyle/>
                    <a:p>
                      <a:r>
                        <a:rPr lang="es-PE" dirty="0" smtClean="0"/>
                        <a:t>Aldemar Pinzón</a:t>
                      </a:r>
                      <a:endParaRPr lang="es-PE" dirty="0"/>
                    </a:p>
                  </a:txBody>
                  <a:tcPr/>
                </a:tc>
              </a:tr>
            </a:tbl>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16</a:t>
            </a:fld>
            <a:endParaRPr lang="en-CA"/>
          </a:p>
        </p:txBody>
      </p:sp>
    </p:spTree>
    <p:extLst>
      <p:ext uri="{BB962C8B-B14F-4D97-AF65-F5344CB8AC3E}">
        <p14:creationId xmlns:p14="http://schemas.microsoft.com/office/powerpoint/2010/main" val="123969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PE" smtClean="0"/>
              <a:t>20 - 24 Abril 2015</a:t>
            </a:r>
            <a:endParaRPr lang="en-CA" dirty="0"/>
          </a:p>
        </p:txBody>
      </p:sp>
      <p:sp>
        <p:nvSpPr>
          <p:cNvPr id="3" name="Footer Placeholder 2"/>
          <p:cNvSpPr>
            <a:spLocks noGrp="1"/>
          </p:cNvSpPr>
          <p:nvPr>
            <p:ph type="ftr" sz="quarter" idx="11"/>
          </p:nvPr>
        </p:nvSpPr>
        <p:spPr/>
        <p:txBody>
          <a:bodyPr/>
          <a:lstStyle/>
          <a:p>
            <a:r>
              <a:rPr lang="es-PE" smtClean="0"/>
              <a:t>Seminario sobre la Implantación de PANS - Aeródromos </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17</a:t>
            </a:fld>
            <a:endParaRPr lang="en-CA" dirty="0"/>
          </a:p>
        </p:txBody>
      </p:sp>
    </p:spTree>
    <p:extLst>
      <p:ext uri="{BB962C8B-B14F-4D97-AF65-F5344CB8AC3E}">
        <p14:creationId xmlns:p14="http://schemas.microsoft.com/office/powerpoint/2010/main" val="349413921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INTRODUCCION</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3424934"/>
              </p:ext>
            </p:extLst>
          </p:nvPr>
        </p:nvGraphicFramePr>
        <p:xfrm>
          <a:off x="457200" y="1600200"/>
          <a:ext cx="8363272"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2</a:t>
            </a:fld>
            <a:endParaRPr lang="en-CA"/>
          </a:p>
        </p:txBody>
      </p:sp>
    </p:spTree>
    <p:extLst>
      <p:ext uri="{BB962C8B-B14F-4D97-AF65-F5344CB8AC3E}">
        <p14:creationId xmlns:p14="http://schemas.microsoft.com/office/powerpoint/2010/main" val="259745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CRITERIOS APLICADOS</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8284246"/>
              </p:ext>
            </p:extLst>
          </p:nvPr>
        </p:nvGraphicFramePr>
        <p:xfrm>
          <a:off x="467544" y="177281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s-PE" smtClean="0"/>
              <a:t>20 - 24 Abril 2015</a:t>
            </a:r>
            <a:endParaRPr lang="en-CA"/>
          </a:p>
        </p:txBody>
      </p:sp>
      <p:sp>
        <p:nvSpPr>
          <p:cNvPr id="5" name="Footer Placeholder 4"/>
          <p:cNvSpPr>
            <a:spLocks noGrp="1"/>
          </p:cNvSpPr>
          <p:nvPr>
            <p:ph type="ftr" sz="quarter" idx="11"/>
          </p:nvPr>
        </p:nvSpPr>
        <p:spPr/>
        <p:txBody>
          <a:bodyPr/>
          <a:lstStyle/>
          <a:p>
            <a:r>
              <a:rPr lang="es-PE" smtClean="0"/>
              <a:t>Seminario sobre la Implantación de PANS - Aeródromos </a:t>
            </a:r>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3</a:t>
            </a:fld>
            <a:endParaRPr lang="en-CA"/>
          </a:p>
        </p:txBody>
      </p:sp>
    </p:spTree>
    <p:extLst>
      <p:ext uri="{BB962C8B-B14F-4D97-AF65-F5344CB8AC3E}">
        <p14:creationId xmlns:p14="http://schemas.microsoft.com/office/powerpoint/2010/main" val="32504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Criterios de “no aplica”</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5099005"/>
              </p:ext>
            </p:extLst>
          </p:nvPr>
        </p:nvGraphicFramePr>
        <p:xfrm>
          <a:off x="457200"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s-PE" smtClean="0"/>
              <a:t>20 - 24 Abril 2015</a:t>
            </a:r>
            <a:endParaRPr lang="en-CA"/>
          </a:p>
        </p:txBody>
      </p:sp>
      <p:sp>
        <p:nvSpPr>
          <p:cNvPr id="6" name="Footer Placeholder 5"/>
          <p:cNvSpPr>
            <a:spLocks noGrp="1"/>
          </p:cNvSpPr>
          <p:nvPr>
            <p:ph type="ftr" sz="quarter" idx="11"/>
          </p:nvPr>
        </p:nvSpPr>
        <p:spPr/>
        <p:txBody>
          <a:bodyPr/>
          <a:lstStyle/>
          <a:p>
            <a:r>
              <a:rPr lang="es-PE" smtClean="0"/>
              <a:t>Seminario sobre la Implantación de PANS - Aeródromos </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4</a:t>
            </a:fld>
            <a:endParaRPr lang="en-CA"/>
          </a:p>
        </p:txBody>
      </p:sp>
    </p:spTree>
    <p:extLst>
      <p:ext uri="{BB962C8B-B14F-4D97-AF65-F5344CB8AC3E}">
        <p14:creationId xmlns:p14="http://schemas.microsoft.com/office/powerpoint/2010/main" val="276361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lstStyle/>
          <a:p>
            <a:r>
              <a:rPr lang="es-ES" dirty="0" smtClean="0"/>
              <a:t>Criterios de “no aplica”</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0979334"/>
              </p:ext>
            </p:extLst>
          </p:nvPr>
        </p:nvGraphicFramePr>
        <p:xfrm>
          <a:off x="457200" y="1556792"/>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s-PE" smtClean="0"/>
              <a:t>20 - 24 Abril 2015</a:t>
            </a:r>
            <a:endParaRPr lang="en-CA"/>
          </a:p>
        </p:txBody>
      </p:sp>
      <p:sp>
        <p:nvSpPr>
          <p:cNvPr id="7" name="Footer Placeholder 6"/>
          <p:cNvSpPr>
            <a:spLocks noGrp="1"/>
          </p:cNvSpPr>
          <p:nvPr>
            <p:ph type="ftr" sz="quarter" idx="11"/>
          </p:nvPr>
        </p:nvSpPr>
        <p:spPr/>
        <p:txBody>
          <a:bodyPr/>
          <a:lstStyle/>
          <a:p>
            <a:r>
              <a:rPr lang="es-PE" smtClean="0"/>
              <a:t>Seminario sobre la Implantación de PANS - Aeródromos </a:t>
            </a:r>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5</a:t>
            </a:fld>
            <a:endParaRPr lang="en-CA"/>
          </a:p>
        </p:txBody>
      </p:sp>
    </p:spTree>
    <p:extLst>
      <p:ext uri="{BB962C8B-B14F-4D97-AF65-F5344CB8AC3E}">
        <p14:creationId xmlns:p14="http://schemas.microsoft.com/office/powerpoint/2010/main" val="3945601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43" y="908720"/>
            <a:ext cx="8229600" cy="1143000"/>
          </a:xfrm>
        </p:spPr>
        <p:txBody>
          <a:bodyPr/>
          <a:lstStyle/>
          <a:p>
            <a:r>
              <a:rPr lang="es-ES" dirty="0" smtClean="0"/>
              <a:t>Criterios de diferencia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9049155"/>
              </p:ext>
            </p:extLst>
          </p:nvPr>
        </p:nvGraphicFramePr>
        <p:xfrm>
          <a:off x="457200" y="1628800"/>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s-PE" smtClean="0"/>
              <a:t>20 - 24 Abril 2015</a:t>
            </a:r>
            <a:endParaRPr lang="en-CA"/>
          </a:p>
        </p:txBody>
      </p:sp>
      <p:sp>
        <p:nvSpPr>
          <p:cNvPr id="6" name="Footer Placeholder 5"/>
          <p:cNvSpPr>
            <a:spLocks noGrp="1"/>
          </p:cNvSpPr>
          <p:nvPr>
            <p:ph type="ftr" sz="quarter" idx="11"/>
          </p:nvPr>
        </p:nvSpPr>
        <p:spPr/>
        <p:txBody>
          <a:bodyPr/>
          <a:lstStyle/>
          <a:p>
            <a:r>
              <a:rPr lang="es-PE" smtClean="0"/>
              <a:t>Seminario sobre la Implantación de PANS - Aeródromos </a:t>
            </a:r>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6</a:t>
            </a:fld>
            <a:endParaRPr lang="en-CA"/>
          </a:p>
        </p:txBody>
      </p:sp>
    </p:spTree>
    <p:extLst>
      <p:ext uri="{BB962C8B-B14F-4D97-AF65-F5344CB8AC3E}">
        <p14:creationId xmlns:p14="http://schemas.microsoft.com/office/powerpoint/2010/main" val="220347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r>
              <a:rPr lang="es-ES" dirty="0" smtClean="0"/>
              <a:t>Criterios de diferencia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9817951"/>
              </p:ext>
            </p:extLst>
          </p:nvPr>
        </p:nvGraphicFramePr>
        <p:xfrm>
          <a:off x="457200" y="1628800"/>
          <a:ext cx="83632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r>
              <a:rPr lang="es-PE" smtClean="0"/>
              <a:t>20 - 24 Abril 2015</a:t>
            </a:r>
            <a:endParaRPr lang="en-CA"/>
          </a:p>
        </p:txBody>
      </p:sp>
      <p:sp>
        <p:nvSpPr>
          <p:cNvPr id="9" name="Footer Placeholder 8"/>
          <p:cNvSpPr>
            <a:spLocks noGrp="1"/>
          </p:cNvSpPr>
          <p:nvPr>
            <p:ph type="ftr" sz="quarter" idx="11"/>
          </p:nvPr>
        </p:nvSpPr>
        <p:spPr/>
        <p:txBody>
          <a:bodyPr/>
          <a:lstStyle/>
          <a:p>
            <a:r>
              <a:rPr lang="es-PE" smtClean="0"/>
              <a:t>Seminario sobre la Implantación de PANS - Aeródromos </a:t>
            </a:r>
            <a:endParaRPr lang="en-CA"/>
          </a:p>
        </p:txBody>
      </p:sp>
      <p:sp>
        <p:nvSpPr>
          <p:cNvPr id="10" name="Slide Number Placeholder 9"/>
          <p:cNvSpPr>
            <a:spLocks noGrp="1"/>
          </p:cNvSpPr>
          <p:nvPr>
            <p:ph type="sldNum" sz="quarter" idx="12"/>
          </p:nvPr>
        </p:nvSpPr>
        <p:spPr/>
        <p:txBody>
          <a:bodyPr/>
          <a:lstStyle/>
          <a:p>
            <a:fld id="{3FF909EE-2C65-48BC-95E5-26F3591A45A6}" type="slidenum">
              <a:rPr lang="en-CA" smtClean="0"/>
              <a:pPr/>
              <a:t>7</a:t>
            </a:fld>
            <a:endParaRPr lang="en-CA"/>
          </a:p>
        </p:txBody>
      </p:sp>
    </p:spTree>
    <p:extLst>
      <p:ext uri="{BB962C8B-B14F-4D97-AF65-F5344CB8AC3E}">
        <p14:creationId xmlns:p14="http://schemas.microsoft.com/office/powerpoint/2010/main" val="210322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1008530"/>
              </p:ext>
            </p:extLst>
          </p:nvPr>
        </p:nvGraphicFramePr>
        <p:xfrm>
          <a:off x="539552" y="908720"/>
          <a:ext cx="82089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s-PE" smtClean="0"/>
              <a:t>20 - 24 Abril 2015</a:t>
            </a:r>
            <a:endParaRPr lang="en-CA"/>
          </a:p>
        </p:txBody>
      </p:sp>
      <p:sp>
        <p:nvSpPr>
          <p:cNvPr id="3" name="Footer Placeholder 2"/>
          <p:cNvSpPr>
            <a:spLocks noGrp="1"/>
          </p:cNvSpPr>
          <p:nvPr>
            <p:ph type="ftr" sz="quarter" idx="11"/>
          </p:nvPr>
        </p:nvSpPr>
        <p:spPr/>
        <p:txBody>
          <a:bodyPr/>
          <a:lstStyle/>
          <a:p>
            <a:r>
              <a:rPr lang="es-PE" smtClean="0"/>
              <a:t>Seminario sobre la Implantación de PANS - Aeródromos </a:t>
            </a:r>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8</a:t>
            </a:fld>
            <a:endParaRPr lang="en-CA"/>
          </a:p>
        </p:txBody>
      </p:sp>
    </p:spTree>
    <p:extLst>
      <p:ext uri="{BB962C8B-B14F-4D97-AF65-F5344CB8AC3E}">
        <p14:creationId xmlns:p14="http://schemas.microsoft.com/office/powerpoint/2010/main" val="3132430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514" y="836712"/>
            <a:ext cx="8229600" cy="1143000"/>
          </a:xfrm>
        </p:spPr>
        <p:txBody>
          <a:bodyPr/>
          <a:lstStyle/>
          <a:p>
            <a:r>
              <a:rPr lang="es-MX" dirty="0" smtClean="0"/>
              <a:t>No se ha declarado diferencia</a:t>
            </a:r>
            <a:endParaRPr lang="es-MX"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92424023"/>
              </p:ext>
            </p:extLst>
          </p:nvPr>
        </p:nvGraphicFramePr>
        <p:xfrm>
          <a:off x="457200" y="1484784"/>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ate Placeholder 8"/>
          <p:cNvSpPr>
            <a:spLocks noGrp="1"/>
          </p:cNvSpPr>
          <p:nvPr>
            <p:ph type="dt" sz="half" idx="10"/>
          </p:nvPr>
        </p:nvSpPr>
        <p:spPr/>
        <p:txBody>
          <a:bodyPr/>
          <a:lstStyle/>
          <a:p>
            <a:r>
              <a:rPr lang="es-PE" smtClean="0"/>
              <a:t>20 - 24 Abril 2015</a:t>
            </a:r>
            <a:endParaRPr lang="en-CA"/>
          </a:p>
        </p:txBody>
      </p:sp>
      <p:sp>
        <p:nvSpPr>
          <p:cNvPr id="10" name="Footer Placeholder 9"/>
          <p:cNvSpPr>
            <a:spLocks noGrp="1"/>
          </p:cNvSpPr>
          <p:nvPr>
            <p:ph type="ftr" sz="quarter" idx="11"/>
          </p:nvPr>
        </p:nvSpPr>
        <p:spPr/>
        <p:txBody>
          <a:bodyPr/>
          <a:lstStyle/>
          <a:p>
            <a:r>
              <a:rPr lang="es-PE" smtClean="0"/>
              <a:t>Seminario sobre la Implantación de PANS - Aeródromos </a:t>
            </a:r>
            <a:endParaRPr lang="en-CA"/>
          </a:p>
        </p:txBody>
      </p:sp>
      <p:sp>
        <p:nvSpPr>
          <p:cNvPr id="11" name="Slide Number Placeholder 10"/>
          <p:cNvSpPr>
            <a:spLocks noGrp="1"/>
          </p:cNvSpPr>
          <p:nvPr>
            <p:ph type="sldNum" sz="quarter" idx="12"/>
          </p:nvPr>
        </p:nvSpPr>
        <p:spPr/>
        <p:txBody>
          <a:bodyPr/>
          <a:lstStyle/>
          <a:p>
            <a:fld id="{3FF909EE-2C65-48BC-95E5-26F3591A45A6}" type="slidenum">
              <a:rPr lang="en-CA" smtClean="0"/>
              <a:pPr/>
              <a:t>9</a:t>
            </a:fld>
            <a:endParaRPr lang="en-CA"/>
          </a:p>
        </p:txBody>
      </p:sp>
    </p:spTree>
    <p:extLst>
      <p:ext uri="{BB962C8B-B14F-4D97-AF65-F5344CB8AC3E}">
        <p14:creationId xmlns:p14="http://schemas.microsoft.com/office/powerpoint/2010/main" val="822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LongTitle xmlns="101a94fc-4fb7-49fc-ab36-dbb3e9e3ccdb">Chequeo cruzado E-FOD</LongTitle>
    <cat xmlns="101a94fc-4fb7-49fc-ab36-dbb3e9e3ccdb" xsi:nil="true"/>
    <Language xmlns="101a94fc-4fb7-49fc-ab36-dbb3e9e3ccdb">Bilingual</Language>
    <aaa xmlns="101a94fc-4fb7-49fc-ab36-dbb3e9e3ccdb">false</aaa>
    <Title2 xmlns="101a94fc-4fb7-49fc-ab36-dbb3e9e3ccdb" xsi:nil="true"/>
    <a xmlns="101a94fc-4fb7-49fc-ab36-dbb3e9e3ccdb">781</a>
    <Presenter xmlns="101a94fc-4fb7-49fc-ab36-dbb3e9e3ccdb">Secretariat</Presenter>
    <CategoryOrder xmlns="101a94fc-4fb7-49fc-ab36-dbb3e9e3cc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1AA9D6-AD8A-4377-870D-DFC85A235109}"/>
</file>

<file path=customXml/itemProps2.xml><?xml version="1.0" encoding="utf-8"?>
<ds:datastoreItem xmlns:ds="http://schemas.openxmlformats.org/officeDocument/2006/customXml" ds:itemID="{63FC2F9D-A98B-46BE-9F8B-AA619FAA8F6A}"/>
</file>

<file path=customXml/itemProps3.xml><?xml version="1.0" encoding="utf-8"?>
<ds:datastoreItem xmlns:ds="http://schemas.openxmlformats.org/officeDocument/2006/customXml" ds:itemID="{4FE9F746-3D19-48FB-AC06-CF979AB5283D}"/>
</file>

<file path=docProps/app.xml><?xml version="1.0" encoding="utf-8"?>
<Properties xmlns="http://schemas.openxmlformats.org/officeDocument/2006/extended-properties" xmlns:vt="http://schemas.openxmlformats.org/officeDocument/2006/docPropsVTypes">
  <TotalTime>149</TotalTime>
  <Words>1395</Words>
  <Application>Microsoft Office PowerPoint</Application>
  <PresentationFormat>On-screen Show (4:3)</PresentationFormat>
  <Paragraphs>164</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CHEQUEO CRUZADO E-FOD CONJUNTO LAR AGA SRVSOP </vt:lpstr>
      <vt:lpstr>INTRODUCCION</vt:lpstr>
      <vt:lpstr>CRITERIOS APLICADOS</vt:lpstr>
      <vt:lpstr>Criterios de “no aplica”</vt:lpstr>
      <vt:lpstr>Criterios de “no aplica”</vt:lpstr>
      <vt:lpstr>Criterios de diferencia</vt:lpstr>
      <vt:lpstr>Criterios de diferencia</vt:lpstr>
      <vt:lpstr>PowerPoint Presentation</vt:lpstr>
      <vt:lpstr>No se ha declarado diferencia</vt:lpstr>
      <vt:lpstr>No se ha declarado diferencia</vt:lpstr>
      <vt:lpstr>Resultado CC/EFOD</vt:lpstr>
      <vt:lpstr>Temas pendientes</vt:lpstr>
      <vt:lpstr>Recomendaciones</vt:lpstr>
      <vt:lpstr>Descripción de referencias</vt:lpstr>
      <vt:lpstr>Tratamiento de diferencias</vt:lpstr>
      <vt:lpstr>Tratamiento de diferencias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dc:title>
  <dc:creator>Philbin, Anthony</dc:creator>
  <cp:lastModifiedBy>Ricalde, Lia</cp:lastModifiedBy>
  <cp:revision>14</cp:revision>
  <dcterms:created xsi:type="dcterms:W3CDTF">2013-08-20T15:49:37Z</dcterms:created>
  <dcterms:modified xsi:type="dcterms:W3CDTF">2015-04-22T12:52:27Z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0x010100A3927D94646DC549B7465903FE9FE1A3</vt:lpwstr>
  </property>
</Properties>
</file>