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90" r:id="rId20"/>
    <p:sldId id="331" r:id="rId21"/>
    <p:sldId id="324" r:id="rId22"/>
    <p:sldId id="291" r:id="rId23"/>
    <p:sldId id="292" r:id="rId24"/>
    <p:sldId id="293" r:id="rId25"/>
    <p:sldId id="294" r:id="rId26"/>
    <p:sldId id="295" r:id="rId27"/>
    <p:sldId id="296" r:id="rId28"/>
    <p:sldId id="297" r:id="rId29"/>
    <p:sldId id="298" r:id="rId30"/>
    <p:sldId id="332" r:id="rId31"/>
    <p:sldId id="333" r:id="rId32"/>
    <p:sldId id="336" r:id="rId33"/>
    <p:sldId id="337" r:id="rId34"/>
    <p:sldId id="344" r:id="rId35"/>
    <p:sldId id="345" r:id="rId36"/>
    <p:sldId id="355" r:id="rId37"/>
    <p:sldId id="357" r:id="rId38"/>
    <p:sldId id="362" r:id="rId39"/>
    <p:sldId id="364" r:id="rId40"/>
    <p:sldId id="308" r:id="rId41"/>
    <p:sldId id="371" r:id="rId42"/>
  </p:sldIdLst>
  <p:sldSz cx="13004800" cy="9753600"/>
  <p:notesSz cx="6858000" cy="9144000"/>
  <p:defaultTextStyle>
    <a:defPPr>
      <a:defRPr lang="es-ES_tradnl"/>
    </a:defPPr>
    <a:lvl1pPr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1pPr>
    <a:lvl2pPr marL="342900" indent="1143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2pPr>
    <a:lvl3pPr marL="685800" indent="2286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3pPr>
    <a:lvl4pPr marL="1028700" indent="3429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4pPr>
    <a:lvl5pPr marL="1371600" indent="4572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5pPr>
    <a:lvl6pPr marL="22860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6pPr>
    <a:lvl7pPr marL="27432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7pPr>
    <a:lvl8pPr marL="32004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8pPr>
    <a:lvl9pPr marL="36576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52" d="100"/>
          <a:sy n="52" d="100"/>
        </p:scale>
        <p:origin x="-1038" y="-108"/>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B51E02-262A-4AE9-AD12-FCC8E0E7ED34}" type="datetimeFigureOut">
              <a:rPr lang="es-MX" smtClean="0"/>
              <a:pPr/>
              <a:t>25/06/2012</a:t>
            </a:fld>
            <a:endParaRPr 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CE008B-0E53-4809-B035-057BBFB5DB22}" type="slidenum">
              <a:rPr lang="es-MX" smtClean="0"/>
              <a:pPr/>
              <a:t>‹#›</a:t>
            </a:fld>
            <a:endParaRPr lang="es-MX"/>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s-ES_tradnl" noProof="0" smtClean="0">
                <a:sym typeface="Chalkboard SE" charset="0"/>
              </a:rPr>
              <a:t>Click to edit Master text styles</a:t>
            </a:r>
          </a:p>
          <a:p>
            <a:pPr lvl="1"/>
            <a:r>
              <a:rPr lang="es-ES_tradnl" noProof="0" smtClean="0">
                <a:sym typeface="Chalkboard SE" charset="0"/>
              </a:rPr>
              <a:t>Second level</a:t>
            </a:r>
          </a:p>
          <a:p>
            <a:pPr lvl="2"/>
            <a:r>
              <a:rPr lang="es-ES_tradnl" noProof="0" smtClean="0">
                <a:sym typeface="Chalkboard SE" charset="0"/>
              </a:rPr>
              <a:t>Third level</a:t>
            </a:r>
          </a:p>
          <a:p>
            <a:pPr lvl="3"/>
            <a:r>
              <a:rPr lang="es-ES_tradnl" noProof="0" smtClean="0">
                <a:sym typeface="Chalkboard SE" charset="0"/>
              </a:rPr>
              <a:t>Fourth level</a:t>
            </a:r>
          </a:p>
          <a:p>
            <a:pPr lvl="4"/>
            <a:r>
              <a:rPr lang="es-ES_tradnl" noProof="0" smtClean="0">
                <a:sym typeface="Chalkboard SE" charset="0"/>
              </a:rPr>
              <a:t>Fifth level</a:t>
            </a:r>
          </a:p>
        </p:txBody>
      </p:sp>
    </p:spTree>
  </p:cSld>
  <p:clrMap bg1="lt1" tx1="dk1" bg2="lt2" tx2="dk2" accent1="accent1" accent2="accent2" accent3="accent3" accent4="accent4" accent5="accent5" accent6="accent6" hlink="hlink" folHlink="folHlink"/>
  <p:hf sldNum="0" hdr="0" dt="0"/>
  <p:notesStyle>
    <a:lvl1pPr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1pPr>
    <a:lvl2pPr marL="3429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2pPr>
    <a:lvl3pPr marL="6858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3pPr>
    <a:lvl4pPr marL="10287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4pPr>
    <a:lvl5pPr marL="13716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cap="flat">
            <a:solidFill>
              <a:srgbClr val="000000"/>
            </a:solidFill>
            <a:miter lim="800000"/>
          </a:ln>
        </p:spPr>
      </p:sp>
      <p:sp>
        <p:nvSpPr>
          <p:cNvPr id="84995" name="Rectangle 3"/>
          <p:cNvSpPr>
            <a:spLocks noGrp="1" noChangeArrowheads="1"/>
          </p:cNvSpPr>
          <p:nvPr>
            <p:ph type="body" idx="1"/>
          </p:nvPr>
        </p:nvSpPr>
        <p:spPr>
          <a:xfrm>
            <a:off x="762000" y="4572000"/>
            <a:ext cx="5334000" cy="4343400"/>
          </a:xfrm>
          <a:noFill/>
          <a:ln w="9525"/>
        </p:spPr>
        <p:txBody>
          <a:bodyPr/>
          <a:lstStyle/>
          <a:p>
            <a:pPr eaLnBrk="1" hangingPunct="1">
              <a:lnSpc>
                <a:spcPct val="90000"/>
              </a:lnSpc>
            </a:pPr>
            <a:r>
              <a:rPr lang="en-US" smtClean="0">
                <a:latin typeface="Times"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ln>
            <a:solidFill>
              <a:srgbClr val="000000"/>
            </a:solidFill>
            <a:miter lim="800000"/>
          </a:ln>
        </p:spPr>
      </p:sp>
      <p:sp>
        <p:nvSpPr>
          <p:cNvPr id="86019" name="2 Marcador de notas"/>
          <p:cNvSpPr>
            <a:spLocks noGrp="1"/>
          </p:cNvSpPr>
          <p:nvPr>
            <p:ph type="body" idx="1"/>
          </p:nvPr>
        </p:nvSpPr>
        <p:spPr>
          <a:noFill/>
          <a:ln w="9525"/>
        </p:spPr>
        <p:txBody>
          <a:bodyPr/>
          <a:lstStyle/>
          <a:p>
            <a:pPr eaLnBrk="1" hangingPunct="1"/>
            <a:endParaRPr lang="es-E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ln>
            <a:solidFill>
              <a:srgbClr val="000000"/>
            </a:solidFill>
            <a:miter lim="800000"/>
          </a:ln>
        </p:spPr>
      </p:sp>
      <p:sp>
        <p:nvSpPr>
          <p:cNvPr id="87043" name="2 Marcador de notas"/>
          <p:cNvSpPr>
            <a:spLocks noGrp="1"/>
          </p:cNvSpPr>
          <p:nvPr>
            <p:ph type="body" idx="1"/>
          </p:nvPr>
        </p:nvSpPr>
        <p:spPr>
          <a:noFill/>
          <a:ln w="9525"/>
        </p:spPr>
        <p:txBody>
          <a:bodyPr/>
          <a:lstStyle/>
          <a:p>
            <a:pPr eaLnBrk="1" hangingPunct="1"/>
            <a:endParaRPr lang="es-ES" dirty="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a:solidFill>
              <a:srgbClr val="000000"/>
            </a:solidFill>
            <a:miter lim="800000"/>
          </a:ln>
        </p:spPr>
      </p:sp>
      <p:sp>
        <p:nvSpPr>
          <p:cNvPr id="94211" name="Notes Placeholder 2"/>
          <p:cNvSpPr>
            <a:spLocks noGrp="1"/>
          </p:cNvSpPr>
          <p:nvPr>
            <p:ph type="body" idx="1"/>
          </p:nvPr>
        </p:nvSpPr>
        <p:spPr>
          <a:noFill/>
          <a:ln w="9525"/>
        </p:spPr>
        <p:txBody>
          <a:bodyPr/>
          <a:lstStyle/>
          <a:p>
            <a:pPr eaLnBrk="1" hangingPunct="1"/>
            <a:endParaRPr lang="es-E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imagen de diapositiva 1"/>
          <p:cNvSpPr>
            <a:spLocks noGrp="1" noRot="1" noChangeAspect="1" noTextEdit="1"/>
          </p:cNvSpPr>
          <p:nvPr>
            <p:ph type="sldImg"/>
          </p:nvPr>
        </p:nvSpPr>
        <p:spPr>
          <a:ln>
            <a:solidFill>
              <a:srgbClr val="000000"/>
            </a:solidFill>
            <a:miter lim="800000"/>
          </a:ln>
        </p:spPr>
      </p:sp>
      <p:sp>
        <p:nvSpPr>
          <p:cNvPr id="98307" name="Marcador de notas 2"/>
          <p:cNvSpPr>
            <a:spLocks noGrp="1"/>
          </p:cNvSpPr>
          <p:nvPr>
            <p:ph type="body" idx="1"/>
          </p:nvPr>
        </p:nvSpPr>
        <p:spPr>
          <a:noFill/>
          <a:ln w="9525"/>
        </p:spPr>
        <p:txBody>
          <a:bodyPr/>
          <a:lstStyle/>
          <a:p>
            <a:pPr eaLnBrk="1" hangingPunct="1">
              <a:buFont typeface="Wingdings" pitchFamily="2" charset="2"/>
              <a:buChar char=""/>
            </a:pPr>
            <a:r>
              <a:rPr lang="es-ES_tradnl" sz="4000" smtClean="0"/>
              <a:t>México/Latinoamérica ¿Dónde Estamos?</a:t>
            </a:r>
          </a:p>
          <a:p>
            <a:pPr lvl="1" eaLnBrk="1" hangingPunct="1">
              <a:buFont typeface="Wingdings" pitchFamily="2" charset="2"/>
              <a:buChar char=""/>
            </a:pPr>
            <a:r>
              <a:rPr lang="es-ES_tradnl" sz="3400" smtClean="0"/>
              <a:t>Fallido Proyecto NOM 121</a:t>
            </a:r>
          </a:p>
          <a:p>
            <a:pPr lvl="1" eaLnBrk="1" hangingPunct="1">
              <a:buFont typeface="Wingdings" pitchFamily="2" charset="2"/>
              <a:buChar char=""/>
            </a:pPr>
            <a:r>
              <a:rPr lang="es-ES_tradnl" sz="3400" smtClean="0"/>
              <a:t>Intención de nuevo proyecto NOM sobre Jornadas vuelo/servicio</a:t>
            </a:r>
          </a:p>
          <a:p>
            <a:pPr lvl="1" eaLnBrk="1" hangingPunct="1">
              <a:buFont typeface="Wingdings" pitchFamily="2" charset="2"/>
              <a:buChar char=""/>
            </a:pPr>
            <a:r>
              <a:rPr lang="es-ES_tradnl" sz="3400" smtClean="0"/>
              <a:t>Cumplimiento ICAO</a:t>
            </a:r>
          </a:p>
          <a:p>
            <a:pPr eaLnBrk="1" hangingPunct="1">
              <a:buFont typeface="Wingdings" pitchFamily="2" charset="2"/>
              <a:buChar char=""/>
            </a:pPr>
            <a:r>
              <a:rPr lang="es-ES_tradnl" sz="4000" smtClean="0"/>
              <a:t>El objetivo “Seguridad”</a:t>
            </a:r>
          </a:p>
          <a:p>
            <a:pPr lvl="1" eaLnBrk="1" hangingPunct="1">
              <a:buFont typeface="Wingdings" pitchFamily="2" charset="2"/>
              <a:buChar char=""/>
            </a:pPr>
            <a:r>
              <a:rPr lang="es-ES_tradnl" sz="3400" smtClean="0"/>
              <a:t>Capitalizar la experiencia </a:t>
            </a:r>
          </a:p>
          <a:p>
            <a:pPr lvl="1" eaLnBrk="1" hangingPunct="1">
              <a:buFont typeface="Wingdings" pitchFamily="2" charset="2"/>
              <a:buChar char=""/>
            </a:pPr>
            <a:r>
              <a:rPr lang="es-ES_tradnl" sz="3400" smtClean="0"/>
              <a:t>Recabar información </a:t>
            </a:r>
          </a:p>
          <a:p>
            <a:pPr lvl="1" eaLnBrk="1" hangingPunct="1">
              <a:buFont typeface="Wingdings" pitchFamily="2" charset="2"/>
              <a:buChar char=""/>
            </a:pPr>
            <a:r>
              <a:rPr lang="es-ES_tradnl" sz="3400" smtClean="0"/>
              <a:t>Normar sobre base científica</a:t>
            </a:r>
          </a:p>
          <a:p>
            <a:pPr lvl="1" eaLnBrk="1" hangingPunct="1">
              <a:buFont typeface="Wingdings" pitchFamily="2" charset="2"/>
              <a:buChar char=""/>
            </a:pPr>
            <a:r>
              <a:rPr lang="es-ES_tradnl" sz="3400" smtClean="0"/>
              <a:t>Uso de Tecnología existente </a:t>
            </a:r>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74725" y="3030538"/>
            <a:ext cx="11055350" cy="2090737"/>
          </a:xfrm>
          <a:prstGeom prst="rect">
            <a:avLst/>
          </a:prstGeom>
        </p:spPr>
        <p:txBody>
          <a:bodyPr vert="horz"/>
          <a:lstStyle/>
          <a:p>
            <a:r>
              <a:rPr lang="es-ES_tradnl" smtClean="0"/>
              <a:t>Clic para editar título</a:t>
            </a:r>
            <a:endParaRPr lang="es-ES_tradnl"/>
          </a:p>
        </p:txBody>
      </p:sp>
      <p:sp>
        <p:nvSpPr>
          <p:cNvPr id="3" name="Subtítulo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50875" y="2276475"/>
            <a:ext cx="11703050" cy="64357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428163" y="390525"/>
            <a:ext cx="2925762" cy="8321675"/>
          </a:xfrm>
          <a:prstGeom prst="rect">
            <a:avLst/>
          </a:prstGeo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50875" y="390525"/>
            <a:ext cx="8624888" cy="832167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2252663"/>
            <a:ext cx="13004800" cy="63500"/>
            <a:chOff x="0" y="1613647"/>
            <a:chExt cx="9144000" cy="45291"/>
          </a:xfrm>
        </p:grpSpPr>
        <p:cxnSp>
          <p:nvCxnSpPr>
            <p:cNvPr id="5" name="Straight Connector 7"/>
            <p:cNvCxnSpPr/>
            <p:nvPr/>
          </p:nvCxnSpPr>
          <p:spPr>
            <a:xfrm>
              <a:off x="0" y="1657805"/>
              <a:ext cx="9144000" cy="1133"/>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1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p>
            <a:r>
              <a:rPr lang="en-US" smtClean="0"/>
              <a:t>Click to edit Master title style</a:t>
            </a:r>
            <a:endParaRPr/>
          </a:p>
        </p:txBody>
      </p:sp>
      <p:sp>
        <p:nvSpPr>
          <p:cNvPr id="3" name="Content Placeholder 2"/>
          <p:cNvSpPr>
            <a:spLocks noGrp="1"/>
          </p:cNvSpPr>
          <p:nvPr>
            <p:ph idx="1"/>
          </p:nvPr>
        </p:nvSpPr>
        <p:spPr>
          <a:xfrm>
            <a:off x="650240" y="2926080"/>
            <a:ext cx="11704320" cy="5635413"/>
          </a:xfrm>
          <a:prstGeom prst="rect">
            <a:avLst/>
          </a:prstGeom>
        </p:spPr>
        <p:txBody>
          <a:bodyPr lIns="130046" tIns="65023" rIns="130046" bIns="65023"/>
          <a:lstStyle>
            <a:lvl1pPr>
              <a:spcBef>
                <a:spcPts val="2844"/>
              </a:spcBef>
              <a:defRPr/>
            </a:lvl1pPr>
            <a:lvl2pPr>
              <a:spcBef>
                <a:spcPts val="853"/>
              </a:spcBef>
              <a:defRPr/>
            </a:lvl2pPr>
            <a:lvl3pPr>
              <a:spcBef>
                <a:spcPts val="853"/>
              </a:spcBef>
              <a:defRPr/>
            </a:lvl3pPr>
            <a:lvl4pPr>
              <a:spcBef>
                <a:spcPts val="853"/>
              </a:spcBef>
              <a:defRPr/>
            </a:lvl4pPr>
            <a:lvl5pPr>
              <a:spcBef>
                <a:spcPts val="85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9345613" y="9040813"/>
            <a:ext cx="3033712" cy="519112"/>
          </a:xfrm>
          <a:prstGeom prst="rect">
            <a:avLst/>
          </a:prstGeom>
        </p:spPr>
        <p:txBody>
          <a:bodyPr lIns="130046" tIns="65023" rIns="130046" bIns="65023"/>
          <a:lstStyle>
            <a:lvl1pPr>
              <a:defRPr/>
            </a:lvl1pPr>
          </a:lstStyle>
          <a:p>
            <a:pPr>
              <a:defRPr/>
            </a:pPr>
            <a:endParaRPr lang="en-US"/>
          </a:p>
        </p:txBody>
      </p:sp>
      <p:sp>
        <p:nvSpPr>
          <p:cNvPr id="8" name="Footer Placeholder 4"/>
          <p:cNvSpPr>
            <a:spLocks noGrp="1"/>
          </p:cNvSpPr>
          <p:nvPr>
            <p:ph type="ftr" sz="quarter" idx="11"/>
          </p:nvPr>
        </p:nvSpPr>
        <p:spPr>
          <a:xfrm>
            <a:off x="650875" y="9040813"/>
            <a:ext cx="4117975" cy="519112"/>
          </a:xfrm>
          <a:prstGeom prst="rect">
            <a:avLst/>
          </a:prstGeom>
        </p:spPr>
        <p:txBody>
          <a:bodyPr lIns="130046" tIns="65023" rIns="130046" bIns="65023"/>
          <a:lstStyle>
            <a:lvl1pPr>
              <a:defRPr/>
            </a:lvl1pPr>
          </a:lstStyle>
          <a:p>
            <a:pPr>
              <a:defRPr/>
            </a:pPr>
            <a:endParaRPr lang="en-US"/>
          </a:p>
        </p:txBody>
      </p:sp>
      <p:sp>
        <p:nvSpPr>
          <p:cNvPr id="9" name="Slide Number Placeholder 5"/>
          <p:cNvSpPr>
            <a:spLocks noGrp="1"/>
          </p:cNvSpPr>
          <p:nvPr>
            <p:ph type="sldNum" sz="quarter" idx="12"/>
          </p:nvPr>
        </p:nvSpPr>
        <p:spPr>
          <a:xfrm>
            <a:off x="6069013" y="9040813"/>
            <a:ext cx="866775" cy="519112"/>
          </a:xfrm>
          <a:prstGeom prst="rect">
            <a:avLst/>
          </a:prstGeom>
        </p:spPr>
        <p:txBody>
          <a:bodyPr lIns="130046" tIns="65023" rIns="130046" bIns="65023"/>
          <a:lstStyle>
            <a:lvl1pPr>
              <a:defRPr/>
            </a:lvl1pPr>
          </a:lstStyle>
          <a:p>
            <a:pPr>
              <a:defRPr/>
            </a:pPr>
            <a:fld id="{445A3159-25BB-43E9-B631-A001AA60445E}" type="slidenum">
              <a:rPr lang="en-US"/>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idx="1"/>
          </p:nvPr>
        </p:nvSpPr>
        <p:spPr>
          <a:xfrm>
            <a:off x="650875" y="2276475"/>
            <a:ext cx="11703050" cy="6435725"/>
          </a:xfrm>
          <a:prstGeom prst="rect">
            <a:avLst/>
          </a:prstGeom>
        </p:spPr>
        <p:txBody>
          <a:bodyPr vert="horz"/>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sym typeface="Helvetica Light" pitchFamily="-1" charset="0"/>
            </a:endParaRPr>
          </a:p>
        </p:txBody>
      </p:sp>
      <p:sp>
        <p:nvSpPr>
          <p:cNvPr id="4" name="Marcador de texto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dissolve/>
  </p:transition>
  <p:hf sldNum="0" hdr="0" ftr="0" dt="0"/>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pitchFamily="-65" charset="0"/>
        </a:defRPr>
      </a:lvl1pPr>
      <a:lvl2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2pPr>
      <a:lvl3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3pPr>
      <a:lvl4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4pPr>
      <a:lvl5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5pPr>
      <a:lvl6pPr marL="4572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6pPr>
      <a:lvl7pPr marL="9144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7pPr>
      <a:lvl8pPr marL="13716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8pPr>
      <a:lvl9pPr marL="18288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9pPr>
    </p:titleStyle>
    <p:bodyStyle>
      <a:lvl1pPr marL="342900" indent="-3429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1pPr>
      <a:lvl2pPr marL="342900" indent="1143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2pPr>
      <a:lvl3pPr marL="685800" indent="2286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3pPr>
      <a:lvl4pPr marL="1028700" indent="3429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4pPr>
      <a:lvl5pPr marL="1371600" indent="4572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5pPr>
      <a:lvl6pPr marL="18288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6pPr>
      <a:lvl7pPr marL="22860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7pPr>
      <a:lvl8pPr marL="27432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8pPr>
      <a:lvl9pPr marL="32004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Fatigue%20countermeasures%20in%20aviation.pdf"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jpeg"/><Relationship Id="rId4" Type="http://schemas.openxmlformats.org/officeDocument/2006/relationships/image" Target="../media/image2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nytimes.com/"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png"/>
          <p:cNvPicPr>
            <a:picLocks noChangeAspect="1"/>
          </p:cNvPicPr>
          <p:nvPr/>
        </p:nvPicPr>
        <p:blipFill>
          <a:blip r:embed="rId2"/>
          <a:srcRect/>
          <a:stretch>
            <a:fillRect/>
          </a:stretch>
        </p:blipFill>
        <p:spPr bwMode="auto">
          <a:xfrm>
            <a:off x="-390525" y="844352"/>
            <a:ext cx="13481050" cy="1319213"/>
          </a:xfrm>
          <a:prstGeom prst="rect">
            <a:avLst/>
          </a:prstGeom>
          <a:noFill/>
          <a:ln w="12700">
            <a:noFill/>
            <a:miter lim="0"/>
            <a:headEnd/>
            <a:tailEnd/>
          </a:ln>
        </p:spPr>
      </p:pic>
      <p:sp>
        <p:nvSpPr>
          <p:cNvPr id="3075" name="Rectangle 2"/>
          <p:cNvSpPr>
            <a:spLocks/>
          </p:cNvSpPr>
          <p:nvPr/>
        </p:nvSpPr>
        <p:spPr bwMode="auto">
          <a:xfrm>
            <a:off x="0" y="556320"/>
            <a:ext cx="13004800" cy="1003300"/>
          </a:xfrm>
          <a:prstGeom prst="rect">
            <a:avLst/>
          </a:prstGeom>
          <a:noFill/>
          <a:ln w="12700">
            <a:noFill/>
            <a:miter lim="0"/>
            <a:headEnd/>
            <a:tailEnd/>
          </a:ln>
        </p:spPr>
        <p:txBody>
          <a:bodyPr lIns="88900" tIns="50800" rIns="88900" bIns="50800"/>
          <a:lstStyle/>
          <a:p>
            <a:pPr algn="l" defTabSz="914400"/>
            <a:r>
              <a:rPr lang="es-ES_tradnl" sz="5600" dirty="0" err="1">
                <a:solidFill>
                  <a:srgbClr val="FFFFFF"/>
                </a:solidFill>
                <a:latin typeface="Helvetica" pitchFamily="-65" charset="0"/>
                <a:cs typeface="Helvetica" pitchFamily="-65" charset="0"/>
                <a:sym typeface="Helvetica" pitchFamily="-65" charset="0"/>
              </a:rPr>
              <a:t>An</a:t>
            </a:r>
            <a:r>
              <a:rPr lang="es-ES_tradnl" sz="5600" dirty="0">
                <a:solidFill>
                  <a:srgbClr val="FFFFFF"/>
                </a:solidFill>
                <a:latin typeface="Helvetica" pitchFamily="-65" charset="0"/>
                <a:cs typeface="Helvetica" pitchFamily="-65" charset="0"/>
                <a:sym typeface="Helvetica" pitchFamily="-65" charset="0"/>
              </a:rPr>
              <a:t> X-Ray of Fatigue in </a:t>
            </a:r>
            <a:r>
              <a:rPr lang="es-ES_tradnl" sz="5600" dirty="0" err="1">
                <a:solidFill>
                  <a:srgbClr val="FFFFFF"/>
                </a:solidFill>
                <a:latin typeface="Helvetica" pitchFamily="-65" charset="0"/>
                <a:cs typeface="Helvetica" pitchFamily="-65" charset="0"/>
                <a:sym typeface="Helvetica" pitchFamily="-65" charset="0"/>
              </a:rPr>
              <a:t>Aviation</a:t>
            </a:r>
            <a:r>
              <a:rPr lang="es-ES_tradnl" sz="5600" dirty="0">
                <a:solidFill>
                  <a:srgbClr val="FFFFFF"/>
                </a:solidFill>
                <a:latin typeface="Helvetica" pitchFamily="-65" charset="0"/>
                <a:cs typeface="Helvetica" pitchFamily="-65" charset="0"/>
                <a:sym typeface="Helvetica" pitchFamily="-65" charset="0"/>
              </a:rPr>
              <a:t> Safety</a:t>
            </a:r>
            <a:endParaRPr lang="es-ES_tradnl" dirty="0"/>
          </a:p>
        </p:txBody>
      </p:sp>
      <p:sp>
        <p:nvSpPr>
          <p:cNvPr id="2" name="Rectangle 3"/>
          <p:cNvSpPr>
            <a:spLocks/>
          </p:cNvSpPr>
          <p:nvPr/>
        </p:nvSpPr>
        <p:spPr bwMode="auto">
          <a:xfrm>
            <a:off x="0" y="0"/>
            <a:ext cx="13004800" cy="6096000"/>
          </a:xfrm>
          <a:prstGeom prst="rect">
            <a:avLst/>
          </a:prstGeom>
          <a:solidFill>
            <a:srgbClr val="FFFFFF"/>
          </a:solidFill>
          <a:ln w="38100" cap="flat" cmpd="sng">
            <a:solidFill>
              <a:srgbClr val="FFFFFF"/>
            </a:solidFill>
            <a:prstDash val="solid"/>
            <a:round/>
            <a:headEnd/>
            <a:tailEnd/>
          </a:ln>
          <a:effectLst>
            <a:outerShdw blurRad="63500" dist="20000" dir="5400000" algn="ctr" rotWithShape="0">
              <a:srgbClr val="000000">
                <a:alpha val="37999"/>
              </a:srgbClr>
            </a:outerShdw>
          </a:effectLst>
        </p:spPr>
        <p:txBody>
          <a:bodyPr lIns="0" tIns="0" rIns="0" bIns="0" anchor="ctr"/>
          <a:lstStyle/>
          <a:p>
            <a:pPr>
              <a:defRPr/>
            </a:pPr>
            <a:endParaRPr lang="es-ES_tradnl">
              <a:latin typeface="Helvetica Light" pitchFamily="-1" charset="0"/>
              <a:ea typeface="Helvetica Light" pitchFamily="-1" charset="0"/>
              <a:cs typeface="Helvetica Light" pitchFamily="-1" charset="0"/>
              <a:sym typeface="Helvetica Light" pitchFamily="-1" charset="0"/>
            </a:endParaRPr>
          </a:p>
        </p:txBody>
      </p:sp>
      <p:sp>
        <p:nvSpPr>
          <p:cNvPr id="3078" name="Rectangle 5"/>
          <p:cNvSpPr>
            <a:spLocks/>
          </p:cNvSpPr>
          <p:nvPr/>
        </p:nvSpPr>
        <p:spPr bwMode="auto">
          <a:xfrm>
            <a:off x="0" y="9218613"/>
            <a:ext cx="12766675" cy="482600"/>
          </a:xfrm>
          <a:prstGeom prst="rect">
            <a:avLst/>
          </a:prstGeom>
          <a:noFill/>
          <a:ln w="12700">
            <a:noFill/>
            <a:miter lim="0"/>
            <a:headEnd/>
            <a:tailEnd/>
          </a:ln>
        </p:spPr>
        <p:txBody>
          <a:bodyPr lIns="88900" tIns="50800" rIns="88900" bIns="50800"/>
          <a:lstStyle/>
          <a:p>
            <a:pPr defTabSz="914400"/>
            <a:r>
              <a:rPr lang="es-MX" sz="2200" b="1" dirty="0" smtClean="0">
                <a:solidFill>
                  <a:srgbClr val="FFFFFF"/>
                </a:solidFill>
                <a:latin typeface="Arial" pitchFamily="34" charset="0"/>
                <a:cs typeface="Arial" pitchFamily="34" charset="0"/>
                <a:sym typeface="Arial" pitchFamily="34" charset="0"/>
              </a:rPr>
              <a:t>FRMS </a:t>
            </a:r>
            <a:r>
              <a:rPr lang="es-MX" sz="2200" b="1" dirty="0" err="1" smtClean="0">
                <a:solidFill>
                  <a:srgbClr val="FFFFFF"/>
                </a:solidFill>
                <a:latin typeface="Arial" pitchFamily="34" charset="0"/>
                <a:cs typeface="Arial" pitchFamily="34" charset="0"/>
                <a:sym typeface="Arial" pitchFamily="34" charset="0"/>
              </a:rPr>
              <a:t>Seminar</a:t>
            </a:r>
            <a:r>
              <a:rPr lang="es-MX" sz="2200" b="1" dirty="0" smtClean="0">
                <a:solidFill>
                  <a:srgbClr val="FFFFFF"/>
                </a:solidFill>
                <a:latin typeface="Arial" pitchFamily="34" charset="0"/>
                <a:cs typeface="Arial" pitchFamily="34" charset="0"/>
                <a:sym typeface="Arial" pitchFamily="34" charset="0"/>
              </a:rPr>
              <a:t>, ICAO/IATA/IFALPA, 26 June </a:t>
            </a:r>
            <a:r>
              <a:rPr lang="es-MX" sz="2200" b="1" dirty="0">
                <a:solidFill>
                  <a:srgbClr val="FFFFFF"/>
                </a:solidFill>
                <a:latin typeface="Arial" pitchFamily="34" charset="0"/>
                <a:cs typeface="Arial" pitchFamily="34" charset="0"/>
                <a:sym typeface="Arial" pitchFamily="34" charset="0"/>
              </a:rPr>
              <a:t>2012,  </a:t>
            </a:r>
            <a:r>
              <a:rPr lang="es-MX" sz="2200" b="1" dirty="0" smtClean="0">
                <a:solidFill>
                  <a:srgbClr val="FFFFFF"/>
                </a:solidFill>
                <a:latin typeface="Arial" pitchFamily="34" charset="0"/>
                <a:cs typeface="Arial" pitchFamily="34" charset="0"/>
                <a:sym typeface="Arial" pitchFamily="34" charset="0"/>
              </a:rPr>
              <a:t>LIMA - PERU</a:t>
            </a:r>
            <a:endParaRPr lang="es-ES_tradnl" dirty="0"/>
          </a:p>
        </p:txBody>
      </p:sp>
      <p:sp>
        <p:nvSpPr>
          <p:cNvPr id="3079" name="Rectangle 6"/>
          <p:cNvSpPr>
            <a:spLocks/>
          </p:cNvSpPr>
          <p:nvPr/>
        </p:nvSpPr>
        <p:spPr bwMode="auto">
          <a:xfrm>
            <a:off x="0" y="7756525"/>
            <a:ext cx="12695238" cy="749300"/>
          </a:xfrm>
          <a:prstGeom prst="rect">
            <a:avLst/>
          </a:prstGeom>
          <a:noFill/>
          <a:ln w="12700">
            <a:noFill/>
            <a:miter lim="0"/>
            <a:headEnd/>
            <a:tailEnd/>
          </a:ln>
        </p:spPr>
        <p:txBody>
          <a:bodyPr lIns="88900" tIns="50800" rIns="88900" bIns="50800"/>
          <a:lstStyle/>
          <a:p>
            <a:pPr defTabSz="914400"/>
            <a:r>
              <a:rPr lang="es-ES_tradnl" sz="3900" b="1" dirty="0" smtClean="0">
                <a:solidFill>
                  <a:srgbClr val="FFFFFF"/>
                </a:solidFill>
                <a:latin typeface="Arial" pitchFamily="34" charset="0"/>
                <a:cs typeface="Arial" pitchFamily="34" charset="0"/>
                <a:sym typeface="Arial" pitchFamily="34" charset="0"/>
              </a:rPr>
              <a:t>  </a:t>
            </a:r>
            <a:r>
              <a:rPr lang="es-ES_tradnl" sz="3900" b="1" dirty="0">
                <a:solidFill>
                  <a:srgbClr val="FFFFFF"/>
                </a:solidFill>
                <a:latin typeface="Arial" pitchFamily="34" charset="0"/>
                <a:cs typeface="Arial" pitchFamily="34" charset="0"/>
                <a:sym typeface="Arial" pitchFamily="34" charset="0"/>
              </a:rPr>
              <a:t>Capt. German Diaz-Barriga </a:t>
            </a:r>
            <a:r>
              <a:rPr lang="es-ES_tradnl" sz="3900" b="1" dirty="0" smtClean="0">
                <a:solidFill>
                  <a:srgbClr val="FFFFFF"/>
                </a:solidFill>
                <a:latin typeface="Arial" pitchFamily="34" charset="0"/>
                <a:cs typeface="Arial" pitchFamily="34" charset="0"/>
                <a:sym typeface="Arial" pitchFamily="34" charset="0"/>
              </a:rPr>
              <a:t>Martinez.  </a:t>
            </a:r>
            <a:endParaRPr lang="es-ES_tradnl" sz="3900" b="1" dirty="0">
              <a:solidFill>
                <a:srgbClr val="FFFFFF"/>
              </a:solidFill>
              <a:latin typeface="Arial" pitchFamily="34" charset="0"/>
              <a:cs typeface="Arial" pitchFamily="34" charset="0"/>
              <a:sym typeface="Arial" pitchFamily="34" charset="0"/>
            </a:endParaRPr>
          </a:p>
          <a:p>
            <a:pPr defTabSz="914400"/>
            <a:endParaRPr lang="es-ES_tradnl" dirty="0"/>
          </a:p>
        </p:txBody>
      </p:sp>
      <p:pic>
        <p:nvPicPr>
          <p:cNvPr id="3080" name="Picture 7" descr="image.jpg"/>
          <p:cNvPicPr>
            <a:picLocks noChangeAspect="1"/>
          </p:cNvPicPr>
          <p:nvPr/>
        </p:nvPicPr>
        <p:blipFill>
          <a:blip r:embed="rId3"/>
          <a:srcRect/>
          <a:stretch>
            <a:fillRect/>
          </a:stretch>
        </p:blipFill>
        <p:spPr bwMode="auto">
          <a:xfrm>
            <a:off x="8534400" y="3364632"/>
            <a:ext cx="4470400" cy="2047875"/>
          </a:xfrm>
          <a:prstGeom prst="rect">
            <a:avLst/>
          </a:prstGeom>
          <a:noFill/>
          <a:ln w="12700">
            <a:noFill/>
            <a:miter lim="0"/>
            <a:headEnd/>
            <a:tailEnd/>
          </a:ln>
        </p:spPr>
      </p:pic>
      <p:sp>
        <p:nvSpPr>
          <p:cNvPr id="10" name="Rectangle 9"/>
          <p:cNvSpPr/>
          <p:nvPr/>
        </p:nvSpPr>
        <p:spPr>
          <a:xfrm>
            <a:off x="0" y="705560"/>
            <a:ext cx="13004800" cy="1938992"/>
          </a:xfrm>
          <a:prstGeom prst="rect">
            <a:avLst/>
          </a:prstGeom>
          <a:solidFill>
            <a:schemeClr val="accent6">
              <a:lumMod val="75000"/>
            </a:schemeClr>
          </a:solidFill>
        </p:spPr>
        <p:txBody>
          <a:bodyPr wrap="square">
            <a:spAutoFit/>
          </a:bodyPr>
          <a:lstStyle/>
          <a:p>
            <a:r>
              <a:rPr lang="es-MX" sz="6000" dirty="0" smtClean="0">
                <a:solidFill>
                  <a:schemeClr val="bg1"/>
                </a:solidFill>
                <a:effectLst>
                  <a:outerShdw blurRad="38100" dist="38100" dir="2700000" algn="tl">
                    <a:srgbClr val="000000">
                      <a:alpha val="43137"/>
                    </a:srgbClr>
                  </a:outerShdw>
                </a:effectLst>
              </a:rPr>
              <a:t>Fatigue </a:t>
            </a:r>
            <a:r>
              <a:rPr lang="es-MX" sz="6000" dirty="0">
                <a:solidFill>
                  <a:schemeClr val="bg1"/>
                </a:solidFill>
                <a:effectLst>
                  <a:outerShdw blurRad="38100" dist="38100" dir="2700000" algn="tl">
                    <a:srgbClr val="000000">
                      <a:alpha val="43137"/>
                    </a:srgbClr>
                  </a:outerShdw>
                </a:effectLst>
              </a:rPr>
              <a:t>M</a:t>
            </a:r>
            <a:r>
              <a:rPr lang="es-MX" sz="6000" dirty="0" smtClean="0">
                <a:solidFill>
                  <a:schemeClr val="bg1"/>
                </a:solidFill>
                <a:effectLst>
                  <a:outerShdw blurRad="38100" dist="38100" dir="2700000" algn="tl">
                    <a:srgbClr val="000000">
                      <a:alpha val="43137"/>
                    </a:srgbClr>
                  </a:outerShdw>
                </a:effectLst>
              </a:rPr>
              <a:t>anagement </a:t>
            </a:r>
            <a:r>
              <a:rPr lang="es-MX" sz="6000" dirty="0" err="1" smtClean="0">
                <a:solidFill>
                  <a:schemeClr val="bg1"/>
                </a:solidFill>
                <a:effectLst>
                  <a:outerShdw blurRad="38100" dist="38100" dir="2700000" algn="tl">
                    <a:srgbClr val="000000">
                      <a:alpha val="43137"/>
                    </a:srgbClr>
                  </a:outerShdw>
                </a:effectLst>
              </a:rPr>
              <a:t>from</a:t>
            </a:r>
            <a:endParaRPr lang="es-MX" sz="6000" dirty="0" smtClean="0">
              <a:solidFill>
                <a:schemeClr val="bg1"/>
              </a:solidFill>
              <a:effectLst>
                <a:outerShdw blurRad="38100" dist="38100" dir="2700000" algn="tl">
                  <a:srgbClr val="000000">
                    <a:alpha val="43137"/>
                  </a:srgbClr>
                </a:outerShdw>
              </a:effectLst>
            </a:endParaRPr>
          </a:p>
          <a:p>
            <a:r>
              <a:rPr lang="es-MX" sz="6000" dirty="0" smtClean="0">
                <a:solidFill>
                  <a:schemeClr val="bg1"/>
                </a:solidFill>
                <a:effectLst>
                  <a:outerShdw blurRad="38100" dist="38100" dir="2700000" algn="tl">
                    <a:srgbClr val="000000">
                      <a:alpha val="43137"/>
                    </a:srgbClr>
                  </a:outerShdw>
                </a:effectLst>
              </a:rPr>
              <a:t>a </a:t>
            </a:r>
            <a:r>
              <a:rPr lang="es-MX" sz="6000" dirty="0" err="1">
                <a:solidFill>
                  <a:schemeClr val="bg1"/>
                </a:solidFill>
                <a:effectLst>
                  <a:outerShdw blurRad="38100" dist="38100" dir="2700000" algn="tl">
                    <a:srgbClr val="000000">
                      <a:alpha val="43137"/>
                    </a:srgbClr>
                  </a:outerShdw>
                </a:effectLst>
              </a:rPr>
              <a:t>P</a:t>
            </a:r>
            <a:r>
              <a:rPr lang="es-MX" sz="6000" dirty="0" err="1" smtClean="0">
                <a:solidFill>
                  <a:schemeClr val="bg1"/>
                </a:solidFill>
                <a:effectLst>
                  <a:outerShdw blurRad="38100" dist="38100" dir="2700000" algn="tl">
                    <a:srgbClr val="000000">
                      <a:alpha val="43137"/>
                    </a:srgbClr>
                  </a:outerShdw>
                </a:effectLst>
              </a:rPr>
              <a:t>ilot´s</a:t>
            </a:r>
            <a:r>
              <a:rPr lang="es-MX" sz="6000" dirty="0" smtClean="0">
                <a:solidFill>
                  <a:schemeClr val="bg1"/>
                </a:solidFill>
                <a:effectLst>
                  <a:outerShdw blurRad="38100" dist="38100" dir="2700000" algn="tl">
                    <a:srgbClr val="000000">
                      <a:alpha val="43137"/>
                    </a:srgbClr>
                  </a:outerShdw>
                </a:effectLst>
              </a:rPr>
              <a:t> </a:t>
            </a:r>
            <a:r>
              <a:rPr lang="es-MX" sz="6000" dirty="0" err="1" smtClean="0">
                <a:solidFill>
                  <a:schemeClr val="bg1"/>
                </a:solidFill>
                <a:effectLst>
                  <a:outerShdw blurRad="38100" dist="38100" dir="2700000" algn="tl">
                    <a:srgbClr val="000000">
                      <a:alpha val="43137"/>
                    </a:srgbClr>
                  </a:outerShdw>
                </a:effectLst>
              </a:rPr>
              <a:t>Perspective</a:t>
            </a:r>
            <a:r>
              <a:rPr lang="es-MX" sz="6000" dirty="0" smtClean="0">
                <a:solidFill>
                  <a:schemeClr val="bg1"/>
                </a:solidFill>
                <a:effectLst>
                  <a:outerShdw blurRad="38100" dist="38100" dir="2700000" algn="tl">
                    <a:srgbClr val="000000">
                      <a:alpha val="43137"/>
                    </a:srgbClr>
                  </a:outerShdw>
                </a:effectLst>
              </a:rPr>
              <a:t> </a:t>
            </a:r>
            <a:endParaRPr lang="es-MX" sz="6000" dirty="0">
              <a:solidFill>
                <a:schemeClr val="bg1"/>
              </a:solidFill>
              <a:effectLst>
                <a:outerShdw blurRad="38100" dist="38100" dir="2700000" algn="tl">
                  <a:srgbClr val="000000">
                    <a:alpha val="43137"/>
                  </a:srgbClr>
                </a:outerShdw>
              </a:effectLst>
            </a:endParaRPr>
          </a:p>
        </p:txBody>
      </p:sp>
      <p:pic>
        <p:nvPicPr>
          <p:cNvPr id="3081" name="Picture 9" descr="C:\Users\german\AppData\Local\Microsoft\Windows\Temporary Internet Files\Content.Outlook\YQZS8T0Z\New GVP logo.jpg"/>
          <p:cNvPicPr>
            <a:picLocks noChangeAspect="1" noChangeArrowheads="1"/>
          </p:cNvPicPr>
          <p:nvPr/>
        </p:nvPicPr>
        <p:blipFill>
          <a:blip r:embed="rId4"/>
          <a:srcRect/>
          <a:stretch>
            <a:fillRect/>
          </a:stretch>
        </p:blipFill>
        <p:spPr bwMode="auto">
          <a:xfrm>
            <a:off x="7942560" y="3076888"/>
            <a:ext cx="5088492" cy="2592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What Research Shows </a:t>
            </a:r>
            <a:endParaRPr lang="es-ES_tradnl" smtClean="0"/>
          </a:p>
        </p:txBody>
      </p:sp>
      <p:sp>
        <p:nvSpPr>
          <p:cNvPr id="14339" name="Rectangle 2"/>
          <p:cNvSpPr>
            <a:spLocks/>
          </p:cNvSpPr>
          <p:nvPr/>
        </p:nvSpPr>
        <p:spPr bwMode="auto">
          <a:xfrm>
            <a:off x="974725" y="3359150"/>
            <a:ext cx="11161713" cy="5092700"/>
          </a:xfrm>
          <a:prstGeom prst="rect">
            <a:avLst/>
          </a:prstGeom>
          <a:noFill/>
          <a:ln w="12700">
            <a:noFill/>
            <a:miter lim="0"/>
            <a:headEnd/>
            <a:tailEnd/>
          </a:ln>
        </p:spPr>
        <p:txBody>
          <a:bodyPr lIns="88900" tIns="50800" rIns="88900" bIns="50800"/>
          <a:lstStyle/>
          <a:p>
            <a:pPr marL="319088" indent="-319088"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Sleep</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is</a:t>
            </a:r>
            <a:r>
              <a:rPr lang="es-ES_tradnl" sz="3900" dirty="0">
                <a:solidFill>
                  <a:srgbClr val="FFFFFF"/>
                </a:solidFill>
                <a:latin typeface="Arial" pitchFamily="34" charset="0"/>
                <a:cs typeface="Arial" pitchFamily="34" charset="0"/>
                <a:sym typeface="Arial" pitchFamily="34" charset="0"/>
              </a:rPr>
              <a:t> a vital </a:t>
            </a:r>
            <a:r>
              <a:rPr lang="es-ES_tradnl" sz="3900" dirty="0" err="1">
                <a:solidFill>
                  <a:srgbClr val="FFFFFF"/>
                </a:solidFill>
                <a:latin typeface="Arial" pitchFamily="34" charset="0"/>
                <a:cs typeface="Arial" pitchFamily="34" charset="0"/>
                <a:sym typeface="Arial" pitchFamily="34" charset="0"/>
              </a:rPr>
              <a:t>physiological</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function</a:t>
            </a:r>
            <a:endParaRPr lang="es-ES_tradnl" sz="3900" dirty="0">
              <a:solidFill>
                <a:srgbClr val="FFFFFF"/>
              </a:solidFill>
              <a:latin typeface="Arial" pitchFamily="34" charset="0"/>
              <a:cs typeface="Arial" pitchFamily="34" charset="0"/>
              <a:sym typeface="Arial" pitchFamily="34" charset="0"/>
            </a:endParaRPr>
          </a:p>
          <a:p>
            <a:pPr marL="319088" indent="-319088"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Sleep</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loss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is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cumulative</a:t>
            </a:r>
            <a:endParaRPr lang="es-ES_tradnl" sz="3900" dirty="0">
              <a:solidFill>
                <a:srgbClr val="FFFFFF"/>
              </a:solidFill>
              <a:latin typeface="Arial" pitchFamily="34" charset="0"/>
              <a:cs typeface="Arial" pitchFamily="34" charset="0"/>
              <a:sym typeface="Arial" pitchFamily="34" charset="0"/>
            </a:endParaRPr>
          </a:p>
          <a:p>
            <a:pPr marL="319088" indent="-319088"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Sleep</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loss</a:t>
            </a:r>
            <a:r>
              <a:rPr lang="es-ES_tradnl" sz="3900" dirty="0">
                <a:solidFill>
                  <a:srgbClr val="FFFFFF"/>
                </a:solidFill>
                <a:latin typeface="Arial" pitchFamily="34" charset="0"/>
                <a:cs typeface="Arial" pitchFamily="34" charset="0"/>
                <a:sym typeface="Arial" pitchFamily="34" charset="0"/>
              </a:rPr>
              <a:t> and </a:t>
            </a:r>
            <a:r>
              <a:rPr lang="es-ES_tradnl" sz="3900" dirty="0" err="1">
                <a:solidFill>
                  <a:srgbClr val="FFFFFF"/>
                </a:solidFill>
                <a:latin typeface="Arial" pitchFamily="34" charset="0"/>
                <a:cs typeface="Arial" pitchFamily="34" charset="0"/>
                <a:sym typeface="Arial" pitchFamily="34" charset="0"/>
              </a:rPr>
              <a:t>sleepiness</a:t>
            </a:r>
            <a:r>
              <a:rPr lang="es-ES_tradnl" sz="3900" dirty="0">
                <a:solidFill>
                  <a:srgbClr val="FFFFFF"/>
                </a:solidFill>
                <a:latin typeface="Arial" pitchFamily="34" charset="0"/>
                <a:cs typeface="Arial" pitchFamily="34" charset="0"/>
                <a:sym typeface="Arial" pitchFamily="34" charset="0"/>
              </a:rPr>
              <a:t> can degrade </a:t>
            </a:r>
            <a:r>
              <a:rPr lang="es-ES_tradnl" sz="3900" dirty="0" err="1">
                <a:solidFill>
                  <a:srgbClr val="FFFFFF"/>
                </a:solidFill>
                <a:latin typeface="Arial" pitchFamily="34" charset="0"/>
                <a:cs typeface="Arial" pitchFamily="34" charset="0"/>
                <a:sym typeface="Arial" pitchFamily="34" charset="0"/>
              </a:rPr>
              <a:t>essentially</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every</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aspect</a:t>
            </a:r>
            <a:r>
              <a:rPr lang="es-ES_tradnl" sz="3900" dirty="0">
                <a:solidFill>
                  <a:srgbClr val="FFFFFF"/>
                </a:solidFill>
                <a:latin typeface="Arial" pitchFamily="34" charset="0"/>
                <a:cs typeface="Arial" pitchFamily="34" charset="0"/>
                <a:sym typeface="Arial" pitchFamily="34" charset="0"/>
              </a:rPr>
              <a:t> of </a:t>
            </a:r>
            <a:r>
              <a:rPr lang="es-ES_tradnl" sz="3900" dirty="0" err="1">
                <a:solidFill>
                  <a:srgbClr val="FFFFFF"/>
                </a:solidFill>
                <a:latin typeface="Arial" pitchFamily="34" charset="0"/>
                <a:cs typeface="Arial" pitchFamily="34" charset="0"/>
                <a:sym typeface="Arial" pitchFamily="34" charset="0"/>
              </a:rPr>
              <a:t>human</a:t>
            </a:r>
            <a:r>
              <a:rPr lang="es-ES_tradnl" sz="3900" dirty="0">
                <a:solidFill>
                  <a:srgbClr val="FFFFFF"/>
                </a:solidFill>
                <a:latin typeface="Arial" pitchFamily="34" charset="0"/>
                <a:cs typeface="Arial" pitchFamily="34" charset="0"/>
                <a:sym typeface="Arial" pitchFamily="34" charset="0"/>
              </a:rPr>
              <a:t> performance</a:t>
            </a:r>
            <a:br>
              <a:rPr lang="es-ES_tradnl" sz="3900" dirty="0">
                <a:solidFill>
                  <a:srgbClr val="FFFFFF"/>
                </a:solidFill>
                <a:latin typeface="Arial" pitchFamily="34" charset="0"/>
                <a:cs typeface="Arial" pitchFamily="34" charset="0"/>
                <a:sym typeface="Arial" pitchFamily="34" charset="0"/>
              </a:rPr>
            </a:br>
            <a:r>
              <a:rPr lang="es-ES_tradnl" sz="3900" dirty="0">
                <a:solidFill>
                  <a:srgbClr val="FFFFFF"/>
                </a:solidFill>
                <a:latin typeface="Arial" pitchFamily="34" charset="0"/>
                <a:cs typeface="Arial" pitchFamily="34" charset="0"/>
                <a:sym typeface="Arial" pitchFamily="34" charset="0"/>
              </a:rPr>
              <a:t/>
            </a:r>
            <a:br>
              <a:rPr lang="es-ES_tradnl" sz="3900" dirty="0">
                <a:solidFill>
                  <a:srgbClr val="FFFFFF"/>
                </a:solidFill>
                <a:latin typeface="Arial" pitchFamily="34" charset="0"/>
                <a:cs typeface="Arial" pitchFamily="34" charset="0"/>
                <a:sym typeface="Arial" pitchFamily="34" charset="0"/>
              </a:rPr>
            </a:br>
            <a:endParaRPr lang="es-ES_tradnl" sz="3900" dirty="0">
              <a:solidFill>
                <a:srgbClr val="FFFFFF"/>
              </a:solidFill>
              <a:latin typeface="Arial" pitchFamily="34" charset="0"/>
              <a:cs typeface="Arial" pitchFamily="34" charset="0"/>
              <a:sym typeface="Arial" pitchFamily="34" charset="0"/>
            </a:endParaRPr>
          </a:p>
          <a:p>
            <a:pPr marL="319088" indent="-319088" defTabSz="914400">
              <a:lnSpc>
                <a:spcPct val="90000"/>
              </a:lnSpc>
              <a:spcBef>
                <a:spcPts val="700"/>
              </a:spcBef>
            </a:pPr>
            <a:r>
              <a:rPr lang="es-ES_tradnl" sz="3900" dirty="0">
                <a:solidFill>
                  <a:srgbClr val="FFFFFF"/>
                </a:solidFill>
                <a:latin typeface="Arial" pitchFamily="34" charset="0"/>
                <a:cs typeface="Arial" pitchFamily="34" charset="0"/>
                <a:sym typeface="Arial" pitchFamily="34" charset="0"/>
              </a:rPr>
              <a:t/>
            </a:r>
            <a:br>
              <a:rPr lang="es-ES_tradnl" sz="3900" dirty="0">
                <a:solidFill>
                  <a:srgbClr val="FFFFFF"/>
                </a:solidFill>
                <a:latin typeface="Arial" pitchFamily="34" charset="0"/>
                <a:cs typeface="Arial" pitchFamily="34" charset="0"/>
                <a:sym typeface="Arial" pitchFamily="34" charset="0"/>
              </a:rPr>
            </a:br>
            <a:endParaRPr lang="es-ES_tradnl" dirty="0"/>
          </a:p>
        </p:txBody>
      </p:sp>
      <p:sp>
        <p:nvSpPr>
          <p:cNvPr id="13315" name="Rectangle 3"/>
          <p:cNvSpPr>
            <a:spLocks/>
          </p:cNvSpPr>
          <p:nvPr/>
        </p:nvSpPr>
        <p:spPr bwMode="auto">
          <a:xfrm>
            <a:off x="1733550" y="7541096"/>
            <a:ext cx="9775825" cy="841375"/>
          </a:xfrm>
          <a:prstGeom prst="rect">
            <a:avLst/>
          </a:prstGeom>
          <a:solidFill>
            <a:srgbClr val="333399"/>
          </a:solidFill>
          <a:ln w="12700">
            <a:solidFill>
              <a:srgbClr val="FF0000"/>
            </a:solidFill>
            <a:round/>
            <a:headEnd/>
            <a:tailEnd/>
          </a:ln>
        </p:spPr>
        <p:txBody>
          <a:bodyPr lIns="88900" tIns="50800" rIns="88900" bIns="50800"/>
          <a:lstStyle/>
          <a:p>
            <a:pPr algn="l" defTabSz="914400"/>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should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taken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seriously</a:t>
            </a:r>
            <a:endParaRPr lang="es-ES_tradnl" dirty="0"/>
          </a:p>
        </p:txBody>
      </p:sp>
      <p:pic>
        <p:nvPicPr>
          <p:cNvPr id="5" name="Picture 4"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p:cNvSpPr>
          <p:nvPr>
            <p:ph type="title" idx="4294967295"/>
          </p:nvPr>
        </p:nvSpPr>
        <p:spPr bwMode="auto">
          <a:xfrm>
            <a:off x="1843088" y="541338"/>
            <a:ext cx="11161712" cy="2098675"/>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 Sleep loss can affect  performance like alcohol  </a:t>
            </a:r>
            <a:endParaRPr lang="es-ES_tradnl" smtClean="0"/>
          </a:p>
        </p:txBody>
      </p:sp>
      <p:sp>
        <p:nvSpPr>
          <p:cNvPr id="14338" name="Rectangle 2"/>
          <p:cNvSpPr>
            <a:spLocks/>
          </p:cNvSpPr>
          <p:nvPr/>
        </p:nvSpPr>
        <p:spPr bwMode="auto">
          <a:xfrm>
            <a:off x="649288" y="2843213"/>
            <a:ext cx="11704637" cy="5868987"/>
          </a:xfrm>
          <a:prstGeom prst="rect">
            <a:avLst/>
          </a:prstGeom>
          <a:noFill/>
          <a:ln w="12700">
            <a:noFill/>
            <a:miter lim="0"/>
            <a:headEnd/>
            <a:tailEnd/>
          </a:ln>
        </p:spPr>
        <p:txBody>
          <a:bodyPr lIns="88900" tIns="50800" rIns="88900" bIns="50800"/>
          <a:lstStyle/>
          <a:p>
            <a:pPr marL="425450" indent="-425450"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After</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being</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awake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for</a:t>
            </a:r>
            <a:r>
              <a:rPr lang="es-ES_tradnl" sz="3900" dirty="0">
                <a:solidFill>
                  <a:srgbClr val="FFFFFF"/>
                </a:solidFill>
                <a:latin typeface="Arial" pitchFamily="34" charset="0"/>
                <a:cs typeface="Arial" pitchFamily="34" charset="0"/>
                <a:sym typeface="Arial" pitchFamily="34" charset="0"/>
              </a:rPr>
              <a:t> 18 </a:t>
            </a:r>
            <a:r>
              <a:rPr lang="es-ES_tradnl" sz="3900" dirty="0" err="1">
                <a:solidFill>
                  <a:srgbClr val="FFFFFF"/>
                </a:solidFill>
                <a:latin typeface="Arial" pitchFamily="34" charset="0"/>
                <a:cs typeface="Arial" pitchFamily="34" charset="0"/>
                <a:sym typeface="Arial" pitchFamily="34" charset="0"/>
              </a:rPr>
              <a:t>hours</a:t>
            </a:r>
            <a:r>
              <a:rPr lang="es-ES_tradnl" sz="3900" dirty="0">
                <a:solidFill>
                  <a:srgbClr val="FFFFFF"/>
                </a:solidFill>
                <a:latin typeface="Arial" pitchFamily="34" charset="0"/>
                <a:cs typeface="Arial" pitchFamily="34" charset="0"/>
                <a:sym typeface="Arial" pitchFamily="34" charset="0"/>
              </a:rPr>
              <a:t>, mental and </a:t>
            </a:r>
            <a:r>
              <a:rPr lang="es-ES_tradnl" sz="3900" dirty="0" err="1">
                <a:solidFill>
                  <a:srgbClr val="FFFFFF"/>
                </a:solidFill>
                <a:latin typeface="Arial" pitchFamily="34" charset="0"/>
                <a:cs typeface="Arial" pitchFamily="34" charset="0"/>
                <a:sym typeface="Arial" pitchFamily="34" charset="0"/>
              </a:rPr>
              <a:t>physical</a:t>
            </a:r>
            <a:r>
              <a:rPr lang="es-ES_tradnl" sz="3900" dirty="0">
                <a:solidFill>
                  <a:srgbClr val="FFFFFF"/>
                </a:solidFill>
                <a:latin typeface="Arial" pitchFamily="34" charset="0"/>
                <a:cs typeface="Arial" pitchFamily="34" charset="0"/>
                <a:sym typeface="Arial" pitchFamily="34" charset="0"/>
              </a:rPr>
              <a:t> performance </a:t>
            </a:r>
            <a:r>
              <a:rPr lang="es-ES_tradnl" sz="3900" dirty="0" err="1">
                <a:solidFill>
                  <a:srgbClr val="FFFFFF"/>
                </a:solidFill>
                <a:latin typeface="Arial" pitchFamily="34" charset="0"/>
                <a:cs typeface="Arial" pitchFamily="34" charset="0"/>
                <a:sym typeface="Arial" pitchFamily="34" charset="0"/>
              </a:rPr>
              <a:t>on</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many</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tasks</a:t>
            </a:r>
            <a:r>
              <a:rPr lang="es-ES_tradnl" sz="3900" dirty="0">
                <a:solidFill>
                  <a:srgbClr val="FFFFFF"/>
                </a:solidFill>
                <a:latin typeface="Arial" pitchFamily="34" charset="0"/>
                <a:cs typeface="Arial" pitchFamily="34" charset="0"/>
                <a:sym typeface="Arial" pitchFamily="34" charset="0"/>
              </a:rPr>
              <a:t> can </a:t>
            </a:r>
            <a:r>
              <a:rPr lang="es-ES_tradnl" sz="3900" dirty="0" err="1">
                <a:solidFill>
                  <a:srgbClr val="FFFFFF"/>
                </a:solidFill>
                <a:latin typeface="Arial" pitchFamily="34" charset="0"/>
                <a:cs typeface="Arial" pitchFamily="34" charset="0"/>
                <a:sym typeface="Arial" pitchFamily="34" charset="0"/>
              </a:rPr>
              <a:t>be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like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having</a:t>
            </a:r>
            <a:r>
              <a:rPr lang="es-ES_tradnl" sz="3900" dirty="0">
                <a:solidFill>
                  <a:srgbClr val="FFFFFF"/>
                </a:solidFill>
                <a:latin typeface="Arial" pitchFamily="34" charset="0"/>
                <a:cs typeface="Arial" pitchFamily="34" charset="0"/>
                <a:sym typeface="Arial" pitchFamily="34" charset="0"/>
              </a:rPr>
              <a:t> a </a:t>
            </a:r>
            <a:r>
              <a:rPr lang="es-ES_tradnl" sz="3900" dirty="0" err="1">
                <a:solidFill>
                  <a:srgbClr val="FFFFFF"/>
                </a:solidFill>
                <a:latin typeface="Arial" pitchFamily="34" charset="0"/>
                <a:cs typeface="Arial" pitchFamily="34" charset="0"/>
                <a:sym typeface="Arial" pitchFamily="34" charset="0"/>
              </a:rPr>
              <a:t>blood</a:t>
            </a:r>
            <a:r>
              <a:rPr lang="es-ES_tradnl" sz="3900" dirty="0">
                <a:solidFill>
                  <a:srgbClr val="FFFFFF"/>
                </a:solidFill>
                <a:latin typeface="Arial" pitchFamily="34" charset="0"/>
                <a:cs typeface="Arial" pitchFamily="34" charset="0"/>
                <a:sym typeface="Arial" pitchFamily="34" charset="0"/>
              </a:rPr>
              <a:t>-alcohol </a:t>
            </a:r>
            <a:r>
              <a:rPr lang="es-ES_tradnl" sz="3900" dirty="0" err="1">
                <a:solidFill>
                  <a:srgbClr val="FFFFFF"/>
                </a:solidFill>
                <a:latin typeface="Arial" pitchFamily="34" charset="0"/>
                <a:cs typeface="Arial" pitchFamily="34" charset="0"/>
                <a:sym typeface="Arial" pitchFamily="34" charset="0"/>
              </a:rPr>
              <a:t>content</a:t>
            </a:r>
            <a:r>
              <a:rPr lang="es-ES_tradnl" sz="3900" dirty="0">
                <a:solidFill>
                  <a:srgbClr val="FFFFFF"/>
                </a:solidFill>
                <a:latin typeface="Arial" pitchFamily="34" charset="0"/>
                <a:cs typeface="Arial" pitchFamily="34" charset="0"/>
                <a:sym typeface="Arial" pitchFamily="34" charset="0"/>
              </a:rPr>
              <a:t> (BAC) of 0.05.</a:t>
            </a:r>
          </a:p>
          <a:p>
            <a:pPr marL="425450" indent="-425450"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After</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being</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awake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for</a:t>
            </a:r>
            <a:r>
              <a:rPr lang="es-ES_tradnl" sz="3900" dirty="0">
                <a:solidFill>
                  <a:srgbClr val="FFFFFF"/>
                </a:solidFill>
                <a:latin typeface="Arial" pitchFamily="34" charset="0"/>
                <a:cs typeface="Arial" pitchFamily="34" charset="0"/>
                <a:sym typeface="Arial" pitchFamily="34" charset="0"/>
              </a:rPr>
              <a:t> 23 </a:t>
            </a:r>
            <a:r>
              <a:rPr lang="es-ES_tradnl" sz="3900" dirty="0" err="1">
                <a:solidFill>
                  <a:srgbClr val="FFFFFF"/>
                </a:solidFill>
                <a:latin typeface="Arial" pitchFamily="34" charset="0"/>
                <a:cs typeface="Arial" pitchFamily="34" charset="0"/>
                <a:sym typeface="Arial" pitchFamily="34" charset="0"/>
              </a:rPr>
              <a:t>continuous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hours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people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perform</a:t>
            </a:r>
            <a:r>
              <a:rPr lang="es-ES_tradnl" sz="3900" dirty="0">
                <a:solidFill>
                  <a:srgbClr val="FFFFFF"/>
                </a:solidFill>
                <a:latin typeface="Arial" pitchFamily="34" charset="0"/>
                <a:cs typeface="Arial" pitchFamily="34" charset="0"/>
                <a:sym typeface="Arial" pitchFamily="34" charset="0"/>
              </a:rPr>
              <a:t> as </a:t>
            </a:r>
            <a:r>
              <a:rPr lang="es-ES_tradnl" sz="3900" dirty="0" err="1">
                <a:solidFill>
                  <a:srgbClr val="FFFFFF"/>
                </a:solidFill>
                <a:latin typeface="Arial" pitchFamily="34" charset="0"/>
                <a:cs typeface="Arial" pitchFamily="34" charset="0"/>
                <a:sym typeface="Arial" pitchFamily="34" charset="0"/>
              </a:rPr>
              <a:t>badly</a:t>
            </a:r>
            <a:r>
              <a:rPr lang="es-ES_tradnl" sz="3900" dirty="0">
                <a:solidFill>
                  <a:srgbClr val="FFFFFF"/>
                </a:solidFill>
                <a:latin typeface="Arial" pitchFamily="34" charset="0"/>
                <a:cs typeface="Arial" pitchFamily="34" charset="0"/>
                <a:sym typeface="Arial" pitchFamily="34" charset="0"/>
              </a:rPr>
              <a:t> as </a:t>
            </a:r>
            <a:r>
              <a:rPr lang="es-ES_tradnl" sz="3900" dirty="0" err="1">
                <a:solidFill>
                  <a:srgbClr val="FFFFFF"/>
                </a:solidFill>
                <a:latin typeface="Arial" pitchFamily="34" charset="0"/>
                <a:cs typeface="Arial" pitchFamily="34" charset="0"/>
                <a:sym typeface="Arial" pitchFamily="34" charset="0"/>
              </a:rPr>
              <a:t>people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who</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have</a:t>
            </a:r>
            <a:r>
              <a:rPr lang="es-ES_tradnl" sz="3900" dirty="0">
                <a:solidFill>
                  <a:srgbClr val="FFFFFF"/>
                </a:solidFill>
                <a:latin typeface="Arial" pitchFamily="34" charset="0"/>
                <a:cs typeface="Arial" pitchFamily="34" charset="0"/>
                <a:sym typeface="Arial" pitchFamily="34" charset="0"/>
              </a:rPr>
              <a:t> a BAC of 0.12.</a:t>
            </a:r>
            <a:br>
              <a:rPr lang="es-ES_tradnl" sz="3900" dirty="0">
                <a:solidFill>
                  <a:srgbClr val="FFFFFF"/>
                </a:solidFill>
                <a:latin typeface="Arial" pitchFamily="34" charset="0"/>
                <a:cs typeface="Arial" pitchFamily="34" charset="0"/>
                <a:sym typeface="Arial" pitchFamily="34" charset="0"/>
              </a:rPr>
            </a:br>
            <a:endParaRPr lang="es-ES_tradnl" sz="3900" dirty="0">
              <a:solidFill>
                <a:srgbClr val="FFFFFF"/>
              </a:solidFill>
              <a:latin typeface="Arial" pitchFamily="34" charset="0"/>
              <a:cs typeface="Arial" pitchFamily="34" charset="0"/>
              <a:sym typeface="Arial" pitchFamily="34" charset="0"/>
            </a:endParaRPr>
          </a:p>
          <a:p>
            <a:pPr marL="717550" lvl="1" indent="-260350" algn="l" defTabSz="914400">
              <a:lnSpc>
                <a:spcPct val="90000"/>
              </a:lnSpc>
              <a:spcBef>
                <a:spcPts val="600"/>
              </a:spcBef>
              <a:buClr>
                <a:srgbClr val="BFBFBF"/>
              </a:buClr>
              <a:buSzPct val="100000"/>
              <a:buFont typeface="ArialMT" charset="0"/>
              <a:buChar char="–"/>
            </a:pPr>
            <a:r>
              <a:rPr lang="es-ES_tradnl" sz="2500" dirty="0">
                <a:solidFill>
                  <a:srgbClr val="BFBFBF"/>
                </a:solidFill>
                <a:latin typeface="Arial" pitchFamily="34" charset="0"/>
                <a:cs typeface="Arial" pitchFamily="34" charset="0"/>
                <a:sym typeface="Arial" pitchFamily="34" charset="0"/>
              </a:rPr>
              <a:t>Dawson and </a:t>
            </a:r>
            <a:r>
              <a:rPr lang="es-ES_tradnl" sz="2500" dirty="0" err="1">
                <a:solidFill>
                  <a:srgbClr val="BFBFBF"/>
                </a:solidFill>
                <a:latin typeface="Arial" pitchFamily="34" charset="0"/>
                <a:cs typeface="Arial" pitchFamily="34" charset="0"/>
                <a:sym typeface="Arial" pitchFamily="34" charset="0"/>
              </a:rPr>
              <a:t>Reid</a:t>
            </a:r>
            <a:r>
              <a:rPr lang="es-ES_tradnl" sz="2500" dirty="0">
                <a:solidFill>
                  <a:srgbClr val="BFBFBF"/>
                </a:solidFill>
                <a:latin typeface="Arial" pitchFamily="34" charset="0"/>
                <a:cs typeface="Arial" pitchFamily="34" charset="0"/>
                <a:sym typeface="Arial" pitchFamily="34" charset="0"/>
              </a:rPr>
              <a:t>, as </a:t>
            </a:r>
            <a:r>
              <a:rPr lang="es-ES_tradnl" sz="2500" dirty="0" err="1">
                <a:solidFill>
                  <a:srgbClr val="BFBFBF"/>
                </a:solidFill>
                <a:latin typeface="Arial" pitchFamily="34" charset="0"/>
                <a:cs typeface="Arial" pitchFamily="34" charset="0"/>
                <a:sym typeface="Arial" pitchFamily="34" charset="0"/>
              </a:rPr>
              <a:t>reported</a:t>
            </a:r>
            <a:r>
              <a:rPr lang="es-ES_tradnl" sz="2500" dirty="0">
                <a:solidFill>
                  <a:srgbClr val="BFBFBF"/>
                </a:solidFill>
                <a:latin typeface="Arial" pitchFamily="34" charset="0"/>
                <a:cs typeface="Arial" pitchFamily="34" charset="0"/>
                <a:sym typeface="Arial" pitchFamily="34" charset="0"/>
              </a:rPr>
              <a:t> in </a:t>
            </a:r>
            <a:r>
              <a:rPr lang="es-ES_tradnl" sz="2500" dirty="0" err="1">
                <a:solidFill>
                  <a:srgbClr val="BFBFBF"/>
                </a:solidFill>
                <a:latin typeface="Arial" pitchFamily="34" charset="0"/>
                <a:cs typeface="Arial" pitchFamily="34" charset="0"/>
                <a:sym typeface="Arial" pitchFamily="34" charset="0"/>
              </a:rPr>
              <a:t>Reason’s</a:t>
            </a:r>
            <a:r>
              <a:rPr lang="es-ES_tradnl" sz="2500" dirty="0">
                <a:solidFill>
                  <a:srgbClr val="BFBFBF"/>
                </a:solidFill>
                <a:latin typeface="Arial" pitchFamily="34" charset="0"/>
                <a:cs typeface="Arial" pitchFamily="34" charset="0"/>
                <a:sym typeface="Arial" pitchFamily="34" charset="0"/>
              </a:rPr>
              <a:t> “</a:t>
            </a:r>
            <a:r>
              <a:rPr lang="es-ES_tradnl" sz="2500" dirty="0" err="1">
                <a:solidFill>
                  <a:srgbClr val="BFBFBF"/>
                </a:solidFill>
                <a:latin typeface="Arial" pitchFamily="34" charset="0"/>
                <a:cs typeface="Arial" pitchFamily="34" charset="0"/>
                <a:sym typeface="Arial" pitchFamily="34" charset="0"/>
              </a:rPr>
              <a:t>Managing</a:t>
            </a:r>
            <a:r>
              <a:rPr lang="es-ES_tradnl" sz="2500" dirty="0">
                <a:solidFill>
                  <a:srgbClr val="BFBFBF"/>
                </a:solidFill>
                <a:latin typeface="Arial" pitchFamily="34" charset="0"/>
                <a:cs typeface="Arial" pitchFamily="34" charset="0"/>
                <a:sym typeface="Arial" pitchFamily="34" charset="0"/>
              </a:rPr>
              <a:t> </a:t>
            </a:r>
            <a:r>
              <a:rPr lang="es-ES_tradnl" sz="2500" dirty="0" err="1">
                <a:solidFill>
                  <a:srgbClr val="BFBFBF"/>
                </a:solidFill>
                <a:latin typeface="Arial" pitchFamily="34" charset="0"/>
                <a:cs typeface="Arial" pitchFamily="34" charset="0"/>
                <a:sym typeface="Arial" pitchFamily="34" charset="0"/>
              </a:rPr>
              <a:t>Maintenance</a:t>
            </a:r>
            <a:r>
              <a:rPr lang="es-ES_tradnl" sz="2500" dirty="0">
                <a:solidFill>
                  <a:srgbClr val="BFBFBF"/>
                </a:solidFill>
                <a:latin typeface="Arial" pitchFamily="34" charset="0"/>
                <a:cs typeface="Arial" pitchFamily="34" charset="0"/>
                <a:sym typeface="Arial" pitchFamily="34" charset="0"/>
              </a:rPr>
              <a:t> Error.”     </a:t>
            </a:r>
          </a:p>
          <a:p>
            <a:pPr marL="717550" lvl="1" indent="-260350" algn="l" defTabSz="914400">
              <a:lnSpc>
                <a:spcPct val="90000"/>
              </a:lnSpc>
              <a:spcBef>
                <a:spcPts val="600"/>
              </a:spcBef>
              <a:buClr>
                <a:srgbClr val="BFBFBF"/>
              </a:buClr>
              <a:buSzPct val="100000"/>
              <a:buFont typeface="ArialMT" charset="0"/>
              <a:buChar char="–"/>
            </a:pPr>
            <a:r>
              <a:rPr lang="es-ES_tradnl" sz="2500" dirty="0">
                <a:solidFill>
                  <a:srgbClr val="BFBFBF"/>
                </a:solidFill>
                <a:latin typeface="Arial" pitchFamily="34" charset="0"/>
                <a:cs typeface="Arial" pitchFamily="34" charset="0"/>
                <a:sym typeface="Arial" pitchFamily="34" charset="0"/>
              </a:rPr>
              <a:t>BAC = </a:t>
            </a:r>
            <a:r>
              <a:rPr lang="es-ES_tradnl" sz="2500" dirty="0" err="1">
                <a:solidFill>
                  <a:srgbClr val="BFBFBF"/>
                </a:solidFill>
                <a:latin typeface="Arial" pitchFamily="34" charset="0"/>
                <a:cs typeface="Arial" pitchFamily="34" charset="0"/>
                <a:sym typeface="Arial" pitchFamily="34" charset="0"/>
              </a:rPr>
              <a:t>Blood</a:t>
            </a:r>
            <a:r>
              <a:rPr lang="es-ES_tradnl" sz="2500" dirty="0">
                <a:solidFill>
                  <a:srgbClr val="BFBFBF"/>
                </a:solidFill>
                <a:latin typeface="Arial" pitchFamily="34" charset="0"/>
                <a:cs typeface="Arial" pitchFamily="34" charset="0"/>
                <a:sym typeface="Arial" pitchFamily="34" charset="0"/>
              </a:rPr>
              <a:t> Alcohol Content</a:t>
            </a: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BAC Chart</a:t>
            </a:r>
            <a:endParaRPr lang="es-ES_tradnl" smtClean="0"/>
          </a:p>
        </p:txBody>
      </p:sp>
      <p:pic>
        <p:nvPicPr>
          <p:cNvPr id="16387" name="Picture 2" descr="bac-sm08.png"/>
          <p:cNvPicPr>
            <a:picLocks noChangeAspect="1"/>
          </p:cNvPicPr>
          <p:nvPr/>
        </p:nvPicPr>
        <p:blipFill>
          <a:blip r:embed="rId2"/>
          <a:srcRect/>
          <a:stretch>
            <a:fillRect/>
          </a:stretch>
        </p:blipFill>
        <p:spPr bwMode="auto">
          <a:xfrm>
            <a:off x="1524000" y="2335213"/>
            <a:ext cx="10448925" cy="5360987"/>
          </a:xfrm>
          <a:prstGeom prst="rect">
            <a:avLst/>
          </a:prstGeom>
          <a:noFill/>
          <a:ln w="12700">
            <a:noFill/>
            <a:miter lim="0"/>
            <a:headEnd/>
            <a:tailEnd/>
          </a:ln>
        </p:spPr>
      </p:pic>
      <p:sp>
        <p:nvSpPr>
          <p:cNvPr id="16388" name="AutoShape 3"/>
          <p:cNvSpPr>
            <a:spLocks/>
          </p:cNvSpPr>
          <p:nvPr/>
        </p:nvSpPr>
        <p:spPr bwMode="auto">
          <a:xfrm>
            <a:off x="5486400" y="5994400"/>
            <a:ext cx="7112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10800" y="0"/>
                </a:ln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10800"/>
                  <a:pt x="21600" y="10800"/>
                  <a:pt x="21600" y="10800"/>
                </a:cubicBezTo>
                <a:cubicBezTo>
                  <a:pt x="21600" y="4835"/>
                  <a:pt x="16764" y="0"/>
                  <a:pt x="10800" y="0"/>
                </a:cubicBezTo>
                <a:cubicBezTo>
                  <a:pt x="10800" y="0"/>
                  <a:pt x="10800" y="0"/>
                  <a:pt x="10800" y="0"/>
                </a:cubicBezTo>
                <a:close/>
              </a:path>
            </a:pathLst>
          </a:custGeom>
          <a:solidFill>
            <a:srgbClr val="000000">
              <a:alpha val="0"/>
            </a:srgbClr>
          </a:solidFill>
          <a:ln w="25400">
            <a:solidFill>
              <a:srgbClr val="000000"/>
            </a:solidFill>
            <a:round/>
            <a:headEnd/>
            <a:tailEnd/>
          </a:ln>
        </p:spPr>
        <p:txBody>
          <a:bodyPr lIns="0" tIns="0" rIns="0" bIns="0" anchor="ctr"/>
          <a:lstStyle/>
          <a:p>
            <a:endParaRPr lang="es-MX"/>
          </a:p>
        </p:txBody>
      </p:sp>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In Mexico</a:t>
            </a:r>
            <a:endParaRPr lang="es-ES_tradnl" smtClean="0"/>
          </a:p>
        </p:txBody>
      </p:sp>
      <p:sp>
        <p:nvSpPr>
          <p:cNvPr id="1741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b="1" dirty="0">
                <a:solidFill>
                  <a:srgbClr val="FFFFFF"/>
                </a:solidFill>
                <a:latin typeface="Arial" pitchFamily="34" charset="0"/>
                <a:cs typeface="Arial" pitchFamily="34" charset="0"/>
                <a:sym typeface="Arial" pitchFamily="34" charset="0"/>
              </a:rPr>
              <a:t>El Artículo 100 del Reglamento de Tránsito del Distrito Federal, establece que "ninguna persona podrá conducir vehículos por la vía pública si tiene una cantidad de alcohol en la sangre superior a 0.8 gramos por litro, o de alcohol en aire expirado superior a 0.4 miligramos por litro.</a:t>
            </a:r>
            <a:r>
              <a:rPr lang="es-ES_tradnl" sz="2800" dirty="0">
                <a:solidFill>
                  <a:srgbClr val="FFFFFF"/>
                </a:solidFill>
                <a:latin typeface="Arial" pitchFamily="34" charset="0"/>
                <a:cs typeface="Arial" pitchFamily="34" charset="0"/>
                <a:sym typeface="Arial" pitchFamily="34" charset="0"/>
              </a:rPr>
              <a:t> </a:t>
            </a:r>
            <a:endParaRPr lang="es-ES_tradnl" sz="4500" dirty="0">
              <a:solidFill>
                <a:srgbClr val="FFFFFF"/>
              </a:solidFill>
              <a:latin typeface="Arial" pitchFamily="34" charset="0"/>
              <a:cs typeface="Arial" pitchFamily="34" charset="0"/>
              <a:sym typeface="Arial" pitchFamily="34" charset="0"/>
            </a:endParaRP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How Sleepy Are You?</a:t>
            </a:r>
            <a:endParaRPr lang="es-ES_tradnl" smtClean="0"/>
          </a:p>
        </p:txBody>
      </p:sp>
      <p:sp>
        <p:nvSpPr>
          <p:cNvPr id="18435" name="Rectangle 2"/>
          <p:cNvSpPr>
            <a:spLocks/>
          </p:cNvSpPr>
          <p:nvPr/>
        </p:nvSpPr>
        <p:spPr bwMode="auto">
          <a:xfrm>
            <a:off x="974725" y="3467100"/>
            <a:ext cx="11161713"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It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difficult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most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people</a:t>
            </a:r>
            <a:r>
              <a:rPr lang="es-ES_tradnl" sz="4500" dirty="0">
                <a:solidFill>
                  <a:srgbClr val="FFFFFF"/>
                </a:solidFill>
                <a:latin typeface="Arial" pitchFamily="34" charset="0"/>
                <a:cs typeface="Arial" pitchFamily="34" charset="0"/>
                <a:sym typeface="Arial" pitchFamily="34" charset="0"/>
              </a:rPr>
              <a:t> to </a:t>
            </a:r>
            <a:r>
              <a:rPr lang="es-ES_tradnl" sz="4500" dirty="0" err="1">
                <a:solidFill>
                  <a:srgbClr val="FFFFFF"/>
                </a:solidFill>
                <a:latin typeface="Arial" pitchFamily="34" charset="0"/>
                <a:cs typeface="Arial" pitchFamily="34" charset="0"/>
                <a:sym typeface="Arial" pitchFamily="34" charset="0"/>
              </a:rPr>
              <a:t>accurately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estimate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their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own</a:t>
            </a:r>
            <a:r>
              <a:rPr lang="es-ES_tradnl" sz="4500" dirty="0">
                <a:solidFill>
                  <a:srgbClr val="FFFFFF"/>
                </a:solidFill>
                <a:latin typeface="Arial" pitchFamily="34" charset="0"/>
                <a:cs typeface="Arial" pitchFamily="34" charset="0"/>
                <a:sym typeface="Arial" pitchFamily="34" charset="0"/>
              </a:rPr>
              <a:t> fatigue </a:t>
            </a:r>
            <a:r>
              <a:rPr lang="es-ES_tradnl" sz="4500" dirty="0" err="1">
                <a:solidFill>
                  <a:srgbClr val="FFFFFF"/>
                </a:solidFill>
                <a:latin typeface="Arial" pitchFamily="34" charset="0"/>
                <a:cs typeface="Arial" pitchFamily="34" charset="0"/>
                <a:sym typeface="Arial" pitchFamily="34" charset="0"/>
              </a:rPr>
              <a:t>level</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alertness</a:t>
            </a:r>
            <a:r>
              <a:rPr lang="es-ES_tradnl" sz="4500" dirty="0">
                <a:solidFill>
                  <a:srgbClr val="FFFFFF"/>
                </a:solidFill>
                <a:latin typeface="Arial" pitchFamily="34" charset="0"/>
                <a:cs typeface="Arial" pitchFamily="34" charset="0"/>
                <a:sym typeface="Arial" pitchFamily="34" charset="0"/>
              </a:rPr>
              <a:t/>
            </a:r>
            <a:br>
              <a:rPr lang="es-ES_tradnl" sz="4500" dirty="0">
                <a:solidFill>
                  <a:srgbClr val="FFFFFF"/>
                </a:solidFill>
                <a:latin typeface="Arial" pitchFamily="34" charset="0"/>
                <a:cs typeface="Arial" pitchFamily="34" charset="0"/>
                <a:sym typeface="Arial" pitchFamily="34" charset="0"/>
              </a:rPr>
            </a:b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It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may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actually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worse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than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you</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think</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Sleep Changes with Age</a:t>
            </a:r>
            <a:endParaRPr lang="es-ES_tradnl" smtClean="0"/>
          </a:p>
        </p:txBody>
      </p:sp>
      <p:sp>
        <p:nvSpPr>
          <p:cNvPr id="19459"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Amount</a:t>
            </a:r>
            <a:r>
              <a:rPr lang="es-ES_tradnl" sz="4500" dirty="0">
                <a:solidFill>
                  <a:srgbClr val="FFFFFF"/>
                </a:solidFill>
                <a:latin typeface="Arial" pitchFamily="34" charset="0"/>
                <a:cs typeface="Arial" pitchFamily="34" charset="0"/>
                <a:sym typeface="Arial" pitchFamily="34" charset="0"/>
              </a:rPr>
              <a:t> of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structure</a:t>
            </a:r>
            <a:r>
              <a:rPr lang="es-ES_tradnl" sz="4500" dirty="0">
                <a:solidFill>
                  <a:srgbClr val="FFFFFF"/>
                </a:solidFill>
                <a:latin typeface="Arial" pitchFamily="34" charset="0"/>
                <a:cs typeface="Arial" pitchFamily="34" charset="0"/>
                <a:sym typeface="Arial" pitchFamily="34" charset="0"/>
              </a:rPr>
              <a:t> of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change</a:t>
            </a:r>
            <a:r>
              <a:rPr lang="es-ES_tradnl" sz="4500" dirty="0">
                <a:solidFill>
                  <a:srgbClr val="FFFFFF"/>
                </a:solidFill>
                <a:latin typeface="Arial" pitchFamily="34" charset="0"/>
                <a:cs typeface="Arial" pitchFamily="34" charset="0"/>
                <a:sym typeface="Arial" pitchFamily="34" charset="0"/>
              </a:rPr>
              <a:t> as a </a:t>
            </a:r>
            <a:r>
              <a:rPr lang="es-ES_tradnl" sz="4500" dirty="0" err="1">
                <a:solidFill>
                  <a:srgbClr val="FFFFFF"/>
                </a:solidFill>
                <a:latin typeface="Arial" pitchFamily="34" charset="0"/>
                <a:cs typeface="Arial" pitchFamily="34" charset="0"/>
                <a:sym typeface="Arial" pitchFamily="34" charset="0"/>
              </a:rPr>
              <a:t>person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gets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older</a:t>
            </a:r>
            <a:r>
              <a:rPr lang="es-ES_tradnl" sz="4500" dirty="0">
                <a:solidFill>
                  <a:srgbClr val="FFFFFF"/>
                </a:solidFill>
                <a:latin typeface="Arial" pitchFamily="34" charset="0"/>
                <a:cs typeface="Arial" pitchFamily="34" charset="0"/>
                <a:sym typeface="Arial" pitchFamily="34" charset="0"/>
              </a:rPr>
              <a:t> </a:t>
            </a:r>
            <a:br>
              <a:rPr lang="es-ES_tradnl" sz="4500" dirty="0">
                <a:solidFill>
                  <a:srgbClr val="FFFFFF"/>
                </a:solidFill>
                <a:latin typeface="Arial" pitchFamily="34" charset="0"/>
                <a:cs typeface="Arial" pitchFamily="34" charset="0"/>
                <a:sym typeface="Arial" pitchFamily="34" charset="0"/>
              </a:rPr>
            </a:b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Less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deep</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and more </a:t>
            </a:r>
            <a:r>
              <a:rPr lang="es-ES_tradnl" sz="3900" dirty="0" err="1">
                <a:solidFill>
                  <a:srgbClr val="BFBFBF"/>
                </a:solidFill>
                <a:latin typeface="Arial" pitchFamily="34" charset="0"/>
                <a:cs typeface="Arial" pitchFamily="34" charset="0"/>
                <a:sym typeface="Arial" pitchFamily="34" charset="0"/>
              </a:rPr>
              <a:t>disrupted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endParaRPr lang="es-ES_tradnl" sz="3900" dirty="0">
              <a:solidFill>
                <a:srgbClr val="BFBFB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Daily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percentage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loss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is</a:t>
            </a:r>
            <a:r>
              <a:rPr lang="es-ES_tradnl" sz="3900" dirty="0">
                <a:solidFill>
                  <a:srgbClr val="BFBFBF"/>
                </a:solidFill>
                <a:latin typeface="Arial" pitchFamily="34" charset="0"/>
                <a:cs typeface="Arial" pitchFamily="34" charset="0"/>
                <a:sym typeface="Arial" pitchFamily="34" charset="0"/>
              </a:rPr>
              <a:t> 3.5 times </a:t>
            </a:r>
            <a:r>
              <a:rPr lang="es-ES_tradnl" sz="3900" dirty="0" err="1">
                <a:solidFill>
                  <a:srgbClr val="BFBFBF"/>
                </a:solidFill>
                <a:latin typeface="Arial" pitchFamily="34" charset="0"/>
                <a:cs typeface="Arial" pitchFamily="34" charset="0"/>
                <a:sym typeface="Arial" pitchFamily="34" charset="0"/>
              </a:rPr>
              <a:t>greater</a:t>
            </a:r>
            <a:r>
              <a:rPr lang="es-ES_tradnl" sz="3900" dirty="0">
                <a:solidFill>
                  <a:srgbClr val="BFBFBF"/>
                </a:solidFill>
                <a:latin typeface="Arial" pitchFamily="34" charset="0"/>
                <a:cs typeface="Arial" pitchFamily="34" charset="0"/>
                <a:sym typeface="Arial" pitchFamily="34" charset="0"/>
              </a:rPr>
              <a:t> in </a:t>
            </a:r>
            <a:r>
              <a:rPr lang="es-ES_tradnl" sz="3900" dirty="0" err="1">
                <a:solidFill>
                  <a:srgbClr val="BFBFBF"/>
                </a:solidFill>
                <a:latin typeface="Arial" pitchFamily="34" charset="0"/>
                <a:cs typeface="Arial" pitchFamily="34" charset="0"/>
                <a:sym typeface="Arial" pitchFamily="34" charset="0"/>
              </a:rPr>
              <a:t>long-haul</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pilots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aged</a:t>
            </a:r>
            <a:r>
              <a:rPr lang="es-ES_tradnl" sz="3900" dirty="0">
                <a:solidFill>
                  <a:srgbClr val="BFBFBF"/>
                </a:solidFill>
                <a:latin typeface="Arial" pitchFamily="34" charset="0"/>
                <a:cs typeface="Arial" pitchFamily="34" charset="0"/>
                <a:sym typeface="Arial" pitchFamily="34" charset="0"/>
              </a:rPr>
              <a:t> 50-60, </a:t>
            </a:r>
            <a:r>
              <a:rPr lang="es-ES_tradnl" sz="3900" dirty="0" err="1">
                <a:solidFill>
                  <a:srgbClr val="BFBFBF"/>
                </a:solidFill>
                <a:latin typeface="Arial" pitchFamily="34" charset="0"/>
                <a:cs typeface="Arial" pitchFamily="34" charset="0"/>
                <a:sym typeface="Arial" pitchFamily="34" charset="0"/>
              </a:rPr>
              <a:t>compared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than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pilots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aged</a:t>
            </a:r>
            <a:r>
              <a:rPr lang="es-ES_tradnl" sz="3900" dirty="0">
                <a:solidFill>
                  <a:srgbClr val="BFBFBF"/>
                </a:solidFill>
                <a:latin typeface="Arial" pitchFamily="34" charset="0"/>
                <a:cs typeface="Arial" pitchFamily="34" charset="0"/>
                <a:sym typeface="Arial" pitchFamily="34" charset="0"/>
              </a:rPr>
              <a:t> 20-30</a:t>
            </a: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Quality versus Quantity </a:t>
            </a:r>
            <a:endParaRPr lang="es-ES_tradnl" smtClean="0"/>
          </a:p>
        </p:txBody>
      </p:sp>
      <p:sp>
        <p:nvSpPr>
          <p:cNvPr id="20483" name="Rectangle 2"/>
          <p:cNvSpPr>
            <a:spLocks/>
          </p:cNvSpPr>
          <p:nvPr/>
        </p:nvSpPr>
        <p:spPr bwMode="auto">
          <a:xfrm>
            <a:off x="974725" y="3792538"/>
            <a:ext cx="11161713"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8 </a:t>
            </a:r>
            <a:r>
              <a:rPr lang="es-ES_tradnl" sz="4500" dirty="0" err="1">
                <a:solidFill>
                  <a:srgbClr val="FFFFFF"/>
                </a:solidFill>
                <a:latin typeface="Arial" pitchFamily="34" charset="0"/>
                <a:cs typeface="Arial" pitchFamily="34" charset="0"/>
                <a:sym typeface="Arial" pitchFamily="34" charset="0"/>
              </a:rPr>
              <a:t>hours</a:t>
            </a:r>
            <a:r>
              <a:rPr lang="es-ES_tradnl" sz="4500" dirty="0">
                <a:solidFill>
                  <a:srgbClr val="FFFFFF"/>
                </a:solidFill>
                <a:latin typeface="Arial" pitchFamily="34" charset="0"/>
                <a:cs typeface="Arial" pitchFamily="34" charset="0"/>
                <a:sym typeface="Arial" pitchFamily="34" charset="0"/>
              </a:rPr>
              <a:t> of </a:t>
            </a:r>
            <a:r>
              <a:rPr lang="es-ES_tradnl" sz="4500" u="sng" dirty="0" err="1">
                <a:solidFill>
                  <a:srgbClr val="FFFFFF"/>
                </a:solidFill>
                <a:latin typeface="Arial" pitchFamily="34" charset="0"/>
                <a:cs typeface="Arial" pitchFamily="34" charset="0"/>
                <a:sym typeface="Arial" pitchFamily="34" charset="0"/>
              </a:rPr>
              <a:t>disrupted</a:t>
            </a:r>
            <a:r>
              <a:rPr lang="es-ES_tradnl" sz="4500" u="sng" dirty="0">
                <a:solidFill>
                  <a:srgbClr val="FFFFFF"/>
                </a:solidFill>
                <a:latin typeface="Arial" pitchFamily="34" charset="0"/>
                <a:cs typeface="Arial" pitchFamily="34" charset="0"/>
                <a:sym typeface="Arial" pitchFamily="34" charset="0"/>
              </a:rPr>
              <a:t> </a:t>
            </a:r>
            <a:r>
              <a:rPr lang="es-ES_tradnl" sz="4500" u="sng" dirty="0" err="1">
                <a:solidFill>
                  <a:srgbClr val="FFFFFF"/>
                </a:solidFill>
                <a:latin typeface="Arial" pitchFamily="34" charset="0"/>
                <a:cs typeface="Arial" pitchFamily="34" charset="0"/>
                <a:sym typeface="Arial" pitchFamily="34" charset="0"/>
              </a:rPr>
              <a:t>sleep</a:t>
            </a:r>
            <a:r>
              <a:rPr lang="es-ES_tradnl" sz="4500" u="sng" dirty="0">
                <a:solidFill>
                  <a:srgbClr val="FFFFFF"/>
                </a:solidFill>
                <a:latin typeface="Arial" pitchFamily="34" charset="0"/>
                <a:cs typeface="Arial" pitchFamily="34" charset="0"/>
                <a:sym typeface="Arial" pitchFamily="34" charset="0"/>
              </a:rPr>
              <a:t> </a:t>
            </a:r>
            <a:r>
              <a:rPr lang="es-ES_tradnl" sz="4500" dirty="0">
                <a:solidFill>
                  <a:srgbClr val="FFFFFF"/>
                </a:solidFill>
                <a:latin typeface="Arial" pitchFamily="34" charset="0"/>
                <a:cs typeface="Arial" pitchFamily="34" charset="0"/>
                <a:sym typeface="Arial" pitchFamily="34" charset="0"/>
              </a:rPr>
              <a:t>can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like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getting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very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little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The “Body Clock” </a:t>
            </a:r>
            <a:endParaRPr lang="es-ES_tradnl" smtClean="0"/>
          </a:p>
        </p:txBody>
      </p:sp>
      <p:sp>
        <p:nvSpPr>
          <p:cNvPr id="21507"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Programmed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two</a:t>
            </a:r>
            <a:r>
              <a:rPr lang="es-ES_tradnl" sz="4500" dirty="0">
                <a:solidFill>
                  <a:srgbClr val="FFFFFF"/>
                </a:solidFill>
                <a:latin typeface="Arial" pitchFamily="34" charset="0"/>
                <a:cs typeface="Arial" pitchFamily="34" charset="0"/>
                <a:sym typeface="Arial" pitchFamily="34" charset="0"/>
              </a:rPr>
              <a:t> times of </a:t>
            </a:r>
            <a:r>
              <a:rPr lang="es-ES_tradnl" sz="4500" dirty="0" err="1">
                <a:solidFill>
                  <a:srgbClr val="FFFFFF"/>
                </a:solidFill>
                <a:latin typeface="Arial" pitchFamily="34" charset="0"/>
                <a:cs typeface="Arial" pitchFamily="34" charset="0"/>
                <a:sym typeface="Arial" pitchFamily="34" charset="0"/>
              </a:rPr>
              <a:t>maximal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during</a:t>
            </a:r>
            <a:r>
              <a:rPr lang="es-ES_tradnl" sz="4500" dirty="0">
                <a:solidFill>
                  <a:srgbClr val="FFFFFF"/>
                </a:solidFill>
                <a:latin typeface="Arial" pitchFamily="34" charset="0"/>
                <a:cs typeface="Arial" pitchFamily="34" charset="0"/>
                <a:sym typeface="Arial" pitchFamily="34" charset="0"/>
              </a:rPr>
              <a:t> a 24-hour </a:t>
            </a:r>
            <a:r>
              <a:rPr lang="es-ES_tradnl" sz="4500" dirty="0" err="1">
                <a:solidFill>
                  <a:srgbClr val="FFFFFF"/>
                </a:solidFill>
                <a:latin typeface="Arial" pitchFamily="34" charset="0"/>
                <a:cs typeface="Arial" pitchFamily="34" charset="0"/>
                <a:sym typeface="Arial" pitchFamily="34" charset="0"/>
              </a:rPr>
              <a:t>period</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3-5 AM and 3-5 PM   </a:t>
            </a:r>
            <a:br>
              <a:rPr lang="es-ES_tradnl" sz="3900" dirty="0">
                <a:solidFill>
                  <a:srgbClr val="BFBFBF"/>
                </a:solidFill>
                <a:latin typeface="Arial" pitchFamily="34" charset="0"/>
                <a:cs typeface="Arial" pitchFamily="34" charset="0"/>
                <a:sym typeface="Arial" pitchFamily="34" charset="0"/>
              </a:rPr>
            </a:br>
            <a:endParaRPr lang="es-ES_tradnl" sz="3900" dirty="0">
              <a:solidFill>
                <a:srgbClr val="BFBFB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Performance and </a:t>
            </a:r>
            <a:r>
              <a:rPr lang="es-ES_tradnl" sz="4500" dirty="0" err="1">
                <a:solidFill>
                  <a:srgbClr val="FFFFFF"/>
                </a:solidFill>
                <a:latin typeface="Arial" pitchFamily="34" charset="0"/>
                <a:cs typeface="Arial" pitchFamily="34" charset="0"/>
                <a:sym typeface="Arial" pitchFamily="34" charset="0"/>
              </a:rPr>
              <a:t>alertness</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also</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decreased</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2 AM to 6 AM</a:t>
            </a:r>
            <a:endParaRPr lang="es-ES_tradnl" dirty="0"/>
          </a:p>
        </p:txBody>
      </p:sp>
      <p:pic>
        <p:nvPicPr>
          <p:cNvPr id="21508" name="Picture 3" descr="j0234756.png"/>
          <p:cNvPicPr>
            <a:picLocks noChangeAspect="1"/>
          </p:cNvPicPr>
          <p:nvPr/>
        </p:nvPicPr>
        <p:blipFill>
          <a:blip r:embed="rId2"/>
          <a:srcRect/>
          <a:stretch>
            <a:fillRect/>
          </a:stretch>
        </p:blipFill>
        <p:spPr bwMode="auto">
          <a:xfrm>
            <a:off x="10402888" y="0"/>
            <a:ext cx="1738312" cy="2081213"/>
          </a:xfrm>
          <a:prstGeom prst="rect">
            <a:avLst/>
          </a:prstGeom>
          <a:noFill/>
          <a:ln w="12700">
            <a:noFill/>
            <a:miter lim="0"/>
            <a:headEnd/>
            <a:tailEnd/>
          </a:ln>
        </p:spPr>
      </p:pic>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According to NASA</a:t>
            </a:r>
            <a:endParaRPr lang="es-ES_tradnl" smtClean="0"/>
          </a:p>
        </p:txBody>
      </p:sp>
      <p:sp>
        <p:nvSpPr>
          <p:cNvPr id="22531" name="Rectangle 2"/>
          <p:cNvSpPr>
            <a:spLocks/>
          </p:cNvSpPr>
          <p:nvPr/>
        </p:nvSpPr>
        <p:spPr bwMode="auto">
          <a:xfrm>
            <a:off x="1516063" y="2708275"/>
            <a:ext cx="11163300"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loss</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decrease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physical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psychomotor</a:t>
            </a:r>
            <a:r>
              <a:rPr lang="es-ES_tradnl" sz="4500" dirty="0">
                <a:solidFill>
                  <a:srgbClr val="FFFFFF"/>
                </a:solidFill>
                <a:latin typeface="Arial" pitchFamily="34" charset="0"/>
                <a:cs typeface="Arial" pitchFamily="34" charset="0"/>
                <a:sym typeface="Arial" pitchFamily="34" charset="0"/>
              </a:rPr>
              <a:t>, and mental performance, and </a:t>
            </a:r>
            <a:r>
              <a:rPr lang="es-ES_tradnl" sz="4500" dirty="0" err="1">
                <a:solidFill>
                  <a:srgbClr val="FFFFFF"/>
                </a:solidFill>
                <a:latin typeface="Arial" pitchFamily="34" charset="0"/>
                <a:cs typeface="Arial" pitchFamily="34" charset="0"/>
                <a:sym typeface="Arial" pitchFamily="34" charset="0"/>
              </a:rPr>
              <a:t>negative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mood</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increase</a:t>
            </a:r>
            <a:r>
              <a:rPr lang="es-ES_tradnl" sz="4500" dirty="0">
                <a:solidFill>
                  <a:srgbClr val="FFFFFF"/>
                </a:solidFill>
                <a:latin typeface="Arial" pitchFamily="34" charset="0"/>
                <a:cs typeface="Arial" pitchFamily="34" charset="0"/>
                <a:sym typeface="Arial" pitchFamily="34" charset="0"/>
              </a:rPr>
              <a:t> and positive </a:t>
            </a:r>
            <a:r>
              <a:rPr lang="es-ES_tradnl" sz="4500" dirty="0" err="1">
                <a:solidFill>
                  <a:srgbClr val="FFFFFF"/>
                </a:solidFill>
                <a:latin typeface="Arial" pitchFamily="34" charset="0"/>
                <a:cs typeface="Arial" pitchFamily="34" charset="0"/>
                <a:sym typeface="Arial" pitchFamily="34" charset="0"/>
              </a:rPr>
              <a:t>mood</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decrease</a:t>
            </a:r>
            <a:r>
              <a:rPr lang="es-ES_tradnl" sz="4500" dirty="0">
                <a:solidFill>
                  <a:srgbClr val="FFFFFF"/>
                </a:solidFill>
                <a:latin typeface="Arial" pitchFamily="34" charset="0"/>
                <a:cs typeface="Arial" pitchFamily="34" charset="0"/>
                <a:sym typeface="Arial" pitchFamily="34" charset="0"/>
              </a:rPr>
              <a:t>" </a:t>
            </a:r>
          </a:p>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It</a:t>
            </a:r>
            <a:r>
              <a:rPr lang="es-ES_tradnl" sz="4500" dirty="0">
                <a:solidFill>
                  <a:srgbClr val="FFFFFF"/>
                </a:solidFill>
                <a:latin typeface="Arial" pitchFamily="34" charset="0"/>
                <a:cs typeface="Arial" pitchFamily="34" charset="0"/>
                <a:sym typeface="Arial" pitchFamily="34" charset="0"/>
              </a:rPr>
              <a:t> can lead to a </a:t>
            </a:r>
            <a:r>
              <a:rPr lang="es-ES_tradnl" sz="4500" dirty="0" err="1">
                <a:solidFill>
                  <a:srgbClr val="FFFFFF"/>
                </a:solidFill>
                <a:latin typeface="Arial" pitchFamily="34" charset="0"/>
                <a:cs typeface="Arial" pitchFamily="34" charset="0"/>
                <a:sym typeface="Arial" pitchFamily="34" charset="0"/>
              </a:rPr>
              <a:t>reduced</a:t>
            </a:r>
            <a:r>
              <a:rPr lang="es-ES_tradnl" sz="4500" dirty="0">
                <a:solidFill>
                  <a:srgbClr val="FFFFFF"/>
                </a:solidFill>
                <a:latin typeface="Arial" pitchFamily="34" charset="0"/>
                <a:cs typeface="Arial" pitchFamily="34" charset="0"/>
                <a:sym typeface="Arial" pitchFamily="34" charset="0"/>
              </a:rPr>
              <a:t> safety </a:t>
            </a:r>
            <a:r>
              <a:rPr lang="es-ES_tradnl" sz="4500" dirty="0" err="1">
                <a:solidFill>
                  <a:srgbClr val="FFFFFF"/>
                </a:solidFill>
                <a:latin typeface="Arial" pitchFamily="34" charset="0"/>
                <a:cs typeface="Arial" pitchFamily="34" charset="0"/>
                <a:sym typeface="Arial" pitchFamily="34" charset="0"/>
              </a:rPr>
              <a:t>margin</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increased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potential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operational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incidents</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accidents</a:t>
            </a:r>
            <a:r>
              <a:rPr lang="es-ES_tradnl" sz="4500" dirty="0">
                <a:solidFill>
                  <a:srgbClr val="FFFFFF"/>
                </a:solidFill>
                <a:latin typeface="Arial" pitchFamily="34" charset="0"/>
                <a:cs typeface="Arial" pitchFamily="34" charset="0"/>
                <a:sym typeface="Arial" pitchFamily="34" charset="0"/>
              </a:rPr>
              <a:t>."</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p:cNvSpPr>
          <p:nvPr>
            <p:ph type="title" idx="4294967295"/>
          </p:nvPr>
        </p:nvSpPr>
        <p:spPr bwMode="auto">
          <a:xfrm>
            <a:off x="0" y="52264"/>
            <a:ext cx="13004800" cy="3759200"/>
          </a:xfrm>
          <a:prstGeom prst="rect">
            <a:avLst/>
          </a:prstGeom>
          <a:noFill/>
          <a:ln w="12700">
            <a:miter lim="0"/>
            <a:headEnd/>
            <a:tailEnd/>
          </a:ln>
        </p:spPr>
        <p:txBody>
          <a:bodyPr lIns="88900" tIns="50800" rIns="88900" bIns="50800" anchor="ctr"/>
          <a:lstStyle/>
          <a:p>
            <a:pPr defTabSz="914400" eaLnBrk="1"/>
            <a:r>
              <a:rPr lang="es-ES_tradnl" sz="8200" b="1" dirty="0" err="1" smtClean="0">
                <a:solidFill>
                  <a:srgbClr val="FFC000"/>
                </a:solidFill>
                <a:latin typeface="Arial" pitchFamily="34" charset="0"/>
                <a:cs typeface="Arial" pitchFamily="34" charset="0"/>
                <a:sym typeface="Arial" pitchFamily="34" charset="0"/>
              </a:rPr>
              <a:t>Alertness</a:t>
            </a:r>
            <a:r>
              <a:rPr lang="es-ES_tradnl" sz="8200" b="1" dirty="0" smtClean="0">
                <a:solidFill>
                  <a:srgbClr val="FFC000"/>
                </a:solidFill>
                <a:latin typeface="Arial" pitchFamily="34" charset="0"/>
                <a:cs typeface="Arial" pitchFamily="34" charset="0"/>
                <a:sym typeface="Arial" pitchFamily="34" charset="0"/>
              </a:rPr>
              <a:t> Management </a:t>
            </a:r>
            <a:r>
              <a:rPr lang="es-ES_tradnl" sz="8200" b="1" dirty="0" err="1" smtClean="0">
                <a:solidFill>
                  <a:srgbClr val="FFC000"/>
                </a:solidFill>
                <a:latin typeface="Arial" pitchFamily="34" charset="0"/>
                <a:cs typeface="Arial" pitchFamily="34" charset="0"/>
                <a:sym typeface="Arial" pitchFamily="34" charset="0"/>
              </a:rPr>
              <a:t>Strategies</a:t>
            </a:r>
            <a:endParaRPr lang="es-ES_tradnl" dirty="0" smtClean="0"/>
          </a:p>
        </p:txBody>
      </p:sp>
      <p:sp>
        <p:nvSpPr>
          <p:cNvPr id="37891" name="Rectangle 2"/>
          <p:cNvSpPr>
            <a:spLocks noGrp="1"/>
          </p:cNvSpPr>
          <p:nvPr>
            <p:ph type="body" idx="4294967295"/>
          </p:nvPr>
        </p:nvSpPr>
        <p:spPr bwMode="auto">
          <a:xfrm>
            <a:off x="0" y="5851525"/>
            <a:ext cx="13004800" cy="2492375"/>
          </a:xfrm>
          <a:prstGeom prst="rect">
            <a:avLst/>
          </a:prstGeom>
          <a:noFill/>
          <a:ln w="12700">
            <a:miter lim="0"/>
            <a:headEnd/>
            <a:tailEnd/>
          </a:ln>
        </p:spPr>
        <p:txBody>
          <a:bodyPr lIns="88900" tIns="50800" rIns="88900" bIns="50800"/>
          <a:lstStyle/>
          <a:p>
            <a:pPr marL="0" indent="0" algn="ctr" defTabSz="914400" eaLnBrk="1">
              <a:spcBef>
                <a:spcPts val="700"/>
              </a:spcBef>
            </a:pPr>
            <a:r>
              <a:rPr lang="es-ES_tradnl" sz="4500" dirty="0" err="1" smtClean="0">
                <a:solidFill>
                  <a:srgbClr val="FFFFFF"/>
                </a:solidFill>
                <a:latin typeface="Arial" pitchFamily="34" charset="0"/>
                <a:cs typeface="Arial" pitchFamily="34" charset="0"/>
                <a:sym typeface="Arial" pitchFamily="34" charset="0"/>
              </a:rPr>
              <a:t>What</a:t>
            </a:r>
            <a:r>
              <a:rPr lang="es-ES_tradnl" sz="4500" dirty="0" smtClean="0">
                <a:solidFill>
                  <a:srgbClr val="FFFFFF"/>
                </a:solidFill>
                <a:latin typeface="Arial" pitchFamily="34" charset="0"/>
                <a:cs typeface="Arial" pitchFamily="34" charset="0"/>
                <a:sym typeface="Arial" pitchFamily="34" charset="0"/>
              </a:rPr>
              <a:t> </a:t>
            </a:r>
            <a:r>
              <a:rPr lang="es-ES_tradnl" sz="4500" dirty="0" err="1" smtClean="0">
                <a:solidFill>
                  <a:srgbClr val="FFFFFF"/>
                </a:solidFill>
                <a:latin typeface="Arial" pitchFamily="34" charset="0"/>
                <a:cs typeface="Arial" pitchFamily="34" charset="0"/>
                <a:sym typeface="Arial" pitchFamily="34" charset="0"/>
              </a:rPr>
              <a:t>crews</a:t>
            </a:r>
            <a:r>
              <a:rPr lang="es-ES_tradnl" sz="4500" dirty="0" smtClean="0">
                <a:solidFill>
                  <a:srgbClr val="FFFFFF"/>
                </a:solidFill>
                <a:latin typeface="Arial" pitchFamily="34" charset="0"/>
                <a:cs typeface="Arial" pitchFamily="34" charset="0"/>
                <a:sym typeface="Arial" pitchFamily="34" charset="0"/>
              </a:rPr>
              <a:t> can do to </a:t>
            </a:r>
            <a:r>
              <a:rPr lang="es-ES_tradnl" sz="4500" dirty="0" err="1" smtClean="0">
                <a:solidFill>
                  <a:srgbClr val="FFFFFF"/>
                </a:solidFill>
                <a:latin typeface="Arial" pitchFamily="34" charset="0"/>
                <a:cs typeface="Arial" pitchFamily="34" charset="0"/>
                <a:sym typeface="Arial" pitchFamily="34" charset="0"/>
              </a:rPr>
              <a:t>minimize</a:t>
            </a:r>
            <a:r>
              <a:rPr lang="es-ES_tradnl" sz="4500" dirty="0" smtClean="0">
                <a:solidFill>
                  <a:srgbClr val="FFFFFF"/>
                </a:solidFill>
                <a:latin typeface="Arial" pitchFamily="34" charset="0"/>
                <a:cs typeface="Arial" pitchFamily="34" charset="0"/>
                <a:sym typeface="Arial" pitchFamily="34" charset="0"/>
              </a:rPr>
              <a:t> </a:t>
            </a:r>
            <a:r>
              <a:rPr lang="es-ES_tradnl" sz="4500" dirty="0" err="1" smtClean="0">
                <a:solidFill>
                  <a:srgbClr val="FFFFFF"/>
                </a:solidFill>
                <a:latin typeface="Arial" pitchFamily="34" charset="0"/>
                <a:cs typeface="Arial" pitchFamily="34" charset="0"/>
                <a:sym typeface="Arial" pitchFamily="34" charset="0"/>
              </a:rPr>
              <a:t>the</a:t>
            </a:r>
            <a:r>
              <a:rPr lang="es-ES_tradnl" sz="4500" dirty="0" smtClean="0">
                <a:solidFill>
                  <a:srgbClr val="FFFFFF"/>
                </a:solidFill>
                <a:latin typeface="Arial" pitchFamily="34" charset="0"/>
                <a:cs typeface="Arial" pitchFamily="34" charset="0"/>
                <a:sym typeface="Arial" pitchFamily="34" charset="0"/>
              </a:rPr>
              <a:t> </a:t>
            </a:r>
            <a:r>
              <a:rPr lang="es-ES_tradnl" sz="4500" dirty="0" err="1" smtClean="0">
                <a:solidFill>
                  <a:srgbClr val="FFFFFF"/>
                </a:solidFill>
                <a:latin typeface="Arial" pitchFamily="34" charset="0"/>
                <a:cs typeface="Arial" pitchFamily="34" charset="0"/>
                <a:sym typeface="Arial" pitchFamily="34" charset="0"/>
              </a:rPr>
              <a:t>effects</a:t>
            </a:r>
            <a:r>
              <a:rPr lang="es-ES_tradnl" sz="4500" dirty="0" smtClean="0">
                <a:solidFill>
                  <a:srgbClr val="FFFFFF"/>
                </a:solidFill>
                <a:latin typeface="Arial" pitchFamily="34" charset="0"/>
                <a:cs typeface="Arial" pitchFamily="34" charset="0"/>
                <a:sym typeface="Arial" pitchFamily="34" charset="0"/>
              </a:rPr>
              <a:t> of fatigue</a:t>
            </a:r>
            <a:endParaRPr lang="es-ES_tradnl" dirty="0" smtClean="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dirty="0" smtClean="0">
                <a:solidFill>
                  <a:srgbClr val="FFC000"/>
                </a:solidFill>
                <a:latin typeface="Arial" pitchFamily="34" charset="0"/>
                <a:cs typeface="Arial" pitchFamily="34" charset="0"/>
                <a:sym typeface="Arial" pitchFamily="34" charset="0"/>
              </a:rPr>
              <a:t>Charles A. Lindbergh</a:t>
            </a:r>
            <a:endParaRPr lang="es-ES_tradnl" dirty="0" smtClean="0"/>
          </a:p>
        </p:txBody>
      </p:sp>
      <p:sp>
        <p:nvSpPr>
          <p:cNvPr id="4099"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algn="l" defTabSz="914400">
              <a:lnSpc>
                <a:spcPct val="90000"/>
              </a:lnSpc>
              <a:spcBef>
                <a:spcPts val="700"/>
              </a:spcBef>
            </a:pP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nose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down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low</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plane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diving</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turning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been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with</a:t>
            </a:r>
            <a:r>
              <a:rPr lang="es-ES_tradnl" sz="4500" dirty="0">
                <a:solidFill>
                  <a:srgbClr val="FFFFFF"/>
                </a:solidFill>
                <a:latin typeface="Arial" pitchFamily="34" charset="0"/>
                <a:cs typeface="Arial" pitchFamily="34" charset="0"/>
                <a:sym typeface="Arial" pitchFamily="34" charset="0"/>
              </a:rPr>
              <a:t> open </a:t>
            </a:r>
            <a:r>
              <a:rPr lang="es-ES_tradnl" sz="4500" dirty="0" err="1">
                <a:solidFill>
                  <a:srgbClr val="FFFFFF"/>
                </a:solidFill>
                <a:latin typeface="Arial" pitchFamily="34" charset="0"/>
                <a:cs typeface="Arial" pitchFamily="34" charset="0"/>
                <a:sym typeface="Arial" pitchFamily="34" charset="0"/>
              </a:rPr>
              <a:t>eyes</a:t>
            </a:r>
            <a:r>
              <a:rPr lang="es-ES_tradnl" sz="4500" dirty="0">
                <a:solidFill>
                  <a:srgbClr val="FFFFFF"/>
                </a:solidFill>
                <a:latin typeface="Arial" pitchFamily="34" charset="0"/>
                <a:cs typeface="Arial" pitchFamily="34" charset="0"/>
                <a:sym typeface="Arial" pitchFamily="34" charset="0"/>
              </a:rPr>
              <a:t>... I </a:t>
            </a:r>
            <a:r>
              <a:rPr lang="es-ES_tradnl" sz="4500" dirty="0" err="1">
                <a:solidFill>
                  <a:srgbClr val="FFFFFF"/>
                </a:solidFill>
                <a:latin typeface="Arial" pitchFamily="34" charset="0"/>
                <a:cs typeface="Arial" pitchFamily="34" charset="0"/>
                <a:sym typeface="Arial" pitchFamily="34" charset="0"/>
              </a:rPr>
              <a:t>kick</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left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rudder</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pull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stick</a:t>
            </a:r>
            <a:r>
              <a:rPr lang="es-ES_tradnl" sz="4500" dirty="0">
                <a:solidFill>
                  <a:srgbClr val="FFFFFF"/>
                </a:solidFill>
                <a:latin typeface="Arial" pitchFamily="34" charset="0"/>
                <a:cs typeface="Arial" pitchFamily="34" charset="0"/>
                <a:sym typeface="Arial" pitchFamily="34" charset="0"/>
              </a:rPr>
              <a:t> back... My </a:t>
            </a:r>
            <a:r>
              <a:rPr lang="es-ES_tradnl" sz="4500" dirty="0" err="1">
                <a:solidFill>
                  <a:srgbClr val="FFFFFF"/>
                </a:solidFill>
                <a:latin typeface="Arial" pitchFamily="34" charset="0"/>
                <a:cs typeface="Arial" pitchFamily="34" charset="0"/>
                <a:sym typeface="Arial" pitchFamily="34" charset="0"/>
              </a:rPr>
              <a:t>eyes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jump</a:t>
            </a:r>
            <a:r>
              <a:rPr lang="es-ES_tradnl" sz="4500" dirty="0">
                <a:solidFill>
                  <a:srgbClr val="FFFFFF"/>
                </a:solidFill>
                <a:latin typeface="Arial" pitchFamily="34" charset="0"/>
                <a:cs typeface="Arial" pitchFamily="34" charset="0"/>
                <a:sym typeface="Arial" pitchFamily="34" charset="0"/>
              </a:rPr>
              <a:t> to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altimeter</a:t>
            </a: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I'm</a:t>
            </a:r>
            <a:r>
              <a:rPr lang="es-ES_tradnl" sz="4500" dirty="0">
                <a:solidFill>
                  <a:srgbClr val="FFFFFF"/>
                </a:solidFill>
                <a:latin typeface="Arial" pitchFamily="34" charset="0"/>
                <a:cs typeface="Arial" pitchFamily="34" charset="0"/>
                <a:sym typeface="Arial" pitchFamily="34" charset="0"/>
              </a:rPr>
              <a:t> at 1600 </a:t>
            </a:r>
            <a:r>
              <a:rPr lang="es-ES_tradnl" sz="4500" dirty="0" err="1">
                <a:solidFill>
                  <a:srgbClr val="FFFFFF"/>
                </a:solidFill>
                <a:latin typeface="Arial" pitchFamily="34" charset="0"/>
                <a:cs typeface="Arial" pitchFamily="34" charset="0"/>
                <a:sym typeface="Arial" pitchFamily="34" charset="0"/>
              </a:rPr>
              <a:t>feet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turn-indicator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leans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over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left</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airspeed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drops</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ball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rolls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quickly</a:t>
            </a:r>
            <a:r>
              <a:rPr lang="es-ES_tradnl" sz="4500" dirty="0">
                <a:solidFill>
                  <a:srgbClr val="FFFFFF"/>
                </a:solidFill>
                <a:latin typeface="Arial" pitchFamily="34" charset="0"/>
                <a:cs typeface="Arial" pitchFamily="34" charset="0"/>
                <a:sym typeface="Arial" pitchFamily="34" charset="0"/>
              </a:rPr>
              <a:t> to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side</a:t>
            </a:r>
            <a:r>
              <a:rPr lang="es-ES_tradnl" sz="4500" dirty="0">
                <a:solidFill>
                  <a:srgbClr val="FFFFFF"/>
                </a:solidFill>
                <a:latin typeface="Arial" pitchFamily="34" charset="0"/>
                <a:cs typeface="Arial" pitchFamily="34" charset="0"/>
                <a:sym typeface="Arial" pitchFamily="34" charset="0"/>
              </a:rPr>
              <a:t>...My </a:t>
            </a:r>
            <a:r>
              <a:rPr lang="es-ES_tradnl" sz="4500" dirty="0" err="1">
                <a:solidFill>
                  <a:srgbClr val="FFFFFF"/>
                </a:solidFill>
                <a:latin typeface="Arial" pitchFamily="34" charset="0"/>
                <a:cs typeface="Arial" pitchFamily="34" charset="0"/>
                <a:sym typeface="Arial" pitchFamily="34" charset="0"/>
              </a:rPr>
              <a:t>plane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getting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out</a:t>
            </a:r>
            <a:r>
              <a:rPr lang="es-ES_tradnl" sz="4500" dirty="0">
                <a:solidFill>
                  <a:srgbClr val="FFFFFF"/>
                </a:solidFill>
                <a:latin typeface="Arial" pitchFamily="34" charset="0"/>
                <a:cs typeface="Arial" pitchFamily="34" charset="0"/>
                <a:sym typeface="Arial" pitchFamily="34" charset="0"/>
              </a:rPr>
              <a:t> of control!”</a:t>
            </a:r>
            <a:endParaRPr lang="es-ES_tradnl" dirty="0"/>
          </a:p>
        </p:txBody>
      </p:sp>
      <p:pic>
        <p:nvPicPr>
          <p:cNvPr id="9" name="Picture 8"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uadroTexto 2"/>
          <p:cNvSpPr txBox="1">
            <a:spLocks noChangeArrowheads="1"/>
          </p:cNvSpPr>
          <p:nvPr/>
        </p:nvSpPr>
        <p:spPr bwMode="auto">
          <a:xfrm>
            <a:off x="2281238" y="1143000"/>
            <a:ext cx="7219950" cy="769938"/>
          </a:xfrm>
          <a:prstGeom prst="rect">
            <a:avLst/>
          </a:prstGeom>
          <a:noFill/>
          <a:ln w="9525">
            <a:noFill/>
            <a:miter lim="800000"/>
            <a:headEnd/>
            <a:tailEnd/>
          </a:ln>
        </p:spPr>
        <p:txBody>
          <a:bodyPr wrap="none">
            <a:spAutoFit/>
          </a:bodyPr>
          <a:lstStyle/>
          <a:p>
            <a:r>
              <a:rPr lang="es-ES_tradnl" sz="4400" b="1" dirty="0" err="1">
                <a:solidFill>
                  <a:srgbClr val="FFFF00"/>
                </a:solidFill>
              </a:rPr>
              <a:t>Go</a:t>
            </a:r>
            <a:r>
              <a:rPr lang="es-ES_tradnl" sz="4400" b="1" dirty="0">
                <a:solidFill>
                  <a:srgbClr val="FFFF00"/>
                </a:solidFill>
              </a:rPr>
              <a:t> to FSF </a:t>
            </a:r>
            <a:r>
              <a:rPr lang="es-ES_tradnl" sz="4400" b="1" dirty="0" err="1">
                <a:solidFill>
                  <a:srgbClr val="FFFF00"/>
                </a:solidFill>
              </a:rPr>
              <a:t>AeroSafety</a:t>
            </a:r>
            <a:r>
              <a:rPr lang="es-ES_tradnl" sz="4400" b="1" dirty="0">
                <a:solidFill>
                  <a:srgbClr val="FFFF00"/>
                </a:solidFill>
              </a:rPr>
              <a:t> </a:t>
            </a:r>
            <a:r>
              <a:rPr lang="es-ES_tradnl" sz="4400" b="1" dirty="0" err="1">
                <a:solidFill>
                  <a:srgbClr val="FFFF00"/>
                </a:solidFill>
              </a:rPr>
              <a:t>World</a:t>
            </a:r>
            <a:endParaRPr lang="es-ES_tradnl" sz="4400" b="1" dirty="0">
              <a:solidFill>
                <a:srgbClr val="FFFF00"/>
              </a:solidFill>
            </a:endParaRPr>
          </a:p>
        </p:txBody>
      </p:sp>
      <p:pic>
        <p:nvPicPr>
          <p:cNvPr id="3" name="Picture 2"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3" descr="Fatigue countermeasures in aviation.pdf"/>
          <p:cNvPicPr>
            <a:picLocks noChangeAspect="1"/>
          </p:cNvPicPr>
          <p:nvPr/>
        </p:nvPicPr>
        <p:blipFill>
          <a:blip r:embed="rId2"/>
          <a:srcRect/>
          <a:stretch>
            <a:fillRect/>
          </a:stretch>
        </p:blipFill>
        <p:spPr bwMode="auto">
          <a:xfrm>
            <a:off x="2997200" y="304800"/>
            <a:ext cx="7086600" cy="9448800"/>
          </a:xfrm>
          <a:prstGeom prst="rect">
            <a:avLst/>
          </a:prstGeom>
          <a:solidFill>
            <a:schemeClr val="bg1"/>
          </a:solidFill>
          <a:ln w="9525">
            <a:noFill/>
            <a:miter lim="800000"/>
            <a:headEnd/>
            <a:tailEnd/>
          </a:ln>
        </p:spPr>
      </p:pic>
      <p:sp>
        <p:nvSpPr>
          <p:cNvPr id="39939" name="Rayo 4">
            <a:hlinkClick r:id="rId3" action="ppaction://hlinkfile"/>
          </p:cNvPr>
          <p:cNvSpPr>
            <a:spLocks noChangeArrowheads="1"/>
          </p:cNvSpPr>
          <p:nvPr/>
        </p:nvSpPr>
        <p:spPr bwMode="auto">
          <a:xfrm>
            <a:off x="11142663" y="5102225"/>
            <a:ext cx="823912" cy="822325"/>
          </a:xfrm>
          <a:prstGeom prst="lightningBolt">
            <a:avLst/>
          </a:prstGeom>
          <a:solidFill>
            <a:srgbClr val="095CC4"/>
          </a:solidFill>
          <a:ln w="12700">
            <a:noFill/>
            <a:miter lim="0"/>
            <a:headEnd/>
            <a:tailEnd/>
          </a:ln>
        </p:spPr>
        <p:txBody>
          <a:bodyPr/>
          <a:lstStyle/>
          <a:p>
            <a:endParaRPr lang="es-MX"/>
          </a:p>
        </p:txBody>
      </p:sp>
      <p:pic>
        <p:nvPicPr>
          <p:cNvPr id="4" name="Picture 3" descr="New GVP logo.jpg"/>
          <p:cNvPicPr>
            <a:picLocks noChangeAspect="1"/>
          </p:cNvPicPr>
          <p:nvPr/>
        </p:nvPicPr>
        <p:blipFill>
          <a:blip r:embed="rId4"/>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p:cNvSpPr>
          <p:nvPr>
            <p:ph type="title" idx="4294967295"/>
          </p:nvPr>
        </p:nvSpPr>
        <p:spPr bwMode="auto">
          <a:xfrm>
            <a:off x="1843088" y="541338"/>
            <a:ext cx="11161712" cy="1625600"/>
          </a:xfrm>
          <a:prstGeom prst="rect">
            <a:avLst/>
          </a:prstGeom>
          <a:noFill/>
          <a:ln w="12700">
            <a:miter lim="0"/>
            <a:headEnd/>
            <a:tailEnd/>
          </a:ln>
        </p:spPr>
        <p:txBody>
          <a:bodyPr lIns="88900" tIns="50800" rIns="88900" bIns="50800" anchor="ctr"/>
          <a:lstStyle/>
          <a:p>
            <a:pPr defTabSz="914400" eaLnBrk="1"/>
            <a:r>
              <a:rPr lang="es-ES_tradnl" sz="5300" b="1" smtClean="0">
                <a:solidFill>
                  <a:srgbClr val="FFC000"/>
                </a:solidFill>
                <a:latin typeface="Arial" pitchFamily="34" charset="0"/>
                <a:cs typeface="Arial" pitchFamily="34" charset="0"/>
                <a:sym typeface="Arial" pitchFamily="34" charset="0"/>
              </a:rPr>
              <a:t>Alertness Management Strategies</a:t>
            </a:r>
            <a:endParaRPr lang="es-ES_tradnl" smtClean="0"/>
          </a:p>
        </p:txBody>
      </p:sp>
      <p:sp>
        <p:nvSpPr>
          <p:cNvPr id="40963"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Preventive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strategies</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Used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duty</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on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layovers</a:t>
            </a:r>
            <a:r>
              <a:rPr lang="es-ES_tradnl" sz="3900" dirty="0">
                <a:solidFill>
                  <a:srgbClr val="BFBFBF"/>
                </a:solidFill>
                <a:latin typeface="Arial" pitchFamily="34" charset="0"/>
                <a:cs typeface="Arial" pitchFamily="34" charset="0"/>
                <a:sym typeface="Arial" pitchFamily="34" charset="0"/>
              </a:rPr>
              <a:t> to reduce adverse </a:t>
            </a:r>
            <a:r>
              <a:rPr lang="es-ES_tradnl" sz="3900" dirty="0" err="1">
                <a:solidFill>
                  <a:srgbClr val="BFBFBF"/>
                </a:solidFill>
                <a:latin typeface="Arial" pitchFamily="34" charset="0"/>
                <a:cs typeface="Arial" pitchFamily="34" charset="0"/>
                <a:sym typeface="Arial" pitchFamily="34" charset="0"/>
              </a:rPr>
              <a:t>effects</a:t>
            </a:r>
            <a:r>
              <a:rPr lang="es-ES_tradnl" sz="3900" dirty="0">
                <a:solidFill>
                  <a:srgbClr val="BFBFBF"/>
                </a:solidFill>
                <a:latin typeface="Arial" pitchFamily="34" charset="0"/>
                <a:cs typeface="Arial" pitchFamily="34" charset="0"/>
                <a:sym typeface="Arial" pitchFamily="34" charset="0"/>
              </a:rPr>
              <a:t> of fatigue,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loss</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circadian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disruption</a:t>
            </a:r>
            <a:r>
              <a:rPr lang="es-ES_tradnl" sz="3900" dirty="0">
                <a:solidFill>
                  <a:srgbClr val="BFBFBF"/>
                </a:solidFill>
                <a:latin typeface="Arial" pitchFamily="34" charset="0"/>
                <a:cs typeface="Arial" pitchFamily="34" charset="0"/>
                <a:sym typeface="Arial" pitchFamily="34" charset="0"/>
              </a:rPr>
              <a:t/>
            </a:r>
            <a:br>
              <a:rPr lang="es-ES_tradnl" sz="3900" dirty="0">
                <a:solidFill>
                  <a:srgbClr val="BFBFBF"/>
                </a:solidFill>
                <a:latin typeface="Arial" pitchFamily="34" charset="0"/>
                <a:cs typeface="Arial" pitchFamily="34" charset="0"/>
                <a:sym typeface="Arial" pitchFamily="34" charset="0"/>
              </a:rPr>
            </a:br>
            <a:endParaRPr lang="es-ES_tradnl" sz="3900" dirty="0">
              <a:solidFill>
                <a:srgbClr val="BFBFB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Operational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strategies</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Used</a:t>
            </a:r>
            <a:r>
              <a:rPr lang="es-ES_tradnl" sz="3900" dirty="0">
                <a:solidFill>
                  <a:srgbClr val="BFBFBF"/>
                </a:solidFill>
                <a:latin typeface="Arial" pitchFamily="34" charset="0"/>
                <a:cs typeface="Arial" pitchFamily="34" charset="0"/>
                <a:sym typeface="Arial" pitchFamily="34" charset="0"/>
              </a:rPr>
              <a:t> in-</a:t>
            </a:r>
            <a:r>
              <a:rPr lang="es-ES_tradnl" sz="3900" dirty="0" err="1">
                <a:solidFill>
                  <a:srgbClr val="BFBFBF"/>
                </a:solidFill>
                <a:latin typeface="Arial" pitchFamily="34" charset="0"/>
                <a:cs typeface="Arial" pitchFamily="34" charset="0"/>
                <a:sym typeface="Arial" pitchFamily="34" charset="0"/>
              </a:rPr>
              <a:t>flight</a:t>
            </a:r>
            <a:r>
              <a:rPr lang="es-ES_tradnl" sz="3900" dirty="0">
                <a:solidFill>
                  <a:srgbClr val="BFBFBF"/>
                </a:solidFill>
                <a:latin typeface="Arial" pitchFamily="34" charset="0"/>
                <a:cs typeface="Arial" pitchFamily="34" charset="0"/>
                <a:sym typeface="Arial" pitchFamily="34" charset="0"/>
              </a:rPr>
              <a:t> to </a:t>
            </a:r>
            <a:r>
              <a:rPr lang="es-ES_tradnl" sz="3900" dirty="0" err="1">
                <a:solidFill>
                  <a:srgbClr val="BFBFBF"/>
                </a:solidFill>
                <a:latin typeface="Arial" pitchFamily="34" charset="0"/>
                <a:cs typeface="Arial" pitchFamily="34" charset="0"/>
                <a:sym typeface="Arial" pitchFamily="34" charset="0"/>
              </a:rPr>
              <a:t>maintain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alertness</a:t>
            </a:r>
            <a:r>
              <a:rPr lang="es-ES_tradnl" sz="3900" dirty="0">
                <a:solidFill>
                  <a:srgbClr val="BFBFBF"/>
                </a:solidFill>
                <a:latin typeface="Arial" pitchFamily="34" charset="0"/>
                <a:cs typeface="Arial" pitchFamily="34" charset="0"/>
                <a:sym typeface="Arial" pitchFamily="34" charset="0"/>
              </a:rPr>
              <a:t> and performance</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Preventive Strategies</a:t>
            </a:r>
            <a:endParaRPr lang="es-ES_tradnl" smtClean="0"/>
          </a:p>
        </p:txBody>
      </p:sp>
      <p:sp>
        <p:nvSpPr>
          <p:cNvPr id="41987"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388938" indent="-388938" algn="l" defTabSz="914400">
              <a:lnSpc>
                <a:spcPct val="90000"/>
              </a:lnSpc>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Begin</a:t>
            </a:r>
            <a:r>
              <a:rPr lang="es-ES_tradnl" sz="4500" dirty="0">
                <a:solidFill>
                  <a:srgbClr val="FFFFFF"/>
                </a:solidFill>
                <a:latin typeface="Arial" pitchFamily="34" charset="0"/>
                <a:cs typeface="Arial" pitchFamily="34" charset="0"/>
                <a:sym typeface="Arial" pitchFamily="34" charset="0"/>
              </a:rPr>
              <a:t> a </a:t>
            </a:r>
            <a:r>
              <a:rPr lang="es-ES_tradnl" sz="4500" dirty="0" err="1">
                <a:solidFill>
                  <a:srgbClr val="FFFFFF"/>
                </a:solidFill>
                <a:latin typeface="Arial" pitchFamily="34" charset="0"/>
                <a:cs typeface="Arial" pitchFamily="34" charset="0"/>
                <a:sym typeface="Arial" pitchFamily="34" charset="0"/>
              </a:rPr>
              <a:t>trip</a:t>
            </a:r>
            <a:r>
              <a:rPr lang="es-ES_tradnl" sz="4500" dirty="0">
                <a:solidFill>
                  <a:srgbClr val="FFFFFF"/>
                </a:solidFill>
                <a:latin typeface="Arial" pitchFamily="34" charset="0"/>
                <a:cs typeface="Arial" pitchFamily="34" charset="0"/>
                <a:sym typeface="Arial" pitchFamily="34" charset="0"/>
              </a:rPr>
              <a:t> as </a:t>
            </a:r>
            <a:r>
              <a:rPr lang="es-ES_tradnl" sz="4500" dirty="0" err="1">
                <a:solidFill>
                  <a:srgbClr val="FFFFFF"/>
                </a:solidFill>
                <a:latin typeface="Arial" pitchFamily="34" charset="0"/>
                <a:cs typeface="Arial" pitchFamily="34" charset="0"/>
                <a:sym typeface="Arial" pitchFamily="34" charset="0"/>
              </a:rPr>
              <a:t>rested</a:t>
            </a:r>
            <a:r>
              <a:rPr lang="es-ES_tradnl" sz="4500" dirty="0">
                <a:solidFill>
                  <a:srgbClr val="FFFFFF"/>
                </a:solidFill>
                <a:latin typeface="Arial" pitchFamily="34" charset="0"/>
                <a:cs typeface="Arial" pitchFamily="34" charset="0"/>
                <a:sym typeface="Arial" pitchFamily="34" charset="0"/>
              </a:rPr>
              <a:t> as </a:t>
            </a:r>
            <a:r>
              <a:rPr lang="es-ES_tradnl" sz="4500" dirty="0" err="1">
                <a:solidFill>
                  <a:srgbClr val="FFFFFF"/>
                </a:solidFill>
                <a:latin typeface="Arial" pitchFamily="34" charset="0"/>
                <a:cs typeface="Arial" pitchFamily="34" charset="0"/>
                <a:sym typeface="Arial" pitchFamily="34" charset="0"/>
              </a:rPr>
              <a:t>possible</a:t>
            </a:r>
            <a:endParaRPr lang="es-ES_tradnl" sz="4500" dirty="0">
              <a:solidFill>
                <a:srgbClr val="FFFFFF"/>
              </a:solidFill>
              <a:latin typeface="Arial" pitchFamily="34" charset="0"/>
              <a:cs typeface="Arial" pitchFamily="34" charset="0"/>
              <a:sym typeface="Arial" pitchFamily="34" charset="0"/>
            </a:endParaRPr>
          </a:p>
          <a:p>
            <a:pPr marL="388938" indent="-388938" algn="l" defTabSz="914400">
              <a:lnSpc>
                <a:spcPct val="90000"/>
              </a:lnSpc>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At home</a:t>
            </a:r>
          </a:p>
          <a:p>
            <a:pPr marL="863600" lvl="1" indent="-406400" algn="l" defTabSz="914400">
              <a:lnSpc>
                <a:spcPct val="90000"/>
              </a:lnSpc>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Maximize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1-2 </a:t>
            </a:r>
            <a:r>
              <a:rPr lang="es-ES_tradnl" sz="3900" dirty="0" err="1">
                <a:solidFill>
                  <a:srgbClr val="BFBFBF"/>
                </a:solidFill>
                <a:latin typeface="Arial" pitchFamily="34" charset="0"/>
                <a:cs typeface="Arial" pitchFamily="34" charset="0"/>
                <a:sym typeface="Arial" pitchFamily="34" charset="0"/>
              </a:rPr>
              <a:t>days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departing</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on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trip</a:t>
            </a:r>
            <a:endParaRPr lang="es-ES_tradnl" sz="3900" dirty="0">
              <a:solidFill>
                <a:srgbClr val="BFBFBF"/>
              </a:solidFill>
              <a:latin typeface="Arial" pitchFamily="34" charset="0"/>
              <a:cs typeface="Arial" pitchFamily="34" charset="0"/>
              <a:sym typeface="Arial" pitchFamily="34" charset="0"/>
            </a:endParaRPr>
          </a:p>
          <a:p>
            <a:pPr marL="388938" indent="-388938" algn="l" defTabSz="914400">
              <a:lnSpc>
                <a:spcPct val="90000"/>
              </a:lnSpc>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Layovers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too</a:t>
            </a:r>
            <a:endParaRPr lang="es-ES_tradnl" sz="4500" dirty="0">
              <a:solidFill>
                <a:srgbClr val="FFFFFF"/>
              </a:solidFill>
              <a:latin typeface="Arial" pitchFamily="34" charset="0"/>
              <a:cs typeface="Arial" pitchFamily="34" charset="0"/>
              <a:sym typeface="Arial" pitchFamily="34" charset="0"/>
            </a:endParaRPr>
          </a:p>
          <a:p>
            <a:pPr marL="388938" indent="-388938" algn="l" defTabSz="914400">
              <a:lnSpc>
                <a:spcPct val="90000"/>
              </a:lnSpc>
              <a:spcBef>
                <a:spcPts val="700"/>
              </a:spcBef>
            </a:pPr>
            <a:endParaRPr lang="es-ES_tradnl" sz="4500" dirty="0">
              <a:solidFill>
                <a:srgbClr val="FFFFFF"/>
              </a:solidFill>
              <a:latin typeface="Arial" pitchFamily="34" charset="0"/>
              <a:cs typeface="Arial" pitchFamily="34" charset="0"/>
              <a:sym typeface="Arial" pitchFamily="34" charset="0"/>
            </a:endParaRPr>
          </a:p>
          <a:p>
            <a:pPr marL="388938" indent="-388938" algn="l" defTabSz="914400">
              <a:lnSpc>
                <a:spcPct val="90000"/>
              </a:lnSpc>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Strategic</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napping</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very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effective</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lnSpc>
                <a:spcPct val="90000"/>
              </a:lnSpc>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45 minutes </a:t>
            </a:r>
            <a:r>
              <a:rPr lang="es-ES_tradnl" sz="3900" dirty="0" err="1">
                <a:solidFill>
                  <a:srgbClr val="BFBFBF"/>
                </a:solidFill>
                <a:latin typeface="Arial" pitchFamily="34" charset="0"/>
                <a:cs typeface="Arial" pitchFamily="34" charset="0"/>
                <a:sym typeface="Arial" pitchFamily="34" charset="0"/>
              </a:rPr>
              <a:t>or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less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if</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just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duty</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Preventive Strategies</a:t>
            </a:r>
            <a:endParaRPr lang="es-ES_tradnl" smtClean="0"/>
          </a:p>
        </p:txBody>
      </p:sp>
      <p:sp>
        <p:nvSpPr>
          <p:cNvPr id="4301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Alcohol </a:t>
            </a:r>
            <a:r>
              <a:rPr lang="es-ES_tradnl" sz="4500" dirty="0" err="1">
                <a:solidFill>
                  <a:srgbClr val="FFFFFF"/>
                </a:solidFill>
                <a:latin typeface="Arial" pitchFamily="34" charset="0"/>
                <a:cs typeface="Arial" pitchFamily="34" charset="0"/>
                <a:sym typeface="Arial" pitchFamily="34" charset="0"/>
              </a:rPr>
              <a:t>consumption</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have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major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disruptive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effects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quality</a:t>
            </a:r>
            <a:endParaRPr lang="es-ES_tradnl" sz="4500" dirty="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Exercise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regularly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but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avoid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just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before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bedtime</a:t>
            </a:r>
            <a:r>
              <a:rPr lang="es-ES_tradnl" sz="4500" dirty="0">
                <a:solidFill>
                  <a:srgbClr val="FFFFFF"/>
                </a:solidFill>
                <a:latin typeface="Arial" pitchFamily="34" charset="0"/>
                <a:cs typeface="Arial" pitchFamily="34" charset="0"/>
                <a:sym typeface="Arial" pitchFamily="34" charset="0"/>
              </a:rPr>
              <a:t> </a:t>
            </a: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If</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you</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can’t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fall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asleep</a:t>
            </a:r>
            <a:r>
              <a:rPr lang="es-ES_tradnl" sz="4500" dirty="0">
                <a:solidFill>
                  <a:srgbClr val="FFFFFF"/>
                </a:solidFill>
                <a:latin typeface="Arial" pitchFamily="34" charset="0"/>
                <a:cs typeface="Arial" pitchFamily="34" charset="0"/>
                <a:sym typeface="Arial" pitchFamily="34" charset="0"/>
              </a:rPr>
              <a:t> in 30 minutes, </a:t>
            </a:r>
            <a:r>
              <a:rPr lang="es-ES_tradnl" sz="4500" dirty="0" err="1">
                <a:solidFill>
                  <a:srgbClr val="FFFFFF"/>
                </a:solidFill>
                <a:latin typeface="Arial" pitchFamily="34" charset="0"/>
                <a:cs typeface="Arial" pitchFamily="34" charset="0"/>
                <a:sym typeface="Arial" pitchFamily="34" charset="0"/>
              </a:rPr>
              <a:t>get</a:t>
            </a:r>
            <a:r>
              <a:rPr lang="es-ES_tradnl" sz="4500" dirty="0">
                <a:solidFill>
                  <a:srgbClr val="FFFFFF"/>
                </a:solidFill>
                <a:latin typeface="Arial" pitchFamily="34" charset="0"/>
                <a:cs typeface="Arial" pitchFamily="34" charset="0"/>
                <a:sym typeface="Arial" pitchFamily="34" charset="0"/>
              </a:rPr>
              <a:t> up and </a:t>
            </a:r>
            <a:r>
              <a:rPr lang="es-ES_tradnl" sz="4500" dirty="0" err="1">
                <a:solidFill>
                  <a:srgbClr val="FFFFFF"/>
                </a:solidFill>
                <a:latin typeface="Arial" pitchFamily="34" charset="0"/>
                <a:cs typeface="Arial" pitchFamily="34" charset="0"/>
                <a:sym typeface="Arial" pitchFamily="34" charset="0"/>
              </a:rPr>
              <a:t>engage</a:t>
            </a:r>
            <a:r>
              <a:rPr lang="es-ES_tradnl" sz="4500" dirty="0">
                <a:solidFill>
                  <a:srgbClr val="FFFFFF"/>
                </a:solidFill>
                <a:latin typeface="Arial" pitchFamily="34" charset="0"/>
                <a:cs typeface="Arial" pitchFamily="34" charset="0"/>
                <a:sym typeface="Arial" pitchFamily="34" charset="0"/>
              </a:rPr>
              <a:t> in </a:t>
            </a:r>
            <a:r>
              <a:rPr lang="es-ES_tradnl" sz="4500" dirty="0" err="1">
                <a:solidFill>
                  <a:srgbClr val="FFFFFF"/>
                </a:solidFill>
                <a:latin typeface="Arial" pitchFamily="34" charset="0"/>
                <a:cs typeface="Arial" pitchFamily="34" charset="0"/>
                <a:sym typeface="Arial" pitchFamily="34" charset="0"/>
              </a:rPr>
              <a:t>some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relaxing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activity</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Don’t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just</a:t>
            </a:r>
            <a:r>
              <a:rPr lang="es-ES_tradnl" sz="3900" dirty="0">
                <a:solidFill>
                  <a:srgbClr val="BFBFBF"/>
                </a:solidFill>
                <a:latin typeface="Arial" pitchFamily="34" charset="0"/>
                <a:cs typeface="Arial" pitchFamily="34" charset="0"/>
                <a:sym typeface="Arial" pitchFamily="34" charset="0"/>
              </a:rPr>
              <a:t> lay in </a:t>
            </a:r>
            <a:r>
              <a:rPr lang="es-ES_tradnl" sz="3900" dirty="0" err="1">
                <a:solidFill>
                  <a:srgbClr val="BFBFBF"/>
                </a:solidFill>
                <a:latin typeface="Arial" pitchFamily="34" charset="0"/>
                <a:cs typeface="Arial" pitchFamily="34" charset="0"/>
                <a:sym typeface="Arial" pitchFamily="34" charset="0"/>
              </a:rPr>
              <a:t>bed</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be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frustrated</a:t>
            </a:r>
            <a:r>
              <a:rPr lang="es-ES_tradnl" sz="3900" dirty="0">
                <a:solidFill>
                  <a:srgbClr val="BFBFBF"/>
                </a:solidFill>
                <a:latin typeface="Arial" pitchFamily="34" charset="0"/>
                <a:cs typeface="Arial" pitchFamily="34" charset="0"/>
                <a:sym typeface="Arial" pitchFamily="34" charset="0"/>
              </a:rPr>
              <a:t> </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Operational Strategies</a:t>
            </a:r>
            <a:endParaRPr lang="es-ES_tradnl" smtClean="0"/>
          </a:p>
        </p:txBody>
      </p:sp>
      <p:sp>
        <p:nvSpPr>
          <p:cNvPr id="44035"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Strategic</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caffeine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consumption</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Best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not</a:t>
            </a:r>
            <a:r>
              <a:rPr lang="es-ES_tradnl" sz="3900" dirty="0">
                <a:solidFill>
                  <a:srgbClr val="BFBFBF"/>
                </a:solidFill>
                <a:latin typeface="Arial" pitchFamily="34" charset="0"/>
                <a:cs typeface="Arial" pitchFamily="34" charset="0"/>
                <a:sym typeface="Arial" pitchFamily="34" charset="0"/>
              </a:rPr>
              <a:t> to </a:t>
            </a:r>
            <a:r>
              <a:rPr lang="es-ES_tradnl" sz="3900" dirty="0" err="1">
                <a:solidFill>
                  <a:srgbClr val="BFBFBF"/>
                </a:solidFill>
                <a:latin typeface="Arial" pitchFamily="34" charset="0"/>
                <a:cs typeface="Arial" pitchFamily="34" charset="0"/>
                <a:sym typeface="Arial" pitchFamily="34" charset="0"/>
              </a:rPr>
              <a:t>constantly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drink</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caffeine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during</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after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duty</a:t>
            </a:r>
            <a:r>
              <a:rPr lang="es-ES_tradnl" sz="3900" dirty="0">
                <a:solidFill>
                  <a:srgbClr val="BFBFBF"/>
                </a:solidFill>
                <a:latin typeface="Arial" pitchFamily="34" charset="0"/>
                <a:cs typeface="Arial" pitchFamily="34" charset="0"/>
                <a:sym typeface="Arial" pitchFamily="34" charset="0"/>
              </a:rPr>
              <a:t> </a:t>
            </a:r>
          </a:p>
          <a:p>
            <a:pPr marL="863600" lvl="1" indent="-406400" algn="l" defTabSz="914400">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Use </a:t>
            </a:r>
            <a:r>
              <a:rPr lang="es-ES_tradnl" sz="3900" dirty="0" err="1">
                <a:solidFill>
                  <a:srgbClr val="BFBFBF"/>
                </a:solidFill>
                <a:latin typeface="Arial" pitchFamily="34" charset="0"/>
                <a:cs typeface="Arial" pitchFamily="34" charset="0"/>
                <a:sym typeface="Arial" pitchFamily="34" charset="0"/>
              </a:rPr>
              <a:t>it</a:t>
            </a:r>
            <a:r>
              <a:rPr lang="es-ES_tradnl" sz="3900" dirty="0">
                <a:solidFill>
                  <a:srgbClr val="BFBFBF"/>
                </a:solidFill>
                <a:latin typeface="Arial" pitchFamily="34" charset="0"/>
                <a:cs typeface="Arial" pitchFamily="34" charset="0"/>
                <a:sym typeface="Arial" pitchFamily="34" charset="0"/>
              </a:rPr>
              <a:t> to </a:t>
            </a:r>
            <a:r>
              <a:rPr lang="es-ES_tradnl" sz="3900" dirty="0" err="1">
                <a:solidFill>
                  <a:srgbClr val="BFBFBF"/>
                </a:solidFill>
                <a:latin typeface="Arial" pitchFamily="34" charset="0"/>
                <a:cs typeface="Arial" pitchFamily="34" charset="0"/>
                <a:sym typeface="Arial" pitchFamily="34" charset="0"/>
              </a:rPr>
              <a:t>best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increase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alertness</a:t>
            </a:r>
            <a:r>
              <a:rPr lang="es-ES_tradnl" sz="3900" dirty="0">
                <a:solidFill>
                  <a:srgbClr val="BFBFBF"/>
                </a:solidFill>
                <a:latin typeface="Arial" pitchFamily="34" charset="0"/>
                <a:cs typeface="Arial" pitchFamily="34" charset="0"/>
                <a:sym typeface="Arial" pitchFamily="34" charset="0"/>
              </a:rPr>
              <a:t> </a:t>
            </a: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Don’t</a:t>
            </a:r>
            <a:r>
              <a:rPr lang="es-ES_tradnl" sz="3900" dirty="0">
                <a:solidFill>
                  <a:srgbClr val="BFBFBF"/>
                </a:solidFill>
                <a:latin typeface="Arial" pitchFamily="34" charset="0"/>
                <a:cs typeface="Arial" pitchFamily="34" charset="0"/>
                <a:sym typeface="Arial" pitchFamily="34" charset="0"/>
              </a:rPr>
              <a:t> use </a:t>
            </a:r>
            <a:r>
              <a:rPr lang="es-ES_tradnl" sz="3900" dirty="0" err="1">
                <a:solidFill>
                  <a:srgbClr val="BFBFBF"/>
                </a:solidFill>
                <a:latin typeface="Arial" pitchFamily="34" charset="0"/>
                <a:cs typeface="Arial" pitchFamily="34" charset="0"/>
                <a:sym typeface="Arial" pitchFamily="34" charset="0"/>
              </a:rPr>
              <a:t>it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when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already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alert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start</a:t>
            </a:r>
            <a:r>
              <a:rPr lang="es-ES_tradnl" sz="3900" dirty="0">
                <a:solidFill>
                  <a:srgbClr val="BFBFBF"/>
                </a:solidFill>
                <a:latin typeface="Arial" pitchFamily="34" charset="0"/>
                <a:cs typeface="Arial" pitchFamily="34" charset="0"/>
                <a:sym typeface="Arial" pitchFamily="34" charset="0"/>
              </a:rPr>
              <a:t> of </a:t>
            </a:r>
            <a:r>
              <a:rPr lang="es-ES_tradnl" sz="3900" dirty="0" err="1">
                <a:solidFill>
                  <a:srgbClr val="BFBFBF"/>
                </a:solidFill>
                <a:latin typeface="Arial" pitchFamily="34" charset="0"/>
                <a:cs typeface="Arial" pitchFamily="34" charset="0"/>
                <a:sym typeface="Arial" pitchFamily="34" charset="0"/>
              </a:rPr>
              <a:t>duty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or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after</a:t>
            </a:r>
            <a:r>
              <a:rPr lang="es-ES_tradnl" sz="3900" dirty="0">
                <a:solidFill>
                  <a:srgbClr val="BFBFBF"/>
                </a:solidFill>
                <a:latin typeface="Arial" pitchFamily="34" charset="0"/>
                <a:cs typeface="Arial" pitchFamily="34" charset="0"/>
                <a:sym typeface="Arial" pitchFamily="34" charset="0"/>
              </a:rPr>
              <a:t> a </a:t>
            </a:r>
            <a:r>
              <a:rPr lang="es-ES_tradnl" sz="3900" dirty="0" err="1">
                <a:solidFill>
                  <a:srgbClr val="BFBFBF"/>
                </a:solidFill>
                <a:latin typeface="Arial" pitchFamily="34" charset="0"/>
                <a:cs typeface="Arial" pitchFamily="34" charset="0"/>
                <a:sym typeface="Arial" pitchFamily="34" charset="0"/>
              </a:rPr>
              <a:t>nap</a:t>
            </a:r>
            <a:r>
              <a:rPr lang="es-ES_tradnl" sz="3900" dirty="0">
                <a:solidFill>
                  <a:srgbClr val="BFBFBF"/>
                </a:solidFill>
                <a:latin typeface="Arial" pitchFamily="34" charset="0"/>
                <a:cs typeface="Arial" pitchFamily="34" charset="0"/>
                <a:sym typeface="Arial" pitchFamily="34" charset="0"/>
              </a:rPr>
              <a:t>)</a:t>
            </a: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Avoid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caffeine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near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bedtime</a:t>
            </a:r>
            <a:endParaRPr lang="es-ES_tradnl" sz="3900" dirty="0">
              <a:solidFill>
                <a:srgbClr val="BFBFB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Sensible </a:t>
            </a:r>
            <a:r>
              <a:rPr lang="es-ES_tradnl" sz="4500" dirty="0" err="1">
                <a:solidFill>
                  <a:srgbClr val="FFFFFF"/>
                </a:solidFill>
                <a:latin typeface="Arial" pitchFamily="34" charset="0"/>
                <a:cs typeface="Arial" pitchFamily="34" charset="0"/>
                <a:sym typeface="Arial" pitchFamily="34" charset="0"/>
              </a:rPr>
              <a:t>nutrition</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stay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hydrated</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Know your Caffeine Content </a:t>
            </a:r>
            <a:endParaRPr lang="es-ES_tradnl" smtClean="0"/>
          </a:p>
        </p:txBody>
      </p:sp>
      <p:sp>
        <p:nvSpPr>
          <p:cNvPr id="45059" name="Rectangle 2"/>
          <p:cNvSpPr>
            <a:spLocks/>
          </p:cNvSpPr>
          <p:nvPr/>
        </p:nvSpPr>
        <p:spPr bwMode="auto">
          <a:xfrm>
            <a:off x="866775" y="2816225"/>
            <a:ext cx="11161713" cy="6286500"/>
          </a:xfrm>
          <a:prstGeom prst="rect">
            <a:avLst/>
          </a:prstGeom>
          <a:noFill/>
          <a:ln w="12700">
            <a:noFill/>
            <a:miter lim="0"/>
            <a:headEnd/>
            <a:tailEnd/>
          </a:ln>
        </p:spPr>
        <p:txBody>
          <a:bodyPr lIns="88900" tIns="50800" rIns="88900" bIns="50800"/>
          <a:lstStyle/>
          <a:p>
            <a:pPr algn="l" defTabSz="914400">
              <a:spcBef>
                <a:spcPts val="700"/>
              </a:spcBef>
            </a:pPr>
            <a:r>
              <a:rPr lang="es-ES_tradnl" sz="2800" u="sng" dirty="0">
                <a:solidFill>
                  <a:srgbClr val="FFFFFF"/>
                </a:solidFill>
                <a:latin typeface="Arial" pitchFamily="34" charset="0"/>
                <a:cs typeface="Arial" pitchFamily="34" charset="0"/>
                <a:sym typeface="Arial" pitchFamily="34" charset="0"/>
              </a:rPr>
              <a:t>8-Ounce </a:t>
            </a:r>
            <a:r>
              <a:rPr lang="es-ES_tradnl" sz="2800" u="sng" dirty="0" err="1">
                <a:solidFill>
                  <a:srgbClr val="FFFFFF"/>
                </a:solidFill>
                <a:latin typeface="Arial" pitchFamily="34" charset="0"/>
                <a:cs typeface="Arial" pitchFamily="34" charset="0"/>
                <a:sym typeface="Arial" pitchFamily="34" charset="0"/>
              </a:rPr>
              <a:t>Coffee</a:t>
            </a:r>
            <a:r>
              <a:rPr lang="es-ES_tradnl" sz="2800" u="sng" dirty="0">
                <a:solidFill>
                  <a:srgbClr val="FFFFFF"/>
                </a:solidFill>
                <a:latin typeface="Arial" pitchFamily="34" charset="0"/>
                <a:cs typeface="Arial" pitchFamily="34" charset="0"/>
                <a:sym typeface="Arial" pitchFamily="34" charset="0"/>
              </a:rPr>
              <a:t> </a:t>
            </a:r>
            <a:r>
              <a:rPr lang="es-ES_tradnl" sz="2800" u="sng" dirty="0" err="1">
                <a:solidFill>
                  <a:srgbClr val="FFFFFF"/>
                </a:solidFill>
                <a:latin typeface="Arial" pitchFamily="34" charset="0"/>
                <a:cs typeface="Arial" pitchFamily="34" charset="0"/>
                <a:sym typeface="Arial" pitchFamily="34" charset="0"/>
              </a:rPr>
              <a:t>Beverage</a:t>
            </a:r>
            <a:endParaRPr lang="es-ES_tradnl" sz="2800" u="sng" dirty="0">
              <a:solidFill>
                <a:srgbClr val="FFFFFF"/>
              </a:solidFill>
              <a:latin typeface="Arial" pitchFamily="34" charset="0"/>
              <a:cs typeface="Arial" pitchFamily="34" charset="0"/>
              <a:sym typeface="Arial" pitchFamily="34" charset="0"/>
            </a:endParaRP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Instant</a:t>
            </a:r>
            <a:r>
              <a:rPr lang="es-ES_tradnl" sz="2800" dirty="0">
                <a:solidFill>
                  <a:srgbClr val="BFBFBF"/>
                </a:solidFill>
                <a:latin typeface="Arial" pitchFamily="34" charset="0"/>
                <a:cs typeface="Arial" pitchFamily="34" charset="0"/>
                <a:sym typeface="Arial" pitchFamily="34" charset="0"/>
              </a:rPr>
              <a:t> 			  25 – 102 </a:t>
            </a:r>
            <a:r>
              <a:rPr lang="es-ES_tradnl" sz="2800" dirty="0" err="1">
                <a:solidFill>
                  <a:srgbClr val="BFBFBF"/>
                </a:solidFill>
                <a:latin typeface="Arial" pitchFamily="34" charset="0"/>
                <a:cs typeface="Arial" pitchFamily="34" charset="0"/>
                <a:sym typeface="Arial" pitchFamily="34" charset="0"/>
              </a:rPr>
              <a:t>milligrams</a:t>
            </a:r>
            <a:endParaRPr lang="es-ES_tradnl" sz="2800" dirty="0">
              <a:solidFill>
                <a:srgbClr val="BFBFBF"/>
              </a:solidFill>
              <a:latin typeface="Arial" pitchFamily="34" charset="0"/>
              <a:cs typeface="Arial" pitchFamily="34" charset="0"/>
              <a:sym typeface="Arial" pitchFamily="34" charset="0"/>
            </a:endParaRP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Drip</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115 </a:t>
            </a:r>
            <a:r>
              <a:rPr lang="es-ES_tradnl" sz="2800" dirty="0">
                <a:solidFill>
                  <a:srgbClr val="BFBFBF"/>
                </a:solidFill>
                <a:latin typeface="Arial" pitchFamily="34" charset="0"/>
                <a:cs typeface="Arial" pitchFamily="34" charset="0"/>
                <a:sym typeface="Arial" pitchFamily="34" charset="0"/>
              </a:rPr>
              <a:t>– 250</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Brewed</a:t>
            </a:r>
            <a:r>
              <a:rPr lang="es-ES_tradnl" sz="2800" dirty="0">
                <a:solidFill>
                  <a:srgbClr val="BFBFBF"/>
                </a:solidFill>
                <a:latin typeface="Arial" pitchFamily="34" charset="0"/>
                <a:cs typeface="Arial" pitchFamily="34" charset="0"/>
                <a:sym typeface="Arial" pitchFamily="34" charset="0"/>
              </a:rPr>
              <a:t>			  80 – 135</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Expresso</a:t>
            </a:r>
            <a:r>
              <a:rPr lang="es-ES_tradnl" sz="2800" dirty="0">
                <a:solidFill>
                  <a:srgbClr val="BFBFBF"/>
                </a:solidFill>
                <a:latin typeface="Arial" pitchFamily="34" charset="0"/>
                <a:cs typeface="Arial" pitchFamily="34" charset="0"/>
                <a:sym typeface="Arial" pitchFamily="34" charset="0"/>
              </a:rPr>
              <a:t>  (4 </a:t>
            </a:r>
            <a:r>
              <a:rPr lang="es-ES_tradnl" sz="2800" dirty="0" err="1">
                <a:solidFill>
                  <a:srgbClr val="BFBFBF"/>
                </a:solidFill>
                <a:latin typeface="Arial" pitchFamily="34" charset="0"/>
                <a:cs typeface="Arial" pitchFamily="34" charset="0"/>
                <a:sym typeface="Arial" pitchFamily="34" charset="0"/>
              </a:rPr>
              <a:t>ounce</a:t>
            </a:r>
            <a:r>
              <a:rPr lang="es-ES_tradnl" sz="2800" dirty="0">
                <a:solidFill>
                  <a:srgbClr val="BFBFBF"/>
                </a:solidFill>
                <a:latin typeface="Arial" pitchFamily="34" charset="0"/>
                <a:cs typeface="Arial" pitchFamily="34" charset="0"/>
                <a:sym typeface="Arial" pitchFamily="34" charset="0"/>
              </a:rPr>
              <a:t>)	 120 - 200 </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Decaf</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2 </a:t>
            </a:r>
            <a:r>
              <a:rPr lang="es-ES_tradnl" sz="2800" dirty="0">
                <a:solidFill>
                  <a:srgbClr val="BFBFBF"/>
                </a:solidFill>
                <a:latin typeface="Arial" pitchFamily="34" charset="0"/>
                <a:cs typeface="Arial" pitchFamily="34" charset="0"/>
                <a:sym typeface="Arial" pitchFamily="34" charset="0"/>
              </a:rPr>
              <a:t>– 10</a:t>
            </a:r>
          </a:p>
          <a:p>
            <a:pPr marL="715963" lvl="1" indent="-258763" algn="l" defTabSz="914400">
              <a:spcBef>
                <a:spcPts val="600"/>
              </a:spcBef>
            </a:pPr>
            <a:endParaRPr lang="es-ES_tradnl" sz="2800" dirty="0">
              <a:solidFill>
                <a:srgbClr val="BFBFBF"/>
              </a:solidFill>
              <a:latin typeface="Arial" pitchFamily="34" charset="0"/>
              <a:cs typeface="Arial" pitchFamily="34" charset="0"/>
              <a:sym typeface="Arial" pitchFamily="34" charset="0"/>
            </a:endParaRPr>
          </a:p>
          <a:p>
            <a:pPr algn="l" defTabSz="914400">
              <a:spcBef>
                <a:spcPts val="700"/>
              </a:spcBef>
            </a:pPr>
            <a:r>
              <a:rPr lang="es-ES_tradnl" sz="2800" u="sng" dirty="0">
                <a:solidFill>
                  <a:srgbClr val="FFFFFF"/>
                </a:solidFill>
                <a:latin typeface="Arial" pitchFamily="34" charset="0"/>
                <a:cs typeface="Arial" pitchFamily="34" charset="0"/>
                <a:sym typeface="Arial" pitchFamily="34" charset="0"/>
              </a:rPr>
              <a:t>8-Ounce Tea </a:t>
            </a:r>
            <a:r>
              <a:rPr lang="es-ES_tradnl" sz="2800" u="sng" dirty="0" err="1">
                <a:solidFill>
                  <a:srgbClr val="FFFFFF"/>
                </a:solidFill>
                <a:latin typeface="Arial" pitchFamily="34" charset="0"/>
                <a:cs typeface="Arial" pitchFamily="34" charset="0"/>
                <a:sym typeface="Arial" pitchFamily="34" charset="0"/>
              </a:rPr>
              <a:t>Beverage</a:t>
            </a:r>
            <a:endParaRPr lang="es-ES_tradnl" sz="2800" u="sng" dirty="0">
              <a:solidFill>
                <a:srgbClr val="FFFFFF"/>
              </a:solidFill>
              <a:latin typeface="Arial" pitchFamily="34" charset="0"/>
              <a:cs typeface="Arial" pitchFamily="34" charset="0"/>
              <a:sym typeface="Arial" pitchFamily="34" charset="0"/>
            </a:endParaRP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Instant</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15 </a:t>
            </a:r>
            <a:r>
              <a:rPr lang="es-ES_tradnl" sz="2800" dirty="0">
                <a:solidFill>
                  <a:srgbClr val="BFBFBF"/>
                </a:solidFill>
                <a:latin typeface="Arial" pitchFamily="34" charset="0"/>
                <a:cs typeface="Arial" pitchFamily="34" charset="0"/>
                <a:sym typeface="Arial" pitchFamily="34" charset="0"/>
              </a:rPr>
              <a:t>– 30</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Brewed</a:t>
            </a:r>
            <a:r>
              <a:rPr lang="es-ES_tradnl" sz="2800" dirty="0">
                <a:solidFill>
                  <a:srgbClr val="BFBFBF"/>
                </a:solidFill>
                <a:latin typeface="Arial" pitchFamily="34" charset="0"/>
                <a:cs typeface="Arial" pitchFamily="34" charset="0"/>
                <a:sym typeface="Arial" pitchFamily="34" charset="0"/>
              </a:rPr>
              <a:t>			     25 - 83</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Iced</a:t>
            </a:r>
            <a:r>
              <a:rPr lang="es-ES_tradnl" sz="2800" dirty="0">
                <a:solidFill>
                  <a:srgbClr val="BFBFBF"/>
                </a:solidFill>
                <a:latin typeface="Arial" pitchFamily="34" charset="0"/>
                <a:cs typeface="Arial" pitchFamily="34" charset="0"/>
                <a:sym typeface="Arial" pitchFamily="34" charset="0"/>
              </a:rPr>
              <a:t> Tea			     10 – 50</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Decaf</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1 </a:t>
            </a:r>
            <a:r>
              <a:rPr lang="es-ES_tradnl" sz="2800" dirty="0">
                <a:solidFill>
                  <a:srgbClr val="BFBFBF"/>
                </a:solidFill>
                <a:latin typeface="Arial" pitchFamily="34" charset="0"/>
                <a:cs typeface="Arial" pitchFamily="34" charset="0"/>
                <a:sym typeface="Arial" pitchFamily="34" charset="0"/>
              </a:rPr>
              <a:t>- 5</a:t>
            </a:r>
            <a:endParaRPr lang="es-ES_tradnl" dirty="0"/>
          </a:p>
        </p:txBody>
      </p:sp>
      <p:sp>
        <p:nvSpPr>
          <p:cNvPr id="45060" name="Rectangle 3"/>
          <p:cNvSpPr>
            <a:spLocks/>
          </p:cNvSpPr>
          <p:nvPr/>
        </p:nvSpPr>
        <p:spPr bwMode="auto">
          <a:xfrm>
            <a:off x="8872538" y="8994775"/>
            <a:ext cx="4132262" cy="482600"/>
          </a:xfrm>
          <a:prstGeom prst="rect">
            <a:avLst/>
          </a:prstGeom>
          <a:noFill/>
          <a:ln w="12700">
            <a:noFill/>
            <a:miter lim="0"/>
            <a:headEnd/>
            <a:tailEnd/>
          </a:ln>
        </p:spPr>
        <p:txBody>
          <a:bodyPr lIns="88900" tIns="50800" rIns="88900" bIns="50800"/>
          <a:lstStyle/>
          <a:p>
            <a:pPr algn="l" defTabSz="914400"/>
            <a:r>
              <a:rPr lang="es-ES_tradnl" sz="2200">
                <a:latin typeface="Arial" pitchFamily="34" charset="0"/>
                <a:cs typeface="Arial" pitchFamily="34" charset="0"/>
                <a:sym typeface="Arial" pitchFamily="34" charset="0"/>
              </a:rPr>
              <a:t>Source: NBAA “Alert Traveler”</a:t>
            </a:r>
            <a:endParaRPr lang="es-ES_tradnl"/>
          </a:p>
        </p:txBody>
      </p:sp>
      <p:pic>
        <p:nvPicPr>
          <p:cNvPr id="45061" name="Picture 4" descr="fd00543_.pdf"/>
          <p:cNvPicPr>
            <a:picLocks noChangeAspect="1"/>
          </p:cNvPicPr>
          <p:nvPr/>
        </p:nvPicPr>
        <p:blipFill>
          <a:blip r:embed="rId2"/>
          <a:srcRect/>
          <a:stretch>
            <a:fillRect/>
          </a:stretch>
        </p:blipFill>
        <p:spPr bwMode="auto">
          <a:xfrm>
            <a:off x="9210675" y="4876800"/>
            <a:ext cx="1946275" cy="2465388"/>
          </a:xfrm>
          <a:prstGeom prst="rect">
            <a:avLst/>
          </a:prstGeom>
          <a:noFill/>
          <a:ln w="12700">
            <a:noFill/>
            <a:miter lim="0"/>
            <a:headEnd/>
            <a:tailEnd/>
          </a:ln>
        </p:spPr>
      </p:pic>
      <p:pic>
        <p:nvPicPr>
          <p:cNvPr id="6" name="Picture 5"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Know your Caffeine Content </a:t>
            </a:r>
            <a:endParaRPr lang="es-ES_tradnl" smtClean="0"/>
          </a:p>
        </p:txBody>
      </p:sp>
      <p:sp>
        <p:nvSpPr>
          <p:cNvPr id="46083"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algn="l" defTabSz="914400">
              <a:spcBef>
                <a:spcPts val="700"/>
              </a:spcBef>
            </a:pPr>
            <a:r>
              <a:rPr lang="es-ES_tradnl" sz="3400" u="sng" dirty="0">
                <a:solidFill>
                  <a:srgbClr val="FFFFFF"/>
                </a:solidFill>
                <a:latin typeface="Arial" pitchFamily="34" charset="0"/>
                <a:cs typeface="Arial" pitchFamily="34" charset="0"/>
                <a:sym typeface="Arial" pitchFamily="34" charset="0"/>
              </a:rPr>
              <a:t>12-Ounce </a:t>
            </a:r>
            <a:r>
              <a:rPr lang="es-ES_tradnl" sz="3400" u="sng" dirty="0" err="1">
                <a:solidFill>
                  <a:srgbClr val="FFFFFF"/>
                </a:solidFill>
                <a:latin typeface="Arial" pitchFamily="34" charset="0"/>
                <a:cs typeface="Arial" pitchFamily="34" charset="0"/>
                <a:sym typeface="Arial" pitchFamily="34" charset="0"/>
              </a:rPr>
              <a:t>Soft</a:t>
            </a:r>
            <a:r>
              <a:rPr lang="es-ES_tradnl" sz="3400" u="sng" dirty="0">
                <a:solidFill>
                  <a:srgbClr val="FFFFFF"/>
                </a:solidFill>
                <a:latin typeface="Arial" pitchFamily="34" charset="0"/>
                <a:cs typeface="Arial" pitchFamily="34" charset="0"/>
                <a:sym typeface="Arial" pitchFamily="34" charset="0"/>
              </a:rPr>
              <a:t> </a:t>
            </a:r>
            <a:r>
              <a:rPr lang="es-ES_tradnl" sz="3400" u="sng" dirty="0" err="1">
                <a:solidFill>
                  <a:srgbClr val="FFFFFF"/>
                </a:solidFill>
                <a:latin typeface="Arial" pitchFamily="34" charset="0"/>
                <a:cs typeface="Arial" pitchFamily="34" charset="0"/>
                <a:sym typeface="Arial" pitchFamily="34" charset="0"/>
              </a:rPr>
              <a:t>Drinks</a:t>
            </a:r>
            <a:r>
              <a:rPr lang="es-ES_tradnl" sz="3400" u="sng" dirty="0">
                <a:solidFill>
                  <a:srgbClr val="FFFFFF"/>
                </a:solidFill>
                <a:latin typeface="Arial" pitchFamily="34" charset="0"/>
                <a:cs typeface="Arial" pitchFamily="34" charset="0"/>
                <a:sym typeface="Arial" pitchFamily="34" charset="0"/>
              </a:rPr>
              <a:t> </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Cola 			  </a:t>
            </a:r>
            <a:r>
              <a:rPr lang="es-ES_tradnl" sz="2800" dirty="0" smtClean="0">
                <a:solidFill>
                  <a:srgbClr val="BFBFBF"/>
                </a:solidFill>
                <a:latin typeface="Arial" pitchFamily="34" charset="0"/>
                <a:cs typeface="Arial" pitchFamily="34" charset="0"/>
                <a:sym typeface="Arial" pitchFamily="34" charset="0"/>
              </a:rPr>
              <a:t>       35 </a:t>
            </a:r>
            <a:r>
              <a:rPr lang="es-ES_tradnl" sz="2800" dirty="0">
                <a:solidFill>
                  <a:srgbClr val="BFBFBF"/>
                </a:solidFill>
                <a:latin typeface="Arial" pitchFamily="34" charset="0"/>
                <a:cs typeface="Arial" pitchFamily="34" charset="0"/>
                <a:sym typeface="Arial" pitchFamily="34" charset="0"/>
              </a:rPr>
              <a:t>- 47 </a:t>
            </a:r>
            <a:r>
              <a:rPr lang="es-ES_tradnl" sz="2800" dirty="0" err="1">
                <a:solidFill>
                  <a:srgbClr val="BFBFBF"/>
                </a:solidFill>
                <a:latin typeface="Arial" pitchFamily="34" charset="0"/>
                <a:cs typeface="Arial" pitchFamily="34" charset="0"/>
                <a:sym typeface="Arial" pitchFamily="34" charset="0"/>
              </a:rPr>
              <a:t>milligrams</a:t>
            </a:r>
            <a:endParaRPr lang="es-ES_tradnl" sz="2800" dirty="0">
              <a:solidFill>
                <a:srgbClr val="BFBFBF"/>
              </a:solidFill>
              <a:latin typeface="Arial" pitchFamily="34" charset="0"/>
              <a:cs typeface="Arial" pitchFamily="34" charset="0"/>
              <a:sym typeface="Arial" pitchFamily="34" charset="0"/>
            </a:endParaRP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Orange Soda	</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a:t>
            </a:r>
            <a:r>
              <a:rPr lang="es-ES_tradnl" sz="2800" dirty="0">
                <a:solidFill>
                  <a:srgbClr val="BFBFBF"/>
                </a:solidFill>
                <a:latin typeface="Arial" pitchFamily="34" charset="0"/>
                <a:cs typeface="Arial" pitchFamily="34" charset="0"/>
                <a:sym typeface="Arial" pitchFamily="34" charset="0"/>
              </a:rPr>
              <a:t>40</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Mountain </a:t>
            </a:r>
            <a:r>
              <a:rPr lang="es-ES_tradnl" sz="2800" dirty="0" err="1">
                <a:solidFill>
                  <a:srgbClr val="BFBFBF"/>
                </a:solidFill>
                <a:latin typeface="Arial" pitchFamily="34" charset="0"/>
                <a:cs typeface="Arial" pitchFamily="34" charset="0"/>
                <a:sym typeface="Arial" pitchFamily="34" charset="0"/>
              </a:rPr>
              <a:t>Dew</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55 </a:t>
            </a:r>
            <a:endParaRPr lang="es-ES_tradnl" sz="2800" dirty="0">
              <a:solidFill>
                <a:srgbClr val="BFBFBF"/>
              </a:solidFill>
              <a:latin typeface="Arial" pitchFamily="34" charset="0"/>
              <a:cs typeface="Arial" pitchFamily="34" charset="0"/>
              <a:sym typeface="Arial" pitchFamily="34" charset="0"/>
            </a:endParaRPr>
          </a:p>
          <a:p>
            <a:pPr marL="709613" lvl="1" indent="-25241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Jolt</a:t>
            </a:r>
            <a:r>
              <a:rPr lang="es-ES_tradnl" sz="2800" dirty="0">
                <a:solidFill>
                  <a:srgbClr val="BFBFBF"/>
                </a:solidFill>
                <a:latin typeface="Arial" pitchFamily="34" charset="0"/>
                <a:cs typeface="Arial" pitchFamily="34" charset="0"/>
                <a:sym typeface="Arial" pitchFamily="34" charset="0"/>
              </a:rPr>
              <a:t>			          71</a:t>
            </a:r>
          </a:p>
          <a:p>
            <a:pPr marL="709613" lvl="1" indent="-252413" algn="l" defTabSz="914400">
              <a:spcBef>
                <a:spcPts val="600"/>
              </a:spcBef>
            </a:pPr>
            <a:endParaRPr lang="es-ES_tradnl" sz="2800" dirty="0">
              <a:solidFill>
                <a:srgbClr val="BFBFBF"/>
              </a:solidFill>
              <a:latin typeface="Arial" pitchFamily="34" charset="0"/>
              <a:cs typeface="Arial" pitchFamily="34" charset="0"/>
              <a:sym typeface="Arial" pitchFamily="34" charset="0"/>
            </a:endParaRPr>
          </a:p>
          <a:p>
            <a:pPr algn="l" defTabSz="914400">
              <a:spcBef>
                <a:spcPts val="700"/>
              </a:spcBef>
            </a:pPr>
            <a:r>
              <a:rPr lang="es-ES_tradnl" sz="3400" u="sng" dirty="0" err="1">
                <a:solidFill>
                  <a:srgbClr val="FFFFFF"/>
                </a:solidFill>
                <a:latin typeface="Arial" pitchFamily="34" charset="0"/>
                <a:cs typeface="Arial" pitchFamily="34" charset="0"/>
                <a:sym typeface="Arial" pitchFamily="34" charset="0"/>
              </a:rPr>
              <a:t>Food</a:t>
            </a:r>
            <a:endParaRPr lang="es-ES_tradnl" sz="3400" u="sng" dirty="0">
              <a:solidFill>
                <a:srgbClr val="FFFFFF"/>
              </a:solidFill>
              <a:latin typeface="Arial" pitchFamily="34" charset="0"/>
              <a:cs typeface="Arial" pitchFamily="34" charset="0"/>
              <a:sym typeface="Arial" pitchFamily="34" charset="0"/>
            </a:endParaRPr>
          </a:p>
          <a:p>
            <a:pPr marL="709613" lvl="1" indent="-25241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Frozen</a:t>
            </a:r>
            <a:r>
              <a:rPr lang="es-ES_tradnl" sz="2800" dirty="0">
                <a:solidFill>
                  <a:srgbClr val="BFBFBF"/>
                </a:solidFill>
                <a:latin typeface="Arial" pitchFamily="34" charset="0"/>
                <a:cs typeface="Arial" pitchFamily="34" charset="0"/>
                <a:sym typeface="Arial" pitchFamily="34" charset="0"/>
              </a:rPr>
              <a:t> </a:t>
            </a:r>
            <a:r>
              <a:rPr lang="es-ES_tradnl" sz="2800" dirty="0" err="1">
                <a:solidFill>
                  <a:srgbClr val="BFBFBF"/>
                </a:solidFill>
                <a:latin typeface="Arial" pitchFamily="34" charset="0"/>
                <a:cs typeface="Arial" pitchFamily="34" charset="0"/>
                <a:sym typeface="Arial" pitchFamily="34" charset="0"/>
              </a:rPr>
              <a:t>Desserts</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a:t>
            </a:r>
            <a:r>
              <a:rPr lang="es-ES_tradnl" sz="2800" dirty="0">
                <a:solidFill>
                  <a:srgbClr val="BFBFBF"/>
                </a:solidFill>
                <a:latin typeface="Arial" pitchFamily="34" charset="0"/>
                <a:cs typeface="Arial" pitchFamily="34" charset="0"/>
                <a:sym typeface="Arial" pitchFamily="34" charset="0"/>
              </a:rPr>
              <a:t>8 - 85 </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Chocolate   	                   5 - 31</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Yogurt         		</a:t>
            </a:r>
            <a:r>
              <a:rPr lang="es-ES_tradnl" sz="2800">
                <a:solidFill>
                  <a:srgbClr val="BFBFBF"/>
                </a:solidFill>
                <a:latin typeface="Arial" pitchFamily="34" charset="0"/>
                <a:cs typeface="Arial" pitchFamily="34" charset="0"/>
                <a:sym typeface="Arial" pitchFamily="34" charset="0"/>
              </a:rPr>
              <a:t>      </a:t>
            </a:r>
            <a:r>
              <a:rPr lang="es-ES_tradnl" sz="2800" smtClean="0">
                <a:solidFill>
                  <a:srgbClr val="BFBFBF"/>
                </a:solidFill>
                <a:latin typeface="Arial" pitchFamily="34" charset="0"/>
                <a:cs typeface="Arial" pitchFamily="34" charset="0"/>
                <a:sym typeface="Arial" pitchFamily="34" charset="0"/>
              </a:rPr>
              <a:t>    1 </a:t>
            </a:r>
            <a:r>
              <a:rPr lang="es-ES_tradnl" sz="2800" dirty="0">
                <a:solidFill>
                  <a:srgbClr val="BFBFBF"/>
                </a:solidFill>
                <a:latin typeface="Arial" pitchFamily="34" charset="0"/>
                <a:cs typeface="Arial" pitchFamily="34" charset="0"/>
                <a:sym typeface="Arial" pitchFamily="34" charset="0"/>
              </a:rPr>
              <a:t>- 45</a:t>
            </a:r>
            <a:endParaRPr lang="es-ES_tradnl" dirty="0"/>
          </a:p>
        </p:txBody>
      </p:sp>
      <p:sp>
        <p:nvSpPr>
          <p:cNvPr id="46084" name="Rectangle 3"/>
          <p:cNvSpPr>
            <a:spLocks/>
          </p:cNvSpPr>
          <p:nvPr/>
        </p:nvSpPr>
        <p:spPr bwMode="auto">
          <a:xfrm>
            <a:off x="8872538" y="8994775"/>
            <a:ext cx="4132262" cy="482600"/>
          </a:xfrm>
          <a:prstGeom prst="rect">
            <a:avLst/>
          </a:prstGeom>
          <a:noFill/>
          <a:ln w="12700">
            <a:noFill/>
            <a:miter lim="0"/>
            <a:headEnd/>
            <a:tailEnd/>
          </a:ln>
        </p:spPr>
        <p:txBody>
          <a:bodyPr lIns="88900" tIns="50800" rIns="88900" bIns="50800"/>
          <a:lstStyle/>
          <a:p>
            <a:pPr algn="l" defTabSz="914400"/>
            <a:r>
              <a:rPr lang="es-ES_tradnl" sz="2200">
                <a:latin typeface="Arial" pitchFamily="34" charset="0"/>
                <a:cs typeface="Arial" pitchFamily="34" charset="0"/>
                <a:sym typeface="Arial" pitchFamily="34" charset="0"/>
              </a:rPr>
              <a:t>Source: NBAA “Alert Traveler”</a:t>
            </a:r>
            <a:endParaRPr lang="es-ES_tradnl"/>
          </a:p>
        </p:txBody>
      </p:sp>
      <p:pic>
        <p:nvPicPr>
          <p:cNvPr id="46085" name="Picture 4" descr="an02122_.pdf"/>
          <p:cNvPicPr>
            <a:picLocks noChangeAspect="1"/>
          </p:cNvPicPr>
          <p:nvPr/>
        </p:nvPicPr>
        <p:blipFill>
          <a:blip r:embed="rId2"/>
          <a:srcRect/>
          <a:stretch>
            <a:fillRect/>
          </a:stretch>
        </p:blipFill>
        <p:spPr bwMode="auto">
          <a:xfrm>
            <a:off x="9102725" y="5526088"/>
            <a:ext cx="2568575" cy="2573337"/>
          </a:xfrm>
          <a:prstGeom prst="rect">
            <a:avLst/>
          </a:prstGeom>
          <a:noFill/>
          <a:ln w="12700">
            <a:noFill/>
            <a:miter lim="0"/>
            <a:headEnd/>
            <a:tailEnd/>
          </a:ln>
        </p:spPr>
      </p:pic>
      <p:pic>
        <p:nvPicPr>
          <p:cNvPr id="6" name="Picture 5"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Stay Active In-flight</a:t>
            </a:r>
            <a:endParaRPr lang="es-ES_tradnl" smtClean="0"/>
          </a:p>
        </p:txBody>
      </p:sp>
      <p:sp>
        <p:nvSpPr>
          <p:cNvPr id="47107" name="Rectangle 2"/>
          <p:cNvSpPr>
            <a:spLocks/>
          </p:cNvSpPr>
          <p:nvPr/>
        </p:nvSpPr>
        <p:spPr bwMode="auto">
          <a:xfrm>
            <a:off x="757238" y="3359150"/>
            <a:ext cx="11163300"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Engage</a:t>
            </a:r>
            <a:r>
              <a:rPr lang="es-ES_tradnl" sz="4500" dirty="0">
                <a:solidFill>
                  <a:srgbClr val="FFFFFF"/>
                </a:solidFill>
                <a:latin typeface="Arial" pitchFamily="34" charset="0"/>
                <a:cs typeface="Arial" pitchFamily="34" charset="0"/>
                <a:sym typeface="Arial" pitchFamily="34" charset="0"/>
              </a:rPr>
              <a:t> in </a:t>
            </a:r>
            <a:r>
              <a:rPr lang="es-ES_tradnl" sz="4500" dirty="0" err="1">
                <a:solidFill>
                  <a:srgbClr val="FFFFFF"/>
                </a:solidFill>
                <a:latin typeface="Arial" pitchFamily="34" charset="0"/>
                <a:cs typeface="Arial" pitchFamily="34" charset="0"/>
                <a:sym typeface="Arial" pitchFamily="34" charset="0"/>
              </a:rPr>
              <a:t>conversations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with</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other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crewmembers</a:t>
            </a:r>
            <a:endParaRPr lang="es-ES_tradnl" sz="4500" dirty="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Frequent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stretching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helps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too</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NASA Recommends</a:t>
            </a:r>
            <a:endParaRPr lang="es-ES_tradnl" smtClean="0"/>
          </a:p>
        </p:txBody>
      </p:sp>
      <p:sp>
        <p:nvSpPr>
          <p:cNvPr id="4813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have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severe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consequences</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take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seriously</a:t>
            </a:r>
            <a:endParaRPr lang="es-ES_tradnl" sz="4500" dirty="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People</a:t>
            </a:r>
            <a:r>
              <a:rPr lang="es-ES_tradnl" sz="4500" dirty="0">
                <a:solidFill>
                  <a:srgbClr val="FFFFFF"/>
                </a:solidFill>
                <a:latin typeface="Arial" pitchFamily="34" charset="0"/>
                <a:cs typeface="Arial" pitchFamily="34" charset="0"/>
                <a:sym typeface="Arial" pitchFamily="34" charset="0"/>
              </a:rPr>
              <a:t> are </a:t>
            </a:r>
            <a:r>
              <a:rPr lang="es-ES_tradnl" sz="4500" dirty="0" err="1">
                <a:solidFill>
                  <a:srgbClr val="FFFFFF"/>
                </a:solidFill>
                <a:latin typeface="Arial" pitchFamily="34" charset="0"/>
                <a:cs typeface="Arial" pitchFamily="34" charset="0"/>
                <a:sym typeface="Arial" pitchFamily="34" charset="0"/>
              </a:rPr>
              <a:t>different</a:t>
            </a:r>
            <a:r>
              <a:rPr lang="es-ES_tradnl" sz="4500" dirty="0">
                <a:solidFill>
                  <a:srgbClr val="FFFFFF"/>
                </a:solidFill>
                <a:latin typeface="Arial" pitchFamily="34" charset="0"/>
                <a:cs typeface="Arial" pitchFamily="34" charset="0"/>
                <a:sym typeface="Arial" pitchFamily="34" charset="0"/>
              </a:rPr>
              <a:t> -</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tailor</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this</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information</a:t>
            </a:r>
            <a:r>
              <a:rPr lang="es-ES_tradnl" sz="4500" dirty="0">
                <a:solidFill>
                  <a:srgbClr val="FF0000"/>
                </a:solidFill>
                <a:latin typeface="Arial" pitchFamily="34" charset="0"/>
                <a:cs typeface="Arial" pitchFamily="34" charset="0"/>
                <a:sym typeface="Arial" pitchFamily="34" charset="0"/>
              </a:rPr>
              <a:t> to </a:t>
            </a:r>
            <a:r>
              <a:rPr lang="es-ES_tradnl" sz="4500" dirty="0" err="1">
                <a:solidFill>
                  <a:srgbClr val="FF0000"/>
                </a:solidFill>
                <a:latin typeface="Arial" pitchFamily="34" charset="0"/>
                <a:cs typeface="Arial" pitchFamily="34" charset="0"/>
                <a:sym typeface="Arial" pitchFamily="34" charset="0"/>
              </a:rPr>
              <a:t>your</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own</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needs</a:t>
            </a:r>
            <a:endParaRPr lang="es-ES_tradnl" sz="4500" dirty="0">
              <a:solidFill>
                <a:srgbClr val="FF0000"/>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There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no </a:t>
            </a:r>
            <a:r>
              <a:rPr lang="es-ES_tradnl" sz="4500" dirty="0" err="1">
                <a:solidFill>
                  <a:srgbClr val="FFFFFF"/>
                </a:solidFill>
                <a:latin typeface="Arial" pitchFamily="34" charset="0"/>
                <a:cs typeface="Arial" pitchFamily="34" charset="0"/>
                <a:sym typeface="Arial" pitchFamily="34" charset="0"/>
              </a:rPr>
              <a:t>one</a:t>
            </a:r>
            <a:r>
              <a:rPr lang="es-ES_tradnl" sz="4500" dirty="0">
                <a:solidFill>
                  <a:srgbClr val="FFFFFF"/>
                </a:solidFill>
                <a:latin typeface="Arial" pitchFamily="34" charset="0"/>
                <a:cs typeface="Arial" pitchFamily="34" charset="0"/>
                <a:sym typeface="Arial" pitchFamily="34" charset="0"/>
              </a:rPr>
              <a:t> single </a:t>
            </a:r>
            <a:r>
              <a:rPr lang="es-ES_tradnl" sz="4500" dirty="0" err="1">
                <a:solidFill>
                  <a:srgbClr val="FFFFFF"/>
                </a:solidFill>
                <a:latin typeface="Arial" pitchFamily="34" charset="0"/>
                <a:cs typeface="Arial" pitchFamily="34" charset="0"/>
                <a:sym typeface="Arial" pitchFamily="34" charset="0"/>
              </a:rPr>
              <a:t>answer</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find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out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what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works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you</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5100" b="1" smtClean="0">
                <a:solidFill>
                  <a:srgbClr val="FFC000"/>
                </a:solidFill>
                <a:latin typeface="Arial" pitchFamily="34" charset="0"/>
                <a:cs typeface="Arial" pitchFamily="34" charset="0"/>
                <a:sym typeface="Arial" pitchFamily="34" charset="0"/>
              </a:rPr>
              <a:t>Is Fatigue a Concern in </a:t>
            </a:r>
            <a:br>
              <a:rPr lang="es-ES_tradnl" sz="5100" b="1" smtClean="0">
                <a:solidFill>
                  <a:srgbClr val="FFC000"/>
                </a:solidFill>
                <a:latin typeface="Arial" pitchFamily="34" charset="0"/>
                <a:cs typeface="Arial" pitchFamily="34" charset="0"/>
                <a:sym typeface="Arial" pitchFamily="34" charset="0"/>
              </a:rPr>
            </a:br>
            <a:r>
              <a:rPr lang="es-ES_tradnl" sz="5100" b="1" smtClean="0">
                <a:solidFill>
                  <a:srgbClr val="FFC000"/>
                </a:solidFill>
                <a:latin typeface="Arial" pitchFamily="34" charset="0"/>
                <a:cs typeface="Arial" pitchFamily="34" charset="0"/>
                <a:sym typeface="Arial" pitchFamily="34" charset="0"/>
              </a:rPr>
              <a:t>Flight Operations?</a:t>
            </a:r>
            <a:endParaRPr lang="es-ES_tradnl" smtClean="0"/>
          </a:p>
        </p:txBody>
      </p:sp>
      <p:sp>
        <p:nvSpPr>
          <p:cNvPr id="717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25450" indent="-425450" algn="l" defTabSz="914400">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Incidents</a:t>
            </a:r>
            <a:endParaRPr lang="es-ES_tradnl" sz="3900" dirty="0">
              <a:solidFill>
                <a:srgbClr val="FFFFFF"/>
              </a:solidFill>
              <a:latin typeface="Arial" pitchFamily="34" charset="0"/>
              <a:cs typeface="Arial" pitchFamily="34" charset="0"/>
              <a:sym typeface="Arial" pitchFamily="34" charset="0"/>
            </a:endParaRPr>
          </a:p>
          <a:p>
            <a:pPr marL="804863" lvl="1" indent="-347663" algn="l" defTabSz="914400">
              <a:spcBef>
                <a:spcPts val="600"/>
              </a:spcBef>
              <a:buClr>
                <a:srgbClr val="BFBFBF"/>
              </a:buClr>
              <a:buSzPct val="100000"/>
              <a:buFont typeface="ArialMT" charset="0"/>
              <a:buChar char="–"/>
            </a:pPr>
            <a:r>
              <a:rPr lang="es-ES_tradnl" sz="3400" dirty="0" err="1">
                <a:solidFill>
                  <a:srgbClr val="BFBFBF"/>
                </a:solidFill>
                <a:latin typeface="Arial" pitchFamily="34" charset="0"/>
                <a:cs typeface="Arial" pitchFamily="34" charset="0"/>
                <a:sym typeface="Arial" pitchFamily="34" charset="0"/>
              </a:rPr>
              <a:t>About</a:t>
            </a:r>
            <a:r>
              <a:rPr lang="es-ES_tradnl" sz="3400" dirty="0">
                <a:solidFill>
                  <a:srgbClr val="BFBFBF"/>
                </a:solidFill>
                <a:latin typeface="Arial" pitchFamily="34" charset="0"/>
                <a:cs typeface="Arial" pitchFamily="34" charset="0"/>
                <a:sym typeface="Arial" pitchFamily="34" charset="0"/>
              </a:rPr>
              <a:t> 20 </a:t>
            </a:r>
            <a:r>
              <a:rPr lang="es-ES_tradnl" sz="3400" dirty="0" err="1">
                <a:solidFill>
                  <a:srgbClr val="BFBFBF"/>
                </a:solidFill>
                <a:latin typeface="Arial" pitchFamily="34" charset="0"/>
                <a:cs typeface="Arial" pitchFamily="34" charset="0"/>
                <a:sym typeface="Arial" pitchFamily="34" charset="0"/>
              </a:rPr>
              <a:t>percent</a:t>
            </a:r>
            <a:r>
              <a:rPr lang="es-ES_tradnl" sz="3400" dirty="0">
                <a:solidFill>
                  <a:srgbClr val="BFBFBF"/>
                </a:solidFill>
                <a:latin typeface="Arial" pitchFamily="34" charset="0"/>
                <a:cs typeface="Arial" pitchFamily="34" charset="0"/>
                <a:sym typeface="Arial" pitchFamily="34" charset="0"/>
              </a:rPr>
              <a:t> of </a:t>
            </a:r>
            <a:r>
              <a:rPr lang="es-ES_tradnl" sz="3400" dirty="0" err="1">
                <a:solidFill>
                  <a:srgbClr val="BFBFBF"/>
                </a:solidFill>
                <a:latin typeface="Arial" pitchFamily="34" charset="0"/>
                <a:cs typeface="Arial" pitchFamily="34" charset="0"/>
                <a:sym typeface="Arial" pitchFamily="34" charset="0"/>
              </a:rPr>
              <a:t>reported</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incidents</a:t>
            </a:r>
            <a:r>
              <a:rPr lang="es-ES_tradnl" sz="3400" dirty="0">
                <a:solidFill>
                  <a:srgbClr val="BFBFBF"/>
                </a:solidFill>
                <a:latin typeface="Arial" pitchFamily="34" charset="0"/>
                <a:cs typeface="Arial" pitchFamily="34" charset="0"/>
                <a:sym typeface="Arial" pitchFamily="34" charset="0"/>
              </a:rPr>
              <a:t> to NASA </a:t>
            </a:r>
            <a:r>
              <a:rPr lang="es-ES_tradnl" sz="3400" dirty="0" err="1">
                <a:solidFill>
                  <a:srgbClr val="BFBFBF"/>
                </a:solidFill>
                <a:latin typeface="Arial" pitchFamily="34" charset="0"/>
                <a:cs typeface="Arial" pitchFamily="34" charset="0"/>
                <a:sym typeface="Arial" pitchFamily="34" charset="0"/>
              </a:rPr>
              <a:t>Aviation</a:t>
            </a:r>
            <a:r>
              <a:rPr lang="es-ES_tradnl" sz="3400" dirty="0">
                <a:solidFill>
                  <a:srgbClr val="BFBFBF"/>
                </a:solidFill>
                <a:latin typeface="Arial" pitchFamily="34" charset="0"/>
                <a:cs typeface="Arial" pitchFamily="34" charset="0"/>
                <a:sym typeface="Arial" pitchFamily="34" charset="0"/>
              </a:rPr>
              <a:t> Safety </a:t>
            </a:r>
            <a:r>
              <a:rPr lang="es-ES_tradnl" sz="3400" dirty="0" err="1">
                <a:solidFill>
                  <a:srgbClr val="BFBFBF"/>
                </a:solidFill>
                <a:latin typeface="Arial" pitchFamily="34" charset="0"/>
                <a:cs typeface="Arial" pitchFamily="34" charset="0"/>
                <a:sym typeface="Arial" pitchFamily="34" charset="0"/>
              </a:rPr>
              <a:t>Reporting</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System</a:t>
            </a:r>
            <a:r>
              <a:rPr lang="es-ES_tradnl" sz="3400" dirty="0">
                <a:solidFill>
                  <a:srgbClr val="BFBFBF"/>
                </a:solidFill>
                <a:latin typeface="Arial" pitchFamily="34" charset="0"/>
                <a:cs typeface="Arial" pitchFamily="34" charset="0"/>
                <a:sym typeface="Arial" pitchFamily="34" charset="0"/>
              </a:rPr>
              <a:t> (ASRS) </a:t>
            </a:r>
            <a:r>
              <a:rPr lang="es-ES_tradnl" sz="3400" dirty="0" err="1">
                <a:solidFill>
                  <a:srgbClr val="BFBFBF"/>
                </a:solidFill>
                <a:latin typeface="Arial" pitchFamily="34" charset="0"/>
                <a:cs typeface="Arial" pitchFamily="34" charset="0"/>
                <a:sym typeface="Arial" pitchFamily="34" charset="0"/>
              </a:rPr>
              <a:t>mention</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factors</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that</a:t>
            </a:r>
            <a:r>
              <a:rPr lang="es-ES_tradnl" sz="3400" dirty="0">
                <a:solidFill>
                  <a:srgbClr val="BFBFBF"/>
                </a:solidFill>
                <a:latin typeface="Arial" pitchFamily="34" charset="0"/>
                <a:cs typeface="Arial" pitchFamily="34" charset="0"/>
                <a:sym typeface="Arial" pitchFamily="34" charset="0"/>
              </a:rPr>
              <a:t> are fatigue-</a:t>
            </a:r>
            <a:r>
              <a:rPr lang="es-ES_tradnl" sz="3400" dirty="0" err="1">
                <a:solidFill>
                  <a:srgbClr val="BFBFBF"/>
                </a:solidFill>
                <a:latin typeface="Arial" pitchFamily="34" charset="0"/>
                <a:cs typeface="Arial" pitchFamily="34" charset="0"/>
                <a:sym typeface="Arial" pitchFamily="34" charset="0"/>
              </a:rPr>
              <a:t>related</a:t>
            </a:r>
            <a:r>
              <a:rPr lang="es-ES_tradnl" sz="3400" dirty="0">
                <a:solidFill>
                  <a:srgbClr val="BFBFBF"/>
                </a:solidFill>
                <a:latin typeface="Arial" pitchFamily="34" charset="0"/>
                <a:cs typeface="Arial" pitchFamily="34" charset="0"/>
                <a:sym typeface="Arial" pitchFamily="34" charset="0"/>
              </a:rPr>
              <a:t> </a:t>
            </a:r>
          </a:p>
          <a:p>
            <a:pPr marL="425450" indent="-425450" algn="l" defTabSz="914400">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Accidents</a:t>
            </a:r>
            <a:endParaRPr lang="es-ES_tradnl" sz="3900" dirty="0">
              <a:solidFill>
                <a:srgbClr val="FFFFFF"/>
              </a:solidFill>
              <a:latin typeface="Arial" pitchFamily="34" charset="0"/>
              <a:cs typeface="Arial" pitchFamily="34" charset="0"/>
              <a:sym typeface="Arial" pitchFamily="34" charset="0"/>
            </a:endParaRPr>
          </a:p>
          <a:p>
            <a:pPr marL="804863" lvl="1" indent="-347663" algn="l" defTabSz="914400">
              <a:spcBef>
                <a:spcPts val="600"/>
              </a:spcBef>
              <a:buClr>
                <a:srgbClr val="BFBFBF"/>
              </a:buClr>
              <a:buSzPct val="100000"/>
              <a:buFont typeface="ArialMT" charset="0"/>
              <a:buChar char="–"/>
            </a:pPr>
            <a:r>
              <a:rPr lang="es-ES_tradnl" sz="3400" dirty="0" err="1">
                <a:solidFill>
                  <a:srgbClr val="BFBFBF"/>
                </a:solidFill>
                <a:latin typeface="Arial" pitchFamily="34" charset="0"/>
                <a:cs typeface="Arial" pitchFamily="34" charset="0"/>
                <a:sym typeface="Arial" pitchFamily="34" charset="0"/>
              </a:rPr>
              <a:t>Hard</a:t>
            </a:r>
            <a:r>
              <a:rPr lang="es-ES_tradnl" sz="3400" dirty="0">
                <a:solidFill>
                  <a:srgbClr val="BFBFBF"/>
                </a:solidFill>
                <a:latin typeface="Arial" pitchFamily="34" charset="0"/>
                <a:cs typeface="Arial" pitchFamily="34" charset="0"/>
                <a:sym typeface="Arial" pitchFamily="34" charset="0"/>
              </a:rPr>
              <a:t> to </a:t>
            </a:r>
            <a:r>
              <a:rPr lang="es-ES_tradnl" sz="3400" dirty="0" err="1">
                <a:solidFill>
                  <a:srgbClr val="BFBFBF"/>
                </a:solidFill>
                <a:latin typeface="Arial" pitchFamily="34" charset="0"/>
                <a:cs typeface="Arial" pitchFamily="34" charset="0"/>
                <a:sym typeface="Arial" pitchFamily="34" charset="0"/>
              </a:rPr>
              <a:t>document</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but</a:t>
            </a:r>
            <a:r>
              <a:rPr lang="es-ES_tradnl" sz="3400" dirty="0">
                <a:solidFill>
                  <a:srgbClr val="BFBFBF"/>
                </a:solidFill>
                <a:latin typeface="Arial" pitchFamily="34" charset="0"/>
                <a:cs typeface="Arial" pitchFamily="34" charset="0"/>
                <a:sym typeface="Arial" pitchFamily="34" charset="0"/>
              </a:rPr>
              <a:t> NTSB </a:t>
            </a:r>
            <a:r>
              <a:rPr lang="es-ES_tradnl" sz="3400" dirty="0" err="1">
                <a:solidFill>
                  <a:srgbClr val="BFBFBF"/>
                </a:solidFill>
                <a:latin typeface="Arial" pitchFamily="34" charset="0"/>
                <a:cs typeface="Arial" pitchFamily="34" charset="0"/>
                <a:sym typeface="Arial" pitchFamily="34" charset="0"/>
              </a:rPr>
              <a:t>cited</a:t>
            </a:r>
            <a:r>
              <a:rPr lang="es-ES_tradnl" sz="3400" dirty="0">
                <a:solidFill>
                  <a:srgbClr val="BFBFBF"/>
                </a:solidFill>
                <a:latin typeface="Arial" pitchFamily="34" charset="0"/>
                <a:cs typeface="Arial" pitchFamily="34" charset="0"/>
                <a:sym typeface="Arial" pitchFamily="34" charset="0"/>
              </a:rPr>
              <a:t> fatigue as a factor in 1993 DC8 </a:t>
            </a:r>
            <a:r>
              <a:rPr lang="es-ES_tradnl" sz="3400" dirty="0" err="1">
                <a:solidFill>
                  <a:srgbClr val="BFBFBF"/>
                </a:solidFill>
                <a:latin typeface="Arial" pitchFamily="34" charset="0"/>
                <a:cs typeface="Arial" pitchFamily="34" charset="0"/>
                <a:sym typeface="Arial" pitchFamily="34" charset="0"/>
              </a:rPr>
              <a:t>accident</a:t>
            </a:r>
            <a:endParaRPr lang="es-ES_tradnl" sz="3400" dirty="0">
              <a:solidFill>
                <a:srgbClr val="BFBFBF"/>
              </a:solidFill>
              <a:latin typeface="Arial" pitchFamily="34" charset="0"/>
              <a:cs typeface="Arial" pitchFamily="34" charset="0"/>
              <a:sym typeface="Arial" pitchFamily="34" charset="0"/>
            </a:endParaRPr>
          </a:p>
          <a:p>
            <a:pPr marL="804863" lvl="1" indent="-347663" algn="l" defTabSz="914400">
              <a:spcBef>
                <a:spcPts val="600"/>
              </a:spcBef>
              <a:buClr>
                <a:srgbClr val="BFBFBF"/>
              </a:buClr>
              <a:buSzPct val="100000"/>
              <a:buFont typeface="ArialMT" charset="0"/>
              <a:buChar char="–"/>
            </a:pPr>
            <a:r>
              <a:rPr lang="es-ES_tradnl" sz="3400" dirty="0">
                <a:solidFill>
                  <a:srgbClr val="BFBFBF"/>
                </a:solidFill>
                <a:latin typeface="Arial" pitchFamily="34" charset="0"/>
                <a:cs typeface="Arial" pitchFamily="34" charset="0"/>
                <a:sym typeface="Arial" pitchFamily="34" charset="0"/>
              </a:rPr>
              <a:t>American 1420 at Little Rock</a:t>
            </a:r>
          </a:p>
          <a:p>
            <a:pPr marL="804863" lvl="1" indent="-347663" algn="l" defTabSz="914400">
              <a:spcBef>
                <a:spcPts val="600"/>
              </a:spcBef>
              <a:buClr>
                <a:srgbClr val="BFBFBF"/>
              </a:buClr>
              <a:buSzPct val="100000"/>
              <a:buFont typeface="ArialMT" charset="0"/>
              <a:buChar char="–"/>
            </a:pPr>
            <a:r>
              <a:rPr lang="es-ES_tradnl" sz="3400" dirty="0" err="1">
                <a:solidFill>
                  <a:srgbClr val="BFBFBF"/>
                </a:solidFill>
                <a:latin typeface="Arial" pitchFamily="34" charset="0"/>
                <a:cs typeface="Arial" pitchFamily="34" charset="0"/>
                <a:sym typeface="Arial" pitchFamily="34" charset="0"/>
              </a:rPr>
              <a:t>Colgan</a:t>
            </a:r>
            <a:r>
              <a:rPr lang="es-ES_tradnl" sz="3400" dirty="0">
                <a:solidFill>
                  <a:srgbClr val="BFBFBF"/>
                </a:solidFill>
                <a:latin typeface="Arial" pitchFamily="34" charset="0"/>
                <a:cs typeface="Arial" pitchFamily="34" charset="0"/>
                <a:sym typeface="Arial" pitchFamily="34" charset="0"/>
              </a:rPr>
              <a:t> Air </a:t>
            </a:r>
          </a:p>
          <a:p>
            <a:pPr marL="425450" indent="-425450" algn="l" defTabSz="914400">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Research</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rcRect/>
          <a:stretch>
            <a:fillRect/>
          </a:stretch>
        </p:blipFill>
        <p:spPr bwMode="auto">
          <a:xfrm>
            <a:off x="217488" y="217488"/>
            <a:ext cx="8321675" cy="9048750"/>
          </a:xfrm>
          <a:prstGeom prst="rect">
            <a:avLst/>
          </a:prstGeom>
          <a:noFill/>
          <a:ln w="9525">
            <a:noFill/>
            <a:miter lim="800000"/>
            <a:headEnd/>
            <a:tailEnd/>
          </a:ln>
        </p:spPr>
      </p:pic>
      <p:pic>
        <p:nvPicPr>
          <p:cNvPr id="11" name="Imagen 10"/>
          <p:cNvPicPr>
            <a:picLocks noChangeAspect="1"/>
          </p:cNvPicPr>
          <p:nvPr/>
        </p:nvPicPr>
        <p:blipFill>
          <a:blip r:embed="rId4"/>
          <a:srcRect/>
          <a:stretch>
            <a:fillRect/>
          </a:stretch>
        </p:blipFill>
        <p:spPr bwMode="auto">
          <a:xfrm>
            <a:off x="2925763" y="4324350"/>
            <a:ext cx="10079037" cy="5429250"/>
          </a:xfrm>
          <a:prstGeom prst="rect">
            <a:avLst/>
          </a:prstGeom>
          <a:noFill/>
          <a:ln w="9525">
            <a:noFill/>
            <a:miter lim="800000"/>
            <a:headEnd/>
            <a:tailEnd/>
          </a:ln>
        </p:spPr>
      </p:pic>
      <p:pic>
        <p:nvPicPr>
          <p:cNvPr id="12" name="Imagen 11"/>
          <p:cNvPicPr>
            <a:picLocks noChangeAspect="1"/>
          </p:cNvPicPr>
          <p:nvPr/>
        </p:nvPicPr>
        <p:blipFill>
          <a:blip r:embed="rId5"/>
          <a:srcRect/>
          <a:stretch>
            <a:fillRect/>
          </a:stretch>
        </p:blipFill>
        <p:spPr bwMode="auto">
          <a:xfrm>
            <a:off x="4010025" y="0"/>
            <a:ext cx="8304213" cy="9105900"/>
          </a:xfrm>
          <a:prstGeom prst="rect">
            <a:avLst/>
          </a:prstGeom>
          <a:noFill/>
          <a:ln w="9525">
            <a:noFill/>
            <a:miter lim="800000"/>
            <a:headEnd/>
            <a:tailEnd/>
          </a:ln>
        </p:spPr>
      </p:pic>
      <p:pic>
        <p:nvPicPr>
          <p:cNvPr id="13" name="Imagen 12"/>
          <p:cNvPicPr>
            <a:picLocks noChangeAspect="1"/>
          </p:cNvPicPr>
          <p:nvPr/>
        </p:nvPicPr>
        <p:blipFill>
          <a:blip r:embed="rId6"/>
          <a:srcRect/>
          <a:stretch>
            <a:fillRect/>
          </a:stretch>
        </p:blipFill>
        <p:spPr bwMode="auto">
          <a:xfrm>
            <a:off x="217488" y="1771650"/>
            <a:ext cx="8162925" cy="5100638"/>
          </a:xfrm>
          <a:prstGeom prst="rect">
            <a:avLst/>
          </a:prstGeom>
          <a:noFill/>
          <a:ln w="9525">
            <a:noFill/>
            <a:miter lim="800000"/>
            <a:headEnd/>
            <a:tailEnd/>
          </a:ln>
        </p:spPr>
      </p:pic>
      <p:pic>
        <p:nvPicPr>
          <p:cNvPr id="14" name="Imagen 13"/>
          <p:cNvPicPr>
            <a:picLocks noChangeAspect="1"/>
          </p:cNvPicPr>
          <p:nvPr/>
        </p:nvPicPr>
        <p:blipFill>
          <a:blip r:embed="rId7"/>
          <a:srcRect/>
          <a:stretch>
            <a:fillRect/>
          </a:stretch>
        </p:blipFill>
        <p:spPr bwMode="auto">
          <a:xfrm>
            <a:off x="217488" y="217488"/>
            <a:ext cx="13193712" cy="8343900"/>
          </a:xfrm>
          <a:prstGeom prst="rect">
            <a:avLst/>
          </a:prstGeom>
          <a:noFill/>
          <a:ln w="9525">
            <a:noFill/>
            <a:miter lim="800000"/>
            <a:headEnd/>
            <a:tailEnd/>
          </a:ln>
        </p:spPr>
      </p:pic>
      <p:pic>
        <p:nvPicPr>
          <p:cNvPr id="15" name="Imagen 14"/>
          <p:cNvPicPr>
            <a:picLocks noChangeAspect="1"/>
          </p:cNvPicPr>
          <p:nvPr/>
        </p:nvPicPr>
        <p:blipFill>
          <a:blip r:embed="rId8"/>
          <a:srcRect/>
          <a:stretch>
            <a:fillRect/>
          </a:stretch>
        </p:blipFill>
        <p:spPr bwMode="auto">
          <a:xfrm>
            <a:off x="2219325" y="201613"/>
            <a:ext cx="6319838" cy="8901112"/>
          </a:xfrm>
          <a:prstGeom prst="rect">
            <a:avLst/>
          </a:prstGeom>
          <a:noFill/>
          <a:ln w="9525">
            <a:noFill/>
            <a:miter lim="800000"/>
            <a:headEnd/>
            <a:tailEnd/>
          </a:ln>
        </p:spPr>
      </p:pic>
      <p:pic>
        <p:nvPicPr>
          <p:cNvPr id="16" name="Imagen 15"/>
          <p:cNvPicPr>
            <a:picLocks noChangeAspect="1"/>
          </p:cNvPicPr>
          <p:nvPr/>
        </p:nvPicPr>
        <p:blipFill>
          <a:blip r:embed="rId9"/>
          <a:srcRect/>
          <a:stretch>
            <a:fillRect/>
          </a:stretch>
        </p:blipFill>
        <p:spPr bwMode="auto">
          <a:xfrm>
            <a:off x="433388" y="1936750"/>
            <a:ext cx="12257087" cy="7165975"/>
          </a:xfrm>
          <a:prstGeom prst="rect">
            <a:avLst/>
          </a:prstGeom>
          <a:noFill/>
          <a:ln w="9525">
            <a:noFill/>
            <a:miter lim="800000"/>
            <a:headEnd/>
            <a:tailEnd/>
          </a:ln>
        </p:spPr>
      </p:pic>
      <p:pic>
        <p:nvPicPr>
          <p:cNvPr id="17" name="Imagen 16"/>
          <p:cNvPicPr>
            <a:picLocks noChangeAspect="1"/>
          </p:cNvPicPr>
          <p:nvPr/>
        </p:nvPicPr>
        <p:blipFill>
          <a:blip r:embed="rId10"/>
          <a:srcRect/>
          <a:stretch>
            <a:fillRect/>
          </a:stretch>
        </p:blipFill>
        <p:spPr bwMode="auto">
          <a:xfrm>
            <a:off x="955675" y="1192213"/>
            <a:ext cx="11358563" cy="9283700"/>
          </a:xfrm>
          <a:prstGeom prst="rect">
            <a:avLst/>
          </a:prstGeom>
          <a:noFill/>
          <a:ln w="9525">
            <a:noFill/>
            <a:miter lim="800000"/>
            <a:headEnd/>
            <a:tailEnd/>
          </a:ln>
        </p:spPr>
      </p:pic>
      <p:pic>
        <p:nvPicPr>
          <p:cNvPr id="10" name="Picture 9" descr="New GVP logo.jpg"/>
          <p:cNvPicPr>
            <a:picLocks noChangeAspect="1"/>
          </p:cNvPicPr>
          <p:nvPr/>
        </p:nvPicPr>
        <p:blipFill>
          <a:blip r:embed="rId11"/>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7 Imagen" descr="LogoIFALPA.jpg"/>
          <p:cNvPicPr>
            <a:picLocks noChangeAspect="1"/>
          </p:cNvPicPr>
          <p:nvPr/>
        </p:nvPicPr>
        <p:blipFill>
          <a:blip r:embed="rId2"/>
          <a:srcRect/>
          <a:stretch>
            <a:fillRect/>
          </a:stretch>
        </p:blipFill>
        <p:spPr bwMode="auto">
          <a:xfrm>
            <a:off x="4443413" y="2492375"/>
            <a:ext cx="4335462" cy="1973263"/>
          </a:xfrm>
          <a:prstGeom prst="rect">
            <a:avLst/>
          </a:prstGeom>
          <a:noFill/>
          <a:ln w="9525">
            <a:noFill/>
            <a:miter lim="800000"/>
            <a:headEnd/>
            <a:tailEnd/>
          </a:ln>
        </p:spPr>
      </p:pic>
      <p:sp>
        <p:nvSpPr>
          <p:cNvPr id="50179" name="Line 130"/>
          <p:cNvSpPr>
            <a:spLocks noChangeShapeType="1"/>
          </p:cNvSpPr>
          <p:nvPr/>
        </p:nvSpPr>
        <p:spPr bwMode="auto">
          <a:xfrm rot="1836385" flipH="1" flipV="1">
            <a:off x="6224588" y="4657725"/>
            <a:ext cx="771525" cy="1304925"/>
          </a:xfrm>
          <a:prstGeom prst="line">
            <a:avLst/>
          </a:prstGeom>
          <a:noFill/>
          <a:ln w="57150">
            <a:solidFill>
              <a:srgbClr val="FF0000"/>
            </a:solidFill>
            <a:round/>
            <a:headEnd type="stealth" w="lg" len="lg"/>
            <a:tailEnd type="stealth" w="lg" len="lg"/>
          </a:ln>
        </p:spPr>
        <p:txBody>
          <a:bodyPr wrap="none" lIns="130046" tIns="65023" rIns="130046" bIns="65023" anchor="ctr"/>
          <a:lstStyle/>
          <a:p>
            <a:endParaRPr lang="es-MX"/>
          </a:p>
        </p:txBody>
      </p:sp>
      <p:pic>
        <p:nvPicPr>
          <p:cNvPr id="50180" name="Imagen 7"/>
          <p:cNvPicPr>
            <a:picLocks noChangeAspect="1"/>
          </p:cNvPicPr>
          <p:nvPr/>
        </p:nvPicPr>
        <p:blipFill>
          <a:blip r:embed="rId3"/>
          <a:srcRect/>
          <a:stretch>
            <a:fillRect/>
          </a:stretch>
        </p:blipFill>
        <p:spPr bwMode="auto">
          <a:xfrm>
            <a:off x="4984750" y="6180138"/>
            <a:ext cx="3159125" cy="2909887"/>
          </a:xfrm>
          <a:prstGeom prst="rect">
            <a:avLst/>
          </a:prstGeom>
          <a:noFill/>
          <a:ln w="9525">
            <a:noFill/>
            <a:miter lim="800000"/>
            <a:headEnd/>
            <a:tailEnd/>
          </a:ln>
        </p:spPr>
      </p:pic>
      <p:pic>
        <p:nvPicPr>
          <p:cNvPr id="9" name="Picture 8" descr="New GVP logo.jpg"/>
          <p:cNvPicPr>
            <a:picLocks noChangeAspect="1"/>
          </p:cNvPicPr>
          <p:nvPr/>
        </p:nvPicPr>
        <p:blipFill>
          <a:blip r:embed="rId4"/>
          <a:stretch>
            <a:fillRect/>
          </a:stretch>
        </p:blipFill>
        <p:spPr>
          <a:xfrm>
            <a:off x="4479988" y="2500536"/>
            <a:ext cx="4405334" cy="2016000"/>
          </a:xfrm>
          <a:prstGeom prst="rect">
            <a:avLst/>
          </a:prstGeom>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61950"/>
            <a:ext cx="13004800" cy="1336675"/>
          </a:xfrm>
        </p:spPr>
        <p:txBody>
          <a:bodyPr lIns="130046" tIns="65023" rIns="130046" bIns="65023">
            <a:normAutofit fontScale="90000"/>
          </a:bodyPr>
          <a:lstStyle/>
          <a:p>
            <a:pPr eaLnBrk="1" fontAlgn="auto" hangingPunct="1">
              <a:spcAft>
                <a:spcPts val="0"/>
              </a:spcAft>
              <a:defRPr/>
            </a:pPr>
            <a:r>
              <a:rPr lang="es-ES" sz="6900" dirty="0" smtClean="0">
                <a:solidFill>
                  <a:srgbClr val="FF0000"/>
                </a:solidFill>
                <a:latin typeface="Arial" pitchFamily="34" charset="0"/>
              </a:rPr>
              <a:t>ICAO </a:t>
            </a:r>
            <a:r>
              <a:rPr lang="es-ES" sz="6900" dirty="0" err="1" smtClean="0">
                <a:solidFill>
                  <a:srgbClr val="FF0000"/>
                </a:solidFill>
                <a:latin typeface="Arial" pitchFamily="34" charset="0"/>
              </a:rPr>
              <a:t>Annex</a:t>
            </a:r>
            <a:r>
              <a:rPr lang="es-ES" sz="6900" dirty="0" smtClean="0">
                <a:solidFill>
                  <a:srgbClr val="FF0000"/>
                </a:solidFill>
                <a:latin typeface="Arial" pitchFamily="34" charset="0"/>
              </a:rPr>
              <a:t> 6 </a:t>
            </a:r>
            <a:r>
              <a:rPr lang="es-ES" sz="6900" dirty="0" err="1" smtClean="0">
                <a:solidFill>
                  <a:srgbClr val="FF0000"/>
                </a:solidFill>
                <a:latin typeface="Arial" pitchFamily="34" charset="0"/>
              </a:rPr>
              <a:t>Operation</a:t>
            </a:r>
            <a:r>
              <a:rPr lang="es-ES" sz="6900" dirty="0" smtClean="0">
                <a:solidFill>
                  <a:srgbClr val="FF0000"/>
                </a:solidFill>
                <a:latin typeface="Arial" pitchFamily="34" charset="0"/>
              </a:rPr>
              <a:t> of </a:t>
            </a:r>
            <a:r>
              <a:rPr lang="es-ES" sz="6900" dirty="0" err="1" smtClean="0">
                <a:solidFill>
                  <a:srgbClr val="FF0000"/>
                </a:solidFill>
                <a:latin typeface="Arial" pitchFamily="34" charset="0"/>
              </a:rPr>
              <a:t>Aircraft</a:t>
            </a:r>
            <a:r>
              <a:rPr lang="es-ES" dirty="0" smtClean="0"/>
              <a:t/>
            </a:r>
            <a:br>
              <a:rPr lang="es-ES" dirty="0" smtClean="0"/>
            </a:br>
            <a:endParaRPr lang="es-ES" dirty="0"/>
          </a:p>
        </p:txBody>
      </p:sp>
      <p:sp>
        <p:nvSpPr>
          <p:cNvPr id="3" name="2 Marcador de contenido"/>
          <p:cNvSpPr>
            <a:spLocks noGrp="1"/>
          </p:cNvSpPr>
          <p:nvPr>
            <p:ph idx="1"/>
          </p:nvPr>
        </p:nvSpPr>
        <p:spPr>
          <a:xfrm>
            <a:off x="454025" y="2474913"/>
            <a:ext cx="12169775" cy="6338887"/>
          </a:xfrm>
        </p:spPr>
        <p:txBody>
          <a:bodyPr wrap="square" lIns="130046" tIns="65023" rIns="130046" bIns="65023" numCol="1" anchor="t" anchorCtr="0" compatLnSpc="1">
            <a:prstTxWarp prst="textNoShape">
              <a:avLst/>
            </a:prstTxWarp>
          </a:bodyPr>
          <a:lstStyle/>
          <a:p>
            <a:pPr eaLnBrk="1" hangingPunct="1">
              <a:lnSpc>
                <a:spcPct val="90000"/>
              </a:lnSpc>
              <a:defRPr/>
            </a:pPr>
            <a:r>
              <a:rPr lang="en-US" i="1" dirty="0" smtClean="0">
                <a:solidFill>
                  <a:schemeClr val="bg1"/>
                </a:solidFill>
                <a:effectLst>
                  <a:outerShdw blurRad="38100" dist="38100" dir="2700000" algn="tl">
                    <a:srgbClr val="0064E2"/>
                  </a:outerShdw>
                </a:effectLst>
              </a:rPr>
              <a:t>Fatigue. A physiological state of reduced mental or physical  </a:t>
            </a:r>
            <a:r>
              <a:rPr lang="en-US" dirty="0" smtClean="0">
                <a:solidFill>
                  <a:schemeClr val="bg1"/>
                </a:solidFill>
                <a:effectLst>
                  <a:outerShdw blurRad="38100" dist="38100" dir="2700000" algn="tl">
                    <a:srgbClr val="0064E2"/>
                  </a:outerShdw>
                </a:effectLst>
              </a:rPr>
              <a:t>performance capability resulting from </a:t>
            </a:r>
            <a:r>
              <a:rPr lang="en-US" u="sng" dirty="0" smtClean="0">
                <a:solidFill>
                  <a:schemeClr val="bg1"/>
                </a:solidFill>
                <a:effectLst>
                  <a:outerShdw blurRad="38100" dist="38100" dir="2700000" algn="tl">
                    <a:srgbClr val="0064E2"/>
                  </a:outerShdw>
                </a:effectLst>
              </a:rPr>
              <a:t>sleep loss or extended wakefulness and/or physical activity</a:t>
            </a:r>
            <a:r>
              <a:rPr lang="en-US" dirty="0" smtClean="0">
                <a:solidFill>
                  <a:schemeClr val="bg1"/>
                </a:solidFill>
                <a:effectLst>
                  <a:outerShdw blurRad="38100" dist="38100" dir="2700000" algn="tl">
                    <a:srgbClr val="0064E2"/>
                  </a:outerShdw>
                </a:effectLst>
              </a:rPr>
              <a:t> that can impair a crew member’s alertness and ability to safely operate an aircraft or perform safety related duties.</a:t>
            </a:r>
          </a:p>
          <a:p>
            <a:pPr eaLnBrk="1" hangingPunct="1">
              <a:lnSpc>
                <a:spcPct val="90000"/>
              </a:lnSpc>
              <a:defRPr/>
            </a:pPr>
            <a:r>
              <a:rPr lang="es-ES_tradnl" i="1" dirty="0" smtClean="0">
                <a:solidFill>
                  <a:schemeClr val="bg1"/>
                </a:solidFill>
                <a:effectLst>
                  <a:outerShdw blurRad="38100" dist="38100" dir="2700000" algn="tl">
                    <a:srgbClr val="0064E2"/>
                  </a:outerShdw>
                </a:effectLst>
              </a:rPr>
              <a:t>Fatiga</a:t>
            </a:r>
            <a:r>
              <a:rPr lang="es-ES_tradnl" dirty="0">
                <a:solidFill>
                  <a:schemeClr val="bg1"/>
                </a:solidFill>
                <a:effectLst>
                  <a:outerShdw blurRad="38100" dist="38100" dir="2700000" algn="tl">
                    <a:srgbClr val="0064E2"/>
                  </a:outerShdw>
                </a:effectLst>
              </a:rPr>
              <a:t>. Estado fisiológico de capacidad reducida de desempeño mental o físico resultado de la </a:t>
            </a:r>
            <a:r>
              <a:rPr lang="es-ES_tradnl" u="sng" dirty="0">
                <a:solidFill>
                  <a:schemeClr val="bg1"/>
                </a:solidFill>
                <a:effectLst>
                  <a:outerShdw blurRad="38100" dist="38100" dir="2700000" algn="tl">
                    <a:srgbClr val="0064E2"/>
                  </a:outerShdw>
                </a:effectLst>
              </a:rPr>
              <a:t>perdida de sueño o vigilia de sueño extendida y/o actividad física</a:t>
            </a:r>
            <a:r>
              <a:rPr lang="es-ES_tradnl" dirty="0">
                <a:solidFill>
                  <a:schemeClr val="bg1"/>
                </a:solidFill>
                <a:effectLst>
                  <a:outerShdw blurRad="38100" dist="38100" dir="2700000" algn="tl">
                    <a:srgbClr val="0064E2"/>
                  </a:outerShdw>
                </a:effectLst>
              </a:rPr>
              <a:t> que puede deteriorar la vigilancia y habilidad de operar una aeronave o desempeñar trabajos relacionados a la seguridad de un tripulante</a:t>
            </a:r>
          </a:p>
          <a:p>
            <a:pPr eaLnBrk="1" hangingPunct="1">
              <a:lnSpc>
                <a:spcPct val="90000"/>
              </a:lnSpc>
              <a:defRPr/>
            </a:pPr>
            <a:endParaRPr lang="en-US" dirty="0">
              <a:effectLst>
                <a:outerShdw blurRad="38100" dist="38100" dir="2700000" algn="tl">
                  <a:srgbClr val="0064E2"/>
                </a:outerShdw>
              </a:effectLst>
            </a:endParaRPr>
          </a:p>
          <a:p>
            <a:pPr eaLnBrk="1" hangingPunct="1">
              <a:lnSpc>
                <a:spcPct val="90000"/>
              </a:lnSpc>
              <a:defRPr/>
            </a:pPr>
            <a:endParaRPr lang="es-ES" dirty="0">
              <a:effectLst>
                <a:outerShdw blurRad="38100" dist="38100" dir="2700000" algn="tl">
                  <a:srgbClr val="0064E2"/>
                </a:outerShdw>
              </a:effectLst>
            </a:endParaRPr>
          </a:p>
        </p:txBody>
      </p:sp>
      <p:sp>
        <p:nvSpPr>
          <p:cNvPr id="53252" name="Line 4"/>
          <p:cNvSpPr>
            <a:spLocks noChangeShapeType="1"/>
          </p:cNvSpPr>
          <p:nvPr/>
        </p:nvSpPr>
        <p:spPr bwMode="auto">
          <a:xfrm>
            <a:off x="989013" y="2165350"/>
            <a:ext cx="10947400" cy="0"/>
          </a:xfrm>
          <a:prstGeom prst="line">
            <a:avLst/>
          </a:prstGeom>
          <a:noFill/>
          <a:ln w="19050">
            <a:solidFill>
              <a:srgbClr val="FF0000"/>
            </a:solidFill>
            <a:round/>
            <a:headEnd/>
            <a:tailEnd/>
          </a:ln>
        </p:spPr>
        <p:txBody>
          <a:bodyPr wrap="none" lIns="130046" tIns="65023" rIns="130046" bIns="65023" anchor="ctr"/>
          <a:lstStyle/>
          <a:p>
            <a:endParaRPr lang="es-MX"/>
          </a:p>
        </p:txBody>
      </p:sp>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idx="1"/>
          </p:nvPr>
        </p:nvSpPr>
        <p:spPr bwMode="auto">
          <a:xfrm>
            <a:off x="525463" y="2139950"/>
            <a:ext cx="11953875" cy="7143750"/>
          </a:xfrm>
          <a:noFill/>
          <a:ln>
            <a:miter lim="800000"/>
            <a:headEnd/>
            <a:tailEnd/>
          </a:ln>
        </p:spPr>
        <p:txBody>
          <a:bodyPr wrap="square" lIns="130046" tIns="65023" rIns="130046" bIns="65023" numCol="1" anchor="t" anchorCtr="0" compatLnSpc="1">
            <a:prstTxWarp prst="textNoShape">
              <a:avLst/>
            </a:prstTxWarp>
          </a:bodyPr>
          <a:lstStyle/>
          <a:p>
            <a:pPr eaLnBrk="1" hangingPunct="1">
              <a:buFont typeface="Wingdings" pitchFamily="2" charset="2"/>
              <a:buChar char=""/>
            </a:pPr>
            <a:r>
              <a:rPr lang="en-US" smtClean="0">
                <a:solidFill>
                  <a:schemeClr val="bg1"/>
                </a:solidFill>
              </a:rPr>
              <a:t>9.6 Flight time, flight duty periods, duty periods and rest periods for fatigue management</a:t>
            </a:r>
          </a:p>
          <a:p>
            <a:pPr lvl="1" eaLnBrk="1" hangingPunct="1">
              <a:buFont typeface="Wingdings" pitchFamily="2" charset="2"/>
              <a:buChar char=""/>
            </a:pPr>
            <a:r>
              <a:rPr lang="en-US" smtClean="0">
                <a:solidFill>
                  <a:schemeClr val="bg1"/>
                </a:solidFill>
              </a:rPr>
              <a:t>For the purpose of managing fatigue, the State of the Operator shall establish regulations specifying the limitations applicable to the flight time, flight duty periods, duty periods and rest periods for flight crew members. </a:t>
            </a:r>
            <a:r>
              <a:rPr lang="en-US" u="sng" smtClean="0">
                <a:solidFill>
                  <a:schemeClr val="bg1"/>
                </a:solidFill>
              </a:rPr>
              <a:t>These regulations shall be based upon scientific principles and knowledge</a:t>
            </a:r>
            <a:r>
              <a:rPr lang="en-US" smtClean="0">
                <a:solidFill>
                  <a:schemeClr val="bg1"/>
                </a:solidFill>
              </a:rPr>
              <a:t>, where available, with the aim of ensuring that flight crew members are performing at an adequate level of alertness.</a:t>
            </a:r>
          </a:p>
          <a:p>
            <a:pPr eaLnBrk="1" hangingPunct="1">
              <a:buFont typeface="Wingdings" pitchFamily="2" charset="2"/>
              <a:buChar char=""/>
            </a:pPr>
            <a:endParaRPr lang="en-US" smtClean="0"/>
          </a:p>
          <a:p>
            <a:pPr eaLnBrk="1" hangingPunct="1">
              <a:buFont typeface="Wingdings" pitchFamily="2" charset="2"/>
              <a:buChar char=""/>
            </a:pPr>
            <a:endParaRPr lang="es-ES" smtClean="0"/>
          </a:p>
        </p:txBody>
      </p:sp>
      <p:sp>
        <p:nvSpPr>
          <p:cNvPr id="54275" name="Line 4"/>
          <p:cNvSpPr>
            <a:spLocks noChangeShapeType="1"/>
          </p:cNvSpPr>
          <p:nvPr/>
        </p:nvSpPr>
        <p:spPr bwMode="auto">
          <a:xfrm>
            <a:off x="989013" y="2165350"/>
            <a:ext cx="10947400" cy="0"/>
          </a:xfrm>
          <a:prstGeom prst="line">
            <a:avLst/>
          </a:prstGeom>
          <a:noFill/>
          <a:ln w="19050">
            <a:solidFill>
              <a:srgbClr val="FF0000"/>
            </a:solidFill>
            <a:round/>
            <a:headEnd/>
            <a:tailEnd/>
          </a:ln>
        </p:spPr>
        <p:txBody>
          <a:bodyPr wrap="none" lIns="130046" tIns="65023" rIns="130046" bIns="65023" anchor="ctr"/>
          <a:lstStyle/>
          <a:p>
            <a:endParaRPr lang="es-MX"/>
          </a:p>
        </p:txBody>
      </p:sp>
      <p:sp>
        <p:nvSpPr>
          <p:cNvPr id="6" name="1 Título"/>
          <p:cNvSpPr>
            <a:spLocks noGrp="1"/>
          </p:cNvSpPr>
          <p:nvPr>
            <p:ph type="title"/>
          </p:nvPr>
        </p:nvSpPr>
        <p:spPr/>
        <p:txBody>
          <a:bodyPr lIns="130046" tIns="65023" rIns="130046" bIns="65023">
            <a:normAutofit fontScale="90000"/>
          </a:bodyPr>
          <a:lstStyle/>
          <a:p>
            <a:pPr eaLnBrk="1" fontAlgn="auto" hangingPunct="1">
              <a:spcAft>
                <a:spcPts val="0"/>
              </a:spcAft>
              <a:defRPr/>
            </a:pPr>
            <a:r>
              <a:rPr lang="es-ES" sz="6900" dirty="0" smtClean="0">
                <a:solidFill>
                  <a:srgbClr val="FF0000"/>
                </a:solidFill>
                <a:latin typeface="Arial" pitchFamily="34" charset="0"/>
              </a:rPr>
              <a:t>ICAO </a:t>
            </a:r>
            <a:r>
              <a:rPr lang="es-ES" sz="6900" dirty="0" err="1" smtClean="0">
                <a:solidFill>
                  <a:srgbClr val="FF0000"/>
                </a:solidFill>
                <a:latin typeface="Arial" pitchFamily="34" charset="0"/>
              </a:rPr>
              <a:t>Annex</a:t>
            </a:r>
            <a:r>
              <a:rPr lang="es-ES" sz="6900" dirty="0" smtClean="0">
                <a:solidFill>
                  <a:srgbClr val="FF0000"/>
                </a:solidFill>
                <a:latin typeface="Arial" pitchFamily="34" charset="0"/>
              </a:rPr>
              <a:t> 6 </a:t>
            </a:r>
            <a:r>
              <a:rPr lang="es-ES" sz="6900" dirty="0" err="1" smtClean="0">
                <a:solidFill>
                  <a:srgbClr val="FF0000"/>
                </a:solidFill>
                <a:latin typeface="Arial" pitchFamily="34" charset="0"/>
              </a:rPr>
              <a:t>Operation</a:t>
            </a:r>
            <a:r>
              <a:rPr lang="es-ES" sz="6900" dirty="0" smtClean="0">
                <a:solidFill>
                  <a:srgbClr val="FF0000"/>
                </a:solidFill>
                <a:latin typeface="Arial" pitchFamily="34" charset="0"/>
              </a:rPr>
              <a:t> of </a:t>
            </a:r>
            <a:r>
              <a:rPr lang="es-ES" sz="6900" dirty="0" err="1" smtClean="0">
                <a:solidFill>
                  <a:srgbClr val="FF0000"/>
                </a:solidFill>
                <a:latin typeface="Arial" pitchFamily="34" charset="0"/>
              </a:rPr>
              <a:t>Aircraft</a:t>
            </a:r>
            <a:r>
              <a:rPr lang="es-ES" dirty="0" smtClean="0"/>
              <a:t/>
            </a:r>
            <a:br>
              <a:rPr lang="es-ES" dirty="0" smtClean="0"/>
            </a:br>
            <a:endParaRPr lang="es-ES" dirty="0"/>
          </a:p>
        </p:txBody>
      </p:sp>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endParaRPr lang="es-MX" smtClean="0"/>
          </a:p>
        </p:txBody>
      </p:sp>
      <p:pic>
        <p:nvPicPr>
          <p:cNvPr id="61443" name="Imagen 4"/>
          <p:cNvPicPr>
            <a:picLocks noChangeAspect="1"/>
          </p:cNvPicPr>
          <p:nvPr/>
        </p:nvPicPr>
        <p:blipFill>
          <a:blip r:embed="rId2"/>
          <a:srcRect/>
          <a:stretch>
            <a:fillRect/>
          </a:stretch>
        </p:blipFill>
        <p:spPr bwMode="auto">
          <a:xfrm>
            <a:off x="0" y="217488"/>
            <a:ext cx="13004800" cy="927258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1388" y="2068513"/>
            <a:ext cx="6983412" cy="3030537"/>
          </a:xfrm>
        </p:spPr>
        <p:txBody>
          <a:bodyPr lIns="130046" tIns="65023" rIns="130046" bIns="65023">
            <a:normAutofit fontScale="90000"/>
          </a:bodyPr>
          <a:lstStyle/>
          <a:p>
            <a:pPr fontAlgn="auto">
              <a:spcAft>
                <a:spcPts val="0"/>
              </a:spcAft>
              <a:defRPr/>
            </a:pPr>
            <a:r>
              <a:rPr lang="en-US" dirty="0" smtClean="0">
                <a:solidFill>
                  <a:schemeClr val="bg1"/>
                </a:solidFill>
              </a:rPr>
              <a:t>Aviation Rulemaking Committee</a:t>
            </a:r>
            <a:endParaRPr lang="en-US" dirty="0">
              <a:solidFill>
                <a:schemeClr val="bg1"/>
              </a:solidFill>
            </a:endParaRPr>
          </a:p>
        </p:txBody>
      </p:sp>
      <p:pic>
        <p:nvPicPr>
          <p:cNvPr id="62467" name="Picture 3"/>
          <p:cNvPicPr>
            <a:picLocks noChangeAspect="1"/>
          </p:cNvPicPr>
          <p:nvPr/>
        </p:nvPicPr>
        <p:blipFill>
          <a:blip r:embed="rId2"/>
          <a:srcRect r="83566"/>
          <a:stretch>
            <a:fillRect/>
          </a:stretch>
        </p:blipFill>
        <p:spPr bwMode="auto">
          <a:xfrm>
            <a:off x="1544638" y="1460500"/>
            <a:ext cx="1273175" cy="776288"/>
          </a:xfrm>
          <a:prstGeom prst="rect">
            <a:avLst/>
          </a:prstGeom>
          <a:noFill/>
          <a:ln w="9525">
            <a:noFill/>
            <a:miter lim="800000"/>
            <a:headEnd/>
            <a:tailEnd/>
          </a:ln>
        </p:spPr>
      </p:pic>
      <p:pic>
        <p:nvPicPr>
          <p:cNvPr id="62468" name="Picture 4"/>
          <p:cNvPicPr>
            <a:picLocks noChangeAspect="1"/>
          </p:cNvPicPr>
          <p:nvPr/>
        </p:nvPicPr>
        <p:blipFill>
          <a:blip r:embed="rId3"/>
          <a:srcRect/>
          <a:stretch>
            <a:fillRect/>
          </a:stretch>
        </p:blipFill>
        <p:spPr bwMode="auto">
          <a:xfrm>
            <a:off x="4062413" y="4217988"/>
            <a:ext cx="1466850" cy="658812"/>
          </a:xfrm>
          <a:prstGeom prst="rect">
            <a:avLst/>
          </a:prstGeom>
          <a:noFill/>
          <a:ln w="9525">
            <a:noFill/>
            <a:miter lim="800000"/>
            <a:headEnd/>
            <a:tailEnd/>
          </a:ln>
        </p:spPr>
      </p:pic>
      <p:pic>
        <p:nvPicPr>
          <p:cNvPr id="62469" name="Picture 5"/>
          <p:cNvPicPr>
            <a:picLocks noChangeAspect="1"/>
          </p:cNvPicPr>
          <p:nvPr/>
        </p:nvPicPr>
        <p:blipFill>
          <a:blip r:embed="rId4"/>
          <a:srcRect/>
          <a:stretch>
            <a:fillRect/>
          </a:stretch>
        </p:blipFill>
        <p:spPr bwMode="auto">
          <a:xfrm>
            <a:off x="3792538" y="1300163"/>
            <a:ext cx="1395412" cy="1050925"/>
          </a:xfrm>
          <a:prstGeom prst="rect">
            <a:avLst/>
          </a:prstGeom>
          <a:noFill/>
          <a:ln w="9525">
            <a:noFill/>
            <a:miter lim="800000"/>
            <a:headEnd/>
            <a:tailEnd/>
          </a:ln>
        </p:spPr>
      </p:pic>
      <p:pic>
        <p:nvPicPr>
          <p:cNvPr id="62470" name="Picture 6"/>
          <p:cNvPicPr>
            <a:picLocks noChangeAspect="1"/>
          </p:cNvPicPr>
          <p:nvPr/>
        </p:nvPicPr>
        <p:blipFill>
          <a:blip r:embed="rId5"/>
          <a:srcRect/>
          <a:stretch>
            <a:fillRect/>
          </a:stretch>
        </p:blipFill>
        <p:spPr bwMode="auto">
          <a:xfrm>
            <a:off x="2492375" y="4456113"/>
            <a:ext cx="1111250" cy="1376362"/>
          </a:xfrm>
          <a:prstGeom prst="rect">
            <a:avLst/>
          </a:prstGeom>
          <a:noFill/>
          <a:ln w="9525">
            <a:noFill/>
            <a:miter lim="800000"/>
            <a:headEnd/>
            <a:tailEnd/>
          </a:ln>
        </p:spPr>
      </p:pic>
      <p:pic>
        <p:nvPicPr>
          <p:cNvPr id="62471" name="Picture 7"/>
          <p:cNvPicPr>
            <a:picLocks noChangeAspect="1"/>
          </p:cNvPicPr>
          <p:nvPr/>
        </p:nvPicPr>
        <p:blipFill>
          <a:blip r:embed="rId6"/>
          <a:srcRect/>
          <a:stretch>
            <a:fillRect/>
          </a:stretch>
        </p:blipFill>
        <p:spPr bwMode="auto">
          <a:xfrm>
            <a:off x="271463" y="2511425"/>
            <a:ext cx="3332162" cy="652463"/>
          </a:xfrm>
          <a:prstGeom prst="rect">
            <a:avLst/>
          </a:prstGeom>
          <a:noFill/>
          <a:ln w="9525">
            <a:noFill/>
            <a:miter lim="800000"/>
            <a:headEnd/>
            <a:tailEnd/>
          </a:ln>
        </p:spPr>
      </p:pic>
      <p:pic>
        <p:nvPicPr>
          <p:cNvPr id="62472" name="Picture 8"/>
          <p:cNvPicPr>
            <a:picLocks noChangeAspect="1"/>
          </p:cNvPicPr>
          <p:nvPr/>
        </p:nvPicPr>
        <p:blipFill>
          <a:blip r:embed="rId7"/>
          <a:srcRect/>
          <a:stretch>
            <a:fillRect/>
          </a:stretch>
        </p:blipFill>
        <p:spPr bwMode="auto">
          <a:xfrm>
            <a:off x="866775" y="3409950"/>
            <a:ext cx="2646363" cy="815975"/>
          </a:xfrm>
          <a:prstGeom prst="rect">
            <a:avLst/>
          </a:prstGeom>
          <a:noFill/>
          <a:ln w="9525">
            <a:noFill/>
            <a:miter lim="800000"/>
            <a:headEnd/>
            <a:tailEnd/>
          </a:ln>
        </p:spPr>
      </p:pic>
      <p:pic>
        <p:nvPicPr>
          <p:cNvPr id="62473" name="Picture 9"/>
          <p:cNvPicPr>
            <a:picLocks noChangeAspect="1"/>
          </p:cNvPicPr>
          <p:nvPr/>
        </p:nvPicPr>
        <p:blipFill>
          <a:blip r:embed="rId8"/>
          <a:srcRect/>
          <a:stretch>
            <a:fillRect/>
          </a:stretch>
        </p:blipFill>
        <p:spPr bwMode="auto">
          <a:xfrm>
            <a:off x="4283075" y="2722563"/>
            <a:ext cx="1246188" cy="1138237"/>
          </a:xfrm>
          <a:prstGeom prst="rect">
            <a:avLst/>
          </a:prstGeom>
          <a:noFill/>
          <a:ln w="9525">
            <a:noFill/>
            <a:miter lim="800000"/>
            <a:headEnd/>
            <a:tailEnd/>
          </a:ln>
        </p:spPr>
      </p:pic>
      <p:pic>
        <p:nvPicPr>
          <p:cNvPr id="62474" name="Picture 10"/>
          <p:cNvPicPr>
            <a:picLocks noChangeAspect="1"/>
          </p:cNvPicPr>
          <p:nvPr/>
        </p:nvPicPr>
        <p:blipFill>
          <a:blip r:embed="rId9"/>
          <a:srcRect/>
          <a:stretch>
            <a:fillRect/>
          </a:stretch>
        </p:blipFill>
        <p:spPr bwMode="auto">
          <a:xfrm>
            <a:off x="8994775" y="5508625"/>
            <a:ext cx="3503613" cy="1265238"/>
          </a:xfrm>
          <a:prstGeom prst="rect">
            <a:avLst/>
          </a:prstGeom>
          <a:noFill/>
          <a:ln w="9525">
            <a:noFill/>
            <a:miter lim="800000"/>
            <a:headEnd/>
            <a:tailEnd/>
          </a:ln>
        </p:spPr>
      </p:pic>
      <p:pic>
        <p:nvPicPr>
          <p:cNvPr id="11" name="Picture 10" descr="New GVP logo.jpg"/>
          <p:cNvPicPr>
            <a:picLocks noChangeAspect="1"/>
          </p:cNvPicPr>
          <p:nvPr/>
        </p:nvPicPr>
        <p:blipFill>
          <a:blip r:embed="rId10"/>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r>
              <a:rPr lang="es-ES_tradnl" dirty="0" err="1" smtClean="0">
                <a:solidFill>
                  <a:srgbClr val="FF0000"/>
                </a:solidFill>
              </a:rPr>
              <a:t>Beyond</a:t>
            </a:r>
            <a:r>
              <a:rPr lang="es-ES_tradnl" dirty="0" smtClean="0">
                <a:solidFill>
                  <a:srgbClr val="FF0000"/>
                </a:solidFill>
              </a:rPr>
              <a:t> ARC – EASA- CAP 371…..</a:t>
            </a:r>
          </a:p>
        </p:txBody>
      </p:sp>
      <p:sp>
        <p:nvSpPr>
          <p:cNvPr id="3" name="Content Placeholder 2"/>
          <p:cNvSpPr>
            <a:spLocks noGrp="1"/>
          </p:cNvSpPr>
          <p:nvPr>
            <p:ph idx="1"/>
          </p:nvPr>
        </p:nvSpPr>
        <p:spPr bwMode="auto">
          <a:xfrm>
            <a:off x="650875" y="2804169"/>
            <a:ext cx="11703050" cy="5961063"/>
          </a:xfrm>
          <a:noFill/>
          <a:ln>
            <a:miter lim="800000"/>
            <a:headEnd/>
            <a:tailEnd/>
          </a:ln>
        </p:spPr>
        <p:txBody>
          <a:bodyPr vert="horz" wrap="square" numCol="1" anchor="t" anchorCtr="0" compatLnSpc="1">
            <a:prstTxWarp prst="textNoShape">
              <a:avLst/>
            </a:prstTxWarp>
          </a:bodyPr>
          <a:lstStyle/>
          <a:p>
            <a:pPr eaLnBrk="1" hangingPunct="1">
              <a:spcBef>
                <a:spcPts val="2850"/>
              </a:spcBef>
              <a:buFont typeface="Wingdings" pitchFamily="2" charset="2"/>
              <a:buChar char=""/>
            </a:pPr>
            <a:r>
              <a:rPr lang="es-ES_tradnl" sz="4000" dirty="0" smtClean="0">
                <a:solidFill>
                  <a:schemeClr val="bg1"/>
                </a:solidFill>
              </a:rPr>
              <a:t>FRMS- </a:t>
            </a:r>
            <a:r>
              <a:rPr lang="es-ES_tradnl" sz="4000" dirty="0" err="1" smtClean="0">
                <a:solidFill>
                  <a:schemeClr val="bg1"/>
                </a:solidFill>
              </a:rPr>
              <a:t>should</a:t>
            </a:r>
            <a:r>
              <a:rPr lang="es-ES_tradnl" sz="4000" dirty="0" smtClean="0">
                <a:solidFill>
                  <a:schemeClr val="bg1"/>
                </a:solidFill>
              </a:rPr>
              <a:t> </a:t>
            </a:r>
            <a:r>
              <a:rPr lang="es-ES_tradnl" sz="4000" dirty="0" err="1" smtClean="0">
                <a:solidFill>
                  <a:schemeClr val="bg1"/>
                </a:solidFill>
              </a:rPr>
              <a:t>be</a:t>
            </a:r>
            <a:r>
              <a:rPr lang="es-ES_tradnl" sz="4000" dirty="0" smtClean="0">
                <a:solidFill>
                  <a:schemeClr val="bg1"/>
                </a:solidFill>
              </a:rPr>
              <a:t> </a:t>
            </a:r>
            <a:r>
              <a:rPr lang="es-ES_tradnl" sz="4000" dirty="0" err="1" smtClean="0">
                <a:solidFill>
                  <a:schemeClr val="bg1"/>
                </a:solidFill>
              </a:rPr>
              <a:t>implemented</a:t>
            </a:r>
            <a:endParaRPr lang="es-ES_tradnl" sz="4000" dirty="0" smtClean="0">
              <a:solidFill>
                <a:schemeClr val="bg1"/>
              </a:solidFill>
            </a:endParaRPr>
          </a:p>
          <a:p>
            <a:pPr eaLnBrk="1" hangingPunct="1">
              <a:spcBef>
                <a:spcPts val="2850"/>
              </a:spcBef>
              <a:buFont typeface="Wingdings" pitchFamily="2" charset="2"/>
              <a:buChar char=""/>
            </a:pPr>
            <a:r>
              <a:rPr lang="es-ES_tradnl" sz="4000" dirty="0" smtClean="0">
                <a:solidFill>
                  <a:schemeClr val="bg1"/>
                </a:solidFill>
              </a:rPr>
              <a:t>ULR </a:t>
            </a:r>
            <a:r>
              <a:rPr lang="es-ES_tradnl" sz="4000" dirty="0" err="1" smtClean="0">
                <a:solidFill>
                  <a:schemeClr val="bg1"/>
                </a:solidFill>
              </a:rPr>
              <a:t>flights</a:t>
            </a:r>
            <a:endParaRPr lang="es-ES_tradnl" sz="4000" dirty="0" smtClean="0">
              <a:solidFill>
                <a:schemeClr val="bg1"/>
              </a:solidFill>
            </a:endParaRPr>
          </a:p>
          <a:p>
            <a:pPr lvl="1" eaLnBrk="1" hangingPunct="1">
              <a:spcBef>
                <a:spcPts val="850"/>
              </a:spcBef>
              <a:buFont typeface="Arial" pitchFamily="34" charset="0"/>
              <a:buChar char="•"/>
            </a:pPr>
            <a:r>
              <a:rPr lang="es-ES_tradnl" sz="3400" dirty="0" err="1" smtClean="0">
                <a:solidFill>
                  <a:schemeClr val="bg1"/>
                </a:solidFill>
              </a:rPr>
              <a:t>Must</a:t>
            </a:r>
            <a:r>
              <a:rPr lang="es-ES_tradnl" sz="3400" dirty="0" smtClean="0">
                <a:solidFill>
                  <a:schemeClr val="bg1"/>
                </a:solidFill>
              </a:rPr>
              <a:t> </a:t>
            </a:r>
            <a:r>
              <a:rPr lang="es-ES_tradnl" sz="3400" dirty="0" err="1" smtClean="0">
                <a:solidFill>
                  <a:schemeClr val="bg1"/>
                </a:solidFill>
              </a:rPr>
              <a:t>develop</a:t>
            </a:r>
            <a:r>
              <a:rPr lang="es-ES_tradnl" sz="3400" dirty="0" smtClean="0">
                <a:solidFill>
                  <a:schemeClr val="bg1"/>
                </a:solidFill>
              </a:rPr>
              <a:t> a </a:t>
            </a:r>
            <a:r>
              <a:rPr lang="es-ES_tradnl" sz="3400" dirty="0" err="1" smtClean="0">
                <a:solidFill>
                  <a:schemeClr val="bg1"/>
                </a:solidFill>
              </a:rPr>
              <a:t>process</a:t>
            </a:r>
            <a:r>
              <a:rPr lang="es-ES_tradnl" sz="3400" dirty="0" smtClean="0">
                <a:solidFill>
                  <a:schemeClr val="bg1"/>
                </a:solidFill>
              </a:rPr>
              <a:t> </a:t>
            </a:r>
            <a:r>
              <a:rPr lang="es-ES_tradnl" sz="3400" dirty="0" err="1" smtClean="0">
                <a:solidFill>
                  <a:schemeClr val="bg1"/>
                </a:solidFill>
              </a:rPr>
              <a:t>for</a:t>
            </a:r>
            <a:r>
              <a:rPr lang="es-ES_tradnl" sz="3400" dirty="0" smtClean="0">
                <a:solidFill>
                  <a:schemeClr val="bg1"/>
                </a:solidFill>
              </a:rPr>
              <a:t> a “Basic” and “ </a:t>
            </a:r>
            <a:r>
              <a:rPr lang="es-ES_tradnl" sz="3400" dirty="0" err="1" smtClean="0">
                <a:solidFill>
                  <a:schemeClr val="bg1"/>
                </a:solidFill>
              </a:rPr>
              <a:t>mature</a:t>
            </a:r>
            <a:r>
              <a:rPr lang="es-ES_tradnl" sz="3400" dirty="0" smtClean="0">
                <a:solidFill>
                  <a:schemeClr val="bg1"/>
                </a:solidFill>
              </a:rPr>
              <a:t> FRMS</a:t>
            </a:r>
          </a:p>
          <a:p>
            <a:pPr lvl="1" eaLnBrk="1" hangingPunct="1">
              <a:spcBef>
                <a:spcPts val="850"/>
              </a:spcBef>
              <a:buFont typeface="Wingdings" pitchFamily="2" charset="2"/>
              <a:buChar char=""/>
            </a:pPr>
            <a:r>
              <a:rPr lang="es-ES_tradnl" sz="3400" dirty="0" err="1" smtClean="0">
                <a:solidFill>
                  <a:schemeClr val="bg1"/>
                </a:solidFill>
              </a:rPr>
              <a:t>Should</a:t>
            </a:r>
            <a:r>
              <a:rPr lang="es-ES_tradnl" sz="3400" dirty="0" smtClean="0">
                <a:solidFill>
                  <a:schemeClr val="bg1"/>
                </a:solidFill>
              </a:rPr>
              <a:t> </a:t>
            </a:r>
            <a:r>
              <a:rPr lang="es-ES_tradnl" sz="3400" dirty="0" err="1" smtClean="0">
                <a:solidFill>
                  <a:schemeClr val="bg1"/>
                </a:solidFill>
              </a:rPr>
              <a:t>develop</a:t>
            </a:r>
            <a:r>
              <a:rPr lang="es-ES_tradnl" sz="3400" dirty="0" smtClean="0">
                <a:solidFill>
                  <a:schemeClr val="bg1"/>
                </a:solidFill>
              </a:rPr>
              <a:t> a Central FRMS office</a:t>
            </a:r>
          </a:p>
          <a:p>
            <a:pPr lvl="1" eaLnBrk="1" hangingPunct="1">
              <a:spcBef>
                <a:spcPts val="850"/>
              </a:spcBef>
            </a:pPr>
            <a:endParaRPr lang="es-ES_tradnl" sz="3400" dirty="0" smtClean="0">
              <a:solidFill>
                <a:schemeClr val="bg1"/>
              </a:solidFill>
            </a:endParaRPr>
          </a:p>
          <a:p>
            <a:pPr eaLnBrk="1" hangingPunct="1">
              <a:spcBef>
                <a:spcPts val="2850"/>
              </a:spcBef>
              <a:buFont typeface="Wingdings" pitchFamily="2" charset="2"/>
              <a:buChar char=""/>
            </a:pPr>
            <a:r>
              <a:rPr lang="es-ES_tradnl" sz="4000" dirty="0" err="1" smtClean="0">
                <a:solidFill>
                  <a:schemeClr val="bg1"/>
                </a:solidFill>
              </a:rPr>
              <a:t>Advisory</a:t>
            </a:r>
            <a:r>
              <a:rPr lang="es-ES_tradnl" sz="4000" dirty="0" smtClean="0">
                <a:solidFill>
                  <a:schemeClr val="bg1"/>
                </a:solidFill>
              </a:rPr>
              <a:t> </a:t>
            </a:r>
            <a:r>
              <a:rPr lang="es-ES_tradnl" sz="4000" dirty="0" err="1" smtClean="0">
                <a:solidFill>
                  <a:schemeClr val="bg1"/>
                </a:solidFill>
              </a:rPr>
              <a:t>Circulars</a:t>
            </a:r>
            <a:endParaRPr lang="es-ES_tradnl" sz="4000" dirty="0" smtClean="0">
              <a:solidFill>
                <a:schemeClr val="bg1"/>
              </a:solidFill>
            </a:endParaRPr>
          </a:p>
          <a:p>
            <a:pPr lvl="1" eaLnBrk="1" hangingPunct="1">
              <a:spcBef>
                <a:spcPts val="850"/>
              </a:spcBef>
              <a:buFont typeface="Wingdings" pitchFamily="2" charset="2"/>
              <a:buChar char=""/>
            </a:pPr>
            <a:r>
              <a:rPr lang="es-ES_tradnl" sz="3400" dirty="0" smtClean="0">
                <a:solidFill>
                  <a:schemeClr val="bg1"/>
                </a:solidFill>
              </a:rPr>
              <a:t>FRMS</a:t>
            </a:r>
          </a:p>
          <a:p>
            <a:pPr lvl="1" eaLnBrk="1" hangingPunct="1">
              <a:spcBef>
                <a:spcPts val="850"/>
              </a:spcBef>
              <a:buFont typeface="Wingdings" pitchFamily="2" charset="2"/>
              <a:buChar char=""/>
            </a:pPr>
            <a:r>
              <a:rPr lang="es-ES_tradnl" sz="3400" dirty="0" smtClean="0">
                <a:solidFill>
                  <a:schemeClr val="bg1"/>
                </a:solidFill>
              </a:rPr>
              <a:t>Flight </a:t>
            </a:r>
            <a:r>
              <a:rPr lang="es-ES_tradnl" sz="3400" dirty="0" err="1" smtClean="0">
                <a:solidFill>
                  <a:schemeClr val="bg1"/>
                </a:solidFill>
              </a:rPr>
              <a:t>Crew</a:t>
            </a:r>
            <a:r>
              <a:rPr lang="es-ES_tradnl" sz="3400" dirty="0" smtClean="0">
                <a:solidFill>
                  <a:schemeClr val="bg1"/>
                </a:solidFill>
              </a:rPr>
              <a:t> </a:t>
            </a:r>
            <a:r>
              <a:rPr lang="es-ES_tradnl" sz="3400" dirty="0" err="1" smtClean="0">
                <a:solidFill>
                  <a:schemeClr val="bg1"/>
                </a:solidFill>
              </a:rPr>
              <a:t>Rest</a:t>
            </a:r>
            <a:r>
              <a:rPr lang="es-ES_tradnl" sz="3400" dirty="0" smtClean="0">
                <a:solidFill>
                  <a:schemeClr val="bg1"/>
                </a:solidFill>
              </a:rPr>
              <a:t> </a:t>
            </a:r>
            <a:r>
              <a:rPr lang="es-ES_tradnl" sz="3400" dirty="0" err="1" smtClean="0">
                <a:solidFill>
                  <a:schemeClr val="bg1"/>
                </a:solidFill>
              </a:rPr>
              <a:t>Facilities</a:t>
            </a:r>
            <a:r>
              <a:rPr lang="es-ES_tradnl" sz="3400" dirty="0" smtClean="0">
                <a:solidFill>
                  <a:schemeClr val="bg1"/>
                </a:solidFill>
              </a:rPr>
              <a:t> </a:t>
            </a:r>
          </a:p>
          <a:p>
            <a:pPr eaLnBrk="1" hangingPunct="1">
              <a:spcBef>
                <a:spcPts val="2850"/>
              </a:spcBef>
              <a:buFont typeface="Wingdings" pitchFamily="2" charset="2"/>
              <a:buChar char=""/>
            </a:pPr>
            <a:endParaRPr lang="es-ES_tradnl" sz="4000" dirty="0" smtClean="0"/>
          </a:p>
        </p:txBody>
      </p:sp>
      <p:pic>
        <p:nvPicPr>
          <p:cNvPr id="7" name="Picture 6"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noFill/>
          <a:ln>
            <a:miter lim="800000"/>
            <a:headEnd/>
            <a:tailEnd/>
          </a:ln>
        </p:spPr>
        <p:txBody>
          <a:bodyPr wrap="square" lIns="130046" tIns="65023" rIns="130046" bIns="65023" numCol="1" anchor="t" anchorCtr="0" compatLnSpc="1">
            <a:prstTxWarp prst="textNoShape">
              <a:avLst/>
            </a:prstTxWarp>
          </a:bodyPr>
          <a:lstStyle/>
          <a:p>
            <a:pPr eaLnBrk="1" hangingPunct="1"/>
            <a:r>
              <a:rPr lang="es-ES_tradnl" dirty="0" smtClean="0">
                <a:solidFill>
                  <a:srgbClr val="FF0000"/>
                </a:solidFill>
              </a:rPr>
              <a:t>Fatigue </a:t>
            </a:r>
            <a:r>
              <a:rPr lang="es-ES_tradnl" dirty="0" err="1" smtClean="0">
                <a:solidFill>
                  <a:srgbClr val="FF0000"/>
                </a:solidFill>
              </a:rPr>
              <a:t>Risk</a:t>
            </a:r>
            <a:r>
              <a:rPr lang="es-ES_tradnl" dirty="0" smtClean="0">
                <a:solidFill>
                  <a:srgbClr val="FF0000"/>
                </a:solidFill>
              </a:rPr>
              <a:t> </a:t>
            </a:r>
            <a:r>
              <a:rPr lang="es-ES_tradnl" smtClean="0">
                <a:solidFill>
                  <a:srgbClr val="FF0000"/>
                </a:solidFill>
              </a:rPr>
              <a:t>Management-en Español</a:t>
            </a:r>
            <a:endParaRPr lang="es-ES_tradnl" dirty="0" smtClean="0">
              <a:solidFill>
                <a:srgbClr val="FF0000"/>
              </a:solidFill>
            </a:endParaRPr>
          </a:p>
        </p:txBody>
      </p:sp>
      <p:sp>
        <p:nvSpPr>
          <p:cNvPr id="10243" name="Rectangle 3"/>
          <p:cNvSpPr>
            <a:spLocks noGrp="1" noChangeArrowheads="1"/>
          </p:cNvSpPr>
          <p:nvPr>
            <p:ph idx="1"/>
          </p:nvPr>
        </p:nvSpPr>
        <p:spPr bwMode="auto">
          <a:xfrm>
            <a:off x="561975" y="3194050"/>
            <a:ext cx="11807825" cy="5543550"/>
          </a:xfrm>
          <a:noFill/>
          <a:ln>
            <a:miter lim="800000"/>
            <a:headEnd/>
            <a:tailEnd/>
          </a:ln>
        </p:spPr>
        <p:txBody>
          <a:bodyPr wrap="square" lIns="130046" tIns="65023" rIns="130046" bIns="65023" numCol="1" anchor="t" anchorCtr="0" compatLnSpc="1">
            <a:prstTxWarp prst="textNoShape">
              <a:avLst/>
            </a:prstTxWarp>
          </a:bodyPr>
          <a:lstStyle/>
          <a:p>
            <a:pPr eaLnBrk="1" hangingPunct="1">
              <a:buFont typeface="Wingdings" pitchFamily="2" charset="2"/>
              <a:buChar char=""/>
            </a:pPr>
            <a:r>
              <a:rPr lang="es-ES_tradnl" sz="4000" smtClean="0">
                <a:solidFill>
                  <a:schemeClr val="bg1"/>
                </a:solidFill>
              </a:rPr>
              <a:t>Fatigue Risk Management: Un método de administración empresarial de la fatiga que incluya proceso de medición , mitigación y gestión del riesgo de la fatiga</a:t>
            </a:r>
          </a:p>
          <a:p>
            <a:pPr eaLnBrk="1" hangingPunct="1">
              <a:buFont typeface="Wingdings" pitchFamily="2" charset="2"/>
              <a:buChar char=""/>
            </a:pPr>
            <a:r>
              <a:rPr lang="es-ES_tradnl" sz="4000" smtClean="0">
                <a:solidFill>
                  <a:schemeClr val="bg1"/>
                </a:solidFill>
              </a:rPr>
              <a:t>FRMS: Un sistema de gestión basado en evidencia para el control del riesgo de fatiga</a:t>
            </a:r>
            <a:endParaRPr lang="es-ES_tradnl" smtClean="0">
              <a:solidFill>
                <a:schemeClr val="bg1"/>
              </a:solidFill>
            </a:endParaRPr>
          </a:p>
        </p:txBody>
      </p:sp>
      <p:pic>
        <p:nvPicPr>
          <p:cNvPr id="4" name="Picture 3"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ítulo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r>
              <a:rPr lang="es-ES_tradnl" sz="7200" smtClean="0">
                <a:solidFill>
                  <a:srgbClr val="FF0000"/>
                </a:solidFill>
              </a:rPr>
              <a:t>FRMS ¿Qué hay de nuevo?</a:t>
            </a:r>
          </a:p>
        </p:txBody>
      </p:sp>
      <p:pic>
        <p:nvPicPr>
          <p:cNvPr id="77827" name="Imagen 4"/>
          <p:cNvPicPr>
            <a:picLocks noChangeAspect="1"/>
          </p:cNvPicPr>
          <p:nvPr/>
        </p:nvPicPr>
        <p:blipFill>
          <a:blip r:embed="rId2"/>
          <a:srcRect/>
          <a:stretch>
            <a:fillRect/>
          </a:stretch>
        </p:blipFill>
        <p:spPr bwMode="auto">
          <a:xfrm>
            <a:off x="2925763" y="2522538"/>
            <a:ext cx="6845300" cy="7037387"/>
          </a:xfrm>
          <a:prstGeom prst="rect">
            <a:avLst/>
          </a:prstGeom>
          <a:noFill/>
          <a:ln w="9525">
            <a:noFill/>
            <a:miter lim="800000"/>
            <a:headEnd/>
            <a:tailEnd/>
          </a:ln>
        </p:spPr>
      </p:pic>
      <p:pic>
        <p:nvPicPr>
          <p:cNvPr id="7" name="Picture 6"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r>
              <a:rPr lang="es-ES_tradnl" dirty="0" smtClean="0">
                <a:solidFill>
                  <a:srgbClr val="FF0000"/>
                </a:solidFill>
              </a:rPr>
              <a:t>FRMS – </a:t>
            </a:r>
            <a:r>
              <a:rPr lang="es-ES_tradnl" dirty="0" err="1" smtClean="0">
                <a:solidFill>
                  <a:srgbClr val="FF0000"/>
                </a:solidFill>
              </a:rPr>
              <a:t>Who</a:t>
            </a:r>
            <a:r>
              <a:rPr lang="es-ES_tradnl" dirty="0" smtClean="0">
                <a:solidFill>
                  <a:srgbClr val="FF0000"/>
                </a:solidFill>
              </a:rPr>
              <a:t> </a:t>
            </a:r>
            <a:r>
              <a:rPr lang="es-ES_tradnl" dirty="0" err="1" smtClean="0">
                <a:solidFill>
                  <a:srgbClr val="FF0000"/>
                </a:solidFill>
              </a:rPr>
              <a:t>is</a:t>
            </a:r>
            <a:r>
              <a:rPr lang="es-ES_tradnl" dirty="0" smtClean="0">
                <a:solidFill>
                  <a:srgbClr val="FF0000"/>
                </a:solidFill>
              </a:rPr>
              <a:t> </a:t>
            </a:r>
            <a:r>
              <a:rPr lang="es-ES_tradnl" dirty="0" err="1" smtClean="0">
                <a:solidFill>
                  <a:srgbClr val="FF0000"/>
                </a:solidFill>
              </a:rPr>
              <a:t>responsible</a:t>
            </a:r>
            <a:r>
              <a:rPr lang="es-ES_tradnl" dirty="0" smtClean="0">
                <a:solidFill>
                  <a:srgbClr val="FF0000"/>
                </a:solidFill>
              </a:rPr>
              <a:t>?</a:t>
            </a:r>
          </a:p>
        </p:txBody>
      </p:sp>
      <p:sp>
        <p:nvSpPr>
          <p:cNvPr id="3" name="Content Placeholder 2"/>
          <p:cNvSpPr>
            <a:spLocks noGrp="1"/>
          </p:cNvSpPr>
          <p:nvPr>
            <p:ph idx="1"/>
          </p:nvPr>
        </p:nvSpPr>
        <p:spPr>
          <a:xfrm>
            <a:off x="650875" y="3044824"/>
            <a:ext cx="11703050" cy="6440488"/>
          </a:xfrm>
        </p:spPr>
        <p:txBody>
          <a:bodyPr>
            <a:normAutofit/>
          </a:bodyPr>
          <a:lstStyle/>
          <a:p>
            <a:pPr eaLnBrk="1" fontAlgn="auto" hangingPunct="1">
              <a:spcAft>
                <a:spcPts val="0"/>
              </a:spcAft>
              <a:buFont typeface="Arial" pitchFamily="34" charset="0"/>
              <a:buChar char="•"/>
              <a:defRPr/>
            </a:pPr>
            <a:r>
              <a:rPr lang="es-ES_tradnl" sz="4000" dirty="0" smtClean="0">
                <a:solidFill>
                  <a:schemeClr val="bg1"/>
                </a:solidFill>
              </a:rPr>
              <a:t>STATE – INDUSTRY – AIRLINE - INDIVIDUAL</a:t>
            </a:r>
          </a:p>
          <a:p>
            <a:pPr eaLnBrk="1" fontAlgn="auto" hangingPunct="1">
              <a:spcAft>
                <a:spcPts val="0"/>
              </a:spcAft>
              <a:buFont typeface="Wingdings" pitchFamily="2" charset="2"/>
              <a:buChar char=""/>
              <a:defRPr/>
            </a:pPr>
            <a:r>
              <a:rPr lang="es-ES_tradnl" sz="4000" dirty="0" err="1" smtClean="0">
                <a:solidFill>
                  <a:schemeClr val="bg1"/>
                </a:solidFill>
              </a:rPr>
              <a:t>The</a:t>
            </a:r>
            <a:r>
              <a:rPr lang="es-ES_tradnl" sz="4000" dirty="0" smtClean="0">
                <a:solidFill>
                  <a:schemeClr val="bg1"/>
                </a:solidFill>
              </a:rPr>
              <a:t> </a:t>
            </a:r>
            <a:r>
              <a:rPr lang="es-ES_tradnl" sz="4000" dirty="0" err="1" smtClean="0">
                <a:solidFill>
                  <a:schemeClr val="bg1"/>
                </a:solidFill>
              </a:rPr>
              <a:t>Objective</a:t>
            </a:r>
            <a:r>
              <a:rPr lang="es-ES_tradnl" sz="4000" dirty="0" smtClean="0">
                <a:solidFill>
                  <a:schemeClr val="bg1"/>
                </a:solidFill>
              </a:rPr>
              <a:t> </a:t>
            </a:r>
            <a:r>
              <a:rPr lang="es-ES_tradnl" sz="4000" dirty="0" err="1" smtClean="0">
                <a:solidFill>
                  <a:schemeClr val="bg1"/>
                </a:solidFill>
              </a:rPr>
              <a:t>is</a:t>
            </a:r>
            <a:r>
              <a:rPr lang="es-ES_tradnl" sz="4000" dirty="0" smtClean="0">
                <a:solidFill>
                  <a:schemeClr val="bg1"/>
                </a:solidFill>
              </a:rPr>
              <a:t> </a:t>
            </a:r>
            <a:r>
              <a:rPr lang="es-ES_tradnl" sz="4000" dirty="0" err="1" smtClean="0">
                <a:solidFill>
                  <a:schemeClr val="bg1"/>
                </a:solidFill>
              </a:rPr>
              <a:t>always</a:t>
            </a:r>
            <a:r>
              <a:rPr lang="es-ES_tradnl" sz="4000" dirty="0" smtClean="0">
                <a:solidFill>
                  <a:schemeClr val="bg1"/>
                </a:solidFill>
              </a:rPr>
              <a:t> AN ACCEPTABLE LEVEL OF SAFETY  ….. </a:t>
            </a:r>
            <a:r>
              <a:rPr lang="es-ES_tradnl" sz="4000" dirty="0" err="1" smtClean="0">
                <a:solidFill>
                  <a:schemeClr val="bg1"/>
                </a:solidFill>
              </a:rPr>
              <a:t>still</a:t>
            </a:r>
            <a:endParaRPr lang="es-ES_tradnl" sz="4000" dirty="0" smtClean="0">
              <a:solidFill>
                <a:schemeClr val="bg1"/>
              </a:solidFill>
            </a:endParaRPr>
          </a:p>
          <a:p>
            <a:pPr lvl="1" eaLnBrk="1" fontAlgn="auto" hangingPunct="1">
              <a:spcAft>
                <a:spcPts val="0"/>
              </a:spcAft>
              <a:buFont typeface="Wingdings" pitchFamily="2" charset="2"/>
              <a:buChar char=""/>
              <a:defRPr/>
            </a:pPr>
            <a:r>
              <a:rPr lang="es-ES_tradnl" sz="3400" dirty="0" err="1" smtClean="0">
                <a:solidFill>
                  <a:schemeClr val="bg1"/>
                </a:solidFill>
              </a:rPr>
              <a:t>We</a:t>
            </a:r>
            <a:r>
              <a:rPr lang="es-ES_tradnl" sz="3400" dirty="0" smtClean="0">
                <a:solidFill>
                  <a:schemeClr val="bg1"/>
                </a:solidFill>
              </a:rPr>
              <a:t> </a:t>
            </a:r>
            <a:r>
              <a:rPr lang="es-ES_tradnl" sz="3400" dirty="0" err="1" smtClean="0">
                <a:solidFill>
                  <a:schemeClr val="bg1"/>
                </a:solidFill>
              </a:rPr>
              <a:t>should</a:t>
            </a:r>
            <a:r>
              <a:rPr lang="es-ES_tradnl" sz="3400" dirty="0" smtClean="0">
                <a:solidFill>
                  <a:schemeClr val="bg1"/>
                </a:solidFill>
              </a:rPr>
              <a:t> </a:t>
            </a:r>
            <a:r>
              <a:rPr lang="es-ES_tradnl" sz="3400" dirty="0" err="1" smtClean="0">
                <a:solidFill>
                  <a:schemeClr val="bg1"/>
                </a:solidFill>
              </a:rPr>
              <a:t>capitalize</a:t>
            </a:r>
            <a:r>
              <a:rPr lang="es-ES_tradnl" sz="3400" dirty="0" smtClean="0">
                <a:solidFill>
                  <a:schemeClr val="bg1"/>
                </a:solidFill>
              </a:rPr>
              <a:t> </a:t>
            </a:r>
            <a:r>
              <a:rPr lang="es-ES_tradnl" sz="3400" dirty="0" err="1" smtClean="0">
                <a:solidFill>
                  <a:schemeClr val="bg1"/>
                </a:solidFill>
              </a:rPr>
              <a:t>on</a:t>
            </a:r>
            <a:r>
              <a:rPr lang="es-ES_tradnl" sz="3400" dirty="0" smtClean="0">
                <a:solidFill>
                  <a:schemeClr val="bg1"/>
                </a:solidFill>
              </a:rPr>
              <a:t> </a:t>
            </a:r>
            <a:r>
              <a:rPr lang="es-ES_tradnl" sz="3400" dirty="0" err="1" smtClean="0">
                <a:solidFill>
                  <a:schemeClr val="bg1"/>
                </a:solidFill>
              </a:rPr>
              <a:t>everybody’s</a:t>
            </a:r>
            <a:r>
              <a:rPr lang="es-ES_tradnl" sz="3400" dirty="0" smtClean="0">
                <a:solidFill>
                  <a:schemeClr val="bg1"/>
                </a:solidFill>
              </a:rPr>
              <a:t> </a:t>
            </a:r>
            <a:r>
              <a:rPr lang="es-ES_tradnl" sz="3400" dirty="0" err="1" smtClean="0">
                <a:solidFill>
                  <a:schemeClr val="bg1"/>
                </a:solidFill>
              </a:rPr>
              <a:t>experience</a:t>
            </a:r>
            <a:endParaRPr lang="es-ES_tradnl" sz="3400" dirty="0" smtClean="0">
              <a:solidFill>
                <a:schemeClr val="bg1"/>
              </a:solidFill>
            </a:endParaRPr>
          </a:p>
          <a:p>
            <a:pPr lvl="1" eaLnBrk="1" fontAlgn="auto" hangingPunct="1">
              <a:spcAft>
                <a:spcPts val="0"/>
              </a:spcAft>
              <a:buFont typeface="Wingdings" pitchFamily="2" charset="2"/>
              <a:buChar char=""/>
              <a:defRPr/>
            </a:pPr>
            <a:r>
              <a:rPr lang="es-ES_tradnl" sz="3400" dirty="0" err="1" smtClean="0">
                <a:solidFill>
                  <a:schemeClr val="bg1"/>
                </a:solidFill>
              </a:rPr>
              <a:t>Work</a:t>
            </a:r>
            <a:r>
              <a:rPr lang="es-ES_tradnl" sz="3400" dirty="0" smtClean="0">
                <a:solidFill>
                  <a:schemeClr val="bg1"/>
                </a:solidFill>
              </a:rPr>
              <a:t> as a </a:t>
            </a:r>
            <a:r>
              <a:rPr lang="es-ES_tradnl" sz="3400" dirty="0" err="1" smtClean="0">
                <a:solidFill>
                  <a:schemeClr val="bg1"/>
                </a:solidFill>
              </a:rPr>
              <a:t>team</a:t>
            </a:r>
            <a:r>
              <a:rPr lang="es-ES_tradnl" sz="3400" dirty="0" smtClean="0">
                <a:solidFill>
                  <a:schemeClr val="bg1"/>
                </a:solidFill>
              </a:rPr>
              <a:t> </a:t>
            </a:r>
          </a:p>
          <a:p>
            <a:pPr lvl="1" eaLnBrk="1" fontAlgn="auto" hangingPunct="1">
              <a:spcAft>
                <a:spcPts val="0"/>
              </a:spcAft>
              <a:buFont typeface="Wingdings" pitchFamily="2" charset="2"/>
              <a:buChar char=""/>
              <a:defRPr/>
            </a:pPr>
            <a:r>
              <a:rPr lang="es-ES_tradnl" sz="3400" dirty="0" err="1" smtClean="0">
                <a:solidFill>
                  <a:schemeClr val="bg1"/>
                </a:solidFill>
              </a:rPr>
              <a:t>Gather</a:t>
            </a:r>
            <a:r>
              <a:rPr lang="es-ES_tradnl" sz="3400" dirty="0" smtClean="0">
                <a:solidFill>
                  <a:schemeClr val="bg1"/>
                </a:solidFill>
              </a:rPr>
              <a:t> and </a:t>
            </a:r>
            <a:r>
              <a:rPr lang="es-ES_tradnl" sz="3400" dirty="0" smtClean="0">
                <a:solidFill>
                  <a:schemeClr val="bg1"/>
                </a:solidFill>
              </a:rPr>
              <a:t>SHARE </a:t>
            </a:r>
            <a:r>
              <a:rPr lang="es-ES_tradnl" sz="3400" dirty="0" smtClean="0">
                <a:solidFill>
                  <a:schemeClr val="bg1"/>
                </a:solidFill>
              </a:rPr>
              <a:t>data </a:t>
            </a:r>
          </a:p>
          <a:p>
            <a:pPr lvl="1" eaLnBrk="1" fontAlgn="auto" hangingPunct="1">
              <a:spcAft>
                <a:spcPts val="0"/>
              </a:spcAft>
              <a:buFont typeface="Wingdings" pitchFamily="2" charset="2"/>
              <a:buChar char=""/>
              <a:defRPr/>
            </a:pPr>
            <a:r>
              <a:rPr lang="es-ES_tradnl" sz="3400" dirty="0" err="1" smtClean="0">
                <a:solidFill>
                  <a:schemeClr val="bg1"/>
                </a:solidFill>
              </a:rPr>
              <a:t>Norm</a:t>
            </a:r>
            <a:r>
              <a:rPr lang="es-ES_tradnl" sz="3400" dirty="0" smtClean="0">
                <a:solidFill>
                  <a:schemeClr val="bg1"/>
                </a:solidFill>
              </a:rPr>
              <a:t> </a:t>
            </a:r>
            <a:r>
              <a:rPr lang="es-ES_tradnl" sz="3400" dirty="0" err="1" smtClean="0">
                <a:solidFill>
                  <a:schemeClr val="bg1"/>
                </a:solidFill>
              </a:rPr>
              <a:t>on</a:t>
            </a:r>
            <a:r>
              <a:rPr lang="es-ES_tradnl" sz="3400" dirty="0" smtClean="0">
                <a:solidFill>
                  <a:schemeClr val="bg1"/>
                </a:solidFill>
              </a:rPr>
              <a:t> a </a:t>
            </a:r>
            <a:r>
              <a:rPr lang="es-ES_tradnl" sz="3400" dirty="0" err="1" smtClean="0">
                <a:solidFill>
                  <a:schemeClr val="bg1"/>
                </a:solidFill>
              </a:rPr>
              <a:t>Scientific</a:t>
            </a:r>
            <a:r>
              <a:rPr lang="es-ES_tradnl" sz="3400" dirty="0" smtClean="0">
                <a:solidFill>
                  <a:schemeClr val="bg1"/>
                </a:solidFill>
              </a:rPr>
              <a:t> base</a:t>
            </a:r>
          </a:p>
          <a:p>
            <a:pPr lvl="1" eaLnBrk="1" fontAlgn="auto" hangingPunct="1">
              <a:spcAft>
                <a:spcPts val="0"/>
              </a:spcAft>
              <a:buFont typeface="Wingdings" pitchFamily="2" charset="2"/>
              <a:buChar char=""/>
              <a:defRPr/>
            </a:pPr>
            <a:r>
              <a:rPr lang="es-ES_tradnl" sz="3400" dirty="0" smtClean="0">
                <a:solidFill>
                  <a:schemeClr val="bg1"/>
                </a:solidFill>
              </a:rPr>
              <a:t>Use of </a:t>
            </a:r>
            <a:r>
              <a:rPr lang="es-ES_tradnl" sz="3400" dirty="0" err="1" smtClean="0">
                <a:solidFill>
                  <a:schemeClr val="bg1"/>
                </a:solidFill>
              </a:rPr>
              <a:t>Technology</a:t>
            </a:r>
            <a:endParaRPr lang="es-ES_tradnl" sz="3400" dirty="0" smtClean="0">
              <a:solidFill>
                <a:schemeClr val="bg1"/>
              </a:solidFill>
            </a:endParaRPr>
          </a:p>
        </p:txBody>
      </p:sp>
      <p:pic>
        <p:nvPicPr>
          <p:cNvPr id="7" name="Picture 6"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Can we measure fatigue ?</a:t>
            </a:r>
            <a:endParaRPr lang="es-ES_tradnl" smtClean="0"/>
          </a:p>
        </p:txBody>
      </p:sp>
      <p:sp>
        <p:nvSpPr>
          <p:cNvPr id="7170"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273050" indent="-273050" algn="l" defTabSz="914400">
              <a:spcBef>
                <a:spcPts val="700"/>
              </a:spcBef>
              <a:buClr>
                <a:srgbClr val="FFFFFF"/>
              </a:buClr>
              <a:buSzPct val="100000"/>
              <a:buFont typeface="ArialMT" charset="0"/>
              <a:buChar char="•"/>
            </a:pPr>
            <a:r>
              <a:rPr lang="es-ES_tradnl" sz="3400">
                <a:solidFill>
                  <a:srgbClr val="FFFFFF"/>
                </a:solidFill>
                <a:latin typeface="Arial" pitchFamily="34" charset="0"/>
                <a:cs typeface="Arial" pitchFamily="34" charset="0"/>
                <a:sym typeface="Arial" pitchFamily="34" charset="0"/>
              </a:rPr>
              <a:t>Fatigue, per se, can not be measured.</a:t>
            </a:r>
            <a:br>
              <a:rPr lang="es-ES_tradnl" sz="3400">
                <a:solidFill>
                  <a:srgbClr val="FFFFFF"/>
                </a:solidFill>
                <a:latin typeface="Arial" pitchFamily="34" charset="0"/>
                <a:cs typeface="Arial" pitchFamily="34" charset="0"/>
                <a:sym typeface="Arial" pitchFamily="34" charset="0"/>
              </a:rPr>
            </a:br>
            <a:endParaRPr lang="es-ES_tradnl" sz="3400">
              <a:solidFill>
                <a:srgbClr val="FFFFFF"/>
              </a:solidFill>
              <a:latin typeface="Arial" pitchFamily="34" charset="0"/>
              <a:cs typeface="Arial" pitchFamily="34" charset="0"/>
              <a:sym typeface="Arial" pitchFamily="34" charset="0"/>
            </a:endParaRPr>
          </a:p>
          <a:p>
            <a:pPr marL="273050" indent="-273050" algn="l" defTabSz="914400">
              <a:spcBef>
                <a:spcPts val="700"/>
              </a:spcBef>
              <a:buClr>
                <a:srgbClr val="FFFFFF"/>
              </a:buClr>
              <a:buSzPct val="100000"/>
              <a:buFont typeface="ArialMT" charset="0"/>
              <a:buChar char="•"/>
            </a:pPr>
            <a:r>
              <a:rPr lang="es-ES_tradnl" sz="3400">
                <a:solidFill>
                  <a:srgbClr val="FFFFFF"/>
                </a:solidFill>
                <a:latin typeface="Arial" pitchFamily="34" charset="0"/>
                <a:cs typeface="Arial" pitchFamily="34" charset="0"/>
                <a:sym typeface="Arial" pitchFamily="34" charset="0"/>
              </a:rPr>
              <a:t>Alertness and degradation to alertness, on the other hand, can be measured, by response time in visual  watchfulness,  complex reactions and lost reactions</a:t>
            </a:r>
          </a:p>
          <a:p>
            <a:pPr marL="273050" indent="-273050" algn="l" defTabSz="914400">
              <a:spcBef>
                <a:spcPts val="700"/>
              </a:spcBef>
            </a:pPr>
            <a:endParaRPr lang="es-ES_tradnl" sz="3400">
              <a:solidFill>
                <a:srgbClr val="FFFFFF"/>
              </a:solidFill>
              <a:latin typeface="Arial" pitchFamily="34" charset="0"/>
              <a:cs typeface="Arial" pitchFamily="34" charset="0"/>
              <a:sym typeface="Arial" pitchFamily="34" charset="0"/>
            </a:endParaRPr>
          </a:p>
          <a:p>
            <a:pPr marL="273050" indent="-273050" algn="l" defTabSz="914400">
              <a:lnSpc>
                <a:spcPct val="90000"/>
              </a:lnSpc>
              <a:spcBef>
                <a:spcPts val="700"/>
              </a:spcBef>
              <a:buClr>
                <a:srgbClr val="FFFFFF"/>
              </a:buClr>
              <a:buSzPct val="100000"/>
              <a:buFont typeface="ArialMT" charset="0"/>
              <a:buChar char="•"/>
            </a:pPr>
            <a:r>
              <a:rPr lang="es-ES_tradnl" sz="3400">
                <a:solidFill>
                  <a:srgbClr val="FFFFFF"/>
                </a:solidFill>
                <a:latin typeface="Arial" pitchFamily="34" charset="0"/>
                <a:cs typeface="Arial" pitchFamily="34" charset="0"/>
                <a:sym typeface="Arial" pitchFamily="34" charset="0"/>
              </a:rPr>
              <a:t>They can be compared to:</a:t>
            </a:r>
          </a:p>
          <a:p>
            <a:pPr marL="804863" lvl="1" indent="-347663" algn="l" defTabSz="914400">
              <a:lnSpc>
                <a:spcPct val="90000"/>
              </a:lnSpc>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Blood alcohol content</a:t>
            </a:r>
          </a:p>
          <a:p>
            <a:pPr marL="804863" lvl="1" indent="-347663" algn="l" defTabSz="914400">
              <a:lnSpc>
                <a:spcPct val="90000"/>
              </a:lnSpc>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Karolinska  scale of sleep</a:t>
            </a:r>
          </a:p>
          <a:p>
            <a:pPr marL="804863" lvl="1" indent="-347663" algn="l" defTabSz="914400">
              <a:lnSpc>
                <a:spcPct val="90000"/>
              </a:lnSpc>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Samn-Perelli fatigue scale.</a:t>
            </a: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anim calcmode="lin" valueType="num">
                                      <p:cBhvr additive="base">
                                        <p:cTn id="19" dur="500" fill="hold"/>
                                        <p:tgtEl>
                                          <p:spTgt spid="717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0">
                                            <p:txEl>
                                              <p:pRg st="4" end="4"/>
                                            </p:txEl>
                                          </p:spTgt>
                                        </p:tgtEl>
                                        <p:attrNameLst>
                                          <p:attrName>style.visibility</p:attrName>
                                        </p:attrNameLst>
                                      </p:cBhvr>
                                      <p:to>
                                        <p:strVal val="visible"/>
                                      </p:to>
                                    </p:set>
                                    <p:anim calcmode="lin" valueType="num">
                                      <p:cBhvr additive="base">
                                        <p:cTn id="25" dur="500" fill="hold"/>
                                        <p:tgtEl>
                                          <p:spTgt spid="717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0">
                                            <p:txEl>
                                              <p:pRg st="5" end="5"/>
                                            </p:txEl>
                                          </p:spTgt>
                                        </p:tgtEl>
                                        <p:attrNameLst>
                                          <p:attrName>style.visibility</p:attrName>
                                        </p:attrNameLst>
                                      </p:cBhvr>
                                      <p:to>
                                        <p:strVal val="visible"/>
                                      </p:to>
                                    </p:set>
                                    <p:anim calcmode="lin" valueType="num">
                                      <p:cBhvr additive="base">
                                        <p:cTn id="31" dur="500" fill="hold"/>
                                        <p:tgtEl>
                                          <p:spTgt spid="717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 calcmode="lin" valueType="num">
                                      <p:cBhvr additive="base">
                                        <p:cTn id="37" dur="500" fill="hold"/>
                                        <p:tgtEl>
                                          <p:spTgt spid="717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newspaper1.png"/>
          <p:cNvPicPr>
            <a:picLocks noChangeAspect="1"/>
          </p:cNvPicPr>
          <p:nvPr/>
        </p:nvPicPr>
        <p:blipFill>
          <a:blip r:embed="rId2"/>
          <a:srcRect/>
          <a:stretch>
            <a:fillRect/>
          </a:stretch>
        </p:blipFill>
        <p:spPr bwMode="auto">
          <a:xfrm>
            <a:off x="22225" y="0"/>
            <a:ext cx="12996863" cy="9755188"/>
          </a:xfrm>
          <a:prstGeom prst="rect">
            <a:avLst/>
          </a:prstGeom>
          <a:noFill/>
          <a:ln w="12700">
            <a:noFill/>
            <a:miter lim="0"/>
            <a:headEnd/>
            <a:tailEnd/>
          </a:ln>
        </p:spPr>
      </p:pic>
      <p:sp>
        <p:nvSpPr>
          <p:cNvPr id="56322" name="Rectangle 2"/>
          <p:cNvSpPr>
            <a:spLocks/>
          </p:cNvSpPr>
          <p:nvPr/>
        </p:nvSpPr>
        <p:spPr bwMode="auto">
          <a:xfrm>
            <a:off x="385763" y="3251200"/>
            <a:ext cx="12617450" cy="1882775"/>
          </a:xfrm>
          <a:prstGeom prst="rect">
            <a:avLst/>
          </a:prstGeom>
          <a:noFill/>
          <a:ln w="12700">
            <a:noFill/>
            <a:miter lim="0"/>
            <a:headEnd/>
            <a:tailEnd/>
          </a:ln>
        </p:spPr>
        <p:txBody>
          <a:bodyPr lIns="88900" tIns="50800" rIns="88900" bIns="50800"/>
          <a:lstStyle/>
          <a:p>
            <a:pPr defTabSz="914400"/>
            <a:r>
              <a:rPr lang="es-ES_tradnl" sz="5600" b="1" dirty="0">
                <a:solidFill>
                  <a:srgbClr val="4C4C4C"/>
                </a:solidFill>
                <a:latin typeface="Arial" pitchFamily="34" charset="0"/>
                <a:cs typeface="Arial" pitchFamily="34" charset="0"/>
                <a:sym typeface="Arial" pitchFamily="34" charset="0"/>
              </a:rPr>
              <a:t>LACK OF FATIGUE </a:t>
            </a:r>
            <a:r>
              <a:rPr lang="es-ES_tradnl" sz="5600" b="1" dirty="0" smtClean="0">
                <a:solidFill>
                  <a:srgbClr val="4C4C4C"/>
                </a:solidFill>
                <a:latin typeface="Arial" pitchFamily="34" charset="0"/>
                <a:cs typeface="Arial" pitchFamily="34" charset="0"/>
                <a:sym typeface="Arial" pitchFamily="34" charset="0"/>
              </a:rPr>
              <a:t>REGULATION</a:t>
            </a:r>
            <a:endParaRPr lang="es-ES_tradnl" sz="5600" b="1" dirty="0">
              <a:solidFill>
                <a:srgbClr val="4C4C4C"/>
              </a:solidFill>
              <a:latin typeface="Arial" pitchFamily="34" charset="0"/>
              <a:cs typeface="Arial" pitchFamily="34" charset="0"/>
              <a:sym typeface="Arial" pitchFamily="34" charset="0"/>
            </a:endParaRPr>
          </a:p>
          <a:p>
            <a:pPr defTabSz="914400"/>
            <a:r>
              <a:rPr lang="es-ES_tradnl" sz="5600" b="1" dirty="0">
                <a:solidFill>
                  <a:srgbClr val="4C4C4C"/>
                </a:solidFill>
                <a:latin typeface="Arial" pitchFamily="34" charset="0"/>
                <a:cs typeface="Arial" pitchFamily="34" charset="0"/>
                <a:sym typeface="Arial" pitchFamily="34" charset="0"/>
              </a:rPr>
              <a:t>KILLS 300 IN RUNWAY EXCURSION</a:t>
            </a:r>
            <a:endParaRPr lang="es-ES_tradnl" dirty="0"/>
          </a:p>
        </p:txBody>
      </p:sp>
      <p:sp>
        <p:nvSpPr>
          <p:cNvPr id="56323" name="Rectangle 3"/>
          <p:cNvSpPr>
            <a:spLocks/>
          </p:cNvSpPr>
          <p:nvPr/>
        </p:nvSpPr>
        <p:spPr bwMode="auto">
          <a:xfrm>
            <a:off x="6500813" y="5283200"/>
            <a:ext cx="3035300" cy="4076700"/>
          </a:xfrm>
          <a:prstGeom prst="rect">
            <a:avLst/>
          </a:prstGeom>
          <a:noFill/>
          <a:ln w="12700">
            <a:noFill/>
            <a:miter lim="0"/>
            <a:headEnd/>
            <a:tailEnd/>
          </a:ln>
        </p:spPr>
        <p:txBody>
          <a:bodyPr lIns="88900" tIns="50800" rIns="88900" bIns="50800"/>
          <a:lstStyle/>
          <a:p>
            <a:pPr algn="l" defTabSz="914400"/>
            <a:r>
              <a:rPr lang="es-ES_tradnl" sz="1700" dirty="0" err="1">
                <a:latin typeface="Arial" pitchFamily="34" charset="0"/>
                <a:cs typeface="Arial" pitchFamily="34" charset="0"/>
                <a:sym typeface="Arial" pitchFamily="34" charset="0"/>
              </a:rPr>
              <a:t>Even</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after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aviation</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authorities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were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gathered</a:t>
            </a:r>
            <a:r>
              <a:rPr lang="es-ES_tradnl" sz="1700" dirty="0">
                <a:latin typeface="Arial" pitchFamily="34" charset="0"/>
                <a:cs typeface="Arial" pitchFamily="34" charset="0"/>
                <a:sym typeface="Arial" pitchFamily="34" charset="0"/>
              </a:rPr>
              <a:t> in  a safety </a:t>
            </a:r>
            <a:r>
              <a:rPr lang="es-ES_tradnl" sz="1700" dirty="0" err="1">
                <a:latin typeface="Arial" pitchFamily="34" charset="0"/>
                <a:cs typeface="Arial" pitchFamily="34" charset="0"/>
                <a:sym typeface="Arial" pitchFamily="34" charset="0"/>
              </a:rPr>
              <a:t>seminar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early</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this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year</a:t>
            </a:r>
            <a:r>
              <a:rPr lang="es-ES_tradnl" sz="1700" dirty="0">
                <a:latin typeface="Arial" pitchFamily="34" charset="0"/>
                <a:cs typeface="Arial" pitchFamily="34" charset="0"/>
                <a:sym typeface="Arial" pitchFamily="34" charset="0"/>
              </a:rPr>
              <a:t> in </a:t>
            </a:r>
            <a:r>
              <a:rPr lang="es-ES_tradnl" sz="1700" b="1" dirty="0" smtClean="0">
                <a:latin typeface="Arial" pitchFamily="34" charset="0"/>
                <a:cs typeface="Arial" pitchFamily="34" charset="0"/>
                <a:sym typeface="Arial" pitchFamily="34" charset="0"/>
              </a:rPr>
              <a:t>LIMA, PERU</a:t>
            </a:r>
            <a:r>
              <a:rPr lang="es-ES_tradnl" sz="1700" dirty="0" smtClean="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nothing</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was</a:t>
            </a:r>
            <a:r>
              <a:rPr lang="es-ES_tradnl" sz="1700" dirty="0">
                <a:latin typeface="Arial" pitchFamily="34" charset="0"/>
                <a:cs typeface="Arial" pitchFamily="34" charset="0"/>
                <a:sym typeface="Arial" pitchFamily="34" charset="0"/>
              </a:rPr>
              <a:t> done. </a:t>
            </a:r>
            <a:r>
              <a:rPr lang="es-ES_tradnl" sz="1700" dirty="0" err="1">
                <a:latin typeface="Arial" pitchFamily="34" charset="0"/>
                <a:cs typeface="Arial" pitchFamily="34" charset="0"/>
                <a:sym typeface="Arial" pitchFamily="34" charset="0"/>
              </a:rPr>
              <a:t>There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is</a:t>
            </a:r>
            <a:r>
              <a:rPr lang="es-ES_tradnl" sz="1700" dirty="0">
                <a:latin typeface="Arial" pitchFamily="34" charset="0"/>
                <a:cs typeface="Arial" pitchFamily="34" charset="0"/>
                <a:sym typeface="Arial" pitchFamily="34" charset="0"/>
              </a:rPr>
              <a:t> no fatigue </a:t>
            </a:r>
            <a:r>
              <a:rPr lang="es-ES_tradnl" sz="1700" dirty="0" err="1" smtClean="0">
                <a:latin typeface="Arial" pitchFamily="34" charset="0"/>
                <a:cs typeface="Arial" pitchFamily="34" charset="0"/>
                <a:sym typeface="Arial" pitchFamily="34" charset="0"/>
              </a:rPr>
              <a:t>Regulation</a:t>
            </a:r>
            <a:r>
              <a:rPr lang="es-ES_tradnl" sz="1700" dirty="0" smtClean="0">
                <a:latin typeface="Arial" pitchFamily="34" charset="0"/>
                <a:cs typeface="Arial" pitchFamily="34" charset="0"/>
                <a:sym typeface="Arial" pitchFamily="34" charset="0"/>
              </a:rPr>
              <a:t> </a:t>
            </a:r>
            <a:r>
              <a:rPr lang="es-ES_tradnl" sz="1700" dirty="0" smtClean="0">
                <a:latin typeface="Arial" pitchFamily="34" charset="0"/>
                <a:cs typeface="Arial" pitchFamily="34" charset="0"/>
                <a:sym typeface="Arial" pitchFamily="34" charset="0"/>
              </a:rPr>
              <a:t>and </a:t>
            </a:r>
            <a:r>
              <a:rPr lang="es-ES_tradnl" sz="1700" dirty="0">
                <a:latin typeface="Arial" pitchFamily="34" charset="0"/>
                <a:cs typeface="Arial" pitchFamily="34" charset="0"/>
                <a:sym typeface="Arial" pitchFamily="34" charset="0"/>
              </a:rPr>
              <a:t>no </a:t>
            </a:r>
            <a:r>
              <a:rPr lang="es-ES_tradnl" sz="1700" dirty="0" err="1">
                <a:latin typeface="Arial" pitchFamily="34" charset="0"/>
                <a:cs typeface="Arial" pitchFamily="34" charset="0"/>
                <a:sym typeface="Arial" pitchFamily="34" charset="0"/>
              </a:rPr>
              <a:t>one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even</a:t>
            </a:r>
            <a:r>
              <a:rPr lang="es-ES_tradnl" sz="1700" dirty="0">
                <a:latin typeface="Arial" pitchFamily="34" charset="0"/>
                <a:cs typeface="Arial" pitchFamily="34" charset="0"/>
                <a:sym typeface="Arial" pitchFamily="34" charset="0"/>
              </a:rPr>
              <a:t> </a:t>
            </a:r>
            <a:r>
              <a:rPr lang="es-ES_tradnl" sz="1700" dirty="0" err="1" smtClean="0">
                <a:latin typeface="Arial" pitchFamily="34" charset="0"/>
                <a:cs typeface="Arial" pitchFamily="34" charset="0"/>
                <a:sym typeface="Arial" pitchFamily="34" charset="0"/>
              </a:rPr>
              <a:t>worried</a:t>
            </a:r>
            <a:r>
              <a:rPr lang="es-ES_tradnl" sz="1700" dirty="0" smtClean="0">
                <a:latin typeface="Arial" pitchFamily="34" charset="0"/>
                <a:cs typeface="Arial" pitchFamily="34" charset="0"/>
                <a:sym typeface="Arial" pitchFamily="34" charset="0"/>
              </a:rPr>
              <a:t> </a:t>
            </a:r>
            <a:r>
              <a:rPr lang="es-ES_tradnl" sz="1700" dirty="0" err="1" smtClean="0">
                <a:latin typeface="Arial" pitchFamily="34" charset="0"/>
                <a:cs typeface="Arial" pitchFamily="34" charset="0"/>
                <a:sym typeface="Arial" pitchFamily="34" charset="0"/>
              </a:rPr>
              <a:t>about</a:t>
            </a:r>
            <a:r>
              <a:rPr lang="es-ES_tradnl" sz="1700" dirty="0" smtClean="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increased</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work</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hours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for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pilots</a:t>
            </a:r>
            <a:r>
              <a:rPr lang="es-ES_tradnl" sz="1700" dirty="0">
                <a:latin typeface="Arial" pitchFamily="34" charset="0"/>
                <a:cs typeface="Arial" pitchFamily="34" charset="0"/>
                <a:sym typeface="Arial" pitchFamily="34" charset="0"/>
              </a:rPr>
              <a:t> and </a:t>
            </a:r>
            <a:r>
              <a:rPr lang="es-ES_tradnl" sz="1700" dirty="0" err="1">
                <a:latin typeface="Arial" pitchFamily="34" charset="0"/>
                <a:cs typeface="Arial" pitchFamily="34" charset="0"/>
                <a:sym typeface="Arial" pitchFamily="34" charset="0"/>
              </a:rPr>
              <a:t>crewmembers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Market</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dictating</a:t>
            </a:r>
            <a:r>
              <a:rPr lang="es-ES_tradnl" sz="1700" dirty="0">
                <a:latin typeface="Arial" pitchFamily="34" charset="0"/>
                <a:cs typeface="Arial" pitchFamily="34" charset="0"/>
                <a:sym typeface="Arial" pitchFamily="34" charset="0"/>
              </a:rPr>
              <a:t> new labor rules </a:t>
            </a:r>
            <a:r>
              <a:rPr lang="es-ES_tradnl" sz="1700" dirty="0" err="1">
                <a:latin typeface="Arial" pitchFamily="34" charset="0"/>
                <a:cs typeface="Arial" pitchFamily="34" charset="0"/>
                <a:sym typeface="Arial" pitchFamily="34" charset="0"/>
              </a:rPr>
              <a:t>everyday</a:t>
            </a:r>
            <a:r>
              <a:rPr lang="es-ES_tradnl" sz="1700" dirty="0">
                <a:latin typeface="Arial" pitchFamily="34" charset="0"/>
                <a:cs typeface="Arial" pitchFamily="34" charset="0"/>
                <a:sym typeface="Arial" pitchFamily="34" charset="0"/>
              </a:rPr>
              <a:t> and </a:t>
            </a:r>
            <a:r>
              <a:rPr lang="es-ES_tradnl" sz="1700" dirty="0" err="1">
                <a:latin typeface="Arial" pitchFamily="34" charset="0"/>
                <a:cs typeface="Arial" pitchFamily="34" charset="0"/>
                <a:sym typeface="Arial" pitchFamily="34" charset="0"/>
              </a:rPr>
              <a:t>authorities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around</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world</a:t>
            </a:r>
            <a:r>
              <a:rPr lang="es-ES_tradnl" sz="1700" dirty="0">
                <a:latin typeface="Arial" pitchFamily="34" charset="0"/>
                <a:cs typeface="Arial" pitchFamily="34" charset="0"/>
                <a:sym typeface="Arial" pitchFamily="34" charset="0"/>
              </a:rPr>
              <a:t> are </a:t>
            </a:r>
            <a:r>
              <a:rPr lang="es-ES_tradnl" sz="1700" dirty="0" err="1">
                <a:latin typeface="Arial" pitchFamily="34" charset="0"/>
                <a:cs typeface="Arial" pitchFamily="34" charset="0"/>
                <a:sym typeface="Arial" pitchFamily="34" charset="0"/>
              </a:rPr>
              <a:t>too</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startled</a:t>
            </a:r>
            <a:r>
              <a:rPr lang="es-ES_tradnl" sz="1700" dirty="0">
                <a:latin typeface="Arial" pitchFamily="34" charset="0"/>
                <a:cs typeface="Arial" pitchFamily="34" charset="0"/>
                <a:sym typeface="Arial" pitchFamily="34" charset="0"/>
              </a:rPr>
              <a:t> to </a:t>
            </a:r>
            <a:r>
              <a:rPr lang="es-ES_tradnl" sz="1700" dirty="0" err="1">
                <a:latin typeface="Arial" pitchFamily="34" charset="0"/>
                <a:cs typeface="Arial" pitchFamily="34" charset="0"/>
                <a:sym typeface="Arial" pitchFamily="34" charset="0"/>
              </a:rPr>
              <a:t>react</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or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play</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game</a:t>
            </a:r>
            <a:r>
              <a:rPr lang="es-ES_tradnl" sz="1700" dirty="0">
                <a:latin typeface="Arial" pitchFamily="34" charset="0"/>
                <a:cs typeface="Arial" pitchFamily="34" charset="0"/>
                <a:sym typeface="Arial" pitchFamily="34" charset="0"/>
              </a:rPr>
              <a:t> of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capitals</a:t>
            </a:r>
            <a:r>
              <a:rPr lang="es-ES_tradnl" sz="1700" dirty="0">
                <a:latin typeface="Arial" pitchFamily="34" charset="0"/>
                <a:cs typeface="Arial" pitchFamily="34" charset="0"/>
                <a:sym typeface="Arial" pitchFamily="34" charset="0"/>
              </a:rPr>
              <a:t>.</a:t>
            </a:r>
            <a:endParaRPr lang="es-ES_tradnl" dirty="0"/>
          </a:p>
        </p:txBody>
      </p:sp>
      <p:sp>
        <p:nvSpPr>
          <p:cNvPr id="56324" name="Rectangle 4"/>
          <p:cNvSpPr>
            <a:spLocks/>
          </p:cNvSpPr>
          <p:nvPr/>
        </p:nvSpPr>
        <p:spPr bwMode="auto">
          <a:xfrm>
            <a:off x="9536113" y="5283200"/>
            <a:ext cx="3033712" cy="3416300"/>
          </a:xfrm>
          <a:prstGeom prst="rect">
            <a:avLst/>
          </a:prstGeom>
          <a:noFill/>
          <a:ln w="12700">
            <a:noFill/>
            <a:miter lim="0"/>
            <a:headEnd/>
            <a:tailEnd/>
          </a:ln>
        </p:spPr>
        <p:txBody>
          <a:bodyPr lIns="88900" tIns="50800" rIns="88900" bIns="50800"/>
          <a:lstStyle/>
          <a:p>
            <a:pPr algn="l" defTabSz="914400">
              <a:spcBef>
                <a:spcPts val="1000"/>
              </a:spcBef>
            </a:pPr>
            <a:r>
              <a:rPr lang="es-ES_tradnl" sz="1700">
                <a:latin typeface="Arial" pitchFamily="34" charset="0"/>
                <a:cs typeface="Arial" pitchFamily="34" charset="0"/>
                <a:sym typeface="Arial" pitchFamily="34" charset="0"/>
              </a:rPr>
              <a:t>In efforts to cut costs, pilots are asked to be more productive, or they will be left jobless.  </a:t>
            </a:r>
          </a:p>
          <a:p>
            <a:pPr algn="l" defTabSz="914400">
              <a:spcBef>
                <a:spcPts val="1000"/>
              </a:spcBef>
            </a:pPr>
            <a:r>
              <a:rPr lang="es-ES_tradnl" sz="1700">
                <a:latin typeface="Arial" pitchFamily="34" charset="0"/>
                <a:cs typeface="Arial" pitchFamily="34" charset="0"/>
                <a:sym typeface="Arial" pitchFamily="34" charset="0"/>
              </a:rPr>
              <a:t>Manufacturers are suggesting bizarre solutions too, they are offering new harnesses for passengers to travel standing up, and went as far as proposing only one pilot in the cockpit during long-range flights.</a:t>
            </a:r>
            <a:endParaRPr lang="es-ES_tradnl"/>
          </a:p>
        </p:txBody>
      </p:sp>
      <p:sp>
        <p:nvSpPr>
          <p:cNvPr id="56325" name="Rectangle 5"/>
          <p:cNvSpPr>
            <a:spLocks/>
          </p:cNvSpPr>
          <p:nvPr/>
        </p:nvSpPr>
        <p:spPr bwMode="auto">
          <a:xfrm>
            <a:off x="996950" y="984250"/>
            <a:ext cx="11049000" cy="1447800"/>
          </a:xfrm>
          <a:prstGeom prst="rect">
            <a:avLst/>
          </a:prstGeom>
          <a:noFill/>
          <a:ln w="12700">
            <a:noFill/>
            <a:miter lim="0"/>
            <a:headEnd/>
            <a:tailEnd/>
          </a:ln>
        </p:spPr>
        <p:txBody>
          <a:bodyPr lIns="88900" tIns="50800" rIns="88900" bIns="50800"/>
          <a:lstStyle/>
          <a:p>
            <a:pPr algn="l" defTabSz="914400"/>
            <a:r>
              <a:rPr lang="es-ES_tradnl" sz="8500" b="1">
                <a:solidFill>
                  <a:srgbClr val="4C4C4C"/>
                </a:solidFill>
                <a:latin typeface="Helvetica" pitchFamily="-65" charset="0"/>
                <a:cs typeface="Helvetica" pitchFamily="-65" charset="0"/>
                <a:sym typeface="Helvetica" pitchFamily="-65" charset="0"/>
              </a:rPr>
              <a:t>The New York Times</a:t>
            </a:r>
            <a:endParaRPr lang="es-ES_tradnl"/>
          </a:p>
        </p:txBody>
      </p:sp>
      <p:sp>
        <p:nvSpPr>
          <p:cNvPr id="56326" name="Rectangle 6"/>
          <p:cNvSpPr>
            <a:spLocks/>
          </p:cNvSpPr>
          <p:nvPr/>
        </p:nvSpPr>
        <p:spPr bwMode="auto">
          <a:xfrm>
            <a:off x="942975" y="2692400"/>
            <a:ext cx="2738438" cy="355600"/>
          </a:xfrm>
          <a:prstGeom prst="rect">
            <a:avLst/>
          </a:prstGeom>
          <a:noFill/>
          <a:ln w="12700">
            <a:noFill/>
            <a:miter lim="0"/>
            <a:headEnd/>
            <a:tailEnd/>
          </a:ln>
        </p:spPr>
        <p:txBody>
          <a:bodyPr lIns="88900" tIns="50800" rIns="88900" bIns="50800"/>
          <a:lstStyle/>
          <a:p>
            <a:pPr algn="l" defTabSz="914400"/>
            <a:r>
              <a:rPr lang="es-ES_tradnl" sz="1400" b="1">
                <a:solidFill>
                  <a:srgbClr val="4C4C4C"/>
                </a:solidFill>
                <a:latin typeface="Helvetica" pitchFamily="-65" charset="0"/>
                <a:cs typeface="Helvetica" pitchFamily="-65" charset="0"/>
                <a:sym typeface="Helvetica" pitchFamily="-65" charset="0"/>
                <a:hlinkClick r:id="rId3"/>
              </a:rPr>
              <a:t>http://www.nytimes.com/</a:t>
            </a:r>
            <a:endParaRPr lang="es-ES_tradnl"/>
          </a:p>
        </p:txBody>
      </p:sp>
      <p:sp>
        <p:nvSpPr>
          <p:cNvPr id="56327" name="Rectangle 7"/>
          <p:cNvSpPr>
            <a:spLocks/>
          </p:cNvSpPr>
          <p:nvPr/>
        </p:nvSpPr>
        <p:spPr bwMode="auto">
          <a:xfrm>
            <a:off x="5384800" y="2640013"/>
            <a:ext cx="2417763" cy="393700"/>
          </a:xfrm>
          <a:prstGeom prst="rect">
            <a:avLst/>
          </a:prstGeom>
          <a:noFill/>
          <a:ln w="12700">
            <a:noFill/>
            <a:miter lim="0"/>
            <a:headEnd/>
            <a:tailEnd/>
          </a:ln>
        </p:spPr>
        <p:txBody>
          <a:bodyPr lIns="88900" tIns="50800" rIns="88900" bIns="50800"/>
          <a:lstStyle/>
          <a:p>
            <a:pPr algn="l" defTabSz="914400"/>
            <a:r>
              <a:rPr lang="es-ES_tradnl" sz="1700" b="1">
                <a:solidFill>
                  <a:srgbClr val="4C4C4C"/>
                </a:solidFill>
                <a:latin typeface="Helvetica" pitchFamily="-65" charset="0"/>
                <a:cs typeface="Helvetica" pitchFamily="-65" charset="0"/>
                <a:sym typeface="Helvetica" pitchFamily="-65" charset="0"/>
              </a:rPr>
              <a:t>GLOBAL  EDITION</a:t>
            </a:r>
            <a:endParaRPr lang="es-ES_tradnl"/>
          </a:p>
        </p:txBody>
      </p:sp>
      <p:sp>
        <p:nvSpPr>
          <p:cNvPr id="56328" name="Rectangle 8"/>
          <p:cNvSpPr>
            <a:spLocks/>
          </p:cNvSpPr>
          <p:nvPr/>
        </p:nvSpPr>
        <p:spPr bwMode="auto">
          <a:xfrm>
            <a:off x="10761663" y="2706688"/>
            <a:ext cx="1474787" cy="347662"/>
          </a:xfrm>
          <a:prstGeom prst="rect">
            <a:avLst/>
          </a:prstGeom>
          <a:noFill/>
          <a:ln w="12700">
            <a:noFill/>
            <a:miter lim="0"/>
            <a:headEnd/>
            <a:tailEnd/>
          </a:ln>
        </p:spPr>
        <p:txBody>
          <a:bodyPr lIns="88900" tIns="50800" rIns="88900" bIns="50800"/>
          <a:lstStyle/>
          <a:p>
            <a:pPr algn="l" defTabSz="914400"/>
            <a:r>
              <a:rPr lang="es-ES_tradnl" sz="1400" b="1">
                <a:solidFill>
                  <a:srgbClr val="4C4C4C"/>
                </a:solidFill>
                <a:latin typeface="Helvetica" pitchFamily="-65" charset="0"/>
                <a:cs typeface="Helvetica" pitchFamily="-65" charset="0"/>
                <a:sym typeface="Helvetica" pitchFamily="-65" charset="0"/>
              </a:rPr>
              <a:t>- Since 1879</a:t>
            </a:r>
            <a:endParaRPr lang="es-ES_tradnl"/>
          </a:p>
        </p:txBody>
      </p:sp>
      <p:pic>
        <p:nvPicPr>
          <p:cNvPr id="56329" name="Picture 9" descr="image.jpg"/>
          <p:cNvPicPr>
            <a:picLocks noChangeAspect="1"/>
          </p:cNvPicPr>
          <p:nvPr/>
        </p:nvPicPr>
        <p:blipFill>
          <a:blip r:embed="rId4"/>
          <a:srcRect/>
          <a:stretch>
            <a:fillRect/>
          </a:stretch>
        </p:blipFill>
        <p:spPr bwMode="auto">
          <a:xfrm>
            <a:off x="811213" y="5078413"/>
            <a:ext cx="5351462" cy="3943350"/>
          </a:xfrm>
          <a:prstGeom prst="rect">
            <a:avLst/>
          </a:prstGeom>
          <a:noFill/>
          <a:ln w="12700">
            <a:noFill/>
            <a:miter lim="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6321"/>
                                        </p:tgtEl>
                                        <p:attrNameLst>
                                          <p:attrName>style.visibility</p:attrName>
                                        </p:attrNameLst>
                                      </p:cBhvr>
                                      <p:to>
                                        <p:strVal val="visible"/>
                                      </p:to>
                                    </p:set>
                                    <p:anim calcmode="lin" valueType="num">
                                      <p:cBhvr>
                                        <p:cTn id="7" dur="1000" fill="hold"/>
                                        <p:tgtEl>
                                          <p:spTgt spid="56321"/>
                                        </p:tgtEl>
                                        <p:attrNameLst>
                                          <p:attrName>ppt_w</p:attrName>
                                        </p:attrNameLst>
                                      </p:cBhvr>
                                      <p:tavLst>
                                        <p:tav tm="0">
                                          <p:val>
                                            <p:fltVal val="0"/>
                                          </p:val>
                                        </p:tav>
                                        <p:tav tm="100000">
                                          <p:val>
                                            <p:strVal val="#ppt_w"/>
                                          </p:val>
                                        </p:tav>
                                      </p:tavLst>
                                    </p:anim>
                                    <p:anim calcmode="lin" valueType="num">
                                      <p:cBhvr>
                                        <p:cTn id="8" dur="1000" fill="hold"/>
                                        <p:tgtEl>
                                          <p:spTgt spid="56321"/>
                                        </p:tgtEl>
                                        <p:attrNameLst>
                                          <p:attrName>ppt_h</p:attrName>
                                        </p:attrNameLst>
                                      </p:cBhvr>
                                      <p:tavLst>
                                        <p:tav tm="0">
                                          <p:val>
                                            <p:fltVal val="0"/>
                                          </p:val>
                                        </p:tav>
                                        <p:tav tm="100000">
                                          <p:val>
                                            <p:strVal val="#ppt_h"/>
                                          </p:val>
                                        </p:tav>
                                      </p:tavLst>
                                    </p:anim>
                                    <p:anim calcmode="lin" valueType="num">
                                      <p:cBhvr>
                                        <p:cTn id="9" dur="1000" fill="hold"/>
                                        <p:tgtEl>
                                          <p:spTgt spid="563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6322"/>
                                        </p:tgtEl>
                                        <p:attrNameLst>
                                          <p:attrName>style.visibility</p:attrName>
                                        </p:attrNameLst>
                                      </p:cBhvr>
                                      <p:to>
                                        <p:strVal val="visible"/>
                                      </p:to>
                                    </p:set>
                                    <p:anim calcmode="lin" valueType="num">
                                      <p:cBhvr>
                                        <p:cTn id="14" dur="1000" fill="hold"/>
                                        <p:tgtEl>
                                          <p:spTgt spid="56322"/>
                                        </p:tgtEl>
                                        <p:attrNameLst>
                                          <p:attrName>ppt_w</p:attrName>
                                        </p:attrNameLst>
                                      </p:cBhvr>
                                      <p:tavLst>
                                        <p:tav tm="0">
                                          <p:val>
                                            <p:fltVal val="0"/>
                                          </p:val>
                                        </p:tav>
                                        <p:tav tm="100000">
                                          <p:val>
                                            <p:strVal val="#ppt_w"/>
                                          </p:val>
                                        </p:tav>
                                      </p:tavLst>
                                    </p:anim>
                                    <p:anim calcmode="lin" valueType="num">
                                      <p:cBhvr>
                                        <p:cTn id="15" dur="1000" fill="hold"/>
                                        <p:tgtEl>
                                          <p:spTgt spid="56322"/>
                                        </p:tgtEl>
                                        <p:attrNameLst>
                                          <p:attrName>ppt_h</p:attrName>
                                        </p:attrNameLst>
                                      </p:cBhvr>
                                      <p:tavLst>
                                        <p:tav tm="0">
                                          <p:val>
                                            <p:fltVal val="0"/>
                                          </p:val>
                                        </p:tav>
                                        <p:tav tm="100000">
                                          <p:val>
                                            <p:strVal val="#ppt_h"/>
                                          </p:val>
                                        </p:tav>
                                      </p:tavLst>
                                    </p:anim>
                                    <p:anim calcmode="lin" valueType="num">
                                      <p:cBhvr>
                                        <p:cTn id="16" dur="1000" fill="hold"/>
                                        <p:tgtEl>
                                          <p:spTgt spid="5632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632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56323"/>
                                        </p:tgtEl>
                                        <p:attrNameLst>
                                          <p:attrName>style.visibility</p:attrName>
                                        </p:attrNameLst>
                                      </p:cBhvr>
                                      <p:to>
                                        <p:strVal val="visible"/>
                                      </p:to>
                                    </p:set>
                                    <p:anim calcmode="lin" valueType="num">
                                      <p:cBhvr>
                                        <p:cTn id="21" dur="1000" fill="hold"/>
                                        <p:tgtEl>
                                          <p:spTgt spid="56323"/>
                                        </p:tgtEl>
                                        <p:attrNameLst>
                                          <p:attrName>ppt_w</p:attrName>
                                        </p:attrNameLst>
                                      </p:cBhvr>
                                      <p:tavLst>
                                        <p:tav tm="0">
                                          <p:val>
                                            <p:fltVal val="0"/>
                                          </p:val>
                                        </p:tav>
                                        <p:tav tm="100000">
                                          <p:val>
                                            <p:strVal val="#ppt_w"/>
                                          </p:val>
                                        </p:tav>
                                      </p:tavLst>
                                    </p:anim>
                                    <p:anim calcmode="lin" valueType="num">
                                      <p:cBhvr>
                                        <p:cTn id="22" dur="1000" fill="hold"/>
                                        <p:tgtEl>
                                          <p:spTgt spid="56323"/>
                                        </p:tgtEl>
                                        <p:attrNameLst>
                                          <p:attrName>ppt_h</p:attrName>
                                        </p:attrNameLst>
                                      </p:cBhvr>
                                      <p:tavLst>
                                        <p:tav tm="0">
                                          <p:val>
                                            <p:fltVal val="0"/>
                                          </p:val>
                                        </p:tav>
                                        <p:tav tm="100000">
                                          <p:val>
                                            <p:strVal val="#ppt_h"/>
                                          </p:val>
                                        </p:tav>
                                      </p:tavLst>
                                    </p:anim>
                                    <p:anim calcmode="lin" valueType="num">
                                      <p:cBhvr>
                                        <p:cTn id="23" dur="1000" fill="hold"/>
                                        <p:tgtEl>
                                          <p:spTgt spid="5632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6323"/>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56324"/>
                                        </p:tgtEl>
                                        <p:attrNameLst>
                                          <p:attrName>style.visibility</p:attrName>
                                        </p:attrNameLst>
                                      </p:cBhvr>
                                      <p:to>
                                        <p:strVal val="visible"/>
                                      </p:to>
                                    </p:set>
                                    <p:anim calcmode="lin" valueType="num">
                                      <p:cBhvr>
                                        <p:cTn id="28" dur="1000" fill="hold"/>
                                        <p:tgtEl>
                                          <p:spTgt spid="56324"/>
                                        </p:tgtEl>
                                        <p:attrNameLst>
                                          <p:attrName>ppt_w</p:attrName>
                                        </p:attrNameLst>
                                      </p:cBhvr>
                                      <p:tavLst>
                                        <p:tav tm="0">
                                          <p:val>
                                            <p:fltVal val="0"/>
                                          </p:val>
                                        </p:tav>
                                        <p:tav tm="100000">
                                          <p:val>
                                            <p:strVal val="#ppt_w"/>
                                          </p:val>
                                        </p:tav>
                                      </p:tavLst>
                                    </p:anim>
                                    <p:anim calcmode="lin" valueType="num">
                                      <p:cBhvr>
                                        <p:cTn id="29" dur="1000" fill="hold"/>
                                        <p:tgtEl>
                                          <p:spTgt spid="56324"/>
                                        </p:tgtEl>
                                        <p:attrNameLst>
                                          <p:attrName>ppt_h</p:attrName>
                                        </p:attrNameLst>
                                      </p:cBhvr>
                                      <p:tavLst>
                                        <p:tav tm="0">
                                          <p:val>
                                            <p:fltVal val="0"/>
                                          </p:val>
                                        </p:tav>
                                        <p:tav tm="100000">
                                          <p:val>
                                            <p:strVal val="#ppt_h"/>
                                          </p:val>
                                        </p:tav>
                                      </p:tavLst>
                                    </p:anim>
                                    <p:anim calcmode="lin" valueType="num">
                                      <p:cBhvr>
                                        <p:cTn id="30" dur="1000" fill="hold"/>
                                        <p:tgtEl>
                                          <p:spTgt spid="5632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6324"/>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56325"/>
                                        </p:tgtEl>
                                        <p:attrNameLst>
                                          <p:attrName>style.visibility</p:attrName>
                                        </p:attrNameLst>
                                      </p:cBhvr>
                                      <p:to>
                                        <p:strVal val="visible"/>
                                      </p:to>
                                    </p:set>
                                    <p:anim calcmode="lin" valueType="num">
                                      <p:cBhvr>
                                        <p:cTn id="35" dur="1000" fill="hold"/>
                                        <p:tgtEl>
                                          <p:spTgt spid="56325"/>
                                        </p:tgtEl>
                                        <p:attrNameLst>
                                          <p:attrName>ppt_w</p:attrName>
                                        </p:attrNameLst>
                                      </p:cBhvr>
                                      <p:tavLst>
                                        <p:tav tm="0">
                                          <p:val>
                                            <p:fltVal val="0"/>
                                          </p:val>
                                        </p:tav>
                                        <p:tav tm="100000">
                                          <p:val>
                                            <p:strVal val="#ppt_w"/>
                                          </p:val>
                                        </p:tav>
                                      </p:tavLst>
                                    </p:anim>
                                    <p:anim calcmode="lin" valueType="num">
                                      <p:cBhvr>
                                        <p:cTn id="36" dur="1000" fill="hold"/>
                                        <p:tgtEl>
                                          <p:spTgt spid="56325"/>
                                        </p:tgtEl>
                                        <p:attrNameLst>
                                          <p:attrName>ppt_h</p:attrName>
                                        </p:attrNameLst>
                                      </p:cBhvr>
                                      <p:tavLst>
                                        <p:tav tm="0">
                                          <p:val>
                                            <p:fltVal val="0"/>
                                          </p:val>
                                        </p:tav>
                                        <p:tav tm="100000">
                                          <p:val>
                                            <p:strVal val="#ppt_h"/>
                                          </p:val>
                                        </p:tav>
                                      </p:tavLst>
                                    </p:anim>
                                    <p:anim calcmode="lin" valueType="num">
                                      <p:cBhvr>
                                        <p:cTn id="37" dur="1000" fill="hold"/>
                                        <p:tgtEl>
                                          <p:spTgt spid="5632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6325"/>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56326"/>
                                        </p:tgtEl>
                                        <p:attrNameLst>
                                          <p:attrName>style.visibility</p:attrName>
                                        </p:attrNameLst>
                                      </p:cBhvr>
                                      <p:to>
                                        <p:strVal val="visible"/>
                                      </p:to>
                                    </p:set>
                                    <p:anim calcmode="lin" valueType="num">
                                      <p:cBhvr>
                                        <p:cTn id="42" dur="1000" fill="hold"/>
                                        <p:tgtEl>
                                          <p:spTgt spid="56326"/>
                                        </p:tgtEl>
                                        <p:attrNameLst>
                                          <p:attrName>ppt_w</p:attrName>
                                        </p:attrNameLst>
                                      </p:cBhvr>
                                      <p:tavLst>
                                        <p:tav tm="0">
                                          <p:val>
                                            <p:fltVal val="0"/>
                                          </p:val>
                                        </p:tav>
                                        <p:tav tm="100000">
                                          <p:val>
                                            <p:strVal val="#ppt_w"/>
                                          </p:val>
                                        </p:tav>
                                      </p:tavLst>
                                    </p:anim>
                                    <p:anim calcmode="lin" valueType="num">
                                      <p:cBhvr>
                                        <p:cTn id="43" dur="1000" fill="hold"/>
                                        <p:tgtEl>
                                          <p:spTgt spid="56326"/>
                                        </p:tgtEl>
                                        <p:attrNameLst>
                                          <p:attrName>ppt_h</p:attrName>
                                        </p:attrNameLst>
                                      </p:cBhvr>
                                      <p:tavLst>
                                        <p:tav tm="0">
                                          <p:val>
                                            <p:fltVal val="0"/>
                                          </p:val>
                                        </p:tav>
                                        <p:tav tm="100000">
                                          <p:val>
                                            <p:strVal val="#ppt_h"/>
                                          </p:val>
                                        </p:tav>
                                      </p:tavLst>
                                    </p:anim>
                                    <p:anim calcmode="lin" valueType="num">
                                      <p:cBhvr>
                                        <p:cTn id="44" dur="1000" fill="hold"/>
                                        <p:tgtEl>
                                          <p:spTgt spid="5632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6326"/>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56327"/>
                                        </p:tgtEl>
                                        <p:attrNameLst>
                                          <p:attrName>style.visibility</p:attrName>
                                        </p:attrNameLst>
                                      </p:cBhvr>
                                      <p:to>
                                        <p:strVal val="visible"/>
                                      </p:to>
                                    </p:set>
                                    <p:anim calcmode="lin" valueType="num">
                                      <p:cBhvr>
                                        <p:cTn id="49" dur="1000" fill="hold"/>
                                        <p:tgtEl>
                                          <p:spTgt spid="56327"/>
                                        </p:tgtEl>
                                        <p:attrNameLst>
                                          <p:attrName>ppt_w</p:attrName>
                                        </p:attrNameLst>
                                      </p:cBhvr>
                                      <p:tavLst>
                                        <p:tav tm="0">
                                          <p:val>
                                            <p:fltVal val="0"/>
                                          </p:val>
                                        </p:tav>
                                        <p:tav tm="100000">
                                          <p:val>
                                            <p:strVal val="#ppt_w"/>
                                          </p:val>
                                        </p:tav>
                                      </p:tavLst>
                                    </p:anim>
                                    <p:anim calcmode="lin" valueType="num">
                                      <p:cBhvr>
                                        <p:cTn id="50" dur="1000" fill="hold"/>
                                        <p:tgtEl>
                                          <p:spTgt spid="56327"/>
                                        </p:tgtEl>
                                        <p:attrNameLst>
                                          <p:attrName>ppt_h</p:attrName>
                                        </p:attrNameLst>
                                      </p:cBhvr>
                                      <p:tavLst>
                                        <p:tav tm="0">
                                          <p:val>
                                            <p:fltVal val="0"/>
                                          </p:val>
                                        </p:tav>
                                        <p:tav tm="100000">
                                          <p:val>
                                            <p:strVal val="#ppt_h"/>
                                          </p:val>
                                        </p:tav>
                                      </p:tavLst>
                                    </p:anim>
                                    <p:anim calcmode="lin" valueType="num">
                                      <p:cBhvr>
                                        <p:cTn id="51" dur="1000" fill="hold"/>
                                        <p:tgtEl>
                                          <p:spTgt spid="5632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6327"/>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56328"/>
                                        </p:tgtEl>
                                        <p:attrNameLst>
                                          <p:attrName>style.visibility</p:attrName>
                                        </p:attrNameLst>
                                      </p:cBhvr>
                                      <p:to>
                                        <p:strVal val="visible"/>
                                      </p:to>
                                    </p:set>
                                    <p:anim calcmode="lin" valueType="num">
                                      <p:cBhvr>
                                        <p:cTn id="56" dur="1000" fill="hold"/>
                                        <p:tgtEl>
                                          <p:spTgt spid="56328"/>
                                        </p:tgtEl>
                                        <p:attrNameLst>
                                          <p:attrName>ppt_w</p:attrName>
                                        </p:attrNameLst>
                                      </p:cBhvr>
                                      <p:tavLst>
                                        <p:tav tm="0">
                                          <p:val>
                                            <p:fltVal val="0"/>
                                          </p:val>
                                        </p:tav>
                                        <p:tav tm="100000">
                                          <p:val>
                                            <p:strVal val="#ppt_w"/>
                                          </p:val>
                                        </p:tav>
                                      </p:tavLst>
                                    </p:anim>
                                    <p:anim calcmode="lin" valueType="num">
                                      <p:cBhvr>
                                        <p:cTn id="57" dur="1000" fill="hold"/>
                                        <p:tgtEl>
                                          <p:spTgt spid="56328"/>
                                        </p:tgtEl>
                                        <p:attrNameLst>
                                          <p:attrName>ppt_h</p:attrName>
                                        </p:attrNameLst>
                                      </p:cBhvr>
                                      <p:tavLst>
                                        <p:tav tm="0">
                                          <p:val>
                                            <p:fltVal val="0"/>
                                          </p:val>
                                        </p:tav>
                                        <p:tav tm="100000">
                                          <p:val>
                                            <p:strVal val="#ppt_h"/>
                                          </p:val>
                                        </p:tav>
                                      </p:tavLst>
                                    </p:anim>
                                    <p:anim calcmode="lin" valueType="num">
                                      <p:cBhvr>
                                        <p:cTn id="58" dur="1000" fill="hold"/>
                                        <p:tgtEl>
                                          <p:spTgt spid="56328"/>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6328"/>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56329"/>
                                        </p:tgtEl>
                                        <p:attrNameLst>
                                          <p:attrName>style.visibility</p:attrName>
                                        </p:attrNameLst>
                                      </p:cBhvr>
                                      <p:to>
                                        <p:strVal val="visible"/>
                                      </p:to>
                                    </p:set>
                                    <p:anim calcmode="lin" valueType="num">
                                      <p:cBhvr>
                                        <p:cTn id="63" dur="1000" fill="hold"/>
                                        <p:tgtEl>
                                          <p:spTgt spid="56329"/>
                                        </p:tgtEl>
                                        <p:attrNameLst>
                                          <p:attrName>ppt_w</p:attrName>
                                        </p:attrNameLst>
                                      </p:cBhvr>
                                      <p:tavLst>
                                        <p:tav tm="0">
                                          <p:val>
                                            <p:fltVal val="0"/>
                                          </p:val>
                                        </p:tav>
                                        <p:tav tm="100000">
                                          <p:val>
                                            <p:strVal val="#ppt_w"/>
                                          </p:val>
                                        </p:tav>
                                      </p:tavLst>
                                    </p:anim>
                                    <p:anim calcmode="lin" valueType="num">
                                      <p:cBhvr>
                                        <p:cTn id="64" dur="1000" fill="hold"/>
                                        <p:tgtEl>
                                          <p:spTgt spid="56329"/>
                                        </p:tgtEl>
                                        <p:attrNameLst>
                                          <p:attrName>ppt_h</p:attrName>
                                        </p:attrNameLst>
                                      </p:cBhvr>
                                      <p:tavLst>
                                        <p:tav tm="0">
                                          <p:val>
                                            <p:fltVal val="0"/>
                                          </p:val>
                                        </p:tav>
                                        <p:tav tm="100000">
                                          <p:val>
                                            <p:strVal val="#ppt_h"/>
                                          </p:val>
                                        </p:tav>
                                      </p:tavLst>
                                    </p:anim>
                                    <p:anim calcmode="lin" valueType="num">
                                      <p:cBhvr>
                                        <p:cTn id="65" dur="1000" fill="hold"/>
                                        <p:tgtEl>
                                          <p:spTgt spid="5632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63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utoUpdateAnimBg="0"/>
      <p:bldP spid="56324" grpId="0" autoUpdateAnimBg="0"/>
      <p:bldP spid="56325" grpId="0" autoUpdateAnimBg="0"/>
      <p:bldP spid="56326" grpId="0" autoUpdateAnimBg="0"/>
      <p:bldP spid="56327" grpId="0" autoUpdateAnimBg="0"/>
      <p:bldP spid="5632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ubtitle 2"/>
          <p:cNvSpPr>
            <a:spLocks noGrp="1"/>
          </p:cNvSpPr>
          <p:nvPr>
            <p:ph type="subTitle" idx="1"/>
          </p:nvPr>
        </p:nvSpPr>
        <p:spPr bwMode="auto">
          <a:noFill/>
          <a:ln>
            <a:miter lim="800000"/>
            <a:headEnd/>
            <a:tailEnd/>
          </a:ln>
        </p:spPr>
        <p:txBody>
          <a:bodyPr wrap="square" lIns="130046" tIns="65023" rIns="130046" bIns="65023" numCol="1" anchor="t" anchorCtr="0" compatLnSpc="1">
            <a:prstTxWarp prst="textNoShape">
              <a:avLst/>
            </a:prstTxWarp>
          </a:bodyPr>
          <a:lstStyle/>
          <a:p>
            <a:r>
              <a:rPr lang="es-MX" sz="4400" dirty="0" smtClean="0">
                <a:solidFill>
                  <a:schemeClr val="accent3"/>
                </a:solidFill>
              </a:rPr>
              <a:t>MUCHAS GRACIAS</a:t>
            </a:r>
            <a:endParaRPr lang="es-MX" sz="4400" dirty="0" smtClean="0">
              <a:solidFill>
                <a:schemeClr val="accent3"/>
              </a:solidFill>
            </a:endParaRPr>
          </a:p>
        </p:txBody>
      </p:sp>
      <p:sp>
        <p:nvSpPr>
          <p:cNvPr id="4" name="Title 4"/>
          <p:cNvSpPr txBox="1">
            <a:spLocks/>
          </p:cNvSpPr>
          <p:nvPr/>
        </p:nvSpPr>
        <p:spPr>
          <a:xfrm>
            <a:off x="650875" y="3033713"/>
            <a:ext cx="11701463" cy="1938337"/>
          </a:xfrm>
          <a:prstGeom prst="rect">
            <a:avLst/>
          </a:prstGeom>
        </p:spPr>
        <p:txBody>
          <a:bodyPr/>
          <a:lstStyle/>
          <a:p>
            <a:pPr fontAlgn="auto" hangingPunct="1">
              <a:spcAft>
                <a:spcPts val="0"/>
              </a:spcAft>
              <a:defRPr/>
            </a:pPr>
            <a:r>
              <a:rPr lang="es-ES_tradnl" sz="8000" kern="0" dirty="0">
                <a:solidFill>
                  <a:srgbClr val="FF0000"/>
                </a:solidFill>
                <a:latin typeface="+mj-lt"/>
                <a:ea typeface="+mj-ea"/>
                <a:cs typeface="+mj-cs"/>
              </a:rPr>
              <a:t>¿Preguntas?</a:t>
            </a:r>
          </a:p>
        </p:txBody>
      </p:sp>
      <p:pic>
        <p:nvPicPr>
          <p:cNvPr id="5" name="Picture 4"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5100" b="1" smtClean="0">
                <a:solidFill>
                  <a:srgbClr val="FFC000"/>
                </a:solidFill>
                <a:latin typeface="Arial" pitchFamily="34" charset="0"/>
                <a:cs typeface="Arial" pitchFamily="34" charset="0"/>
                <a:sym typeface="Arial" pitchFamily="34" charset="0"/>
              </a:rPr>
              <a:t>NASA Fatigue Countermeasures Program</a:t>
            </a:r>
            <a:endParaRPr lang="es-ES_tradnl" smtClean="0"/>
          </a:p>
        </p:txBody>
      </p:sp>
      <p:sp>
        <p:nvSpPr>
          <p:cNvPr id="9219"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25450" indent="-425450" algn="l" defTabSz="914400">
              <a:spcBef>
                <a:spcPts val="700"/>
              </a:spcBef>
              <a:buClr>
                <a:srgbClr val="FFFFFF"/>
              </a:buClr>
              <a:buSzPct val="100000"/>
              <a:buFont typeface="ArialMT" charset="0"/>
              <a:buChar char="•"/>
            </a:pPr>
            <a:r>
              <a:rPr lang="es-ES_tradnl" sz="3900">
                <a:solidFill>
                  <a:srgbClr val="FFFFFF"/>
                </a:solidFill>
                <a:latin typeface="Arial" pitchFamily="34" charset="0"/>
                <a:cs typeface="Arial" pitchFamily="34" charset="0"/>
                <a:sym typeface="Arial" pitchFamily="34" charset="0"/>
              </a:rPr>
              <a:t>Since 1980, research on fatigue, sleep, and circadian rhythms </a:t>
            </a:r>
          </a:p>
          <a:p>
            <a:pPr marL="804863" lvl="1" indent="-347663" algn="l" defTabSz="914400">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evaluated over 500 pilot volunteers</a:t>
            </a:r>
          </a:p>
          <a:p>
            <a:pPr marL="804863" lvl="1" indent="-347663" algn="l" defTabSz="914400">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line operations, simulations, laboratory</a:t>
            </a:r>
            <a:br>
              <a:rPr lang="es-ES_tradnl" sz="3400">
                <a:solidFill>
                  <a:srgbClr val="BFBFBF"/>
                </a:solidFill>
                <a:latin typeface="Arial" pitchFamily="34" charset="0"/>
                <a:cs typeface="Arial" pitchFamily="34" charset="0"/>
                <a:sym typeface="Arial" pitchFamily="34" charset="0"/>
              </a:rPr>
            </a:br>
            <a:endParaRPr lang="es-ES_tradnl" sz="3400">
              <a:solidFill>
                <a:srgbClr val="BFBFBF"/>
              </a:solidFill>
              <a:latin typeface="Arial" pitchFamily="34" charset="0"/>
              <a:cs typeface="Arial" pitchFamily="34" charset="0"/>
              <a:sym typeface="Arial" pitchFamily="34" charset="0"/>
            </a:endParaRPr>
          </a:p>
          <a:p>
            <a:pPr marL="425450" indent="-425450" algn="l" defTabSz="914400">
              <a:spcBef>
                <a:spcPts val="700"/>
              </a:spcBef>
              <a:buClr>
                <a:srgbClr val="FFFFFF"/>
              </a:buClr>
              <a:buSzPct val="100000"/>
              <a:buFont typeface="ArialMT" charset="0"/>
              <a:buChar char="•"/>
            </a:pPr>
            <a:r>
              <a:rPr lang="es-ES_tradnl" sz="3900">
                <a:solidFill>
                  <a:srgbClr val="FFFFFF"/>
                </a:solidFill>
                <a:latin typeface="Arial" pitchFamily="34" charset="0"/>
                <a:cs typeface="Arial" pitchFamily="34" charset="0"/>
                <a:sym typeface="Arial" pitchFamily="34" charset="0"/>
              </a:rPr>
              <a:t>Now providing feedback to the aviation industry </a:t>
            </a:r>
          </a:p>
          <a:p>
            <a:pPr marL="804863" lvl="1" indent="-347663" algn="l" defTabSz="914400">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“Alertness Management in Flight Operations” </a:t>
            </a:r>
            <a:endParaRPr lang="es-ES_tradnl"/>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5100" b="1" smtClean="0">
                <a:solidFill>
                  <a:srgbClr val="FFC000"/>
                </a:solidFill>
                <a:latin typeface="Arial" pitchFamily="34" charset="0"/>
                <a:cs typeface="Arial" pitchFamily="34" charset="0"/>
                <a:sym typeface="Arial" pitchFamily="34" charset="0"/>
              </a:rPr>
              <a:t>Primary Physiological Causes of Fatigue</a:t>
            </a:r>
            <a:endParaRPr lang="es-ES_tradnl" smtClean="0"/>
          </a:p>
        </p:txBody>
      </p:sp>
      <p:sp>
        <p:nvSpPr>
          <p:cNvPr id="10243" name="Rectangle 2"/>
          <p:cNvSpPr>
            <a:spLocks/>
          </p:cNvSpPr>
          <p:nvPr/>
        </p:nvSpPr>
        <p:spPr bwMode="auto">
          <a:xfrm>
            <a:off x="866775" y="3359150"/>
            <a:ext cx="11161713"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a:solidFill>
                  <a:srgbClr val="FFFFFF"/>
                </a:solidFill>
                <a:latin typeface="Arial" pitchFamily="34" charset="0"/>
                <a:cs typeface="Arial" pitchFamily="34" charset="0"/>
                <a:sym typeface="Arial" pitchFamily="34" charset="0"/>
              </a:rPr>
              <a:t>Sleep loss</a:t>
            </a:r>
            <a:br>
              <a:rPr lang="es-ES_tradnl" sz="4500">
                <a:solidFill>
                  <a:srgbClr val="FFFFFF"/>
                </a:solidFill>
                <a:latin typeface="Arial" pitchFamily="34" charset="0"/>
                <a:cs typeface="Arial" pitchFamily="34" charset="0"/>
                <a:sym typeface="Arial" pitchFamily="34" charset="0"/>
              </a:rPr>
            </a:br>
            <a:endParaRPr lang="es-ES_tradnl" sz="450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a:solidFill>
                  <a:srgbClr val="FFFFFF"/>
                </a:solidFill>
                <a:latin typeface="Arial" pitchFamily="34" charset="0"/>
                <a:cs typeface="Arial" pitchFamily="34" charset="0"/>
                <a:sym typeface="Arial" pitchFamily="34" charset="0"/>
              </a:rPr>
              <a:t>Circadian rhythm disruption</a:t>
            </a:r>
            <a:endParaRPr lang="es-ES_tradnl"/>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757238" y="2492375"/>
            <a:ext cx="11379200" cy="3900488"/>
          </a:xfrm>
          <a:prstGeom prst="rect">
            <a:avLst/>
          </a:prstGeom>
          <a:solidFill>
            <a:srgbClr val="B3B3B3">
              <a:alpha val="50195"/>
            </a:srgbClr>
          </a:solidFill>
          <a:ln w="28575">
            <a:solidFill>
              <a:srgbClr val="000000"/>
            </a:solidFill>
            <a:round/>
            <a:headEnd/>
            <a:tailEnd/>
          </a:ln>
        </p:spPr>
        <p:txBody>
          <a:bodyPr lIns="0" tIns="0" rIns="0" bIns="0" anchor="ctr"/>
          <a:lstStyle/>
          <a:p>
            <a:endParaRPr lang="es-MX"/>
          </a:p>
        </p:txBody>
      </p:sp>
      <p:sp>
        <p:nvSpPr>
          <p:cNvPr id="11267" name="Rectangle 2"/>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Fatigue’s affect on operations</a:t>
            </a:r>
            <a:endParaRPr lang="es-ES_tradnl" smtClean="0"/>
          </a:p>
        </p:txBody>
      </p:sp>
      <p:sp>
        <p:nvSpPr>
          <p:cNvPr id="11268" name="Rectangle 3"/>
          <p:cNvSpPr>
            <a:spLocks/>
          </p:cNvSpPr>
          <p:nvPr/>
        </p:nvSpPr>
        <p:spPr bwMode="auto">
          <a:xfrm>
            <a:off x="1300163" y="3033713"/>
            <a:ext cx="3033712" cy="1084262"/>
          </a:xfrm>
          <a:prstGeom prst="rect">
            <a:avLst/>
          </a:prstGeom>
          <a:solidFill>
            <a:srgbClr val="009999"/>
          </a:solidFill>
          <a:ln w="38100">
            <a:solidFill>
              <a:srgbClr val="000000"/>
            </a:solidFill>
            <a:round/>
            <a:headEnd/>
            <a:tailEnd/>
          </a:ln>
        </p:spPr>
        <p:txBody>
          <a:bodyPr lIns="0" tIns="0" rIns="0" bIns="0" anchor="ctr"/>
          <a:lstStyle/>
          <a:p>
            <a:endParaRPr lang="es-MX"/>
          </a:p>
        </p:txBody>
      </p:sp>
      <p:sp>
        <p:nvSpPr>
          <p:cNvPr id="11269" name="Rectangle 4"/>
          <p:cNvSpPr>
            <a:spLocks/>
          </p:cNvSpPr>
          <p:nvPr/>
        </p:nvSpPr>
        <p:spPr bwMode="auto">
          <a:xfrm>
            <a:off x="1300163" y="3033713"/>
            <a:ext cx="3033712" cy="1084262"/>
          </a:xfrm>
          <a:prstGeom prst="rect">
            <a:avLst/>
          </a:prstGeom>
          <a:noFill/>
          <a:ln w="12700">
            <a:noFill/>
            <a:miter lim="0"/>
            <a:headEnd/>
            <a:tailEnd/>
          </a:ln>
        </p:spPr>
        <p:txBody>
          <a:bodyPr lIns="88900" tIns="50800" rIns="88900" bIns="50800" anchor="ctr"/>
          <a:lstStyle/>
          <a:p>
            <a:pPr defTabSz="914400"/>
            <a:r>
              <a:rPr lang="es-ES_tradnl" sz="2500">
                <a:latin typeface="Arial" pitchFamily="34" charset="0"/>
                <a:cs typeface="Arial" pitchFamily="34" charset="0"/>
                <a:sym typeface="Arial" pitchFamily="34" charset="0"/>
              </a:rPr>
              <a:t>Sleep loss</a:t>
            </a:r>
            <a:endParaRPr lang="es-ES_tradnl"/>
          </a:p>
        </p:txBody>
      </p:sp>
      <p:sp>
        <p:nvSpPr>
          <p:cNvPr id="11270" name="Rectangle 5"/>
          <p:cNvSpPr>
            <a:spLocks/>
          </p:cNvSpPr>
          <p:nvPr/>
        </p:nvSpPr>
        <p:spPr bwMode="auto">
          <a:xfrm>
            <a:off x="8669338" y="2925763"/>
            <a:ext cx="3033712" cy="1082675"/>
          </a:xfrm>
          <a:prstGeom prst="rect">
            <a:avLst/>
          </a:prstGeom>
          <a:solidFill>
            <a:srgbClr val="009999"/>
          </a:solidFill>
          <a:ln w="38100">
            <a:solidFill>
              <a:srgbClr val="000000"/>
            </a:solidFill>
            <a:round/>
            <a:headEnd/>
            <a:tailEnd/>
          </a:ln>
        </p:spPr>
        <p:txBody>
          <a:bodyPr lIns="0" tIns="0" rIns="0" bIns="0" anchor="ctr"/>
          <a:lstStyle/>
          <a:p>
            <a:endParaRPr lang="es-MX"/>
          </a:p>
        </p:txBody>
      </p:sp>
      <p:sp>
        <p:nvSpPr>
          <p:cNvPr id="11271" name="Rectangle 6"/>
          <p:cNvSpPr>
            <a:spLocks/>
          </p:cNvSpPr>
          <p:nvPr/>
        </p:nvSpPr>
        <p:spPr bwMode="auto">
          <a:xfrm>
            <a:off x="8669338" y="2925763"/>
            <a:ext cx="3033712" cy="1082675"/>
          </a:xfrm>
          <a:prstGeom prst="rect">
            <a:avLst/>
          </a:prstGeom>
          <a:noFill/>
          <a:ln w="12700">
            <a:noFill/>
            <a:miter lim="0"/>
            <a:headEnd/>
            <a:tailEnd/>
          </a:ln>
        </p:spPr>
        <p:txBody>
          <a:bodyPr lIns="88900" tIns="50800" rIns="88900" bIns="50800" anchor="ctr"/>
          <a:lstStyle/>
          <a:p>
            <a:pPr defTabSz="914400"/>
            <a:r>
              <a:rPr lang="es-ES_tradnl" sz="2500">
                <a:latin typeface="Arial" pitchFamily="34" charset="0"/>
                <a:cs typeface="Arial" pitchFamily="34" charset="0"/>
                <a:sym typeface="Arial" pitchFamily="34" charset="0"/>
              </a:rPr>
              <a:t>Circadian </a:t>
            </a:r>
          </a:p>
          <a:p>
            <a:pPr defTabSz="914400"/>
            <a:r>
              <a:rPr lang="es-ES_tradnl" sz="2500">
                <a:latin typeface="Arial" pitchFamily="34" charset="0"/>
                <a:cs typeface="Arial" pitchFamily="34" charset="0"/>
                <a:sym typeface="Arial" pitchFamily="34" charset="0"/>
              </a:rPr>
              <a:t>Rhythms</a:t>
            </a:r>
            <a:endParaRPr lang="es-ES_tradnl"/>
          </a:p>
        </p:txBody>
      </p:sp>
      <p:sp>
        <p:nvSpPr>
          <p:cNvPr id="11272" name="AutoShape 7"/>
          <p:cNvSpPr>
            <a:spLocks/>
          </p:cNvSpPr>
          <p:nvPr/>
        </p:nvSpPr>
        <p:spPr bwMode="auto">
          <a:xfrm>
            <a:off x="4225925" y="7477125"/>
            <a:ext cx="4659313" cy="20589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10800" y="0"/>
                </a:ln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10800"/>
                  <a:pt x="21600" y="10800"/>
                  <a:pt x="21600" y="10800"/>
                </a:cubicBezTo>
                <a:cubicBezTo>
                  <a:pt x="21600" y="4835"/>
                  <a:pt x="16764" y="0"/>
                  <a:pt x="10800" y="0"/>
                </a:cubicBezTo>
                <a:cubicBezTo>
                  <a:pt x="10800" y="0"/>
                  <a:pt x="10800" y="0"/>
                  <a:pt x="10800" y="0"/>
                </a:cubicBezTo>
                <a:close/>
              </a:path>
            </a:pathLst>
          </a:custGeom>
          <a:solidFill>
            <a:srgbClr val="333399"/>
          </a:solidFill>
          <a:ln w="28575">
            <a:solidFill>
              <a:srgbClr val="000000"/>
            </a:solidFill>
            <a:round/>
            <a:headEnd/>
            <a:tailEnd/>
          </a:ln>
        </p:spPr>
        <p:txBody>
          <a:bodyPr lIns="0" tIns="0" rIns="0" bIns="0" anchor="ctr"/>
          <a:lstStyle/>
          <a:p>
            <a:endParaRPr lang="es-MX"/>
          </a:p>
        </p:txBody>
      </p:sp>
      <p:sp>
        <p:nvSpPr>
          <p:cNvPr id="11273" name="Rectangle 8"/>
          <p:cNvSpPr>
            <a:spLocks/>
          </p:cNvSpPr>
          <p:nvPr/>
        </p:nvSpPr>
        <p:spPr bwMode="auto">
          <a:xfrm>
            <a:off x="4878388" y="7775575"/>
            <a:ext cx="3354387" cy="1460500"/>
          </a:xfrm>
          <a:prstGeom prst="rect">
            <a:avLst/>
          </a:prstGeom>
          <a:noFill/>
          <a:ln w="12700">
            <a:noFill/>
            <a:miter lim="0"/>
            <a:headEnd/>
            <a:tailEnd/>
          </a:ln>
        </p:spPr>
        <p:txBody>
          <a:bodyPr lIns="88900" tIns="50800" rIns="88900" bIns="50800" anchor="ctr"/>
          <a:lstStyle/>
          <a:p>
            <a:pPr defTabSz="914400"/>
            <a:r>
              <a:rPr lang="es-ES_tradnl" sz="2500">
                <a:solidFill>
                  <a:srgbClr val="FFFFFF"/>
                </a:solidFill>
                <a:latin typeface="Arial" pitchFamily="34" charset="0"/>
                <a:cs typeface="Arial" pitchFamily="34" charset="0"/>
                <a:sym typeface="Arial" pitchFamily="34" charset="0"/>
              </a:rPr>
              <a:t>Effects of fatigue </a:t>
            </a:r>
          </a:p>
          <a:p>
            <a:pPr defTabSz="914400"/>
            <a:r>
              <a:rPr lang="es-ES_tradnl" sz="2500">
                <a:solidFill>
                  <a:srgbClr val="FFFFFF"/>
                </a:solidFill>
                <a:latin typeface="Arial" pitchFamily="34" charset="0"/>
                <a:cs typeface="Arial" pitchFamily="34" charset="0"/>
                <a:sym typeface="Arial" pitchFamily="34" charset="0"/>
              </a:rPr>
              <a:t>in aviation operations</a:t>
            </a:r>
            <a:r>
              <a:rPr lang="es-ES_tradnl" sz="2500">
                <a:latin typeface="Arial" pitchFamily="34" charset="0"/>
                <a:cs typeface="Arial" pitchFamily="34" charset="0"/>
                <a:sym typeface="Arial" pitchFamily="34" charset="0"/>
              </a:rPr>
              <a:t> </a:t>
            </a:r>
            <a:endParaRPr lang="es-ES_tradnl"/>
          </a:p>
        </p:txBody>
      </p:sp>
      <p:sp>
        <p:nvSpPr>
          <p:cNvPr id="11274" name="AutoShape 9"/>
          <p:cNvSpPr>
            <a:spLocks/>
          </p:cNvSpPr>
          <p:nvPr/>
        </p:nvSpPr>
        <p:spPr bwMode="auto">
          <a:xfrm>
            <a:off x="4767263" y="4876800"/>
            <a:ext cx="3576637" cy="1408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63" y="0"/>
                </a:moveTo>
                <a:lnTo>
                  <a:pt x="1063" y="0"/>
                </a:lnTo>
                <a:cubicBezTo>
                  <a:pt x="476" y="0"/>
                  <a:pt x="0" y="1208"/>
                  <a:pt x="0" y="2700"/>
                </a:cubicBezTo>
                <a:lnTo>
                  <a:pt x="0" y="18900"/>
                </a:lnTo>
                <a:cubicBezTo>
                  <a:pt x="0" y="20391"/>
                  <a:pt x="476" y="21600"/>
                  <a:pt x="1063" y="21600"/>
                </a:cubicBezTo>
                <a:cubicBezTo>
                  <a:pt x="1063" y="21600"/>
                  <a:pt x="1063" y="21600"/>
                  <a:pt x="1063" y="21600"/>
                </a:cubicBezTo>
                <a:lnTo>
                  <a:pt x="20536" y="21600"/>
                </a:lnTo>
                <a:cubicBezTo>
                  <a:pt x="21123" y="21600"/>
                  <a:pt x="21600" y="20391"/>
                  <a:pt x="21600" y="18900"/>
                </a:cubicBezTo>
                <a:cubicBezTo>
                  <a:pt x="21600" y="18900"/>
                  <a:pt x="21600" y="18900"/>
                  <a:pt x="21600" y="18900"/>
                </a:cubicBezTo>
                <a:lnTo>
                  <a:pt x="21600" y="2700"/>
                </a:lnTo>
                <a:cubicBezTo>
                  <a:pt x="21600" y="1208"/>
                  <a:pt x="21123" y="0"/>
                  <a:pt x="20536" y="0"/>
                </a:cubicBezTo>
                <a:cubicBezTo>
                  <a:pt x="20536" y="0"/>
                  <a:pt x="20536" y="0"/>
                  <a:pt x="20536" y="0"/>
                </a:cubicBezTo>
                <a:close/>
              </a:path>
            </a:pathLst>
          </a:custGeom>
          <a:solidFill>
            <a:srgbClr val="FF0000"/>
          </a:solidFill>
          <a:ln w="28575">
            <a:solidFill>
              <a:srgbClr val="000000"/>
            </a:solidFill>
            <a:round/>
            <a:headEnd/>
            <a:tailEnd/>
          </a:ln>
        </p:spPr>
        <p:txBody>
          <a:bodyPr lIns="0" tIns="0" rIns="0" bIns="0" anchor="ctr"/>
          <a:lstStyle/>
          <a:p>
            <a:endParaRPr lang="es-MX"/>
          </a:p>
        </p:txBody>
      </p:sp>
      <p:sp>
        <p:nvSpPr>
          <p:cNvPr id="11275" name="Rectangle 10"/>
          <p:cNvSpPr>
            <a:spLocks/>
          </p:cNvSpPr>
          <p:nvPr/>
        </p:nvSpPr>
        <p:spPr bwMode="auto">
          <a:xfrm>
            <a:off x="4819650" y="4926013"/>
            <a:ext cx="3473450" cy="1308100"/>
          </a:xfrm>
          <a:prstGeom prst="rect">
            <a:avLst/>
          </a:prstGeom>
          <a:noFill/>
          <a:ln w="12700">
            <a:noFill/>
            <a:miter lim="0"/>
            <a:headEnd/>
            <a:tailEnd/>
          </a:ln>
        </p:spPr>
        <p:txBody>
          <a:bodyPr lIns="88900" tIns="50800" rIns="88900" bIns="50800" anchor="ctr"/>
          <a:lstStyle/>
          <a:p>
            <a:pPr defTabSz="914400"/>
            <a:r>
              <a:rPr lang="es-ES_tradnl" sz="2500">
                <a:latin typeface="Arial" pitchFamily="34" charset="0"/>
                <a:cs typeface="Arial" pitchFamily="34" charset="0"/>
                <a:sym typeface="Arial" pitchFamily="34" charset="0"/>
              </a:rPr>
              <a:t>Fatigue</a:t>
            </a:r>
            <a:endParaRPr lang="es-ES_tradnl"/>
          </a:p>
        </p:txBody>
      </p:sp>
      <p:sp>
        <p:nvSpPr>
          <p:cNvPr id="11276" name="AutoShape 11" descr="pattern.bmp"/>
          <p:cNvSpPr>
            <a:spLocks/>
          </p:cNvSpPr>
          <p:nvPr/>
        </p:nvSpPr>
        <p:spPr bwMode="auto">
          <a:xfrm>
            <a:off x="6176963" y="6500813"/>
            <a:ext cx="758825" cy="868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199"/>
                </a:moveTo>
                <a:lnTo>
                  <a:pt x="5400" y="16199"/>
                </a:lnTo>
                <a:lnTo>
                  <a:pt x="5400" y="0"/>
                </a:lnTo>
                <a:lnTo>
                  <a:pt x="16200" y="0"/>
                </a:lnTo>
                <a:lnTo>
                  <a:pt x="16200" y="16199"/>
                </a:lnTo>
                <a:lnTo>
                  <a:pt x="21600" y="16199"/>
                </a:lnTo>
                <a:lnTo>
                  <a:pt x="10800" y="21600"/>
                </a:lnTo>
                <a:close/>
              </a:path>
            </a:pathLst>
          </a:custGeom>
          <a:blipFill dpi="0" rotWithShape="0">
            <a:blip r:embed="rId2"/>
            <a:srcRect/>
            <a:tile tx="0" ty="0" sx="100000" sy="100000" flip="none" algn="tl"/>
          </a:blipFill>
          <a:ln w="12700">
            <a:solidFill>
              <a:srgbClr val="FF0000"/>
            </a:solidFill>
            <a:round/>
            <a:headEnd/>
            <a:tailEnd/>
          </a:ln>
        </p:spPr>
        <p:txBody>
          <a:bodyPr lIns="0" tIns="0" rIns="0" bIns="0" anchor="ctr"/>
          <a:lstStyle/>
          <a:p>
            <a:endParaRPr lang="es-MX"/>
          </a:p>
        </p:txBody>
      </p:sp>
      <p:sp>
        <p:nvSpPr>
          <p:cNvPr id="11277" name="Line 12"/>
          <p:cNvSpPr>
            <a:spLocks noChangeShapeType="1"/>
          </p:cNvSpPr>
          <p:nvPr/>
        </p:nvSpPr>
        <p:spPr bwMode="auto">
          <a:xfrm>
            <a:off x="4008438" y="4117975"/>
            <a:ext cx="868362" cy="758825"/>
          </a:xfrm>
          <a:prstGeom prst="line">
            <a:avLst/>
          </a:prstGeom>
          <a:noFill/>
          <a:ln w="28575">
            <a:solidFill>
              <a:srgbClr val="000000"/>
            </a:solidFill>
            <a:round/>
            <a:headEnd/>
            <a:tailEnd type="triangle" w="med" len="med"/>
          </a:ln>
        </p:spPr>
        <p:txBody>
          <a:bodyPr/>
          <a:lstStyle/>
          <a:p>
            <a:endParaRPr lang="es-MX"/>
          </a:p>
        </p:txBody>
      </p:sp>
      <p:sp>
        <p:nvSpPr>
          <p:cNvPr id="11278" name="Line 13"/>
          <p:cNvSpPr>
            <a:spLocks noChangeShapeType="1"/>
          </p:cNvSpPr>
          <p:nvPr/>
        </p:nvSpPr>
        <p:spPr bwMode="auto">
          <a:xfrm flipH="1">
            <a:off x="8343900" y="4117975"/>
            <a:ext cx="758825" cy="758825"/>
          </a:xfrm>
          <a:prstGeom prst="line">
            <a:avLst/>
          </a:prstGeom>
          <a:noFill/>
          <a:ln w="28575">
            <a:solidFill>
              <a:srgbClr val="000000"/>
            </a:solidFill>
            <a:round/>
            <a:headEnd/>
            <a:tailEnd type="triangle" w="med" len="med"/>
          </a:ln>
        </p:spPr>
        <p:txBody>
          <a:bodyPr/>
          <a:lstStyle/>
          <a:p>
            <a:endParaRPr lang="es-MX"/>
          </a:p>
        </p:txBody>
      </p:sp>
      <p:sp>
        <p:nvSpPr>
          <p:cNvPr id="11279" name="Line 14"/>
          <p:cNvSpPr>
            <a:spLocks noChangeShapeType="1"/>
          </p:cNvSpPr>
          <p:nvPr/>
        </p:nvSpPr>
        <p:spPr bwMode="auto">
          <a:xfrm>
            <a:off x="4333875" y="3575050"/>
            <a:ext cx="4335463" cy="0"/>
          </a:xfrm>
          <a:prstGeom prst="line">
            <a:avLst/>
          </a:prstGeom>
          <a:noFill/>
          <a:ln w="28575">
            <a:solidFill>
              <a:srgbClr val="000000"/>
            </a:solidFill>
            <a:round/>
            <a:headEnd type="triangle" w="med" len="med"/>
            <a:tailEnd type="triangle" w="med" len="med"/>
          </a:ln>
        </p:spPr>
        <p:txBody>
          <a:bodyPr/>
          <a:lstStyle/>
          <a:p>
            <a:endParaRPr lang="es-MX"/>
          </a:p>
        </p:txBody>
      </p:sp>
      <p:pic>
        <p:nvPicPr>
          <p:cNvPr id="16" name="Picture 15"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p:cNvSpPr>
          <p:nvPr>
            <p:ph type="title" idx="4294967295"/>
          </p:nvPr>
        </p:nvSpPr>
        <p:spPr bwMode="auto">
          <a:xfrm>
            <a:off x="650875" y="3251200"/>
            <a:ext cx="12353925" cy="1625600"/>
          </a:xfrm>
          <a:prstGeom prst="rect">
            <a:avLst/>
          </a:prstGeom>
          <a:noFill/>
          <a:ln w="12700">
            <a:miter lim="0"/>
            <a:headEnd/>
            <a:tailEnd/>
          </a:ln>
        </p:spPr>
        <p:txBody>
          <a:bodyPr lIns="88900" tIns="50800" rIns="88900" bIns="50800" anchor="ctr"/>
          <a:lstStyle/>
          <a:p>
            <a:pPr defTabSz="914400" eaLnBrk="1"/>
            <a:r>
              <a:rPr lang="es-ES_tradnl" sz="9300" b="1" dirty="0" err="1" smtClean="0">
                <a:solidFill>
                  <a:srgbClr val="FFC000"/>
                </a:solidFill>
                <a:latin typeface="Arial" pitchFamily="34" charset="0"/>
                <a:cs typeface="Arial" pitchFamily="34" charset="0"/>
                <a:sym typeface="Arial" pitchFamily="34" charset="0"/>
              </a:rPr>
              <a:t>Sleep</a:t>
            </a:r>
            <a:r>
              <a:rPr lang="es-ES_tradnl" sz="9300" b="1" dirty="0" smtClean="0">
                <a:solidFill>
                  <a:srgbClr val="FFC000"/>
                </a:solidFill>
                <a:latin typeface="Arial" pitchFamily="34" charset="0"/>
                <a:cs typeface="Arial" pitchFamily="34" charset="0"/>
                <a:sym typeface="Arial" pitchFamily="34" charset="0"/>
              </a:rPr>
              <a:t> and </a:t>
            </a:r>
            <a:r>
              <a:rPr lang="es-ES_tradnl" sz="9300" b="1" dirty="0" err="1" smtClean="0">
                <a:solidFill>
                  <a:srgbClr val="FFC000"/>
                </a:solidFill>
                <a:latin typeface="Arial" pitchFamily="34" charset="0"/>
                <a:cs typeface="Arial" pitchFamily="34" charset="0"/>
                <a:sym typeface="Arial" pitchFamily="34" charset="0"/>
              </a:rPr>
              <a:t>Sleep</a:t>
            </a:r>
            <a:r>
              <a:rPr lang="es-ES_tradnl" sz="9300" b="1" dirty="0" smtClean="0">
                <a:solidFill>
                  <a:srgbClr val="FFC000"/>
                </a:solidFill>
                <a:latin typeface="Arial" pitchFamily="34" charset="0"/>
                <a:cs typeface="Arial" pitchFamily="34" charset="0"/>
                <a:sym typeface="Arial" pitchFamily="34" charset="0"/>
              </a:rPr>
              <a:t> </a:t>
            </a:r>
            <a:r>
              <a:rPr lang="es-ES_tradnl" sz="9300" b="1" dirty="0" err="1" smtClean="0">
                <a:solidFill>
                  <a:srgbClr val="FFC000"/>
                </a:solidFill>
                <a:latin typeface="Arial" pitchFamily="34" charset="0"/>
                <a:cs typeface="Arial" pitchFamily="34" charset="0"/>
                <a:sym typeface="Arial" pitchFamily="34" charset="0"/>
              </a:rPr>
              <a:t>Loss</a:t>
            </a:r>
            <a:endParaRPr lang="es-ES_tradnl" dirty="0" smtClean="0"/>
          </a:p>
        </p:txBody>
      </p:sp>
      <p:pic>
        <p:nvPicPr>
          <p:cNvPr id="3" name="Picture 2"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Charles A. Lindbergh</a:t>
            </a:r>
            <a:endParaRPr lang="es-ES_tradnl" smtClean="0"/>
          </a:p>
        </p:txBody>
      </p:sp>
      <p:sp>
        <p:nvSpPr>
          <p:cNvPr id="13315"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algn="l" defTabSz="914400">
              <a:spcBef>
                <a:spcPts val="700"/>
              </a:spcBef>
            </a:pPr>
            <a:r>
              <a:rPr lang="es-ES_tradnl" sz="4500">
                <a:solidFill>
                  <a:srgbClr val="FFFFFF"/>
                </a:solidFill>
                <a:latin typeface="Arial" pitchFamily="34" charset="0"/>
                <a:cs typeface="Arial" pitchFamily="34" charset="0"/>
                <a:sym typeface="Arial" pitchFamily="34" charset="0"/>
              </a:rPr>
              <a:t>“My mind clicks on and off... I try letting one eyelid close at a time when I prop the other open with my will. But the effort's too much. Sleep is winning. My whole body argues dully that nothing, nothing life can attain is quite so desirable as sleep. My mind is losing resolution and control.”</a:t>
            </a:r>
            <a:endParaRPr lang="es-ES_tradnl"/>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_tradnl" sz="3600" b="0" i="0" u="none" strike="noStrike" cap="none" normalizeH="0" baseline="0">
            <a:ln>
              <a:noFill/>
            </a:ln>
            <a:solidFill>
              <a:srgbClr val="000000"/>
            </a:solidFill>
            <a:effectLst/>
            <a:latin typeface="Helvetica Light" pitchFamily="-1" charset="0"/>
            <a:ea typeface="Helvetica Light" pitchFamily="-1" charset="0"/>
            <a:cs typeface="Helvetica Light" pitchFamily="-1" charset="0"/>
            <a:sym typeface="Helvetica Light" pitchFamily="-1"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_tradnl" sz="3600" b="0" i="0" u="none" strike="noStrike" cap="none" normalizeH="0" baseline="0">
            <a:ln>
              <a:noFill/>
            </a:ln>
            <a:solidFill>
              <a:srgbClr val="000000"/>
            </a:solidFill>
            <a:effectLst/>
            <a:latin typeface="Helvetica Light" pitchFamily="-1" charset="0"/>
            <a:ea typeface="Helvetica Light" pitchFamily="-1" charset="0"/>
            <a:cs typeface="Helvetica Light" pitchFamily="-1" charset="0"/>
            <a:sym typeface="Helvetica Light" pitchFamily="-1" charset="0"/>
          </a:defRPr>
        </a:defPPr>
      </a:lst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01a94fc-4fb7-49fc-ab36-dbb3e9e3ccdb" xsi:nil="true"/>
    <Title1 xmlns="101a94fc-4fb7-49fc-ab36-dbb3e9e3ccdb" xsi:nil="true"/>
    <DocumentName xmlns="101a94fc-4fb7-49fc-ab36-dbb3e9e3ccdb">Germán Díaz Barriga FRMS the Pilot's view.pptx</DocumentNam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 xsi:nil="true"/>
    <cat xmlns="101a94fc-4fb7-49fc-ab36-dbb3e9e3ccdb" xsi:nil="true"/>
    <Language xmlns="101a94fc-4fb7-49fc-ab36-dbb3e9e3ccdb" xsi:nil="true"/>
    <aaa xmlns="101a94fc-4fb7-49fc-ab36-dbb3e9e3ccdb">false</aaa>
    <PublishingStartDate xmlns="http://schemas.microsoft.com/sharepoint/v3" xsi:nil="true"/>
    <Title2 xmlns="101a94fc-4fb7-49fc-ab36-dbb3e9e3ccdb" xsi:nil="true"/>
    <a xmlns="101a94fc-4fb7-49fc-ab36-dbb3e9e3ccdb" xsi:nil="true"/>
    <Presenter xmlns="101a94fc-4fb7-49fc-ab36-dbb3e9e3ccdb" xsi:nil="true"/>
    <CategoryOrder xmlns="101a94fc-4fb7-49fc-ab36-dbb3e9e3cc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75DB6-67A6-4293-8EA3-42073F9F2543}"/>
</file>

<file path=customXml/itemProps2.xml><?xml version="1.0" encoding="utf-8"?>
<ds:datastoreItem xmlns:ds="http://schemas.openxmlformats.org/officeDocument/2006/customXml" ds:itemID="{3F7AAB7E-9A92-483F-B2CB-03AA1AB99F65}"/>
</file>

<file path=customXml/itemProps3.xml><?xml version="1.0" encoding="utf-8"?>
<ds:datastoreItem xmlns:ds="http://schemas.openxmlformats.org/officeDocument/2006/customXml" ds:itemID="{564C570F-733B-44CD-96F6-CF8137E8E146}"/>
</file>

<file path=docProps/app.xml><?xml version="1.0" encoding="utf-8"?>
<Properties xmlns="http://schemas.openxmlformats.org/officeDocument/2006/extended-properties" xmlns:vt="http://schemas.openxmlformats.org/officeDocument/2006/docPropsVTypes">
  <Template/>
  <TotalTime>2879</TotalTime>
  <Words>1327</Words>
  <Application>Microsoft Office PowerPoint</Application>
  <PresentationFormat>Custom</PresentationFormat>
  <Paragraphs>183</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Tema de Office</vt:lpstr>
      <vt:lpstr>Slide 1</vt:lpstr>
      <vt:lpstr>Charles A. Lindbergh</vt:lpstr>
      <vt:lpstr>Is Fatigue a Concern in  Flight Operations?</vt:lpstr>
      <vt:lpstr>Can we measure fatigue ?</vt:lpstr>
      <vt:lpstr>NASA Fatigue Countermeasures Program</vt:lpstr>
      <vt:lpstr>Primary Physiological Causes of Fatigue</vt:lpstr>
      <vt:lpstr>Fatigue’s affect on operations</vt:lpstr>
      <vt:lpstr>Sleep and Sleep Loss</vt:lpstr>
      <vt:lpstr>Charles A. Lindbergh</vt:lpstr>
      <vt:lpstr>What Research Shows </vt:lpstr>
      <vt:lpstr> Sleep loss can affect  performance like alcohol  </vt:lpstr>
      <vt:lpstr>BAC Chart</vt:lpstr>
      <vt:lpstr>In Mexico</vt:lpstr>
      <vt:lpstr>How Sleepy Are You?</vt:lpstr>
      <vt:lpstr>Sleep Changes with Age</vt:lpstr>
      <vt:lpstr>Quality versus Quantity </vt:lpstr>
      <vt:lpstr>The “Body Clock” </vt:lpstr>
      <vt:lpstr>According to NASA</vt:lpstr>
      <vt:lpstr>Alertness Management Strategies</vt:lpstr>
      <vt:lpstr>Slide 20</vt:lpstr>
      <vt:lpstr>Slide 21</vt:lpstr>
      <vt:lpstr>Alertness Management Strategies</vt:lpstr>
      <vt:lpstr>Preventive Strategies</vt:lpstr>
      <vt:lpstr>Preventive Strategies</vt:lpstr>
      <vt:lpstr>Operational Strategies</vt:lpstr>
      <vt:lpstr>Know your Caffeine Content </vt:lpstr>
      <vt:lpstr>Know your Caffeine Content </vt:lpstr>
      <vt:lpstr>Stay Active In-flight</vt:lpstr>
      <vt:lpstr>NASA Recommends</vt:lpstr>
      <vt:lpstr>Slide 30</vt:lpstr>
      <vt:lpstr>Slide 31</vt:lpstr>
      <vt:lpstr>ICAO Annex 6 Operation of Aircraft </vt:lpstr>
      <vt:lpstr>ICAO Annex 6 Operation of Aircraft </vt:lpstr>
      <vt:lpstr>Slide 34</vt:lpstr>
      <vt:lpstr>Aviation Rulemaking Committee</vt:lpstr>
      <vt:lpstr>Beyond ARC – EASA- CAP 371…..</vt:lpstr>
      <vt:lpstr>Fatigue Risk Management-en Español</vt:lpstr>
      <vt:lpstr>FRMS ¿Qué hay de nuevo?</vt:lpstr>
      <vt:lpstr>FRMS – Who is responsible?</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german</dc:creator>
  <cp:lastModifiedBy>german</cp:lastModifiedBy>
  <cp:revision>26</cp:revision>
  <dcterms:created xsi:type="dcterms:W3CDTF">2011-12-03T10:48:01Z</dcterms:created>
  <dcterms:modified xsi:type="dcterms:W3CDTF">2012-06-26T03:18:12Z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WorkflowCreationPath">
    <vt:lpwstr>f4ee43e6-5d50-4592-8054-dac6973e101c,4;f4ee43e6-5d50-4592-8054-dac6973e101c,4;</vt:lpwstr>
  </property>
</Properties>
</file>