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4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36.xml" ContentType="application/vnd.openxmlformats-officedocument.presentationml.slide+xml"/>
  <Override PartName="/ppt/slides/slide14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3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diagrams/colors7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layout6.xml" ContentType="application/vnd.openxmlformats-officedocument.drawingml.diagramLayout+xml"/>
  <Override PartName="/ppt/theme/theme1.xml" ContentType="application/vnd.openxmlformats-officedocument.theme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10" r:id="rId2"/>
    <p:sldId id="376" r:id="rId3"/>
    <p:sldId id="326" r:id="rId4"/>
    <p:sldId id="432" r:id="rId5"/>
    <p:sldId id="433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36" r:id="rId37"/>
    <p:sldId id="437" r:id="rId38"/>
    <p:sldId id="438" r:id="rId39"/>
    <p:sldId id="336" r:id="rId40"/>
    <p:sldId id="393" r:id="rId41"/>
    <p:sldId id="346" r:id="rId42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9900"/>
    <a:srgbClr val="B2B2B2"/>
    <a:srgbClr val="FF990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8889" autoAdjust="0"/>
  </p:normalViewPr>
  <p:slideViewPr>
    <p:cSldViewPr>
      <p:cViewPr>
        <p:scale>
          <a:sx n="70" d="100"/>
          <a:sy n="70" d="100"/>
        </p:scale>
        <p:origin x="-136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DD967-C842-45CA-81B1-0E1E55B93E10}" type="doc">
      <dgm:prSet loTypeId="urn:microsoft.com/office/officeart/2005/8/layout/vList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4B6E7AE2-E359-4012-934C-CDA91E648848}">
      <dgm:prSet custT="1"/>
      <dgm:spPr/>
      <dgm:t>
        <a:bodyPr/>
        <a:lstStyle/>
        <a:p>
          <a:pPr algn="just" rtl="0"/>
          <a:r>
            <a:rPr lang="es-PE" sz="2400" dirty="0" smtClean="0">
              <a:latin typeface="Arial" pitchFamily="34" charset="0"/>
              <a:cs typeface="Arial" pitchFamily="34" charset="0"/>
            </a:rPr>
            <a:t>Presentar a los participantes las definiciones, el objetivo y el ámbito de aplicación del programa IDISR, así como, las condiciones y requisitos que deben cumplir cada una de las partes que integran dicho programa</a:t>
          </a:r>
          <a:r>
            <a:rPr lang="es-ES" sz="2400" b="0" dirty="0" smtClean="0">
              <a:latin typeface="Arial" pitchFamily="34" charset="0"/>
              <a:cs typeface="Arial" pitchFamily="34" charset="0"/>
            </a:rPr>
            <a:t>.</a:t>
          </a:r>
          <a:endParaRPr lang="es-PE" sz="2400" b="0" dirty="0" smtClean="0">
            <a:latin typeface="Arial" pitchFamily="34" charset="0"/>
            <a:cs typeface="Arial" pitchFamily="34" charset="0"/>
          </a:endParaRPr>
        </a:p>
      </dgm:t>
    </dgm:pt>
    <dgm:pt modelId="{62609617-135F-4C4C-AB4E-E250B3D2562B}" type="parTrans" cxnId="{5F0A1224-02E1-4AA6-9836-C7BB1CAD70B2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E7F62670-B598-4F6E-B4D5-5EDF02AD764F}" type="sibTrans" cxnId="{5F0A1224-02E1-4AA6-9836-C7BB1CAD70B2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688C6D15-1226-42F3-9BA1-995604D31320}" type="pres">
      <dgm:prSet presAssocID="{E44DD967-C842-45CA-81B1-0E1E55B93E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9E4B0CB-B66C-4B24-BCA1-5852A1CB5442}" type="pres">
      <dgm:prSet presAssocID="{4B6E7AE2-E359-4012-934C-CDA91E648848}" presName="parentText" presStyleLbl="node1" presStyleIdx="0" presStyleCnt="1" custScaleY="121860" custLinFactNeighborX="-10417" custLinFactNeighborY="559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5E4A086-5C5D-42DB-BB6E-2EC5D151CB7A}" type="presOf" srcId="{E44DD967-C842-45CA-81B1-0E1E55B93E10}" destId="{688C6D15-1226-42F3-9BA1-995604D31320}" srcOrd="0" destOrd="0" presId="urn:microsoft.com/office/officeart/2005/8/layout/vList2"/>
    <dgm:cxn modelId="{FA0DB853-2536-485B-96BE-0C7F3BCFADE0}" type="presOf" srcId="{4B6E7AE2-E359-4012-934C-CDA91E648848}" destId="{09E4B0CB-B66C-4B24-BCA1-5852A1CB5442}" srcOrd="0" destOrd="0" presId="urn:microsoft.com/office/officeart/2005/8/layout/vList2"/>
    <dgm:cxn modelId="{5F0A1224-02E1-4AA6-9836-C7BB1CAD70B2}" srcId="{E44DD967-C842-45CA-81B1-0E1E55B93E10}" destId="{4B6E7AE2-E359-4012-934C-CDA91E648848}" srcOrd="0" destOrd="0" parTransId="{62609617-135F-4C4C-AB4E-E250B3D2562B}" sibTransId="{E7F62670-B598-4F6E-B4D5-5EDF02AD764F}"/>
    <dgm:cxn modelId="{8E95C8B4-DADF-4567-857E-5519A5AC686C}" type="presParOf" srcId="{688C6D15-1226-42F3-9BA1-995604D31320}" destId="{09E4B0CB-B66C-4B24-BCA1-5852A1CB544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00444-5465-405F-9265-5FFC21D40BAF}" type="doc">
      <dgm:prSet loTypeId="urn:microsoft.com/office/officeart/2005/8/layout/pyramid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266AC30-57D0-4278-A985-D26E9967D41A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Definiciones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3A64D5F-D8A6-471F-A3E6-1CCD9D8F3B49}" type="parTrans" cxnId="{A2335779-FC7A-42F3-A3AE-DFD55FBA295C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4E03D494-5AE4-4F39-911C-C2CA51E28283}" type="sibTrans" cxnId="{A2335779-FC7A-42F3-A3AE-DFD55FBA295C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15929DD2-D726-4518-92F6-80D39CE37B98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Abreviaturas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66E2086-C27D-4B04-947E-3370822B86F7}" type="parTrans" cxnId="{BF846E27-8DFC-4A53-9F3C-6CB0366492E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E711F962-9EC5-411C-AEA1-9CBCD4C4AFA5}" type="sibTrans" cxnId="{BF846E27-8DFC-4A53-9F3C-6CB0366492E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572FA9A9-B9C1-43A8-A08A-688A33515A07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Ámbito de aplicación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DA04AC1-1BE0-4696-B6CA-6C42A26FE937}" type="parTrans" cxnId="{F2D0EB2C-25F6-4332-A2A8-72A9C29DE2C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4382C88C-788D-4FCC-8DB4-9CB642047F1C}" type="sibTrans" cxnId="{F2D0EB2C-25F6-4332-A2A8-72A9C29DE2C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F762702C-22A3-4DE2-AECF-142A3BAE7B28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Términos y condiciones del Programa IDISR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AAA1FD32-B1B6-4055-8136-3D9B6E802E7B}" type="parTrans" cxnId="{457CC2CC-B25A-43F4-8531-AA0C97046E5D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0F77C8BC-096F-4E27-9099-C16BD56DCD9D}" type="sibTrans" cxnId="{457CC2CC-B25A-43F4-8531-AA0C97046E5D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27401BE1-552A-4D33-9456-39F42A58130E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Objetivo del manual y del Programa IDISR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766311AF-E3CC-4B8F-B54B-381017FFE259}" type="parTrans" cxnId="{33F5031B-AA99-494A-B246-A464BC5E9D4B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E658DA1E-56BA-431F-893C-F2E328F2AE9F}" type="sibTrans" cxnId="{33F5031B-AA99-494A-B246-A464BC5E9D4B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6AFBFB2B-7F74-4A7F-BD8B-1A3D6AB7DB76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Responsabilidades del Comité Técnico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423E72FF-E463-441F-91C0-E07C7DED71A3}" type="parTrans" cxnId="{8C3863CC-12C1-470E-9052-503EB77928D6}">
      <dgm:prSet/>
      <dgm:spPr/>
      <dgm:t>
        <a:bodyPr/>
        <a:lstStyle/>
        <a:p>
          <a:endParaRPr lang="en-GB">
            <a:latin typeface="Arial" pitchFamily="34" charset="0"/>
            <a:cs typeface="Arial" pitchFamily="34" charset="0"/>
          </a:endParaRPr>
        </a:p>
      </dgm:t>
    </dgm:pt>
    <dgm:pt modelId="{6A3043B7-5F6F-4C46-A1AF-BFBE26C5936D}" type="sibTrans" cxnId="{8C3863CC-12C1-470E-9052-503EB77928D6}">
      <dgm:prSet/>
      <dgm:spPr/>
      <dgm:t>
        <a:bodyPr/>
        <a:lstStyle/>
        <a:p>
          <a:endParaRPr lang="en-GB">
            <a:latin typeface="Arial" pitchFamily="34" charset="0"/>
            <a:cs typeface="Arial" pitchFamily="34" charset="0"/>
          </a:endParaRPr>
        </a:p>
      </dgm:t>
    </dgm:pt>
    <dgm:pt modelId="{9EFC5922-CF3A-4F1A-9BFB-8307FB82689E}" type="pres">
      <dgm:prSet presAssocID="{FD200444-5465-405F-9265-5FFC21D40B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909CE9B-E5CD-4EFE-BEC2-B25C45E893EB}" type="pres">
      <dgm:prSet presAssocID="{FD200444-5465-405F-9265-5FFC21D40BAF}" presName="pyramid" presStyleLbl="node1" presStyleIdx="0" presStyleCnt="1" custLinFactNeighborX="1048" custLinFactNeighborY="-1613"/>
      <dgm:spPr/>
    </dgm:pt>
    <dgm:pt modelId="{29D5A82F-6C4F-4FEC-AA8A-8BF63DD48FD1}" type="pres">
      <dgm:prSet presAssocID="{FD200444-5465-405F-9265-5FFC21D40BAF}" presName="theList" presStyleCnt="0"/>
      <dgm:spPr/>
    </dgm:pt>
    <dgm:pt modelId="{C24CAD8E-0962-4F8F-9566-8C7733B8AC46}" type="pres">
      <dgm:prSet presAssocID="{8266AC30-57D0-4278-A985-D26E9967D41A}" presName="aNode" presStyleLbl="fgAcc1" presStyleIdx="0" presStyleCnt="6" custScaleX="1230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168B4C-1B3D-4A79-9A9D-B99DB0F928F3}" type="pres">
      <dgm:prSet presAssocID="{8266AC30-57D0-4278-A985-D26E9967D41A}" presName="aSpace" presStyleCnt="0"/>
      <dgm:spPr/>
    </dgm:pt>
    <dgm:pt modelId="{43416AE1-6B97-4A82-8B73-C509E0CDD436}" type="pres">
      <dgm:prSet presAssocID="{15929DD2-D726-4518-92F6-80D39CE37B98}" presName="aNode" presStyleLbl="fgAcc1" presStyleIdx="1" presStyleCnt="6" custScaleX="12435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DEC78B-2A40-47B0-BFC2-22496A928626}" type="pres">
      <dgm:prSet presAssocID="{15929DD2-D726-4518-92F6-80D39CE37B98}" presName="aSpace" presStyleCnt="0"/>
      <dgm:spPr/>
    </dgm:pt>
    <dgm:pt modelId="{3C80231E-8831-4E7E-AE0F-A0B179664089}" type="pres">
      <dgm:prSet presAssocID="{27401BE1-552A-4D33-9456-39F42A58130E}" presName="aNode" presStyleLbl="fgAcc1" presStyleIdx="2" presStyleCnt="6" custScaleX="125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2196EB-0903-4AAE-A566-39983F5256AD}" type="pres">
      <dgm:prSet presAssocID="{27401BE1-552A-4D33-9456-39F42A58130E}" presName="aSpace" presStyleCnt="0"/>
      <dgm:spPr/>
    </dgm:pt>
    <dgm:pt modelId="{60F6C46D-4293-471F-95FF-C5B962EDEF42}" type="pres">
      <dgm:prSet presAssocID="{572FA9A9-B9C1-43A8-A08A-688A33515A07}" presName="aNode" presStyleLbl="fgAcc1" presStyleIdx="3" presStyleCnt="6" custScaleX="1253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08F72B-66F9-489F-A363-F0B2CB19813A}" type="pres">
      <dgm:prSet presAssocID="{572FA9A9-B9C1-43A8-A08A-688A33515A07}" presName="aSpace" presStyleCnt="0"/>
      <dgm:spPr/>
    </dgm:pt>
    <dgm:pt modelId="{7DBA8D10-A9D8-4D1B-ADB0-CDB24B5E8E62}" type="pres">
      <dgm:prSet presAssocID="{F762702C-22A3-4DE2-AECF-142A3BAE7B28}" presName="aNode" presStyleLbl="fgAcc1" presStyleIdx="4" presStyleCnt="6" custScaleX="1271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6A6DCF-4806-4374-ABB6-425FCB65B575}" type="pres">
      <dgm:prSet presAssocID="{F762702C-22A3-4DE2-AECF-142A3BAE7B28}" presName="aSpace" presStyleCnt="0"/>
      <dgm:spPr/>
    </dgm:pt>
    <dgm:pt modelId="{B88C52A8-99EE-47E2-876F-D44895F034CF}" type="pres">
      <dgm:prSet presAssocID="{6AFBFB2B-7F74-4A7F-BD8B-1A3D6AB7DB76}" presName="aNode" presStyleLbl="fgAcc1" presStyleIdx="5" presStyleCnt="6" custScaleX="1255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C89DDA-E135-4C82-9068-E72634E0C44B}" type="pres">
      <dgm:prSet presAssocID="{6AFBFB2B-7F74-4A7F-BD8B-1A3D6AB7DB76}" presName="aSpace" presStyleCnt="0"/>
      <dgm:spPr/>
    </dgm:pt>
  </dgm:ptLst>
  <dgm:cxnLst>
    <dgm:cxn modelId="{22D0C206-BE39-437B-BC3D-78059142DE18}" type="presOf" srcId="{8266AC30-57D0-4278-A985-D26E9967D41A}" destId="{C24CAD8E-0962-4F8F-9566-8C7733B8AC46}" srcOrd="0" destOrd="0" presId="urn:microsoft.com/office/officeart/2005/8/layout/pyramid2"/>
    <dgm:cxn modelId="{F2D0EB2C-25F6-4332-A2A8-72A9C29DE2CA}" srcId="{FD200444-5465-405F-9265-5FFC21D40BAF}" destId="{572FA9A9-B9C1-43A8-A08A-688A33515A07}" srcOrd="3" destOrd="0" parTransId="{9DA04AC1-1BE0-4696-B6CA-6C42A26FE937}" sibTransId="{4382C88C-788D-4FCC-8DB4-9CB642047F1C}"/>
    <dgm:cxn modelId="{A8767E7E-E0A3-4402-BEFE-BE3A8040DBBA}" type="presOf" srcId="{27401BE1-552A-4D33-9456-39F42A58130E}" destId="{3C80231E-8831-4E7E-AE0F-A0B179664089}" srcOrd="0" destOrd="0" presId="urn:microsoft.com/office/officeart/2005/8/layout/pyramid2"/>
    <dgm:cxn modelId="{5B5D6B1E-1065-44FA-A5A2-3D7E38AEC760}" type="presOf" srcId="{F762702C-22A3-4DE2-AECF-142A3BAE7B28}" destId="{7DBA8D10-A9D8-4D1B-ADB0-CDB24B5E8E62}" srcOrd="0" destOrd="0" presId="urn:microsoft.com/office/officeart/2005/8/layout/pyramid2"/>
    <dgm:cxn modelId="{BF846E27-8DFC-4A53-9F3C-6CB0366492EA}" srcId="{FD200444-5465-405F-9265-5FFC21D40BAF}" destId="{15929DD2-D726-4518-92F6-80D39CE37B98}" srcOrd="1" destOrd="0" parTransId="{966E2086-C27D-4B04-947E-3370822B86F7}" sibTransId="{E711F962-9EC5-411C-AEA1-9CBCD4C4AFA5}"/>
    <dgm:cxn modelId="{E2F9C548-9C66-4F7C-B3D3-B44B3DD26FD9}" type="presOf" srcId="{FD200444-5465-405F-9265-5FFC21D40BAF}" destId="{9EFC5922-CF3A-4F1A-9BFB-8307FB82689E}" srcOrd="0" destOrd="0" presId="urn:microsoft.com/office/officeart/2005/8/layout/pyramid2"/>
    <dgm:cxn modelId="{8C3863CC-12C1-470E-9052-503EB77928D6}" srcId="{FD200444-5465-405F-9265-5FFC21D40BAF}" destId="{6AFBFB2B-7F74-4A7F-BD8B-1A3D6AB7DB76}" srcOrd="5" destOrd="0" parTransId="{423E72FF-E463-441F-91C0-E07C7DED71A3}" sibTransId="{6A3043B7-5F6F-4C46-A1AF-BFBE26C5936D}"/>
    <dgm:cxn modelId="{01E64AFC-248C-4F44-BEF8-096BFD0FFF20}" type="presOf" srcId="{15929DD2-D726-4518-92F6-80D39CE37B98}" destId="{43416AE1-6B97-4A82-8B73-C509E0CDD436}" srcOrd="0" destOrd="0" presId="urn:microsoft.com/office/officeart/2005/8/layout/pyramid2"/>
    <dgm:cxn modelId="{457CC2CC-B25A-43F4-8531-AA0C97046E5D}" srcId="{FD200444-5465-405F-9265-5FFC21D40BAF}" destId="{F762702C-22A3-4DE2-AECF-142A3BAE7B28}" srcOrd="4" destOrd="0" parTransId="{AAA1FD32-B1B6-4055-8136-3D9B6E802E7B}" sibTransId="{0F77C8BC-096F-4E27-9099-C16BD56DCD9D}"/>
    <dgm:cxn modelId="{0E738658-345F-48C5-B779-C5EA4F158313}" type="presOf" srcId="{572FA9A9-B9C1-43A8-A08A-688A33515A07}" destId="{60F6C46D-4293-471F-95FF-C5B962EDEF42}" srcOrd="0" destOrd="0" presId="urn:microsoft.com/office/officeart/2005/8/layout/pyramid2"/>
    <dgm:cxn modelId="{A2335779-FC7A-42F3-A3AE-DFD55FBA295C}" srcId="{FD200444-5465-405F-9265-5FFC21D40BAF}" destId="{8266AC30-57D0-4278-A985-D26E9967D41A}" srcOrd="0" destOrd="0" parTransId="{93A64D5F-D8A6-471F-A3E6-1CCD9D8F3B49}" sibTransId="{4E03D494-5AE4-4F39-911C-C2CA51E28283}"/>
    <dgm:cxn modelId="{33F5031B-AA99-494A-B246-A464BC5E9D4B}" srcId="{FD200444-5465-405F-9265-5FFC21D40BAF}" destId="{27401BE1-552A-4D33-9456-39F42A58130E}" srcOrd="2" destOrd="0" parTransId="{766311AF-E3CC-4B8F-B54B-381017FFE259}" sibTransId="{E658DA1E-56BA-431F-893C-F2E328F2AE9F}"/>
    <dgm:cxn modelId="{F009E444-0ACA-4B0F-BA9A-E72939566D8F}" type="presOf" srcId="{6AFBFB2B-7F74-4A7F-BD8B-1A3D6AB7DB76}" destId="{B88C52A8-99EE-47E2-876F-D44895F034CF}" srcOrd="0" destOrd="0" presId="urn:microsoft.com/office/officeart/2005/8/layout/pyramid2"/>
    <dgm:cxn modelId="{E0855BFF-2569-472D-915D-796F5637D79D}" type="presParOf" srcId="{9EFC5922-CF3A-4F1A-9BFB-8307FB82689E}" destId="{7909CE9B-E5CD-4EFE-BEC2-B25C45E893EB}" srcOrd="0" destOrd="0" presId="urn:microsoft.com/office/officeart/2005/8/layout/pyramid2"/>
    <dgm:cxn modelId="{3B768754-C62E-4420-AED2-93599C7188FB}" type="presParOf" srcId="{9EFC5922-CF3A-4F1A-9BFB-8307FB82689E}" destId="{29D5A82F-6C4F-4FEC-AA8A-8BF63DD48FD1}" srcOrd="1" destOrd="0" presId="urn:microsoft.com/office/officeart/2005/8/layout/pyramid2"/>
    <dgm:cxn modelId="{88D277C9-30BC-46BC-A8EC-91FADA422E98}" type="presParOf" srcId="{29D5A82F-6C4F-4FEC-AA8A-8BF63DD48FD1}" destId="{C24CAD8E-0962-4F8F-9566-8C7733B8AC46}" srcOrd="0" destOrd="0" presId="urn:microsoft.com/office/officeart/2005/8/layout/pyramid2"/>
    <dgm:cxn modelId="{8617578C-9042-4ED8-A6FA-34B43E1635A6}" type="presParOf" srcId="{29D5A82F-6C4F-4FEC-AA8A-8BF63DD48FD1}" destId="{9F168B4C-1B3D-4A79-9A9D-B99DB0F928F3}" srcOrd="1" destOrd="0" presId="urn:microsoft.com/office/officeart/2005/8/layout/pyramid2"/>
    <dgm:cxn modelId="{0219DB86-12C3-4355-8786-59580164C030}" type="presParOf" srcId="{29D5A82F-6C4F-4FEC-AA8A-8BF63DD48FD1}" destId="{43416AE1-6B97-4A82-8B73-C509E0CDD436}" srcOrd="2" destOrd="0" presId="urn:microsoft.com/office/officeart/2005/8/layout/pyramid2"/>
    <dgm:cxn modelId="{543885C6-F1A8-43AD-B9FF-A55FC96081BF}" type="presParOf" srcId="{29D5A82F-6C4F-4FEC-AA8A-8BF63DD48FD1}" destId="{FFDEC78B-2A40-47B0-BFC2-22496A928626}" srcOrd="3" destOrd="0" presId="urn:microsoft.com/office/officeart/2005/8/layout/pyramid2"/>
    <dgm:cxn modelId="{2847E726-A356-4C69-8F3D-B0E37D97EB71}" type="presParOf" srcId="{29D5A82F-6C4F-4FEC-AA8A-8BF63DD48FD1}" destId="{3C80231E-8831-4E7E-AE0F-A0B179664089}" srcOrd="4" destOrd="0" presId="urn:microsoft.com/office/officeart/2005/8/layout/pyramid2"/>
    <dgm:cxn modelId="{C4058C63-CE3E-44C2-AC5C-138596899F45}" type="presParOf" srcId="{29D5A82F-6C4F-4FEC-AA8A-8BF63DD48FD1}" destId="{612196EB-0903-4AAE-A566-39983F5256AD}" srcOrd="5" destOrd="0" presId="urn:microsoft.com/office/officeart/2005/8/layout/pyramid2"/>
    <dgm:cxn modelId="{8EDBD79D-1ED6-4E54-95E9-8731977B9042}" type="presParOf" srcId="{29D5A82F-6C4F-4FEC-AA8A-8BF63DD48FD1}" destId="{60F6C46D-4293-471F-95FF-C5B962EDEF42}" srcOrd="6" destOrd="0" presId="urn:microsoft.com/office/officeart/2005/8/layout/pyramid2"/>
    <dgm:cxn modelId="{279831F6-4963-43AA-90E3-76EC86DADF8F}" type="presParOf" srcId="{29D5A82F-6C4F-4FEC-AA8A-8BF63DD48FD1}" destId="{9008F72B-66F9-489F-A363-F0B2CB19813A}" srcOrd="7" destOrd="0" presId="urn:microsoft.com/office/officeart/2005/8/layout/pyramid2"/>
    <dgm:cxn modelId="{C3EA5910-C7BF-449D-BA02-D6208AC86971}" type="presParOf" srcId="{29D5A82F-6C4F-4FEC-AA8A-8BF63DD48FD1}" destId="{7DBA8D10-A9D8-4D1B-ADB0-CDB24B5E8E62}" srcOrd="8" destOrd="0" presId="urn:microsoft.com/office/officeart/2005/8/layout/pyramid2"/>
    <dgm:cxn modelId="{28F44218-54AD-4CFF-BF61-8618BFA51E6C}" type="presParOf" srcId="{29D5A82F-6C4F-4FEC-AA8A-8BF63DD48FD1}" destId="{726A6DCF-4806-4374-ABB6-425FCB65B575}" srcOrd="9" destOrd="0" presId="urn:microsoft.com/office/officeart/2005/8/layout/pyramid2"/>
    <dgm:cxn modelId="{4BA599ED-D2D2-4456-B273-478DB8E6CC89}" type="presParOf" srcId="{29D5A82F-6C4F-4FEC-AA8A-8BF63DD48FD1}" destId="{B88C52A8-99EE-47E2-876F-D44895F034CF}" srcOrd="10" destOrd="0" presId="urn:microsoft.com/office/officeart/2005/8/layout/pyramid2"/>
    <dgm:cxn modelId="{01139F5A-CD9E-40BC-94C4-4B9A69884117}" type="presParOf" srcId="{29D5A82F-6C4F-4FEC-AA8A-8BF63DD48FD1}" destId="{6AC89DDA-E135-4C82-9068-E72634E0C44B}" srcOrd="11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200444-5465-405F-9265-5FFC21D40BAF}" type="doc">
      <dgm:prSet loTypeId="urn:microsoft.com/office/officeart/2005/8/layout/pyramid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266AC30-57D0-4278-A985-D26E9967D41A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Responsabilidades de los Estados miembros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3A64D5F-D8A6-471F-A3E6-1CCD9D8F3B49}" type="parTrans" cxnId="{A2335779-FC7A-42F3-A3AE-DFD55FBA295C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4E03D494-5AE4-4F39-911C-C2CA51E28283}" type="sibTrans" cxnId="{A2335779-FC7A-42F3-A3AE-DFD55FBA295C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67EFDF0-82AE-4B5D-93AC-05DBC1DC5655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Responsabilidades del Coordinador Nacional</a:t>
          </a:r>
        </a:p>
      </dgm:t>
    </dgm:pt>
    <dgm:pt modelId="{A9BF24F4-B6C3-4D60-976D-9DA3D10C0AFE}" type="parTrans" cxnId="{F14283E0-0592-4B33-B5E5-97868F2D3783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3147A8B-2170-4CB8-AEF2-B93405094A77}" type="sibTrans" cxnId="{F14283E0-0592-4B33-B5E5-97868F2D3783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E19C3380-5CEC-4BA7-9494-3068A86B90FB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Responsabilidades de los inspectores</a:t>
          </a:r>
        </a:p>
      </dgm:t>
    </dgm:pt>
    <dgm:pt modelId="{DEF02919-7BB6-4DB5-BED9-AF129A03263C}" type="parTrans" cxnId="{F3BD3018-E32F-4488-AAD2-2B0329D14B0D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6D8E631-1196-4A98-A918-4CB2C89EA145}" type="sibTrans" cxnId="{F3BD3018-E32F-4488-AAD2-2B0329D14B0D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AD43B768-7765-4E3E-A7F7-F3156D8FCDD2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Requisitos del Coordinador Nacional</a:t>
          </a:r>
        </a:p>
      </dgm:t>
    </dgm:pt>
    <dgm:pt modelId="{F9DC3D17-A9C9-40EB-8F04-8E6C6D7EDB32}" type="parTrans" cxnId="{E7596CB7-C88F-4B58-800A-74494D5CA712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9A9E7C5C-0219-4183-873B-61869052BBDC}" type="sibTrans" cxnId="{E7596CB7-C88F-4B58-800A-74494D5CA712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5FB6CB4C-5662-476A-97CB-32B8EEC0D3B2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Mantenimiento de la competencia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18FE9FA8-60B0-44F2-B675-1B2BFEFAF2F3}" type="sibTrans" cxnId="{4E4266FE-BB76-448E-807C-10B6527AFE60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5F61105E-4039-413D-B680-36F4E98B2786}" type="parTrans" cxnId="{4E4266FE-BB76-448E-807C-10B6527AFE60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5C21B91D-204E-48B8-AB99-8939F7D048E0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Requisitos de los inspectores</a:t>
          </a:r>
        </a:p>
      </dgm:t>
    </dgm:pt>
    <dgm:pt modelId="{AD715B20-8401-4C7E-9633-076EE233264B}" type="parTrans" cxnId="{0E8DE17D-7CBA-474B-9445-67F7601CC45B}">
      <dgm:prSet/>
      <dgm:spPr/>
      <dgm:t>
        <a:bodyPr/>
        <a:lstStyle/>
        <a:p>
          <a:endParaRPr lang="es-PE"/>
        </a:p>
      </dgm:t>
    </dgm:pt>
    <dgm:pt modelId="{4B4D6452-1442-41FF-B483-3999815FB3EB}" type="sibTrans" cxnId="{0E8DE17D-7CBA-474B-9445-67F7601CC45B}">
      <dgm:prSet/>
      <dgm:spPr/>
      <dgm:t>
        <a:bodyPr/>
        <a:lstStyle/>
        <a:p>
          <a:endParaRPr lang="es-PE"/>
        </a:p>
      </dgm:t>
    </dgm:pt>
    <dgm:pt modelId="{9EFC5922-CF3A-4F1A-9BFB-8307FB82689E}" type="pres">
      <dgm:prSet presAssocID="{FD200444-5465-405F-9265-5FFC21D40B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909CE9B-E5CD-4EFE-BEC2-B25C45E893EB}" type="pres">
      <dgm:prSet presAssocID="{FD200444-5465-405F-9265-5FFC21D40BAF}" presName="pyramid" presStyleLbl="node1" presStyleIdx="0" presStyleCnt="1" custLinFactNeighborX="1048" custLinFactNeighborY="-1613"/>
      <dgm:spPr/>
    </dgm:pt>
    <dgm:pt modelId="{29D5A82F-6C4F-4FEC-AA8A-8BF63DD48FD1}" type="pres">
      <dgm:prSet presAssocID="{FD200444-5465-405F-9265-5FFC21D40BAF}" presName="theList" presStyleCnt="0"/>
      <dgm:spPr/>
    </dgm:pt>
    <dgm:pt modelId="{C24CAD8E-0962-4F8F-9566-8C7733B8AC46}" type="pres">
      <dgm:prSet presAssocID="{8266AC30-57D0-4278-A985-D26E9967D41A}" presName="aNode" presStyleLbl="fgAcc1" presStyleIdx="0" presStyleCnt="6" custScaleX="1230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168B4C-1B3D-4A79-9A9D-B99DB0F928F3}" type="pres">
      <dgm:prSet presAssocID="{8266AC30-57D0-4278-A985-D26E9967D41A}" presName="aSpace" presStyleCnt="0"/>
      <dgm:spPr/>
    </dgm:pt>
    <dgm:pt modelId="{A32308C2-CEA8-43F2-B02D-C8276A52EFD5}" type="pres">
      <dgm:prSet presAssocID="{F67EFDF0-82AE-4B5D-93AC-05DBC1DC5655}" presName="aNode" presStyleLbl="fgAcc1" presStyleIdx="1" presStyleCnt="6" custScaleX="122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C6B77D-306B-4C17-A9FF-94885354D352}" type="pres">
      <dgm:prSet presAssocID="{F67EFDF0-82AE-4B5D-93AC-05DBC1DC5655}" presName="aSpace" presStyleCnt="0"/>
      <dgm:spPr/>
    </dgm:pt>
    <dgm:pt modelId="{25BA7A6F-66EE-4255-9DB6-9FD34C778B86}" type="pres">
      <dgm:prSet presAssocID="{E19C3380-5CEC-4BA7-9494-3068A86B90FB}" presName="aNode" presStyleLbl="fgAcc1" presStyleIdx="2" presStyleCnt="6" custScaleX="122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613184-E87A-415B-A946-8C73ABC0A3D7}" type="pres">
      <dgm:prSet presAssocID="{E19C3380-5CEC-4BA7-9494-3068A86B90FB}" presName="aSpace" presStyleCnt="0"/>
      <dgm:spPr/>
    </dgm:pt>
    <dgm:pt modelId="{3F45C8D1-3FD5-4638-815D-42BB51BBD0E0}" type="pres">
      <dgm:prSet presAssocID="{AD43B768-7765-4E3E-A7F7-F3156D8FCDD2}" presName="aNode" presStyleLbl="fgAcc1" presStyleIdx="3" presStyleCnt="6" custScaleX="122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D3CED3-7924-4DBE-A499-1C24D53A8800}" type="pres">
      <dgm:prSet presAssocID="{AD43B768-7765-4E3E-A7F7-F3156D8FCDD2}" presName="aSpace" presStyleCnt="0"/>
      <dgm:spPr/>
    </dgm:pt>
    <dgm:pt modelId="{1AC35235-9051-4981-8824-77B10F3F8E25}" type="pres">
      <dgm:prSet presAssocID="{5C21B91D-204E-48B8-AB99-8939F7D048E0}" presName="aNode" presStyleLbl="fgAcc1" presStyleIdx="4" presStyleCnt="6" custScaleX="1222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1A8304-2E63-4938-A7CD-154FE965EF20}" type="pres">
      <dgm:prSet presAssocID="{5C21B91D-204E-48B8-AB99-8939F7D048E0}" presName="aSpace" presStyleCnt="0"/>
      <dgm:spPr/>
    </dgm:pt>
    <dgm:pt modelId="{AEDD1DAD-F5AC-4F73-B5E8-8B6812293DA1}" type="pres">
      <dgm:prSet presAssocID="{5FB6CB4C-5662-476A-97CB-32B8EEC0D3B2}" presName="aNode" presStyleLbl="fgAcc1" presStyleIdx="5" presStyleCnt="6" custScaleX="1222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D1B00A-6087-4F9A-9E5B-38732C35C0F8}" type="pres">
      <dgm:prSet presAssocID="{5FB6CB4C-5662-476A-97CB-32B8EEC0D3B2}" presName="aSpace" presStyleCnt="0"/>
      <dgm:spPr/>
    </dgm:pt>
  </dgm:ptLst>
  <dgm:cxnLst>
    <dgm:cxn modelId="{E7596CB7-C88F-4B58-800A-74494D5CA712}" srcId="{FD200444-5465-405F-9265-5FFC21D40BAF}" destId="{AD43B768-7765-4E3E-A7F7-F3156D8FCDD2}" srcOrd="3" destOrd="0" parTransId="{F9DC3D17-A9C9-40EB-8F04-8E6C6D7EDB32}" sibTransId="{9A9E7C5C-0219-4183-873B-61869052BBDC}"/>
    <dgm:cxn modelId="{F3BD3018-E32F-4488-AAD2-2B0329D14B0D}" srcId="{FD200444-5465-405F-9265-5FFC21D40BAF}" destId="{E19C3380-5CEC-4BA7-9494-3068A86B90FB}" srcOrd="2" destOrd="0" parTransId="{DEF02919-7BB6-4DB5-BED9-AF129A03263C}" sibTransId="{F6D8E631-1196-4A98-A918-4CB2C89EA145}"/>
    <dgm:cxn modelId="{0E8DE17D-7CBA-474B-9445-67F7601CC45B}" srcId="{FD200444-5465-405F-9265-5FFC21D40BAF}" destId="{5C21B91D-204E-48B8-AB99-8939F7D048E0}" srcOrd="4" destOrd="0" parTransId="{AD715B20-8401-4C7E-9633-076EE233264B}" sibTransId="{4B4D6452-1442-41FF-B483-3999815FB3EB}"/>
    <dgm:cxn modelId="{D1AB084C-1DDE-4387-85FF-2ADF0D16EF29}" type="presOf" srcId="{5FB6CB4C-5662-476A-97CB-32B8EEC0D3B2}" destId="{AEDD1DAD-F5AC-4F73-B5E8-8B6812293DA1}" srcOrd="0" destOrd="0" presId="urn:microsoft.com/office/officeart/2005/8/layout/pyramid2"/>
    <dgm:cxn modelId="{F14283E0-0592-4B33-B5E5-97868F2D3783}" srcId="{FD200444-5465-405F-9265-5FFC21D40BAF}" destId="{F67EFDF0-82AE-4B5D-93AC-05DBC1DC5655}" srcOrd="1" destOrd="0" parTransId="{A9BF24F4-B6C3-4D60-976D-9DA3D10C0AFE}" sibTransId="{F3147A8B-2170-4CB8-AEF2-B93405094A77}"/>
    <dgm:cxn modelId="{4E4266FE-BB76-448E-807C-10B6527AFE60}" srcId="{FD200444-5465-405F-9265-5FFC21D40BAF}" destId="{5FB6CB4C-5662-476A-97CB-32B8EEC0D3B2}" srcOrd="5" destOrd="0" parTransId="{5F61105E-4039-413D-B680-36F4E98B2786}" sibTransId="{18FE9FA8-60B0-44F2-B675-1B2BFEFAF2F3}"/>
    <dgm:cxn modelId="{0893E767-3414-4E4F-81E5-FF80005637BB}" type="presOf" srcId="{8266AC30-57D0-4278-A985-D26E9967D41A}" destId="{C24CAD8E-0962-4F8F-9566-8C7733B8AC46}" srcOrd="0" destOrd="0" presId="urn:microsoft.com/office/officeart/2005/8/layout/pyramid2"/>
    <dgm:cxn modelId="{F3078E2B-41F1-4B8F-9547-755B2835ADFD}" type="presOf" srcId="{FD200444-5465-405F-9265-5FFC21D40BAF}" destId="{9EFC5922-CF3A-4F1A-9BFB-8307FB82689E}" srcOrd="0" destOrd="0" presId="urn:microsoft.com/office/officeart/2005/8/layout/pyramid2"/>
    <dgm:cxn modelId="{AC17CDDD-29B3-4A61-B591-C7A48662C715}" type="presOf" srcId="{E19C3380-5CEC-4BA7-9494-3068A86B90FB}" destId="{25BA7A6F-66EE-4255-9DB6-9FD34C778B86}" srcOrd="0" destOrd="0" presId="urn:microsoft.com/office/officeart/2005/8/layout/pyramid2"/>
    <dgm:cxn modelId="{7E156B86-B5C7-4D9B-85F0-D4818963F50E}" type="presOf" srcId="{5C21B91D-204E-48B8-AB99-8939F7D048E0}" destId="{1AC35235-9051-4981-8824-77B10F3F8E25}" srcOrd="0" destOrd="0" presId="urn:microsoft.com/office/officeart/2005/8/layout/pyramid2"/>
    <dgm:cxn modelId="{A2335779-FC7A-42F3-A3AE-DFD55FBA295C}" srcId="{FD200444-5465-405F-9265-5FFC21D40BAF}" destId="{8266AC30-57D0-4278-A985-D26E9967D41A}" srcOrd="0" destOrd="0" parTransId="{93A64D5F-D8A6-471F-A3E6-1CCD9D8F3B49}" sibTransId="{4E03D494-5AE4-4F39-911C-C2CA51E28283}"/>
    <dgm:cxn modelId="{AF26B025-6C7C-419B-B111-EB2874B27608}" type="presOf" srcId="{F67EFDF0-82AE-4B5D-93AC-05DBC1DC5655}" destId="{A32308C2-CEA8-43F2-B02D-C8276A52EFD5}" srcOrd="0" destOrd="0" presId="urn:microsoft.com/office/officeart/2005/8/layout/pyramid2"/>
    <dgm:cxn modelId="{867D5552-70AB-4794-B1FD-F1D63EDD14C1}" type="presOf" srcId="{AD43B768-7765-4E3E-A7F7-F3156D8FCDD2}" destId="{3F45C8D1-3FD5-4638-815D-42BB51BBD0E0}" srcOrd="0" destOrd="0" presId="urn:microsoft.com/office/officeart/2005/8/layout/pyramid2"/>
    <dgm:cxn modelId="{453BA089-2539-4262-8BA6-F65CB688327B}" type="presParOf" srcId="{9EFC5922-CF3A-4F1A-9BFB-8307FB82689E}" destId="{7909CE9B-E5CD-4EFE-BEC2-B25C45E893EB}" srcOrd="0" destOrd="0" presId="urn:microsoft.com/office/officeart/2005/8/layout/pyramid2"/>
    <dgm:cxn modelId="{C68926E5-3DF3-4CF9-8572-3FBBB0862B88}" type="presParOf" srcId="{9EFC5922-CF3A-4F1A-9BFB-8307FB82689E}" destId="{29D5A82F-6C4F-4FEC-AA8A-8BF63DD48FD1}" srcOrd="1" destOrd="0" presId="urn:microsoft.com/office/officeart/2005/8/layout/pyramid2"/>
    <dgm:cxn modelId="{97343C05-C58A-4344-AD17-9B9D2DDAF0AE}" type="presParOf" srcId="{29D5A82F-6C4F-4FEC-AA8A-8BF63DD48FD1}" destId="{C24CAD8E-0962-4F8F-9566-8C7733B8AC46}" srcOrd="0" destOrd="0" presId="urn:microsoft.com/office/officeart/2005/8/layout/pyramid2"/>
    <dgm:cxn modelId="{FE3F1B59-7698-4B6F-975B-FF2472E0E7AC}" type="presParOf" srcId="{29D5A82F-6C4F-4FEC-AA8A-8BF63DD48FD1}" destId="{9F168B4C-1B3D-4A79-9A9D-B99DB0F928F3}" srcOrd="1" destOrd="0" presId="urn:microsoft.com/office/officeart/2005/8/layout/pyramid2"/>
    <dgm:cxn modelId="{EA27355B-5748-464F-99A0-C428C4DEE6E4}" type="presParOf" srcId="{29D5A82F-6C4F-4FEC-AA8A-8BF63DD48FD1}" destId="{A32308C2-CEA8-43F2-B02D-C8276A52EFD5}" srcOrd="2" destOrd="0" presId="urn:microsoft.com/office/officeart/2005/8/layout/pyramid2"/>
    <dgm:cxn modelId="{8919EA9E-A19C-4A9F-829D-3F4C8735708A}" type="presParOf" srcId="{29D5A82F-6C4F-4FEC-AA8A-8BF63DD48FD1}" destId="{2EC6B77D-306B-4C17-A9FF-94885354D352}" srcOrd="3" destOrd="0" presId="urn:microsoft.com/office/officeart/2005/8/layout/pyramid2"/>
    <dgm:cxn modelId="{F411A605-0DD2-4D09-98EA-AD92DD14AB1B}" type="presParOf" srcId="{29D5A82F-6C4F-4FEC-AA8A-8BF63DD48FD1}" destId="{25BA7A6F-66EE-4255-9DB6-9FD34C778B86}" srcOrd="4" destOrd="0" presId="urn:microsoft.com/office/officeart/2005/8/layout/pyramid2"/>
    <dgm:cxn modelId="{FADA58EA-85FC-41E3-A04A-964C2C023C2E}" type="presParOf" srcId="{29D5A82F-6C4F-4FEC-AA8A-8BF63DD48FD1}" destId="{EA613184-E87A-415B-A946-8C73ABC0A3D7}" srcOrd="5" destOrd="0" presId="urn:microsoft.com/office/officeart/2005/8/layout/pyramid2"/>
    <dgm:cxn modelId="{BD190BCA-3B94-4392-A7A0-0B017D62B626}" type="presParOf" srcId="{29D5A82F-6C4F-4FEC-AA8A-8BF63DD48FD1}" destId="{3F45C8D1-3FD5-4638-815D-42BB51BBD0E0}" srcOrd="6" destOrd="0" presId="urn:microsoft.com/office/officeart/2005/8/layout/pyramid2"/>
    <dgm:cxn modelId="{8CD79A35-1861-4558-9316-6AC948857188}" type="presParOf" srcId="{29D5A82F-6C4F-4FEC-AA8A-8BF63DD48FD1}" destId="{AFD3CED3-7924-4DBE-A499-1C24D53A8800}" srcOrd="7" destOrd="0" presId="urn:microsoft.com/office/officeart/2005/8/layout/pyramid2"/>
    <dgm:cxn modelId="{CEFEB9D6-E08D-4932-B6BD-8C0EFFE41274}" type="presParOf" srcId="{29D5A82F-6C4F-4FEC-AA8A-8BF63DD48FD1}" destId="{1AC35235-9051-4981-8824-77B10F3F8E25}" srcOrd="8" destOrd="0" presId="urn:microsoft.com/office/officeart/2005/8/layout/pyramid2"/>
    <dgm:cxn modelId="{0D43BAF5-40D1-48E6-A44F-64891CDA3DAE}" type="presParOf" srcId="{29D5A82F-6C4F-4FEC-AA8A-8BF63DD48FD1}" destId="{501A8304-2E63-4938-A7CD-154FE965EF20}" srcOrd="9" destOrd="0" presId="urn:microsoft.com/office/officeart/2005/8/layout/pyramid2"/>
    <dgm:cxn modelId="{883F4BFD-3327-4CDD-9D29-06867B0AAB4C}" type="presParOf" srcId="{29D5A82F-6C4F-4FEC-AA8A-8BF63DD48FD1}" destId="{AEDD1DAD-F5AC-4F73-B5E8-8B6812293DA1}" srcOrd="10" destOrd="0" presId="urn:microsoft.com/office/officeart/2005/8/layout/pyramid2"/>
    <dgm:cxn modelId="{FE85FBED-BDF8-4299-8D00-62BFA4342495}" type="presParOf" srcId="{29D5A82F-6C4F-4FEC-AA8A-8BF63DD48FD1}" destId="{C0D1B00A-6087-4F9A-9E5B-38732C35C0F8}" srcOrd="11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200444-5465-405F-9265-5FFC21D40BAF}" type="doc">
      <dgm:prSet loTypeId="urn:microsoft.com/office/officeart/2005/8/layout/pyramid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266AC30-57D0-4278-A985-D26E9967D41A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Ventajas del Programa IDISR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3A64D5F-D8A6-471F-A3E6-1CCD9D8F3B49}" type="parTrans" cxnId="{A2335779-FC7A-42F3-A3AE-DFD55FBA295C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4E03D494-5AE4-4F39-911C-C2CA51E28283}" type="sibTrans" cxnId="{A2335779-FC7A-42F3-A3AE-DFD55FBA295C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67EFDF0-82AE-4B5D-93AC-05DBC1DC5655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Base de datos</a:t>
          </a:r>
        </a:p>
      </dgm:t>
    </dgm:pt>
    <dgm:pt modelId="{A9BF24F4-B6C3-4D60-976D-9DA3D10C0AFE}" type="parTrans" cxnId="{F14283E0-0592-4B33-B5E5-97868F2D3783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3147A8B-2170-4CB8-AEF2-B93405094A77}" type="sibTrans" cxnId="{F14283E0-0592-4B33-B5E5-97868F2D3783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E19C3380-5CEC-4BA7-9494-3068A86B90FB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Enmiendas al manual del Programa IDISR</a:t>
          </a:r>
        </a:p>
      </dgm:t>
    </dgm:pt>
    <dgm:pt modelId="{DEF02919-7BB6-4DB5-BED9-AF129A03263C}" type="parTrans" cxnId="{F3BD3018-E32F-4488-AAD2-2B0329D14B0D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6D8E631-1196-4A98-A918-4CB2C89EA145}" type="sibTrans" cxnId="{F3BD3018-E32F-4488-AAD2-2B0329D14B0D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AD43B768-7765-4E3E-A7F7-F3156D8FCDD2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Resumen</a:t>
          </a:r>
        </a:p>
      </dgm:t>
    </dgm:pt>
    <dgm:pt modelId="{F9DC3D17-A9C9-40EB-8F04-8E6C6D7EDB32}" type="parTrans" cxnId="{E7596CB7-C88F-4B58-800A-74494D5CA712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9A9E7C5C-0219-4183-873B-61869052BBDC}" type="sibTrans" cxnId="{E7596CB7-C88F-4B58-800A-74494D5CA712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5C21B91D-204E-48B8-AB99-8939F7D048E0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Preguntas</a:t>
          </a:r>
        </a:p>
      </dgm:t>
    </dgm:pt>
    <dgm:pt modelId="{AD715B20-8401-4C7E-9633-076EE233264B}" type="parTrans" cxnId="{0E8DE17D-7CBA-474B-9445-67F7601CC45B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4B4D6452-1442-41FF-B483-3999815FB3EB}" type="sibTrans" cxnId="{0E8DE17D-7CBA-474B-9445-67F7601CC45B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9EFC5922-CF3A-4F1A-9BFB-8307FB82689E}" type="pres">
      <dgm:prSet presAssocID="{FD200444-5465-405F-9265-5FFC21D40B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909CE9B-E5CD-4EFE-BEC2-B25C45E893EB}" type="pres">
      <dgm:prSet presAssocID="{FD200444-5465-405F-9265-5FFC21D40BAF}" presName="pyramid" presStyleLbl="node1" presStyleIdx="0" presStyleCnt="1" custLinFactNeighborX="1048" custLinFactNeighborY="-1613"/>
      <dgm:spPr/>
    </dgm:pt>
    <dgm:pt modelId="{29D5A82F-6C4F-4FEC-AA8A-8BF63DD48FD1}" type="pres">
      <dgm:prSet presAssocID="{FD200444-5465-405F-9265-5FFC21D40BAF}" presName="theList" presStyleCnt="0"/>
      <dgm:spPr/>
    </dgm:pt>
    <dgm:pt modelId="{C24CAD8E-0962-4F8F-9566-8C7733B8AC46}" type="pres">
      <dgm:prSet presAssocID="{8266AC30-57D0-4278-A985-D26E9967D41A}" presName="aNode" presStyleLbl="fgAcc1" presStyleIdx="0" presStyleCnt="5" custScaleX="1230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168B4C-1B3D-4A79-9A9D-B99DB0F928F3}" type="pres">
      <dgm:prSet presAssocID="{8266AC30-57D0-4278-A985-D26E9967D41A}" presName="aSpace" presStyleCnt="0"/>
      <dgm:spPr/>
    </dgm:pt>
    <dgm:pt modelId="{A32308C2-CEA8-43F2-B02D-C8276A52EFD5}" type="pres">
      <dgm:prSet presAssocID="{F67EFDF0-82AE-4B5D-93AC-05DBC1DC5655}" presName="aNode" presStyleLbl="fgAcc1" presStyleIdx="1" presStyleCnt="5" custScaleX="1222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C6B77D-306B-4C17-A9FF-94885354D352}" type="pres">
      <dgm:prSet presAssocID="{F67EFDF0-82AE-4B5D-93AC-05DBC1DC5655}" presName="aSpace" presStyleCnt="0"/>
      <dgm:spPr/>
    </dgm:pt>
    <dgm:pt modelId="{25BA7A6F-66EE-4255-9DB6-9FD34C778B86}" type="pres">
      <dgm:prSet presAssocID="{E19C3380-5CEC-4BA7-9494-3068A86B90FB}" presName="aNode" presStyleLbl="fgAcc1" presStyleIdx="2" presStyleCnt="5" custScaleX="1222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613184-E87A-415B-A946-8C73ABC0A3D7}" type="pres">
      <dgm:prSet presAssocID="{E19C3380-5CEC-4BA7-9494-3068A86B90FB}" presName="aSpace" presStyleCnt="0"/>
      <dgm:spPr/>
    </dgm:pt>
    <dgm:pt modelId="{3F45C8D1-3FD5-4638-815D-42BB51BBD0E0}" type="pres">
      <dgm:prSet presAssocID="{AD43B768-7765-4E3E-A7F7-F3156D8FCDD2}" presName="aNode" presStyleLbl="fgAcc1" presStyleIdx="3" presStyleCnt="5" custScaleX="1222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D3CED3-7924-4DBE-A499-1C24D53A8800}" type="pres">
      <dgm:prSet presAssocID="{AD43B768-7765-4E3E-A7F7-F3156D8FCDD2}" presName="aSpace" presStyleCnt="0"/>
      <dgm:spPr/>
    </dgm:pt>
    <dgm:pt modelId="{1AC35235-9051-4981-8824-77B10F3F8E25}" type="pres">
      <dgm:prSet presAssocID="{5C21B91D-204E-48B8-AB99-8939F7D048E0}" presName="aNode" presStyleLbl="fgAcc1" presStyleIdx="4" presStyleCnt="5" custScaleX="1222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1A8304-2E63-4938-A7CD-154FE965EF20}" type="pres">
      <dgm:prSet presAssocID="{5C21B91D-204E-48B8-AB99-8939F7D048E0}" presName="aSpace" presStyleCnt="0"/>
      <dgm:spPr/>
    </dgm:pt>
  </dgm:ptLst>
  <dgm:cxnLst>
    <dgm:cxn modelId="{E7596CB7-C88F-4B58-800A-74494D5CA712}" srcId="{FD200444-5465-405F-9265-5FFC21D40BAF}" destId="{AD43B768-7765-4E3E-A7F7-F3156D8FCDD2}" srcOrd="3" destOrd="0" parTransId="{F9DC3D17-A9C9-40EB-8F04-8E6C6D7EDB32}" sibTransId="{9A9E7C5C-0219-4183-873B-61869052BBDC}"/>
    <dgm:cxn modelId="{744C99BC-4F72-473E-9D8A-F7FC0EFFB278}" type="presOf" srcId="{5C21B91D-204E-48B8-AB99-8939F7D048E0}" destId="{1AC35235-9051-4981-8824-77B10F3F8E25}" srcOrd="0" destOrd="0" presId="urn:microsoft.com/office/officeart/2005/8/layout/pyramid2"/>
    <dgm:cxn modelId="{0E8DE17D-7CBA-474B-9445-67F7601CC45B}" srcId="{FD200444-5465-405F-9265-5FFC21D40BAF}" destId="{5C21B91D-204E-48B8-AB99-8939F7D048E0}" srcOrd="4" destOrd="0" parTransId="{AD715B20-8401-4C7E-9633-076EE233264B}" sibTransId="{4B4D6452-1442-41FF-B483-3999815FB3EB}"/>
    <dgm:cxn modelId="{82A3ACC7-6168-492D-8B69-9C4325CC766A}" type="presOf" srcId="{E19C3380-5CEC-4BA7-9494-3068A86B90FB}" destId="{25BA7A6F-66EE-4255-9DB6-9FD34C778B86}" srcOrd="0" destOrd="0" presId="urn:microsoft.com/office/officeart/2005/8/layout/pyramid2"/>
    <dgm:cxn modelId="{8557233F-CC35-4B99-A8DD-5DCE8AF40C0B}" type="presOf" srcId="{AD43B768-7765-4E3E-A7F7-F3156D8FCDD2}" destId="{3F45C8D1-3FD5-4638-815D-42BB51BBD0E0}" srcOrd="0" destOrd="0" presId="urn:microsoft.com/office/officeart/2005/8/layout/pyramid2"/>
    <dgm:cxn modelId="{F3BD3018-E32F-4488-AAD2-2B0329D14B0D}" srcId="{FD200444-5465-405F-9265-5FFC21D40BAF}" destId="{E19C3380-5CEC-4BA7-9494-3068A86B90FB}" srcOrd="2" destOrd="0" parTransId="{DEF02919-7BB6-4DB5-BED9-AF129A03263C}" sibTransId="{F6D8E631-1196-4A98-A918-4CB2C89EA145}"/>
    <dgm:cxn modelId="{F14283E0-0592-4B33-B5E5-97868F2D3783}" srcId="{FD200444-5465-405F-9265-5FFC21D40BAF}" destId="{F67EFDF0-82AE-4B5D-93AC-05DBC1DC5655}" srcOrd="1" destOrd="0" parTransId="{A9BF24F4-B6C3-4D60-976D-9DA3D10C0AFE}" sibTransId="{F3147A8B-2170-4CB8-AEF2-B93405094A77}"/>
    <dgm:cxn modelId="{52C84085-69D5-447D-8E4D-C1B5BF4C170B}" type="presOf" srcId="{8266AC30-57D0-4278-A985-D26E9967D41A}" destId="{C24CAD8E-0962-4F8F-9566-8C7733B8AC46}" srcOrd="0" destOrd="0" presId="urn:microsoft.com/office/officeart/2005/8/layout/pyramid2"/>
    <dgm:cxn modelId="{A2335779-FC7A-42F3-A3AE-DFD55FBA295C}" srcId="{FD200444-5465-405F-9265-5FFC21D40BAF}" destId="{8266AC30-57D0-4278-A985-D26E9967D41A}" srcOrd="0" destOrd="0" parTransId="{93A64D5F-D8A6-471F-A3E6-1CCD9D8F3B49}" sibTransId="{4E03D494-5AE4-4F39-911C-C2CA51E28283}"/>
    <dgm:cxn modelId="{4BE65093-7DF8-44FC-BFAF-E567CB452469}" type="presOf" srcId="{F67EFDF0-82AE-4B5D-93AC-05DBC1DC5655}" destId="{A32308C2-CEA8-43F2-B02D-C8276A52EFD5}" srcOrd="0" destOrd="0" presId="urn:microsoft.com/office/officeart/2005/8/layout/pyramid2"/>
    <dgm:cxn modelId="{ACD2781B-1096-47BA-8133-C2DBEC778847}" type="presOf" srcId="{FD200444-5465-405F-9265-5FFC21D40BAF}" destId="{9EFC5922-CF3A-4F1A-9BFB-8307FB82689E}" srcOrd="0" destOrd="0" presId="urn:microsoft.com/office/officeart/2005/8/layout/pyramid2"/>
    <dgm:cxn modelId="{FAF5B921-D972-43E3-8351-1AC9CB2A5724}" type="presParOf" srcId="{9EFC5922-CF3A-4F1A-9BFB-8307FB82689E}" destId="{7909CE9B-E5CD-4EFE-BEC2-B25C45E893EB}" srcOrd="0" destOrd="0" presId="urn:microsoft.com/office/officeart/2005/8/layout/pyramid2"/>
    <dgm:cxn modelId="{E58B0FF2-57BC-4E70-A5E8-7EB87E4E040C}" type="presParOf" srcId="{9EFC5922-CF3A-4F1A-9BFB-8307FB82689E}" destId="{29D5A82F-6C4F-4FEC-AA8A-8BF63DD48FD1}" srcOrd="1" destOrd="0" presId="urn:microsoft.com/office/officeart/2005/8/layout/pyramid2"/>
    <dgm:cxn modelId="{038C3B30-0BF5-4936-84C7-215CEAD2F96E}" type="presParOf" srcId="{29D5A82F-6C4F-4FEC-AA8A-8BF63DD48FD1}" destId="{C24CAD8E-0962-4F8F-9566-8C7733B8AC46}" srcOrd="0" destOrd="0" presId="urn:microsoft.com/office/officeart/2005/8/layout/pyramid2"/>
    <dgm:cxn modelId="{9D26CDF4-0DFA-4532-B0B6-44F2A81AF75D}" type="presParOf" srcId="{29D5A82F-6C4F-4FEC-AA8A-8BF63DD48FD1}" destId="{9F168B4C-1B3D-4A79-9A9D-B99DB0F928F3}" srcOrd="1" destOrd="0" presId="urn:microsoft.com/office/officeart/2005/8/layout/pyramid2"/>
    <dgm:cxn modelId="{EF8C8BE6-126F-4872-A309-26568CEE07DF}" type="presParOf" srcId="{29D5A82F-6C4F-4FEC-AA8A-8BF63DD48FD1}" destId="{A32308C2-CEA8-43F2-B02D-C8276A52EFD5}" srcOrd="2" destOrd="0" presId="urn:microsoft.com/office/officeart/2005/8/layout/pyramid2"/>
    <dgm:cxn modelId="{9A64CAD8-B9F1-4274-8E20-4FB576A487FE}" type="presParOf" srcId="{29D5A82F-6C4F-4FEC-AA8A-8BF63DD48FD1}" destId="{2EC6B77D-306B-4C17-A9FF-94885354D352}" srcOrd="3" destOrd="0" presId="urn:microsoft.com/office/officeart/2005/8/layout/pyramid2"/>
    <dgm:cxn modelId="{08E18131-F813-4CB2-9433-C49618D78609}" type="presParOf" srcId="{29D5A82F-6C4F-4FEC-AA8A-8BF63DD48FD1}" destId="{25BA7A6F-66EE-4255-9DB6-9FD34C778B86}" srcOrd="4" destOrd="0" presId="urn:microsoft.com/office/officeart/2005/8/layout/pyramid2"/>
    <dgm:cxn modelId="{464A1C71-7FB4-4732-9B9E-6063C800F145}" type="presParOf" srcId="{29D5A82F-6C4F-4FEC-AA8A-8BF63DD48FD1}" destId="{EA613184-E87A-415B-A946-8C73ABC0A3D7}" srcOrd="5" destOrd="0" presId="urn:microsoft.com/office/officeart/2005/8/layout/pyramid2"/>
    <dgm:cxn modelId="{0348D827-4F5A-4996-AE02-451CC1367C26}" type="presParOf" srcId="{29D5A82F-6C4F-4FEC-AA8A-8BF63DD48FD1}" destId="{3F45C8D1-3FD5-4638-815D-42BB51BBD0E0}" srcOrd="6" destOrd="0" presId="urn:microsoft.com/office/officeart/2005/8/layout/pyramid2"/>
    <dgm:cxn modelId="{1E422A6A-3F72-4159-B302-F3A90101A37D}" type="presParOf" srcId="{29D5A82F-6C4F-4FEC-AA8A-8BF63DD48FD1}" destId="{AFD3CED3-7924-4DBE-A499-1C24D53A8800}" srcOrd="7" destOrd="0" presId="urn:microsoft.com/office/officeart/2005/8/layout/pyramid2"/>
    <dgm:cxn modelId="{716D4DDD-85EC-4E88-B0AA-A6023EDF9FC2}" type="presParOf" srcId="{29D5A82F-6C4F-4FEC-AA8A-8BF63DD48FD1}" destId="{1AC35235-9051-4981-8824-77B10F3F8E25}" srcOrd="8" destOrd="0" presId="urn:microsoft.com/office/officeart/2005/8/layout/pyramid2"/>
    <dgm:cxn modelId="{6B1805A1-09A9-462A-9516-3CE56DF54DA5}" type="presParOf" srcId="{29D5A82F-6C4F-4FEC-AA8A-8BF63DD48FD1}" destId="{501A8304-2E63-4938-A7CD-154FE965EF20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200444-5465-405F-9265-5FFC21D40BAF}" type="doc">
      <dgm:prSet loTypeId="urn:microsoft.com/office/officeart/2005/8/layout/pyramid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266AC30-57D0-4278-A985-D26E9967D41A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Definiciones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3A64D5F-D8A6-471F-A3E6-1CCD9D8F3B49}" type="parTrans" cxnId="{A2335779-FC7A-42F3-A3AE-DFD55FBA295C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4E03D494-5AE4-4F39-911C-C2CA51E28283}" type="sibTrans" cxnId="{A2335779-FC7A-42F3-A3AE-DFD55FBA295C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15929DD2-D726-4518-92F6-80D39CE37B98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Abreviaturas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66E2086-C27D-4B04-947E-3370822B86F7}" type="parTrans" cxnId="{BF846E27-8DFC-4A53-9F3C-6CB0366492E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E711F962-9EC5-411C-AEA1-9CBCD4C4AFA5}" type="sibTrans" cxnId="{BF846E27-8DFC-4A53-9F3C-6CB0366492E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572FA9A9-B9C1-43A8-A08A-688A33515A07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Ámbito de aplicación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DA04AC1-1BE0-4696-B6CA-6C42A26FE937}" type="parTrans" cxnId="{F2D0EB2C-25F6-4332-A2A8-72A9C29DE2C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4382C88C-788D-4FCC-8DB4-9CB642047F1C}" type="sibTrans" cxnId="{F2D0EB2C-25F6-4332-A2A8-72A9C29DE2CA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F762702C-22A3-4DE2-AECF-142A3BAE7B28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Términos y condiciones del Programa IDISR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AAA1FD32-B1B6-4055-8136-3D9B6E802E7B}" type="parTrans" cxnId="{457CC2CC-B25A-43F4-8531-AA0C97046E5D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0F77C8BC-096F-4E27-9099-C16BD56DCD9D}" type="sibTrans" cxnId="{457CC2CC-B25A-43F4-8531-AA0C97046E5D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27401BE1-552A-4D33-9456-39F42A58130E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Objetivo del manual y del Programa IDISR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766311AF-E3CC-4B8F-B54B-381017FFE259}" type="parTrans" cxnId="{33F5031B-AA99-494A-B246-A464BC5E9D4B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E658DA1E-56BA-431F-893C-F2E328F2AE9F}" type="sibTrans" cxnId="{33F5031B-AA99-494A-B246-A464BC5E9D4B}">
      <dgm:prSet/>
      <dgm:spPr/>
      <dgm:t>
        <a:bodyPr/>
        <a:lstStyle/>
        <a:p>
          <a:endParaRPr lang="es-PE">
            <a:latin typeface="Arial" pitchFamily="34" charset="0"/>
            <a:cs typeface="Arial" pitchFamily="34" charset="0"/>
          </a:endParaRPr>
        </a:p>
      </dgm:t>
    </dgm:pt>
    <dgm:pt modelId="{6AFBFB2B-7F74-4A7F-BD8B-1A3D6AB7DB76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Responsabilidades del Comité Técnico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423E72FF-E463-441F-91C0-E07C7DED71A3}" type="parTrans" cxnId="{8C3863CC-12C1-470E-9052-503EB77928D6}">
      <dgm:prSet/>
      <dgm:spPr/>
      <dgm:t>
        <a:bodyPr/>
        <a:lstStyle/>
        <a:p>
          <a:endParaRPr lang="en-GB">
            <a:latin typeface="Arial" pitchFamily="34" charset="0"/>
            <a:cs typeface="Arial" pitchFamily="34" charset="0"/>
          </a:endParaRPr>
        </a:p>
      </dgm:t>
    </dgm:pt>
    <dgm:pt modelId="{6A3043B7-5F6F-4C46-A1AF-BFBE26C5936D}" type="sibTrans" cxnId="{8C3863CC-12C1-470E-9052-503EB77928D6}">
      <dgm:prSet/>
      <dgm:spPr/>
      <dgm:t>
        <a:bodyPr/>
        <a:lstStyle/>
        <a:p>
          <a:endParaRPr lang="en-GB">
            <a:latin typeface="Arial" pitchFamily="34" charset="0"/>
            <a:cs typeface="Arial" pitchFamily="34" charset="0"/>
          </a:endParaRPr>
        </a:p>
      </dgm:t>
    </dgm:pt>
    <dgm:pt modelId="{9EFC5922-CF3A-4F1A-9BFB-8307FB82689E}" type="pres">
      <dgm:prSet presAssocID="{FD200444-5465-405F-9265-5FFC21D40B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909CE9B-E5CD-4EFE-BEC2-B25C45E893EB}" type="pres">
      <dgm:prSet presAssocID="{FD200444-5465-405F-9265-5FFC21D40BAF}" presName="pyramid" presStyleLbl="node1" presStyleIdx="0" presStyleCnt="1" custLinFactNeighborX="1048" custLinFactNeighborY="-1613"/>
      <dgm:spPr/>
    </dgm:pt>
    <dgm:pt modelId="{29D5A82F-6C4F-4FEC-AA8A-8BF63DD48FD1}" type="pres">
      <dgm:prSet presAssocID="{FD200444-5465-405F-9265-5FFC21D40BAF}" presName="theList" presStyleCnt="0"/>
      <dgm:spPr/>
    </dgm:pt>
    <dgm:pt modelId="{C24CAD8E-0962-4F8F-9566-8C7733B8AC46}" type="pres">
      <dgm:prSet presAssocID="{8266AC30-57D0-4278-A985-D26E9967D41A}" presName="aNode" presStyleLbl="fgAcc1" presStyleIdx="0" presStyleCnt="6" custScaleX="1230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168B4C-1B3D-4A79-9A9D-B99DB0F928F3}" type="pres">
      <dgm:prSet presAssocID="{8266AC30-57D0-4278-A985-D26E9967D41A}" presName="aSpace" presStyleCnt="0"/>
      <dgm:spPr/>
    </dgm:pt>
    <dgm:pt modelId="{43416AE1-6B97-4A82-8B73-C509E0CDD436}" type="pres">
      <dgm:prSet presAssocID="{15929DD2-D726-4518-92F6-80D39CE37B98}" presName="aNode" presStyleLbl="fgAcc1" presStyleIdx="1" presStyleCnt="6" custScaleX="12435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DEC78B-2A40-47B0-BFC2-22496A928626}" type="pres">
      <dgm:prSet presAssocID="{15929DD2-D726-4518-92F6-80D39CE37B98}" presName="aSpace" presStyleCnt="0"/>
      <dgm:spPr/>
    </dgm:pt>
    <dgm:pt modelId="{3C80231E-8831-4E7E-AE0F-A0B179664089}" type="pres">
      <dgm:prSet presAssocID="{27401BE1-552A-4D33-9456-39F42A58130E}" presName="aNode" presStyleLbl="fgAcc1" presStyleIdx="2" presStyleCnt="6" custScaleX="125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2196EB-0903-4AAE-A566-39983F5256AD}" type="pres">
      <dgm:prSet presAssocID="{27401BE1-552A-4D33-9456-39F42A58130E}" presName="aSpace" presStyleCnt="0"/>
      <dgm:spPr/>
    </dgm:pt>
    <dgm:pt modelId="{60F6C46D-4293-471F-95FF-C5B962EDEF42}" type="pres">
      <dgm:prSet presAssocID="{572FA9A9-B9C1-43A8-A08A-688A33515A07}" presName="aNode" presStyleLbl="fgAcc1" presStyleIdx="3" presStyleCnt="6" custScaleX="1253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08F72B-66F9-489F-A363-F0B2CB19813A}" type="pres">
      <dgm:prSet presAssocID="{572FA9A9-B9C1-43A8-A08A-688A33515A07}" presName="aSpace" presStyleCnt="0"/>
      <dgm:spPr/>
    </dgm:pt>
    <dgm:pt modelId="{7DBA8D10-A9D8-4D1B-ADB0-CDB24B5E8E62}" type="pres">
      <dgm:prSet presAssocID="{F762702C-22A3-4DE2-AECF-142A3BAE7B28}" presName="aNode" presStyleLbl="fgAcc1" presStyleIdx="4" presStyleCnt="6" custScaleX="1271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6A6DCF-4806-4374-ABB6-425FCB65B575}" type="pres">
      <dgm:prSet presAssocID="{F762702C-22A3-4DE2-AECF-142A3BAE7B28}" presName="aSpace" presStyleCnt="0"/>
      <dgm:spPr/>
    </dgm:pt>
    <dgm:pt modelId="{B88C52A8-99EE-47E2-876F-D44895F034CF}" type="pres">
      <dgm:prSet presAssocID="{6AFBFB2B-7F74-4A7F-BD8B-1A3D6AB7DB76}" presName="aNode" presStyleLbl="fgAcc1" presStyleIdx="5" presStyleCnt="6" custScaleX="1255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C89DDA-E135-4C82-9068-E72634E0C44B}" type="pres">
      <dgm:prSet presAssocID="{6AFBFB2B-7F74-4A7F-BD8B-1A3D6AB7DB76}" presName="aSpace" presStyleCnt="0"/>
      <dgm:spPr/>
    </dgm:pt>
  </dgm:ptLst>
  <dgm:cxnLst>
    <dgm:cxn modelId="{F2D0EB2C-25F6-4332-A2A8-72A9C29DE2CA}" srcId="{FD200444-5465-405F-9265-5FFC21D40BAF}" destId="{572FA9A9-B9C1-43A8-A08A-688A33515A07}" srcOrd="3" destOrd="0" parTransId="{9DA04AC1-1BE0-4696-B6CA-6C42A26FE937}" sibTransId="{4382C88C-788D-4FCC-8DB4-9CB642047F1C}"/>
    <dgm:cxn modelId="{FBAC29E9-5C3B-4C90-8E7B-3506CCB36FB4}" type="presOf" srcId="{FD200444-5465-405F-9265-5FFC21D40BAF}" destId="{9EFC5922-CF3A-4F1A-9BFB-8307FB82689E}" srcOrd="0" destOrd="0" presId="urn:microsoft.com/office/officeart/2005/8/layout/pyramid2"/>
    <dgm:cxn modelId="{9746A2CE-96C6-4385-AB49-6E3B9B10C1AC}" type="presOf" srcId="{F762702C-22A3-4DE2-AECF-142A3BAE7B28}" destId="{7DBA8D10-A9D8-4D1B-ADB0-CDB24B5E8E62}" srcOrd="0" destOrd="0" presId="urn:microsoft.com/office/officeart/2005/8/layout/pyramid2"/>
    <dgm:cxn modelId="{F558102C-5A4C-47EB-9701-4990E21E206F}" type="presOf" srcId="{15929DD2-D726-4518-92F6-80D39CE37B98}" destId="{43416AE1-6B97-4A82-8B73-C509E0CDD436}" srcOrd="0" destOrd="0" presId="urn:microsoft.com/office/officeart/2005/8/layout/pyramid2"/>
    <dgm:cxn modelId="{BF846E27-8DFC-4A53-9F3C-6CB0366492EA}" srcId="{FD200444-5465-405F-9265-5FFC21D40BAF}" destId="{15929DD2-D726-4518-92F6-80D39CE37B98}" srcOrd="1" destOrd="0" parTransId="{966E2086-C27D-4B04-947E-3370822B86F7}" sibTransId="{E711F962-9EC5-411C-AEA1-9CBCD4C4AFA5}"/>
    <dgm:cxn modelId="{8C3863CC-12C1-470E-9052-503EB77928D6}" srcId="{FD200444-5465-405F-9265-5FFC21D40BAF}" destId="{6AFBFB2B-7F74-4A7F-BD8B-1A3D6AB7DB76}" srcOrd="5" destOrd="0" parTransId="{423E72FF-E463-441F-91C0-E07C7DED71A3}" sibTransId="{6A3043B7-5F6F-4C46-A1AF-BFBE26C5936D}"/>
    <dgm:cxn modelId="{93C23AC3-BE18-43C5-82F0-636050F1D7B9}" type="presOf" srcId="{6AFBFB2B-7F74-4A7F-BD8B-1A3D6AB7DB76}" destId="{B88C52A8-99EE-47E2-876F-D44895F034CF}" srcOrd="0" destOrd="0" presId="urn:microsoft.com/office/officeart/2005/8/layout/pyramid2"/>
    <dgm:cxn modelId="{C5E49E2D-A0AB-4124-87CC-16E0658E5068}" type="presOf" srcId="{572FA9A9-B9C1-43A8-A08A-688A33515A07}" destId="{60F6C46D-4293-471F-95FF-C5B962EDEF42}" srcOrd="0" destOrd="0" presId="urn:microsoft.com/office/officeart/2005/8/layout/pyramid2"/>
    <dgm:cxn modelId="{59D85091-313F-4A83-9696-86553EE28CAD}" type="presOf" srcId="{27401BE1-552A-4D33-9456-39F42A58130E}" destId="{3C80231E-8831-4E7E-AE0F-A0B179664089}" srcOrd="0" destOrd="0" presId="urn:microsoft.com/office/officeart/2005/8/layout/pyramid2"/>
    <dgm:cxn modelId="{457CC2CC-B25A-43F4-8531-AA0C97046E5D}" srcId="{FD200444-5465-405F-9265-5FFC21D40BAF}" destId="{F762702C-22A3-4DE2-AECF-142A3BAE7B28}" srcOrd="4" destOrd="0" parTransId="{AAA1FD32-B1B6-4055-8136-3D9B6E802E7B}" sibTransId="{0F77C8BC-096F-4E27-9099-C16BD56DCD9D}"/>
    <dgm:cxn modelId="{3A33368F-FFD1-494A-B284-7EA78FA300ED}" type="presOf" srcId="{8266AC30-57D0-4278-A985-D26E9967D41A}" destId="{C24CAD8E-0962-4F8F-9566-8C7733B8AC46}" srcOrd="0" destOrd="0" presId="urn:microsoft.com/office/officeart/2005/8/layout/pyramid2"/>
    <dgm:cxn modelId="{A2335779-FC7A-42F3-A3AE-DFD55FBA295C}" srcId="{FD200444-5465-405F-9265-5FFC21D40BAF}" destId="{8266AC30-57D0-4278-A985-D26E9967D41A}" srcOrd="0" destOrd="0" parTransId="{93A64D5F-D8A6-471F-A3E6-1CCD9D8F3B49}" sibTransId="{4E03D494-5AE4-4F39-911C-C2CA51E28283}"/>
    <dgm:cxn modelId="{33F5031B-AA99-494A-B246-A464BC5E9D4B}" srcId="{FD200444-5465-405F-9265-5FFC21D40BAF}" destId="{27401BE1-552A-4D33-9456-39F42A58130E}" srcOrd="2" destOrd="0" parTransId="{766311AF-E3CC-4B8F-B54B-381017FFE259}" sibTransId="{E658DA1E-56BA-431F-893C-F2E328F2AE9F}"/>
    <dgm:cxn modelId="{BEA2745B-461D-4742-8294-C0277260ABB8}" type="presParOf" srcId="{9EFC5922-CF3A-4F1A-9BFB-8307FB82689E}" destId="{7909CE9B-E5CD-4EFE-BEC2-B25C45E893EB}" srcOrd="0" destOrd="0" presId="urn:microsoft.com/office/officeart/2005/8/layout/pyramid2"/>
    <dgm:cxn modelId="{062F947B-DBF6-4E61-B914-67F17BFAD446}" type="presParOf" srcId="{9EFC5922-CF3A-4F1A-9BFB-8307FB82689E}" destId="{29D5A82F-6C4F-4FEC-AA8A-8BF63DD48FD1}" srcOrd="1" destOrd="0" presId="urn:microsoft.com/office/officeart/2005/8/layout/pyramid2"/>
    <dgm:cxn modelId="{B5EF7815-FDAA-40F3-BCCF-69E19E6F56FE}" type="presParOf" srcId="{29D5A82F-6C4F-4FEC-AA8A-8BF63DD48FD1}" destId="{C24CAD8E-0962-4F8F-9566-8C7733B8AC46}" srcOrd="0" destOrd="0" presId="urn:microsoft.com/office/officeart/2005/8/layout/pyramid2"/>
    <dgm:cxn modelId="{A45E9E20-F446-42D3-8DFF-AB5BAFD8DC01}" type="presParOf" srcId="{29D5A82F-6C4F-4FEC-AA8A-8BF63DD48FD1}" destId="{9F168B4C-1B3D-4A79-9A9D-B99DB0F928F3}" srcOrd="1" destOrd="0" presId="urn:microsoft.com/office/officeart/2005/8/layout/pyramid2"/>
    <dgm:cxn modelId="{7DFD3284-4C6A-459D-92D7-ADF5EC30866E}" type="presParOf" srcId="{29D5A82F-6C4F-4FEC-AA8A-8BF63DD48FD1}" destId="{43416AE1-6B97-4A82-8B73-C509E0CDD436}" srcOrd="2" destOrd="0" presId="urn:microsoft.com/office/officeart/2005/8/layout/pyramid2"/>
    <dgm:cxn modelId="{7457D984-2374-4BD1-A61F-99973088016F}" type="presParOf" srcId="{29D5A82F-6C4F-4FEC-AA8A-8BF63DD48FD1}" destId="{FFDEC78B-2A40-47B0-BFC2-22496A928626}" srcOrd="3" destOrd="0" presId="urn:microsoft.com/office/officeart/2005/8/layout/pyramid2"/>
    <dgm:cxn modelId="{7B98F24F-DEF2-4C43-A54A-E30F8C977E2B}" type="presParOf" srcId="{29D5A82F-6C4F-4FEC-AA8A-8BF63DD48FD1}" destId="{3C80231E-8831-4E7E-AE0F-A0B179664089}" srcOrd="4" destOrd="0" presId="urn:microsoft.com/office/officeart/2005/8/layout/pyramid2"/>
    <dgm:cxn modelId="{BBA148A7-89E5-4D8A-AB22-7F6A74CEB40C}" type="presParOf" srcId="{29D5A82F-6C4F-4FEC-AA8A-8BF63DD48FD1}" destId="{612196EB-0903-4AAE-A566-39983F5256AD}" srcOrd="5" destOrd="0" presId="urn:microsoft.com/office/officeart/2005/8/layout/pyramid2"/>
    <dgm:cxn modelId="{A18F917F-43AF-46F9-B8ED-E6AB43B831B4}" type="presParOf" srcId="{29D5A82F-6C4F-4FEC-AA8A-8BF63DD48FD1}" destId="{60F6C46D-4293-471F-95FF-C5B962EDEF42}" srcOrd="6" destOrd="0" presId="urn:microsoft.com/office/officeart/2005/8/layout/pyramid2"/>
    <dgm:cxn modelId="{66CC2D19-55CF-4194-9333-A5352A828C62}" type="presParOf" srcId="{29D5A82F-6C4F-4FEC-AA8A-8BF63DD48FD1}" destId="{9008F72B-66F9-489F-A363-F0B2CB19813A}" srcOrd="7" destOrd="0" presId="urn:microsoft.com/office/officeart/2005/8/layout/pyramid2"/>
    <dgm:cxn modelId="{10063E33-B088-4A15-8B7B-B0BC22EB8E5A}" type="presParOf" srcId="{29D5A82F-6C4F-4FEC-AA8A-8BF63DD48FD1}" destId="{7DBA8D10-A9D8-4D1B-ADB0-CDB24B5E8E62}" srcOrd="8" destOrd="0" presId="urn:microsoft.com/office/officeart/2005/8/layout/pyramid2"/>
    <dgm:cxn modelId="{6B722AF2-92A0-4343-8A64-6F2D772485AE}" type="presParOf" srcId="{29D5A82F-6C4F-4FEC-AA8A-8BF63DD48FD1}" destId="{726A6DCF-4806-4374-ABB6-425FCB65B575}" srcOrd="9" destOrd="0" presId="urn:microsoft.com/office/officeart/2005/8/layout/pyramid2"/>
    <dgm:cxn modelId="{BAF7CA73-EF06-4781-B514-BCBAC679875E}" type="presParOf" srcId="{29D5A82F-6C4F-4FEC-AA8A-8BF63DD48FD1}" destId="{B88C52A8-99EE-47E2-876F-D44895F034CF}" srcOrd="10" destOrd="0" presId="urn:microsoft.com/office/officeart/2005/8/layout/pyramid2"/>
    <dgm:cxn modelId="{83D19301-A8B7-4646-B564-618778F2D8C4}" type="presParOf" srcId="{29D5A82F-6C4F-4FEC-AA8A-8BF63DD48FD1}" destId="{6AC89DDA-E135-4C82-9068-E72634E0C44B}" srcOrd="11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200444-5465-405F-9265-5FFC21D40BAF}" type="doc">
      <dgm:prSet loTypeId="urn:microsoft.com/office/officeart/2005/8/layout/pyramid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266AC30-57D0-4278-A985-D26E9967D41A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Responsabilidades de los Estados miembros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3A64D5F-D8A6-471F-A3E6-1CCD9D8F3B49}" type="parTrans" cxnId="{A2335779-FC7A-42F3-A3AE-DFD55FBA295C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4E03D494-5AE4-4F39-911C-C2CA51E28283}" type="sibTrans" cxnId="{A2335779-FC7A-42F3-A3AE-DFD55FBA295C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67EFDF0-82AE-4B5D-93AC-05DBC1DC5655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Responsabilidades del Coordinador Nacional</a:t>
          </a:r>
        </a:p>
      </dgm:t>
    </dgm:pt>
    <dgm:pt modelId="{A9BF24F4-B6C3-4D60-976D-9DA3D10C0AFE}" type="parTrans" cxnId="{F14283E0-0592-4B33-B5E5-97868F2D3783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3147A8B-2170-4CB8-AEF2-B93405094A77}" type="sibTrans" cxnId="{F14283E0-0592-4B33-B5E5-97868F2D3783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E19C3380-5CEC-4BA7-9494-3068A86B90FB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Responsabilidades de los inspectores</a:t>
          </a:r>
        </a:p>
      </dgm:t>
    </dgm:pt>
    <dgm:pt modelId="{DEF02919-7BB6-4DB5-BED9-AF129A03263C}" type="parTrans" cxnId="{F3BD3018-E32F-4488-AAD2-2B0329D14B0D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6D8E631-1196-4A98-A918-4CB2C89EA145}" type="sibTrans" cxnId="{F3BD3018-E32F-4488-AAD2-2B0329D14B0D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AD43B768-7765-4E3E-A7F7-F3156D8FCDD2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Requisitos del Coordinador Nacional</a:t>
          </a:r>
        </a:p>
      </dgm:t>
    </dgm:pt>
    <dgm:pt modelId="{F9DC3D17-A9C9-40EB-8F04-8E6C6D7EDB32}" type="parTrans" cxnId="{E7596CB7-C88F-4B58-800A-74494D5CA712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9A9E7C5C-0219-4183-873B-61869052BBDC}" type="sibTrans" cxnId="{E7596CB7-C88F-4B58-800A-74494D5CA712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5FB6CB4C-5662-476A-97CB-32B8EEC0D3B2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Mantenimiento de la competencia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18FE9FA8-60B0-44F2-B675-1B2BFEFAF2F3}" type="sibTrans" cxnId="{4E4266FE-BB76-448E-807C-10B6527AFE60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5F61105E-4039-413D-B680-36F4E98B2786}" type="parTrans" cxnId="{4E4266FE-BB76-448E-807C-10B6527AFE60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5C21B91D-204E-48B8-AB99-8939F7D048E0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Requisitos de los inspectores</a:t>
          </a:r>
        </a:p>
      </dgm:t>
    </dgm:pt>
    <dgm:pt modelId="{AD715B20-8401-4C7E-9633-076EE233264B}" type="parTrans" cxnId="{0E8DE17D-7CBA-474B-9445-67F7601CC45B}">
      <dgm:prSet/>
      <dgm:spPr/>
      <dgm:t>
        <a:bodyPr/>
        <a:lstStyle/>
        <a:p>
          <a:endParaRPr lang="es-PE"/>
        </a:p>
      </dgm:t>
    </dgm:pt>
    <dgm:pt modelId="{4B4D6452-1442-41FF-B483-3999815FB3EB}" type="sibTrans" cxnId="{0E8DE17D-7CBA-474B-9445-67F7601CC45B}">
      <dgm:prSet/>
      <dgm:spPr/>
      <dgm:t>
        <a:bodyPr/>
        <a:lstStyle/>
        <a:p>
          <a:endParaRPr lang="es-PE"/>
        </a:p>
      </dgm:t>
    </dgm:pt>
    <dgm:pt modelId="{9EFC5922-CF3A-4F1A-9BFB-8307FB82689E}" type="pres">
      <dgm:prSet presAssocID="{FD200444-5465-405F-9265-5FFC21D40B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909CE9B-E5CD-4EFE-BEC2-B25C45E893EB}" type="pres">
      <dgm:prSet presAssocID="{FD200444-5465-405F-9265-5FFC21D40BAF}" presName="pyramid" presStyleLbl="node1" presStyleIdx="0" presStyleCnt="1" custLinFactNeighborX="1048" custLinFactNeighborY="-1613"/>
      <dgm:spPr/>
    </dgm:pt>
    <dgm:pt modelId="{29D5A82F-6C4F-4FEC-AA8A-8BF63DD48FD1}" type="pres">
      <dgm:prSet presAssocID="{FD200444-5465-405F-9265-5FFC21D40BAF}" presName="theList" presStyleCnt="0"/>
      <dgm:spPr/>
    </dgm:pt>
    <dgm:pt modelId="{C24CAD8E-0962-4F8F-9566-8C7733B8AC46}" type="pres">
      <dgm:prSet presAssocID="{8266AC30-57D0-4278-A985-D26E9967D41A}" presName="aNode" presStyleLbl="fgAcc1" presStyleIdx="0" presStyleCnt="6" custScaleX="1230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168B4C-1B3D-4A79-9A9D-B99DB0F928F3}" type="pres">
      <dgm:prSet presAssocID="{8266AC30-57D0-4278-A985-D26E9967D41A}" presName="aSpace" presStyleCnt="0"/>
      <dgm:spPr/>
    </dgm:pt>
    <dgm:pt modelId="{A32308C2-CEA8-43F2-B02D-C8276A52EFD5}" type="pres">
      <dgm:prSet presAssocID="{F67EFDF0-82AE-4B5D-93AC-05DBC1DC5655}" presName="aNode" presStyleLbl="fgAcc1" presStyleIdx="1" presStyleCnt="6" custScaleX="122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C6B77D-306B-4C17-A9FF-94885354D352}" type="pres">
      <dgm:prSet presAssocID="{F67EFDF0-82AE-4B5D-93AC-05DBC1DC5655}" presName="aSpace" presStyleCnt="0"/>
      <dgm:spPr/>
    </dgm:pt>
    <dgm:pt modelId="{25BA7A6F-66EE-4255-9DB6-9FD34C778B86}" type="pres">
      <dgm:prSet presAssocID="{E19C3380-5CEC-4BA7-9494-3068A86B90FB}" presName="aNode" presStyleLbl="fgAcc1" presStyleIdx="2" presStyleCnt="6" custScaleX="122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613184-E87A-415B-A946-8C73ABC0A3D7}" type="pres">
      <dgm:prSet presAssocID="{E19C3380-5CEC-4BA7-9494-3068A86B90FB}" presName="aSpace" presStyleCnt="0"/>
      <dgm:spPr/>
    </dgm:pt>
    <dgm:pt modelId="{3F45C8D1-3FD5-4638-815D-42BB51BBD0E0}" type="pres">
      <dgm:prSet presAssocID="{AD43B768-7765-4E3E-A7F7-F3156D8FCDD2}" presName="aNode" presStyleLbl="fgAcc1" presStyleIdx="3" presStyleCnt="6" custScaleX="122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D3CED3-7924-4DBE-A499-1C24D53A8800}" type="pres">
      <dgm:prSet presAssocID="{AD43B768-7765-4E3E-A7F7-F3156D8FCDD2}" presName="aSpace" presStyleCnt="0"/>
      <dgm:spPr/>
    </dgm:pt>
    <dgm:pt modelId="{1AC35235-9051-4981-8824-77B10F3F8E25}" type="pres">
      <dgm:prSet presAssocID="{5C21B91D-204E-48B8-AB99-8939F7D048E0}" presName="aNode" presStyleLbl="fgAcc1" presStyleIdx="4" presStyleCnt="6" custScaleX="1222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1A8304-2E63-4938-A7CD-154FE965EF20}" type="pres">
      <dgm:prSet presAssocID="{5C21B91D-204E-48B8-AB99-8939F7D048E0}" presName="aSpace" presStyleCnt="0"/>
      <dgm:spPr/>
    </dgm:pt>
    <dgm:pt modelId="{AEDD1DAD-F5AC-4F73-B5E8-8B6812293DA1}" type="pres">
      <dgm:prSet presAssocID="{5FB6CB4C-5662-476A-97CB-32B8EEC0D3B2}" presName="aNode" presStyleLbl="fgAcc1" presStyleIdx="5" presStyleCnt="6" custScaleX="1222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D1B00A-6087-4F9A-9E5B-38732C35C0F8}" type="pres">
      <dgm:prSet presAssocID="{5FB6CB4C-5662-476A-97CB-32B8EEC0D3B2}" presName="aSpace" presStyleCnt="0"/>
      <dgm:spPr/>
    </dgm:pt>
  </dgm:ptLst>
  <dgm:cxnLst>
    <dgm:cxn modelId="{60745BE7-3B09-45A3-8E8D-FB2F9666FB73}" type="presOf" srcId="{E19C3380-5CEC-4BA7-9494-3068A86B90FB}" destId="{25BA7A6F-66EE-4255-9DB6-9FD34C778B86}" srcOrd="0" destOrd="0" presId="urn:microsoft.com/office/officeart/2005/8/layout/pyramid2"/>
    <dgm:cxn modelId="{E7596CB7-C88F-4B58-800A-74494D5CA712}" srcId="{FD200444-5465-405F-9265-5FFC21D40BAF}" destId="{AD43B768-7765-4E3E-A7F7-F3156D8FCDD2}" srcOrd="3" destOrd="0" parTransId="{F9DC3D17-A9C9-40EB-8F04-8E6C6D7EDB32}" sibTransId="{9A9E7C5C-0219-4183-873B-61869052BBDC}"/>
    <dgm:cxn modelId="{7CAD8620-6C18-4A98-B282-67395D6D9657}" type="presOf" srcId="{8266AC30-57D0-4278-A985-D26E9967D41A}" destId="{C24CAD8E-0962-4F8F-9566-8C7733B8AC46}" srcOrd="0" destOrd="0" presId="urn:microsoft.com/office/officeart/2005/8/layout/pyramid2"/>
    <dgm:cxn modelId="{D9A9505A-3D0B-4E90-ACF0-CBF4FDAAA578}" type="presOf" srcId="{FD200444-5465-405F-9265-5FFC21D40BAF}" destId="{9EFC5922-CF3A-4F1A-9BFB-8307FB82689E}" srcOrd="0" destOrd="0" presId="urn:microsoft.com/office/officeart/2005/8/layout/pyramid2"/>
    <dgm:cxn modelId="{6D6E93D2-1912-4216-A8ED-B836E9B97426}" type="presOf" srcId="{5FB6CB4C-5662-476A-97CB-32B8EEC0D3B2}" destId="{AEDD1DAD-F5AC-4F73-B5E8-8B6812293DA1}" srcOrd="0" destOrd="0" presId="urn:microsoft.com/office/officeart/2005/8/layout/pyramid2"/>
    <dgm:cxn modelId="{720466B1-FAAE-4D3E-AE83-F3D1246BC929}" type="presOf" srcId="{F67EFDF0-82AE-4B5D-93AC-05DBC1DC5655}" destId="{A32308C2-CEA8-43F2-B02D-C8276A52EFD5}" srcOrd="0" destOrd="0" presId="urn:microsoft.com/office/officeart/2005/8/layout/pyramid2"/>
    <dgm:cxn modelId="{0E8DE17D-7CBA-474B-9445-67F7601CC45B}" srcId="{FD200444-5465-405F-9265-5FFC21D40BAF}" destId="{5C21B91D-204E-48B8-AB99-8939F7D048E0}" srcOrd="4" destOrd="0" parTransId="{AD715B20-8401-4C7E-9633-076EE233264B}" sibTransId="{4B4D6452-1442-41FF-B483-3999815FB3EB}"/>
    <dgm:cxn modelId="{F3BD3018-E32F-4488-AAD2-2B0329D14B0D}" srcId="{FD200444-5465-405F-9265-5FFC21D40BAF}" destId="{E19C3380-5CEC-4BA7-9494-3068A86B90FB}" srcOrd="2" destOrd="0" parTransId="{DEF02919-7BB6-4DB5-BED9-AF129A03263C}" sibTransId="{F6D8E631-1196-4A98-A918-4CB2C89EA145}"/>
    <dgm:cxn modelId="{F14283E0-0592-4B33-B5E5-97868F2D3783}" srcId="{FD200444-5465-405F-9265-5FFC21D40BAF}" destId="{F67EFDF0-82AE-4B5D-93AC-05DBC1DC5655}" srcOrd="1" destOrd="0" parTransId="{A9BF24F4-B6C3-4D60-976D-9DA3D10C0AFE}" sibTransId="{F3147A8B-2170-4CB8-AEF2-B93405094A77}"/>
    <dgm:cxn modelId="{EF1E34AD-2CDB-4073-A380-A79488372222}" type="presOf" srcId="{AD43B768-7765-4E3E-A7F7-F3156D8FCDD2}" destId="{3F45C8D1-3FD5-4638-815D-42BB51BBD0E0}" srcOrd="0" destOrd="0" presId="urn:microsoft.com/office/officeart/2005/8/layout/pyramid2"/>
    <dgm:cxn modelId="{4E4266FE-BB76-448E-807C-10B6527AFE60}" srcId="{FD200444-5465-405F-9265-5FFC21D40BAF}" destId="{5FB6CB4C-5662-476A-97CB-32B8EEC0D3B2}" srcOrd="5" destOrd="0" parTransId="{5F61105E-4039-413D-B680-36F4E98B2786}" sibTransId="{18FE9FA8-60B0-44F2-B675-1B2BFEFAF2F3}"/>
    <dgm:cxn modelId="{A2335779-FC7A-42F3-A3AE-DFD55FBA295C}" srcId="{FD200444-5465-405F-9265-5FFC21D40BAF}" destId="{8266AC30-57D0-4278-A985-D26E9967D41A}" srcOrd="0" destOrd="0" parTransId="{93A64D5F-D8A6-471F-A3E6-1CCD9D8F3B49}" sibTransId="{4E03D494-5AE4-4F39-911C-C2CA51E28283}"/>
    <dgm:cxn modelId="{332E5A79-FF85-4573-87B1-380C845385EF}" type="presOf" srcId="{5C21B91D-204E-48B8-AB99-8939F7D048E0}" destId="{1AC35235-9051-4981-8824-77B10F3F8E25}" srcOrd="0" destOrd="0" presId="urn:microsoft.com/office/officeart/2005/8/layout/pyramid2"/>
    <dgm:cxn modelId="{282C3557-73CE-428A-8FC8-727E1BCD0B36}" type="presParOf" srcId="{9EFC5922-CF3A-4F1A-9BFB-8307FB82689E}" destId="{7909CE9B-E5CD-4EFE-BEC2-B25C45E893EB}" srcOrd="0" destOrd="0" presId="urn:microsoft.com/office/officeart/2005/8/layout/pyramid2"/>
    <dgm:cxn modelId="{31F2C590-2899-4550-BBC4-E4881974DA92}" type="presParOf" srcId="{9EFC5922-CF3A-4F1A-9BFB-8307FB82689E}" destId="{29D5A82F-6C4F-4FEC-AA8A-8BF63DD48FD1}" srcOrd="1" destOrd="0" presId="urn:microsoft.com/office/officeart/2005/8/layout/pyramid2"/>
    <dgm:cxn modelId="{BF69436E-26D6-4792-821E-B7D75D891EE1}" type="presParOf" srcId="{29D5A82F-6C4F-4FEC-AA8A-8BF63DD48FD1}" destId="{C24CAD8E-0962-4F8F-9566-8C7733B8AC46}" srcOrd="0" destOrd="0" presId="urn:microsoft.com/office/officeart/2005/8/layout/pyramid2"/>
    <dgm:cxn modelId="{87932CAD-F61A-4A53-9E91-1224E46E7E81}" type="presParOf" srcId="{29D5A82F-6C4F-4FEC-AA8A-8BF63DD48FD1}" destId="{9F168B4C-1B3D-4A79-9A9D-B99DB0F928F3}" srcOrd="1" destOrd="0" presId="urn:microsoft.com/office/officeart/2005/8/layout/pyramid2"/>
    <dgm:cxn modelId="{C85D13BE-1C25-4F8D-B901-2FF511A5965F}" type="presParOf" srcId="{29D5A82F-6C4F-4FEC-AA8A-8BF63DD48FD1}" destId="{A32308C2-CEA8-43F2-B02D-C8276A52EFD5}" srcOrd="2" destOrd="0" presId="urn:microsoft.com/office/officeart/2005/8/layout/pyramid2"/>
    <dgm:cxn modelId="{AAC20CC2-C8FC-4387-8169-8FF2B30FD90C}" type="presParOf" srcId="{29D5A82F-6C4F-4FEC-AA8A-8BF63DD48FD1}" destId="{2EC6B77D-306B-4C17-A9FF-94885354D352}" srcOrd="3" destOrd="0" presId="urn:microsoft.com/office/officeart/2005/8/layout/pyramid2"/>
    <dgm:cxn modelId="{B216EA81-B0B1-4381-ADEE-9FA71329DC22}" type="presParOf" srcId="{29D5A82F-6C4F-4FEC-AA8A-8BF63DD48FD1}" destId="{25BA7A6F-66EE-4255-9DB6-9FD34C778B86}" srcOrd="4" destOrd="0" presId="urn:microsoft.com/office/officeart/2005/8/layout/pyramid2"/>
    <dgm:cxn modelId="{8C5413AF-E41F-4821-8958-EA31947393BE}" type="presParOf" srcId="{29D5A82F-6C4F-4FEC-AA8A-8BF63DD48FD1}" destId="{EA613184-E87A-415B-A946-8C73ABC0A3D7}" srcOrd="5" destOrd="0" presId="urn:microsoft.com/office/officeart/2005/8/layout/pyramid2"/>
    <dgm:cxn modelId="{28179D36-480F-42FC-AA94-F1705FC3265E}" type="presParOf" srcId="{29D5A82F-6C4F-4FEC-AA8A-8BF63DD48FD1}" destId="{3F45C8D1-3FD5-4638-815D-42BB51BBD0E0}" srcOrd="6" destOrd="0" presId="urn:microsoft.com/office/officeart/2005/8/layout/pyramid2"/>
    <dgm:cxn modelId="{91A0B2F4-CB1D-41E4-99E0-9D014878D6E1}" type="presParOf" srcId="{29D5A82F-6C4F-4FEC-AA8A-8BF63DD48FD1}" destId="{AFD3CED3-7924-4DBE-A499-1C24D53A8800}" srcOrd="7" destOrd="0" presId="urn:microsoft.com/office/officeart/2005/8/layout/pyramid2"/>
    <dgm:cxn modelId="{0F373FA2-146F-40EB-ADF8-1001AEB0C82B}" type="presParOf" srcId="{29D5A82F-6C4F-4FEC-AA8A-8BF63DD48FD1}" destId="{1AC35235-9051-4981-8824-77B10F3F8E25}" srcOrd="8" destOrd="0" presId="urn:microsoft.com/office/officeart/2005/8/layout/pyramid2"/>
    <dgm:cxn modelId="{A2D524BB-9C05-46AF-8B47-1E551CE674F0}" type="presParOf" srcId="{29D5A82F-6C4F-4FEC-AA8A-8BF63DD48FD1}" destId="{501A8304-2E63-4938-A7CD-154FE965EF20}" srcOrd="9" destOrd="0" presId="urn:microsoft.com/office/officeart/2005/8/layout/pyramid2"/>
    <dgm:cxn modelId="{FB70B1DD-5223-40DA-A991-A3BFDE6CAD07}" type="presParOf" srcId="{29D5A82F-6C4F-4FEC-AA8A-8BF63DD48FD1}" destId="{AEDD1DAD-F5AC-4F73-B5E8-8B6812293DA1}" srcOrd="10" destOrd="0" presId="urn:microsoft.com/office/officeart/2005/8/layout/pyramid2"/>
    <dgm:cxn modelId="{5A00D309-9F11-4513-9751-B714299C1F8D}" type="presParOf" srcId="{29D5A82F-6C4F-4FEC-AA8A-8BF63DD48FD1}" destId="{C0D1B00A-6087-4F9A-9E5B-38732C35C0F8}" srcOrd="11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200444-5465-405F-9265-5FFC21D40BAF}" type="doc">
      <dgm:prSet loTypeId="urn:microsoft.com/office/officeart/2005/8/layout/pyramid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266AC30-57D0-4278-A985-D26E9967D41A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Ventajas del Programa IDISR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3A64D5F-D8A6-471F-A3E6-1CCD9D8F3B49}" type="parTrans" cxnId="{A2335779-FC7A-42F3-A3AE-DFD55FBA295C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4E03D494-5AE4-4F39-911C-C2CA51E28283}" type="sibTrans" cxnId="{A2335779-FC7A-42F3-A3AE-DFD55FBA295C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67EFDF0-82AE-4B5D-93AC-05DBC1DC5655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Base de datos</a:t>
          </a:r>
        </a:p>
      </dgm:t>
    </dgm:pt>
    <dgm:pt modelId="{A9BF24F4-B6C3-4D60-976D-9DA3D10C0AFE}" type="parTrans" cxnId="{F14283E0-0592-4B33-B5E5-97868F2D3783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3147A8B-2170-4CB8-AEF2-B93405094A77}" type="sibTrans" cxnId="{F14283E0-0592-4B33-B5E5-97868F2D3783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E19C3380-5CEC-4BA7-9494-3068A86B90FB}">
      <dgm:prSet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Enmiendas al manual del Programa IDISR</a:t>
          </a:r>
        </a:p>
      </dgm:t>
    </dgm:pt>
    <dgm:pt modelId="{DEF02919-7BB6-4DB5-BED9-AF129A03263C}" type="parTrans" cxnId="{F3BD3018-E32F-4488-AAD2-2B0329D14B0D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F6D8E631-1196-4A98-A918-4CB2C89EA145}" type="sibTrans" cxnId="{F3BD3018-E32F-4488-AAD2-2B0329D14B0D}">
      <dgm:prSet/>
      <dgm:spPr/>
      <dgm:t>
        <a:bodyPr/>
        <a:lstStyle/>
        <a:p>
          <a:endParaRPr lang="es-PE" sz="1800">
            <a:latin typeface="Arial" pitchFamily="34" charset="0"/>
            <a:cs typeface="Arial" pitchFamily="34" charset="0"/>
          </a:endParaRPr>
        </a:p>
      </dgm:t>
    </dgm:pt>
    <dgm:pt modelId="{9EFC5922-CF3A-4F1A-9BFB-8307FB82689E}" type="pres">
      <dgm:prSet presAssocID="{FD200444-5465-405F-9265-5FFC21D40B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909CE9B-E5CD-4EFE-BEC2-B25C45E893EB}" type="pres">
      <dgm:prSet presAssocID="{FD200444-5465-405F-9265-5FFC21D40BAF}" presName="pyramid" presStyleLbl="node1" presStyleIdx="0" presStyleCnt="1" custLinFactNeighborX="1048" custLinFactNeighborY="-1613"/>
      <dgm:spPr/>
    </dgm:pt>
    <dgm:pt modelId="{29D5A82F-6C4F-4FEC-AA8A-8BF63DD48FD1}" type="pres">
      <dgm:prSet presAssocID="{FD200444-5465-405F-9265-5FFC21D40BAF}" presName="theList" presStyleCnt="0"/>
      <dgm:spPr/>
    </dgm:pt>
    <dgm:pt modelId="{C24CAD8E-0962-4F8F-9566-8C7733B8AC46}" type="pres">
      <dgm:prSet presAssocID="{8266AC30-57D0-4278-A985-D26E9967D41A}" presName="aNode" presStyleLbl="fgAcc1" presStyleIdx="0" presStyleCnt="3" custScaleX="123077" custScaleY="1658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168B4C-1B3D-4A79-9A9D-B99DB0F928F3}" type="pres">
      <dgm:prSet presAssocID="{8266AC30-57D0-4278-A985-D26E9967D41A}" presName="aSpace" presStyleCnt="0"/>
      <dgm:spPr/>
    </dgm:pt>
    <dgm:pt modelId="{A32308C2-CEA8-43F2-B02D-C8276A52EFD5}" type="pres">
      <dgm:prSet presAssocID="{F67EFDF0-82AE-4B5D-93AC-05DBC1DC5655}" presName="aNode" presStyleLbl="fgAcc1" presStyleIdx="1" presStyleCnt="3" custScaleX="122204" custScaleY="17052" custLinFactNeighborY="-827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C6B77D-306B-4C17-A9FF-94885354D352}" type="pres">
      <dgm:prSet presAssocID="{F67EFDF0-82AE-4B5D-93AC-05DBC1DC5655}" presName="aSpace" presStyleCnt="0"/>
      <dgm:spPr/>
    </dgm:pt>
    <dgm:pt modelId="{25BA7A6F-66EE-4255-9DB6-9FD34C778B86}" type="pres">
      <dgm:prSet presAssocID="{E19C3380-5CEC-4BA7-9494-3068A86B90FB}" presName="aNode" presStyleLbl="fgAcc1" presStyleIdx="2" presStyleCnt="3" custScaleX="122204" custScaleY="16359" custLinFactY="-6558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613184-E87A-415B-A946-8C73ABC0A3D7}" type="pres">
      <dgm:prSet presAssocID="{E19C3380-5CEC-4BA7-9494-3068A86B90FB}" presName="aSpace" presStyleCnt="0"/>
      <dgm:spPr/>
    </dgm:pt>
  </dgm:ptLst>
  <dgm:cxnLst>
    <dgm:cxn modelId="{F519D69D-2BDD-4F71-BA07-16E7DC87CEAE}" type="presOf" srcId="{8266AC30-57D0-4278-A985-D26E9967D41A}" destId="{C24CAD8E-0962-4F8F-9566-8C7733B8AC46}" srcOrd="0" destOrd="0" presId="urn:microsoft.com/office/officeart/2005/8/layout/pyramid2"/>
    <dgm:cxn modelId="{58A748EB-5AA1-40FD-919E-025301BBB83F}" type="presOf" srcId="{F67EFDF0-82AE-4B5D-93AC-05DBC1DC5655}" destId="{A32308C2-CEA8-43F2-B02D-C8276A52EFD5}" srcOrd="0" destOrd="0" presId="urn:microsoft.com/office/officeart/2005/8/layout/pyramid2"/>
    <dgm:cxn modelId="{F3BD3018-E32F-4488-AAD2-2B0329D14B0D}" srcId="{FD200444-5465-405F-9265-5FFC21D40BAF}" destId="{E19C3380-5CEC-4BA7-9494-3068A86B90FB}" srcOrd="2" destOrd="0" parTransId="{DEF02919-7BB6-4DB5-BED9-AF129A03263C}" sibTransId="{F6D8E631-1196-4A98-A918-4CB2C89EA145}"/>
    <dgm:cxn modelId="{F14283E0-0592-4B33-B5E5-97868F2D3783}" srcId="{FD200444-5465-405F-9265-5FFC21D40BAF}" destId="{F67EFDF0-82AE-4B5D-93AC-05DBC1DC5655}" srcOrd="1" destOrd="0" parTransId="{A9BF24F4-B6C3-4D60-976D-9DA3D10C0AFE}" sibTransId="{F3147A8B-2170-4CB8-AEF2-B93405094A77}"/>
    <dgm:cxn modelId="{F7C95611-9CDE-46E9-ACA6-CCD835E33231}" type="presOf" srcId="{FD200444-5465-405F-9265-5FFC21D40BAF}" destId="{9EFC5922-CF3A-4F1A-9BFB-8307FB82689E}" srcOrd="0" destOrd="0" presId="urn:microsoft.com/office/officeart/2005/8/layout/pyramid2"/>
    <dgm:cxn modelId="{A2335779-FC7A-42F3-A3AE-DFD55FBA295C}" srcId="{FD200444-5465-405F-9265-5FFC21D40BAF}" destId="{8266AC30-57D0-4278-A985-D26E9967D41A}" srcOrd="0" destOrd="0" parTransId="{93A64D5F-D8A6-471F-A3E6-1CCD9D8F3B49}" sibTransId="{4E03D494-5AE4-4F39-911C-C2CA51E28283}"/>
    <dgm:cxn modelId="{098A7824-D0EB-4EA5-8F5C-E55E7E584094}" type="presOf" srcId="{E19C3380-5CEC-4BA7-9494-3068A86B90FB}" destId="{25BA7A6F-66EE-4255-9DB6-9FD34C778B86}" srcOrd="0" destOrd="0" presId="urn:microsoft.com/office/officeart/2005/8/layout/pyramid2"/>
    <dgm:cxn modelId="{D4C52D8A-FA5C-4478-AC89-67C48967B8EE}" type="presParOf" srcId="{9EFC5922-CF3A-4F1A-9BFB-8307FB82689E}" destId="{7909CE9B-E5CD-4EFE-BEC2-B25C45E893EB}" srcOrd="0" destOrd="0" presId="urn:microsoft.com/office/officeart/2005/8/layout/pyramid2"/>
    <dgm:cxn modelId="{E0E9AE51-8839-48D1-9EF2-00A32515A9C2}" type="presParOf" srcId="{9EFC5922-CF3A-4F1A-9BFB-8307FB82689E}" destId="{29D5A82F-6C4F-4FEC-AA8A-8BF63DD48FD1}" srcOrd="1" destOrd="0" presId="urn:microsoft.com/office/officeart/2005/8/layout/pyramid2"/>
    <dgm:cxn modelId="{D9687BD5-7974-466A-A5B7-E66C9C8E5990}" type="presParOf" srcId="{29D5A82F-6C4F-4FEC-AA8A-8BF63DD48FD1}" destId="{C24CAD8E-0962-4F8F-9566-8C7733B8AC46}" srcOrd="0" destOrd="0" presId="urn:microsoft.com/office/officeart/2005/8/layout/pyramid2"/>
    <dgm:cxn modelId="{CD0BE37F-96AC-4E9E-95A1-779E335B3A5E}" type="presParOf" srcId="{29D5A82F-6C4F-4FEC-AA8A-8BF63DD48FD1}" destId="{9F168B4C-1B3D-4A79-9A9D-B99DB0F928F3}" srcOrd="1" destOrd="0" presId="urn:microsoft.com/office/officeart/2005/8/layout/pyramid2"/>
    <dgm:cxn modelId="{31064CAD-889F-4567-B1A4-8FF126C3000B}" type="presParOf" srcId="{29D5A82F-6C4F-4FEC-AA8A-8BF63DD48FD1}" destId="{A32308C2-CEA8-43F2-B02D-C8276A52EFD5}" srcOrd="2" destOrd="0" presId="urn:microsoft.com/office/officeart/2005/8/layout/pyramid2"/>
    <dgm:cxn modelId="{30B825C4-40ED-4F21-9AC0-0C7DFEEA76BF}" type="presParOf" srcId="{29D5A82F-6C4F-4FEC-AA8A-8BF63DD48FD1}" destId="{2EC6B77D-306B-4C17-A9FF-94885354D352}" srcOrd="3" destOrd="0" presId="urn:microsoft.com/office/officeart/2005/8/layout/pyramid2"/>
    <dgm:cxn modelId="{132D779D-CC9B-4FA3-BE35-693C6AE88714}" type="presParOf" srcId="{29D5A82F-6C4F-4FEC-AA8A-8BF63DD48FD1}" destId="{25BA7A6F-66EE-4255-9DB6-9FD34C778B86}" srcOrd="4" destOrd="0" presId="urn:microsoft.com/office/officeart/2005/8/layout/pyramid2"/>
    <dgm:cxn modelId="{F8014A89-2848-457F-9E28-B73AD3232BFE}" type="presParOf" srcId="{29D5A82F-6C4F-4FEC-AA8A-8BF63DD48FD1}" destId="{EA613184-E87A-415B-A946-8C73ABC0A3D7}" srcOrd="5" destOrd="0" presId="urn:microsoft.com/office/officeart/2005/8/layout/pyramid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4B0CB-B66C-4B24-BCA1-5852A1CB5442}">
      <dsp:nvSpPr>
        <dsp:cNvPr id="0" name=""/>
        <dsp:cNvSpPr/>
      </dsp:nvSpPr>
      <dsp:spPr>
        <a:xfrm>
          <a:off x="0" y="848941"/>
          <a:ext cx="6572296" cy="240953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di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Arial" pitchFamily="34" charset="0"/>
              <a:cs typeface="Arial" pitchFamily="34" charset="0"/>
            </a:rPr>
            <a:t>Presentar a los participantes las definiciones, el objetivo y el ámbito de aplicación del programa IDISR, así como, las condiciones y requisitos que deben cumplir cada una de las partes que integran dicho programa</a:t>
          </a:r>
          <a:r>
            <a:rPr lang="es-ES" sz="2400" b="0" kern="1200" dirty="0" smtClean="0">
              <a:latin typeface="Arial" pitchFamily="34" charset="0"/>
              <a:cs typeface="Arial" pitchFamily="34" charset="0"/>
            </a:rPr>
            <a:t>.</a:t>
          </a:r>
          <a:endParaRPr lang="es-PE" sz="2400" b="0" kern="1200" dirty="0" smtClean="0">
            <a:latin typeface="Arial" pitchFamily="34" charset="0"/>
            <a:cs typeface="Arial" pitchFamily="34" charset="0"/>
          </a:endParaRPr>
        </a:p>
      </dsp:txBody>
      <dsp:txXfrm>
        <a:off x="0" y="848941"/>
        <a:ext cx="6572296" cy="24095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9CE9B-E5CD-4EFE-BEC2-B25C45E893EB}">
      <dsp:nvSpPr>
        <dsp:cNvPr id="0" name=""/>
        <dsp:cNvSpPr/>
      </dsp:nvSpPr>
      <dsp:spPr>
        <a:xfrm>
          <a:off x="963062" y="0"/>
          <a:ext cx="4286280" cy="4286280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4CAD8E-0962-4F8F-9566-8C7733B8AC46}">
      <dsp:nvSpPr>
        <dsp:cNvPr id="0" name=""/>
        <dsp:cNvSpPr/>
      </dsp:nvSpPr>
      <dsp:spPr>
        <a:xfrm>
          <a:off x="2739809" y="430930"/>
          <a:ext cx="3429026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Definiciones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39809" y="430930"/>
        <a:ext cx="3429026" cy="507321"/>
      </dsp:txXfrm>
    </dsp:sp>
    <dsp:sp modelId="{43416AE1-6B97-4A82-8B73-C509E0CDD436}">
      <dsp:nvSpPr>
        <dsp:cNvPr id="0" name=""/>
        <dsp:cNvSpPr/>
      </dsp:nvSpPr>
      <dsp:spPr>
        <a:xfrm>
          <a:off x="2721951" y="1001666"/>
          <a:ext cx="3464743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Abreviaturas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21951" y="1001666"/>
        <a:ext cx="3464743" cy="507321"/>
      </dsp:txXfrm>
    </dsp:sp>
    <dsp:sp modelId="{3C80231E-8831-4E7E-AE0F-A0B179664089}">
      <dsp:nvSpPr>
        <dsp:cNvPr id="0" name=""/>
        <dsp:cNvSpPr/>
      </dsp:nvSpPr>
      <dsp:spPr>
        <a:xfrm>
          <a:off x="2713021" y="1572403"/>
          <a:ext cx="3482602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Objetivo del manual y del Programa IDISR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13021" y="1572403"/>
        <a:ext cx="3482602" cy="507321"/>
      </dsp:txXfrm>
    </dsp:sp>
    <dsp:sp modelId="{60F6C46D-4293-471F-95FF-C5B962EDEF42}">
      <dsp:nvSpPr>
        <dsp:cNvPr id="0" name=""/>
        <dsp:cNvSpPr/>
      </dsp:nvSpPr>
      <dsp:spPr>
        <a:xfrm>
          <a:off x="2708549" y="2143140"/>
          <a:ext cx="3491545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Ámbito de aplicación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08549" y="2143140"/>
        <a:ext cx="3491545" cy="507321"/>
      </dsp:txXfrm>
    </dsp:sp>
    <dsp:sp modelId="{7DBA8D10-A9D8-4D1B-ADB0-CDB24B5E8E62}">
      <dsp:nvSpPr>
        <dsp:cNvPr id="0" name=""/>
        <dsp:cNvSpPr/>
      </dsp:nvSpPr>
      <dsp:spPr>
        <a:xfrm>
          <a:off x="2682987" y="2713876"/>
          <a:ext cx="3542670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Términos y condiciones del Programa IDISR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682987" y="2713876"/>
        <a:ext cx="3542670" cy="507321"/>
      </dsp:txXfrm>
    </dsp:sp>
    <dsp:sp modelId="{B88C52A8-99EE-47E2-876F-D44895F034CF}">
      <dsp:nvSpPr>
        <dsp:cNvPr id="0" name=""/>
        <dsp:cNvSpPr/>
      </dsp:nvSpPr>
      <dsp:spPr>
        <a:xfrm>
          <a:off x="2705206" y="3284613"/>
          <a:ext cx="3498232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Responsabilidades del Comité Técnico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05206" y="3284613"/>
        <a:ext cx="3498232" cy="5073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9CE9B-E5CD-4EFE-BEC2-B25C45E893EB}">
      <dsp:nvSpPr>
        <dsp:cNvPr id="0" name=""/>
        <dsp:cNvSpPr/>
      </dsp:nvSpPr>
      <dsp:spPr>
        <a:xfrm>
          <a:off x="991473" y="0"/>
          <a:ext cx="4286280" cy="4286280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4CAD8E-0962-4F8F-9566-8C7733B8AC46}">
      <dsp:nvSpPr>
        <dsp:cNvPr id="0" name=""/>
        <dsp:cNvSpPr/>
      </dsp:nvSpPr>
      <dsp:spPr>
        <a:xfrm>
          <a:off x="2768220" y="430930"/>
          <a:ext cx="3429026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Responsabilidades de los Estados miembros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68220" y="430930"/>
        <a:ext cx="3429026" cy="507321"/>
      </dsp:txXfrm>
    </dsp:sp>
    <dsp:sp modelId="{A32308C2-CEA8-43F2-B02D-C8276A52EFD5}">
      <dsp:nvSpPr>
        <dsp:cNvPr id="0" name=""/>
        <dsp:cNvSpPr/>
      </dsp:nvSpPr>
      <dsp:spPr>
        <a:xfrm>
          <a:off x="2780382" y="1001666"/>
          <a:ext cx="3404703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Responsabilidades del Coordinador Nacional.</a:t>
          </a:r>
          <a:endParaRPr lang="es-ES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2780382" y="1001666"/>
        <a:ext cx="3404703" cy="507321"/>
      </dsp:txXfrm>
    </dsp:sp>
    <dsp:sp modelId="{25BA7A6F-66EE-4255-9DB6-9FD34C778B86}">
      <dsp:nvSpPr>
        <dsp:cNvPr id="0" name=""/>
        <dsp:cNvSpPr/>
      </dsp:nvSpPr>
      <dsp:spPr>
        <a:xfrm>
          <a:off x="2780382" y="1572403"/>
          <a:ext cx="3404703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Arial" pitchFamily="34" charset="0"/>
              <a:cs typeface="Arial" pitchFamily="34" charset="0"/>
            </a:rPr>
            <a:t>Responsabilidades de los inspectores.</a:t>
          </a:r>
          <a:endParaRPr lang="es-ES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2780382" y="1572403"/>
        <a:ext cx="3404703" cy="507321"/>
      </dsp:txXfrm>
    </dsp:sp>
    <dsp:sp modelId="{3F45C8D1-3FD5-4638-815D-42BB51BBD0E0}">
      <dsp:nvSpPr>
        <dsp:cNvPr id="0" name=""/>
        <dsp:cNvSpPr/>
      </dsp:nvSpPr>
      <dsp:spPr>
        <a:xfrm>
          <a:off x="2780382" y="2143140"/>
          <a:ext cx="3404703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Requisitos del Coordinador Nacional.</a:t>
          </a:r>
          <a:endParaRPr lang="es-ES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2780382" y="2143140"/>
        <a:ext cx="3404703" cy="507321"/>
      </dsp:txXfrm>
    </dsp:sp>
    <dsp:sp modelId="{1AC35235-9051-4981-8824-77B10F3F8E25}">
      <dsp:nvSpPr>
        <dsp:cNvPr id="0" name=""/>
        <dsp:cNvSpPr/>
      </dsp:nvSpPr>
      <dsp:spPr>
        <a:xfrm>
          <a:off x="2780382" y="2713876"/>
          <a:ext cx="3404703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Requisitos de los inspectores</a:t>
          </a:r>
          <a:endParaRPr lang="es-ES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2780382" y="2713876"/>
        <a:ext cx="3404703" cy="507321"/>
      </dsp:txXfrm>
    </dsp:sp>
    <dsp:sp modelId="{AEDD1DAD-F5AC-4F73-B5E8-8B6812293DA1}">
      <dsp:nvSpPr>
        <dsp:cNvPr id="0" name=""/>
        <dsp:cNvSpPr/>
      </dsp:nvSpPr>
      <dsp:spPr>
        <a:xfrm>
          <a:off x="2780382" y="3284613"/>
          <a:ext cx="3404703" cy="507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Arial" pitchFamily="34" charset="0"/>
              <a:cs typeface="Arial" pitchFamily="34" charset="0"/>
            </a:rPr>
            <a:t>Mantenimiento de la competencia</a:t>
          </a:r>
          <a:endParaRPr lang="es-PE" sz="1800" kern="1200">
            <a:latin typeface="Arial" pitchFamily="34" charset="0"/>
            <a:cs typeface="Arial" pitchFamily="34" charset="0"/>
          </a:endParaRPr>
        </a:p>
      </dsp:txBody>
      <dsp:txXfrm>
        <a:off x="2780382" y="3284613"/>
        <a:ext cx="3404703" cy="5073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9CE9B-E5CD-4EFE-BEC2-B25C45E893EB}">
      <dsp:nvSpPr>
        <dsp:cNvPr id="0" name=""/>
        <dsp:cNvSpPr/>
      </dsp:nvSpPr>
      <dsp:spPr>
        <a:xfrm>
          <a:off x="991473" y="0"/>
          <a:ext cx="4286280" cy="4286280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4CAD8E-0962-4F8F-9566-8C7733B8AC46}">
      <dsp:nvSpPr>
        <dsp:cNvPr id="0" name=""/>
        <dsp:cNvSpPr/>
      </dsp:nvSpPr>
      <dsp:spPr>
        <a:xfrm>
          <a:off x="2768220" y="429046"/>
          <a:ext cx="3429026" cy="609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Ventajas del Programa IDISR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68220" y="429046"/>
        <a:ext cx="3429026" cy="609455"/>
      </dsp:txXfrm>
    </dsp:sp>
    <dsp:sp modelId="{A32308C2-CEA8-43F2-B02D-C8276A52EFD5}">
      <dsp:nvSpPr>
        <dsp:cNvPr id="0" name=""/>
        <dsp:cNvSpPr/>
      </dsp:nvSpPr>
      <dsp:spPr>
        <a:xfrm>
          <a:off x="2780382" y="1114683"/>
          <a:ext cx="3404703" cy="609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Base de datos</a:t>
          </a:r>
          <a:endParaRPr lang="es-ES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2780382" y="1114683"/>
        <a:ext cx="3404703" cy="609455"/>
      </dsp:txXfrm>
    </dsp:sp>
    <dsp:sp modelId="{25BA7A6F-66EE-4255-9DB6-9FD34C778B86}">
      <dsp:nvSpPr>
        <dsp:cNvPr id="0" name=""/>
        <dsp:cNvSpPr/>
      </dsp:nvSpPr>
      <dsp:spPr>
        <a:xfrm>
          <a:off x="2780382" y="1800321"/>
          <a:ext cx="3404703" cy="609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Enmiendas al manual del Programa IDISR.</a:t>
          </a:r>
          <a:endParaRPr lang="es-ES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2780382" y="1800321"/>
        <a:ext cx="3404703" cy="609455"/>
      </dsp:txXfrm>
    </dsp:sp>
    <dsp:sp modelId="{3F45C8D1-3FD5-4638-815D-42BB51BBD0E0}">
      <dsp:nvSpPr>
        <dsp:cNvPr id="0" name=""/>
        <dsp:cNvSpPr/>
      </dsp:nvSpPr>
      <dsp:spPr>
        <a:xfrm>
          <a:off x="2780382" y="2485958"/>
          <a:ext cx="3404703" cy="609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Resumen</a:t>
          </a:r>
          <a:endParaRPr lang="es-ES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2780382" y="2485958"/>
        <a:ext cx="3404703" cy="609455"/>
      </dsp:txXfrm>
    </dsp:sp>
    <dsp:sp modelId="{1AC35235-9051-4981-8824-77B10F3F8E25}">
      <dsp:nvSpPr>
        <dsp:cNvPr id="0" name=""/>
        <dsp:cNvSpPr/>
      </dsp:nvSpPr>
      <dsp:spPr>
        <a:xfrm>
          <a:off x="2780382" y="3171596"/>
          <a:ext cx="3404703" cy="609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Preguntas</a:t>
          </a:r>
          <a:endParaRPr lang="es-ES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2780382" y="3171596"/>
        <a:ext cx="3404703" cy="609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807E90-40D0-48E1-AE6A-C70854AA38B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3596A-A34A-4580-B440-340BE5A5FBC9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38</a:t>
            </a:fld>
            <a:endParaRPr lang="es-P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39</a:t>
            </a:fld>
            <a:endParaRPr lang="es-P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40</a:t>
            </a:fld>
            <a:endParaRPr lang="es-P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41</a:t>
            </a:fld>
            <a:endParaRPr lang="es-P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PE" sz="900" b="1" dirty="0" smtClean="0"/>
              <a:t> </a:t>
            </a:r>
            <a:endParaRPr lang="es-PE" sz="900" dirty="0" smtClean="0"/>
          </a:p>
          <a:p>
            <a:pPr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C71D3-58FC-4BDA-BAAA-842DEF6E66C5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P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3</a:t>
            </a:fld>
            <a:endParaRPr lang="es-P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</a:t>
            </a:fld>
            <a:endParaRPr lang="es-P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5</a:t>
            </a:fld>
            <a:endParaRPr lang="es-P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F5D3-1309-41F7-9689-6A5C8F2A219C}" type="slidenum">
              <a:rPr lang="es-PE" smtClean="0"/>
              <a:pPr/>
              <a:t>24</a:t>
            </a:fld>
            <a:endParaRPr lang="es-P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814A7-A37C-455D-9BCF-9628BD6063C9}" type="slidenum">
              <a:rPr lang="es-PE" smtClean="0"/>
              <a:pPr/>
              <a:t>27</a:t>
            </a:fld>
            <a:endParaRPr lang="es-P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36</a:t>
            </a:fld>
            <a:endParaRPr lang="es-P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37</a:t>
            </a:fld>
            <a:endParaRPr lang="es-P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AF766D-EA1C-4B5F-8421-2AF53E994946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D4D5F9-A391-4717-8AA9-CDBF0B48B087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4" y="228600"/>
            <a:ext cx="8153400" cy="6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88F0-892E-4267-837A-A2DFE606C56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65E1-9385-4C30-906F-4A140558B41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4198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6FE1-3DEF-4DC5-AC06-19BA0A30367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AD8A9A-C080-454A-8D77-1BDB0B1E52D8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p:oleObj spid="_x0000_s40961" r:id="rId3" imgW="9586440" imgH="3804480" progId="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66AB2C-3B6C-404D-86E9-2BD996679435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E4873D-78D0-4215-B695-161EF40C678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74B29B-E9C0-4574-A143-55ACB3C0F144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2006C0-152B-4E66-A1C3-64D21151426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C223-EF67-4FF0-9C01-9DDE6D875776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BCD2-235F-4F44-A91E-49A66485E625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04FA-6341-4C3D-9468-4B2E42AA7537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8D0B5B-1AA7-42F0-AA45-2AC81D57DCD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p:oleObj spid="_x0000_s36865" r:id="rId3" imgW="9586440" imgH="380448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ACFE-AE25-480F-9DEB-D2045D26B0B3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E383-FC53-468A-B9D3-DDDA2005892D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54DD-A44A-46C8-939F-4DD3A0DD2F60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E62-6BA9-4E4B-9215-E22B069AF0FB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DF6257-9988-4F54-A6C9-45B7E4250C98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98107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98107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30B72-F260-4B49-904D-808040F5970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428596" y="6000768"/>
          <a:ext cx="1785920" cy="708594"/>
        </p:xfrm>
        <a:graphic>
          <a:graphicData uri="http://schemas.openxmlformats.org/presentationml/2006/ole">
            <p:oleObj spid="_x0000_s44033" r:id="rId12" imgW="9586440" imgH="380448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68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lima.icao.int/idis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571744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6286520"/>
            <a:ext cx="4786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 smtClean="0"/>
              <a:t>Oficina Regional Sudamericana de la OACI</a:t>
            </a:r>
            <a:endParaRPr lang="es-PE" sz="1600" b="1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357181"/>
          <a:ext cx="5400675" cy="2000249"/>
        </p:xfrm>
        <a:graphic>
          <a:graphicData uri="http://schemas.openxmlformats.org/presentationml/2006/ole">
            <p:oleObj spid="_x0000_s30721" r:id="rId4" imgW="9586440" imgH="380448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85918" y="3143248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Curso sobre el Programa de intercambio de datos de inspecciones de seguridad en rampa (IDISR)</a:t>
            </a:r>
          </a:p>
          <a:p>
            <a:pPr algn="ctr"/>
            <a:endParaRPr lang="es-ES_tradnl" sz="2000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P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dulo</a:t>
            </a:r>
            <a:r>
              <a:rPr lang="es-ES_tradnl" sz="2000" b="1" dirty="0" smtClean="0">
                <a:solidFill>
                  <a:schemeClr val="bg1"/>
                </a:solidFill>
              </a:rPr>
              <a:t> 3 – Introducción y generalidades del Programa IDISR</a:t>
            </a:r>
            <a:endParaRPr lang="es-MX" sz="2000" b="1" dirty="0" smtClean="0">
              <a:solidFill>
                <a:schemeClr val="bg1"/>
              </a:solidFill>
            </a:endParaRPr>
          </a:p>
          <a:p>
            <a:pPr algn="ctr"/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es-MX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6" descr="pilote_et_chef_de_cabine_a_la_descente_avion_roissy"/>
          <p:cNvPicPr>
            <a:picLocks noChangeAspect="1" noChangeArrowheads="1"/>
          </p:cNvPicPr>
          <p:nvPr/>
        </p:nvPicPr>
        <p:blipFill>
          <a:blip r:embed="rId5" cstate="print"/>
          <a:srcRect b="4144"/>
          <a:stretch>
            <a:fillRect/>
          </a:stretch>
        </p:blipFill>
        <p:spPr bwMode="auto">
          <a:xfrm>
            <a:off x="142844" y="1357298"/>
            <a:ext cx="1500198" cy="107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Boeing 747-422 aircraft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42876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7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2844" y="2571744"/>
            <a:ext cx="1500198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643314"/>
            <a:ext cx="150019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1" descr="DSC00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857760"/>
            <a:ext cx="150019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2"/>
          <p:cNvSpPr txBox="1"/>
          <p:nvPr/>
        </p:nvSpPr>
        <p:spPr>
          <a:xfrm>
            <a:off x="0" y="6201811"/>
            <a:ext cx="2214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 smtClean="0">
                <a:solidFill>
                  <a:schemeClr val="bg1"/>
                </a:solidFill>
              </a:rPr>
              <a:t>01 al 05 de agosto 2011</a:t>
            </a:r>
            <a:endParaRPr lang="es-PE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208963" cy="439261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2422525" algn="l"/>
              </a:tabLst>
            </a:pPr>
            <a:r>
              <a:rPr lang="es-MX" sz="2000" b="1" dirty="0" smtClean="0"/>
              <a:t>AAC:</a:t>
            </a:r>
            <a:r>
              <a:rPr lang="es-MX" sz="2000" dirty="0" smtClean="0"/>
              <a:t>	Administración o Autoridad de Aviación Civil.</a:t>
            </a:r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2422525" algn="l"/>
              </a:tabLst>
            </a:pPr>
            <a:endParaRPr lang="es-MX" sz="900" dirty="0" smtClean="0"/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2422525" algn="l"/>
              </a:tabLst>
            </a:pPr>
            <a:r>
              <a:rPr lang="es-MX" sz="2000" b="1" dirty="0" smtClean="0"/>
              <a:t>IDISR:</a:t>
            </a:r>
            <a:r>
              <a:rPr lang="es-MX" sz="2000" dirty="0" smtClean="0"/>
              <a:t>	Intercambio de datos de inspecciones de 	seguridad en rampa.</a:t>
            </a:r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2422525" algn="l"/>
              </a:tabLst>
            </a:pPr>
            <a:endParaRPr lang="es-MX" sz="900" dirty="0" smtClean="0"/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2422525" algn="l"/>
              </a:tabLst>
            </a:pPr>
            <a:r>
              <a:rPr lang="es-MX" sz="2000" b="1" dirty="0" smtClean="0"/>
              <a:t>OJT/IPPT:</a:t>
            </a:r>
            <a:r>
              <a:rPr lang="es-MX" sz="2000" dirty="0" smtClean="0"/>
              <a:t>	Instrucción práctica en el puesto de trabajo.</a:t>
            </a:r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2422525" algn="l"/>
              </a:tabLst>
            </a:pPr>
            <a:endParaRPr lang="es-MX" sz="900" dirty="0" smtClean="0"/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2422525" algn="l"/>
              </a:tabLst>
            </a:pPr>
            <a:r>
              <a:rPr lang="es-MX" sz="2000" b="1" dirty="0" smtClean="0"/>
              <a:t>SARPS:</a:t>
            </a:r>
            <a:r>
              <a:rPr lang="es-MX" sz="2000" dirty="0" smtClean="0"/>
              <a:t>	Normas y métodos recomendados 	internacionales.</a:t>
            </a:r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2422525" algn="l"/>
              </a:tabLst>
            </a:pPr>
            <a:endParaRPr lang="es-MX" sz="900" dirty="0" smtClean="0"/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2422525" algn="l"/>
              </a:tabLst>
            </a:pPr>
            <a:r>
              <a:rPr lang="es-MX" sz="2000" b="1" dirty="0" smtClean="0"/>
              <a:t>SRVSOP:</a:t>
            </a:r>
            <a:r>
              <a:rPr lang="es-PE" sz="2000" dirty="0" smtClean="0"/>
              <a:t>	Sistema Regional de Cooperación para la 	Vigilancia de la Seguridad Operacional.</a:t>
            </a:r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2422525" algn="l"/>
              </a:tabLst>
            </a:pPr>
            <a:endParaRPr lang="en-US" sz="900" dirty="0" smtClean="0"/>
          </a:p>
          <a:p>
            <a:pPr marL="534988" indent="-534988" algn="just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2422525" algn="l"/>
              </a:tabLst>
            </a:pPr>
            <a:r>
              <a:rPr lang="en-US" sz="2000" b="1" dirty="0" smtClean="0"/>
              <a:t>MCTW (MCTM):</a:t>
            </a:r>
            <a:r>
              <a:rPr lang="en-US" sz="2000" dirty="0" smtClean="0"/>
              <a:t>	Peso (m</a:t>
            </a:r>
            <a:r>
              <a:rPr lang="es-ES" sz="2000" dirty="0" smtClean="0"/>
              <a:t>asa) máximo certificado de despegue.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0566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Principales abreviaturas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80400" cy="41036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4138" indent="-84138" algn="just" eaLnBrk="1" hangingPunct="1">
              <a:lnSpc>
                <a:spcPct val="90000"/>
              </a:lnSpc>
              <a:buFontTx/>
              <a:buNone/>
            </a:pPr>
            <a:r>
              <a:rPr lang="es-PE" sz="4000" dirty="0" smtClean="0"/>
              <a:t>	</a:t>
            </a:r>
            <a:r>
              <a:rPr lang="es-PE" sz="2600" dirty="0" smtClean="0"/>
              <a:t>Crear una base de datos, a partir de las inspecciones de seguridad en rampa que sirva:</a:t>
            </a:r>
          </a:p>
          <a:p>
            <a:pPr marL="84138" indent="-84138" algn="just" eaLnBrk="1" hangingPunct="1">
              <a:lnSpc>
                <a:spcPct val="90000"/>
              </a:lnSpc>
              <a:buFontTx/>
              <a:buNone/>
            </a:pPr>
            <a:endParaRPr lang="es-PE" sz="2000" dirty="0" smtClean="0"/>
          </a:p>
          <a:p>
            <a:pPr marL="717550" lvl="1" indent="-454025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PE" sz="2400" dirty="0" smtClean="0"/>
              <a:t>como referencia para analizar e identificar los problemas de seguridad operacional; y</a:t>
            </a:r>
          </a:p>
          <a:p>
            <a:pPr marL="717550" lvl="1" indent="-454025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000" dirty="0" smtClean="0"/>
          </a:p>
          <a:p>
            <a:pPr marL="717550" lvl="1" indent="-454025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PE" sz="2400" dirty="0" smtClean="0"/>
              <a:t>para planificar estrategias regionales, de forma de solucionar las posibles deficiencias en materia de seguridad operacional, dentro del marco de una estrategia regional unificada. </a:t>
            </a: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0566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 del Programa IDISR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</a:pPr>
            <a:endParaRPr lang="es-PE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PE" sz="2800" dirty="0" smtClean="0"/>
              <a:t>Proporcionar a los Estados una orientación detallada sobre el Programa IDISR, medidas para su implantación y los procedimientos para su uso por parte de las autoridades correspondientes.</a:t>
            </a:r>
            <a:endParaRPr lang="es-ES" sz="2800" dirty="0" smtClean="0"/>
          </a:p>
          <a:p>
            <a:pPr eaLnBrk="1" hangingPunct="1">
              <a:buFont typeface="Wingdings" pitchFamily="2" charset="2"/>
              <a:buChar char="ü"/>
            </a:pPr>
            <a:endParaRPr lang="es-E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5024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 del manual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28802"/>
            <a:ext cx="7848600" cy="35274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s-MX" sz="2600" dirty="0" smtClean="0"/>
              <a:t>El programa IDISR se aplica: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s-MX" sz="2600" dirty="0" smtClean="0"/>
          </a:p>
          <a:p>
            <a:pPr marL="714375" lvl="1" indent="-53498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MX" dirty="0" smtClean="0"/>
              <a:t>a todos los explotadores de servicios aéreos internacionales, mientras realizan operaciones en los Estados miembros del SRVSOP, con:</a:t>
            </a:r>
          </a:p>
          <a:p>
            <a:pPr marL="714375" lvl="1" indent="-5349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dirty="0" smtClean="0"/>
          </a:p>
          <a:p>
            <a:pPr marL="1435100" lvl="2" indent="-541338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2600" dirty="0" smtClean="0"/>
              <a:t>aviones cuyo peso (masa) máximo certificado de despegue (MCTW) es superior a 5 700 kg.</a:t>
            </a:r>
          </a:p>
          <a:p>
            <a:pPr marL="1435100" lvl="2" indent="-54133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z="2200" dirty="0" smtClean="0"/>
          </a:p>
          <a:p>
            <a:pPr marL="1435100" lvl="2" indent="-541338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PE" sz="1800" dirty="0" smtClean="0"/>
              <a:t>       </a:t>
            </a:r>
            <a:endParaRPr lang="en-US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0566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Ámbito de aplicación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208962" cy="410527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8163" eaLnBrk="1" hangingPunct="1">
              <a:buFont typeface="Wingdings" pitchFamily="2" charset="2"/>
              <a:buChar char="ü"/>
            </a:pPr>
            <a:endParaRPr lang="es-MX" sz="2400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Los informes remitidos por un Estado miembro, estarán a disposición del resto de Estados miembros del SRVSOP; 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s-MX" sz="2600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Los Estados miembros deberán tomar las medidas necesarias para asegurar la confidencialidad de la información del programa; 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Condiciones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57298"/>
            <a:ext cx="8208962" cy="453707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8163" eaLnBrk="1" hangingPunct="1">
              <a:buFont typeface="Wingdings" pitchFamily="2" charset="2"/>
              <a:buChar char="ü"/>
            </a:pPr>
            <a:endParaRPr lang="es-MX" sz="2400" dirty="0" smtClean="0"/>
          </a:p>
          <a:p>
            <a:pPr marL="717550" lvl="1" indent="-538163" algn="just"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es-MX" dirty="0" smtClean="0"/>
              <a:t>Los Estados miembros del SRVSOP no podrán suministrar ningún tipo de información técnica u otro tipo de información o material perteneciente a este programa a  terceras partes fuera del SRVSOP; y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s-MX" sz="1600" dirty="0" smtClean="0"/>
          </a:p>
          <a:p>
            <a:pPr marL="717550" lvl="1" indent="-538163" algn="just" eaLnBrk="1" hangingPunct="1">
              <a:lnSpc>
                <a:spcPct val="130000"/>
              </a:lnSpc>
              <a:buFont typeface="Wingdings" pitchFamily="2" charset="2"/>
              <a:buChar char="ü"/>
            </a:pPr>
            <a:r>
              <a:rPr lang="es-MX" dirty="0" smtClean="0"/>
              <a:t>Los estándares bajo los cuales se conducirán las inspecciones son los </a:t>
            </a:r>
            <a:r>
              <a:rPr lang="es-MX" b="1" dirty="0" smtClean="0"/>
              <a:t>SARPS</a:t>
            </a:r>
            <a:r>
              <a:rPr lang="es-MX" dirty="0" smtClean="0"/>
              <a:t>.</a:t>
            </a:r>
            <a:endParaRPr lang="en-US" dirty="0" smtClean="0"/>
          </a:p>
          <a:p>
            <a:pPr marL="717550" lvl="1" indent="-538163" algn="just" eaLnBrk="1" hangingPunct="1">
              <a:buFont typeface="Wingdings" pitchFamily="2" charset="2"/>
              <a:buNone/>
            </a:pPr>
            <a:r>
              <a:rPr lang="es-MX" sz="2400" dirty="0" smtClean="0"/>
              <a:t> </a:t>
            </a: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Condiciones (Cont.)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Desarrollar e implementar un programa de intercambio de datos de inspecciones de seguridad en rampa entre los Estados miembros del SRVSOP; </a:t>
            </a:r>
          </a:p>
          <a:p>
            <a:pPr marL="717550" lvl="1" indent="-538163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s-MX" sz="1400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Establecer y mantener un sitio seguro en un servidor Web, donde los países integrantes del Sistema puedan remitir los datos de las inspecciones de seguridad en rampa, y que esa información pueda ser compartida por los Estados miembros del Sistema;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del Comité Técnico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28736"/>
            <a:ext cx="8229600" cy="403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8163" eaLnBrk="1" hangingPunct="1">
              <a:buFont typeface="Wingdings" pitchFamily="2" charset="2"/>
              <a:buNone/>
            </a:pPr>
            <a:endParaRPr lang="es-MX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Especificar los requerimientos mínimos de hardware y software  para su uso por parte de los integrantes del sistema; 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s-MX" sz="1600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Desarrollar los procedimientos para remitir los datos de las inspecciones, incluyendo un formato tipo para su transmisión, y los datos que deberán ser remitidos al programa;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1906" y="228600"/>
            <a:ext cx="8424936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del Comité Técnico (Cont.)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28736"/>
            <a:ext cx="7993063" cy="3876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endParaRPr lang="es-MX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Establecer los términos y condiciones bajo las cuales los países miembros podrán acceder a la información del banco de datos y compartir la información allí almacenada;</a:t>
            </a:r>
          </a:p>
          <a:p>
            <a:pPr marL="717550" lvl="1" indent="-538163" algn="just" eaLnBrk="1" hangingPunct="1">
              <a:buFont typeface="Wingdings" pitchFamily="2" charset="2"/>
              <a:buNone/>
            </a:pPr>
            <a:endParaRPr lang="es-MX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Proveer a los miembros del Sistema el manual sobre el Programa IDISR y el manual del usuario; 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61906" y="228600"/>
            <a:ext cx="8424936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del Comité Técnico (Cont.)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85860"/>
            <a:ext cx="8229600" cy="4537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endParaRPr lang="es-MX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Presentar en cada reunión ordinaria de la Junta General del Sistema, un análisis de la información recabada por el programa, acciones tomadas, y los avances logrados;</a:t>
            </a:r>
          </a:p>
          <a:p>
            <a:pPr marL="717550" lvl="1" indent="-538163" algn="just" eaLnBrk="1" hangingPunct="1">
              <a:buFont typeface="Wingdings" pitchFamily="2" charset="2"/>
              <a:buNone/>
            </a:pPr>
            <a:endParaRPr lang="es-MX" sz="1600" dirty="0" smtClean="0"/>
          </a:p>
          <a:p>
            <a:pPr marL="717550" lvl="1" indent="-538163" algn="just" eaLnBrk="1" hangingPunct="1">
              <a:buFont typeface="Wingdings" pitchFamily="2" charset="2"/>
              <a:buChar char="ü"/>
            </a:pPr>
            <a:r>
              <a:rPr lang="es-MX" dirty="0" smtClean="0"/>
              <a:t>Analizar la base de datos, y proponer acciones coordinadas entre los Estados miembros, para subsanar las deficiencias</a:t>
            </a:r>
            <a:r>
              <a:rPr lang="es-ES" dirty="0" smtClean="0"/>
              <a:t> en materia de seguridad operacional;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1906" y="228600"/>
            <a:ext cx="8424936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del Comité Técnico (Cont.)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07455" cy="6080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del Módulo 3</a:t>
            </a:r>
            <a:endParaRPr lang="es-PE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285852" y="1471626"/>
          <a:ext cx="657229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14488"/>
            <a:ext cx="8229600" cy="4176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82675" lvl="1" indent="-56038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dirty="0" smtClean="0"/>
              <a:t>Notificar a los Estados sobre problemas potenciales de seguridad operacional que sean detectados;</a:t>
            </a:r>
          </a:p>
          <a:p>
            <a:pPr marL="1082675" lvl="1" indent="-5603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800" dirty="0" smtClean="0"/>
          </a:p>
          <a:p>
            <a:pPr marL="1082675" lvl="1" indent="-56038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dirty="0" smtClean="0"/>
              <a:t>Asesorar a los Estados miembros sobre políticas de seguimiento;</a:t>
            </a:r>
          </a:p>
          <a:p>
            <a:pPr marL="1082675" lvl="1" indent="-5603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z="800" dirty="0" smtClean="0"/>
          </a:p>
          <a:p>
            <a:pPr marL="1082675" lvl="1" indent="-56038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MX" dirty="0" smtClean="0"/>
              <a:t>Promover las enmiendas al manual sobre el Programa IDISR que entiendan necesarias; y</a:t>
            </a:r>
          </a:p>
          <a:p>
            <a:pPr marL="1082675" lvl="1" indent="-5603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z="800" dirty="0" smtClean="0"/>
          </a:p>
          <a:p>
            <a:pPr marL="1082675" lvl="1" indent="-56038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MX" dirty="0" smtClean="0"/>
              <a:t>Mantener los programas de instrucción actualizados.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228600"/>
            <a:ext cx="8424936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del Comité Técnico (Cont.)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85926"/>
            <a:ext cx="7777162" cy="3960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498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MX" dirty="0" smtClean="0"/>
              <a:t>En cumplimiento de sus programas de vigilancia de la seguridad operacional participar activamente del programa;</a:t>
            </a:r>
          </a:p>
          <a:p>
            <a:pPr marL="717550" lvl="1" indent="-5349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z="1600" dirty="0" smtClean="0"/>
          </a:p>
          <a:p>
            <a:pPr marL="717550" lvl="1" indent="-53498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MX" dirty="0" smtClean="0"/>
              <a:t>Designar un </a:t>
            </a:r>
            <a:r>
              <a:rPr lang="es-MX" b="1" dirty="0" smtClean="0"/>
              <a:t>Coordinador Nacional </a:t>
            </a:r>
            <a:r>
              <a:rPr lang="es-MX" dirty="0" smtClean="0"/>
              <a:t>para  el Programa IDISR;</a:t>
            </a:r>
          </a:p>
          <a:p>
            <a:pPr marL="717550" lvl="1" indent="-5349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z="1600" dirty="0" smtClean="0"/>
          </a:p>
          <a:p>
            <a:pPr marL="717550" lvl="1" indent="-53498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MX" dirty="0" smtClean="0"/>
              <a:t>Designar los inspectores de su Estado que participarán en el programa;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228600"/>
            <a:ext cx="8424936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 los Estados miembros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85860"/>
            <a:ext cx="8229600" cy="403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endParaRPr lang="es-MX" sz="2800" dirty="0" smtClean="0">
              <a:solidFill>
                <a:schemeClr val="accent2"/>
              </a:solidFill>
            </a:endParaRPr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Asegurarse de que el personal designado para participar en el IDISR ha recibido la instrucción y el entrenamiento correspondiente;</a:t>
            </a:r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endParaRPr lang="es-MX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Elevar al Comité Técnico el nombre del </a:t>
            </a:r>
            <a:r>
              <a:rPr lang="es-MX" b="1" dirty="0" smtClean="0"/>
              <a:t>Coordinador Nacional </a:t>
            </a:r>
            <a:r>
              <a:rPr lang="es-MX" dirty="0" smtClean="0"/>
              <a:t>y la nómina de los inspectores de su país que participarán del programa, y mantenerla actualizada;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 los Estados miembros (Cont.)</a:t>
            </a:r>
            <a:endParaRPr kumimoji="0" lang="es-PE" sz="26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1714488"/>
            <a:ext cx="8229600" cy="4176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Asegurarse que sus inspectores conduzcan las inspecciones en rampa de acuerdo a los procedimientos establecidos en el presente manual; </a:t>
            </a:r>
            <a:endParaRPr lang="en-US" dirty="0" smtClean="0"/>
          </a:p>
          <a:p>
            <a:pPr marL="0" indent="0" algn="just" eaLnBrk="1" hangingPunct="1">
              <a:buFont typeface="Wingdings" pitchFamily="2" charset="2"/>
              <a:buNone/>
            </a:pPr>
            <a:endParaRPr lang="es-MX" sz="800" dirty="0" smtClean="0">
              <a:solidFill>
                <a:schemeClr val="accent2"/>
              </a:solidFill>
            </a:endParaRPr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Informar al Comité Técnico una vez cumplidas por parte de su Estado las tareas previas a la implementación; y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s-MX" sz="8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Promover las enmiendas al presente manual que entiendan necesarias.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 los Estados miembros (Cont.)</a:t>
            </a:r>
            <a:endParaRPr kumimoji="0" lang="es-PE" sz="26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643063"/>
            <a:ext cx="8104187" cy="37862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Ser el nexo entre la Autoridad Aeronáutica de su país y el SRVSOP en lo que se refiere al Programa IDISR;</a:t>
            </a:r>
          </a:p>
          <a:p>
            <a:pPr marL="717550" lvl="1" indent="-534988" algn="just" eaLnBrk="1" hangingPunct="1">
              <a:buFontTx/>
              <a:buNone/>
            </a:pPr>
            <a:endParaRPr lang="es-MX" sz="8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Implementar el plan de vigilancia del Programa IDISR en su Estado;</a:t>
            </a:r>
          </a:p>
          <a:p>
            <a:pPr marL="717550" lvl="1" indent="-534988" algn="just" eaLnBrk="1" hangingPunct="1">
              <a:buFontTx/>
              <a:buNone/>
            </a:pPr>
            <a:endParaRPr lang="es-MX" sz="8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Controlar el desarrollo del plan y hacer los ajustes necesarios para asegurar su cumplimiento de acuerdo a lo dispuesto por el SRVSOP;</a:t>
            </a:r>
          </a:p>
          <a:p>
            <a:pPr marL="717550" lvl="1" indent="-534988" algn="just" eaLnBrk="1" hangingPunct="1">
              <a:buFont typeface="Wingdings" pitchFamily="2" charset="2"/>
              <a:buNone/>
            </a:pPr>
            <a:endParaRPr lang="es-MX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del Coordinador Nacional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Marcador de contenido"/>
          <p:cNvSpPr>
            <a:spLocks noGrp="1"/>
          </p:cNvSpPr>
          <p:nvPr>
            <p:ph idx="1"/>
          </p:nvPr>
        </p:nvSpPr>
        <p:spPr bwMode="auto">
          <a:xfrm>
            <a:off x="571472" y="1785926"/>
            <a:ext cx="7929563" cy="3500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ES" sz="2600" dirty="0" smtClean="0"/>
              <a:t>Mantener contacto periódico con los inspectores del programa IDISR, para asegurar el desarrollo armonizado del programa; y</a:t>
            </a:r>
          </a:p>
          <a:p>
            <a:pPr eaLnBrk="1" hangingPunct="1">
              <a:buFontTx/>
              <a:buNone/>
            </a:pPr>
            <a:endParaRPr lang="es-ES" sz="2600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600" dirty="0" smtClean="0"/>
              <a:t>Coordinar y supervisar los asuntos de instrucción del programa para cumplir con los programas de instrucción establecidos por el SRVSOP. </a:t>
            </a:r>
          </a:p>
        </p:txBody>
      </p:sp>
      <p:sp>
        <p:nvSpPr>
          <p:cNvPr id="2765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Oficina Regional Sudamericana de la OACI – Lima, Perú</a:t>
            </a:r>
          </a:p>
          <a:p>
            <a:r>
              <a:rPr lang="en-US" dirty="0" smtClean="0"/>
              <a:t>Sistema Regional de Cooperación para la Vigilancia de la Seguridad Operacional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del Coordinador Nacional (Cont.)</a:t>
            </a:r>
            <a:endParaRPr kumimoji="0" lang="es-PE" sz="26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857364"/>
            <a:ext cx="8229600" cy="37862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Conducir las inspecciones de acuerdo a los procedimientos establecidos en el manual; y</a:t>
            </a:r>
          </a:p>
          <a:p>
            <a:pPr marL="717550" lvl="1" indent="-534988" algn="just" eaLnBrk="1" hangingPunct="1">
              <a:buFont typeface="Wingdings" pitchFamily="2" charset="2"/>
              <a:buNone/>
            </a:pPr>
            <a:endParaRPr lang="es-MX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Remitir inmediatamente los informes de inspección   después de finalizada la misma a través de la Página Web de la aplicación de producción:</a:t>
            </a:r>
          </a:p>
          <a:p>
            <a:pPr marL="717550" lvl="1" indent="-534988" algn="just" eaLnBrk="1" hangingPunct="1">
              <a:buNone/>
            </a:pPr>
            <a:endParaRPr lang="es-ES_tradnl" sz="1200" dirty="0" smtClean="0"/>
          </a:p>
          <a:p>
            <a:pPr marL="717550" lvl="1" indent="-534988" algn="just" eaLnBrk="1" hangingPunct="1">
              <a:buNone/>
            </a:pPr>
            <a:r>
              <a:rPr lang="es-ES_tradnl" dirty="0" smtClean="0"/>
              <a:t>        </a:t>
            </a:r>
            <a:r>
              <a:rPr lang="es-PE" u="sng" dirty="0" smtClean="0">
                <a:hlinkClick r:id="rId2"/>
              </a:rPr>
              <a:t>http://www1.lima.icao.int/idisr/</a:t>
            </a:r>
            <a:r>
              <a:rPr lang="es-ES_tradnl" dirty="0" smtClean="0"/>
              <a:t>   </a:t>
            </a:r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endParaRPr lang="es-MX" dirty="0" smtClean="0"/>
          </a:p>
          <a:p>
            <a:pPr marL="717550" lvl="1" indent="-534988" algn="just" eaLnBrk="1" hangingPunct="1">
              <a:buNone/>
            </a:pPr>
            <a:r>
              <a:rPr lang="es-ES_tradnl" dirty="0" smtClean="0"/>
              <a:t>	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Responsabilidades de los inspectores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2 Marcador de contenido"/>
          <p:cNvSpPr>
            <a:spLocks noGrp="1"/>
          </p:cNvSpPr>
          <p:nvPr>
            <p:ph idx="1"/>
          </p:nvPr>
        </p:nvSpPr>
        <p:spPr bwMode="auto">
          <a:xfrm>
            <a:off x="571500" y="1643050"/>
            <a:ext cx="7929563" cy="3571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s-ES" sz="2600" dirty="0" smtClean="0"/>
              <a:t>Haber sido designado por su Estado;</a:t>
            </a:r>
          </a:p>
          <a:p>
            <a:pPr eaLnBrk="1" hangingPunct="1">
              <a:buFontTx/>
              <a:buNone/>
            </a:pPr>
            <a:endParaRPr lang="es-ES" sz="1600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MX" sz="2600" dirty="0" smtClean="0"/>
              <a:t>haber sido calificado como inspector de operaciones o de aeronavegabilidad por su Estado y tener por lo menos tres años de experiencia en tareas de certificación, administración técnica y vigilancia continua de explotadores de servicios aéreos que operan aviones grandes; </a:t>
            </a:r>
            <a:endParaRPr lang="es-ES" sz="2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Requisitos</a:t>
            </a:r>
            <a:r>
              <a:rPr kumimoji="0" lang="es-PE" sz="30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del Coordinador Nacional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Marcador de contenido"/>
          <p:cNvSpPr>
            <a:spLocks noGrp="1"/>
          </p:cNvSpPr>
          <p:nvPr>
            <p:ph idx="1"/>
          </p:nvPr>
        </p:nvSpPr>
        <p:spPr bwMode="auto">
          <a:xfrm>
            <a:off x="428596" y="1714488"/>
            <a:ext cx="8229600" cy="3382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MX" sz="2600" dirty="0" smtClean="0"/>
              <a:t>haber aprobado satisfactoriamente el currículo de instrucción inicial IDISR establecido por el Sistema; y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s-MX" sz="2600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MX" sz="2600" dirty="0" smtClean="0"/>
              <a:t>Cumplir con los currículos de instrucción periódica establecidos por el Sistema;</a:t>
            </a:r>
            <a:endParaRPr lang="es-ES" sz="2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Requisitos</a:t>
            </a:r>
            <a:r>
              <a:rPr kumimoji="0" lang="es-PE" sz="30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del Coordinador Nacional (Cont.)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8"/>
            <a:ext cx="8229600" cy="4268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Tx/>
              <a:buNone/>
            </a:pPr>
            <a:endParaRPr lang="es-PE" sz="2400" b="1" i="1" u="sng" dirty="0" smtClean="0">
              <a:solidFill>
                <a:schemeClr val="accent2"/>
              </a:solidFill>
            </a:endParaRPr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Ser inspector de operaciones o de aeronavegabilidad acreditado en su Estado y encontrarse vigente en sus funciones;</a:t>
            </a:r>
          </a:p>
          <a:p>
            <a:pPr marL="717550" lvl="1" indent="-534988" algn="just" eaLnBrk="1" hangingPunct="1">
              <a:buFont typeface="Wingdings" pitchFamily="2" charset="2"/>
              <a:buNone/>
            </a:pPr>
            <a:endParaRPr lang="es-MX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Tener una experiencia de tres años desarrollando tareas de inspección en las áreas de operaciones o aeronavegabilidad;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Requisitos</a:t>
            </a:r>
            <a:r>
              <a:rPr kumimoji="0" lang="es-PE" sz="30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los inspectores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66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Contenido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500174"/>
          <a:ext cx="71438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37516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Tx/>
              <a:buNone/>
            </a:pPr>
            <a:endParaRPr lang="es-PE" sz="2400" b="1" i="1" u="sng" dirty="0" smtClean="0">
              <a:solidFill>
                <a:schemeClr val="accent2"/>
              </a:solidFill>
            </a:endParaRPr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Haber aprobado satisfactoriamente el programa de instrucción inicial establecido por el Sistema;</a:t>
            </a:r>
          </a:p>
          <a:p>
            <a:pPr marL="717550" lvl="1" indent="-534988" algn="just" eaLnBrk="1" hangingPunct="1">
              <a:buFont typeface="Wingdings" pitchFamily="2" charset="2"/>
              <a:buNone/>
            </a:pPr>
            <a:endParaRPr lang="es-MX" sz="12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Ser registrado por su Estado, a través de su  Coordinador Nacional, como inspector autorizado para realizar inspecciones en rampa para el SRVSOP; y</a:t>
            </a:r>
          </a:p>
          <a:p>
            <a:pPr marL="717550" lvl="1" indent="-534988" algn="just" eaLnBrk="1" hangingPunct="1">
              <a:buNone/>
            </a:pPr>
            <a:endParaRPr lang="es-MX" sz="16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Haber demostrado el Nivel Operacional 4 de OACI o mayor en el idioma inglés.</a:t>
            </a:r>
          </a:p>
          <a:p>
            <a:pPr marL="717550" lvl="1" indent="-534988" algn="just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Requisitos</a:t>
            </a:r>
            <a:r>
              <a:rPr kumimoji="0" lang="es-PE" sz="30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los inspectores (Cont.)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2 Marcador de contenido"/>
          <p:cNvSpPr>
            <a:spLocks noGrp="1"/>
          </p:cNvSpPr>
          <p:nvPr>
            <p:ph idx="1"/>
          </p:nvPr>
        </p:nvSpPr>
        <p:spPr bwMode="auto">
          <a:xfrm>
            <a:off x="428625" y="2214554"/>
            <a:ext cx="8229600" cy="20002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MX" sz="2600" dirty="0" smtClean="0"/>
              <a:t>Para mantener la competencia, los inspectores deberán cumplir un curso de instrucción periódica cada dos años en sus respectivas administraciones y mantenerse vigentes en sus actividades como inspectores.</a:t>
            </a:r>
            <a:endParaRPr lang="es-ES" sz="2600" dirty="0" smtClean="0"/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es-E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Mantenimiento de la competencia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4422"/>
            <a:ext cx="8229600" cy="4608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4988" eaLnBrk="1" hangingPunct="1">
              <a:buFont typeface="Wingdings" pitchFamily="2" charset="2"/>
              <a:buChar char="ü"/>
            </a:pPr>
            <a:endParaRPr lang="es-MX" sz="24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Permite a los Estados miembros, ejercer un control eficiente sobre sus explotadores nacionales, mientras operan en aeródromos de terceros países miembros del Sistema (p. ej., cuando un explotador de Perú aterriza o despega de los aeródromos de Ezeiza de Buenos Aires o en el Mariscal Sucre de Quito.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s-MX" sz="12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Permite a los Estados miembros, ejercer un control eficiente sobre los explotadores internacionales mientras operan en los Estados miembros del Sistema. 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Ventajas del programa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57298"/>
            <a:ext cx="8229600" cy="3873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4988" eaLnBrk="1" hangingPunct="1">
              <a:buFont typeface="Wingdings" pitchFamily="2" charset="2"/>
              <a:buChar char="ü"/>
            </a:pPr>
            <a:endParaRPr lang="es-MX" sz="24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Permite al SRVSOP y a los Estados miembros hacer las mediciones del nivel de seguridad operacional que considere oportunas, y en base a ellas tomar las acciones que estime convenientes.</a:t>
            </a:r>
          </a:p>
          <a:p>
            <a:pPr marL="717550" lvl="1" indent="-534988" algn="just" eaLnBrk="1" hangingPunct="1">
              <a:buFont typeface="Wingdings" pitchFamily="2" charset="2"/>
              <a:buNone/>
            </a:pPr>
            <a:endParaRPr lang="es-MX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A partir de su implementación se podrán elevar los niveles de seguridad operacional en la región. </a:t>
            </a:r>
            <a:endParaRPr lang="en-US" dirty="0" smtClean="0"/>
          </a:p>
          <a:p>
            <a:pPr marL="717550" lvl="1" indent="-534988" algn="just" eaLnBrk="1" hangingPunct="1">
              <a:buFont typeface="Wingdings" pitchFamily="2" charset="2"/>
              <a:buNone/>
            </a:pPr>
            <a:r>
              <a:rPr lang="es-MX" sz="2400" dirty="0" smtClean="0"/>
              <a:t> </a:t>
            </a: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Ventajas del programa (Cont.)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28736"/>
            <a:ext cx="8085138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4988" indent="-534988" algn="just" eaLnBrk="1" hangingPunct="1">
              <a:buFont typeface="Wingdings" pitchFamily="2" charset="2"/>
              <a:buChar char="ü"/>
            </a:pPr>
            <a:r>
              <a:rPr lang="es-MX" sz="2600" dirty="0" smtClean="0"/>
              <a:t>Las enmiendas al manual deberán ser presentadas por los Coordinadores Nacionales, ante el Comité Técnico, el cual una vez concluido el análisis y la evaluación de la misma, la remitirá a las AAC de los Estados para revisión y comentarios a través de los Coordinadores Nacionales.</a:t>
            </a:r>
          </a:p>
          <a:p>
            <a:pPr marL="534988" indent="-534988" algn="just" eaLnBrk="1" hangingPunct="1">
              <a:buFont typeface="Wingdings" pitchFamily="2" charset="2"/>
              <a:buNone/>
            </a:pPr>
            <a:endParaRPr lang="es-MX" sz="800" dirty="0" smtClean="0"/>
          </a:p>
          <a:p>
            <a:pPr marL="534988" indent="-534988" algn="just" eaLnBrk="1" hangingPunct="1">
              <a:buFont typeface="Wingdings" pitchFamily="2" charset="2"/>
              <a:buChar char="ü"/>
            </a:pPr>
            <a:r>
              <a:rPr lang="es-MX" sz="2600" dirty="0" smtClean="0"/>
              <a:t>Recibidos los comentarios de las AAC, el Comité Técnico preparará la propuesta de enmienda, la que será presentada al Coordinador General del SRVSOP para su aprobación.</a:t>
            </a:r>
            <a:endParaRPr lang="en-US" sz="2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Enmiendas al manual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28775"/>
            <a:ext cx="8085138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7550" lvl="1" indent="-534988" algn="just" eaLnBrk="1" hangingPunct="1">
              <a:buFont typeface="Wingdings" pitchFamily="2" charset="2"/>
              <a:buNone/>
            </a:pPr>
            <a:endParaRPr lang="es-MX" sz="2400" dirty="0" smtClean="0"/>
          </a:p>
          <a:p>
            <a:pPr marL="717550" lvl="1" indent="-534988" algn="just" eaLnBrk="1" hangingPunct="1">
              <a:buFont typeface="Wingdings" pitchFamily="2" charset="2"/>
              <a:buChar char="ü"/>
            </a:pPr>
            <a:r>
              <a:rPr lang="es-MX" dirty="0" smtClean="0"/>
              <a:t>Las propuestas de enmienda serán presentadas según el formulario creado para esos efectos y que figura como Anexo “C” en el manual del Programa IDISR. </a:t>
            </a:r>
            <a:endParaRPr lang="en-US" dirty="0" smtClean="0"/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s-MX" dirty="0" smtClean="0"/>
              <a:t>  		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024" y="228600"/>
            <a:ext cx="8748464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Enmiendas al manual (Cont.)</a:t>
            </a: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66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Resumen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500174"/>
          <a:ext cx="71438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66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Resumen (Cont.)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500174"/>
          <a:ext cx="71438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66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Resumen (Cont.)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500174"/>
          <a:ext cx="71438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2871790"/>
            <a:ext cx="7010400" cy="148590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Preguntas por favor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66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Contenido (Cont.)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500174"/>
          <a:ext cx="71438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1538" y="2571744"/>
            <a:ext cx="7010400" cy="24288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Víctor Suárez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smtClean="0">
                <a:solidFill>
                  <a:schemeClr val="bg1"/>
                </a:solidFill>
                <a:latin typeface="+mn-lt"/>
              </a:rPr>
              <a:t>Inspector de </a:t>
            </a:r>
            <a:r>
              <a:rPr lang="en-US" sz="2800" i="1" noProof="0" smtClean="0">
                <a:solidFill>
                  <a:schemeClr val="bg1"/>
                </a:solidFill>
                <a:latin typeface="+mn-lt"/>
              </a:rPr>
              <a:t>Operaciones</a:t>
            </a:r>
            <a:endParaRPr lang="en-US" sz="2800" i="1" noProof="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DGAC del </a:t>
            </a:r>
            <a:r>
              <a:rPr lang="es-PE" sz="2800" i="1" dirty="0" smtClean="0">
                <a:solidFill>
                  <a:schemeClr val="bg1"/>
                </a:solidFill>
                <a:latin typeface="+mn-lt"/>
              </a:rPr>
              <a:t>Perú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smtClean="0">
                <a:solidFill>
                  <a:schemeClr val="bg1"/>
                </a:solidFill>
                <a:latin typeface="+mn-lt"/>
              </a:rPr>
              <a:t>vsuarez@mintc.gob.pe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2516843" y="1485900"/>
            <a:ext cx="4110314" cy="3886200"/>
            <a:chOff x="3200395" y="0"/>
            <a:chExt cx="4110314" cy="3886200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 4"/>
            <p:cNvGrpSpPr/>
            <p:nvPr/>
          </p:nvGrpSpPr>
          <p:grpSpPr>
            <a:xfrm>
              <a:off x="3200395" y="0"/>
              <a:ext cx="4110314" cy="3886200"/>
              <a:chOff x="3200395" y="0"/>
              <a:chExt cx="4110314" cy="38862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200395" y="0"/>
                <a:ext cx="4110314" cy="3886200"/>
              </a:xfrm>
              <a:prstGeom prst="round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3390104" y="189709"/>
                <a:ext cx="3730896" cy="35067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4790" tIns="112395" rIns="224790" bIns="112395" numCol="1" spcCol="1270" anchor="ctr" anchorCtr="0">
                <a:noAutofit/>
                <a:sp3d extrusionH="28000" prstMaterial="matte"/>
              </a:bodyPr>
              <a:lstStyle/>
              <a:p>
                <a:pPr lvl="0" algn="ctr" defTabSz="2622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5900" b="1" kern="1200" noProof="0" dirty="0" smtClean="0"/>
                  <a:t>Gracias por su atención</a:t>
                </a:r>
                <a:endParaRPr lang="es-PE" sz="5900" b="1" kern="1200" noProof="0" dirty="0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66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Contenido (Cont.)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500174"/>
          <a:ext cx="71438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993063" cy="446563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s-PE" sz="3000" b="1" i="1" dirty="0" smtClean="0"/>
              <a:t>Explotador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es-MX" sz="1200" i="1" dirty="0" smtClean="0"/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es-MX" sz="2600" dirty="0" smtClean="0"/>
              <a:t>Persona, organismo o empresa que se dedica, o propone dedicarse a la explotación de aeronaves, aeródromos o actividades aeronáuticas conexas.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es-MX" sz="800" dirty="0" smtClean="0"/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es-MX" sz="2600" dirty="0" smtClean="0"/>
              <a:t>(Doc 9734 – Manual de vigilancia de la seguridad operacional)</a:t>
            </a:r>
            <a:endParaRPr lang="en-US" sz="2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0566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Definiciones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064500" cy="446563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s-PE" sz="3000" b="1" i="1" dirty="0" smtClean="0"/>
              <a:t>Inspección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es-MX" sz="1200" i="1" dirty="0" smtClean="0"/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es-MX" sz="2600" dirty="0" smtClean="0"/>
              <a:t>La actividad básica de una auditoría que implica un examen de las características concretas del programa de vigilancia de la seguridad operacional de un Estado contratante.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es-MX" sz="800" dirty="0" smtClean="0"/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es-MX" sz="2600" dirty="0" smtClean="0"/>
              <a:t>(Doc 9734 – Manual de vigilancia de la seguridad operacional)</a:t>
            </a:r>
            <a:endParaRPr lang="en-US" sz="2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Definiciones (Cont.)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013700" cy="446563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s-PE" sz="3000" b="1" i="1" dirty="0" smtClean="0"/>
              <a:t>Inspector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es-MX" sz="2000" i="1" dirty="0" smtClean="0"/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es-MX" sz="2600" dirty="0" smtClean="0"/>
              <a:t>Persona que tiene la instrucción y la autorización necesarias para llevar a cabo inspecciones.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es-MX" sz="1200" dirty="0" smtClean="0"/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es-MX" sz="2600" dirty="0" smtClean="0"/>
              <a:t>(Doc 9734 – Manual de vigilancia de la seguridad operacional)</a:t>
            </a:r>
            <a:endParaRPr lang="en-US" sz="2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566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Definiciones (Cont.)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12875"/>
            <a:ext cx="8013700" cy="446405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s-PE" sz="3000" b="1" i="1" dirty="0" smtClean="0"/>
              <a:t>Programa IDISR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endParaRPr lang="es-PE" sz="1000" b="1" i="1" dirty="0" smtClean="0">
              <a:solidFill>
                <a:schemeClr val="folHlink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es-PE" sz="2600" dirty="0" smtClean="0"/>
              <a:t>El Programa </a:t>
            </a:r>
            <a:r>
              <a:rPr lang="es-MX" sz="2600" dirty="0" smtClean="0"/>
              <a:t>IDISR es: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es-MX" sz="800" dirty="0" smtClean="0"/>
          </a:p>
          <a:p>
            <a:pPr marL="633413" lvl="1" indent="-450850"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 smtClean="0"/>
              <a:t>un sistema de reportes basado en un servidor Web; y </a:t>
            </a:r>
          </a:p>
          <a:p>
            <a:pPr marL="633413" lvl="1" indent="-45085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es-MX" sz="1200" dirty="0" smtClean="0"/>
          </a:p>
          <a:p>
            <a:pPr marL="633413" lvl="1" indent="-450850"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 smtClean="0"/>
              <a:t>creado para almacenar y compartir la información relativa a las inspecciones en rampa, entre las AAC de los Estados miembros del SRVSOP.</a:t>
            </a:r>
            <a:r>
              <a:rPr lang="es-PE" dirty="0" smtClean="0"/>
              <a:t>	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566" y="228600"/>
            <a:ext cx="8153400" cy="608112"/>
          </a:xfrm>
        </p:spPr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Definiciones (Cont.)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ustom 7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006699"/>
      </a:accent1>
      <a:accent2>
        <a:srgbClr val="AFCAC4"/>
      </a:accent2>
      <a:accent3>
        <a:srgbClr val="A5AB81"/>
      </a:accent3>
      <a:accent4>
        <a:srgbClr val="B2B2B2"/>
      </a:accent4>
      <a:accent5>
        <a:srgbClr val="7BA79D"/>
      </a:accent5>
      <a:accent6>
        <a:srgbClr val="968C8C"/>
      </a:accent6>
      <a:hlink>
        <a:srgbClr val="6FCC40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>.</Title1>
    <DocumentName xmlns="101a94fc-4fb7-49fc-ab36-dbb3e9e3ccdb">Mod3 intro IDISR.pptx</DocumentName>
    <ArchivedDocumentsProperties xmlns="101a94fc-4fb7-49fc-ab36-dbb3e9e3ccdb">10919</ArchivedDocumentsProperties>
    <acro xmlns="101a94fc-4fb7-49fc-ab36-dbb3e9e3ccdb">IDISR6</acro>
    <Revised xmlns="101a94fc-4fb7-49fc-ab36-dbb3e9e3ccdb">true</Revised>
    <PublishingExpirationDate xmlns="http://schemas.microsoft.com/sharepoint/v3" xsi:nil="true"/>
    <LongTitle xmlns="101a94fc-4fb7-49fc-ab36-dbb3e9e3ccdb">SH003 Módulo 3: Introducción y generalidades del Programa IDISR</LongTitle>
    <cat xmlns="101a94fc-4fb7-49fc-ab36-dbb3e9e3ccdb">13. Presentation</cat>
    <Language xmlns="101a94fc-4fb7-49fc-ab36-dbb3e9e3ccdb">Spanish</Language>
    <aaa xmlns="101a94fc-4fb7-49fc-ab36-dbb3e9e3ccdb">false</aaa>
    <PublishingStartDate xmlns="http://schemas.microsoft.com/sharepoint/v3" xsi:nil="true"/>
    <Title2 xmlns="101a94fc-4fb7-49fc-ab36-dbb3e9e3ccdb">.</Title2>
    <a xmlns="101a94fc-4fb7-49fc-ab36-dbb3e9e3ccdb">443</a>
    <Presenter xmlns="101a94fc-4fb7-49fc-ab36-dbb3e9e3ccdb">Secretaría</Presenter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A9B6E140-C549-48E6-9A88-9F0DAD00E802}"/>
</file>

<file path=customXml/itemProps2.xml><?xml version="1.0" encoding="utf-8"?>
<ds:datastoreItem xmlns:ds="http://schemas.openxmlformats.org/officeDocument/2006/customXml" ds:itemID="{4C6CD8C6-4D82-4220-8D03-44C9A00B8FC3}"/>
</file>

<file path=customXml/itemProps3.xml><?xml version="1.0" encoding="utf-8"?>
<ds:datastoreItem xmlns:ds="http://schemas.openxmlformats.org/officeDocument/2006/customXml" ds:itemID="{237210BF-EC54-43B1-B35B-4E084E0D9BFC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5211</TotalTime>
  <Words>1685</Words>
  <Application>Microsoft Office PowerPoint</Application>
  <PresentationFormat>Presentación en pantalla (4:3)</PresentationFormat>
  <Paragraphs>242</Paragraphs>
  <Slides>41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Intermedio</vt:lpstr>
      <vt:lpstr>Diapositiva 1</vt:lpstr>
      <vt:lpstr>Objetivo del Módulo 3</vt:lpstr>
      <vt:lpstr>Contenido</vt:lpstr>
      <vt:lpstr>Contenido (Cont.)</vt:lpstr>
      <vt:lpstr>Contenido (Cont.)</vt:lpstr>
      <vt:lpstr>Diapositiva 6</vt:lpstr>
      <vt:lpstr>Definiciones (Cont.)</vt:lpstr>
      <vt:lpstr>Definiciones (Cont.)</vt:lpstr>
      <vt:lpstr>Definiciones (Cont.)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Resumen</vt:lpstr>
      <vt:lpstr>Resumen (Cont.)</vt:lpstr>
      <vt:lpstr>Resumen (Cont.)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SH003</dc:title>
  <dc:creator>mnakashima</dc:creator>
  <cp:lastModifiedBy>HP</cp:lastModifiedBy>
  <cp:revision>388</cp:revision>
  <dcterms:created xsi:type="dcterms:W3CDTF">2010-07-06T02:18:18Z</dcterms:created>
  <dcterms:modified xsi:type="dcterms:W3CDTF">2011-07-30T00:02:18Z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WorkflowCreationPath">
    <vt:lpwstr>f4ee43e6-5d50-4592-8054-dac6973e101c,4;f4ee43e6-5d50-4592-8054-dac6973e101c,4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</vt:lpwstr>
  </property>
</Properties>
</file>