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3.xml" ContentType="application/vnd.openxmlformats-officedocument.presentationml.slide+xml"/>
  <Override PartName="/ppt/slides/slide5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5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52.xml" ContentType="application/vnd.openxmlformats-officedocument.presentationml.slide+xml"/>
  <Override PartName="/ppt/slides/slide54.xml" ContentType="application/vnd.openxmlformats-officedocument.presentationml.slide+xml"/>
  <Override PartName="/ppt/slides/slide20.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4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5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5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56.xml" ContentType="application/vnd.openxmlformats-officedocument.presentationml.slide+xml"/>
  <Override PartName="/ppt/slides/slide17.xml" ContentType="application/vnd.openxmlformats-officedocument.presentationml.slide+xml"/>
  <Override PartName="/ppt/slides/slide5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5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5.xml" ContentType="application/vnd.openxmlformats-officedocument.presentationml.notesSlide+xml"/>
  <Override PartName="/ppt/notesSlides/notesSlide20.xml" ContentType="application/vnd.openxmlformats-officedocument.presentationml.notesSlide+xml"/>
  <Override PartName="/ppt/notesSlides/notesSlide37.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46.xml" ContentType="application/vnd.openxmlformats-officedocument.presentationml.notesSlide+xml"/>
  <Override PartName="/ppt/notesSlides/notesSlide36.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42.xml" ContentType="application/vnd.openxmlformats-officedocument.presentationml.notesSlide+xml"/>
  <Override PartName="/ppt/notesSlides/notesSlide38.xml" ContentType="application/vnd.openxmlformats-officedocument.presentationml.notesSlide+xml"/>
  <Override PartName="/ppt/notesSlides/notesSlide43.xml" ContentType="application/vnd.openxmlformats-officedocument.presentationml.notesSlide+xml"/>
  <Override PartName="/ppt/notesSlides/notesSlide39.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theme/theme1.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diagrams/drawing1.xml" ContentType="application/vnd.ms-office.drawingml.diagramDrawing+xml"/>
  <Override PartName="/ppt/diagrams/drawing2.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310" r:id="rId2"/>
    <p:sldId id="376" r:id="rId3"/>
    <p:sldId id="326" r:id="rId4"/>
    <p:sldId id="398" r:id="rId5"/>
    <p:sldId id="513" r:id="rId6"/>
    <p:sldId id="399" r:id="rId7"/>
    <p:sldId id="400" r:id="rId8"/>
    <p:sldId id="401" r:id="rId9"/>
    <p:sldId id="402" r:id="rId10"/>
    <p:sldId id="403" r:id="rId11"/>
    <p:sldId id="404" r:id="rId12"/>
    <p:sldId id="405" r:id="rId13"/>
    <p:sldId id="557" r:id="rId14"/>
    <p:sldId id="558" r:id="rId15"/>
    <p:sldId id="559" r:id="rId16"/>
    <p:sldId id="406" r:id="rId17"/>
    <p:sldId id="407" r:id="rId18"/>
    <p:sldId id="408" r:id="rId19"/>
    <p:sldId id="409" r:id="rId20"/>
    <p:sldId id="410" r:id="rId21"/>
    <p:sldId id="411" r:id="rId22"/>
    <p:sldId id="545" r:id="rId23"/>
    <p:sldId id="412" r:id="rId24"/>
    <p:sldId id="413" r:id="rId25"/>
    <p:sldId id="546" r:id="rId26"/>
    <p:sldId id="414" r:id="rId27"/>
    <p:sldId id="415" r:id="rId28"/>
    <p:sldId id="416" r:id="rId29"/>
    <p:sldId id="553" r:id="rId30"/>
    <p:sldId id="554" r:id="rId31"/>
    <p:sldId id="547" r:id="rId32"/>
    <p:sldId id="417" r:id="rId33"/>
    <p:sldId id="418" r:id="rId34"/>
    <p:sldId id="548" r:id="rId35"/>
    <p:sldId id="419" r:id="rId36"/>
    <p:sldId id="420" r:id="rId37"/>
    <p:sldId id="421" r:id="rId38"/>
    <p:sldId id="555" r:id="rId39"/>
    <p:sldId id="556" r:id="rId40"/>
    <p:sldId id="422" r:id="rId41"/>
    <p:sldId id="423" r:id="rId42"/>
    <p:sldId id="424" r:id="rId43"/>
    <p:sldId id="425" r:id="rId44"/>
    <p:sldId id="426" r:id="rId45"/>
    <p:sldId id="549" r:id="rId46"/>
    <p:sldId id="427" r:id="rId47"/>
    <p:sldId id="428" r:id="rId48"/>
    <p:sldId id="429" r:id="rId49"/>
    <p:sldId id="430" r:id="rId50"/>
    <p:sldId id="431" r:id="rId51"/>
    <p:sldId id="432" r:id="rId52"/>
    <p:sldId id="550" r:id="rId53"/>
    <p:sldId id="433" r:id="rId54"/>
    <p:sldId id="434" r:id="rId55"/>
    <p:sldId id="435" r:id="rId56"/>
    <p:sldId id="552" r:id="rId57"/>
    <p:sldId id="336" r:id="rId58"/>
    <p:sldId id="393" r:id="rId59"/>
    <p:sldId id="346" r:id="rId60"/>
  </p:sldIdLst>
  <p:sldSz cx="9144000" cy="6858000" type="screen4x3"/>
  <p:notesSz cx="6858000" cy="9144000"/>
  <p:defaultTextStyle>
    <a:defPPr>
      <a:defRPr lang="es-P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CC9900"/>
    <a:srgbClr val="B2B2B2"/>
    <a:srgbClr val="FF9900"/>
    <a:srgbClr val="5F5F5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0" autoAdjust="0"/>
    <p:restoredTop sz="98925" autoAdjust="0"/>
  </p:normalViewPr>
  <p:slideViewPr>
    <p:cSldViewPr>
      <p:cViewPr>
        <p:scale>
          <a:sx n="70" d="100"/>
          <a:sy n="70" d="100"/>
        </p:scale>
        <p:origin x="-1362"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DD967-C842-45CA-81B1-0E1E55B93E10}" type="doc">
      <dgm:prSet loTypeId="urn:microsoft.com/office/officeart/2005/8/layout/vList2" loCatId="list" qsTypeId="urn:microsoft.com/office/officeart/2005/8/quickstyle/3d3" qsCatId="3D" csTypeId="urn:microsoft.com/office/officeart/2005/8/colors/accent1_5" csCatId="accent1" phldr="1"/>
      <dgm:spPr/>
      <dgm:t>
        <a:bodyPr/>
        <a:lstStyle/>
        <a:p>
          <a:endParaRPr lang="es-PE"/>
        </a:p>
      </dgm:t>
    </dgm:pt>
    <dgm:pt modelId="{4B6E7AE2-E359-4012-934C-CDA91E648848}">
      <dgm:prSet custT="1"/>
      <dgm:spPr/>
      <dgm:t>
        <a:bodyPr/>
        <a:lstStyle/>
        <a:p>
          <a:pPr algn="just" rtl="0"/>
          <a:r>
            <a:rPr lang="es-ES" sz="2400" dirty="0" smtClean="0">
              <a:latin typeface="Arial" pitchFamily="34" charset="0"/>
              <a:cs typeface="Arial" pitchFamily="34" charset="0"/>
            </a:rPr>
            <a:t>Al final de este módulo los participantes habrán recibido los conocimientos y las guías necesarias para familiarizarse con los ítems que deben ser evaluados durante las inspecciones en rampa de acuerdo con los requerimientos del Programa IDISR.</a:t>
          </a:r>
          <a:endParaRPr lang="es-PE" sz="2400" b="0" dirty="0" smtClean="0">
            <a:latin typeface="Arial" pitchFamily="34" charset="0"/>
            <a:cs typeface="Arial" pitchFamily="34" charset="0"/>
          </a:endParaRPr>
        </a:p>
      </dgm:t>
    </dgm:pt>
    <dgm:pt modelId="{62609617-135F-4C4C-AB4E-E250B3D2562B}" type="parTrans" cxnId="{5F0A1224-02E1-4AA6-9836-C7BB1CAD70B2}">
      <dgm:prSet/>
      <dgm:spPr/>
      <dgm:t>
        <a:bodyPr/>
        <a:lstStyle/>
        <a:p>
          <a:endParaRPr lang="es-PE" sz="2400">
            <a:latin typeface="Arial" pitchFamily="34" charset="0"/>
            <a:cs typeface="Arial" pitchFamily="34" charset="0"/>
          </a:endParaRPr>
        </a:p>
      </dgm:t>
    </dgm:pt>
    <dgm:pt modelId="{E7F62670-B598-4F6E-B4D5-5EDF02AD764F}" type="sibTrans" cxnId="{5F0A1224-02E1-4AA6-9836-C7BB1CAD70B2}">
      <dgm:prSet/>
      <dgm:spPr/>
      <dgm:t>
        <a:bodyPr/>
        <a:lstStyle/>
        <a:p>
          <a:endParaRPr lang="es-PE" sz="2400">
            <a:latin typeface="Arial" pitchFamily="34" charset="0"/>
            <a:cs typeface="Arial" pitchFamily="34" charset="0"/>
          </a:endParaRPr>
        </a:p>
      </dgm:t>
    </dgm:pt>
    <dgm:pt modelId="{688C6D15-1226-42F3-9BA1-995604D31320}" type="pres">
      <dgm:prSet presAssocID="{E44DD967-C842-45CA-81B1-0E1E55B93E10}" presName="linear" presStyleCnt="0">
        <dgm:presLayoutVars>
          <dgm:animLvl val="lvl"/>
          <dgm:resizeHandles val="exact"/>
        </dgm:presLayoutVars>
      </dgm:prSet>
      <dgm:spPr/>
      <dgm:t>
        <a:bodyPr/>
        <a:lstStyle/>
        <a:p>
          <a:endParaRPr lang="es-PE"/>
        </a:p>
      </dgm:t>
    </dgm:pt>
    <dgm:pt modelId="{09E4B0CB-B66C-4B24-BCA1-5852A1CB5442}" type="pres">
      <dgm:prSet presAssocID="{4B6E7AE2-E359-4012-934C-CDA91E648848}" presName="parentText" presStyleLbl="node1" presStyleIdx="0" presStyleCnt="1" custScaleY="121860" custLinFactNeighborX="-10417" custLinFactNeighborY="5594">
        <dgm:presLayoutVars>
          <dgm:chMax val="0"/>
          <dgm:bulletEnabled val="1"/>
        </dgm:presLayoutVars>
      </dgm:prSet>
      <dgm:spPr/>
      <dgm:t>
        <a:bodyPr/>
        <a:lstStyle/>
        <a:p>
          <a:endParaRPr lang="es-PE"/>
        </a:p>
      </dgm:t>
    </dgm:pt>
  </dgm:ptLst>
  <dgm:cxnLst>
    <dgm:cxn modelId="{A5E4A086-5C5D-42DB-BB6E-2EC5D151CB7A}" type="presOf" srcId="{E44DD967-C842-45CA-81B1-0E1E55B93E10}" destId="{688C6D15-1226-42F3-9BA1-995604D31320}" srcOrd="0" destOrd="0" presId="urn:microsoft.com/office/officeart/2005/8/layout/vList2"/>
    <dgm:cxn modelId="{FA0DB853-2536-485B-96BE-0C7F3BCFADE0}" type="presOf" srcId="{4B6E7AE2-E359-4012-934C-CDA91E648848}" destId="{09E4B0CB-B66C-4B24-BCA1-5852A1CB5442}" srcOrd="0" destOrd="0" presId="urn:microsoft.com/office/officeart/2005/8/layout/vList2"/>
    <dgm:cxn modelId="{5F0A1224-02E1-4AA6-9836-C7BB1CAD70B2}" srcId="{E44DD967-C842-45CA-81B1-0E1E55B93E10}" destId="{4B6E7AE2-E359-4012-934C-CDA91E648848}" srcOrd="0" destOrd="0" parTransId="{62609617-135F-4C4C-AB4E-E250B3D2562B}" sibTransId="{E7F62670-B598-4F6E-B4D5-5EDF02AD764F}"/>
    <dgm:cxn modelId="{8E95C8B4-DADF-4567-857E-5519A5AC686C}" type="presParOf" srcId="{688C6D15-1226-42F3-9BA1-995604D31320}" destId="{09E4B0CB-B66C-4B24-BCA1-5852A1CB5442}"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00444-5465-405F-9265-5FFC21D40BAF}" type="doc">
      <dgm:prSet loTypeId="urn:microsoft.com/office/officeart/2005/8/layout/pyramid2" loCatId="list" qsTypeId="urn:microsoft.com/office/officeart/2005/8/quickstyle/simple2" qsCatId="simple" csTypeId="urn:microsoft.com/office/officeart/2005/8/colors/accent1_5" csCatId="accent1" phldr="1"/>
      <dgm:spPr/>
      <dgm:t>
        <a:bodyPr/>
        <a:lstStyle/>
        <a:p>
          <a:endParaRPr lang="en-GB"/>
        </a:p>
      </dgm:t>
    </dgm:pt>
    <dgm:pt modelId="{8266AC30-57D0-4278-A985-D26E9967D41A}">
      <dgm:prSet phldrT="[Text]" custT="1"/>
      <dgm:spPr/>
      <dgm:t>
        <a:bodyPr/>
        <a:lstStyle/>
        <a:p>
          <a:r>
            <a:rPr lang="es-ES" sz="1700" dirty="0" smtClean="0">
              <a:latin typeface="Arial" pitchFamily="34" charset="0"/>
              <a:cs typeface="Arial" pitchFamily="34" charset="0"/>
            </a:rPr>
            <a:t>Objetivos del módulo</a:t>
          </a:r>
          <a:endParaRPr lang="es-PE" sz="1700" dirty="0">
            <a:latin typeface="Arial" pitchFamily="34" charset="0"/>
            <a:cs typeface="Arial" pitchFamily="34" charset="0"/>
          </a:endParaRPr>
        </a:p>
      </dgm:t>
    </dgm:pt>
    <dgm:pt modelId="{93A64D5F-D8A6-471F-A3E6-1CCD9D8F3B49}" type="parTrans" cxnId="{A2335779-FC7A-42F3-A3AE-DFD55FBA295C}">
      <dgm:prSet/>
      <dgm:spPr/>
      <dgm:t>
        <a:bodyPr/>
        <a:lstStyle/>
        <a:p>
          <a:endParaRPr lang="es-PE" sz="1700"/>
        </a:p>
      </dgm:t>
    </dgm:pt>
    <dgm:pt modelId="{4E03D494-5AE4-4F39-911C-C2CA51E28283}" type="sibTrans" cxnId="{A2335779-FC7A-42F3-A3AE-DFD55FBA295C}">
      <dgm:prSet/>
      <dgm:spPr/>
      <dgm:t>
        <a:bodyPr/>
        <a:lstStyle/>
        <a:p>
          <a:endParaRPr lang="es-PE" sz="1700"/>
        </a:p>
      </dgm:t>
    </dgm:pt>
    <dgm:pt modelId="{15929DD2-D726-4518-92F6-80D39CE37B98}">
      <dgm:prSet phldrT="[Text]" custT="1"/>
      <dgm:spPr/>
      <dgm:t>
        <a:bodyPr/>
        <a:lstStyle/>
        <a:p>
          <a:r>
            <a:rPr lang="es-ES" sz="1700" dirty="0" smtClean="0">
              <a:latin typeface="Arial" pitchFamily="34" charset="0"/>
              <a:cs typeface="Arial" pitchFamily="34" charset="0"/>
            </a:rPr>
            <a:t>Cabina de pilotaje</a:t>
          </a:r>
          <a:endParaRPr lang="es-PE" sz="1700" dirty="0">
            <a:latin typeface="Arial" pitchFamily="34" charset="0"/>
            <a:cs typeface="Arial" pitchFamily="34" charset="0"/>
          </a:endParaRPr>
        </a:p>
      </dgm:t>
    </dgm:pt>
    <dgm:pt modelId="{966E2086-C27D-4B04-947E-3370822B86F7}" type="parTrans" cxnId="{BF846E27-8DFC-4A53-9F3C-6CB0366492EA}">
      <dgm:prSet/>
      <dgm:spPr/>
      <dgm:t>
        <a:bodyPr/>
        <a:lstStyle/>
        <a:p>
          <a:endParaRPr lang="es-PE" sz="1700"/>
        </a:p>
      </dgm:t>
    </dgm:pt>
    <dgm:pt modelId="{E711F962-9EC5-411C-AEA1-9CBCD4C4AFA5}" type="sibTrans" cxnId="{BF846E27-8DFC-4A53-9F3C-6CB0366492EA}">
      <dgm:prSet/>
      <dgm:spPr/>
      <dgm:t>
        <a:bodyPr/>
        <a:lstStyle/>
        <a:p>
          <a:endParaRPr lang="es-PE" sz="1700"/>
        </a:p>
      </dgm:t>
    </dgm:pt>
    <dgm:pt modelId="{572FA9A9-B9C1-43A8-A08A-688A33515A07}">
      <dgm:prSet phldrT="[Text]" custT="1"/>
      <dgm:spPr/>
      <dgm:t>
        <a:bodyPr/>
        <a:lstStyle/>
        <a:p>
          <a:r>
            <a:rPr lang="es-ES" sz="1700" dirty="0" smtClean="0">
              <a:latin typeface="Arial" pitchFamily="34" charset="0"/>
              <a:cs typeface="Arial" pitchFamily="34" charset="0"/>
            </a:rPr>
            <a:t>Condición externa del avión</a:t>
          </a:r>
          <a:endParaRPr lang="es-PE" sz="1700" dirty="0">
            <a:latin typeface="Arial" pitchFamily="34" charset="0"/>
            <a:cs typeface="Arial" pitchFamily="34" charset="0"/>
          </a:endParaRPr>
        </a:p>
      </dgm:t>
    </dgm:pt>
    <dgm:pt modelId="{9DA04AC1-1BE0-4696-B6CA-6C42A26FE937}" type="parTrans" cxnId="{F2D0EB2C-25F6-4332-A2A8-72A9C29DE2CA}">
      <dgm:prSet/>
      <dgm:spPr/>
      <dgm:t>
        <a:bodyPr/>
        <a:lstStyle/>
        <a:p>
          <a:endParaRPr lang="es-PE" sz="1700"/>
        </a:p>
      </dgm:t>
    </dgm:pt>
    <dgm:pt modelId="{4382C88C-788D-4FCC-8DB4-9CB642047F1C}" type="sibTrans" cxnId="{F2D0EB2C-25F6-4332-A2A8-72A9C29DE2CA}">
      <dgm:prSet/>
      <dgm:spPr/>
      <dgm:t>
        <a:bodyPr/>
        <a:lstStyle/>
        <a:p>
          <a:endParaRPr lang="es-PE" sz="1700"/>
        </a:p>
      </dgm:t>
    </dgm:pt>
    <dgm:pt modelId="{F762702C-22A3-4DE2-AECF-142A3BAE7B28}">
      <dgm:prSet phldrT="[Text]" custT="1"/>
      <dgm:spPr/>
      <dgm:t>
        <a:bodyPr/>
        <a:lstStyle/>
        <a:p>
          <a:r>
            <a:rPr lang="es-PE" sz="1700" dirty="0" smtClean="0">
              <a:latin typeface="Arial" pitchFamily="34" charset="0"/>
              <a:cs typeface="Arial" pitchFamily="34" charset="0"/>
            </a:rPr>
            <a:t>Carga y compartimiento de carga</a:t>
          </a:r>
          <a:endParaRPr lang="es-PE" sz="1700" dirty="0">
            <a:latin typeface="Arial" pitchFamily="34" charset="0"/>
            <a:cs typeface="Arial" pitchFamily="34" charset="0"/>
          </a:endParaRPr>
        </a:p>
      </dgm:t>
    </dgm:pt>
    <dgm:pt modelId="{AAA1FD32-B1B6-4055-8136-3D9B6E802E7B}" type="parTrans" cxnId="{457CC2CC-B25A-43F4-8531-AA0C97046E5D}">
      <dgm:prSet/>
      <dgm:spPr/>
      <dgm:t>
        <a:bodyPr/>
        <a:lstStyle/>
        <a:p>
          <a:endParaRPr lang="es-PE" sz="1700"/>
        </a:p>
      </dgm:t>
    </dgm:pt>
    <dgm:pt modelId="{0F77C8BC-096F-4E27-9099-C16BD56DCD9D}" type="sibTrans" cxnId="{457CC2CC-B25A-43F4-8531-AA0C97046E5D}">
      <dgm:prSet/>
      <dgm:spPr/>
      <dgm:t>
        <a:bodyPr/>
        <a:lstStyle/>
        <a:p>
          <a:endParaRPr lang="es-PE" sz="1700"/>
        </a:p>
      </dgm:t>
    </dgm:pt>
    <dgm:pt modelId="{27401BE1-552A-4D33-9456-39F42A58130E}">
      <dgm:prSet phldrT="[Text]" custT="1"/>
      <dgm:spPr/>
      <dgm:t>
        <a:bodyPr/>
        <a:lstStyle/>
        <a:p>
          <a:r>
            <a:rPr lang="es-ES" sz="1700" dirty="0" smtClean="0">
              <a:latin typeface="Arial" pitchFamily="34" charset="0"/>
              <a:cs typeface="Arial" pitchFamily="34" charset="0"/>
            </a:rPr>
            <a:t>Cabina de pasajeros e ítems de seguridad</a:t>
          </a:r>
          <a:endParaRPr lang="es-PE" sz="1700" dirty="0">
            <a:latin typeface="Arial" pitchFamily="34" charset="0"/>
            <a:cs typeface="Arial" pitchFamily="34" charset="0"/>
          </a:endParaRPr>
        </a:p>
      </dgm:t>
    </dgm:pt>
    <dgm:pt modelId="{766311AF-E3CC-4B8F-B54B-381017FFE259}" type="parTrans" cxnId="{33F5031B-AA99-494A-B246-A464BC5E9D4B}">
      <dgm:prSet/>
      <dgm:spPr/>
      <dgm:t>
        <a:bodyPr/>
        <a:lstStyle/>
        <a:p>
          <a:endParaRPr lang="es-PE" sz="1700"/>
        </a:p>
      </dgm:t>
    </dgm:pt>
    <dgm:pt modelId="{E658DA1E-56BA-431F-893C-F2E328F2AE9F}" type="sibTrans" cxnId="{33F5031B-AA99-494A-B246-A464BC5E9D4B}">
      <dgm:prSet/>
      <dgm:spPr/>
      <dgm:t>
        <a:bodyPr/>
        <a:lstStyle/>
        <a:p>
          <a:endParaRPr lang="es-PE" sz="1700"/>
        </a:p>
      </dgm:t>
    </dgm:pt>
    <dgm:pt modelId="{6AFBFB2B-7F74-4A7F-BD8B-1A3D6AB7DB76}">
      <dgm:prSet phldrT="[Text]" custT="1"/>
      <dgm:spPr/>
      <dgm:t>
        <a:bodyPr/>
        <a:lstStyle/>
        <a:p>
          <a:r>
            <a:rPr lang="es-PE" sz="1700" dirty="0" smtClean="0">
              <a:latin typeface="Arial" pitchFamily="34" charset="0"/>
              <a:cs typeface="Arial" pitchFamily="34" charset="0"/>
            </a:rPr>
            <a:t>Preguntas</a:t>
          </a:r>
          <a:endParaRPr lang="es-PE" sz="1700" dirty="0">
            <a:latin typeface="Arial" pitchFamily="34" charset="0"/>
            <a:cs typeface="Arial" pitchFamily="34" charset="0"/>
          </a:endParaRPr>
        </a:p>
      </dgm:t>
    </dgm:pt>
    <dgm:pt modelId="{423E72FF-E463-441F-91C0-E07C7DED71A3}" type="parTrans" cxnId="{8C3863CC-12C1-470E-9052-503EB77928D6}">
      <dgm:prSet/>
      <dgm:spPr/>
      <dgm:t>
        <a:bodyPr/>
        <a:lstStyle/>
        <a:p>
          <a:endParaRPr lang="en-GB" sz="1700"/>
        </a:p>
      </dgm:t>
    </dgm:pt>
    <dgm:pt modelId="{6A3043B7-5F6F-4C46-A1AF-BFBE26C5936D}" type="sibTrans" cxnId="{8C3863CC-12C1-470E-9052-503EB77928D6}">
      <dgm:prSet/>
      <dgm:spPr/>
      <dgm:t>
        <a:bodyPr/>
        <a:lstStyle/>
        <a:p>
          <a:endParaRPr lang="en-GB" sz="1700"/>
        </a:p>
      </dgm:t>
    </dgm:pt>
    <dgm:pt modelId="{222A1AA4-74CE-42DE-B792-899B5C6E2B02}">
      <dgm:prSet phldrT="[Text]" custT="1"/>
      <dgm:spPr/>
      <dgm:t>
        <a:bodyPr/>
        <a:lstStyle/>
        <a:p>
          <a:r>
            <a:rPr lang="es-PE" sz="1700" dirty="0" smtClean="0">
              <a:latin typeface="Arial" pitchFamily="34" charset="0"/>
              <a:cs typeface="Arial" pitchFamily="34" charset="0"/>
            </a:rPr>
            <a:t>General</a:t>
          </a:r>
          <a:endParaRPr lang="es-PE" sz="1700" dirty="0">
            <a:latin typeface="Arial" pitchFamily="34" charset="0"/>
            <a:cs typeface="Arial" pitchFamily="34" charset="0"/>
          </a:endParaRPr>
        </a:p>
      </dgm:t>
    </dgm:pt>
    <dgm:pt modelId="{66ECF3BB-9DE8-43E7-869C-4AECEF27BB53}" type="parTrans" cxnId="{F2EBF6BF-7800-46B3-9E5B-C14EF07F1C9C}">
      <dgm:prSet/>
      <dgm:spPr/>
      <dgm:t>
        <a:bodyPr/>
        <a:lstStyle/>
        <a:p>
          <a:endParaRPr lang="es-PE" sz="1700"/>
        </a:p>
      </dgm:t>
    </dgm:pt>
    <dgm:pt modelId="{95DC27BB-CCF4-4684-ADF1-37CDFC3EFF26}" type="sibTrans" cxnId="{F2EBF6BF-7800-46B3-9E5B-C14EF07F1C9C}">
      <dgm:prSet/>
      <dgm:spPr/>
      <dgm:t>
        <a:bodyPr/>
        <a:lstStyle/>
        <a:p>
          <a:endParaRPr lang="es-PE" sz="1700"/>
        </a:p>
      </dgm:t>
    </dgm:pt>
    <dgm:pt modelId="{6B7227C6-A514-47BC-99B1-AA1F5DF8B80C}">
      <dgm:prSet phldrT="[Text]" custT="1"/>
      <dgm:spPr/>
      <dgm:t>
        <a:bodyPr/>
        <a:lstStyle/>
        <a:p>
          <a:r>
            <a:rPr lang="es-PE" sz="1700" dirty="0" smtClean="0">
              <a:latin typeface="Arial" pitchFamily="34" charset="0"/>
              <a:cs typeface="Arial" pitchFamily="34" charset="0"/>
            </a:rPr>
            <a:t>Resumen</a:t>
          </a:r>
          <a:endParaRPr lang="es-PE" sz="1700" dirty="0">
            <a:latin typeface="Arial" pitchFamily="34" charset="0"/>
            <a:cs typeface="Arial" pitchFamily="34" charset="0"/>
          </a:endParaRPr>
        </a:p>
      </dgm:t>
    </dgm:pt>
    <dgm:pt modelId="{39CB26BC-9EA8-4F47-A0B0-3C09AD8BAA61}" type="parTrans" cxnId="{968E27F1-8B09-432E-95F4-12973F9840E3}">
      <dgm:prSet/>
      <dgm:spPr/>
      <dgm:t>
        <a:bodyPr/>
        <a:lstStyle/>
        <a:p>
          <a:endParaRPr lang="es-PE" sz="1700"/>
        </a:p>
      </dgm:t>
    </dgm:pt>
    <dgm:pt modelId="{E9BEFD55-E32D-429A-ADFB-E0892017A881}" type="sibTrans" cxnId="{968E27F1-8B09-432E-95F4-12973F9840E3}">
      <dgm:prSet/>
      <dgm:spPr/>
      <dgm:t>
        <a:bodyPr/>
        <a:lstStyle/>
        <a:p>
          <a:endParaRPr lang="es-PE" sz="1700"/>
        </a:p>
      </dgm:t>
    </dgm:pt>
    <dgm:pt modelId="{9EFC5922-CF3A-4F1A-9BFB-8307FB82689E}" type="pres">
      <dgm:prSet presAssocID="{FD200444-5465-405F-9265-5FFC21D40BAF}" presName="compositeShape" presStyleCnt="0">
        <dgm:presLayoutVars>
          <dgm:dir/>
          <dgm:resizeHandles/>
        </dgm:presLayoutVars>
      </dgm:prSet>
      <dgm:spPr/>
      <dgm:t>
        <a:bodyPr/>
        <a:lstStyle/>
        <a:p>
          <a:endParaRPr lang="en-GB"/>
        </a:p>
      </dgm:t>
    </dgm:pt>
    <dgm:pt modelId="{7909CE9B-E5CD-4EFE-BEC2-B25C45E893EB}" type="pres">
      <dgm:prSet presAssocID="{FD200444-5465-405F-9265-5FFC21D40BAF}" presName="pyramid" presStyleLbl="node1" presStyleIdx="0" presStyleCnt="1" custLinFactNeighborX="1048" custLinFactNeighborY="-1613"/>
      <dgm:spPr/>
    </dgm:pt>
    <dgm:pt modelId="{29D5A82F-6C4F-4FEC-AA8A-8BF63DD48FD1}" type="pres">
      <dgm:prSet presAssocID="{FD200444-5465-405F-9265-5FFC21D40BAF}" presName="theList" presStyleCnt="0"/>
      <dgm:spPr/>
    </dgm:pt>
    <dgm:pt modelId="{C24CAD8E-0962-4F8F-9566-8C7733B8AC46}" type="pres">
      <dgm:prSet presAssocID="{8266AC30-57D0-4278-A985-D26E9967D41A}" presName="aNode" presStyleLbl="fgAcc1" presStyleIdx="0" presStyleCnt="8" custScaleX="123077">
        <dgm:presLayoutVars>
          <dgm:bulletEnabled val="1"/>
        </dgm:presLayoutVars>
      </dgm:prSet>
      <dgm:spPr/>
      <dgm:t>
        <a:bodyPr/>
        <a:lstStyle/>
        <a:p>
          <a:endParaRPr lang="es-PE"/>
        </a:p>
      </dgm:t>
    </dgm:pt>
    <dgm:pt modelId="{9F168B4C-1B3D-4A79-9A9D-B99DB0F928F3}" type="pres">
      <dgm:prSet presAssocID="{8266AC30-57D0-4278-A985-D26E9967D41A}" presName="aSpace" presStyleCnt="0"/>
      <dgm:spPr/>
    </dgm:pt>
    <dgm:pt modelId="{43416AE1-6B97-4A82-8B73-C509E0CDD436}" type="pres">
      <dgm:prSet presAssocID="{15929DD2-D726-4518-92F6-80D39CE37B98}" presName="aNode" presStyleLbl="fgAcc1" presStyleIdx="1" presStyleCnt="8" custScaleX="124359">
        <dgm:presLayoutVars>
          <dgm:bulletEnabled val="1"/>
        </dgm:presLayoutVars>
      </dgm:prSet>
      <dgm:spPr/>
      <dgm:t>
        <a:bodyPr/>
        <a:lstStyle/>
        <a:p>
          <a:endParaRPr lang="es-PE"/>
        </a:p>
      </dgm:t>
    </dgm:pt>
    <dgm:pt modelId="{FFDEC78B-2A40-47B0-BFC2-22496A928626}" type="pres">
      <dgm:prSet presAssocID="{15929DD2-D726-4518-92F6-80D39CE37B98}" presName="aSpace" presStyleCnt="0"/>
      <dgm:spPr/>
    </dgm:pt>
    <dgm:pt modelId="{3C80231E-8831-4E7E-AE0F-A0B179664089}" type="pres">
      <dgm:prSet presAssocID="{27401BE1-552A-4D33-9456-39F42A58130E}" presName="aNode" presStyleLbl="fgAcc1" presStyleIdx="2" presStyleCnt="8" custScaleX="125000" custScaleY="142671">
        <dgm:presLayoutVars>
          <dgm:bulletEnabled val="1"/>
        </dgm:presLayoutVars>
      </dgm:prSet>
      <dgm:spPr/>
      <dgm:t>
        <a:bodyPr/>
        <a:lstStyle/>
        <a:p>
          <a:endParaRPr lang="es-PE"/>
        </a:p>
      </dgm:t>
    </dgm:pt>
    <dgm:pt modelId="{612196EB-0903-4AAE-A566-39983F5256AD}" type="pres">
      <dgm:prSet presAssocID="{27401BE1-552A-4D33-9456-39F42A58130E}" presName="aSpace" presStyleCnt="0"/>
      <dgm:spPr/>
    </dgm:pt>
    <dgm:pt modelId="{60F6C46D-4293-471F-95FF-C5B962EDEF42}" type="pres">
      <dgm:prSet presAssocID="{572FA9A9-B9C1-43A8-A08A-688A33515A07}" presName="aNode" presStyleLbl="fgAcc1" presStyleIdx="3" presStyleCnt="8" custScaleX="125321" custLinFactNeighborY="81620">
        <dgm:presLayoutVars>
          <dgm:bulletEnabled val="1"/>
        </dgm:presLayoutVars>
      </dgm:prSet>
      <dgm:spPr/>
      <dgm:t>
        <a:bodyPr/>
        <a:lstStyle/>
        <a:p>
          <a:endParaRPr lang="es-PE"/>
        </a:p>
      </dgm:t>
    </dgm:pt>
    <dgm:pt modelId="{9008F72B-66F9-489F-A363-F0B2CB19813A}" type="pres">
      <dgm:prSet presAssocID="{572FA9A9-B9C1-43A8-A08A-688A33515A07}" presName="aSpace" presStyleCnt="0"/>
      <dgm:spPr/>
    </dgm:pt>
    <dgm:pt modelId="{7DBA8D10-A9D8-4D1B-ADB0-CDB24B5E8E62}" type="pres">
      <dgm:prSet presAssocID="{F762702C-22A3-4DE2-AECF-142A3BAE7B28}" presName="aNode" presStyleLbl="fgAcc1" presStyleIdx="4" presStyleCnt="8" custScaleX="125481" custLinFactY="6848" custLinFactNeighborY="100000">
        <dgm:presLayoutVars>
          <dgm:bulletEnabled val="1"/>
        </dgm:presLayoutVars>
      </dgm:prSet>
      <dgm:spPr/>
      <dgm:t>
        <a:bodyPr/>
        <a:lstStyle/>
        <a:p>
          <a:endParaRPr lang="es-PE"/>
        </a:p>
      </dgm:t>
    </dgm:pt>
    <dgm:pt modelId="{726A6DCF-4806-4374-ABB6-425FCB65B575}" type="pres">
      <dgm:prSet presAssocID="{F762702C-22A3-4DE2-AECF-142A3BAE7B28}" presName="aSpace" presStyleCnt="0"/>
      <dgm:spPr/>
    </dgm:pt>
    <dgm:pt modelId="{41B38DF5-873E-4AFE-811B-67E64D1A366E}" type="pres">
      <dgm:prSet presAssocID="{222A1AA4-74CE-42DE-B792-899B5C6E2B02}" presName="aNode" presStyleLbl="fgAcc1" presStyleIdx="5" presStyleCnt="8" custScaleX="125481" custLinFactY="13695" custLinFactNeighborY="100000">
        <dgm:presLayoutVars>
          <dgm:bulletEnabled val="1"/>
        </dgm:presLayoutVars>
      </dgm:prSet>
      <dgm:spPr/>
      <dgm:t>
        <a:bodyPr/>
        <a:lstStyle/>
        <a:p>
          <a:endParaRPr lang="es-PE"/>
        </a:p>
      </dgm:t>
    </dgm:pt>
    <dgm:pt modelId="{EBCDC986-AA05-46BB-8D69-574DE26C7F1D}" type="pres">
      <dgm:prSet presAssocID="{222A1AA4-74CE-42DE-B792-899B5C6E2B02}" presName="aSpace" presStyleCnt="0"/>
      <dgm:spPr/>
    </dgm:pt>
    <dgm:pt modelId="{DE0DF0CD-9481-4D1F-998E-E2E69BA1E4E1}" type="pres">
      <dgm:prSet presAssocID="{6B7227C6-A514-47BC-99B1-AA1F5DF8B80C}" presName="aNode" presStyleLbl="fgAcc1" presStyleIdx="6" presStyleCnt="8" custScaleX="125481" custLinFactY="20542" custLinFactNeighborY="100000">
        <dgm:presLayoutVars>
          <dgm:bulletEnabled val="1"/>
        </dgm:presLayoutVars>
      </dgm:prSet>
      <dgm:spPr/>
      <dgm:t>
        <a:bodyPr/>
        <a:lstStyle/>
        <a:p>
          <a:endParaRPr lang="es-PE"/>
        </a:p>
      </dgm:t>
    </dgm:pt>
    <dgm:pt modelId="{746B4BD3-A0DC-4470-BF3B-FCB8B2C44569}" type="pres">
      <dgm:prSet presAssocID="{6B7227C6-A514-47BC-99B1-AA1F5DF8B80C}" presName="aSpace" presStyleCnt="0"/>
      <dgm:spPr/>
    </dgm:pt>
    <dgm:pt modelId="{B88C52A8-99EE-47E2-876F-D44895F034CF}" type="pres">
      <dgm:prSet presAssocID="{6AFBFB2B-7F74-4A7F-BD8B-1A3D6AB7DB76}" presName="aNode" presStyleLbl="fgAcc1" presStyleIdx="7" presStyleCnt="8" custScaleX="125561" custLinFactY="27390" custLinFactNeighborY="100000">
        <dgm:presLayoutVars>
          <dgm:bulletEnabled val="1"/>
        </dgm:presLayoutVars>
      </dgm:prSet>
      <dgm:spPr/>
      <dgm:t>
        <a:bodyPr/>
        <a:lstStyle/>
        <a:p>
          <a:endParaRPr lang="en-GB"/>
        </a:p>
      </dgm:t>
    </dgm:pt>
    <dgm:pt modelId="{6AC89DDA-E135-4C82-9068-E72634E0C44B}" type="pres">
      <dgm:prSet presAssocID="{6AFBFB2B-7F74-4A7F-BD8B-1A3D6AB7DB76}" presName="aSpace" presStyleCnt="0"/>
      <dgm:spPr/>
    </dgm:pt>
  </dgm:ptLst>
  <dgm:cxnLst>
    <dgm:cxn modelId="{22D0C206-BE39-437B-BC3D-78059142DE18}" type="presOf" srcId="{8266AC30-57D0-4278-A985-D26E9967D41A}" destId="{C24CAD8E-0962-4F8F-9566-8C7733B8AC46}" srcOrd="0" destOrd="0" presId="urn:microsoft.com/office/officeart/2005/8/layout/pyramid2"/>
    <dgm:cxn modelId="{F2D0EB2C-25F6-4332-A2A8-72A9C29DE2CA}" srcId="{FD200444-5465-405F-9265-5FFC21D40BAF}" destId="{572FA9A9-B9C1-43A8-A08A-688A33515A07}" srcOrd="3" destOrd="0" parTransId="{9DA04AC1-1BE0-4696-B6CA-6C42A26FE937}" sibTransId="{4382C88C-788D-4FCC-8DB4-9CB642047F1C}"/>
    <dgm:cxn modelId="{A8767E7E-E0A3-4402-BEFE-BE3A8040DBBA}" type="presOf" srcId="{27401BE1-552A-4D33-9456-39F42A58130E}" destId="{3C80231E-8831-4E7E-AE0F-A0B179664089}" srcOrd="0" destOrd="0" presId="urn:microsoft.com/office/officeart/2005/8/layout/pyramid2"/>
    <dgm:cxn modelId="{5B5D6B1E-1065-44FA-A5A2-3D7E38AEC760}" type="presOf" srcId="{F762702C-22A3-4DE2-AECF-142A3BAE7B28}" destId="{7DBA8D10-A9D8-4D1B-ADB0-CDB24B5E8E62}" srcOrd="0" destOrd="0" presId="urn:microsoft.com/office/officeart/2005/8/layout/pyramid2"/>
    <dgm:cxn modelId="{968E27F1-8B09-432E-95F4-12973F9840E3}" srcId="{FD200444-5465-405F-9265-5FFC21D40BAF}" destId="{6B7227C6-A514-47BC-99B1-AA1F5DF8B80C}" srcOrd="6" destOrd="0" parTransId="{39CB26BC-9EA8-4F47-A0B0-3C09AD8BAA61}" sibTransId="{E9BEFD55-E32D-429A-ADFB-E0892017A881}"/>
    <dgm:cxn modelId="{BF846E27-8DFC-4A53-9F3C-6CB0366492EA}" srcId="{FD200444-5465-405F-9265-5FFC21D40BAF}" destId="{15929DD2-D726-4518-92F6-80D39CE37B98}" srcOrd="1" destOrd="0" parTransId="{966E2086-C27D-4B04-947E-3370822B86F7}" sibTransId="{E711F962-9EC5-411C-AEA1-9CBCD4C4AFA5}"/>
    <dgm:cxn modelId="{F2EBF6BF-7800-46B3-9E5B-C14EF07F1C9C}" srcId="{FD200444-5465-405F-9265-5FFC21D40BAF}" destId="{222A1AA4-74CE-42DE-B792-899B5C6E2B02}" srcOrd="5" destOrd="0" parTransId="{66ECF3BB-9DE8-43E7-869C-4AECEF27BB53}" sibTransId="{95DC27BB-CCF4-4684-ADF1-37CDFC3EFF26}"/>
    <dgm:cxn modelId="{E2F9C548-9C66-4F7C-B3D3-B44B3DD26FD9}" type="presOf" srcId="{FD200444-5465-405F-9265-5FFC21D40BAF}" destId="{9EFC5922-CF3A-4F1A-9BFB-8307FB82689E}" srcOrd="0" destOrd="0" presId="urn:microsoft.com/office/officeart/2005/8/layout/pyramid2"/>
    <dgm:cxn modelId="{8C3863CC-12C1-470E-9052-503EB77928D6}" srcId="{FD200444-5465-405F-9265-5FFC21D40BAF}" destId="{6AFBFB2B-7F74-4A7F-BD8B-1A3D6AB7DB76}" srcOrd="7" destOrd="0" parTransId="{423E72FF-E463-441F-91C0-E07C7DED71A3}" sibTransId="{6A3043B7-5F6F-4C46-A1AF-BFBE26C5936D}"/>
    <dgm:cxn modelId="{01E64AFC-248C-4F44-BEF8-096BFD0FFF20}" type="presOf" srcId="{15929DD2-D726-4518-92F6-80D39CE37B98}" destId="{43416AE1-6B97-4A82-8B73-C509E0CDD436}" srcOrd="0" destOrd="0" presId="urn:microsoft.com/office/officeart/2005/8/layout/pyramid2"/>
    <dgm:cxn modelId="{9ACCE0D9-5CF0-49E0-8123-CF42C67D4128}" type="presOf" srcId="{222A1AA4-74CE-42DE-B792-899B5C6E2B02}" destId="{41B38DF5-873E-4AFE-811B-67E64D1A366E}" srcOrd="0" destOrd="0" presId="urn:microsoft.com/office/officeart/2005/8/layout/pyramid2"/>
    <dgm:cxn modelId="{457CC2CC-B25A-43F4-8531-AA0C97046E5D}" srcId="{FD200444-5465-405F-9265-5FFC21D40BAF}" destId="{F762702C-22A3-4DE2-AECF-142A3BAE7B28}" srcOrd="4" destOrd="0" parTransId="{AAA1FD32-B1B6-4055-8136-3D9B6E802E7B}" sibTransId="{0F77C8BC-096F-4E27-9099-C16BD56DCD9D}"/>
    <dgm:cxn modelId="{0E738658-345F-48C5-B779-C5EA4F158313}" type="presOf" srcId="{572FA9A9-B9C1-43A8-A08A-688A33515A07}" destId="{60F6C46D-4293-471F-95FF-C5B962EDEF42}" srcOrd="0" destOrd="0" presId="urn:microsoft.com/office/officeart/2005/8/layout/pyramid2"/>
    <dgm:cxn modelId="{A2335779-FC7A-42F3-A3AE-DFD55FBA295C}" srcId="{FD200444-5465-405F-9265-5FFC21D40BAF}" destId="{8266AC30-57D0-4278-A985-D26E9967D41A}" srcOrd="0" destOrd="0" parTransId="{93A64D5F-D8A6-471F-A3E6-1CCD9D8F3B49}" sibTransId="{4E03D494-5AE4-4F39-911C-C2CA51E28283}"/>
    <dgm:cxn modelId="{33F5031B-AA99-494A-B246-A464BC5E9D4B}" srcId="{FD200444-5465-405F-9265-5FFC21D40BAF}" destId="{27401BE1-552A-4D33-9456-39F42A58130E}" srcOrd="2" destOrd="0" parTransId="{766311AF-E3CC-4B8F-B54B-381017FFE259}" sibTransId="{E658DA1E-56BA-431F-893C-F2E328F2AE9F}"/>
    <dgm:cxn modelId="{2674FBC8-2BC4-454A-8D38-4EEFC448EFE3}" type="presOf" srcId="{6B7227C6-A514-47BC-99B1-AA1F5DF8B80C}" destId="{DE0DF0CD-9481-4D1F-998E-E2E69BA1E4E1}" srcOrd="0" destOrd="0" presId="urn:microsoft.com/office/officeart/2005/8/layout/pyramid2"/>
    <dgm:cxn modelId="{F009E444-0ACA-4B0F-BA9A-E72939566D8F}" type="presOf" srcId="{6AFBFB2B-7F74-4A7F-BD8B-1A3D6AB7DB76}" destId="{B88C52A8-99EE-47E2-876F-D44895F034CF}" srcOrd="0" destOrd="0" presId="urn:microsoft.com/office/officeart/2005/8/layout/pyramid2"/>
    <dgm:cxn modelId="{E0855BFF-2569-472D-915D-796F5637D79D}" type="presParOf" srcId="{9EFC5922-CF3A-4F1A-9BFB-8307FB82689E}" destId="{7909CE9B-E5CD-4EFE-BEC2-B25C45E893EB}" srcOrd="0" destOrd="0" presId="urn:microsoft.com/office/officeart/2005/8/layout/pyramid2"/>
    <dgm:cxn modelId="{3B768754-C62E-4420-AED2-93599C7188FB}" type="presParOf" srcId="{9EFC5922-CF3A-4F1A-9BFB-8307FB82689E}" destId="{29D5A82F-6C4F-4FEC-AA8A-8BF63DD48FD1}" srcOrd="1" destOrd="0" presId="urn:microsoft.com/office/officeart/2005/8/layout/pyramid2"/>
    <dgm:cxn modelId="{88D277C9-30BC-46BC-A8EC-91FADA422E98}" type="presParOf" srcId="{29D5A82F-6C4F-4FEC-AA8A-8BF63DD48FD1}" destId="{C24CAD8E-0962-4F8F-9566-8C7733B8AC46}" srcOrd="0" destOrd="0" presId="urn:microsoft.com/office/officeart/2005/8/layout/pyramid2"/>
    <dgm:cxn modelId="{8617578C-9042-4ED8-A6FA-34B43E1635A6}" type="presParOf" srcId="{29D5A82F-6C4F-4FEC-AA8A-8BF63DD48FD1}" destId="{9F168B4C-1B3D-4A79-9A9D-B99DB0F928F3}" srcOrd="1" destOrd="0" presId="urn:microsoft.com/office/officeart/2005/8/layout/pyramid2"/>
    <dgm:cxn modelId="{0219DB86-12C3-4355-8786-59580164C030}" type="presParOf" srcId="{29D5A82F-6C4F-4FEC-AA8A-8BF63DD48FD1}" destId="{43416AE1-6B97-4A82-8B73-C509E0CDD436}" srcOrd="2" destOrd="0" presId="urn:microsoft.com/office/officeart/2005/8/layout/pyramid2"/>
    <dgm:cxn modelId="{543885C6-F1A8-43AD-B9FF-A55FC96081BF}" type="presParOf" srcId="{29D5A82F-6C4F-4FEC-AA8A-8BF63DD48FD1}" destId="{FFDEC78B-2A40-47B0-BFC2-22496A928626}" srcOrd="3" destOrd="0" presId="urn:microsoft.com/office/officeart/2005/8/layout/pyramid2"/>
    <dgm:cxn modelId="{2847E726-A356-4C69-8F3D-B0E37D97EB71}" type="presParOf" srcId="{29D5A82F-6C4F-4FEC-AA8A-8BF63DD48FD1}" destId="{3C80231E-8831-4E7E-AE0F-A0B179664089}" srcOrd="4" destOrd="0" presId="urn:microsoft.com/office/officeart/2005/8/layout/pyramid2"/>
    <dgm:cxn modelId="{C4058C63-CE3E-44C2-AC5C-138596899F45}" type="presParOf" srcId="{29D5A82F-6C4F-4FEC-AA8A-8BF63DD48FD1}" destId="{612196EB-0903-4AAE-A566-39983F5256AD}" srcOrd="5" destOrd="0" presId="urn:microsoft.com/office/officeart/2005/8/layout/pyramid2"/>
    <dgm:cxn modelId="{8EDBD79D-1ED6-4E54-95E9-8731977B9042}" type="presParOf" srcId="{29D5A82F-6C4F-4FEC-AA8A-8BF63DD48FD1}" destId="{60F6C46D-4293-471F-95FF-C5B962EDEF42}" srcOrd="6" destOrd="0" presId="urn:microsoft.com/office/officeart/2005/8/layout/pyramid2"/>
    <dgm:cxn modelId="{279831F6-4963-43AA-90E3-76EC86DADF8F}" type="presParOf" srcId="{29D5A82F-6C4F-4FEC-AA8A-8BF63DD48FD1}" destId="{9008F72B-66F9-489F-A363-F0B2CB19813A}" srcOrd="7" destOrd="0" presId="urn:microsoft.com/office/officeart/2005/8/layout/pyramid2"/>
    <dgm:cxn modelId="{C3EA5910-C7BF-449D-BA02-D6208AC86971}" type="presParOf" srcId="{29D5A82F-6C4F-4FEC-AA8A-8BF63DD48FD1}" destId="{7DBA8D10-A9D8-4D1B-ADB0-CDB24B5E8E62}" srcOrd="8" destOrd="0" presId="urn:microsoft.com/office/officeart/2005/8/layout/pyramid2"/>
    <dgm:cxn modelId="{28F44218-54AD-4CFF-BF61-8618BFA51E6C}" type="presParOf" srcId="{29D5A82F-6C4F-4FEC-AA8A-8BF63DD48FD1}" destId="{726A6DCF-4806-4374-ABB6-425FCB65B575}" srcOrd="9" destOrd="0" presId="urn:microsoft.com/office/officeart/2005/8/layout/pyramid2"/>
    <dgm:cxn modelId="{5E321390-D94E-4D42-BC23-08274DE33EC8}" type="presParOf" srcId="{29D5A82F-6C4F-4FEC-AA8A-8BF63DD48FD1}" destId="{41B38DF5-873E-4AFE-811B-67E64D1A366E}" srcOrd="10" destOrd="0" presId="urn:microsoft.com/office/officeart/2005/8/layout/pyramid2"/>
    <dgm:cxn modelId="{09D120E9-2DED-4700-8734-B38444DF6E54}" type="presParOf" srcId="{29D5A82F-6C4F-4FEC-AA8A-8BF63DD48FD1}" destId="{EBCDC986-AA05-46BB-8D69-574DE26C7F1D}" srcOrd="11" destOrd="0" presId="urn:microsoft.com/office/officeart/2005/8/layout/pyramid2"/>
    <dgm:cxn modelId="{2CD99DA8-5B02-4D88-B975-E5EF20C6E621}" type="presParOf" srcId="{29D5A82F-6C4F-4FEC-AA8A-8BF63DD48FD1}" destId="{DE0DF0CD-9481-4D1F-998E-E2E69BA1E4E1}" srcOrd="12" destOrd="0" presId="urn:microsoft.com/office/officeart/2005/8/layout/pyramid2"/>
    <dgm:cxn modelId="{9F7B2733-1C9D-4307-9B9B-9F2DA55452FD}" type="presParOf" srcId="{29D5A82F-6C4F-4FEC-AA8A-8BF63DD48FD1}" destId="{746B4BD3-A0DC-4470-BF3B-FCB8B2C44569}" srcOrd="13" destOrd="0" presId="urn:microsoft.com/office/officeart/2005/8/layout/pyramid2"/>
    <dgm:cxn modelId="{4BA599ED-D2D2-4456-B273-478DB8E6CC89}" type="presParOf" srcId="{29D5A82F-6C4F-4FEC-AA8A-8BF63DD48FD1}" destId="{B88C52A8-99EE-47E2-876F-D44895F034CF}" srcOrd="14" destOrd="0" presId="urn:microsoft.com/office/officeart/2005/8/layout/pyramid2"/>
    <dgm:cxn modelId="{01139F5A-CD9E-40BC-94C4-4B9A69884117}" type="presParOf" srcId="{29D5A82F-6C4F-4FEC-AA8A-8BF63DD48FD1}" destId="{6AC89DDA-E135-4C82-9068-E72634E0C44B}" srcOrd="15" destOrd="0" presId="urn:microsoft.com/office/officeart/2005/8/layout/pyramid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E4B0CB-B66C-4B24-BCA1-5852A1CB5442}">
      <dsp:nvSpPr>
        <dsp:cNvPr id="0" name=""/>
        <dsp:cNvSpPr/>
      </dsp:nvSpPr>
      <dsp:spPr>
        <a:xfrm>
          <a:off x="0" y="659567"/>
          <a:ext cx="6572296" cy="2826573"/>
        </a:xfrm>
        <a:prstGeom prst="roundRect">
          <a:avLst/>
        </a:prstGeom>
        <a:solidFill>
          <a:schemeClr val="accent1">
            <a:alpha val="90000"/>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ES" sz="2400" kern="1200" dirty="0" smtClean="0">
              <a:latin typeface="Arial" pitchFamily="34" charset="0"/>
              <a:cs typeface="Arial" pitchFamily="34" charset="0"/>
            </a:rPr>
            <a:t>Al final de este módulo los participantes habrán recibido los conocimientos y las guías necesarias para familiarizarse con los ítems que deben ser evaluados durante las inspecciones en rampa de acuerdo con los requerimientos del Programa IDISR.</a:t>
          </a:r>
          <a:endParaRPr lang="es-PE" sz="2400" b="0" kern="1200" dirty="0" smtClean="0">
            <a:latin typeface="Arial" pitchFamily="34" charset="0"/>
            <a:cs typeface="Arial" pitchFamily="34" charset="0"/>
          </a:endParaRPr>
        </a:p>
      </dsp:txBody>
      <dsp:txXfrm>
        <a:off x="0" y="659567"/>
        <a:ext cx="6572296" cy="282657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09CE9B-E5CD-4EFE-BEC2-B25C45E893EB}">
      <dsp:nvSpPr>
        <dsp:cNvPr id="0" name=""/>
        <dsp:cNvSpPr/>
      </dsp:nvSpPr>
      <dsp:spPr>
        <a:xfrm>
          <a:off x="974171" y="0"/>
          <a:ext cx="4286280" cy="4286280"/>
        </a:xfrm>
        <a:prstGeom prst="triangle">
          <a:avLst/>
        </a:prstGeom>
        <a:solidFill>
          <a:schemeClr val="accent1">
            <a:alpha val="9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C24CAD8E-0962-4F8F-9566-8C7733B8AC46}">
      <dsp:nvSpPr>
        <dsp:cNvPr id="0" name=""/>
        <dsp:cNvSpPr/>
      </dsp:nvSpPr>
      <dsp:spPr>
        <a:xfrm>
          <a:off x="2750919" y="429046"/>
          <a:ext cx="3429026" cy="380909"/>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latin typeface="Arial" pitchFamily="34" charset="0"/>
              <a:cs typeface="Arial" pitchFamily="34" charset="0"/>
            </a:rPr>
            <a:t>Objetivos del módulo</a:t>
          </a:r>
          <a:endParaRPr lang="es-PE" sz="1700" kern="1200" dirty="0">
            <a:latin typeface="Arial" pitchFamily="34" charset="0"/>
            <a:cs typeface="Arial" pitchFamily="34" charset="0"/>
          </a:endParaRPr>
        </a:p>
      </dsp:txBody>
      <dsp:txXfrm>
        <a:off x="2750919" y="429046"/>
        <a:ext cx="3429026" cy="380909"/>
      </dsp:txXfrm>
    </dsp:sp>
    <dsp:sp modelId="{43416AE1-6B97-4A82-8B73-C509E0CDD436}">
      <dsp:nvSpPr>
        <dsp:cNvPr id="0" name=""/>
        <dsp:cNvSpPr/>
      </dsp:nvSpPr>
      <dsp:spPr>
        <a:xfrm>
          <a:off x="2733060" y="857569"/>
          <a:ext cx="3464743" cy="380909"/>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5714"/>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latin typeface="Arial" pitchFamily="34" charset="0"/>
              <a:cs typeface="Arial" pitchFamily="34" charset="0"/>
            </a:rPr>
            <a:t>Cabina de pilotaje</a:t>
          </a:r>
          <a:endParaRPr lang="es-PE" sz="1700" kern="1200" dirty="0">
            <a:latin typeface="Arial" pitchFamily="34" charset="0"/>
            <a:cs typeface="Arial" pitchFamily="34" charset="0"/>
          </a:endParaRPr>
        </a:p>
      </dsp:txBody>
      <dsp:txXfrm>
        <a:off x="2733060" y="857569"/>
        <a:ext cx="3464743" cy="380909"/>
      </dsp:txXfrm>
    </dsp:sp>
    <dsp:sp modelId="{3C80231E-8831-4E7E-AE0F-A0B179664089}">
      <dsp:nvSpPr>
        <dsp:cNvPr id="0" name=""/>
        <dsp:cNvSpPr/>
      </dsp:nvSpPr>
      <dsp:spPr>
        <a:xfrm>
          <a:off x="2724131" y="1286093"/>
          <a:ext cx="3482602" cy="380909"/>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11429"/>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latin typeface="Arial" pitchFamily="34" charset="0"/>
              <a:cs typeface="Arial" pitchFamily="34" charset="0"/>
            </a:rPr>
            <a:t>Cabina de pasajeros e ítems de seguridad</a:t>
          </a:r>
          <a:endParaRPr lang="es-PE" sz="1700" kern="1200" dirty="0">
            <a:latin typeface="Arial" pitchFamily="34" charset="0"/>
            <a:cs typeface="Arial" pitchFamily="34" charset="0"/>
          </a:endParaRPr>
        </a:p>
      </dsp:txBody>
      <dsp:txXfrm>
        <a:off x="2724131" y="1286093"/>
        <a:ext cx="3482602" cy="380909"/>
      </dsp:txXfrm>
    </dsp:sp>
    <dsp:sp modelId="{60F6C46D-4293-471F-95FF-C5B962EDEF42}">
      <dsp:nvSpPr>
        <dsp:cNvPr id="0" name=""/>
        <dsp:cNvSpPr/>
      </dsp:nvSpPr>
      <dsp:spPr>
        <a:xfrm>
          <a:off x="2719659" y="1714616"/>
          <a:ext cx="3491545" cy="380909"/>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1714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latin typeface="Arial" pitchFamily="34" charset="0"/>
              <a:cs typeface="Arial" pitchFamily="34" charset="0"/>
            </a:rPr>
            <a:t>Condición externa del avión</a:t>
          </a:r>
          <a:endParaRPr lang="es-PE" sz="1700" kern="1200" dirty="0">
            <a:latin typeface="Arial" pitchFamily="34" charset="0"/>
            <a:cs typeface="Arial" pitchFamily="34" charset="0"/>
          </a:endParaRPr>
        </a:p>
      </dsp:txBody>
      <dsp:txXfrm>
        <a:off x="2719659" y="1714616"/>
        <a:ext cx="3491545" cy="380909"/>
      </dsp:txXfrm>
    </dsp:sp>
    <dsp:sp modelId="{7DBA8D10-A9D8-4D1B-ADB0-CDB24B5E8E62}">
      <dsp:nvSpPr>
        <dsp:cNvPr id="0" name=""/>
        <dsp:cNvSpPr/>
      </dsp:nvSpPr>
      <dsp:spPr>
        <a:xfrm>
          <a:off x="2717430" y="2143140"/>
          <a:ext cx="3496003" cy="380909"/>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2285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PE" sz="1700" kern="1200" dirty="0" smtClean="0">
              <a:latin typeface="Arial" pitchFamily="34" charset="0"/>
              <a:cs typeface="Arial" pitchFamily="34" charset="0"/>
            </a:rPr>
            <a:t>Carga y compartimiento de carga</a:t>
          </a:r>
          <a:endParaRPr lang="es-PE" sz="1700" kern="1200" dirty="0">
            <a:latin typeface="Arial" pitchFamily="34" charset="0"/>
            <a:cs typeface="Arial" pitchFamily="34" charset="0"/>
          </a:endParaRPr>
        </a:p>
      </dsp:txBody>
      <dsp:txXfrm>
        <a:off x="2717430" y="2143140"/>
        <a:ext cx="3496003" cy="380909"/>
      </dsp:txXfrm>
    </dsp:sp>
    <dsp:sp modelId="{41B38DF5-873E-4AFE-811B-67E64D1A366E}">
      <dsp:nvSpPr>
        <dsp:cNvPr id="0" name=""/>
        <dsp:cNvSpPr/>
      </dsp:nvSpPr>
      <dsp:spPr>
        <a:xfrm>
          <a:off x="2717430" y="2571663"/>
          <a:ext cx="3496003" cy="380909"/>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28571"/>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PE" sz="1700" kern="1200" dirty="0" smtClean="0">
              <a:latin typeface="Arial" pitchFamily="34" charset="0"/>
              <a:cs typeface="Arial" pitchFamily="34" charset="0"/>
            </a:rPr>
            <a:t>General</a:t>
          </a:r>
          <a:endParaRPr lang="es-PE" sz="1700" kern="1200" dirty="0">
            <a:latin typeface="Arial" pitchFamily="34" charset="0"/>
            <a:cs typeface="Arial" pitchFamily="34" charset="0"/>
          </a:endParaRPr>
        </a:p>
      </dsp:txBody>
      <dsp:txXfrm>
        <a:off x="2717430" y="2571663"/>
        <a:ext cx="3496003" cy="380909"/>
      </dsp:txXfrm>
    </dsp:sp>
    <dsp:sp modelId="{DE0DF0CD-9481-4D1F-998E-E2E69BA1E4E1}">
      <dsp:nvSpPr>
        <dsp:cNvPr id="0" name=""/>
        <dsp:cNvSpPr/>
      </dsp:nvSpPr>
      <dsp:spPr>
        <a:xfrm>
          <a:off x="2717430" y="3000186"/>
          <a:ext cx="3496003" cy="380909"/>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34286"/>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PE" sz="1700" kern="1200" dirty="0" smtClean="0">
              <a:latin typeface="Arial" pitchFamily="34" charset="0"/>
              <a:cs typeface="Arial" pitchFamily="34" charset="0"/>
            </a:rPr>
            <a:t>Resumen</a:t>
          </a:r>
          <a:endParaRPr lang="es-PE" sz="1700" kern="1200" dirty="0">
            <a:latin typeface="Arial" pitchFamily="34" charset="0"/>
            <a:cs typeface="Arial" pitchFamily="34" charset="0"/>
          </a:endParaRPr>
        </a:p>
      </dsp:txBody>
      <dsp:txXfrm>
        <a:off x="2717430" y="3000186"/>
        <a:ext cx="3496003" cy="380909"/>
      </dsp:txXfrm>
    </dsp:sp>
    <dsp:sp modelId="{B88C52A8-99EE-47E2-876F-D44895F034CF}">
      <dsp:nvSpPr>
        <dsp:cNvPr id="0" name=""/>
        <dsp:cNvSpPr/>
      </dsp:nvSpPr>
      <dsp:spPr>
        <a:xfrm>
          <a:off x="2716316" y="3428710"/>
          <a:ext cx="3498232" cy="380909"/>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PE" sz="1700" kern="1200" dirty="0" smtClean="0">
              <a:latin typeface="Arial" pitchFamily="34" charset="0"/>
              <a:cs typeface="Arial" pitchFamily="34" charset="0"/>
            </a:rPr>
            <a:t>Preguntas</a:t>
          </a:r>
          <a:endParaRPr lang="es-PE" sz="1700" kern="1200" dirty="0">
            <a:latin typeface="Arial" pitchFamily="34" charset="0"/>
            <a:cs typeface="Arial" pitchFamily="34" charset="0"/>
          </a:endParaRPr>
        </a:p>
      </dsp:txBody>
      <dsp:txXfrm>
        <a:off x="2716316" y="3428710"/>
        <a:ext cx="3498232" cy="3809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PE"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E807E90-40D0-48E1-AE6A-C70854AA38BD}" type="datetimeFigureOut">
              <a:rPr lang="es-PE"/>
              <a:pPr>
                <a:defRPr/>
              </a:pPr>
              <a:t>29/07/2011</a:t>
            </a:fld>
            <a:endParaRPr lang="es-P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PE"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E53596A-A34A-4580-B440-340BE5A5FBC9}" type="slidenum">
              <a:rPr lang="es-PE"/>
              <a:pPr>
                <a:defRPr/>
              </a:pPr>
              <a:t>‹Nº›</a:t>
            </a:fld>
            <a:endParaRPr lang="es-PE"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1</a:t>
            </a:fld>
            <a:endParaRPr lang="es-P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a:ln/>
        </p:spPr>
      </p:sp>
      <p:sp>
        <p:nvSpPr>
          <p:cNvPr id="132099"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a:ln/>
        </p:spPr>
      </p:sp>
      <p:sp>
        <p:nvSpPr>
          <p:cNvPr id="133123"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a:ln/>
        </p:spPr>
      </p:sp>
      <p:sp>
        <p:nvSpPr>
          <p:cNvPr id="134147"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a:ln/>
        </p:spPr>
      </p:sp>
      <p:sp>
        <p:nvSpPr>
          <p:cNvPr id="134147"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a:ln/>
        </p:spPr>
      </p:sp>
      <p:sp>
        <p:nvSpPr>
          <p:cNvPr id="134147"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a:ln/>
        </p:spPr>
      </p:sp>
      <p:sp>
        <p:nvSpPr>
          <p:cNvPr id="134147"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a:ln/>
        </p:spPr>
      </p:sp>
      <p:sp>
        <p:nvSpPr>
          <p:cNvPr id="135171" name="Rectangle 3"/>
          <p:cNvSpPr>
            <a:spLocks noGrp="1"/>
          </p:cNvSpPr>
          <p:nvPr>
            <p:ph type="body" idx="1"/>
          </p:nvPr>
        </p:nvSpPr>
        <p:spPr>
          <a:noFill/>
          <a:ln/>
        </p:spPr>
        <p:txBody>
          <a:bodyPr/>
          <a:lstStyle/>
          <a:p>
            <a:endParaRPr lang="th-TH"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a:ln/>
        </p:spPr>
      </p:sp>
      <p:sp>
        <p:nvSpPr>
          <p:cNvPr id="136195"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a:ln/>
        </p:spPr>
      </p:sp>
      <p:sp>
        <p:nvSpPr>
          <p:cNvPr id="137219"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a:ln/>
        </p:spPr>
      </p:sp>
      <p:sp>
        <p:nvSpPr>
          <p:cNvPr id="138243"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2</a:t>
            </a:fld>
            <a:endParaRPr lang="es-P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a:ln/>
        </p:spPr>
      </p:sp>
      <p:sp>
        <p:nvSpPr>
          <p:cNvPr id="139267"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a:ln/>
        </p:spPr>
      </p:sp>
      <p:sp>
        <p:nvSpPr>
          <p:cNvPr id="140291"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a:ln/>
        </p:spPr>
      </p:sp>
      <p:sp>
        <p:nvSpPr>
          <p:cNvPr id="138243"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a:ln/>
        </p:spPr>
      </p:sp>
      <p:sp>
        <p:nvSpPr>
          <p:cNvPr id="141315"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a:ln/>
        </p:spPr>
      </p:sp>
      <p:sp>
        <p:nvSpPr>
          <p:cNvPr id="142339"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a:ln/>
        </p:spPr>
      </p:sp>
      <p:sp>
        <p:nvSpPr>
          <p:cNvPr id="138243"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a:ln/>
        </p:spPr>
      </p:sp>
      <p:sp>
        <p:nvSpPr>
          <p:cNvPr id="143363"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dirty="0" smtClean="0"/>
          </a:p>
        </p:txBody>
      </p:sp>
      <p:sp>
        <p:nvSpPr>
          <p:cNvPr id="144388" name="Slide Number Placeholder 3"/>
          <p:cNvSpPr>
            <a:spLocks noGrp="1"/>
          </p:cNvSpPr>
          <p:nvPr>
            <p:ph type="sldNum" sz="quarter" idx="5"/>
          </p:nvPr>
        </p:nvSpPr>
        <p:spPr>
          <a:noFill/>
        </p:spPr>
        <p:txBody>
          <a:bodyPr/>
          <a:lstStyle/>
          <a:p>
            <a:fld id="{0D381FEC-CFA0-4E62-8F7B-317ADACF7F0F}" type="slidenum">
              <a:rPr lang="en-CA" smtClean="0"/>
              <a:pPr/>
              <a:t>27</a:t>
            </a:fld>
            <a:endParaRPr lang="en-CA"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a:ln/>
        </p:spPr>
      </p:sp>
      <p:sp>
        <p:nvSpPr>
          <p:cNvPr id="145411"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a:ln/>
        </p:spPr>
      </p:sp>
      <p:sp>
        <p:nvSpPr>
          <p:cNvPr id="145411"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3</a:t>
            </a:fld>
            <a:endParaRPr lang="es-P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a:ln/>
        </p:spPr>
      </p:sp>
      <p:sp>
        <p:nvSpPr>
          <p:cNvPr id="145411"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a:ln/>
        </p:spPr>
      </p:sp>
      <p:sp>
        <p:nvSpPr>
          <p:cNvPr id="138243"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dirty="0" smtClean="0"/>
          </a:p>
        </p:txBody>
      </p:sp>
      <p:sp>
        <p:nvSpPr>
          <p:cNvPr id="146436" name="Slide Number Placeholder 3"/>
          <p:cNvSpPr>
            <a:spLocks noGrp="1"/>
          </p:cNvSpPr>
          <p:nvPr>
            <p:ph type="sldNum" sz="quarter" idx="5"/>
          </p:nvPr>
        </p:nvSpPr>
        <p:spPr>
          <a:noFill/>
        </p:spPr>
        <p:txBody>
          <a:bodyPr/>
          <a:lstStyle/>
          <a:p>
            <a:fld id="{2F4A02D0-AC97-4607-A9AE-23B2BA028572}" type="slidenum">
              <a:rPr lang="en-CA" smtClean="0"/>
              <a:pPr/>
              <a:t>32</a:t>
            </a:fld>
            <a:endParaRPr lang="en-CA"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a:ln/>
        </p:spPr>
      </p:sp>
      <p:sp>
        <p:nvSpPr>
          <p:cNvPr id="147459"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a:ln/>
        </p:spPr>
      </p:sp>
      <p:sp>
        <p:nvSpPr>
          <p:cNvPr id="138243"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dirty="0" smtClean="0"/>
          </a:p>
        </p:txBody>
      </p:sp>
      <p:sp>
        <p:nvSpPr>
          <p:cNvPr id="148484" name="Slide Number Placeholder 3"/>
          <p:cNvSpPr>
            <a:spLocks noGrp="1"/>
          </p:cNvSpPr>
          <p:nvPr>
            <p:ph type="sldNum" sz="quarter" idx="5"/>
          </p:nvPr>
        </p:nvSpPr>
        <p:spPr>
          <a:noFill/>
        </p:spPr>
        <p:txBody>
          <a:bodyPr/>
          <a:lstStyle/>
          <a:p>
            <a:fld id="{D279AFF5-0D9A-444C-92B8-E0B8E4C679AF}" type="slidenum">
              <a:rPr lang="en-CA" smtClean="0"/>
              <a:pPr/>
              <a:t>35</a:t>
            </a:fld>
            <a:endParaRPr lang="en-CA"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TextEdit="1"/>
          </p:cNvSpPr>
          <p:nvPr>
            <p:ph type="sldImg"/>
          </p:nvPr>
        </p:nvSpPr>
        <p:spPr>
          <a:ln/>
        </p:spPr>
      </p:sp>
      <p:sp>
        <p:nvSpPr>
          <p:cNvPr id="149507"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dirty="0" smtClean="0"/>
          </a:p>
        </p:txBody>
      </p:sp>
      <p:sp>
        <p:nvSpPr>
          <p:cNvPr id="150532" name="Slide Number Placeholder 3"/>
          <p:cNvSpPr>
            <a:spLocks noGrp="1"/>
          </p:cNvSpPr>
          <p:nvPr>
            <p:ph type="sldNum" sz="quarter" idx="5"/>
          </p:nvPr>
        </p:nvSpPr>
        <p:spPr>
          <a:noFill/>
        </p:spPr>
        <p:txBody>
          <a:bodyPr/>
          <a:lstStyle/>
          <a:p>
            <a:fld id="{0061DED2-ADBF-475E-886B-C9092F9C11CD}" type="slidenum">
              <a:rPr lang="en-CA" smtClean="0"/>
              <a:pPr/>
              <a:t>37</a:t>
            </a:fld>
            <a:endParaRPr lang="en-CA"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dirty="0" smtClean="0"/>
          </a:p>
        </p:txBody>
      </p:sp>
      <p:sp>
        <p:nvSpPr>
          <p:cNvPr id="150532" name="Slide Number Placeholder 3"/>
          <p:cNvSpPr>
            <a:spLocks noGrp="1"/>
          </p:cNvSpPr>
          <p:nvPr>
            <p:ph type="sldNum" sz="quarter" idx="5"/>
          </p:nvPr>
        </p:nvSpPr>
        <p:spPr>
          <a:noFill/>
        </p:spPr>
        <p:txBody>
          <a:bodyPr/>
          <a:lstStyle/>
          <a:p>
            <a:fld id="{0061DED2-ADBF-475E-886B-C9092F9C11CD}" type="slidenum">
              <a:rPr lang="en-CA" smtClean="0"/>
              <a:pPr/>
              <a:t>38</a:t>
            </a:fld>
            <a:endParaRPr lang="en-CA"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dirty="0" smtClean="0"/>
          </a:p>
        </p:txBody>
      </p:sp>
      <p:sp>
        <p:nvSpPr>
          <p:cNvPr id="150532" name="Slide Number Placeholder 3"/>
          <p:cNvSpPr>
            <a:spLocks noGrp="1"/>
          </p:cNvSpPr>
          <p:nvPr>
            <p:ph type="sldNum" sz="quarter" idx="5"/>
          </p:nvPr>
        </p:nvSpPr>
        <p:spPr>
          <a:noFill/>
        </p:spPr>
        <p:txBody>
          <a:bodyPr/>
          <a:lstStyle/>
          <a:p>
            <a:fld id="{0061DED2-ADBF-475E-886B-C9092F9C11CD}" type="slidenum">
              <a:rPr lang="en-CA" smtClean="0"/>
              <a:pPr/>
              <a:t>39</a:t>
            </a:fld>
            <a:endParaRPr lang="en-CA"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a:ln/>
        </p:spPr>
      </p:sp>
      <p:sp>
        <p:nvSpPr>
          <p:cNvPr id="126979"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a:ln/>
        </p:spPr>
      </p:sp>
      <p:sp>
        <p:nvSpPr>
          <p:cNvPr id="151555"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a:ln/>
        </p:spPr>
      </p:sp>
      <p:sp>
        <p:nvSpPr>
          <p:cNvPr id="152579"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a:ln/>
        </p:spPr>
      </p:sp>
      <p:sp>
        <p:nvSpPr>
          <p:cNvPr id="153603"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a:ln/>
        </p:spPr>
      </p:sp>
      <p:sp>
        <p:nvSpPr>
          <p:cNvPr id="154627"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TextEdit="1"/>
          </p:cNvSpPr>
          <p:nvPr>
            <p:ph type="sldImg"/>
          </p:nvPr>
        </p:nvSpPr>
        <p:spPr>
          <a:ln/>
        </p:spPr>
      </p:sp>
      <p:sp>
        <p:nvSpPr>
          <p:cNvPr id="155651"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a:ln/>
        </p:spPr>
      </p:sp>
      <p:sp>
        <p:nvSpPr>
          <p:cNvPr id="138243"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TextEdit="1"/>
          </p:cNvSpPr>
          <p:nvPr>
            <p:ph type="sldImg"/>
          </p:nvPr>
        </p:nvSpPr>
        <p:spPr>
          <a:ln/>
        </p:spPr>
      </p:sp>
      <p:sp>
        <p:nvSpPr>
          <p:cNvPr id="156675"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TextEdit="1"/>
          </p:cNvSpPr>
          <p:nvPr>
            <p:ph type="sldImg"/>
          </p:nvPr>
        </p:nvSpPr>
        <p:spPr>
          <a:ln/>
        </p:spPr>
      </p:sp>
      <p:sp>
        <p:nvSpPr>
          <p:cNvPr id="157699"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a:ln/>
        </p:spPr>
      </p:sp>
      <p:sp>
        <p:nvSpPr>
          <p:cNvPr id="158723"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a:ln/>
        </p:spPr>
      </p:sp>
      <p:sp>
        <p:nvSpPr>
          <p:cNvPr id="159747"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a:ln/>
        </p:spPr>
      </p:sp>
      <p:sp>
        <p:nvSpPr>
          <p:cNvPr id="126979"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a:ln/>
        </p:spPr>
      </p:sp>
      <p:sp>
        <p:nvSpPr>
          <p:cNvPr id="160771" name="Rectangle 3"/>
          <p:cNvSpPr>
            <a:spLocks noGrp="1"/>
          </p:cNvSpPr>
          <p:nvPr>
            <p:ph type="body" idx="1"/>
          </p:nvPr>
        </p:nvSpPr>
        <p:spPr>
          <a:noFill/>
          <a:ln/>
        </p:spPr>
        <p:txBody>
          <a:bodyPr/>
          <a:lstStyle/>
          <a:p>
            <a:endParaRPr lang="th-TH"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a:ln/>
        </p:spPr>
      </p:sp>
      <p:sp>
        <p:nvSpPr>
          <p:cNvPr id="161795"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a:ln/>
        </p:spPr>
      </p:sp>
      <p:sp>
        <p:nvSpPr>
          <p:cNvPr id="160771" name="Rectangle 3"/>
          <p:cNvSpPr>
            <a:spLocks noGrp="1"/>
          </p:cNvSpPr>
          <p:nvPr>
            <p:ph type="body" idx="1"/>
          </p:nvPr>
        </p:nvSpPr>
        <p:spPr>
          <a:noFill/>
          <a:ln/>
        </p:spPr>
        <p:txBody>
          <a:bodyPr/>
          <a:lstStyle/>
          <a:p>
            <a:endParaRPr lang="th-TH"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a:ln/>
        </p:spPr>
      </p:sp>
      <p:sp>
        <p:nvSpPr>
          <p:cNvPr id="162819"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a:ln/>
        </p:spPr>
      </p:sp>
      <p:sp>
        <p:nvSpPr>
          <p:cNvPr id="163843" name="Rectangle 3"/>
          <p:cNvSpPr>
            <a:spLocks noGrp="1"/>
          </p:cNvSpPr>
          <p:nvPr>
            <p:ph type="body" idx="1"/>
          </p:nvPr>
        </p:nvSpPr>
        <p:spPr>
          <a:noFill/>
          <a:ln/>
        </p:spPr>
        <p:txBody>
          <a:bodyPr/>
          <a:lstStyle/>
          <a:p>
            <a:endParaRPr lang="th-TH"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a:ln/>
        </p:spPr>
      </p:sp>
      <p:sp>
        <p:nvSpPr>
          <p:cNvPr id="164867"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a:ln/>
        </p:spPr>
      </p:sp>
      <p:sp>
        <p:nvSpPr>
          <p:cNvPr id="163843" name="Rectangle 3"/>
          <p:cNvSpPr>
            <a:spLocks noGrp="1"/>
          </p:cNvSpPr>
          <p:nvPr>
            <p:ph type="body" idx="1"/>
          </p:nvPr>
        </p:nvSpPr>
        <p:spPr>
          <a:noFill/>
          <a:ln/>
        </p:spPr>
        <p:txBody>
          <a:bodyPr/>
          <a:lstStyle/>
          <a:p>
            <a:endParaRPr lang="th-TH"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57</a:t>
            </a:fld>
            <a:endParaRPr lang="es-PE"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58</a:t>
            </a:fld>
            <a:endParaRPr lang="es-PE"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59</a:t>
            </a:fld>
            <a:endParaRPr lang="es-P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a:ln/>
        </p:spPr>
      </p:sp>
      <p:sp>
        <p:nvSpPr>
          <p:cNvPr id="128003"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a:ln/>
        </p:spPr>
      </p:sp>
      <p:sp>
        <p:nvSpPr>
          <p:cNvPr id="129027" name="Rectangle 3"/>
          <p:cNvSpPr>
            <a:spLocks noGrp="1"/>
          </p:cNvSpPr>
          <p:nvPr>
            <p:ph type="body" idx="1"/>
          </p:nvPr>
        </p:nvSpPr>
        <p:spPr>
          <a:noFill/>
          <a:ln/>
        </p:spPr>
        <p:txBody>
          <a:bodyPr/>
          <a:lstStyle/>
          <a:p>
            <a:endParaRPr lang="th-TH"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a:ln/>
        </p:spPr>
      </p:sp>
      <p:sp>
        <p:nvSpPr>
          <p:cNvPr id="130051"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a:ln/>
        </p:spPr>
      </p:sp>
      <p:sp>
        <p:nvSpPr>
          <p:cNvPr id="131075" name="Rectangle 3"/>
          <p:cNvSpPr>
            <a:spLocks noGrp="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6 Rectángulo"/>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9 Rectángulo"/>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10 Rectángulo"/>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7" name="27 Marcador de fecha"/>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99AF766D-EA1C-4B5F-8421-2AF53E994946}" type="datetimeFigureOut">
              <a:rPr lang="es-PE"/>
              <a:pPr>
                <a:defRPr/>
              </a:pPr>
              <a:t>29/07/2011</a:t>
            </a:fld>
            <a:endParaRPr lang="es-PE" dirty="0"/>
          </a:p>
        </p:txBody>
      </p:sp>
      <p:sp>
        <p:nvSpPr>
          <p:cNvPr id="10" name="16 Marcador de pie de página"/>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s-PE" dirty="0"/>
          </a:p>
        </p:txBody>
      </p:sp>
      <p:sp>
        <p:nvSpPr>
          <p:cNvPr id="11" name="28 Marcador de número de diapositiva"/>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9BD4D5F9-A391-4717-8AA9-CDBF0B48B087}" type="slidenum">
              <a:rPr lang="es-PE"/>
              <a:pPr>
                <a:defRPr/>
              </a:pPr>
              <a:t>‹Nº›</a:t>
            </a:fld>
            <a:endParaRPr lang="es-PE"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35024" y="228600"/>
            <a:ext cx="8153400" cy="608112"/>
          </a:xfrm>
        </p:spPr>
        <p:txBody>
          <a:bodyPr/>
          <a:lstStyle/>
          <a:p>
            <a:r>
              <a:rPr lang="es-ES" dirty="0" smtClean="0"/>
              <a:t>Haga clic para modificar el estilo de título del patrón</a:t>
            </a:r>
            <a:endParaRPr lang="en-US" dirty="0"/>
          </a:p>
        </p:txBody>
      </p:sp>
      <p:sp>
        <p:nvSpPr>
          <p:cNvPr id="8" name="7 Marcador de contenido"/>
          <p:cNvSpPr>
            <a:spLocks noGrp="1"/>
          </p:cNvSpPr>
          <p:nvPr>
            <p:ph sz="quarter" idx="1"/>
          </p:nvPr>
        </p:nvSpPr>
        <p:spPr>
          <a:xfrm>
            <a:off x="612648" y="1600200"/>
            <a:ext cx="8153400" cy="44958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13 Marcador de fecha"/>
          <p:cNvSpPr>
            <a:spLocks noGrp="1"/>
          </p:cNvSpPr>
          <p:nvPr>
            <p:ph type="dt" sz="half" idx="10"/>
          </p:nvPr>
        </p:nvSpPr>
        <p:spPr/>
        <p:txBody>
          <a:bodyPr/>
          <a:lstStyle>
            <a:lvl1pPr>
              <a:defRPr/>
            </a:lvl1pPr>
          </a:lstStyle>
          <a:p>
            <a:pPr>
              <a:defRPr/>
            </a:pPr>
            <a:fld id="{C9AD88F0-892E-4267-837A-A2DFE606C56D}" type="datetimeFigureOut">
              <a:rPr lang="es-PE"/>
              <a:pPr>
                <a:defRPr/>
              </a:pPr>
              <a:t>29/07/2011</a:t>
            </a:fld>
            <a:endParaRPr lang="es-PE" dirty="0"/>
          </a:p>
        </p:txBody>
      </p:sp>
      <p:sp>
        <p:nvSpPr>
          <p:cNvPr id="5" name="2 Marcador de pie de página"/>
          <p:cNvSpPr>
            <a:spLocks noGrp="1"/>
          </p:cNvSpPr>
          <p:nvPr>
            <p:ph type="ftr" sz="quarter" idx="11"/>
          </p:nvPr>
        </p:nvSpPr>
        <p:spPr/>
        <p:txBody>
          <a:bodyPr/>
          <a:lstStyle>
            <a:lvl1pPr>
              <a:defRPr/>
            </a:lvl1pPr>
          </a:lstStyle>
          <a:p>
            <a:pPr>
              <a:defRPr/>
            </a:pPr>
            <a:endParaRPr lang="es-PE" dirty="0"/>
          </a:p>
        </p:txBody>
      </p:sp>
      <p:sp>
        <p:nvSpPr>
          <p:cNvPr id="6" name="22 Marcador de número de diapositiva"/>
          <p:cNvSpPr>
            <a:spLocks noGrp="1"/>
          </p:cNvSpPr>
          <p:nvPr>
            <p:ph type="sldNum" sz="quarter" idx="12"/>
          </p:nvPr>
        </p:nvSpPr>
        <p:spPr/>
        <p:txBody>
          <a:bodyPr/>
          <a:lstStyle>
            <a:lvl1pPr>
              <a:defRPr/>
            </a:lvl1pPr>
          </a:lstStyle>
          <a:p>
            <a:pPr>
              <a:defRPr/>
            </a:pPr>
            <a:fld id="{CE8C65E1-9385-4C30-906F-4A140558B41A}" type="slidenum">
              <a:rPr lang="es-PE"/>
              <a:pPr>
                <a:defRPr/>
              </a:pPr>
              <a:t>‹Nº›</a:t>
            </a:fld>
            <a:endParaRPr lang="es-PE" dirty="0"/>
          </a:p>
        </p:txBody>
      </p:sp>
      <p:sp>
        <p:nvSpPr>
          <p:cNvPr id="41986"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4"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2 Marcador de texto"/>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smtClean="0"/>
              <a:t>Haga clic para modificar el estilo de título del patrón</a:t>
            </a:r>
            <a:endParaRPr lang="en-US"/>
          </a:p>
        </p:txBody>
      </p:sp>
      <p:sp>
        <p:nvSpPr>
          <p:cNvPr id="7" name="11 Marcador de fecha"/>
          <p:cNvSpPr>
            <a:spLocks noGrp="1"/>
          </p:cNvSpPr>
          <p:nvPr>
            <p:ph type="dt" sz="half" idx="10"/>
          </p:nvPr>
        </p:nvSpPr>
        <p:spPr/>
        <p:txBody>
          <a:bodyPr/>
          <a:lstStyle>
            <a:lvl1pPr>
              <a:defRPr/>
            </a:lvl1pPr>
          </a:lstStyle>
          <a:p>
            <a:pPr>
              <a:defRPr/>
            </a:pPr>
            <a:fld id="{130F6FE1-3DEF-4DC5-AC06-19BA0A30367D}" type="datetimeFigureOut">
              <a:rPr lang="es-PE"/>
              <a:pPr>
                <a:defRPr/>
              </a:pPr>
              <a:t>29/07/2011</a:t>
            </a:fld>
            <a:endParaRPr lang="es-PE" dirty="0"/>
          </a:p>
        </p:txBody>
      </p:sp>
      <p:sp>
        <p:nvSpPr>
          <p:cNvPr id="8" name="12 Marcador de número de diapositiva"/>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89AD8A9A-C080-454A-8D77-1BDB0B1E52D8}" type="slidenum">
              <a:rPr lang="es-PE"/>
              <a:pPr>
                <a:defRPr/>
              </a:pPr>
              <a:t>‹Nº›</a:t>
            </a:fld>
            <a:endParaRPr lang="es-PE" dirty="0"/>
          </a:p>
        </p:txBody>
      </p:sp>
      <p:sp>
        <p:nvSpPr>
          <p:cNvPr id="9" name="13 Marcador de pie de página"/>
          <p:cNvSpPr>
            <a:spLocks noGrp="1"/>
          </p:cNvSpPr>
          <p:nvPr>
            <p:ph type="ftr" sz="quarter" idx="12"/>
          </p:nvPr>
        </p:nvSpPr>
        <p:spPr/>
        <p:txBody>
          <a:bodyPr/>
          <a:lstStyle>
            <a:lvl1pPr>
              <a:defRPr/>
            </a:lvl1pPr>
          </a:lstStyle>
          <a:p>
            <a:pPr>
              <a:defRPr/>
            </a:pPr>
            <a:endParaRPr lang="es-PE" dirty="0"/>
          </a:p>
        </p:txBody>
      </p:sp>
      <p:graphicFrame>
        <p:nvGraphicFramePr>
          <p:cNvPr id="40961" name="Object 1"/>
          <p:cNvGraphicFramePr>
            <a:graphicFrameLocks noChangeAspect="1"/>
          </p:cNvGraphicFramePr>
          <p:nvPr/>
        </p:nvGraphicFramePr>
        <p:xfrm>
          <a:off x="428625" y="6000750"/>
          <a:ext cx="1785938" cy="708025"/>
        </p:xfrm>
        <a:graphic>
          <a:graphicData uri="http://schemas.openxmlformats.org/presentationml/2006/ole">
            <p:oleObj spid="_x0000_s40961" r:id="rId3" imgW="9586440" imgH="3804480" progId="">
              <p:embed/>
            </p:oleObj>
          </a:graphicData>
        </a:graphic>
      </p:graphicFrame>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609600" y="1589567"/>
            <a:ext cx="3886200" cy="45720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11" name="10 Marcador de contenido"/>
          <p:cNvSpPr>
            <a:spLocks noGrp="1"/>
          </p:cNvSpPr>
          <p:nvPr>
            <p:ph sz="quarter" idx="2"/>
          </p:nvPr>
        </p:nvSpPr>
        <p:spPr>
          <a:xfrm>
            <a:off x="4844901"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7 Marcador de fecha"/>
          <p:cNvSpPr>
            <a:spLocks noGrp="1"/>
          </p:cNvSpPr>
          <p:nvPr>
            <p:ph type="dt" sz="half" idx="10"/>
          </p:nvPr>
        </p:nvSpPr>
        <p:spPr/>
        <p:txBody>
          <a:bodyPr rtlCol="0"/>
          <a:lstStyle>
            <a:lvl1pPr>
              <a:defRPr/>
            </a:lvl1pPr>
          </a:lstStyle>
          <a:p>
            <a:pPr>
              <a:defRPr/>
            </a:pPr>
            <a:fld id="{9C66AB2C-3B6C-404D-86E9-2BD996679435}" type="datetimeFigureOut">
              <a:rPr lang="es-PE"/>
              <a:pPr>
                <a:defRPr/>
              </a:pPr>
              <a:t>29/07/2011</a:t>
            </a:fld>
            <a:endParaRPr lang="es-PE" dirty="0"/>
          </a:p>
        </p:txBody>
      </p:sp>
      <p:sp>
        <p:nvSpPr>
          <p:cNvPr id="6" name="9 Marcador de número de diapositiva"/>
          <p:cNvSpPr>
            <a:spLocks noGrp="1"/>
          </p:cNvSpPr>
          <p:nvPr>
            <p:ph type="sldNum" sz="quarter" idx="11"/>
          </p:nvPr>
        </p:nvSpPr>
        <p:spPr/>
        <p:txBody>
          <a:bodyPr rtlCol="0"/>
          <a:lstStyle>
            <a:lvl1pPr>
              <a:defRPr/>
            </a:lvl1pPr>
          </a:lstStyle>
          <a:p>
            <a:pPr>
              <a:defRPr/>
            </a:pPr>
            <a:fld id="{BCE4873D-78D0-4215-B695-161EF40C678A}" type="slidenum">
              <a:rPr lang="es-PE"/>
              <a:pPr>
                <a:defRPr/>
              </a:pPr>
              <a:t>‹Nº›</a:t>
            </a:fld>
            <a:endParaRPr lang="es-PE" dirty="0"/>
          </a:p>
        </p:txBody>
      </p:sp>
      <p:sp>
        <p:nvSpPr>
          <p:cNvPr id="7" name="11 Marcador de pie de página"/>
          <p:cNvSpPr>
            <a:spLocks noGrp="1"/>
          </p:cNvSpPr>
          <p:nvPr>
            <p:ph type="ftr" sz="quarter" idx="12"/>
          </p:nvPr>
        </p:nvSpPr>
        <p:spPr/>
        <p:txBody>
          <a:bodyPr rtlCol="0"/>
          <a:lstStyle>
            <a:lvl1pPr>
              <a:defRPr/>
            </a:lvl1pPr>
          </a:lstStyle>
          <a:p>
            <a:pPr>
              <a:defRPr/>
            </a:pPr>
            <a:endParaRPr lang="es-P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609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800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9 Marcador de fecha"/>
          <p:cNvSpPr>
            <a:spLocks noGrp="1"/>
          </p:cNvSpPr>
          <p:nvPr>
            <p:ph type="dt" sz="half" idx="10"/>
          </p:nvPr>
        </p:nvSpPr>
        <p:spPr/>
        <p:txBody>
          <a:bodyPr rtlCol="0"/>
          <a:lstStyle>
            <a:lvl1pPr>
              <a:defRPr/>
            </a:lvl1pPr>
          </a:lstStyle>
          <a:p>
            <a:pPr>
              <a:defRPr/>
            </a:pPr>
            <a:fld id="{DD74B29B-E9C0-4574-A143-55ACB3C0F144}" type="datetimeFigureOut">
              <a:rPr lang="es-PE"/>
              <a:pPr>
                <a:defRPr/>
              </a:pPr>
              <a:t>29/07/2011</a:t>
            </a:fld>
            <a:endParaRPr lang="es-PE" dirty="0"/>
          </a:p>
        </p:txBody>
      </p:sp>
      <p:sp>
        <p:nvSpPr>
          <p:cNvPr id="8" name="11 Marcador de número de diapositiva"/>
          <p:cNvSpPr>
            <a:spLocks noGrp="1"/>
          </p:cNvSpPr>
          <p:nvPr>
            <p:ph type="sldNum" sz="quarter" idx="11"/>
          </p:nvPr>
        </p:nvSpPr>
        <p:spPr/>
        <p:txBody>
          <a:bodyPr rtlCol="0"/>
          <a:lstStyle>
            <a:lvl1pPr>
              <a:defRPr/>
            </a:lvl1pPr>
          </a:lstStyle>
          <a:p>
            <a:pPr>
              <a:defRPr/>
            </a:pPr>
            <a:fld id="{7B2006C0-152B-4E66-A1C3-64D21151426E}" type="slidenum">
              <a:rPr lang="es-PE"/>
              <a:pPr>
                <a:defRPr/>
              </a:pPr>
              <a:t>‹Nº›</a:t>
            </a:fld>
            <a:endParaRPr lang="es-PE" dirty="0"/>
          </a:p>
        </p:txBody>
      </p:sp>
      <p:sp>
        <p:nvSpPr>
          <p:cNvPr id="9" name="13 Marcador de pie de página"/>
          <p:cNvSpPr>
            <a:spLocks noGrp="1"/>
          </p:cNvSpPr>
          <p:nvPr>
            <p:ph type="ftr" sz="quarter" idx="12"/>
          </p:nvPr>
        </p:nvSpPr>
        <p:spPr/>
        <p:txBody>
          <a:bodyPr rtlCol="0"/>
          <a:lstStyle>
            <a:lvl1pPr>
              <a:defRPr/>
            </a:lvl1pPr>
          </a:lstStyle>
          <a:p>
            <a:pPr>
              <a:defRPr/>
            </a:pPr>
            <a:endParaRPr lang="es-P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7F44C223-EF67-4FF0-9C01-9DDE6D875776}" type="datetimeFigureOut">
              <a:rPr lang="es-PE"/>
              <a:pPr>
                <a:defRPr/>
              </a:pPr>
              <a:t>29/07/2011</a:t>
            </a:fld>
            <a:endParaRPr lang="es-PE" dirty="0"/>
          </a:p>
        </p:txBody>
      </p:sp>
      <p:sp>
        <p:nvSpPr>
          <p:cNvPr id="4" name="2 Marcador de pie de página"/>
          <p:cNvSpPr>
            <a:spLocks noGrp="1"/>
          </p:cNvSpPr>
          <p:nvPr>
            <p:ph type="ftr" sz="quarter" idx="11"/>
          </p:nvPr>
        </p:nvSpPr>
        <p:spPr/>
        <p:txBody>
          <a:bodyPr/>
          <a:lstStyle>
            <a:lvl1pPr>
              <a:defRPr/>
            </a:lvl1pPr>
          </a:lstStyle>
          <a:p>
            <a:pPr>
              <a:defRPr/>
            </a:pPr>
            <a:endParaRPr lang="es-PE" dirty="0"/>
          </a:p>
        </p:txBody>
      </p:sp>
      <p:sp>
        <p:nvSpPr>
          <p:cNvPr id="5" name="22 Marcador de número de diapositiva"/>
          <p:cNvSpPr>
            <a:spLocks noGrp="1"/>
          </p:cNvSpPr>
          <p:nvPr>
            <p:ph type="sldNum" sz="quarter" idx="12"/>
          </p:nvPr>
        </p:nvSpPr>
        <p:spPr/>
        <p:txBody>
          <a:bodyPr/>
          <a:lstStyle>
            <a:lvl1pPr>
              <a:defRPr/>
            </a:lvl1pPr>
          </a:lstStyle>
          <a:p>
            <a:pPr>
              <a:defRPr/>
            </a:pPr>
            <a:fld id="{7CD4BCD2-235F-4F44-A91E-49A66485E625}" type="slidenum">
              <a:rPr lang="es-PE"/>
              <a:pPr>
                <a:defRPr/>
              </a:pPr>
              <a:t>‹Nº›</a:t>
            </a:fld>
            <a:endParaRPr lang="es-P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BEBB04FA-6341-4C3D-9468-4B2E42AA7537}" type="datetimeFigureOut">
              <a:rPr lang="es-PE"/>
              <a:pPr>
                <a:defRPr/>
              </a:pPr>
              <a:t>29/07/2011</a:t>
            </a:fld>
            <a:endParaRPr lang="es-PE" dirty="0"/>
          </a:p>
        </p:txBody>
      </p:sp>
      <p:sp>
        <p:nvSpPr>
          <p:cNvPr id="3" name="2 Marcador de pie de página"/>
          <p:cNvSpPr>
            <a:spLocks noGrp="1"/>
          </p:cNvSpPr>
          <p:nvPr>
            <p:ph type="ftr" sz="quarter" idx="11"/>
          </p:nvPr>
        </p:nvSpPr>
        <p:spPr/>
        <p:txBody>
          <a:bodyPr/>
          <a:lstStyle>
            <a:lvl1pPr>
              <a:defRPr/>
            </a:lvl1pPr>
          </a:lstStyle>
          <a:p>
            <a:pPr>
              <a:defRPr/>
            </a:pPr>
            <a:endParaRPr lang="es-PE" dirty="0"/>
          </a:p>
        </p:txBody>
      </p:sp>
      <p:sp>
        <p:nvSpPr>
          <p:cNvPr id="4" name="3 Marcador de número de diapositiva"/>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688D0B5B-1AA7-42F0-AA45-2AC81D57DCDF}" type="slidenum">
              <a:rPr lang="es-PE"/>
              <a:pPr>
                <a:defRPr/>
              </a:pPr>
              <a:t>‹Nº›</a:t>
            </a:fld>
            <a:endParaRPr lang="es-PE" dirty="0"/>
          </a:p>
        </p:txBody>
      </p:sp>
      <p:graphicFrame>
        <p:nvGraphicFramePr>
          <p:cNvPr id="36865" name="Object 1"/>
          <p:cNvGraphicFramePr>
            <a:graphicFrameLocks noChangeAspect="1"/>
          </p:cNvGraphicFramePr>
          <p:nvPr/>
        </p:nvGraphicFramePr>
        <p:xfrm>
          <a:off x="428625" y="6000750"/>
          <a:ext cx="1785938" cy="708025"/>
        </p:xfrm>
        <a:graphic>
          <a:graphicData uri="http://schemas.openxmlformats.org/presentationml/2006/ole">
            <p:oleObj spid="_x0000_s36865" r:id="rId3" imgW="9586440" imgH="3804480" progId="">
              <p:embed/>
            </p:oleObj>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lstStyle>
            <a:lvl1pPr algn="l">
              <a:buNone/>
              <a:defRPr sz="4400" b="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F2A6ACFE-AE25-480F-9DEB-D2045D26B0B3}" type="datetimeFigureOut">
              <a:rPr lang="es-PE"/>
              <a:pPr>
                <a:defRPr/>
              </a:pPr>
              <a:t>29/07/2011</a:t>
            </a:fld>
            <a:endParaRPr lang="es-PE" dirty="0"/>
          </a:p>
        </p:txBody>
      </p:sp>
      <p:sp>
        <p:nvSpPr>
          <p:cNvPr id="6" name="2 Marcador de pie de página"/>
          <p:cNvSpPr>
            <a:spLocks noGrp="1"/>
          </p:cNvSpPr>
          <p:nvPr>
            <p:ph type="ftr" sz="quarter" idx="11"/>
          </p:nvPr>
        </p:nvSpPr>
        <p:spPr/>
        <p:txBody>
          <a:bodyPr/>
          <a:lstStyle>
            <a:lvl1pPr>
              <a:defRPr/>
            </a:lvl1pPr>
          </a:lstStyle>
          <a:p>
            <a:pPr>
              <a:defRPr/>
            </a:pPr>
            <a:endParaRPr lang="es-PE" dirty="0"/>
          </a:p>
        </p:txBody>
      </p:sp>
      <p:sp>
        <p:nvSpPr>
          <p:cNvPr id="7" name="22 Marcador de número de diapositiva"/>
          <p:cNvSpPr>
            <a:spLocks noGrp="1"/>
          </p:cNvSpPr>
          <p:nvPr>
            <p:ph type="sldNum" sz="quarter" idx="12"/>
          </p:nvPr>
        </p:nvSpPr>
        <p:spPr/>
        <p:txBody>
          <a:bodyPr/>
          <a:lstStyle>
            <a:lvl1pPr>
              <a:defRPr/>
            </a:lvl1pPr>
          </a:lstStyle>
          <a:p>
            <a:pPr>
              <a:defRPr/>
            </a:pPr>
            <a:fld id="{65CCE383-FC53-468A-B9D3-DDDA2005892D}" type="slidenum">
              <a:rPr lang="es-PE"/>
              <a:pPr>
                <a:defRPr/>
              </a:pPr>
              <a:t>‹Nº›</a:t>
            </a:fld>
            <a:endParaRPr lang="es-P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CB2C54DD-A44A-46C8-939F-4DD3A0DD2F60}" type="datetimeFigureOut">
              <a:rPr lang="es-PE"/>
              <a:pPr>
                <a:defRPr/>
              </a:pPr>
              <a:t>29/07/2011</a:t>
            </a:fld>
            <a:endParaRPr lang="es-PE" dirty="0"/>
          </a:p>
        </p:txBody>
      </p:sp>
      <p:sp>
        <p:nvSpPr>
          <p:cNvPr id="5" name="2 Marcador de pie de página"/>
          <p:cNvSpPr>
            <a:spLocks noGrp="1"/>
          </p:cNvSpPr>
          <p:nvPr>
            <p:ph type="ftr" sz="quarter" idx="11"/>
          </p:nvPr>
        </p:nvSpPr>
        <p:spPr/>
        <p:txBody>
          <a:bodyPr/>
          <a:lstStyle>
            <a:lvl1pPr>
              <a:defRPr/>
            </a:lvl1pPr>
          </a:lstStyle>
          <a:p>
            <a:pPr>
              <a:defRPr/>
            </a:pPr>
            <a:endParaRPr lang="es-PE" dirty="0"/>
          </a:p>
        </p:txBody>
      </p:sp>
      <p:sp>
        <p:nvSpPr>
          <p:cNvPr id="6" name="22 Marcador de número de diapositiva"/>
          <p:cNvSpPr>
            <a:spLocks noGrp="1"/>
          </p:cNvSpPr>
          <p:nvPr>
            <p:ph type="sldNum" sz="quarter" idx="12"/>
          </p:nvPr>
        </p:nvSpPr>
        <p:spPr/>
        <p:txBody>
          <a:bodyPr/>
          <a:lstStyle>
            <a:lvl1pPr>
              <a:defRPr/>
            </a:lvl1pPr>
          </a:lstStyle>
          <a:p>
            <a:pPr>
              <a:defRPr/>
            </a:pPr>
            <a:fld id="{0237FE62-6BA9-4E4B-9215-E22B069AF0FB}" type="slidenum">
              <a:rPr lang="es-PE"/>
              <a:pPr>
                <a:defRPr/>
              </a:pPr>
              <a:t>‹Nº›</a:t>
            </a:fld>
            <a:endParaRPr lang="es-P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12 Marcador de texto"/>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81DF6257-9988-4F54-A6C9-45B7E4250C98}" type="datetimeFigureOut">
              <a:rPr lang="es-PE"/>
              <a:pPr>
                <a:defRPr/>
              </a:pPr>
              <a:t>29/07/2011</a:t>
            </a:fld>
            <a:endParaRPr lang="es-PE" dirty="0"/>
          </a:p>
        </p:txBody>
      </p:sp>
      <p:sp>
        <p:nvSpPr>
          <p:cNvPr id="3" name="2 Marcador de pie de página"/>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s-PE" dirty="0"/>
          </a:p>
        </p:txBody>
      </p:sp>
      <p:sp>
        <p:nvSpPr>
          <p:cNvPr id="7" name="6 Rectángulo"/>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Rectángulo"/>
          <p:cNvSpPr/>
          <p:nvPr/>
        </p:nvSpPr>
        <p:spPr>
          <a:xfrm>
            <a:off x="0" y="98107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8 Rectángulo"/>
          <p:cNvSpPr/>
          <p:nvPr/>
        </p:nvSpPr>
        <p:spPr>
          <a:xfrm>
            <a:off x="590550" y="98107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Marcador de número de diapositiva"/>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13E30B72-F260-4B49-904D-808040F59703}" type="slidenum">
              <a:rPr lang="es-PE"/>
              <a:pPr>
                <a:defRPr/>
              </a:pPr>
              <a:t>‹Nº›</a:t>
            </a:fld>
            <a:endParaRPr lang="es-PE" dirty="0"/>
          </a:p>
        </p:txBody>
      </p:sp>
      <p:graphicFrame>
        <p:nvGraphicFramePr>
          <p:cNvPr id="44033" name="Object 1"/>
          <p:cNvGraphicFramePr>
            <a:graphicFrameLocks noChangeAspect="1"/>
          </p:cNvGraphicFramePr>
          <p:nvPr/>
        </p:nvGraphicFramePr>
        <p:xfrm>
          <a:off x="428596" y="6000768"/>
          <a:ext cx="1785920" cy="708594"/>
        </p:xfrm>
        <a:graphic>
          <a:graphicData uri="http://schemas.openxmlformats.org/presentationml/2006/ole">
            <p:oleObj spid="_x0000_s44033" r:id="rId12" imgW="9586440" imgH="3804480" progId="">
              <p:embed/>
            </p:oleObj>
          </a:graphicData>
        </a:graphic>
      </p:graphicFrame>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0" r:id="rId6"/>
    <p:sldLayoutId id="2147483676" r:id="rId7"/>
    <p:sldLayoutId id="2147483669" r:id="rId8"/>
    <p:sldLayoutId id="2147483668" r:id="rId9"/>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Calibri" pitchFamily="34" charset="0"/>
        </a:defRPr>
      </a:lvl2pPr>
      <a:lvl3pPr algn="l" rtl="0" fontAlgn="base">
        <a:spcBef>
          <a:spcPct val="0"/>
        </a:spcBef>
        <a:spcAft>
          <a:spcPct val="0"/>
        </a:spcAft>
        <a:defRPr sz="4400">
          <a:solidFill>
            <a:schemeClr val="tx2"/>
          </a:solidFill>
          <a:latin typeface="Calibri" pitchFamily="34" charset="0"/>
        </a:defRPr>
      </a:lvl3pPr>
      <a:lvl4pPr algn="l" rtl="0" fontAlgn="base">
        <a:spcBef>
          <a:spcPct val="0"/>
        </a:spcBef>
        <a:spcAft>
          <a:spcPct val="0"/>
        </a:spcAft>
        <a:defRPr sz="4400">
          <a:solidFill>
            <a:schemeClr val="tx2"/>
          </a:solidFill>
          <a:latin typeface="Calibri" pitchFamily="34" charset="0"/>
        </a:defRPr>
      </a:lvl4pPr>
      <a:lvl5pPr algn="l" rtl="0" fontAlgn="base">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4.bin"/><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0" y="2571744"/>
            <a:ext cx="9180513" cy="144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dirty="0"/>
          </a:p>
        </p:txBody>
      </p:sp>
      <p:sp>
        <p:nvSpPr>
          <p:cNvPr id="13" name="TextBox 12"/>
          <p:cNvSpPr txBox="1"/>
          <p:nvPr/>
        </p:nvSpPr>
        <p:spPr>
          <a:xfrm>
            <a:off x="3357554" y="6286520"/>
            <a:ext cx="4786346" cy="338554"/>
          </a:xfrm>
          <a:prstGeom prst="rect">
            <a:avLst/>
          </a:prstGeom>
          <a:noFill/>
        </p:spPr>
        <p:txBody>
          <a:bodyPr wrap="square">
            <a:spAutoFit/>
          </a:bodyPr>
          <a:lstStyle/>
          <a:p>
            <a:pPr algn="ctr">
              <a:defRPr/>
            </a:pPr>
            <a:r>
              <a:rPr lang="es-PE" sz="1600" b="1" dirty="0" smtClean="0"/>
              <a:t>Oficina Regional Sudamericana de la OACI</a:t>
            </a:r>
            <a:endParaRPr lang="es-PE" sz="1600" b="1" dirty="0"/>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dirty="0"/>
          </a:p>
        </p:txBody>
      </p:sp>
      <p:graphicFrame>
        <p:nvGraphicFramePr>
          <p:cNvPr id="30721" name="Object 1"/>
          <p:cNvGraphicFramePr>
            <a:graphicFrameLocks noChangeAspect="1"/>
          </p:cNvGraphicFramePr>
          <p:nvPr/>
        </p:nvGraphicFramePr>
        <p:xfrm>
          <a:off x="2571736" y="357181"/>
          <a:ext cx="5400675" cy="2000249"/>
        </p:xfrm>
        <a:graphic>
          <a:graphicData uri="http://schemas.openxmlformats.org/presentationml/2006/ole">
            <p:oleObj spid="_x0000_s30721" r:id="rId4" imgW="9586440" imgH="3804480" progId="">
              <p:embed/>
            </p:oleObj>
          </a:graphicData>
        </a:graphic>
      </p:graphicFrame>
      <p:sp>
        <p:nvSpPr>
          <p:cNvPr id="19" name="TextBox 18"/>
          <p:cNvSpPr txBox="1"/>
          <p:nvPr/>
        </p:nvSpPr>
        <p:spPr>
          <a:xfrm>
            <a:off x="1785918" y="3143248"/>
            <a:ext cx="6929486" cy="2862322"/>
          </a:xfrm>
          <a:prstGeom prst="rect">
            <a:avLst/>
          </a:prstGeom>
          <a:noFill/>
        </p:spPr>
        <p:txBody>
          <a:bodyPr wrap="square" rtlCol="0">
            <a:spAutoFit/>
          </a:bodyPr>
          <a:lstStyle/>
          <a:p>
            <a:pPr algn="ctr"/>
            <a:r>
              <a:rPr lang="es-ES_tradnl" sz="2000" b="1" dirty="0" smtClean="0">
                <a:solidFill>
                  <a:schemeClr val="bg1"/>
                </a:solidFill>
              </a:rPr>
              <a:t>Curso sobre el Programa de intercambio de datos de inspecciones de seguridad en rampa (IDISR)</a:t>
            </a:r>
          </a:p>
          <a:p>
            <a:pPr algn="ctr"/>
            <a:endParaRPr lang="es-ES_tradnl" sz="2000" b="1" dirty="0" smtClean="0">
              <a:solidFill>
                <a:schemeClr val="bg1"/>
              </a:solidFill>
            </a:endParaRPr>
          </a:p>
          <a:p>
            <a:pPr algn="ctr"/>
            <a:r>
              <a:rPr lang="es-ES_tradnl" sz="2000" b="1" dirty="0" smtClean="0">
                <a:solidFill>
                  <a:schemeClr val="bg1"/>
                </a:solidFill>
                <a:latin typeface="Arial" pitchFamily="34" charset="0"/>
                <a:cs typeface="Arial" pitchFamily="34" charset="0"/>
              </a:rPr>
              <a:t>M</a:t>
            </a:r>
            <a:r>
              <a:rPr lang="es-PE" sz="2000" b="1" dirty="0" smtClean="0">
                <a:solidFill>
                  <a:srgbClr val="000000"/>
                </a:solidFill>
                <a:latin typeface="Arial" pitchFamily="34" charset="0"/>
                <a:cs typeface="Arial" pitchFamily="34" charset="0"/>
              </a:rPr>
              <a:t>ó</a:t>
            </a:r>
            <a:r>
              <a:rPr lang="es-ES_tradnl" sz="2000" b="1" dirty="0" smtClean="0">
                <a:solidFill>
                  <a:schemeClr val="bg1"/>
                </a:solidFill>
                <a:latin typeface="Arial" pitchFamily="34" charset="0"/>
                <a:cs typeface="Arial" pitchFamily="34" charset="0"/>
              </a:rPr>
              <a:t>dulo</a:t>
            </a:r>
            <a:r>
              <a:rPr lang="es-ES_tradnl" sz="2000" b="1" dirty="0" smtClean="0">
                <a:solidFill>
                  <a:schemeClr val="bg1"/>
                </a:solidFill>
              </a:rPr>
              <a:t> 5 – Descripción de los ítems que son evaluados en las inspecciones en rampa</a:t>
            </a:r>
          </a:p>
          <a:p>
            <a:pPr algn="ctr"/>
            <a:r>
              <a:rPr lang="es-ES_tradnl" sz="2000" b="1" dirty="0" smtClean="0">
                <a:solidFill>
                  <a:schemeClr val="bg1"/>
                </a:solidFill>
              </a:rPr>
              <a:t>(Parte I) </a:t>
            </a:r>
            <a:endParaRPr lang="es-MX" sz="2000" b="1" dirty="0" smtClean="0">
              <a:solidFill>
                <a:schemeClr val="bg1"/>
              </a:solidFill>
            </a:endParaRPr>
          </a:p>
          <a:p>
            <a:pPr algn="ctr"/>
            <a:endParaRPr lang="es-MX" sz="2000" b="1" dirty="0" smtClean="0">
              <a:solidFill>
                <a:schemeClr val="bg1">
                  <a:lumMod val="65000"/>
                  <a:lumOff val="35000"/>
                </a:schemeClr>
              </a:solidFill>
            </a:endParaRPr>
          </a:p>
          <a:p>
            <a:pPr algn="ctr"/>
            <a:r>
              <a:rPr lang="es-MX" sz="2000" b="1" dirty="0" smtClean="0">
                <a:solidFill>
                  <a:schemeClr val="bg1">
                    <a:lumMod val="65000"/>
                    <a:lumOff val="35000"/>
                  </a:schemeClr>
                </a:solidFill>
              </a:rPr>
              <a:t/>
            </a:r>
            <a:br>
              <a:rPr lang="es-MX" sz="2000" b="1" dirty="0" smtClean="0">
                <a:solidFill>
                  <a:schemeClr val="bg1">
                    <a:lumMod val="65000"/>
                    <a:lumOff val="35000"/>
                  </a:schemeClr>
                </a:solidFill>
              </a:rPr>
            </a:br>
            <a:endParaRPr lang="en-US" sz="2000" b="1" dirty="0">
              <a:solidFill>
                <a:schemeClr val="accent1">
                  <a:lumMod val="75000"/>
                </a:schemeClr>
              </a:solidFill>
            </a:endParaRPr>
          </a:p>
        </p:txBody>
      </p:sp>
      <p:pic>
        <p:nvPicPr>
          <p:cNvPr id="21" name="Picture 26" descr="pilote_et_chef_de_cabine_a_la_descente_avion_roissy"/>
          <p:cNvPicPr>
            <a:picLocks noChangeAspect="1" noChangeArrowheads="1"/>
          </p:cNvPicPr>
          <p:nvPr/>
        </p:nvPicPr>
        <p:blipFill>
          <a:blip r:embed="rId5" cstate="print"/>
          <a:srcRect b="4144"/>
          <a:stretch>
            <a:fillRect/>
          </a:stretch>
        </p:blipFill>
        <p:spPr bwMode="auto">
          <a:xfrm>
            <a:off x="142844" y="1357298"/>
            <a:ext cx="1500198" cy="1076033"/>
          </a:xfrm>
          <a:prstGeom prst="rect">
            <a:avLst/>
          </a:prstGeom>
          <a:ln>
            <a:noFill/>
          </a:ln>
          <a:effectLst>
            <a:outerShdw blurRad="292100" dist="139700" dir="2700000" algn="tl" rotWithShape="0">
              <a:srgbClr val="333333">
                <a:alpha val="65000"/>
              </a:srgbClr>
            </a:outerShdw>
          </a:effectLst>
        </p:spPr>
      </p:pic>
      <p:pic>
        <p:nvPicPr>
          <p:cNvPr id="22" name="Picture 4" descr="Boeing 747-422 aircraft picture"/>
          <p:cNvPicPr>
            <a:picLocks noChangeAspect="1" noChangeArrowheads="1"/>
          </p:cNvPicPr>
          <p:nvPr/>
        </p:nvPicPr>
        <p:blipFill>
          <a:blip r:embed="rId6" cstate="print"/>
          <a:srcRect/>
          <a:stretch>
            <a:fillRect/>
          </a:stretch>
        </p:blipFill>
        <p:spPr bwMode="auto">
          <a:xfrm>
            <a:off x="142844" y="142852"/>
            <a:ext cx="1428760" cy="1073150"/>
          </a:xfrm>
          <a:prstGeom prst="rect">
            <a:avLst/>
          </a:prstGeom>
          <a:ln>
            <a:noFill/>
          </a:ln>
          <a:effectLst>
            <a:outerShdw blurRad="292100" dist="139700" dir="2700000" algn="tl" rotWithShape="0">
              <a:srgbClr val="333333">
                <a:alpha val="65000"/>
              </a:srgbClr>
            </a:outerShdw>
          </a:effectLst>
        </p:spPr>
      </p:pic>
      <p:pic>
        <p:nvPicPr>
          <p:cNvPr id="24" name="Picture 25"/>
          <p:cNvPicPr>
            <a:picLocks noChangeAspect="1" noChangeArrowheads="1"/>
          </p:cNvPicPr>
          <p:nvPr/>
        </p:nvPicPr>
        <p:blipFill>
          <a:blip r:embed="rId7" cstate="print">
            <a:lum bright="18000" contrast="6000"/>
          </a:blip>
          <a:srcRect/>
          <a:stretch>
            <a:fillRect/>
          </a:stretch>
        </p:blipFill>
        <p:spPr bwMode="auto">
          <a:xfrm>
            <a:off x="142844" y="2571744"/>
            <a:ext cx="1500198" cy="928694"/>
          </a:xfrm>
          <a:prstGeom prst="rect">
            <a:avLst/>
          </a:prstGeom>
          <a:ln>
            <a:noFill/>
          </a:ln>
          <a:effectLst>
            <a:outerShdw blurRad="292100" dist="139700" dir="2700000" algn="tl" rotWithShape="0">
              <a:srgbClr val="333333">
                <a:alpha val="65000"/>
              </a:srgbClr>
            </a:outerShdw>
          </a:effectLst>
        </p:spPr>
      </p:pic>
      <p:pic>
        <p:nvPicPr>
          <p:cNvPr id="25" name="Picture 36"/>
          <p:cNvPicPr>
            <a:picLocks noChangeAspect="1" noChangeArrowheads="1"/>
          </p:cNvPicPr>
          <p:nvPr/>
        </p:nvPicPr>
        <p:blipFill>
          <a:blip r:embed="rId8" cstate="print"/>
          <a:srcRect/>
          <a:stretch>
            <a:fillRect/>
          </a:stretch>
        </p:blipFill>
        <p:spPr bwMode="auto">
          <a:xfrm>
            <a:off x="142844" y="3643314"/>
            <a:ext cx="1500198" cy="1066800"/>
          </a:xfrm>
          <a:prstGeom prst="rect">
            <a:avLst/>
          </a:prstGeom>
          <a:ln>
            <a:noFill/>
          </a:ln>
          <a:effectLst>
            <a:outerShdw blurRad="292100" dist="139700" dir="2700000" algn="tl" rotWithShape="0">
              <a:srgbClr val="333333">
                <a:alpha val="65000"/>
              </a:srgbClr>
            </a:outerShdw>
          </a:effectLst>
        </p:spPr>
      </p:pic>
      <p:pic>
        <p:nvPicPr>
          <p:cNvPr id="26" name="Picture 21" descr="DSC00263"/>
          <p:cNvPicPr>
            <a:picLocks noChangeAspect="1" noChangeArrowheads="1"/>
          </p:cNvPicPr>
          <p:nvPr/>
        </p:nvPicPr>
        <p:blipFill>
          <a:blip r:embed="rId9" cstate="print"/>
          <a:srcRect/>
          <a:stretch>
            <a:fillRect/>
          </a:stretch>
        </p:blipFill>
        <p:spPr bwMode="auto">
          <a:xfrm>
            <a:off x="142844" y="4857760"/>
            <a:ext cx="1500198" cy="1066800"/>
          </a:xfrm>
          <a:prstGeom prst="rect">
            <a:avLst/>
          </a:prstGeom>
          <a:ln>
            <a:noFill/>
          </a:ln>
          <a:effectLst>
            <a:outerShdw blurRad="292100" dist="139700" dir="2700000" algn="tl" rotWithShape="0">
              <a:srgbClr val="333333">
                <a:alpha val="65000"/>
              </a:srgbClr>
            </a:outerShdw>
          </a:effectLst>
        </p:spPr>
      </p:pic>
      <p:sp>
        <p:nvSpPr>
          <p:cNvPr id="12" name="TextBox 12"/>
          <p:cNvSpPr txBox="1"/>
          <p:nvPr/>
        </p:nvSpPr>
        <p:spPr>
          <a:xfrm>
            <a:off x="0" y="6201811"/>
            <a:ext cx="2214546" cy="584775"/>
          </a:xfrm>
          <a:prstGeom prst="rect">
            <a:avLst/>
          </a:prstGeom>
          <a:noFill/>
        </p:spPr>
        <p:txBody>
          <a:bodyPr wrap="square">
            <a:spAutoFit/>
          </a:bodyPr>
          <a:lstStyle/>
          <a:p>
            <a:pPr algn="ctr">
              <a:defRPr/>
            </a:pPr>
            <a:r>
              <a:rPr lang="es-PE" sz="1600" b="1" dirty="0" smtClean="0">
                <a:solidFill>
                  <a:schemeClr val="bg1"/>
                </a:solidFill>
              </a:rPr>
              <a:t>01 al 05 de agosto 2011</a:t>
            </a:r>
            <a:endParaRPr lang="es-PE" sz="1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304800" y="1484313"/>
            <a:ext cx="8458200" cy="4032250"/>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buFontTx/>
              <a:buNone/>
            </a:pPr>
            <a:r>
              <a:rPr lang="en-AU" sz="2000" b="1" dirty="0" smtClean="0">
                <a:latin typeface="Arial" pitchFamily="34" charset="0"/>
                <a:cs typeface="Arial" pitchFamily="34" charset="0"/>
              </a:rPr>
              <a:t>A3. </a:t>
            </a:r>
            <a:r>
              <a:rPr lang="en-AU" sz="2000" b="1" u="sng" dirty="0" smtClean="0">
                <a:latin typeface="Arial" pitchFamily="34" charset="0"/>
                <a:cs typeface="Arial" pitchFamily="34" charset="0"/>
              </a:rPr>
              <a:t>Equipment</a:t>
            </a:r>
          </a:p>
          <a:p>
            <a:pPr algn="thaiDist" eaLnBrk="1" hangingPunct="1">
              <a:buFontTx/>
              <a:buNone/>
            </a:pPr>
            <a:endParaRPr lang="en-AU" sz="800" b="1" u="sng" dirty="0" smtClean="0">
              <a:latin typeface="Arial" pitchFamily="34" charset="0"/>
              <a:cs typeface="Arial" pitchFamily="34" charset="0"/>
            </a:endParaRP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p>
          <a:p>
            <a:pPr eaLnBrk="1" hangingPunct="1">
              <a:buFont typeface="Wingdings" pitchFamily="2" charset="2"/>
              <a:buNone/>
            </a:pPr>
            <a:r>
              <a:rPr lang="en-AU" altLang="zh-CN" sz="2000" b="1" dirty="0" smtClean="0">
                <a:solidFill>
                  <a:srgbClr val="000066"/>
                </a:solidFill>
                <a:latin typeface="Arial" pitchFamily="34" charset="0"/>
                <a:ea typeface="SimSun" pitchFamily="2" charset="-122"/>
                <a:cs typeface="Arial" pitchFamily="34" charset="0"/>
              </a:rPr>
              <a:t>    	</a:t>
            </a:r>
            <a:r>
              <a:rPr lang="en-AU" altLang="zh-CN" sz="2000" dirty="0" smtClean="0">
                <a:solidFill>
                  <a:srgbClr val="000066"/>
                </a:solidFill>
                <a:latin typeface="Arial" pitchFamily="34" charset="0"/>
                <a:ea typeface="SimSun" pitchFamily="2" charset="-122"/>
                <a:cs typeface="Arial" pitchFamily="34" charset="0"/>
              </a:rPr>
              <a:t>Check for the presence of the following equipment where required:    	</a:t>
            </a:r>
          </a:p>
          <a:p>
            <a:pPr lvl="1" algn="thaiDist" eaLnBrk="1" hangingPunct="1"/>
            <a:r>
              <a:rPr lang="en-AU" sz="2000" dirty="0" smtClean="0">
                <a:solidFill>
                  <a:srgbClr val="000066"/>
                </a:solidFill>
                <a:latin typeface="Arial" pitchFamily="34" charset="0"/>
                <a:ea typeface="SimSun" pitchFamily="2" charset="-122"/>
                <a:cs typeface="Arial" pitchFamily="34" charset="0"/>
              </a:rPr>
              <a:t>Airborne</a:t>
            </a:r>
            <a:r>
              <a:rPr lang="en-AU" sz="2000" dirty="0" smtClean="0">
                <a:solidFill>
                  <a:srgbClr val="000066"/>
                </a:solidFill>
                <a:latin typeface="Arial" pitchFamily="34" charset="0"/>
                <a:cs typeface="Arial" pitchFamily="34" charset="0"/>
              </a:rPr>
              <a:t> collision avoidance system (ACAS</a:t>
            </a:r>
            <a:r>
              <a:rPr lang="en-AU" altLang="zh-CN" sz="2000" dirty="0" smtClean="0">
                <a:solidFill>
                  <a:srgbClr val="000066"/>
                </a:solidFill>
                <a:latin typeface="Arial" pitchFamily="34" charset="0"/>
                <a:ea typeface="SimSun" pitchFamily="2" charset="-122"/>
                <a:cs typeface="Arial" pitchFamily="34" charset="0"/>
              </a:rPr>
              <a:t>);</a:t>
            </a:r>
          </a:p>
          <a:p>
            <a:pPr lvl="1" algn="thaiDist" eaLnBrk="1" hangingPunct="1"/>
            <a:r>
              <a:rPr lang="en-AU" altLang="zh-CN" sz="2000" dirty="0" smtClean="0">
                <a:solidFill>
                  <a:srgbClr val="000066"/>
                </a:solidFill>
                <a:latin typeface="Arial" pitchFamily="34" charset="0"/>
                <a:ea typeface="SimSun" pitchFamily="2" charset="-122"/>
                <a:cs typeface="Arial" pitchFamily="34" charset="0"/>
              </a:rPr>
              <a:t>Cockpit voice recorder (CVR) and Flight data recorder (FDR);</a:t>
            </a:r>
          </a:p>
          <a:p>
            <a:pPr lvl="1" algn="thaiDist" eaLnBrk="1" hangingPunct="1"/>
            <a:r>
              <a:rPr lang="en-AU" altLang="zh-CN" sz="2000" dirty="0" smtClean="0">
                <a:solidFill>
                  <a:srgbClr val="000066"/>
                </a:solidFill>
                <a:latin typeface="Arial" pitchFamily="34" charset="0"/>
                <a:ea typeface="SimSun" pitchFamily="2" charset="-122"/>
                <a:cs typeface="Arial" pitchFamily="34" charset="0"/>
              </a:rPr>
              <a:t>Flight management computer (FMC) is provided – valid database.</a:t>
            </a:r>
            <a:endParaRPr lang="th-TH" sz="2000" dirty="0" smtClean="0">
              <a:solidFill>
                <a:srgbClr val="000066"/>
              </a:solidFill>
              <a:latin typeface="Arial" pitchFamily="34" charset="0"/>
            </a:endParaRPr>
          </a:p>
          <a:p>
            <a:pPr lvl="1" algn="thaiDist" eaLnBrk="1" hangingPunct="1"/>
            <a:r>
              <a:rPr lang="en-AU" altLang="zh-CN" sz="2000" dirty="0" smtClean="0">
                <a:solidFill>
                  <a:srgbClr val="000066"/>
                </a:solidFill>
                <a:latin typeface="Arial" pitchFamily="34" charset="0"/>
                <a:ea typeface="SimSun" pitchFamily="2" charset="-122"/>
                <a:cs typeface="Arial" pitchFamily="34" charset="0"/>
              </a:rPr>
              <a:t>Emergency Locator Transmitter (ELT)</a:t>
            </a:r>
          </a:p>
          <a:p>
            <a:pPr lvl="1" algn="thaiDist" eaLnBrk="1" hangingPunct="1"/>
            <a:r>
              <a:rPr lang="en-AU" altLang="zh-CN" sz="2000" dirty="0" smtClean="0">
                <a:solidFill>
                  <a:srgbClr val="000066"/>
                </a:solidFill>
                <a:latin typeface="Arial" pitchFamily="34" charset="0"/>
                <a:ea typeface="SimSun" pitchFamily="2" charset="-122"/>
                <a:cs typeface="Arial" pitchFamily="34" charset="0"/>
              </a:rPr>
              <a:t>Ground proximity warning system (GPWS)</a:t>
            </a:r>
          </a:p>
          <a:p>
            <a:pPr lvl="1"/>
            <a:r>
              <a:rPr lang="en-AU" altLang="zh-CN" sz="2000" dirty="0" smtClean="0">
                <a:solidFill>
                  <a:srgbClr val="000066"/>
                </a:solidFill>
                <a:latin typeface="Arial" pitchFamily="34" charset="0"/>
                <a:ea typeface="SimSun" pitchFamily="2" charset="-122"/>
                <a:cs typeface="Arial" pitchFamily="34" charset="0"/>
              </a:rPr>
              <a:t>Where a flight management computer (FMC) is provided – valid database</a:t>
            </a:r>
            <a:endParaRPr lang="en-AU" altLang="zh-CN" sz="2400" dirty="0" smtClean="0">
              <a:latin typeface="Arial" pitchFamily="34" charset="0"/>
              <a:ea typeface="SimSun" pitchFamily="2" charset="-122"/>
              <a:cs typeface="Arial" pitchFamily="34" charset="0"/>
            </a:endParaRPr>
          </a:p>
        </p:txBody>
      </p:sp>
      <p:sp>
        <p:nvSpPr>
          <p:cNvPr id="13316"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type="body" idx="1"/>
          </p:nvPr>
        </p:nvSpPr>
        <p:spPr bwMode="auto">
          <a:xfrm>
            <a:off x="250825" y="1773238"/>
            <a:ext cx="8686800" cy="2951162"/>
          </a:xfrm>
          <a:ln>
            <a:miter lim="800000"/>
            <a:headEnd/>
            <a:tailEnd/>
          </a:ln>
        </p:spPr>
        <p:txBody>
          <a:bodyPr vert="horz" wrap="square" lIns="91440" tIns="45720" rIns="91440" bIns="45720" numCol="1" anchor="t" anchorCtr="0" compatLnSpc="1">
            <a:prstTxWarp prst="textNoShape">
              <a:avLst/>
            </a:prstTxWarp>
          </a:bodyPr>
          <a:lstStyle/>
          <a:p>
            <a:pPr algn="thaiDist" eaLnBrk="1" hangingPunct="1">
              <a:lnSpc>
                <a:spcPct val="80000"/>
              </a:lnSpc>
              <a:buFontTx/>
              <a:buNone/>
              <a:defRPr/>
            </a:pPr>
            <a:r>
              <a:rPr lang="en-AU" sz="2000" b="1" dirty="0" smtClean="0">
                <a:latin typeface="Arial" pitchFamily="34" charset="0"/>
                <a:cs typeface="Arial" pitchFamily="34" charset="0"/>
              </a:rPr>
              <a:t>A3. </a:t>
            </a:r>
            <a:r>
              <a:rPr lang="en-AU" sz="2000" b="1" u="sng" dirty="0" smtClean="0">
                <a:latin typeface="Arial" pitchFamily="34" charset="0"/>
                <a:cs typeface="Arial" pitchFamily="34" charset="0"/>
              </a:rPr>
              <a:t>Equipment</a:t>
            </a:r>
            <a:r>
              <a:rPr lang="en-AU" altLang="zh-CN" sz="2000" b="1" u="sng" dirty="0" smtClean="0">
                <a:latin typeface="Arial" pitchFamily="34" charset="0"/>
                <a:ea typeface="SimSun" pitchFamily="2" charset="-122"/>
                <a:cs typeface="Arial" pitchFamily="34" charset="0"/>
              </a:rPr>
              <a:t> (cont)</a:t>
            </a:r>
          </a:p>
          <a:p>
            <a:pPr algn="thaiDist" eaLnBrk="1" hangingPunct="1">
              <a:lnSpc>
                <a:spcPct val="80000"/>
              </a:lnSpc>
              <a:buFontTx/>
              <a:buNone/>
              <a:defRPr/>
            </a:pPr>
            <a:endParaRPr lang="en-AU" altLang="zh-CN" sz="800" b="1" u="sng" dirty="0" smtClean="0">
              <a:latin typeface="Arial" pitchFamily="34" charset="0"/>
              <a:ea typeface="SimSun" pitchFamily="2" charset="-122"/>
              <a:cs typeface="Arial" pitchFamily="34" charset="0"/>
            </a:endParaRPr>
          </a:p>
          <a:p>
            <a:pPr algn="thaiDist" eaLnBrk="1" hangingPunct="1">
              <a:lnSpc>
                <a:spcPct val="80000"/>
              </a:lnSpc>
              <a:buFont typeface="Wingdings" pitchFamily="2" charset="2"/>
              <a:buNone/>
              <a:defRPr/>
            </a:pPr>
            <a:r>
              <a:rPr lang="zh-CN" altLang="en-US"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 </a:t>
            </a:r>
            <a:endParaRPr lang="en-AU" altLang="zh-CN" sz="2000" dirty="0" smtClean="0">
              <a:latin typeface="Arial" pitchFamily="34" charset="0"/>
              <a:ea typeface="SimSun" pitchFamily="2" charset="-122"/>
              <a:cs typeface="Arial" pitchFamily="34" charset="0"/>
            </a:endParaRPr>
          </a:p>
          <a:p>
            <a:pPr lvl="1" algn="thaiDist" eaLnBrk="1" hangingPunct="1">
              <a:lnSpc>
                <a:spcPct val="80000"/>
              </a:lnSpc>
              <a:defRPr/>
            </a:pPr>
            <a:r>
              <a:rPr lang="en-AU" altLang="zh-CN" sz="2000" dirty="0" smtClean="0">
                <a:latin typeface="Arial" pitchFamily="34" charset="0"/>
                <a:ea typeface="SimSun" pitchFamily="2" charset="-122"/>
                <a:cs typeface="Arial" pitchFamily="34" charset="0"/>
              </a:rPr>
              <a:t>ACAS II: </a:t>
            </a:r>
            <a:r>
              <a:rPr lang="en-AU" sz="2000" dirty="0" smtClean="0">
                <a:latin typeface="Arial" pitchFamily="34" charset="0"/>
                <a:cs typeface="Arial" pitchFamily="34" charset="0"/>
              </a:rPr>
              <a:t>Annex 6, Part I, 6.18</a:t>
            </a:r>
          </a:p>
          <a:p>
            <a:pPr lvl="1" algn="thaiDist" eaLnBrk="1" hangingPunct="1">
              <a:lnSpc>
                <a:spcPct val="80000"/>
              </a:lnSpc>
              <a:defRPr/>
            </a:pPr>
            <a:r>
              <a:rPr lang="en-AU" altLang="zh-CN" sz="2000" dirty="0" smtClean="0">
                <a:latin typeface="Arial" pitchFamily="34" charset="0"/>
                <a:ea typeface="SimSun" pitchFamily="2" charset="-122"/>
                <a:cs typeface="Arial" pitchFamily="34" charset="0"/>
              </a:rPr>
              <a:t>CVR and FDR</a:t>
            </a:r>
            <a:r>
              <a:rPr lang="en-US" altLang="zh-CN" sz="2000" dirty="0" smtClean="0">
                <a:latin typeface="Arial" pitchFamily="34" charset="0"/>
                <a:ea typeface="SimSun" pitchFamily="2" charset="-122"/>
                <a:cs typeface="Arial" pitchFamily="34" charset="0"/>
              </a:rPr>
              <a:t>: Annex 6, Part I, 6.3; and Part III, Section II, </a:t>
            </a:r>
          </a:p>
          <a:p>
            <a:pPr lvl="1" algn="thaiDist" eaLnBrk="1" hangingPunct="1">
              <a:lnSpc>
                <a:spcPct val="80000"/>
              </a:lnSpc>
              <a:defRPr/>
            </a:pPr>
            <a:r>
              <a:rPr lang="en-US" altLang="zh-CN" sz="2000" dirty="0" smtClean="0">
                <a:latin typeface="Arial" pitchFamily="34" charset="0"/>
                <a:ea typeface="SimSun" pitchFamily="2" charset="-122"/>
                <a:cs typeface="Arial" pitchFamily="34" charset="0"/>
              </a:rPr>
              <a:t>GPWS: Annex 6, Part I, 6.15</a:t>
            </a:r>
          </a:p>
          <a:p>
            <a:pPr lvl="1" algn="thaiDist" eaLnBrk="1" hangingPunct="1">
              <a:lnSpc>
                <a:spcPct val="80000"/>
              </a:lnSpc>
              <a:defRPr/>
            </a:pPr>
            <a:r>
              <a:rPr lang="en-US" altLang="zh-CN" sz="2000" dirty="0" smtClean="0">
                <a:latin typeface="Arial" pitchFamily="34" charset="0"/>
                <a:ea typeface="SimSun" pitchFamily="2" charset="-122"/>
                <a:cs typeface="Arial" pitchFamily="34" charset="0"/>
              </a:rPr>
              <a:t>ELT: Annex 6, Part I, 6.17 and Pat III, Section II, 4.7</a:t>
            </a:r>
          </a:p>
          <a:p>
            <a:pPr lvl="1" algn="thaiDist" eaLnBrk="1" hangingPunct="1">
              <a:lnSpc>
                <a:spcPct val="80000"/>
              </a:lnSpc>
              <a:defRPr/>
            </a:pPr>
            <a:r>
              <a:rPr lang="en-US" sz="2000" dirty="0" smtClean="0">
                <a:latin typeface="Arial" pitchFamily="34" charset="0"/>
                <a:cs typeface="Arial" pitchFamily="34" charset="0"/>
              </a:rPr>
              <a:t>Database: Annex 6, Part I, 7.4.2</a:t>
            </a:r>
          </a:p>
        </p:txBody>
      </p:sp>
      <p:sp>
        <p:nvSpPr>
          <p:cNvPr id="14340" name="Rectangle 2"/>
          <p:cNvSpPr>
            <a:spLocks noChangeArrowheads="1"/>
          </p:cNvSpPr>
          <p:nvPr/>
        </p:nvSpPr>
        <p:spPr bwMode="auto">
          <a:xfrm>
            <a:off x="381000" y="332656"/>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type="body" idx="1"/>
          </p:nvPr>
        </p:nvSpPr>
        <p:spPr bwMode="auto">
          <a:xfrm>
            <a:off x="250825" y="1357298"/>
            <a:ext cx="8686800" cy="4464050"/>
          </a:xfrm>
          <a:ln>
            <a:miter lim="800000"/>
            <a:headEnd/>
            <a:tailEnd/>
          </a:ln>
        </p:spPr>
        <p:txBody>
          <a:bodyPr vert="horz" wrap="square" lIns="91440" tIns="45720" rIns="91440" bIns="45720" numCol="1" anchor="t" anchorCtr="0" compatLnSpc="1">
            <a:prstTxWarp prst="textNoShape">
              <a:avLst/>
            </a:prstTxWarp>
          </a:bodyPr>
          <a:lstStyle/>
          <a:p>
            <a:pPr algn="thaiDist" eaLnBrk="1" hangingPunct="1">
              <a:lnSpc>
                <a:spcPct val="80000"/>
              </a:lnSpc>
              <a:buFontTx/>
              <a:buNone/>
              <a:defRPr/>
            </a:pPr>
            <a:r>
              <a:rPr lang="en-AU" sz="2000" b="1" dirty="0" smtClean="0">
                <a:latin typeface="Arial" pitchFamily="34" charset="0"/>
                <a:cs typeface="Arial" pitchFamily="34" charset="0"/>
              </a:rPr>
              <a:t>A3. </a:t>
            </a:r>
            <a:r>
              <a:rPr lang="en-AU" sz="2000" b="1" u="sng" dirty="0" smtClean="0">
                <a:latin typeface="Arial" pitchFamily="34" charset="0"/>
                <a:cs typeface="Arial" pitchFamily="34" charset="0"/>
              </a:rPr>
              <a:t>Equipment</a:t>
            </a:r>
            <a:r>
              <a:rPr lang="en-AU" altLang="zh-CN" sz="2000" b="1" u="sng" dirty="0" smtClean="0">
                <a:latin typeface="Arial" pitchFamily="34" charset="0"/>
                <a:ea typeface="SimSun" pitchFamily="2" charset="-122"/>
                <a:cs typeface="Arial" pitchFamily="34" charset="0"/>
              </a:rPr>
              <a:t> (cont)</a:t>
            </a:r>
          </a:p>
          <a:p>
            <a:pPr lvl="1" algn="thaiDist" eaLnBrk="1" hangingPunct="1">
              <a:lnSpc>
                <a:spcPct val="80000"/>
              </a:lnSpc>
              <a:buFont typeface="Wingdings" pitchFamily="2" charset="2"/>
              <a:buNone/>
              <a:defRPr/>
            </a:pPr>
            <a:endParaRPr lang="en-US" sz="800" u="sng" dirty="0" smtClean="0">
              <a:solidFill>
                <a:srgbClr val="FF3300"/>
              </a:solidFill>
              <a:latin typeface="Arial" pitchFamily="34" charset="0"/>
              <a:cs typeface="Arial" pitchFamily="34" charset="0"/>
            </a:endParaRPr>
          </a:p>
          <a:p>
            <a:pPr lvl="1" algn="thaiDist" eaLnBrk="1" hangingPunct="1">
              <a:lnSpc>
                <a:spcPct val="80000"/>
              </a:lnSpc>
              <a:buFont typeface="Wingdings" pitchFamily="2" charset="2"/>
              <a:buNone/>
              <a:defRPr/>
            </a:pPr>
            <a:r>
              <a:rPr lang="en-US" sz="2000" u="sng" dirty="0" smtClean="0">
                <a:solidFill>
                  <a:srgbClr val="FF3300"/>
                </a:solidFill>
                <a:latin typeface="Arial" pitchFamily="34" charset="0"/>
                <a:cs typeface="Arial" pitchFamily="34" charset="0"/>
              </a:rPr>
              <a:t>Seriousness:</a:t>
            </a:r>
          </a:p>
          <a:p>
            <a:pPr lvl="1" algn="thaiDist" eaLnBrk="1" hangingPunct="1">
              <a:lnSpc>
                <a:spcPct val="80000"/>
              </a:lnSpc>
              <a:buFont typeface="Wingdings" pitchFamily="2" charset="2"/>
              <a:buNone/>
              <a:defRPr/>
            </a:pPr>
            <a:r>
              <a:rPr lang="en-US" sz="2000" u="sng" dirty="0" smtClean="0">
                <a:solidFill>
                  <a:srgbClr val="0033CC"/>
                </a:solidFill>
                <a:latin typeface="Arial" pitchFamily="34" charset="0"/>
                <a:cs typeface="Arial" pitchFamily="34" charset="0"/>
              </a:rPr>
              <a:t>GPWS:</a:t>
            </a:r>
          </a:p>
          <a:p>
            <a:pPr lvl="1" algn="thaiDist" eaLnBrk="1" hangingPunct="1">
              <a:lnSpc>
                <a:spcPct val="80000"/>
              </a:lnSpc>
              <a:buFont typeface="Wingdings" pitchFamily="2" charset="2"/>
              <a:buNone/>
              <a:defRPr/>
            </a:pPr>
            <a:r>
              <a:rPr lang="en-US" sz="2000" b="1" dirty="0" smtClean="0">
                <a:latin typeface="Arial" pitchFamily="34" charset="0"/>
                <a:cs typeface="Arial" pitchFamily="34" charset="0"/>
              </a:rPr>
              <a:t>Minor:</a:t>
            </a:r>
            <a:r>
              <a:rPr lang="en-US" sz="2000" dirty="0" smtClean="0">
                <a:latin typeface="Arial" pitchFamily="34" charset="0"/>
                <a:cs typeface="Arial" pitchFamily="34" charset="0"/>
              </a:rPr>
              <a:t> Inoperative and in accordance with MEL provisions</a:t>
            </a:r>
          </a:p>
          <a:p>
            <a:pPr lvl="1" algn="thaiDist" eaLnBrk="1" hangingPunct="1">
              <a:lnSpc>
                <a:spcPct val="80000"/>
              </a:lnSpc>
              <a:buFont typeface="Wingdings" pitchFamily="2" charset="2"/>
              <a:buNone/>
              <a:defRPr/>
            </a:pPr>
            <a:r>
              <a:rPr lang="en-US" sz="2000" b="1" dirty="0" smtClean="0">
                <a:latin typeface="Arial" pitchFamily="34" charset="0"/>
                <a:cs typeface="Arial" pitchFamily="34" charset="0"/>
              </a:rPr>
              <a:t>Significant:</a:t>
            </a:r>
            <a:r>
              <a:rPr lang="en-US" sz="2000" dirty="0" smtClean="0">
                <a:latin typeface="Arial" pitchFamily="34" charset="0"/>
                <a:cs typeface="Arial" pitchFamily="34" charset="0"/>
              </a:rPr>
              <a:t> Inoperative and MEL provisions not applied</a:t>
            </a:r>
          </a:p>
          <a:p>
            <a:pPr marL="355600" lvl="1" indent="11113" algn="thaiDist" eaLnBrk="1" hangingPunct="1">
              <a:lnSpc>
                <a:spcPct val="80000"/>
              </a:lnSpc>
              <a:buFont typeface="Wingdings" pitchFamily="2" charset="2"/>
              <a:buNone/>
              <a:defRPr/>
            </a:pPr>
            <a:r>
              <a:rPr lang="en-US" sz="2000" b="1" dirty="0" smtClean="0">
                <a:latin typeface="Arial" pitchFamily="34" charset="0"/>
                <a:cs typeface="Arial" pitchFamily="34" charset="0"/>
              </a:rPr>
              <a:t>Major:</a:t>
            </a:r>
            <a:r>
              <a:rPr lang="en-US" sz="2000" dirty="0" smtClean="0">
                <a:latin typeface="Arial" pitchFamily="34" charset="0"/>
                <a:cs typeface="Arial" pitchFamily="34" charset="0"/>
              </a:rPr>
              <a:t> Forward looking GPWS (EGPWS/TAWS) required and not installed</a:t>
            </a:r>
          </a:p>
          <a:p>
            <a:pPr lvl="1" algn="thaiDist" eaLnBrk="1" hangingPunct="1">
              <a:lnSpc>
                <a:spcPct val="80000"/>
              </a:lnSpc>
              <a:buFont typeface="Wingdings" pitchFamily="2" charset="2"/>
              <a:buNone/>
              <a:defRPr/>
            </a:pPr>
            <a:r>
              <a:rPr lang="en-US" sz="2000" u="sng" dirty="0" smtClean="0">
                <a:solidFill>
                  <a:srgbClr val="0033CC"/>
                </a:solidFill>
                <a:latin typeface="Arial" pitchFamily="34" charset="0"/>
                <a:cs typeface="Arial" pitchFamily="34" charset="0"/>
              </a:rPr>
              <a:t>FMC:</a:t>
            </a:r>
          </a:p>
          <a:p>
            <a:pPr lvl="1" algn="thaiDist" eaLnBrk="1" hangingPunct="1">
              <a:lnSpc>
                <a:spcPct val="80000"/>
              </a:lnSpc>
              <a:buFont typeface="Wingdings" pitchFamily="2" charset="2"/>
              <a:buNone/>
              <a:defRPr/>
            </a:pPr>
            <a:r>
              <a:rPr lang="en-US" sz="2000" b="1" dirty="0" smtClean="0">
                <a:latin typeface="Arial" pitchFamily="34" charset="0"/>
                <a:cs typeface="Arial" pitchFamily="34" charset="0"/>
              </a:rPr>
              <a:t>Significant:</a:t>
            </a:r>
            <a:r>
              <a:rPr lang="en-US" sz="2000" dirty="0" smtClean="0">
                <a:latin typeface="Arial" pitchFamily="34" charset="0"/>
                <a:cs typeface="Arial" pitchFamily="34" charset="0"/>
              </a:rPr>
              <a:t> FMS database recently outdated (&lt;28days).</a:t>
            </a:r>
          </a:p>
          <a:p>
            <a:pPr lvl="1" algn="thaiDist" eaLnBrk="1" hangingPunct="1">
              <a:lnSpc>
                <a:spcPct val="80000"/>
              </a:lnSpc>
              <a:buFont typeface="Wingdings" pitchFamily="2" charset="2"/>
              <a:buNone/>
              <a:defRPr/>
            </a:pPr>
            <a:r>
              <a:rPr lang="en-US" sz="2000" b="1" dirty="0" smtClean="0">
                <a:latin typeface="Arial" pitchFamily="34" charset="0"/>
                <a:cs typeface="Arial" pitchFamily="34" charset="0"/>
              </a:rPr>
              <a:t>Major:</a:t>
            </a:r>
            <a:r>
              <a:rPr lang="en-US" sz="2000" dirty="0" smtClean="0">
                <a:latin typeface="Arial" pitchFamily="34" charset="0"/>
                <a:cs typeface="Arial" pitchFamily="34" charset="0"/>
              </a:rPr>
              <a:t> FMS database more than 28 days outdated</a:t>
            </a:r>
          </a:p>
          <a:p>
            <a:pPr lvl="1" algn="thaiDist" eaLnBrk="1" hangingPunct="1">
              <a:lnSpc>
                <a:spcPct val="80000"/>
              </a:lnSpc>
              <a:buFont typeface="Wingdings" pitchFamily="2" charset="2"/>
              <a:buNone/>
              <a:defRPr/>
            </a:pPr>
            <a:r>
              <a:rPr lang="en-US" sz="2000" u="sng" dirty="0" smtClean="0">
                <a:solidFill>
                  <a:srgbClr val="0033CC"/>
                </a:solidFill>
                <a:latin typeface="Arial" pitchFamily="34" charset="0"/>
                <a:cs typeface="Arial" pitchFamily="34" charset="0"/>
              </a:rPr>
              <a:t>ACAS/CVR/FDR/ELT:</a:t>
            </a:r>
          </a:p>
          <a:p>
            <a:pPr lvl="1" algn="thaiDist" eaLnBrk="1" hangingPunct="1">
              <a:lnSpc>
                <a:spcPct val="80000"/>
              </a:lnSpc>
              <a:buFont typeface="Wingdings" pitchFamily="2" charset="2"/>
              <a:buNone/>
              <a:defRPr/>
            </a:pPr>
            <a:r>
              <a:rPr lang="en-US" sz="2000" b="1" dirty="0" smtClean="0">
                <a:latin typeface="Arial" pitchFamily="34" charset="0"/>
                <a:cs typeface="Arial" pitchFamily="34" charset="0"/>
              </a:rPr>
              <a:t>Minor:</a:t>
            </a:r>
            <a:r>
              <a:rPr lang="en-US" sz="2000" dirty="0" smtClean="0">
                <a:latin typeface="Arial" pitchFamily="34" charset="0"/>
                <a:cs typeface="Arial" pitchFamily="34" charset="0"/>
              </a:rPr>
              <a:t> Inoperative and in accordance with MEL provisions</a:t>
            </a:r>
          </a:p>
          <a:p>
            <a:pPr lvl="1" algn="thaiDist" eaLnBrk="1" hangingPunct="1">
              <a:lnSpc>
                <a:spcPct val="80000"/>
              </a:lnSpc>
              <a:buFont typeface="Wingdings" pitchFamily="2" charset="2"/>
              <a:buNone/>
              <a:defRPr/>
            </a:pPr>
            <a:r>
              <a:rPr lang="en-US" sz="2000" b="1" dirty="0" smtClean="0">
                <a:latin typeface="Arial" pitchFamily="34" charset="0"/>
                <a:cs typeface="Arial" pitchFamily="34" charset="0"/>
              </a:rPr>
              <a:t>Significant:</a:t>
            </a:r>
            <a:r>
              <a:rPr lang="en-US" sz="2000" dirty="0" smtClean="0">
                <a:latin typeface="Arial" pitchFamily="34" charset="0"/>
                <a:cs typeface="Arial" pitchFamily="34" charset="0"/>
              </a:rPr>
              <a:t> Inoperative and MEL provisions not applied</a:t>
            </a:r>
          </a:p>
          <a:p>
            <a:pPr lvl="1" algn="thaiDist" eaLnBrk="1" hangingPunct="1">
              <a:lnSpc>
                <a:spcPct val="80000"/>
              </a:lnSpc>
              <a:buFont typeface="Wingdings" pitchFamily="2" charset="2"/>
              <a:buNone/>
              <a:defRPr/>
            </a:pPr>
            <a:r>
              <a:rPr lang="en-US" sz="2000" b="1" dirty="0" smtClean="0">
                <a:latin typeface="Arial" pitchFamily="34" charset="0"/>
                <a:cs typeface="Arial" pitchFamily="34" charset="0"/>
              </a:rPr>
              <a:t>Major:</a:t>
            </a:r>
            <a:r>
              <a:rPr lang="en-US" sz="2000" dirty="0" smtClean="0">
                <a:latin typeface="Arial" pitchFamily="34" charset="0"/>
                <a:cs typeface="Arial" pitchFamily="34" charset="0"/>
              </a:rPr>
              <a:t> Required and not installed</a:t>
            </a:r>
            <a:endParaRPr lang="th-TH" sz="2000" dirty="0" smtClean="0">
              <a:latin typeface="Arial" pitchFamily="34" charset="0"/>
            </a:endParaRPr>
          </a:p>
        </p:txBody>
      </p:sp>
      <p:sp>
        <p:nvSpPr>
          <p:cNvPr id="15364"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srcRect/>
          <a:stretch>
            <a:fillRect/>
          </a:stretch>
        </p:blipFill>
        <p:spPr bwMode="auto">
          <a:xfrm>
            <a:off x="5072066" y="4429132"/>
            <a:ext cx="2071701" cy="2000264"/>
          </a:xfrm>
          <a:prstGeom prst="rect">
            <a:avLst/>
          </a:prstGeom>
          <a:noFill/>
          <a:ln w="9525">
            <a:noFill/>
            <a:miter lim="800000"/>
            <a:headEnd/>
            <a:tailEnd/>
          </a:ln>
          <a:effectLst/>
        </p:spPr>
      </p:pic>
      <p:pic>
        <p:nvPicPr>
          <p:cNvPr id="57347" name="Picture 3"/>
          <p:cNvPicPr>
            <a:picLocks noChangeAspect="1" noChangeArrowheads="1"/>
          </p:cNvPicPr>
          <p:nvPr/>
        </p:nvPicPr>
        <p:blipFill>
          <a:blip r:embed="rId4"/>
          <a:srcRect/>
          <a:stretch>
            <a:fillRect/>
          </a:stretch>
        </p:blipFill>
        <p:spPr bwMode="auto">
          <a:xfrm>
            <a:off x="1785918" y="1428736"/>
            <a:ext cx="5643602" cy="2214578"/>
          </a:xfrm>
          <a:prstGeom prst="rect">
            <a:avLst/>
          </a:prstGeom>
          <a:noFill/>
          <a:ln w="9525">
            <a:noFill/>
            <a:miter lim="800000"/>
            <a:headEnd/>
            <a:tailEnd/>
          </a:ln>
          <a:effectLst/>
        </p:spPr>
      </p:pic>
      <p:sp>
        <p:nvSpPr>
          <p:cNvPr id="7" name="6 Flecha abajo"/>
          <p:cNvSpPr/>
          <p:nvPr/>
        </p:nvSpPr>
        <p:spPr>
          <a:xfrm>
            <a:off x="5929322" y="3214686"/>
            <a:ext cx="413194" cy="1928826"/>
          </a:xfrm>
          <a:prstGeom prst="down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angle 2"/>
          <p:cNvSpPr>
            <a:spLocks noChangeArrowheads="1"/>
          </p:cNvSpPr>
          <p:nvPr/>
        </p:nvSpPr>
        <p:spPr bwMode="auto">
          <a:xfrm>
            <a:off x="428596" y="260648"/>
            <a:ext cx="8229600" cy="536575"/>
          </a:xfrm>
          <a:prstGeom prst="rect">
            <a:avLst/>
          </a:prstGeom>
          <a:noFill/>
          <a:ln w="9525">
            <a:noFill/>
            <a:miter lim="800000"/>
            <a:headEnd/>
            <a:tailEnd/>
          </a:ln>
        </p:spPr>
        <p:txBody>
          <a:bodyPr/>
          <a:lstStyle/>
          <a:p>
            <a:pPr algn="ctr"/>
            <a:r>
              <a:rPr lang="en-US" sz="3200" b="1" i="1" dirty="0" smtClean="0">
                <a:solidFill>
                  <a:schemeClr val="accent1">
                    <a:lumMod val="75000"/>
                  </a:schemeClr>
                </a:solidFill>
              </a:rPr>
              <a:t>GPWS - A- 320</a:t>
            </a:r>
            <a:endParaRPr lang="th-TH" sz="3200" b="1" i="1" dirty="0">
              <a:solidFill>
                <a:schemeClr val="accent1">
                  <a:lumMod val="75000"/>
                </a:schemeClr>
              </a:solidFill>
            </a:endParaRPr>
          </a:p>
        </p:txBody>
      </p:sp>
      <p:sp>
        <p:nvSpPr>
          <p:cNvPr id="9" name="8 CuadroTexto"/>
          <p:cNvSpPr txBox="1"/>
          <p:nvPr/>
        </p:nvSpPr>
        <p:spPr>
          <a:xfrm>
            <a:off x="571472" y="4714884"/>
            <a:ext cx="4121641" cy="923330"/>
          </a:xfrm>
          <a:prstGeom prst="rect">
            <a:avLst/>
          </a:prstGeom>
          <a:noFill/>
        </p:spPr>
        <p:txBody>
          <a:bodyPr wrap="none" rtlCol="0">
            <a:spAutoFit/>
          </a:bodyPr>
          <a:lstStyle/>
          <a:p>
            <a:r>
              <a:rPr lang="es-ES_tradnl" dirty="0" smtClean="0"/>
              <a:t>Indicador del GPWS</a:t>
            </a:r>
          </a:p>
          <a:p>
            <a:r>
              <a:rPr lang="es-ES_tradnl" dirty="0" smtClean="0"/>
              <a:t>Cuando existe una alerta se encienda </a:t>
            </a:r>
          </a:p>
          <a:p>
            <a:r>
              <a:rPr lang="es-ES_tradnl" dirty="0" smtClean="0"/>
              <a:t>esta luz.</a:t>
            </a:r>
            <a:endParaRPr lang="es-MX"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428596" y="260648"/>
            <a:ext cx="8229600" cy="536575"/>
          </a:xfrm>
          <a:prstGeom prst="rect">
            <a:avLst/>
          </a:prstGeom>
          <a:noFill/>
          <a:ln w="9525">
            <a:noFill/>
            <a:miter lim="800000"/>
            <a:headEnd/>
            <a:tailEnd/>
          </a:ln>
        </p:spPr>
        <p:txBody>
          <a:bodyPr/>
          <a:lstStyle/>
          <a:p>
            <a:pPr algn="ctr"/>
            <a:r>
              <a:rPr lang="en-US" sz="3200" b="1" i="1" dirty="0" smtClean="0">
                <a:solidFill>
                  <a:schemeClr val="accent1">
                    <a:lumMod val="75000"/>
                  </a:schemeClr>
                </a:solidFill>
              </a:rPr>
              <a:t>FMS - A- 320</a:t>
            </a:r>
            <a:endParaRPr lang="th-TH" sz="3200" b="1" i="1" dirty="0">
              <a:solidFill>
                <a:schemeClr val="accent1">
                  <a:lumMod val="75000"/>
                </a:schemeClr>
              </a:solidFill>
            </a:endParaRPr>
          </a:p>
        </p:txBody>
      </p:sp>
      <p:sp>
        <p:nvSpPr>
          <p:cNvPr id="9" name="8 CuadroTexto"/>
          <p:cNvSpPr txBox="1"/>
          <p:nvPr/>
        </p:nvSpPr>
        <p:spPr>
          <a:xfrm>
            <a:off x="5117109" y="4643446"/>
            <a:ext cx="3026791" cy="1569660"/>
          </a:xfrm>
          <a:prstGeom prst="rect">
            <a:avLst/>
          </a:prstGeom>
          <a:noFill/>
        </p:spPr>
        <p:txBody>
          <a:bodyPr wrap="none" rtlCol="0">
            <a:spAutoFit/>
          </a:bodyPr>
          <a:lstStyle/>
          <a:p>
            <a:pPr algn="ctr"/>
            <a:r>
              <a:rPr lang="es-ES_tradnl" sz="2400" dirty="0" smtClean="0"/>
              <a:t>Solicitar se verifique </a:t>
            </a:r>
          </a:p>
          <a:p>
            <a:pPr algn="ctr"/>
            <a:r>
              <a:rPr lang="es-ES_tradnl" sz="2400" dirty="0" smtClean="0"/>
              <a:t>la actualización de  </a:t>
            </a:r>
          </a:p>
          <a:p>
            <a:pPr algn="ctr"/>
            <a:r>
              <a:rPr lang="es-ES_tradnl" sz="2400" dirty="0" smtClean="0"/>
              <a:t>la base de datos de</a:t>
            </a:r>
          </a:p>
          <a:p>
            <a:pPr algn="ctr"/>
            <a:r>
              <a:rPr lang="es-ES_tradnl" sz="2400" dirty="0" smtClean="0"/>
              <a:t>navegación</a:t>
            </a:r>
            <a:endParaRPr lang="es-MX" sz="2400" dirty="0"/>
          </a:p>
        </p:txBody>
      </p:sp>
      <p:grpSp>
        <p:nvGrpSpPr>
          <p:cNvPr id="10" name="Group 4"/>
          <p:cNvGrpSpPr>
            <a:grpSpLocks/>
          </p:cNvGrpSpPr>
          <p:nvPr/>
        </p:nvGrpSpPr>
        <p:grpSpPr bwMode="auto">
          <a:xfrm>
            <a:off x="428596" y="1429067"/>
            <a:ext cx="3500461" cy="4428825"/>
            <a:chOff x="1344" y="206"/>
            <a:chExt cx="2360" cy="3826"/>
          </a:xfrm>
        </p:grpSpPr>
        <p:pic>
          <p:nvPicPr>
            <p:cNvPr id="11" name="Picture 5"/>
            <p:cNvPicPr>
              <a:picLocks noChangeAspect="1" noChangeArrowheads="1"/>
            </p:cNvPicPr>
            <p:nvPr>
              <p:custDataLst>
                <p:tags r:id="rId1"/>
              </p:custDataLst>
            </p:nvPr>
          </p:nvPicPr>
          <p:blipFill>
            <a:blip r:embed="rId4">
              <a:clrChange>
                <a:clrFrom>
                  <a:srgbClr val="FF00FF"/>
                </a:clrFrom>
                <a:clrTo>
                  <a:srgbClr val="FF00FF">
                    <a:alpha val="0"/>
                  </a:srgbClr>
                </a:clrTo>
              </a:clrChange>
              <a:lum bright="12000"/>
            </a:blip>
            <a:srcRect b="1204"/>
            <a:stretch>
              <a:fillRect/>
            </a:stretch>
          </p:blipFill>
          <p:spPr bwMode="auto">
            <a:xfrm>
              <a:off x="1344" y="206"/>
              <a:ext cx="2360" cy="3826"/>
            </a:xfrm>
            <a:prstGeom prst="rect">
              <a:avLst/>
            </a:prstGeom>
            <a:noFill/>
            <a:ln w="9525">
              <a:noFill/>
              <a:miter lim="800000"/>
              <a:headEnd/>
              <a:tailEnd/>
            </a:ln>
          </p:spPr>
        </p:pic>
        <p:pic>
          <p:nvPicPr>
            <p:cNvPr id="12" name="Picture 6"/>
            <p:cNvPicPr>
              <a:picLocks noChangeAspect="1" noChangeArrowheads="1"/>
            </p:cNvPicPr>
            <p:nvPr/>
          </p:nvPicPr>
          <p:blipFill>
            <a:blip r:embed="rId5">
              <a:lum bright="12000"/>
            </a:blip>
            <a:srcRect/>
            <a:stretch>
              <a:fillRect/>
            </a:stretch>
          </p:blipFill>
          <p:spPr bwMode="auto">
            <a:xfrm>
              <a:off x="1709" y="399"/>
              <a:ext cx="1633" cy="1312"/>
            </a:xfrm>
            <a:prstGeom prst="rect">
              <a:avLst/>
            </a:prstGeom>
            <a:noFill/>
            <a:ln w="9525">
              <a:noFill/>
              <a:miter lim="800000"/>
              <a:headEnd/>
              <a:tailEnd/>
            </a:ln>
          </p:spPr>
        </p:pic>
      </p:grpSp>
      <p:pic>
        <p:nvPicPr>
          <p:cNvPr id="14" name="Picture 7"/>
          <p:cNvPicPr>
            <a:picLocks noChangeAspect="1" noChangeArrowheads="1"/>
          </p:cNvPicPr>
          <p:nvPr/>
        </p:nvPicPr>
        <p:blipFill>
          <a:blip r:embed="rId6"/>
          <a:srcRect/>
          <a:stretch>
            <a:fillRect/>
          </a:stretch>
        </p:blipFill>
        <p:spPr bwMode="auto">
          <a:xfrm>
            <a:off x="4714877" y="1428737"/>
            <a:ext cx="4071965" cy="3214710"/>
          </a:xfrm>
          <a:prstGeom prst="rect">
            <a:avLst/>
          </a:prstGeom>
          <a:noFill/>
          <a:ln w="9525">
            <a:noFill/>
            <a:miter lim="800000"/>
            <a:headEnd/>
            <a:tailEnd/>
          </a:ln>
        </p:spPr>
      </p:pic>
      <p:sp>
        <p:nvSpPr>
          <p:cNvPr id="15" name="Rectangle 8"/>
          <p:cNvSpPr>
            <a:spLocks noChangeArrowheads="1"/>
          </p:cNvSpPr>
          <p:nvPr/>
        </p:nvSpPr>
        <p:spPr bwMode="auto">
          <a:xfrm>
            <a:off x="5000628" y="2285992"/>
            <a:ext cx="3429024" cy="857256"/>
          </a:xfrm>
          <a:prstGeom prst="rect">
            <a:avLst/>
          </a:prstGeom>
          <a:noFill/>
          <a:ln w="19050">
            <a:solidFill>
              <a:srgbClr val="FF0000"/>
            </a:solidFill>
            <a:miter lim="800000"/>
            <a:headEnd/>
            <a:tailEnd/>
          </a:ln>
        </p:spPr>
        <p:txBody>
          <a:bodyPr wrap="none" anchor="ctr"/>
          <a:lstStyle/>
          <a:p>
            <a:endParaRPr lang="es-MX"/>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428596" y="260648"/>
            <a:ext cx="8229600" cy="536575"/>
          </a:xfrm>
          <a:prstGeom prst="rect">
            <a:avLst/>
          </a:prstGeom>
          <a:noFill/>
          <a:ln w="9525">
            <a:noFill/>
            <a:miter lim="800000"/>
            <a:headEnd/>
            <a:tailEnd/>
          </a:ln>
        </p:spPr>
        <p:txBody>
          <a:bodyPr/>
          <a:lstStyle/>
          <a:p>
            <a:pPr algn="ctr"/>
            <a:r>
              <a:rPr lang="en-US" sz="3200" b="1" i="1" dirty="0" smtClean="0">
                <a:solidFill>
                  <a:schemeClr val="accent1">
                    <a:lumMod val="75000"/>
                  </a:schemeClr>
                </a:solidFill>
              </a:rPr>
              <a:t>ELT</a:t>
            </a:r>
            <a:endParaRPr lang="th-TH" sz="3200" b="1" i="1" dirty="0">
              <a:solidFill>
                <a:schemeClr val="accent1">
                  <a:lumMod val="75000"/>
                </a:schemeClr>
              </a:solidFill>
            </a:endParaRPr>
          </a:p>
        </p:txBody>
      </p:sp>
      <p:pic>
        <p:nvPicPr>
          <p:cNvPr id="53250" name="Picture 2"/>
          <p:cNvPicPr>
            <a:picLocks noChangeAspect="1" noChangeArrowheads="1"/>
          </p:cNvPicPr>
          <p:nvPr/>
        </p:nvPicPr>
        <p:blipFill>
          <a:blip r:embed="rId3"/>
          <a:srcRect/>
          <a:stretch>
            <a:fillRect/>
          </a:stretch>
        </p:blipFill>
        <p:spPr bwMode="auto">
          <a:xfrm rot="5400000">
            <a:off x="3228985" y="2014547"/>
            <a:ext cx="2657475" cy="28860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Slide 10.jpg"/>
          <p:cNvPicPr>
            <a:picLocks noChangeAspect="1"/>
          </p:cNvPicPr>
          <p:nvPr/>
        </p:nvPicPr>
        <p:blipFill>
          <a:blip r:embed="rId3" cstate="print"/>
          <a:srcRect/>
          <a:stretch>
            <a:fillRect/>
          </a:stretch>
        </p:blipFill>
        <p:spPr bwMode="auto">
          <a:xfrm>
            <a:off x="1228725" y="919163"/>
            <a:ext cx="6686550" cy="501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304800" y="1447800"/>
            <a:ext cx="8610600" cy="4141788"/>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lnSpc>
                <a:spcPct val="80000"/>
              </a:lnSpc>
              <a:buFontTx/>
              <a:buNone/>
            </a:pPr>
            <a:r>
              <a:rPr lang="en-AU" sz="2000" b="1" dirty="0" smtClean="0">
                <a:latin typeface="Arial" pitchFamily="34" charset="0"/>
                <a:cs typeface="Arial" pitchFamily="34" charset="0"/>
              </a:rPr>
              <a:t>A4. </a:t>
            </a:r>
            <a:r>
              <a:rPr lang="en-AU" sz="2000" b="1" u="sng" dirty="0" smtClean="0">
                <a:latin typeface="Arial" pitchFamily="34" charset="0"/>
                <a:cs typeface="Arial" pitchFamily="34" charset="0"/>
              </a:rPr>
              <a:t>Manuals – All requirement manuals</a:t>
            </a:r>
          </a:p>
          <a:p>
            <a:pPr algn="thaiDist" eaLnBrk="1" hangingPunct="1">
              <a:lnSpc>
                <a:spcPct val="80000"/>
              </a:lnSpc>
              <a:buFontTx/>
              <a:buNone/>
            </a:pPr>
            <a:r>
              <a:rPr lang="en-AU" altLang="zh-CN" sz="2000" b="1" dirty="0" smtClean="0">
                <a:solidFill>
                  <a:srgbClr val="FF00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r>
              <a:rPr lang="en-AU" altLang="zh-CN" sz="2000" u="sng" dirty="0" smtClean="0">
                <a:solidFill>
                  <a:srgbClr val="000066"/>
                </a:solidFill>
                <a:latin typeface="Arial" pitchFamily="34" charset="0"/>
                <a:ea typeface="SimSun" pitchFamily="2" charset="-122"/>
                <a:cs typeface="Arial" pitchFamily="34" charset="0"/>
              </a:rPr>
              <a:t>   </a:t>
            </a:r>
          </a:p>
          <a:p>
            <a:pPr algn="thaiDist" eaLnBrk="1" hangingPunct="1">
              <a:lnSpc>
                <a:spcPct val="80000"/>
              </a:lnSpc>
              <a:buFont typeface="Wingdings" pitchFamily="2" charset="2"/>
              <a:buNone/>
            </a:pPr>
            <a:r>
              <a:rPr lang="en-AU" altLang="zh-CN" sz="2000" dirty="0" smtClean="0">
                <a:solidFill>
                  <a:srgbClr val="000066"/>
                </a:solidFill>
                <a:latin typeface="Arial" pitchFamily="34" charset="0"/>
                <a:ea typeface="SimSun" pitchFamily="2" charset="-122"/>
                <a:cs typeface="Arial" pitchFamily="34" charset="0"/>
              </a:rPr>
              <a:t> 	Check for presence. Check if manuals are up-to-date and accepted or approved as required. Flight manual data may be included in the operations manual which may itself be in several parts, </a:t>
            </a:r>
            <a:r>
              <a:rPr lang="es-PE" altLang="zh-CN" sz="2000" dirty="0" smtClean="0">
                <a:solidFill>
                  <a:srgbClr val="000066"/>
                </a:solidFill>
                <a:latin typeface="Arial" pitchFamily="34" charset="0"/>
                <a:ea typeface="SimSun" pitchFamily="2" charset="-122"/>
                <a:cs typeface="Arial" pitchFamily="34" charset="0"/>
              </a:rPr>
              <a:t>some of which are dealt with in A5, 6 and 7 below</a:t>
            </a:r>
            <a:r>
              <a:rPr lang="es-ES" altLang="zh-CN" sz="2000" dirty="0" smtClean="0">
                <a:solidFill>
                  <a:srgbClr val="000066"/>
                </a:solidFill>
                <a:latin typeface="Arial" pitchFamily="34" charset="0"/>
                <a:ea typeface="SimSun" pitchFamily="2" charset="-122"/>
                <a:cs typeface="Arial" pitchFamily="34" charset="0"/>
              </a:rPr>
              <a:t> </a:t>
            </a:r>
            <a:r>
              <a:rPr lang="en-AU" altLang="zh-CN" sz="2000" dirty="0" smtClean="0">
                <a:solidFill>
                  <a:srgbClr val="000066"/>
                </a:solidFill>
                <a:latin typeface="Arial" pitchFamily="34" charset="0"/>
                <a:ea typeface="SimSun" pitchFamily="2" charset="-122"/>
                <a:cs typeface="Arial" pitchFamily="34" charset="0"/>
              </a:rPr>
              <a:t>.</a:t>
            </a:r>
          </a:p>
          <a:p>
            <a:pPr algn="thaiDist" eaLnBrk="1" hangingPunct="1">
              <a:lnSpc>
                <a:spcPct val="80000"/>
              </a:lnSpc>
              <a:buFont typeface="Wingdings" pitchFamily="2" charset="2"/>
              <a:buNone/>
            </a:pPr>
            <a:endParaRPr lang="en-AU" altLang="zh-CN" sz="2000" dirty="0" smtClean="0">
              <a:solidFill>
                <a:srgbClr val="000066"/>
              </a:solidFill>
              <a:latin typeface="Arial" pitchFamily="34" charset="0"/>
              <a:ea typeface="SimSun" pitchFamily="2" charset="-122"/>
              <a:cs typeface="Arial" pitchFamily="34" charset="0"/>
            </a:endParaRPr>
          </a:p>
          <a:p>
            <a:pPr algn="thaiDist" eaLnBrk="1" hangingPunct="1">
              <a:lnSpc>
                <a:spcPct val="80000"/>
              </a:lnSpc>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lnSpc>
                <a:spcPct val="80000"/>
              </a:lnSpc>
              <a:buFont typeface="Wingdings" pitchFamily="2" charset="2"/>
              <a:buNone/>
            </a:pPr>
            <a:r>
              <a:rPr lang="en-AU" sz="2000" dirty="0" smtClean="0">
                <a:latin typeface="Arial" pitchFamily="34" charset="0"/>
                <a:cs typeface="Arial" pitchFamily="34" charset="0"/>
              </a:rPr>
              <a:t>	</a:t>
            </a:r>
            <a:r>
              <a:rPr lang="en-AU" sz="2000" b="1" dirty="0" smtClean="0">
                <a:latin typeface="Arial" pitchFamily="34" charset="0"/>
                <a:cs typeface="Arial" pitchFamily="34" charset="0"/>
              </a:rPr>
              <a:t>Flight Manual - </a:t>
            </a:r>
            <a:r>
              <a:rPr lang="en-AU" sz="2000" dirty="0" smtClean="0">
                <a:latin typeface="Arial" pitchFamily="34" charset="0"/>
                <a:cs typeface="Arial" pitchFamily="34" charset="0"/>
              </a:rPr>
              <a:t>Annex 6, Part I, 6.2.3, 11.1 and Part III, Section II, 4.2.3, 9.1;</a:t>
            </a:r>
          </a:p>
          <a:p>
            <a:pPr algn="thaiDist" eaLnBrk="1" hangingPunct="1">
              <a:lnSpc>
                <a:spcPct val="80000"/>
              </a:lnSpc>
              <a:buFont typeface="Wingdings" pitchFamily="2" charset="2"/>
              <a:buNone/>
            </a:pPr>
            <a:r>
              <a:rPr lang="en-AU" sz="2000" dirty="0" smtClean="0">
                <a:latin typeface="Arial" pitchFamily="34" charset="0"/>
                <a:cs typeface="Arial" pitchFamily="34" charset="0"/>
              </a:rPr>
              <a:t>	</a:t>
            </a:r>
            <a:r>
              <a:rPr lang="en-AU" sz="2000" b="1" dirty="0" smtClean="0">
                <a:latin typeface="Arial" pitchFamily="34" charset="0"/>
                <a:cs typeface="Arial" pitchFamily="34" charset="0"/>
              </a:rPr>
              <a:t>Operations manual - </a:t>
            </a:r>
            <a:r>
              <a:rPr lang="en-AU" sz="2000" dirty="0" smtClean="0">
                <a:latin typeface="Arial" pitchFamily="34" charset="0"/>
                <a:cs typeface="Arial" pitchFamily="34" charset="0"/>
              </a:rPr>
              <a:t>Annex 6, Part I, 4.2.2, 6.2.3 and Appendix 2 and Part III, Section II, 2.2.2, 4.2.3 and Attachment H; and</a:t>
            </a:r>
          </a:p>
          <a:p>
            <a:pPr algn="thaiDist" eaLnBrk="1" hangingPunct="1">
              <a:lnSpc>
                <a:spcPct val="80000"/>
              </a:lnSpc>
              <a:buFont typeface="Wingdings" pitchFamily="2" charset="2"/>
              <a:buNone/>
            </a:pPr>
            <a:r>
              <a:rPr lang="en-AU" sz="2000" dirty="0" smtClean="0">
                <a:latin typeface="Arial" pitchFamily="34" charset="0"/>
                <a:cs typeface="Arial" pitchFamily="34" charset="0"/>
              </a:rPr>
              <a:t>	</a:t>
            </a:r>
            <a:r>
              <a:rPr lang="en-AU" sz="2000" b="1" dirty="0" smtClean="0">
                <a:latin typeface="Arial" pitchFamily="34" charset="0"/>
                <a:cs typeface="Arial" pitchFamily="34" charset="0"/>
              </a:rPr>
              <a:t>Aircraft Operating Manual</a:t>
            </a:r>
            <a:r>
              <a:rPr lang="en-AU" sz="2000" dirty="0" smtClean="0">
                <a:latin typeface="Arial" pitchFamily="34" charset="0"/>
                <a:cs typeface="Arial" pitchFamily="34" charset="0"/>
              </a:rPr>
              <a:t> - </a:t>
            </a:r>
            <a:r>
              <a:rPr lang="en-US" sz="2000" dirty="0" smtClean="0">
                <a:latin typeface="Arial" pitchFamily="34" charset="0"/>
                <a:cs typeface="Arial" pitchFamily="34" charset="0"/>
              </a:rPr>
              <a:t>Annex 6, Part I, 6.1.4 and Appendix 2, 2.2 and Part III, Section II, 4.1.4 and Attachment H, 2.2</a:t>
            </a:r>
            <a:r>
              <a:rPr lang="en-AU" altLang="zh-CN" sz="2000" dirty="0" smtClean="0">
                <a:solidFill>
                  <a:srgbClr val="FF3300"/>
                </a:solidFill>
                <a:latin typeface="Arial" pitchFamily="34" charset="0"/>
                <a:ea typeface="SimSun" pitchFamily="2" charset="-122"/>
                <a:cs typeface="Arial" pitchFamily="34" charset="0"/>
              </a:rPr>
              <a:t>  </a:t>
            </a:r>
            <a:endParaRPr lang="th-TH" sz="2000" dirty="0" smtClean="0">
              <a:solidFill>
                <a:srgbClr val="FF3300"/>
              </a:solidFill>
              <a:latin typeface="Arial" pitchFamily="34" charset="0"/>
              <a:ea typeface="SimSun" pitchFamily="2" charset="-122"/>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bwMode="auto">
          <a:xfrm>
            <a:off x="304800" y="1628775"/>
            <a:ext cx="8610600" cy="4248150"/>
          </a:xfrm>
          <a:noFill/>
          <a:ln>
            <a:miter lim="800000"/>
            <a:headEnd/>
            <a:tailEnd/>
          </a:ln>
        </p:spPr>
        <p:txBody>
          <a:bodyPr vert="horz" wrap="square" lIns="91440" tIns="45720" rIns="91440" bIns="45720" numCol="1" anchor="t" anchorCtr="0" compatLnSpc="1">
            <a:prstTxWarp prst="textNoShape">
              <a:avLst/>
            </a:prstTxWarp>
          </a:bodyPr>
          <a:lstStyle/>
          <a:p>
            <a:pPr marL="419100" indent="-419100" algn="thaiDist" eaLnBrk="1" hangingPunct="1">
              <a:buFontTx/>
              <a:buNone/>
            </a:pPr>
            <a:r>
              <a:rPr lang="en-AU" sz="2000" b="1" dirty="0" smtClean="0">
                <a:latin typeface="Arial" pitchFamily="34" charset="0"/>
                <a:cs typeface="Arial" pitchFamily="34" charset="0"/>
              </a:rPr>
              <a:t>A4. </a:t>
            </a:r>
            <a:r>
              <a:rPr lang="en-AU" sz="2000" b="1" u="sng" dirty="0" smtClean="0">
                <a:latin typeface="Arial" pitchFamily="34" charset="0"/>
                <a:cs typeface="Arial" pitchFamily="34" charset="0"/>
              </a:rPr>
              <a:t>Manuals – All requirement manuals (cont.)</a:t>
            </a:r>
          </a:p>
          <a:p>
            <a:pPr marL="419100" indent="-419100" algn="thaiDist" eaLnBrk="1" hangingPunct="1">
              <a:buFont typeface="Wingdings" pitchFamily="2" charset="2"/>
              <a:buNone/>
            </a:pPr>
            <a:r>
              <a:rPr lang="en-AU" altLang="zh-CN" sz="2000" b="1" dirty="0" smtClean="0">
                <a:solidFill>
                  <a:srgbClr val="FF00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Seriousness:</a:t>
            </a:r>
          </a:p>
          <a:p>
            <a:pPr marL="419100" indent="-419100" algn="thaiDist" eaLnBrk="1" hangingPunct="1">
              <a:buFont typeface="Wingdings" pitchFamily="2" charset="2"/>
              <a:buNone/>
            </a:pPr>
            <a:r>
              <a:rPr lang="en-US" altLang="zh-CN" sz="2000" b="1" dirty="0" smtClean="0">
                <a:solidFill>
                  <a:srgbClr val="000066"/>
                </a:solidFill>
                <a:latin typeface="Arial" pitchFamily="34" charset="0"/>
                <a:ea typeface="SimSun" pitchFamily="2" charset="-122"/>
                <a:cs typeface="Arial" pitchFamily="34" charset="0"/>
              </a:rPr>
              <a:t>	</a:t>
            </a:r>
            <a:r>
              <a:rPr lang="en-US" altLang="zh-CN" sz="2000" b="1" u="sng" dirty="0" smtClean="0">
                <a:solidFill>
                  <a:srgbClr val="0070C0"/>
                </a:solidFill>
                <a:latin typeface="Arial" pitchFamily="34" charset="0"/>
                <a:ea typeface="SimSun" pitchFamily="2" charset="-122"/>
                <a:cs typeface="Arial" pitchFamily="34" charset="0"/>
              </a:rPr>
              <a:t>Flight manual:</a:t>
            </a:r>
          </a:p>
          <a:p>
            <a:pPr marL="419100" indent="-419100" algn="thaiDist" eaLnBrk="1" hangingPunct="1">
              <a:buFont typeface="Wingdings" pitchFamily="2" charset="2"/>
              <a:buNone/>
            </a:pPr>
            <a:r>
              <a:rPr lang="en-US" altLang="zh-CN" sz="2000" dirty="0" smtClean="0">
                <a:solidFill>
                  <a:srgbClr val="000066"/>
                </a:solidFill>
                <a:latin typeface="Arial" pitchFamily="34" charset="0"/>
                <a:ea typeface="SimSun" pitchFamily="2" charset="-122"/>
                <a:cs typeface="Arial" pitchFamily="34" charset="0"/>
              </a:rPr>
              <a:t>	</a:t>
            </a:r>
            <a:r>
              <a:rPr lang="en-US" altLang="zh-CN" sz="2000" b="1" dirty="0" smtClean="0">
                <a:latin typeface="Arial" pitchFamily="34" charset="0"/>
                <a:ea typeface="SimSun" pitchFamily="2" charset="-122"/>
                <a:cs typeface="Arial" pitchFamily="34" charset="0"/>
              </a:rPr>
              <a:t>Significant</a:t>
            </a:r>
            <a:r>
              <a:rPr lang="en-US" altLang="zh-CN" sz="2000" dirty="0" smtClean="0">
                <a:latin typeface="Arial" pitchFamily="34" charset="0"/>
                <a:ea typeface="SimSun" pitchFamily="2" charset="-122"/>
                <a:cs typeface="Arial" pitchFamily="34" charset="0"/>
              </a:rPr>
              <a:t>: No evidence of State of Registry approval / Incomplete but performance calculations possible</a:t>
            </a:r>
          </a:p>
          <a:p>
            <a:pPr marL="419100" indent="-419100" algn="thaiDist" eaLnBrk="1" hangingPunct="1">
              <a:buFont typeface="Wingdings" pitchFamily="2" charset="2"/>
              <a:buNone/>
            </a:pPr>
            <a:r>
              <a:rPr lang="en-US" altLang="zh-CN" sz="2000" dirty="0" smtClean="0">
                <a:latin typeface="Arial" pitchFamily="34" charset="0"/>
                <a:ea typeface="SimSun" pitchFamily="2" charset="-122"/>
                <a:cs typeface="Arial" pitchFamily="34" charset="0"/>
              </a:rPr>
              <a:t>	</a:t>
            </a:r>
            <a:r>
              <a:rPr lang="en-US" altLang="zh-CN" sz="2000" b="1" dirty="0" smtClean="0">
                <a:latin typeface="Arial" pitchFamily="34" charset="0"/>
                <a:ea typeface="SimSun" pitchFamily="2" charset="-122"/>
                <a:cs typeface="Arial" pitchFamily="34" charset="0"/>
              </a:rPr>
              <a:t>Major:</a:t>
            </a:r>
            <a:r>
              <a:rPr lang="en-US" altLang="zh-CN" sz="2000" dirty="0" smtClean="0">
                <a:latin typeface="Arial" pitchFamily="34" charset="0"/>
                <a:ea typeface="SimSun" pitchFamily="2" charset="-122"/>
                <a:cs typeface="Arial" pitchFamily="34" charset="0"/>
              </a:rPr>
              <a:t> Not on board and performance calculations not possible</a:t>
            </a:r>
          </a:p>
          <a:p>
            <a:pPr marL="419100" indent="-419100" algn="thaiDist" eaLnBrk="1" hangingPunct="1">
              <a:buFont typeface="Wingdings" pitchFamily="2" charset="2"/>
              <a:buNone/>
            </a:pPr>
            <a:r>
              <a:rPr lang="en-US" altLang="zh-CN" sz="2000" b="1" dirty="0" smtClean="0">
                <a:solidFill>
                  <a:srgbClr val="000066"/>
                </a:solidFill>
                <a:latin typeface="Arial" pitchFamily="34" charset="0"/>
                <a:ea typeface="SimSun" pitchFamily="2" charset="-122"/>
                <a:cs typeface="Arial" pitchFamily="34" charset="0"/>
              </a:rPr>
              <a:t>	</a:t>
            </a:r>
            <a:r>
              <a:rPr lang="en-US" altLang="zh-CN" sz="2000" b="1" u="sng" dirty="0" smtClean="0">
                <a:solidFill>
                  <a:srgbClr val="0070C0"/>
                </a:solidFill>
                <a:latin typeface="Arial" pitchFamily="34" charset="0"/>
                <a:ea typeface="SimSun" pitchFamily="2" charset="-122"/>
                <a:cs typeface="Arial" pitchFamily="34" charset="0"/>
              </a:rPr>
              <a:t>Operations manual:</a:t>
            </a:r>
          </a:p>
          <a:p>
            <a:pPr marL="419100" indent="-419100" algn="thaiDist" eaLnBrk="1" hangingPunct="1">
              <a:buFont typeface="Wingdings" pitchFamily="2" charset="2"/>
              <a:buNone/>
            </a:pPr>
            <a:r>
              <a:rPr lang="en-US" altLang="zh-CN" sz="2000" dirty="0" smtClean="0">
                <a:solidFill>
                  <a:srgbClr val="000066"/>
                </a:solidFill>
                <a:latin typeface="Arial" pitchFamily="34" charset="0"/>
                <a:ea typeface="SimSun" pitchFamily="2" charset="-122"/>
                <a:cs typeface="Arial" pitchFamily="34" charset="0"/>
              </a:rPr>
              <a:t>	</a:t>
            </a:r>
            <a:r>
              <a:rPr lang="en-US" altLang="zh-CN" sz="2000" b="1" dirty="0" smtClean="0">
                <a:latin typeface="Arial" pitchFamily="34" charset="0"/>
                <a:ea typeface="SimSun" pitchFamily="2" charset="-122"/>
                <a:cs typeface="Arial" pitchFamily="34" charset="0"/>
              </a:rPr>
              <a:t>Significant:</a:t>
            </a:r>
            <a:r>
              <a:rPr lang="en-US" altLang="zh-CN" sz="2000" dirty="0" smtClean="0">
                <a:latin typeface="Arial" pitchFamily="34" charset="0"/>
                <a:ea typeface="SimSun" pitchFamily="2" charset="-122"/>
                <a:cs typeface="Arial" pitchFamily="34" charset="0"/>
              </a:rPr>
              <a:t> Incomplete (see Appendix 2 of ICAO Annex 6) or not approved by State of the Operator or not the current version</a:t>
            </a:r>
          </a:p>
          <a:p>
            <a:pPr marL="419100" indent="-419100" algn="thaiDist" eaLnBrk="1" hangingPunct="1">
              <a:buFont typeface="Wingdings" pitchFamily="2" charset="2"/>
              <a:buNone/>
            </a:pPr>
            <a:r>
              <a:rPr lang="en-US" altLang="zh-CN" sz="2000" b="1" dirty="0" smtClean="0">
                <a:latin typeface="Arial" pitchFamily="34" charset="0"/>
                <a:ea typeface="SimSun" pitchFamily="2" charset="-122"/>
                <a:cs typeface="Arial" pitchFamily="34" charset="0"/>
              </a:rPr>
              <a:t>	Major:</a:t>
            </a:r>
            <a:r>
              <a:rPr lang="en-US" altLang="zh-CN" sz="2000" dirty="0" smtClean="0">
                <a:latin typeface="Arial" pitchFamily="34" charset="0"/>
                <a:ea typeface="SimSun" pitchFamily="2" charset="-122"/>
                <a:cs typeface="Arial" pitchFamily="34" charset="0"/>
              </a:rPr>
              <a:t> Not on board</a:t>
            </a:r>
            <a:endParaRPr lang="en-AU" altLang="zh-CN" sz="2000" dirty="0" smtClean="0">
              <a:latin typeface="Arial" pitchFamily="34" charset="0"/>
              <a:ea typeface="SimSun" pitchFamily="2" charset="-122"/>
              <a:cs typeface="Arial" pitchFamily="34" charset="0"/>
            </a:endParaRPr>
          </a:p>
          <a:p>
            <a:pPr marL="419100" indent="-419100"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endParaRPr lang="th-TH" sz="2000" dirty="0" smtClean="0">
              <a:solidFill>
                <a:srgbClr val="FF3300"/>
              </a:solidFill>
              <a:latin typeface="Arial" pitchFamily="34" charset="0"/>
              <a:ea typeface="SimSun" pitchFamily="2" charset="-122"/>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Slide 16.jpg"/>
          <p:cNvPicPr>
            <a:picLocks noChangeAspect="1"/>
          </p:cNvPicPr>
          <p:nvPr/>
        </p:nvPicPr>
        <p:blipFill>
          <a:blip r:embed="rId3" cstate="print"/>
          <a:srcRect/>
          <a:stretch>
            <a:fillRect/>
          </a:stretch>
        </p:blipFill>
        <p:spPr bwMode="auto">
          <a:xfrm>
            <a:off x="1209675" y="1169988"/>
            <a:ext cx="6724650" cy="4518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88913"/>
            <a:ext cx="8607455" cy="608012"/>
          </a:xfrm>
        </p:spPr>
        <p:txBody>
          <a:bodyPr>
            <a:noAutofit/>
          </a:bodyPr>
          <a:lstStyle/>
          <a:p>
            <a:pPr algn="ctr" fontAlgn="auto">
              <a:spcAft>
                <a:spcPts val="0"/>
              </a:spcAft>
              <a:defRPr/>
            </a:pPr>
            <a:r>
              <a:rPr lang="es-ES" sz="3200" b="1" i="1" dirty="0" smtClean="0">
                <a:solidFill>
                  <a:schemeClr val="accent1">
                    <a:lumMod val="75000"/>
                  </a:schemeClr>
                </a:solidFill>
                <a:latin typeface="Arial" pitchFamily="34" charset="0"/>
                <a:cs typeface="Arial" pitchFamily="34" charset="0"/>
              </a:rPr>
              <a:t>Objetivo del Módulo 5</a:t>
            </a:r>
            <a:endParaRPr lang="es-PE" sz="3200" dirty="0" smtClean="0">
              <a:solidFill>
                <a:schemeClr val="accent1">
                  <a:lumMod val="75000"/>
                </a:schemeClr>
              </a:solidFill>
              <a:latin typeface="Arial" pitchFamily="34" charset="0"/>
              <a:cs typeface="Arial" pitchFamily="34" charset="0"/>
            </a:endParaRPr>
          </a:p>
        </p:txBody>
      </p:sp>
      <p:graphicFrame>
        <p:nvGraphicFramePr>
          <p:cNvPr id="4" name="3 Diagrama"/>
          <p:cNvGraphicFramePr/>
          <p:nvPr/>
        </p:nvGraphicFramePr>
        <p:xfrm>
          <a:off x="1285852" y="1471626"/>
          <a:ext cx="6572296"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bwMode="auto">
          <a:xfrm>
            <a:off x="228600" y="1341438"/>
            <a:ext cx="8305800" cy="5029200"/>
          </a:xfrm>
          <a:noFill/>
          <a:ln>
            <a:miter lim="800000"/>
            <a:headEnd/>
            <a:tailEnd/>
          </a:ln>
        </p:spPr>
        <p:txBody>
          <a:bodyPr vert="horz" wrap="square" lIns="91440" tIns="45720" rIns="91440" bIns="45720" numCol="1" anchor="t" anchorCtr="0" compatLnSpc="1">
            <a:prstTxWarp prst="textNoShape">
              <a:avLst/>
            </a:prstTxWarp>
          </a:bodyPr>
          <a:lstStyle/>
          <a:p>
            <a:pPr marL="381000" indent="-381000" eaLnBrk="1" hangingPunct="1">
              <a:lnSpc>
                <a:spcPct val="90000"/>
              </a:lnSpc>
              <a:buFontTx/>
              <a:buNone/>
            </a:pPr>
            <a:r>
              <a:rPr lang="en-AU" sz="1800" b="1" dirty="0" smtClean="0">
                <a:latin typeface="Arial" pitchFamily="34" charset="0"/>
                <a:cs typeface="Arial" pitchFamily="34" charset="0"/>
              </a:rPr>
              <a:t>A5. </a:t>
            </a:r>
            <a:r>
              <a:rPr lang="en-AU" sz="1800" b="1" u="sng" dirty="0" smtClean="0">
                <a:latin typeface="Arial" pitchFamily="34" charset="0"/>
                <a:cs typeface="Arial" pitchFamily="34" charset="0"/>
              </a:rPr>
              <a:t>Checklists</a:t>
            </a:r>
          </a:p>
          <a:p>
            <a:pPr marL="381000" indent="-381000" eaLnBrk="1" hangingPunct="1">
              <a:lnSpc>
                <a:spcPct val="90000"/>
              </a:lnSpc>
              <a:buFontTx/>
              <a:buNone/>
            </a:pPr>
            <a:r>
              <a:rPr lang="en-AU" altLang="zh-CN" sz="1800" b="1" dirty="0" smtClean="0">
                <a:solidFill>
                  <a:srgbClr val="FF0000"/>
                </a:solidFill>
                <a:latin typeface="Arial" pitchFamily="34" charset="0"/>
                <a:ea typeface="SimSun" pitchFamily="2" charset="-122"/>
                <a:cs typeface="Arial" pitchFamily="34" charset="0"/>
              </a:rPr>
              <a:t>      </a:t>
            </a:r>
            <a:r>
              <a:rPr lang="en-AU" altLang="zh-CN" sz="1800" u="sng" dirty="0" smtClean="0">
                <a:solidFill>
                  <a:srgbClr val="FF3300"/>
                </a:solidFill>
                <a:latin typeface="Arial" pitchFamily="34" charset="0"/>
                <a:ea typeface="SimSun" pitchFamily="2" charset="-122"/>
                <a:cs typeface="Arial" pitchFamily="34" charset="0"/>
              </a:rPr>
              <a:t>Instructions:</a:t>
            </a:r>
          </a:p>
          <a:p>
            <a:pPr marL="381000" indent="-381000" algn="thaiDist" eaLnBrk="1" hangingPunct="1">
              <a:lnSpc>
                <a:spcPct val="90000"/>
              </a:lnSpc>
              <a:buFont typeface="Wingdings" pitchFamily="2" charset="2"/>
              <a:buNone/>
            </a:pPr>
            <a:r>
              <a:rPr lang="en-AU" altLang="zh-CN" sz="1800" dirty="0" smtClean="0">
                <a:solidFill>
                  <a:srgbClr val="000066"/>
                </a:solidFill>
                <a:latin typeface="Arial" pitchFamily="34" charset="0"/>
                <a:ea typeface="SimSun" pitchFamily="2" charset="-122"/>
                <a:cs typeface="Arial" pitchFamily="34" charset="0"/>
              </a:rPr>
              <a:t>	Confirm checklists are available and up-to-date. Check if their content is in compliance with the requirement. Normal, non-normal and emergency checklists are sometimes combined in a </a:t>
            </a:r>
            <a:r>
              <a:rPr lang="en-AU" altLang="zh-CN" sz="1800" b="1" dirty="0" smtClean="0">
                <a:solidFill>
                  <a:srgbClr val="000066"/>
                </a:solidFill>
                <a:latin typeface="Arial" pitchFamily="34" charset="0"/>
                <a:ea typeface="SimSun" pitchFamily="2" charset="-122"/>
                <a:cs typeface="Arial" pitchFamily="34" charset="0"/>
              </a:rPr>
              <a:t>‘ </a:t>
            </a:r>
            <a:r>
              <a:rPr lang="en-AU" altLang="zh-CN" sz="1800" b="1" i="1" dirty="0" smtClean="0">
                <a:solidFill>
                  <a:srgbClr val="000066"/>
                </a:solidFill>
                <a:latin typeface="Arial" pitchFamily="34" charset="0"/>
                <a:ea typeface="SimSun" pitchFamily="2" charset="-122"/>
                <a:cs typeface="Arial" pitchFamily="34" charset="0"/>
              </a:rPr>
              <a:t>Quick Reference Handbook</a:t>
            </a:r>
            <a:r>
              <a:rPr lang="en-AU" altLang="zh-CN" sz="1800" b="1" dirty="0" smtClean="0">
                <a:solidFill>
                  <a:srgbClr val="000066"/>
                </a:solidFill>
                <a:latin typeface="Arial" pitchFamily="34" charset="0"/>
                <a:ea typeface="SimSun" pitchFamily="2" charset="-122"/>
                <a:cs typeface="Arial" pitchFamily="34" charset="0"/>
              </a:rPr>
              <a:t> ’</a:t>
            </a:r>
            <a:r>
              <a:rPr lang="en-AU" altLang="zh-CN" sz="1800" dirty="0" smtClean="0">
                <a:solidFill>
                  <a:srgbClr val="000066"/>
                </a:solidFill>
                <a:latin typeface="Arial" pitchFamily="34" charset="0"/>
                <a:ea typeface="SimSun" pitchFamily="2" charset="-122"/>
                <a:cs typeface="Arial" pitchFamily="34" charset="0"/>
              </a:rPr>
              <a:t>,</a:t>
            </a:r>
          </a:p>
          <a:p>
            <a:pPr marL="381000" indent="-381000" algn="thaiDist" eaLnBrk="1" hangingPunct="1">
              <a:lnSpc>
                <a:spcPct val="90000"/>
              </a:lnSpc>
              <a:buFont typeface="Wingdings" pitchFamily="2" charset="2"/>
              <a:buNone/>
            </a:pPr>
            <a:r>
              <a:rPr lang="en-AU" altLang="zh-CN" sz="1800" dirty="0" smtClean="0">
                <a:solidFill>
                  <a:srgbClr val="000066"/>
                </a:solidFill>
                <a:latin typeface="Arial" pitchFamily="34" charset="0"/>
                <a:ea typeface="SimSun" pitchFamily="2" charset="-122"/>
                <a:cs typeface="Arial" pitchFamily="34" charset="0"/>
              </a:rPr>
              <a:t>	Check the availability of an aircraft search procedure checklist; and</a:t>
            </a:r>
          </a:p>
          <a:p>
            <a:pPr marL="381000" indent="-381000" algn="thaiDist" eaLnBrk="1" hangingPunct="1">
              <a:lnSpc>
                <a:spcPct val="90000"/>
              </a:lnSpc>
              <a:buFont typeface="Wingdings" pitchFamily="2" charset="2"/>
              <a:buNone/>
            </a:pPr>
            <a:r>
              <a:rPr lang="en-AU" altLang="zh-CN" sz="1800" dirty="0" smtClean="0">
                <a:solidFill>
                  <a:srgbClr val="000066"/>
                </a:solidFill>
                <a:latin typeface="Arial" pitchFamily="34" charset="0"/>
                <a:ea typeface="SimSun" pitchFamily="2" charset="-122"/>
                <a:cs typeface="Arial" pitchFamily="34" charset="0"/>
              </a:rPr>
              <a:t>	Confirm availability of the checklist of emergency and safety equipment.</a:t>
            </a:r>
          </a:p>
          <a:p>
            <a:pPr marL="800100" lvl="1" indent="-342900" algn="thaiDist" eaLnBrk="1" hangingPunct="1">
              <a:lnSpc>
                <a:spcPct val="90000"/>
              </a:lnSpc>
              <a:buFont typeface="Wingdings" pitchFamily="2" charset="2"/>
              <a:buNone/>
            </a:pPr>
            <a:r>
              <a:rPr lang="en-AU" altLang="zh-CN" sz="1800" u="sng" dirty="0" smtClean="0">
                <a:solidFill>
                  <a:srgbClr val="FF3300"/>
                </a:solidFill>
                <a:latin typeface="Arial" pitchFamily="34" charset="0"/>
                <a:ea typeface="SimSun" pitchFamily="2" charset="-122"/>
                <a:cs typeface="Arial" pitchFamily="34" charset="0"/>
              </a:rPr>
              <a:t>References:</a:t>
            </a:r>
            <a:endParaRPr lang="en-AU" sz="1800" dirty="0" smtClean="0">
              <a:solidFill>
                <a:srgbClr val="FF3300"/>
              </a:solidFill>
              <a:latin typeface="Arial" pitchFamily="34" charset="0"/>
              <a:cs typeface="Arial" pitchFamily="34" charset="0"/>
            </a:endParaRPr>
          </a:p>
          <a:p>
            <a:pPr marL="800100" lvl="1" indent="-342900" algn="thaiDist" eaLnBrk="1" hangingPunct="1">
              <a:lnSpc>
                <a:spcPct val="90000"/>
              </a:lnSpc>
              <a:buFont typeface="Wingdings" pitchFamily="2" charset="2"/>
              <a:buNone/>
            </a:pPr>
            <a:r>
              <a:rPr lang="en-AU" sz="1800" b="1" dirty="0" smtClean="0">
                <a:latin typeface="Arial" pitchFamily="34" charset="0"/>
                <a:cs typeface="Arial" pitchFamily="34" charset="0"/>
              </a:rPr>
              <a:t>Flight crew checklists</a:t>
            </a:r>
            <a:r>
              <a:rPr lang="en-AU" sz="1800" dirty="0" smtClean="0">
                <a:latin typeface="Arial" pitchFamily="34" charset="0"/>
                <a:cs typeface="Arial" pitchFamily="34" charset="0"/>
              </a:rPr>
              <a:t> - Annex 6, Part I, 4.2.5, 6.1.4 and Appendix 2,</a:t>
            </a:r>
          </a:p>
          <a:p>
            <a:pPr marL="800100" lvl="1" indent="-342900" algn="thaiDist" eaLnBrk="1" hangingPunct="1">
              <a:lnSpc>
                <a:spcPct val="90000"/>
              </a:lnSpc>
              <a:buFont typeface="Wingdings" pitchFamily="2" charset="2"/>
              <a:buNone/>
            </a:pPr>
            <a:r>
              <a:rPr lang="en-AU" sz="1800" dirty="0" smtClean="0">
                <a:latin typeface="Arial" pitchFamily="34" charset="0"/>
                <a:cs typeface="Arial" pitchFamily="34" charset="0"/>
              </a:rPr>
              <a:t>2.2.2; and Part III, Section II, 2.2.5, 4.1.4 and Attachment H, 2.2.10</a:t>
            </a:r>
          </a:p>
          <a:p>
            <a:pPr marL="800100" lvl="1" indent="-342900" algn="thaiDist" eaLnBrk="1" hangingPunct="1">
              <a:lnSpc>
                <a:spcPct val="90000"/>
              </a:lnSpc>
              <a:buFont typeface="Wingdings" pitchFamily="2" charset="2"/>
              <a:buNone/>
            </a:pPr>
            <a:r>
              <a:rPr lang="en-AU" sz="1800" b="1" dirty="0" smtClean="0">
                <a:latin typeface="Arial" pitchFamily="34" charset="0"/>
                <a:cs typeface="Arial" pitchFamily="34" charset="0"/>
              </a:rPr>
              <a:t>Aircraft search procedure checklist</a:t>
            </a:r>
            <a:r>
              <a:rPr lang="en-AU" sz="1800" dirty="0" smtClean="0">
                <a:latin typeface="Arial" pitchFamily="34" charset="0"/>
                <a:cs typeface="Arial" pitchFamily="34" charset="0"/>
              </a:rPr>
              <a:t> - Annex 6, Part I, 13.3 and</a:t>
            </a:r>
          </a:p>
          <a:p>
            <a:pPr marL="800100" lvl="1" indent="-342900" algn="thaiDist" eaLnBrk="1" hangingPunct="1">
              <a:lnSpc>
                <a:spcPct val="90000"/>
              </a:lnSpc>
              <a:buFont typeface="Wingdings" pitchFamily="2" charset="2"/>
              <a:buNone/>
            </a:pPr>
            <a:r>
              <a:rPr lang="en-AU" sz="1800" dirty="0" smtClean="0">
                <a:latin typeface="Arial" pitchFamily="34" charset="0"/>
                <a:cs typeface="Arial" pitchFamily="34" charset="0"/>
              </a:rPr>
              <a:t>Part III, Section II, 11.1</a:t>
            </a:r>
            <a:endParaRPr lang="th-TH" sz="1800" dirty="0" smtClean="0">
              <a:latin typeface="Arial" pitchFamily="34" charset="0"/>
              <a:cs typeface="Angsana New" pitchFamily="18" charset="-34"/>
            </a:endParaRPr>
          </a:p>
          <a:p>
            <a:pPr marL="800100" lvl="1" indent="-342900" algn="thaiDist" eaLnBrk="1" hangingPunct="1">
              <a:lnSpc>
                <a:spcPct val="90000"/>
              </a:lnSpc>
              <a:buFont typeface="Wingdings" pitchFamily="2" charset="2"/>
              <a:buNone/>
            </a:pPr>
            <a:r>
              <a:rPr lang="en-US" sz="1800" b="1" dirty="0" smtClean="0">
                <a:latin typeface="Arial" pitchFamily="34" charset="0"/>
                <a:cs typeface="Arial" pitchFamily="34" charset="0"/>
              </a:rPr>
              <a:t>Checklist of emergency and safety equipment</a:t>
            </a:r>
            <a:r>
              <a:rPr lang="en-US" sz="1800" dirty="0" smtClean="0">
                <a:latin typeface="Arial" pitchFamily="34" charset="0"/>
                <a:cs typeface="Arial" pitchFamily="34" charset="0"/>
              </a:rPr>
              <a:t> - Annex 6,</a:t>
            </a:r>
          </a:p>
          <a:p>
            <a:pPr marL="800100" lvl="1" indent="-342900" algn="thaiDist" eaLnBrk="1" hangingPunct="1">
              <a:lnSpc>
                <a:spcPct val="90000"/>
              </a:lnSpc>
              <a:buFont typeface="Wingdings" pitchFamily="2" charset="2"/>
              <a:buNone/>
            </a:pPr>
            <a:r>
              <a:rPr lang="en-US" sz="1800" dirty="0" smtClean="0">
                <a:latin typeface="Arial" pitchFamily="34" charset="0"/>
                <a:cs typeface="Arial" pitchFamily="34" charset="0"/>
              </a:rPr>
              <a:t>Part I, Appendix 2, 2.2.10 and Part III, Attachment H, 2.2.8</a:t>
            </a:r>
            <a:endParaRPr lang="th-TH" sz="1800" dirty="0" smtClean="0">
              <a:latin typeface="Arial" pitchFamily="34" charset="0"/>
              <a:cs typeface="Angsana New" pitchFamily="18" charset="-34"/>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bwMode="auto">
          <a:xfrm>
            <a:off x="304800" y="1989138"/>
            <a:ext cx="8305800" cy="3048000"/>
          </a:xfrm>
          <a:noFill/>
          <a:ln>
            <a:miter lim="800000"/>
            <a:headEnd/>
            <a:tailEnd/>
          </a:ln>
        </p:spPr>
        <p:txBody>
          <a:bodyPr vert="horz" wrap="square" lIns="91440" tIns="45720" rIns="91440" bIns="45720" numCol="1" anchor="t" anchorCtr="0" compatLnSpc="1">
            <a:prstTxWarp prst="textNoShape">
              <a:avLst/>
            </a:prstTxWarp>
          </a:bodyPr>
          <a:lstStyle/>
          <a:p>
            <a:pPr marL="381000" indent="-381000" eaLnBrk="1" hangingPunct="1">
              <a:buFontTx/>
              <a:buNone/>
            </a:pPr>
            <a:r>
              <a:rPr lang="en-AU" sz="2200" b="1" dirty="0" smtClean="0">
                <a:latin typeface="Arial" pitchFamily="34" charset="0"/>
                <a:cs typeface="Arial" pitchFamily="34" charset="0"/>
              </a:rPr>
              <a:t>A5. </a:t>
            </a:r>
            <a:r>
              <a:rPr lang="en-AU" sz="2200" b="1" u="sng" dirty="0" smtClean="0">
                <a:latin typeface="Arial" pitchFamily="34" charset="0"/>
                <a:cs typeface="Arial" pitchFamily="34" charset="0"/>
              </a:rPr>
              <a:t>Checklists (cont.)</a:t>
            </a:r>
          </a:p>
          <a:p>
            <a:pPr marL="381000" indent="-381000" eaLnBrk="1" hangingPunct="1">
              <a:buFont typeface="Wingdings" pitchFamily="2" charset="2"/>
              <a:buNone/>
            </a:pPr>
            <a:endParaRPr lang="en-US" altLang="zh-CN" sz="2200" dirty="0" smtClean="0">
              <a:latin typeface="Arial" pitchFamily="34" charset="0"/>
              <a:ea typeface="SimSun" pitchFamily="2" charset="-122"/>
              <a:cs typeface="Arial" pitchFamily="34" charset="0"/>
            </a:endParaRPr>
          </a:p>
          <a:p>
            <a:pPr marL="381000" indent="-381000" algn="thaiDist" eaLnBrk="1" hangingPunct="1">
              <a:buFont typeface="Wingdings" pitchFamily="2" charset="2"/>
              <a:buNone/>
            </a:pPr>
            <a:r>
              <a:rPr lang="en-AU" altLang="zh-CN" sz="2200" dirty="0" smtClean="0">
                <a:solidFill>
                  <a:srgbClr val="FF0000"/>
                </a:solidFill>
                <a:latin typeface="Arial" pitchFamily="34" charset="0"/>
                <a:ea typeface="SimSun" pitchFamily="2" charset="-122"/>
                <a:cs typeface="Arial" pitchFamily="34" charset="0"/>
              </a:rPr>
              <a:t>     </a:t>
            </a:r>
            <a:r>
              <a:rPr lang="en-AU" altLang="zh-CN" sz="2200" u="sng" dirty="0" smtClean="0">
                <a:solidFill>
                  <a:srgbClr val="FF3300"/>
                </a:solidFill>
                <a:latin typeface="Arial" pitchFamily="34" charset="0"/>
                <a:ea typeface="SimSun" pitchFamily="2" charset="-122"/>
                <a:cs typeface="Arial" pitchFamily="34" charset="0"/>
              </a:rPr>
              <a:t>Seriousness:</a:t>
            </a:r>
          </a:p>
          <a:p>
            <a:pPr marL="381000" indent="-381000" algn="thaiDist" eaLnBrk="1" hangingPunct="1">
              <a:buFont typeface="Wingdings" pitchFamily="2" charset="2"/>
              <a:buNone/>
            </a:pPr>
            <a:r>
              <a:rPr lang="th-TH" sz="2200" dirty="0" smtClean="0">
                <a:latin typeface="Arial" pitchFamily="34" charset="0"/>
                <a:cs typeface="Angsana New" pitchFamily="18" charset="-34"/>
              </a:rPr>
              <a:t>	</a:t>
            </a:r>
            <a:r>
              <a:rPr lang="en-US" sz="2200" b="1" dirty="0" smtClean="0">
                <a:latin typeface="Arial" pitchFamily="34" charset="0"/>
                <a:cs typeface="Arial" pitchFamily="34" charset="0"/>
              </a:rPr>
              <a:t>Minor:</a:t>
            </a:r>
            <a:r>
              <a:rPr lang="en-US" sz="2200" dirty="0" smtClean="0">
                <a:latin typeface="Arial" pitchFamily="34" charset="0"/>
                <a:cs typeface="Arial" pitchFamily="34" charset="0"/>
              </a:rPr>
              <a:t> Not within reach</a:t>
            </a:r>
          </a:p>
          <a:p>
            <a:pPr marL="381000" indent="-381000" algn="thaiDist" eaLnBrk="1" hangingPunct="1">
              <a:buFont typeface="Wingdings" pitchFamily="2" charset="2"/>
              <a:buNone/>
            </a:pPr>
            <a:r>
              <a:rPr lang="en-US" sz="2200" dirty="0" smtClean="0">
                <a:latin typeface="Arial" pitchFamily="34" charset="0"/>
                <a:cs typeface="Arial" pitchFamily="34" charset="0"/>
              </a:rPr>
              <a:t>	</a:t>
            </a:r>
            <a:r>
              <a:rPr lang="en-US" sz="2200" b="1" dirty="0" smtClean="0">
                <a:latin typeface="Arial" pitchFamily="34" charset="0"/>
                <a:cs typeface="Arial" pitchFamily="34" charset="0"/>
              </a:rPr>
              <a:t>Significant:</a:t>
            </a:r>
            <a:r>
              <a:rPr lang="en-US" sz="2200" dirty="0" smtClean="0">
                <a:latin typeface="Arial" pitchFamily="34" charset="0"/>
                <a:cs typeface="Arial" pitchFamily="34" charset="0"/>
              </a:rPr>
              <a:t> Not readily available and used or not the current version</a:t>
            </a:r>
          </a:p>
          <a:p>
            <a:pPr marL="381000" indent="-381000" algn="thaiDist" eaLnBrk="1" hangingPunct="1">
              <a:buFont typeface="Wingdings" pitchFamily="2" charset="2"/>
              <a:buNone/>
            </a:pPr>
            <a:r>
              <a:rPr lang="en-US" sz="2200" dirty="0" smtClean="0">
                <a:latin typeface="Arial" pitchFamily="34" charset="0"/>
                <a:cs typeface="Arial" pitchFamily="34" charset="0"/>
              </a:rPr>
              <a:t>	</a:t>
            </a:r>
            <a:r>
              <a:rPr lang="en-US" sz="2200" b="1" dirty="0" smtClean="0">
                <a:latin typeface="Arial" pitchFamily="34" charset="0"/>
                <a:cs typeface="Arial" pitchFamily="34" charset="0"/>
              </a:rPr>
              <a:t>Major:</a:t>
            </a:r>
            <a:r>
              <a:rPr lang="en-US" sz="2200" dirty="0" smtClean="0">
                <a:latin typeface="Arial" pitchFamily="34" charset="0"/>
                <a:cs typeface="Arial" pitchFamily="34" charset="0"/>
              </a:rPr>
              <a:t> Not on board</a:t>
            </a:r>
            <a:endParaRPr lang="th-TH" sz="2200" dirty="0" smtClean="0">
              <a:latin typeface="Arial" pitchFamily="34" charset="0"/>
              <a:cs typeface="Angsana New" pitchFamily="18" charset="-34"/>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G:\OACI\IDISR\IDISR 2011\Fotos Modulo 5\IMG_6532.JPG"/>
          <p:cNvPicPr>
            <a:picLocks noChangeAspect="1" noChangeArrowheads="1"/>
          </p:cNvPicPr>
          <p:nvPr/>
        </p:nvPicPr>
        <p:blipFill>
          <a:blip r:embed="rId3" cstate="print"/>
          <a:srcRect/>
          <a:stretch>
            <a:fillRect/>
          </a:stretch>
        </p:blipFill>
        <p:spPr bwMode="auto">
          <a:xfrm>
            <a:off x="1057863" y="631207"/>
            <a:ext cx="7186545" cy="5390081"/>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bwMode="auto">
          <a:xfrm>
            <a:off x="381000" y="1412776"/>
            <a:ext cx="8305800" cy="4724400"/>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buFontTx/>
              <a:buNone/>
            </a:pPr>
            <a:r>
              <a:rPr lang="en-AU" sz="2000" b="1" dirty="0" smtClean="0">
                <a:latin typeface="Arial" pitchFamily="34" charset="0"/>
                <a:cs typeface="Arial" pitchFamily="34" charset="0"/>
              </a:rPr>
              <a:t>A6. </a:t>
            </a:r>
            <a:r>
              <a:rPr lang="en-AU" sz="2000" b="1" u="sng" dirty="0" smtClean="0">
                <a:latin typeface="Arial" pitchFamily="34" charset="0"/>
                <a:cs typeface="Arial" pitchFamily="34" charset="0"/>
              </a:rPr>
              <a:t>Route Guide</a:t>
            </a:r>
          </a:p>
          <a:p>
            <a:pPr algn="thaiDist" eaLnBrk="1" hangingPunct="1">
              <a:buFontTx/>
              <a:buNone/>
            </a:pPr>
            <a:r>
              <a:rPr lang="en-AU" altLang="zh-CN" sz="2000" b="1"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r>
              <a:rPr lang="en-AU" altLang="zh-CN" sz="2000" b="1" u="sng" dirty="0" smtClean="0">
                <a:solidFill>
                  <a:srgbClr val="FF3300"/>
                </a:solidFill>
                <a:latin typeface="Arial" pitchFamily="34" charset="0"/>
                <a:ea typeface="SimSun" pitchFamily="2" charset="-122"/>
                <a:cs typeface="Arial" pitchFamily="34" charset="0"/>
              </a:rPr>
              <a:t> </a:t>
            </a:r>
          </a:p>
          <a:p>
            <a:pPr algn="thaiDist" eaLnBrk="1" hangingPunct="1">
              <a:buFont typeface="Wingdings" pitchFamily="2" charset="2"/>
              <a:buNone/>
            </a:pPr>
            <a:r>
              <a:rPr lang="en-AU" altLang="zh-CN" sz="2000" b="1" dirty="0" smtClean="0">
                <a:solidFill>
                  <a:srgbClr val="000066"/>
                </a:solidFill>
                <a:latin typeface="Arial" pitchFamily="34" charset="0"/>
                <a:ea typeface="SimSun" pitchFamily="2" charset="-122"/>
                <a:cs typeface="Arial" pitchFamily="34" charset="0"/>
              </a:rPr>
              <a:t>    	</a:t>
            </a:r>
            <a:r>
              <a:rPr lang="en-US" altLang="zh-CN" sz="2000" dirty="0" smtClean="0">
                <a:solidFill>
                  <a:srgbClr val="000066"/>
                </a:solidFill>
                <a:latin typeface="Arial" pitchFamily="34" charset="0"/>
                <a:ea typeface="SimSun" pitchFamily="2" charset="-122"/>
                <a:cs typeface="Arial" pitchFamily="34" charset="0"/>
              </a:rPr>
              <a:t>Check if a route guide, including charts, is available, suitable and</a:t>
            </a:r>
          </a:p>
          <a:p>
            <a:pPr algn="thaiDist" eaLnBrk="1" hangingPunct="1">
              <a:buFont typeface="Wingdings" pitchFamily="2" charset="2"/>
              <a:buNone/>
            </a:pPr>
            <a:r>
              <a:rPr lang="en-US" altLang="zh-CN" sz="2000" dirty="0" smtClean="0">
                <a:solidFill>
                  <a:srgbClr val="000066"/>
                </a:solidFill>
                <a:latin typeface="Arial" pitchFamily="34" charset="0"/>
                <a:ea typeface="SimSun" pitchFamily="2" charset="-122"/>
                <a:cs typeface="Arial" pitchFamily="34" charset="0"/>
              </a:rPr>
              <a:t>	up-to-date.</a:t>
            </a:r>
            <a:endParaRPr lang="en-AU" altLang="zh-CN" sz="2000" dirty="0" smtClean="0">
              <a:solidFill>
                <a:srgbClr val="000066"/>
              </a:solidFill>
              <a:latin typeface="Arial" pitchFamily="34" charset="0"/>
              <a:ea typeface="SimSun" pitchFamily="2" charset="-122"/>
              <a:cs typeface="Arial" pitchFamily="34" charset="0"/>
            </a:endParaRP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buFont typeface="Wingdings" pitchFamily="2" charset="2"/>
              <a:buNone/>
            </a:pPr>
            <a:r>
              <a:rPr lang="en-AU" sz="2000" dirty="0" smtClean="0">
                <a:latin typeface="Arial" pitchFamily="34" charset="0"/>
                <a:ea typeface="SimSun" pitchFamily="2" charset="-122"/>
                <a:cs typeface="Arial" pitchFamily="34" charset="0"/>
              </a:rPr>
              <a:t>    	Annex 6, Part I, 6.2.3 and Appendix 2, 2.3.1; and Part III, Section II,</a:t>
            </a:r>
          </a:p>
          <a:p>
            <a:pPr algn="thaiDist" eaLnBrk="1" hangingPunct="1">
              <a:buFont typeface="Wingdings" pitchFamily="2" charset="2"/>
              <a:buNone/>
            </a:pPr>
            <a:r>
              <a:rPr lang="en-AU" sz="2000" dirty="0" smtClean="0">
                <a:latin typeface="Arial" pitchFamily="34" charset="0"/>
                <a:ea typeface="SimSun" pitchFamily="2" charset="-122"/>
                <a:cs typeface="Arial" pitchFamily="34" charset="0"/>
              </a:rPr>
              <a:t>   	4.2.3 and Attachment H, 2.3.1</a:t>
            </a:r>
            <a:endParaRPr lang="en-US" altLang="zh-CN" sz="2000" dirty="0" smtClean="0">
              <a:solidFill>
                <a:schemeClr val="folHlink"/>
              </a:solidFill>
              <a:latin typeface="Arial" pitchFamily="34" charset="0"/>
              <a:ea typeface="SimSun" pitchFamily="2" charset="-122"/>
              <a:cs typeface="Arial" pitchFamily="34" charset="0"/>
            </a:endParaRP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Seriousness :</a:t>
            </a:r>
          </a:p>
          <a:p>
            <a:pPr eaLnBrk="1" hangingPunct="1">
              <a:buFont typeface="Wingdings" pitchFamily="2" charset="2"/>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Minor:</a:t>
            </a:r>
            <a:r>
              <a:rPr lang="en-US" sz="2000" dirty="0" smtClean="0">
                <a:latin typeface="Arial" pitchFamily="34" charset="0"/>
                <a:cs typeface="Arial" pitchFamily="34" charset="0"/>
              </a:rPr>
              <a:t> Not within reach</a:t>
            </a:r>
          </a:p>
          <a:p>
            <a:pPr eaLnBrk="1" hangingPunct="1">
              <a:buFont typeface="Wingdings" pitchFamily="2" charset="2"/>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Significant:</a:t>
            </a:r>
            <a:r>
              <a:rPr lang="en-US" sz="2000" dirty="0" smtClean="0">
                <a:latin typeface="Arial" pitchFamily="34" charset="0"/>
                <a:cs typeface="Arial" pitchFamily="34" charset="0"/>
              </a:rPr>
              <a:t> Recently out of date (&lt;=28 days) / Photocopies of current charts</a:t>
            </a:r>
            <a:endParaRPr lang="th-TH" sz="2000" dirty="0" smtClean="0">
              <a:latin typeface="Arial" pitchFamily="34" charset="0"/>
              <a:cs typeface="Angsana New" pitchFamily="18" charset="-34"/>
            </a:endParaRPr>
          </a:p>
          <a:p>
            <a:pPr eaLnBrk="1" hangingPunct="1">
              <a:buFont typeface="Wingdings" pitchFamily="2" charset="2"/>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Major:</a:t>
            </a:r>
            <a:r>
              <a:rPr lang="en-US" sz="2000" dirty="0" smtClean="0">
                <a:latin typeface="Arial" pitchFamily="34" charset="0"/>
                <a:cs typeface="Arial" pitchFamily="34" charset="0"/>
              </a:rPr>
              <a:t> Significantly out of date (&gt; 28 days) / Not on board</a:t>
            </a:r>
            <a:endParaRPr lang="th-TH" sz="2000" dirty="0" smtClean="0">
              <a:latin typeface="Arial" pitchFamily="34" charset="0"/>
              <a:cs typeface="Angsana New" pitchFamily="18" charset="-34"/>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bwMode="auto">
          <a:xfrm>
            <a:off x="304800" y="1628775"/>
            <a:ext cx="8534400" cy="4419600"/>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buFontTx/>
              <a:buNone/>
            </a:pPr>
            <a:r>
              <a:rPr lang="en-AU" sz="2000" b="1" dirty="0" smtClean="0">
                <a:latin typeface="Arial" pitchFamily="34" charset="0"/>
                <a:cs typeface="Arial" pitchFamily="34" charset="0"/>
              </a:rPr>
              <a:t>A7. </a:t>
            </a:r>
            <a:r>
              <a:rPr lang="en-AU" sz="2000" b="1" u="sng" dirty="0" smtClean="0">
                <a:latin typeface="Arial" pitchFamily="34" charset="0"/>
                <a:cs typeface="Arial" pitchFamily="34" charset="0"/>
              </a:rPr>
              <a:t>Minimum Equipment List (MEL) </a:t>
            </a:r>
          </a:p>
          <a:p>
            <a:pPr algn="thaiDist" eaLnBrk="1" hangingPunct="1">
              <a:buFont typeface="Wingdings" pitchFamily="2" charset="2"/>
              <a:buNone/>
            </a:pPr>
            <a:r>
              <a:rPr lang="en-AU" altLang="zh-CN" sz="2000" b="1" dirty="0" smtClean="0">
                <a:solidFill>
                  <a:schemeClr val="folHlink"/>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r>
              <a:rPr lang="en-AU" altLang="zh-CN" sz="2000" b="1" dirty="0" smtClean="0">
                <a:solidFill>
                  <a:srgbClr val="FF3300"/>
                </a:solidFill>
                <a:latin typeface="Arial" pitchFamily="34" charset="0"/>
                <a:ea typeface="SimSun" pitchFamily="2" charset="-122"/>
                <a:cs typeface="Arial" pitchFamily="34" charset="0"/>
              </a:rPr>
              <a:t> </a:t>
            </a:r>
          </a:p>
          <a:p>
            <a:pPr algn="thaiDist" eaLnBrk="1" hangingPunct="1">
              <a:buFont typeface="Wingdings" pitchFamily="2" charset="2"/>
              <a:buNone/>
            </a:pPr>
            <a:r>
              <a:rPr lang="en-AU" altLang="zh-CN" sz="2000" b="1" dirty="0" smtClean="0">
                <a:solidFill>
                  <a:srgbClr val="000066"/>
                </a:solidFill>
                <a:latin typeface="Arial" pitchFamily="34" charset="0"/>
                <a:ea typeface="SimSun" pitchFamily="2" charset="-122"/>
                <a:cs typeface="Arial" pitchFamily="34" charset="0"/>
              </a:rPr>
              <a:t>    	</a:t>
            </a:r>
            <a:r>
              <a:rPr lang="en-AU" altLang="zh-CN" sz="2000" dirty="0" smtClean="0">
                <a:solidFill>
                  <a:srgbClr val="000066"/>
                </a:solidFill>
                <a:latin typeface="Arial" pitchFamily="34" charset="0"/>
                <a:ea typeface="SimSun" pitchFamily="2" charset="-122"/>
                <a:cs typeface="Arial" pitchFamily="34" charset="0"/>
              </a:rPr>
              <a:t>Check if the MEL is available, up-to-date and approved.</a:t>
            </a: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buFont typeface="Wingdings" pitchFamily="2" charset="2"/>
              <a:buNone/>
            </a:pPr>
            <a:r>
              <a:rPr lang="en-AU" altLang="zh-CN" sz="2000" dirty="0" smtClean="0">
                <a:latin typeface="Arial" pitchFamily="34" charset="0"/>
                <a:ea typeface="SimSun" pitchFamily="2" charset="-122"/>
                <a:cs typeface="Arial" pitchFamily="34" charset="0"/>
              </a:rPr>
              <a:t>    	</a:t>
            </a:r>
            <a:r>
              <a:rPr lang="en-AU" sz="2000" dirty="0" smtClean="0">
                <a:latin typeface="Arial" pitchFamily="34" charset="0"/>
                <a:cs typeface="Arial" pitchFamily="34" charset="0"/>
              </a:rPr>
              <a:t>Annex 6, Part I, 6.1.3, Appendix 2, 2.2.9 and Attachment G; and Part III</a:t>
            </a:r>
          </a:p>
          <a:p>
            <a:pPr algn="thaiDist" eaLnBrk="1" hangingPunct="1">
              <a:buFont typeface="Wingdings" pitchFamily="2" charset="2"/>
              <a:buNone/>
            </a:pPr>
            <a:r>
              <a:rPr lang="en-AU" sz="2000" dirty="0" smtClean="0">
                <a:latin typeface="Arial" pitchFamily="34" charset="0"/>
                <a:cs typeface="Arial" pitchFamily="34" charset="0"/>
              </a:rPr>
              <a:t>    	Section II, 4.1.3, Attachment E and Attachment H, 2.2.7</a:t>
            </a:r>
          </a:p>
          <a:p>
            <a:pPr algn="thaiDist" eaLnBrk="1" hangingPunct="1">
              <a:buFont typeface="Wingdings" pitchFamily="2" charset="2"/>
              <a:buNone/>
            </a:pPr>
            <a:r>
              <a:rPr lang="en-AU" sz="2000" dirty="0" smtClean="0">
                <a:latin typeface="Arial" pitchFamily="34" charset="0"/>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Seriousness:</a:t>
            </a:r>
          </a:p>
          <a:p>
            <a:pPr algn="thaiDist" eaLnBrk="1" hangingPunct="1">
              <a:buFont typeface="Wingdings" pitchFamily="2" charset="2"/>
              <a:buNone/>
            </a:pPr>
            <a:r>
              <a:rPr lang="en-AU" sz="2000" dirty="0" smtClean="0">
                <a:latin typeface="Arial" pitchFamily="34" charset="0"/>
                <a:ea typeface="SimSun" pitchFamily="2" charset="-122"/>
                <a:cs typeface="Arial" pitchFamily="34" charset="0"/>
              </a:rPr>
              <a:t>	</a:t>
            </a:r>
            <a:r>
              <a:rPr lang="en-AU" sz="2000" b="1" dirty="0" smtClean="0">
                <a:latin typeface="Arial" pitchFamily="34" charset="0"/>
                <a:cs typeface="Arial" pitchFamily="34" charset="0"/>
              </a:rPr>
              <a:t>Significant:</a:t>
            </a:r>
            <a:r>
              <a:rPr lang="en-AU" sz="2000" dirty="0" smtClean="0">
                <a:latin typeface="Arial" pitchFamily="34" charset="0"/>
                <a:cs typeface="Arial" pitchFamily="34" charset="0"/>
              </a:rPr>
              <a:t> Not on board or MMEL used, but no deferred defects / MEL content does not reflect aircraft equipment fitted / MEL not approved</a:t>
            </a:r>
          </a:p>
          <a:p>
            <a:pPr algn="thaiDist" eaLnBrk="1" hangingPunct="1">
              <a:buFont typeface="Wingdings" pitchFamily="2" charset="2"/>
              <a:buNone/>
            </a:pPr>
            <a:r>
              <a:rPr lang="en-AU" sz="2000" dirty="0" smtClean="0">
                <a:latin typeface="Arial" pitchFamily="34" charset="0"/>
                <a:cs typeface="Arial" pitchFamily="34" charset="0"/>
              </a:rPr>
              <a:t>	</a:t>
            </a:r>
            <a:r>
              <a:rPr lang="en-AU" sz="2000" b="1" dirty="0" smtClean="0">
                <a:latin typeface="Arial" pitchFamily="34" charset="0"/>
                <a:cs typeface="Arial" pitchFamily="34" charset="0"/>
              </a:rPr>
              <a:t>Major:</a:t>
            </a:r>
            <a:r>
              <a:rPr lang="en-AU" sz="2000" dirty="0" smtClean="0">
                <a:latin typeface="Arial" pitchFamily="34" charset="0"/>
                <a:cs typeface="Arial" pitchFamily="34" charset="0"/>
              </a:rPr>
              <a:t> Not on board or MMEL used, with deferred defects</a:t>
            </a:r>
            <a:endParaRPr lang="en-AU" sz="2000" dirty="0" smtClean="0">
              <a:latin typeface="Arial" pitchFamily="34" charset="0"/>
              <a:ea typeface="SimSun" pitchFamily="2" charset="-122"/>
              <a:cs typeface="Arial" pitchFamily="34" charset="0"/>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G:\OACI\IDISR\IDISR 2011\Fotos Modulo 5\IMG_6460.JPG"/>
          <p:cNvPicPr>
            <a:picLocks noChangeAspect="1" noChangeArrowheads="1"/>
          </p:cNvPicPr>
          <p:nvPr/>
        </p:nvPicPr>
        <p:blipFill>
          <a:blip r:embed="rId3" cstate="print"/>
          <a:srcRect/>
          <a:stretch>
            <a:fillRect/>
          </a:stretch>
        </p:blipFill>
        <p:spPr bwMode="auto">
          <a:xfrm>
            <a:off x="971600" y="692696"/>
            <a:ext cx="7128792" cy="5346594"/>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bwMode="auto">
          <a:xfrm>
            <a:off x="323850" y="1484313"/>
            <a:ext cx="8591550" cy="4105275"/>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buFontTx/>
              <a:buNone/>
            </a:pPr>
            <a:r>
              <a:rPr lang="en-AU" sz="2000" b="1" dirty="0" smtClean="0">
                <a:latin typeface="Arial" pitchFamily="34" charset="0"/>
                <a:cs typeface="Arial" pitchFamily="34" charset="0"/>
              </a:rPr>
              <a:t>A8. </a:t>
            </a:r>
            <a:r>
              <a:rPr lang="en-AU" sz="2000" b="1" u="sng" dirty="0" smtClean="0">
                <a:latin typeface="Arial" pitchFamily="34" charset="0"/>
                <a:cs typeface="Arial" pitchFamily="34" charset="0"/>
              </a:rPr>
              <a:t>Documents required to be carried on board</a:t>
            </a:r>
          </a:p>
          <a:p>
            <a:pPr algn="thaiDist" eaLnBrk="1" hangingPunct="1">
              <a:buFont typeface="Wingdings" pitchFamily="2" charset="2"/>
              <a:buNone/>
            </a:pPr>
            <a:endParaRPr lang="en-AU" altLang="zh-CN" sz="800" b="1" u="sng" dirty="0" smtClean="0">
              <a:latin typeface="Arial" pitchFamily="34" charset="0"/>
              <a:ea typeface="SimSun" pitchFamily="2" charset="-122"/>
              <a:cs typeface="Arial" pitchFamily="34" charset="0"/>
            </a:endParaRPr>
          </a:p>
          <a:p>
            <a:pPr algn="thaiDist" eaLnBrk="1" hangingPunct="1">
              <a:buFont typeface="Wingdings" pitchFamily="2" charset="2"/>
              <a:buNone/>
            </a:pPr>
            <a:r>
              <a:rPr lang="en-AU" altLang="zh-CN" sz="2000" b="1" dirty="0" smtClean="0">
                <a:latin typeface="Arial" pitchFamily="34" charset="0"/>
                <a:ea typeface="SimSun" pitchFamily="2" charset="-122"/>
                <a:cs typeface="Arial" pitchFamily="34" charset="0"/>
              </a:rPr>
              <a:t>	a) Certificate of registration   </a:t>
            </a:r>
            <a:endParaRPr lang="en-AU" altLang="zh-CN" sz="2000" b="1" u="sng" dirty="0" smtClean="0">
              <a:latin typeface="Arial" pitchFamily="34" charset="0"/>
              <a:ea typeface="SimSun" pitchFamily="2" charset="-122"/>
              <a:cs typeface="Arial" pitchFamily="34" charset="0"/>
            </a:endParaRP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p>
          <a:p>
            <a:pPr algn="thaiDist" eaLnBrk="1" hangingPunct="1">
              <a:buFont typeface="Wingdings" pitchFamily="2" charset="2"/>
              <a:buNone/>
            </a:pPr>
            <a:r>
              <a:rPr lang="en-AU" altLang="zh-CN" sz="2000" b="1" dirty="0" smtClean="0">
                <a:solidFill>
                  <a:srgbClr val="000066"/>
                </a:solidFill>
                <a:latin typeface="Arial" pitchFamily="34" charset="0"/>
                <a:ea typeface="SimSun" pitchFamily="2" charset="-122"/>
                <a:cs typeface="Arial" pitchFamily="34" charset="0"/>
              </a:rPr>
              <a:t>     </a:t>
            </a:r>
            <a:r>
              <a:rPr lang="en-AU" altLang="zh-CN" sz="2000" dirty="0" smtClean="0">
                <a:solidFill>
                  <a:srgbClr val="000066"/>
                </a:solidFill>
                <a:latin typeface="Arial" pitchFamily="34" charset="0"/>
                <a:ea typeface="SimSun" pitchFamily="2" charset="-122"/>
                <a:cs typeface="Arial" pitchFamily="34" charset="0"/>
              </a:rPr>
              <a:t>Check for presence and accuracy and format</a:t>
            </a:r>
          </a:p>
          <a:p>
            <a:pPr algn="thaiDist" eaLnBrk="1" hangingPunct="1">
              <a:buFont typeface="Wingdings" pitchFamily="2" charset="2"/>
              <a:buNone/>
            </a:pPr>
            <a:r>
              <a:rPr lang="en-AU" altLang="zh-CN" sz="2000" dirty="0" smtClean="0">
                <a:solidFill>
                  <a:srgbClr val="FF00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buFont typeface="Wingdings" pitchFamily="2" charset="2"/>
              <a:buNone/>
            </a:pPr>
            <a:r>
              <a:rPr lang="en-AU" sz="2000" dirty="0" smtClean="0">
                <a:latin typeface="Arial" pitchFamily="34" charset="0"/>
                <a:cs typeface="Arial" pitchFamily="34" charset="0"/>
              </a:rPr>
              <a:t>	Convention on International Civil Aviation, Article 29; and Annex 7, 7</a:t>
            </a:r>
          </a:p>
          <a:p>
            <a:pPr algn="thaiDist" eaLnBrk="1" hangingPunct="1">
              <a:buFont typeface="Wingdings" pitchFamily="2" charset="2"/>
              <a:buNone/>
            </a:pPr>
            <a:r>
              <a:rPr lang="en-AU" sz="2000" dirty="0" smtClean="0">
                <a:latin typeface="Arial" pitchFamily="34" charset="0"/>
                <a:cs typeface="Arial" pitchFamily="34" charset="0"/>
              </a:rPr>
              <a:t>	</a:t>
            </a:r>
            <a:r>
              <a:rPr lang="en-AU" sz="2000" u="sng" dirty="0" smtClean="0">
                <a:solidFill>
                  <a:srgbClr val="FF3300"/>
                </a:solidFill>
                <a:latin typeface="Arial" pitchFamily="34" charset="0"/>
                <a:cs typeface="Arial" pitchFamily="34" charset="0"/>
              </a:rPr>
              <a:t>Seriousness:</a:t>
            </a:r>
          </a:p>
          <a:p>
            <a:pPr algn="thaiDist" eaLnBrk="1" hangingPunct="1">
              <a:buFont typeface="Wingdings" pitchFamily="2" charset="2"/>
              <a:buNone/>
            </a:pPr>
            <a:r>
              <a:rPr lang="en-AU" sz="2000" dirty="0" smtClean="0">
                <a:latin typeface="Arial" pitchFamily="34" charset="0"/>
                <a:cs typeface="Arial" pitchFamily="34" charset="0"/>
              </a:rPr>
              <a:t>	</a:t>
            </a:r>
            <a:r>
              <a:rPr lang="en-AU" sz="2000" b="1" dirty="0" smtClean="0">
                <a:latin typeface="Arial" pitchFamily="34" charset="0"/>
                <a:cs typeface="Arial" pitchFamily="34" charset="0"/>
              </a:rPr>
              <a:t>Minor:</a:t>
            </a:r>
            <a:r>
              <a:rPr lang="en-AU" sz="2000" dirty="0" smtClean="0">
                <a:latin typeface="Arial" pitchFamily="34" charset="0"/>
                <a:cs typeface="Arial" pitchFamily="34" charset="0"/>
              </a:rPr>
              <a:t> Non-certified copy</a:t>
            </a:r>
          </a:p>
          <a:p>
            <a:pPr algn="thaiDist" eaLnBrk="1" hangingPunct="1">
              <a:buFont typeface="Wingdings" pitchFamily="2" charset="2"/>
              <a:buNone/>
            </a:pPr>
            <a:r>
              <a:rPr lang="en-AU" sz="2000" b="1" dirty="0" smtClean="0">
                <a:latin typeface="Arial" pitchFamily="34" charset="0"/>
                <a:cs typeface="Arial" pitchFamily="34" charset="0"/>
              </a:rPr>
              <a:t>	Significant:</a:t>
            </a:r>
            <a:r>
              <a:rPr lang="en-AU" sz="2000" dirty="0" smtClean="0">
                <a:latin typeface="Arial" pitchFamily="34" charset="0"/>
                <a:cs typeface="Arial" pitchFamily="34" charset="0"/>
              </a:rPr>
              <a:t> Not on board / No English translation</a:t>
            </a:r>
          </a:p>
          <a:p>
            <a:pPr algn="thaiDist" eaLnBrk="1" hangingPunct="1"/>
            <a:endParaRPr lang="th-TH" sz="2000" dirty="0" smtClean="0">
              <a:latin typeface="Arial" pitchFamily="34" charset="0"/>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bwMode="auto">
          <a:xfrm>
            <a:off x="533400" y="1595438"/>
            <a:ext cx="7696200" cy="3849687"/>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buFont typeface="Wingdings" pitchFamily="2" charset="2"/>
              <a:buNone/>
            </a:pPr>
            <a:r>
              <a:rPr lang="en-AU" sz="2000" b="1" dirty="0" smtClean="0">
                <a:latin typeface="Arial" pitchFamily="34" charset="0"/>
                <a:cs typeface="Arial" pitchFamily="34" charset="0"/>
              </a:rPr>
              <a:t>A8. </a:t>
            </a:r>
            <a:r>
              <a:rPr lang="en-AU" sz="2000" b="1" u="sng" dirty="0" smtClean="0">
                <a:latin typeface="Arial" pitchFamily="34" charset="0"/>
                <a:cs typeface="Arial" pitchFamily="34" charset="0"/>
              </a:rPr>
              <a:t>Documents required to be carried on board</a:t>
            </a:r>
            <a:r>
              <a:rPr lang="en-AU" sz="2000" b="1" dirty="0" smtClean="0">
                <a:latin typeface="Arial" pitchFamily="34" charset="0"/>
                <a:cs typeface="Arial" pitchFamily="34" charset="0"/>
              </a:rPr>
              <a:t> cont)</a:t>
            </a:r>
            <a:endParaRPr lang="en-US" sz="2000" b="1" dirty="0" smtClean="0">
              <a:latin typeface="Arial" pitchFamily="34" charset="0"/>
              <a:cs typeface="Arial" pitchFamily="34" charset="0"/>
            </a:endParaRPr>
          </a:p>
          <a:p>
            <a:pPr algn="thaiDist" eaLnBrk="1" hangingPunct="1">
              <a:buFont typeface="Wingdings" pitchFamily="2" charset="2"/>
              <a:buNone/>
            </a:pPr>
            <a:endParaRPr lang="en-US" sz="2000" b="1" dirty="0" smtClean="0">
              <a:latin typeface="Arial" pitchFamily="34" charset="0"/>
              <a:cs typeface="Arial" pitchFamily="34" charset="0"/>
            </a:endParaRPr>
          </a:p>
          <a:p>
            <a:pPr algn="thaiDist" eaLnBrk="1" hangingPunct="1">
              <a:buFont typeface="Wingdings" pitchFamily="2" charset="2"/>
              <a:buNone/>
            </a:pPr>
            <a:r>
              <a:rPr lang="en-US" sz="2000" b="1" dirty="0" smtClean="0">
                <a:latin typeface="Arial" pitchFamily="34" charset="0"/>
                <a:cs typeface="Arial" pitchFamily="34" charset="0"/>
              </a:rPr>
              <a:t>	b) Identification Plate</a:t>
            </a: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p>
          <a:p>
            <a:pPr algn="thaiDist" eaLnBrk="1" hangingPunct="1">
              <a:buFont typeface="Wingdings" pitchFamily="2" charset="2"/>
              <a:buNone/>
            </a:pPr>
            <a:r>
              <a:rPr lang="en-AU" altLang="zh-CN" sz="2000" b="1" dirty="0" smtClean="0">
                <a:solidFill>
                  <a:srgbClr val="000066"/>
                </a:solidFill>
                <a:latin typeface="Arial" pitchFamily="34" charset="0"/>
                <a:ea typeface="SimSun" pitchFamily="2" charset="-122"/>
                <a:cs typeface="Arial" pitchFamily="34" charset="0"/>
              </a:rPr>
              <a:t>     </a:t>
            </a:r>
            <a:r>
              <a:rPr lang="en-AU" altLang="zh-CN" sz="2000" dirty="0" smtClean="0">
                <a:solidFill>
                  <a:srgbClr val="000066"/>
                </a:solidFill>
                <a:latin typeface="Arial" pitchFamily="34" charset="0"/>
                <a:ea typeface="SimSun" pitchFamily="2" charset="-122"/>
                <a:cs typeface="Arial" pitchFamily="34" charset="0"/>
              </a:rPr>
              <a:t>Check presence and location</a:t>
            </a:r>
          </a:p>
          <a:p>
            <a:pPr algn="thaiDist" eaLnBrk="1" hangingPunct="1">
              <a:buFont typeface="Wingdings" pitchFamily="2" charset="2"/>
              <a:buNone/>
            </a:pPr>
            <a:r>
              <a:rPr lang="en-AU" altLang="zh-CN" sz="2000" dirty="0" smtClean="0">
                <a:solidFill>
                  <a:srgbClr val="FF00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buFont typeface="Wingdings" pitchFamily="2" charset="2"/>
              <a:buNone/>
            </a:pPr>
            <a:r>
              <a:rPr lang="en-AU" sz="2000" dirty="0" smtClean="0">
                <a:latin typeface="Arial" pitchFamily="34" charset="0"/>
                <a:cs typeface="Arial" pitchFamily="34" charset="0"/>
              </a:rPr>
              <a:t>	Annex 7, 8</a:t>
            </a:r>
          </a:p>
          <a:p>
            <a:pPr algn="thaiDist" eaLnBrk="1" hangingPunct="1">
              <a:buFont typeface="Wingdings" pitchFamily="2" charset="2"/>
              <a:buNone/>
            </a:pPr>
            <a:r>
              <a:rPr lang="en-AU" sz="2000" dirty="0" smtClean="0">
                <a:latin typeface="Arial" pitchFamily="34" charset="0"/>
                <a:cs typeface="Arial" pitchFamily="34" charset="0"/>
              </a:rPr>
              <a:t>	</a:t>
            </a:r>
            <a:r>
              <a:rPr lang="en-AU" sz="2000" u="sng" dirty="0" smtClean="0">
                <a:solidFill>
                  <a:srgbClr val="FF3300"/>
                </a:solidFill>
                <a:latin typeface="Arial" pitchFamily="34" charset="0"/>
                <a:cs typeface="Arial" pitchFamily="34" charset="0"/>
              </a:rPr>
              <a:t>Seriousness:</a:t>
            </a:r>
          </a:p>
          <a:p>
            <a:pPr algn="thaiDist" eaLnBrk="1" hangingPunct="1">
              <a:buFont typeface="Wingdings" pitchFamily="2" charset="2"/>
              <a:buNone/>
            </a:pPr>
            <a:r>
              <a:rPr lang="en-AU" sz="2000" dirty="0" smtClean="0">
                <a:latin typeface="Arial" pitchFamily="34" charset="0"/>
                <a:cs typeface="Arial" pitchFamily="34" charset="0"/>
              </a:rPr>
              <a:t>	</a:t>
            </a:r>
            <a:r>
              <a:rPr lang="en-AU" sz="2000" b="1" dirty="0" smtClean="0">
                <a:latin typeface="Arial" pitchFamily="34" charset="0"/>
                <a:cs typeface="Arial" pitchFamily="34" charset="0"/>
              </a:rPr>
              <a:t>Minor:</a:t>
            </a:r>
            <a:r>
              <a:rPr lang="en-AU" sz="2000" dirty="0" smtClean="0">
                <a:latin typeface="Arial" pitchFamily="34" charset="0"/>
                <a:cs typeface="Arial" pitchFamily="34" charset="0"/>
              </a:rPr>
              <a:t> Not installed or not able to read</a:t>
            </a:r>
          </a:p>
          <a:p>
            <a:pPr eaLnBrk="1" hangingPunct="1"/>
            <a:endParaRPr lang="th-TH" sz="2000" dirty="0" smtClean="0">
              <a:latin typeface="Arial" pitchFamily="34" charset="0"/>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1066800"/>
            <a:ext cx="82296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sz="2400" u="sng" dirty="0" smtClean="0">
                <a:solidFill>
                  <a:srgbClr val="000066"/>
                </a:solidFill>
                <a:latin typeface="Times New Roman" pitchFamily="18" charset="0"/>
              </a:rPr>
              <a:t/>
            </a:r>
            <a:br>
              <a:rPr lang="en-AU" sz="2400" u="sng" dirty="0" smtClean="0">
                <a:solidFill>
                  <a:srgbClr val="000066"/>
                </a:solidFill>
                <a:latin typeface="Times New Roman" pitchFamily="18" charset="0"/>
              </a:rPr>
            </a:br>
            <a:endParaRPr lang="th-TH" sz="2400" u="sng" smtClean="0">
              <a:solidFill>
                <a:srgbClr val="000066"/>
              </a:solidFill>
              <a:latin typeface="Times New Roman" pitchFamily="18" charset="0"/>
            </a:endParaRPr>
          </a:p>
        </p:txBody>
      </p:sp>
      <p:sp>
        <p:nvSpPr>
          <p:cNvPr id="26627" name="Rectangle 3"/>
          <p:cNvSpPr>
            <a:spLocks noGrp="1" noChangeArrowheads="1"/>
          </p:cNvSpPr>
          <p:nvPr>
            <p:ph type="body" idx="1"/>
          </p:nvPr>
        </p:nvSpPr>
        <p:spPr bwMode="auto">
          <a:xfrm>
            <a:off x="304800" y="1582738"/>
            <a:ext cx="8305800" cy="4438650"/>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lnSpc>
                <a:spcPct val="90000"/>
              </a:lnSpc>
              <a:buFont typeface="Wingdings" pitchFamily="2" charset="2"/>
              <a:buNone/>
            </a:pPr>
            <a:r>
              <a:rPr lang="en-AU" sz="2000" b="1" dirty="0" smtClean="0">
                <a:latin typeface="Arial" pitchFamily="34" charset="0"/>
                <a:cs typeface="Arial" pitchFamily="34" charset="0"/>
              </a:rPr>
              <a:t>A8. </a:t>
            </a:r>
            <a:r>
              <a:rPr lang="en-AU" sz="2000" b="1" u="sng" dirty="0" smtClean="0">
                <a:latin typeface="Arial" pitchFamily="34" charset="0"/>
                <a:cs typeface="Arial" pitchFamily="34" charset="0"/>
              </a:rPr>
              <a:t>Documents required to be carried on board</a:t>
            </a:r>
            <a:r>
              <a:rPr lang="en-AU" sz="2000" b="1" dirty="0" smtClean="0">
                <a:latin typeface="Arial" pitchFamily="34" charset="0"/>
                <a:cs typeface="Arial" pitchFamily="34" charset="0"/>
              </a:rPr>
              <a:t> (cont)</a:t>
            </a:r>
          </a:p>
          <a:p>
            <a:pPr algn="thaiDist" eaLnBrk="1" hangingPunct="1">
              <a:lnSpc>
                <a:spcPct val="90000"/>
              </a:lnSpc>
              <a:buFont typeface="Wingdings" pitchFamily="2" charset="2"/>
              <a:buNone/>
            </a:pPr>
            <a:endParaRPr lang="en-AU" altLang="zh-CN" sz="800" b="1" dirty="0" smtClean="0">
              <a:latin typeface="Arial" pitchFamily="34" charset="0"/>
              <a:ea typeface="SimSun" pitchFamily="2" charset="-122"/>
              <a:cs typeface="Arial" pitchFamily="34" charset="0"/>
            </a:endParaRPr>
          </a:p>
          <a:p>
            <a:pPr algn="thaiDist" eaLnBrk="1" hangingPunct="1">
              <a:lnSpc>
                <a:spcPct val="90000"/>
              </a:lnSpc>
              <a:buFontTx/>
              <a:buNone/>
            </a:pPr>
            <a:r>
              <a:rPr lang="en-AU" altLang="zh-CN" sz="2000" b="1" dirty="0" smtClean="0">
                <a:latin typeface="Arial" pitchFamily="34" charset="0"/>
                <a:ea typeface="SimSun" pitchFamily="2" charset="-122"/>
                <a:cs typeface="Arial" pitchFamily="34" charset="0"/>
              </a:rPr>
              <a:t>	c) Certificate of Airworthiness   </a:t>
            </a:r>
            <a:endParaRPr lang="en-AU" altLang="zh-CN" sz="2000" b="1" u="sng" dirty="0" smtClean="0">
              <a:latin typeface="Arial" pitchFamily="34" charset="0"/>
              <a:ea typeface="SimSun" pitchFamily="2" charset="-122"/>
              <a:cs typeface="Arial" pitchFamily="34" charset="0"/>
            </a:endParaRPr>
          </a:p>
          <a:p>
            <a:pPr algn="thaiDist" eaLnBrk="1" hangingPunct="1">
              <a:lnSpc>
                <a:spcPct val="90000"/>
              </a:lnSpc>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p>
          <a:p>
            <a:pPr algn="thaiDist" eaLnBrk="1" hangingPunct="1">
              <a:lnSpc>
                <a:spcPct val="90000"/>
              </a:lnSpc>
              <a:buFont typeface="Wingdings" pitchFamily="2" charset="2"/>
              <a:buNone/>
            </a:pPr>
            <a:r>
              <a:rPr lang="en-AU" altLang="zh-CN" sz="2000" b="1" dirty="0" smtClean="0">
                <a:solidFill>
                  <a:srgbClr val="000066"/>
                </a:solidFill>
                <a:latin typeface="Arial" pitchFamily="34" charset="0"/>
                <a:ea typeface="SimSun" pitchFamily="2" charset="-122"/>
                <a:cs typeface="Arial" pitchFamily="34" charset="0"/>
              </a:rPr>
              <a:t>     </a:t>
            </a:r>
            <a:r>
              <a:rPr lang="en-AU" altLang="zh-CN" sz="2000" dirty="0" smtClean="0">
                <a:solidFill>
                  <a:srgbClr val="000066"/>
                </a:solidFill>
                <a:latin typeface="Arial" pitchFamily="34" charset="0"/>
                <a:ea typeface="SimSun" pitchFamily="2" charset="-122"/>
                <a:cs typeface="Arial" pitchFamily="34" charset="0"/>
              </a:rPr>
              <a:t>Check that the Certificate of Airworthiness of the aircraft is on board and valid</a:t>
            </a:r>
          </a:p>
          <a:p>
            <a:pPr algn="thaiDist" eaLnBrk="1" hangingPunct="1">
              <a:lnSpc>
                <a:spcPct val="90000"/>
              </a:lnSpc>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lnSpc>
                <a:spcPct val="90000"/>
              </a:lnSpc>
              <a:buFont typeface="Wingdings" pitchFamily="2" charset="2"/>
              <a:buNone/>
            </a:pPr>
            <a:r>
              <a:rPr lang="en-AU" sz="2000" dirty="0" smtClean="0">
                <a:latin typeface="Arial" pitchFamily="34" charset="0"/>
                <a:cs typeface="Arial" pitchFamily="34" charset="0"/>
              </a:rPr>
              <a:t>	Convention on International Civil Aviation, Article 29 and 31; Annex 8 Part II, Chapter 3</a:t>
            </a:r>
          </a:p>
          <a:p>
            <a:pPr algn="thaiDist" eaLnBrk="1" hangingPunct="1">
              <a:lnSpc>
                <a:spcPct val="90000"/>
              </a:lnSpc>
              <a:buFont typeface="Wingdings" pitchFamily="2" charset="2"/>
              <a:buNone/>
            </a:pPr>
            <a:r>
              <a:rPr lang="en-AU" sz="2000" dirty="0" smtClean="0">
                <a:latin typeface="Arial" pitchFamily="34" charset="0"/>
                <a:cs typeface="Arial" pitchFamily="34" charset="0"/>
              </a:rPr>
              <a:t>	</a:t>
            </a:r>
            <a:r>
              <a:rPr lang="en-AU" sz="2000" u="sng" dirty="0" smtClean="0">
                <a:solidFill>
                  <a:srgbClr val="FF3300"/>
                </a:solidFill>
                <a:latin typeface="Arial" pitchFamily="34" charset="0"/>
                <a:cs typeface="Arial" pitchFamily="34" charset="0"/>
              </a:rPr>
              <a:t>Seriousness:</a:t>
            </a:r>
          </a:p>
          <a:p>
            <a:pPr algn="thaiDist" eaLnBrk="1" hangingPunct="1">
              <a:lnSpc>
                <a:spcPct val="90000"/>
              </a:lnSpc>
              <a:buFont typeface="Wingdings" pitchFamily="2" charset="2"/>
              <a:buNone/>
            </a:pPr>
            <a:r>
              <a:rPr lang="en-AU" sz="2000" dirty="0" smtClean="0">
                <a:latin typeface="Arial" pitchFamily="34" charset="0"/>
                <a:cs typeface="Arial" pitchFamily="34" charset="0"/>
              </a:rPr>
              <a:t>	</a:t>
            </a:r>
            <a:r>
              <a:rPr lang="en-AU" sz="2000" b="1" dirty="0" smtClean="0">
                <a:latin typeface="Arial" pitchFamily="34" charset="0"/>
                <a:cs typeface="Arial" pitchFamily="34" charset="0"/>
              </a:rPr>
              <a:t>Significant:</a:t>
            </a:r>
            <a:r>
              <a:rPr lang="en-AU" sz="2000" dirty="0" smtClean="0">
                <a:latin typeface="Arial" pitchFamily="34" charset="0"/>
                <a:cs typeface="Arial" pitchFamily="34" charset="0"/>
              </a:rPr>
              <a:t> Not an original or certified true copy / No English translation</a:t>
            </a:r>
          </a:p>
          <a:p>
            <a:pPr algn="thaiDist" eaLnBrk="1" hangingPunct="1">
              <a:lnSpc>
                <a:spcPct val="90000"/>
              </a:lnSpc>
              <a:buFont typeface="Wingdings" pitchFamily="2" charset="2"/>
              <a:buNone/>
            </a:pPr>
            <a:r>
              <a:rPr lang="en-AU" sz="2000" b="1" dirty="0" smtClean="0">
                <a:latin typeface="Arial" pitchFamily="34" charset="0"/>
                <a:cs typeface="Arial" pitchFamily="34" charset="0"/>
              </a:rPr>
              <a:t>	Major:</a:t>
            </a:r>
            <a:r>
              <a:rPr lang="en-AU" sz="2000" dirty="0" smtClean="0">
                <a:latin typeface="Arial" pitchFamily="34" charset="0"/>
                <a:cs typeface="Arial" pitchFamily="34" charset="0"/>
              </a:rPr>
              <a:t> Not on board / Out of date</a:t>
            </a:r>
          </a:p>
          <a:p>
            <a:pPr algn="thaiDist" eaLnBrk="1" hangingPunct="1">
              <a:lnSpc>
                <a:spcPct val="90000"/>
              </a:lnSpc>
              <a:buFont typeface="Wingdings" pitchFamily="2" charset="2"/>
              <a:buNone/>
            </a:pPr>
            <a:endParaRPr lang="en-AU" sz="2000" dirty="0" smtClean="0">
              <a:latin typeface="Arial" pitchFamily="34" charset="0"/>
              <a:cs typeface="Arial" pitchFamily="34" charset="0"/>
            </a:endParaRPr>
          </a:p>
        </p:txBody>
      </p:sp>
      <p:sp>
        <p:nvSpPr>
          <p:cNvPr id="6"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1066800"/>
            <a:ext cx="82296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sz="2400" u="sng" dirty="0" smtClean="0">
                <a:solidFill>
                  <a:srgbClr val="000066"/>
                </a:solidFill>
                <a:latin typeface="Times New Roman" pitchFamily="18" charset="0"/>
              </a:rPr>
              <a:t/>
            </a:r>
            <a:br>
              <a:rPr lang="en-AU" sz="2400" u="sng" dirty="0" smtClean="0">
                <a:solidFill>
                  <a:srgbClr val="000066"/>
                </a:solidFill>
                <a:latin typeface="Times New Roman" pitchFamily="18" charset="0"/>
              </a:rPr>
            </a:br>
            <a:endParaRPr lang="th-TH" sz="2400" u="sng" smtClean="0">
              <a:solidFill>
                <a:srgbClr val="000066"/>
              </a:solidFill>
              <a:latin typeface="Times New Roman" pitchFamily="18" charset="0"/>
            </a:endParaRPr>
          </a:p>
        </p:txBody>
      </p:sp>
      <p:pic>
        <p:nvPicPr>
          <p:cNvPr id="7" name="6 Imagen"/>
          <p:cNvPicPr/>
          <p:nvPr/>
        </p:nvPicPr>
        <p:blipFill>
          <a:blip r:embed="rId3"/>
          <a:srcRect/>
          <a:stretch>
            <a:fillRect/>
          </a:stretch>
        </p:blipFill>
        <p:spPr bwMode="auto">
          <a:xfrm>
            <a:off x="1000100" y="0"/>
            <a:ext cx="7143800" cy="6715148"/>
          </a:xfrm>
          <a:prstGeom prst="rect">
            <a:avLst/>
          </a:prstGeom>
          <a:noFill/>
          <a:ln w="9525">
            <a:noFill/>
            <a:miter lim="800000"/>
            <a:headEnd/>
            <a:tailEnd/>
          </a:ln>
        </p:spPr>
      </p:pic>
      <p:sp>
        <p:nvSpPr>
          <p:cNvPr id="8" name="7 Rectángulo"/>
          <p:cNvSpPr/>
          <p:nvPr/>
        </p:nvSpPr>
        <p:spPr>
          <a:xfrm>
            <a:off x="1013748" y="44142"/>
            <a:ext cx="7072362" cy="4643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3286116" y="4286256"/>
            <a:ext cx="2300630" cy="369332"/>
          </a:xfrm>
          <a:prstGeom prst="rect">
            <a:avLst/>
          </a:prstGeom>
          <a:noFill/>
        </p:spPr>
        <p:txBody>
          <a:bodyPr wrap="none" rtlCol="0">
            <a:spAutoFit/>
          </a:bodyPr>
          <a:lstStyle/>
          <a:p>
            <a:r>
              <a:rPr lang="es-ES_tradnl" b="1" dirty="0" smtClean="0"/>
              <a:t>Anexo 8 – Figura 1</a:t>
            </a:r>
            <a:endParaRPr lang="es-MX"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PE" sz="3200" b="1" i="1" dirty="0" smtClean="0">
                <a:solidFill>
                  <a:schemeClr val="accent1">
                    <a:lumMod val="75000"/>
                  </a:schemeClr>
                </a:solidFill>
                <a:latin typeface="Arial" pitchFamily="34" charset="0"/>
                <a:cs typeface="Arial" pitchFamily="34" charset="0"/>
              </a:rPr>
              <a:t>Contenido</a:t>
            </a:r>
            <a:endParaRPr lang="es-PE" sz="3200" b="1" i="1" dirty="0">
              <a:solidFill>
                <a:schemeClr val="accent1">
                  <a:lumMod val="75000"/>
                </a:schemeClr>
              </a:solidFill>
              <a:latin typeface="Arial" pitchFamily="34" charset="0"/>
              <a:cs typeface="Arial" pitchFamily="34" charset="0"/>
            </a:endParaRPr>
          </a:p>
        </p:txBody>
      </p:sp>
      <p:graphicFrame>
        <p:nvGraphicFramePr>
          <p:cNvPr id="3" name="Diagram 2"/>
          <p:cNvGraphicFramePr/>
          <p:nvPr/>
        </p:nvGraphicFramePr>
        <p:xfrm>
          <a:off x="1071538" y="1285860"/>
          <a:ext cx="7143800"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1066800"/>
            <a:ext cx="82296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sz="2400" u="sng" dirty="0" smtClean="0">
                <a:solidFill>
                  <a:srgbClr val="000066"/>
                </a:solidFill>
                <a:latin typeface="Times New Roman" pitchFamily="18" charset="0"/>
              </a:rPr>
              <a:t/>
            </a:r>
            <a:br>
              <a:rPr lang="en-AU" sz="2400" u="sng" dirty="0" smtClean="0">
                <a:solidFill>
                  <a:srgbClr val="000066"/>
                </a:solidFill>
                <a:latin typeface="Times New Roman" pitchFamily="18" charset="0"/>
              </a:rPr>
            </a:br>
            <a:endParaRPr lang="th-TH" sz="2400" u="sng" smtClean="0">
              <a:solidFill>
                <a:srgbClr val="000066"/>
              </a:solidFill>
              <a:latin typeface="Times New Roman" pitchFamily="18" charset="0"/>
            </a:endParaRPr>
          </a:p>
        </p:txBody>
      </p:sp>
      <p:sp>
        <p:nvSpPr>
          <p:cNvPr id="26627" name="Rectangle 3"/>
          <p:cNvSpPr>
            <a:spLocks noGrp="1" noChangeArrowheads="1"/>
          </p:cNvSpPr>
          <p:nvPr>
            <p:ph type="body" idx="1"/>
          </p:nvPr>
        </p:nvSpPr>
        <p:spPr bwMode="auto">
          <a:xfrm>
            <a:off x="304800" y="1582738"/>
            <a:ext cx="8305800" cy="4438650"/>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lnSpc>
                <a:spcPct val="90000"/>
              </a:lnSpc>
              <a:buFont typeface="Wingdings" pitchFamily="2" charset="2"/>
              <a:buNone/>
            </a:pPr>
            <a:r>
              <a:rPr lang="en-AU" sz="2000" b="1" dirty="0" smtClean="0">
                <a:latin typeface="Arial" pitchFamily="34" charset="0"/>
                <a:cs typeface="Arial" pitchFamily="34" charset="0"/>
              </a:rPr>
              <a:t>A8. </a:t>
            </a:r>
            <a:r>
              <a:rPr lang="en-AU" sz="2000" b="1" u="sng" dirty="0" smtClean="0">
                <a:latin typeface="Arial" pitchFamily="34" charset="0"/>
                <a:cs typeface="Arial" pitchFamily="34" charset="0"/>
              </a:rPr>
              <a:t>Documents required to be carried on board</a:t>
            </a:r>
            <a:r>
              <a:rPr lang="en-AU" sz="2000" b="1" dirty="0" smtClean="0">
                <a:latin typeface="Arial" pitchFamily="34" charset="0"/>
                <a:cs typeface="Arial" pitchFamily="34" charset="0"/>
              </a:rPr>
              <a:t> (cont)</a:t>
            </a:r>
          </a:p>
          <a:p>
            <a:pPr algn="thaiDist" eaLnBrk="1" hangingPunct="1">
              <a:lnSpc>
                <a:spcPct val="90000"/>
              </a:lnSpc>
              <a:buFont typeface="Wingdings" pitchFamily="2" charset="2"/>
              <a:buNone/>
            </a:pPr>
            <a:endParaRPr lang="en-AU" altLang="zh-CN" sz="800" b="1" dirty="0" smtClean="0">
              <a:latin typeface="Arial" pitchFamily="34" charset="0"/>
              <a:ea typeface="SimSun" pitchFamily="2" charset="-122"/>
              <a:cs typeface="Arial" pitchFamily="34" charset="0"/>
            </a:endParaRPr>
          </a:p>
          <a:p>
            <a:pPr algn="thaiDist" eaLnBrk="1" hangingPunct="1">
              <a:lnSpc>
                <a:spcPct val="90000"/>
              </a:lnSpc>
              <a:buFontTx/>
              <a:buNone/>
            </a:pPr>
            <a:r>
              <a:rPr lang="en-AU" altLang="zh-CN" sz="2000" b="1" dirty="0" smtClean="0">
                <a:latin typeface="Arial" pitchFamily="34" charset="0"/>
                <a:ea typeface="SimSun" pitchFamily="2" charset="-122"/>
                <a:cs typeface="Arial" pitchFamily="34" charset="0"/>
              </a:rPr>
              <a:t>	c) Certificate of Airworthiness   </a:t>
            </a:r>
            <a:endParaRPr lang="en-AU" altLang="zh-CN" sz="2000" b="1" u="sng" dirty="0" smtClean="0">
              <a:latin typeface="Arial" pitchFamily="34" charset="0"/>
              <a:ea typeface="SimSun" pitchFamily="2" charset="-122"/>
              <a:cs typeface="Arial" pitchFamily="34" charset="0"/>
            </a:endParaRPr>
          </a:p>
          <a:p>
            <a:pPr algn="thaiDist" eaLnBrk="1" hangingPunct="1">
              <a:lnSpc>
                <a:spcPct val="90000"/>
              </a:lnSpc>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endParaRPr lang="en-AU" sz="2000" dirty="0" smtClean="0">
              <a:latin typeface="Arial" pitchFamily="34" charset="0"/>
              <a:cs typeface="Arial" pitchFamily="34" charset="0"/>
            </a:endParaRPr>
          </a:p>
          <a:p>
            <a:pPr algn="thaiDist" eaLnBrk="1" hangingPunct="1">
              <a:lnSpc>
                <a:spcPct val="90000"/>
              </a:lnSpc>
              <a:buFont typeface="Wingdings" pitchFamily="2" charset="2"/>
              <a:buNone/>
            </a:pPr>
            <a:endParaRPr lang="en-AU" sz="2000" dirty="0" smtClean="0">
              <a:latin typeface="Arial" pitchFamily="34" charset="0"/>
              <a:cs typeface="Arial" pitchFamily="34" charset="0"/>
            </a:endParaRPr>
          </a:p>
        </p:txBody>
      </p:sp>
      <p:sp>
        <p:nvSpPr>
          <p:cNvPr id="6"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pic>
        <p:nvPicPr>
          <p:cNvPr id="54274" name="Picture 2"/>
          <p:cNvPicPr>
            <a:picLocks noChangeAspect="1" noChangeArrowheads="1"/>
          </p:cNvPicPr>
          <p:nvPr/>
        </p:nvPicPr>
        <p:blipFill>
          <a:blip r:embed="rId3"/>
          <a:srcRect/>
          <a:stretch>
            <a:fillRect/>
          </a:stretch>
        </p:blipFill>
        <p:spPr bwMode="auto">
          <a:xfrm>
            <a:off x="1142976" y="2809874"/>
            <a:ext cx="6572296" cy="169069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G:\OACI\IDISR\IDISR 2011\Fotos Modulo 5\IMG_6462.JPG"/>
          <p:cNvPicPr>
            <a:picLocks noChangeAspect="1" noChangeArrowheads="1"/>
          </p:cNvPicPr>
          <p:nvPr/>
        </p:nvPicPr>
        <p:blipFill>
          <a:blip r:embed="rId3" cstate="print"/>
          <a:srcRect/>
          <a:stretch>
            <a:fillRect/>
          </a:stretch>
        </p:blipFill>
        <p:spPr bwMode="auto">
          <a:xfrm>
            <a:off x="1043608" y="702078"/>
            <a:ext cx="7092280" cy="5319210"/>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bwMode="auto">
          <a:xfrm>
            <a:off x="333375" y="1412776"/>
            <a:ext cx="8582025" cy="4589462"/>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lnSpc>
                <a:spcPct val="80000"/>
              </a:lnSpc>
              <a:buFontTx/>
              <a:buNone/>
            </a:pPr>
            <a:r>
              <a:rPr lang="en-AU" sz="2000" b="1" dirty="0" smtClean="0">
                <a:latin typeface="Arial" pitchFamily="34" charset="0"/>
                <a:cs typeface="Arial" pitchFamily="34" charset="0"/>
              </a:rPr>
              <a:t>A8. </a:t>
            </a:r>
            <a:r>
              <a:rPr lang="en-AU" sz="2000" b="1" u="sng" dirty="0" smtClean="0">
                <a:latin typeface="Arial" pitchFamily="34" charset="0"/>
                <a:cs typeface="Arial" pitchFamily="34" charset="0"/>
              </a:rPr>
              <a:t>Documents required to be carried on board</a:t>
            </a:r>
            <a:r>
              <a:rPr lang="en-AU" sz="2000" b="1" dirty="0" smtClean="0">
                <a:latin typeface="Arial" pitchFamily="34" charset="0"/>
                <a:cs typeface="Arial" pitchFamily="34" charset="0"/>
              </a:rPr>
              <a:t> </a:t>
            </a:r>
            <a:r>
              <a:rPr lang="en-AU" sz="2000" dirty="0" smtClean="0">
                <a:latin typeface="Arial" pitchFamily="34" charset="0"/>
                <a:cs typeface="Arial" pitchFamily="34" charset="0"/>
              </a:rPr>
              <a:t>(cont)</a:t>
            </a:r>
            <a:r>
              <a:rPr lang="en-US" sz="2000" b="1" dirty="0" smtClean="0">
                <a:latin typeface="Arial" pitchFamily="34" charset="0"/>
                <a:cs typeface="Arial" pitchFamily="34" charset="0"/>
              </a:rPr>
              <a:t> </a:t>
            </a:r>
          </a:p>
          <a:p>
            <a:pPr algn="thaiDist" eaLnBrk="1" hangingPunct="1">
              <a:lnSpc>
                <a:spcPct val="80000"/>
              </a:lnSpc>
              <a:buFontTx/>
              <a:buNone/>
            </a:pPr>
            <a:endParaRPr lang="en-US" sz="800" b="1" dirty="0" smtClean="0">
              <a:latin typeface="Arial" pitchFamily="34" charset="0"/>
              <a:cs typeface="Arial" pitchFamily="34" charset="0"/>
            </a:endParaRPr>
          </a:p>
          <a:p>
            <a:pPr algn="thaiDist" eaLnBrk="1" hangingPunct="1">
              <a:lnSpc>
                <a:spcPct val="80000"/>
              </a:lnSpc>
              <a:buFontTx/>
              <a:buNone/>
            </a:pPr>
            <a:r>
              <a:rPr lang="en-US" sz="2000" b="1" dirty="0" smtClean="0">
                <a:latin typeface="Arial" pitchFamily="34" charset="0"/>
                <a:cs typeface="Arial" pitchFamily="34" charset="0"/>
              </a:rPr>
              <a:t>	d) Crew Member Licenses</a:t>
            </a:r>
          </a:p>
          <a:p>
            <a:pPr algn="thaiDist" eaLnBrk="1" hangingPunct="1">
              <a:lnSpc>
                <a:spcPct val="80000"/>
              </a:lnSpc>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p>
          <a:p>
            <a:pPr algn="thaiDist" eaLnBrk="1" hangingPunct="1">
              <a:lnSpc>
                <a:spcPct val="80000"/>
              </a:lnSpc>
              <a:buFont typeface="Wingdings" pitchFamily="2" charset="2"/>
              <a:buNone/>
            </a:pPr>
            <a:r>
              <a:rPr lang="en-AU" altLang="zh-CN" sz="2000" b="1" dirty="0" smtClean="0">
                <a:solidFill>
                  <a:srgbClr val="000066"/>
                </a:solidFill>
                <a:latin typeface="Arial" pitchFamily="34" charset="0"/>
                <a:ea typeface="SimSun" pitchFamily="2" charset="-122"/>
                <a:cs typeface="Arial" pitchFamily="34" charset="0"/>
              </a:rPr>
              <a:t>     </a:t>
            </a:r>
            <a:r>
              <a:rPr lang="en-AU" altLang="zh-CN" sz="2000" dirty="0" smtClean="0">
                <a:solidFill>
                  <a:srgbClr val="000066"/>
                </a:solidFill>
                <a:latin typeface="Arial" pitchFamily="34" charset="0"/>
                <a:ea typeface="SimSun" pitchFamily="2" charset="-122"/>
                <a:cs typeface="Arial" pitchFamily="34" charset="0"/>
              </a:rPr>
              <a:t>Check valid in: date; type rating; instrument rating; competency check; language proficiency endorsement; medical assessment; and format</a:t>
            </a:r>
            <a:r>
              <a:rPr lang="es-PE" altLang="zh-CN" sz="2000" dirty="0" smtClean="0">
                <a:solidFill>
                  <a:srgbClr val="000066"/>
                </a:solidFill>
                <a:latin typeface="Arial" pitchFamily="34" charset="0"/>
                <a:ea typeface="SimSun" pitchFamily="2" charset="-122"/>
                <a:cs typeface="Arial" pitchFamily="34" charset="0"/>
              </a:rPr>
              <a:t>(see also item E 3 below).</a:t>
            </a:r>
            <a:endParaRPr lang="en-AU" altLang="zh-CN" sz="2000" dirty="0" smtClean="0">
              <a:solidFill>
                <a:srgbClr val="000066"/>
              </a:solidFill>
              <a:latin typeface="Arial" pitchFamily="34" charset="0"/>
              <a:ea typeface="SimSun" pitchFamily="2" charset="-122"/>
              <a:cs typeface="Arial" pitchFamily="34" charset="0"/>
            </a:endParaRPr>
          </a:p>
          <a:p>
            <a:pPr algn="thaiDist" eaLnBrk="1" hangingPunct="1">
              <a:lnSpc>
                <a:spcPct val="80000"/>
              </a:lnSpc>
              <a:buFont typeface="Wingdings" pitchFamily="2" charset="2"/>
              <a:buNone/>
            </a:pPr>
            <a:r>
              <a:rPr lang="en-AU" altLang="zh-CN" sz="2000" dirty="0" smtClean="0">
                <a:solidFill>
                  <a:srgbClr val="FF00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eaLnBrk="1" hangingPunct="1">
              <a:lnSpc>
                <a:spcPct val="80000"/>
              </a:lnSpc>
              <a:buFont typeface="Wingdings" pitchFamily="2" charset="2"/>
              <a:buNone/>
            </a:pPr>
            <a:r>
              <a:rPr lang="en-AU" sz="2000" dirty="0" smtClean="0">
                <a:latin typeface="Arial" pitchFamily="34" charset="0"/>
                <a:cs typeface="Arial" pitchFamily="34" charset="0"/>
              </a:rPr>
              <a:t>	Convention on International Civil Aviation, Article 29; Annex 1; Annex 6, Part I, 9.4.4</a:t>
            </a:r>
          </a:p>
          <a:p>
            <a:pPr eaLnBrk="1" hangingPunct="1">
              <a:lnSpc>
                <a:spcPct val="80000"/>
              </a:lnSpc>
              <a:buFont typeface="Wingdings" pitchFamily="2" charset="2"/>
              <a:buNone/>
            </a:pPr>
            <a:r>
              <a:rPr lang="en-AU" sz="2000" dirty="0" smtClean="0">
                <a:latin typeface="Arial" pitchFamily="34" charset="0"/>
                <a:cs typeface="Arial" pitchFamily="34" charset="0"/>
              </a:rPr>
              <a:t>	</a:t>
            </a:r>
            <a:r>
              <a:rPr lang="en-AU" sz="2000" u="sng" dirty="0" smtClean="0">
                <a:solidFill>
                  <a:srgbClr val="FF3300"/>
                </a:solidFill>
                <a:latin typeface="Arial" pitchFamily="34" charset="0"/>
                <a:cs typeface="Arial" pitchFamily="34" charset="0"/>
              </a:rPr>
              <a:t>Seriousness:</a:t>
            </a:r>
          </a:p>
          <a:p>
            <a:pPr eaLnBrk="1" hangingPunct="1">
              <a:lnSpc>
                <a:spcPct val="80000"/>
              </a:lnSpc>
              <a:buFont typeface="Wingdings" pitchFamily="2" charset="2"/>
              <a:buNone/>
            </a:pPr>
            <a:r>
              <a:rPr lang="en-AU" sz="2000" dirty="0" smtClean="0">
                <a:latin typeface="Arial" pitchFamily="34" charset="0"/>
                <a:cs typeface="Arial" pitchFamily="34" charset="0"/>
              </a:rPr>
              <a:t>	</a:t>
            </a:r>
            <a:r>
              <a:rPr lang="en-AU" sz="2000" b="1" dirty="0" smtClean="0">
                <a:latin typeface="Arial" pitchFamily="34" charset="0"/>
                <a:cs typeface="Arial" pitchFamily="34" charset="0"/>
              </a:rPr>
              <a:t>Minor:</a:t>
            </a:r>
            <a:r>
              <a:rPr lang="en-AU" sz="2000" dirty="0" smtClean="0">
                <a:latin typeface="Arial" pitchFamily="34" charset="0"/>
                <a:cs typeface="Arial" pitchFamily="34" charset="0"/>
              </a:rPr>
              <a:t> Form or content not in compliance with ICAO standard</a:t>
            </a:r>
          </a:p>
          <a:p>
            <a:pPr eaLnBrk="1" hangingPunct="1">
              <a:lnSpc>
                <a:spcPct val="80000"/>
              </a:lnSpc>
              <a:buFont typeface="Wingdings" pitchFamily="2" charset="2"/>
              <a:buNone/>
            </a:pPr>
            <a:r>
              <a:rPr lang="en-AU" sz="2000" dirty="0" smtClean="0">
                <a:latin typeface="Arial" pitchFamily="34" charset="0"/>
                <a:cs typeface="Arial" pitchFamily="34" charset="0"/>
              </a:rPr>
              <a:t>	</a:t>
            </a:r>
            <a:r>
              <a:rPr lang="en-AU" sz="2000" b="1" dirty="0" smtClean="0">
                <a:latin typeface="Arial" pitchFamily="34" charset="0"/>
                <a:cs typeface="Arial" pitchFamily="34" charset="0"/>
              </a:rPr>
              <a:t>Significant:</a:t>
            </a:r>
            <a:r>
              <a:rPr lang="en-AU" sz="2000" dirty="0" smtClean="0">
                <a:latin typeface="Arial" pitchFamily="34" charset="0"/>
                <a:cs typeface="Arial" pitchFamily="34" charset="0"/>
              </a:rPr>
              <a:t> No English translation</a:t>
            </a:r>
          </a:p>
          <a:p>
            <a:pPr eaLnBrk="1" hangingPunct="1">
              <a:lnSpc>
                <a:spcPct val="80000"/>
              </a:lnSpc>
              <a:buFont typeface="Wingdings" pitchFamily="2" charset="2"/>
              <a:buNone/>
            </a:pPr>
            <a:r>
              <a:rPr lang="en-AU" sz="2000" dirty="0" smtClean="0">
                <a:latin typeface="Arial" pitchFamily="34" charset="0"/>
                <a:cs typeface="Arial" pitchFamily="34" charset="0"/>
              </a:rPr>
              <a:t>	</a:t>
            </a:r>
            <a:r>
              <a:rPr lang="en-AU" sz="2000" b="1" dirty="0" smtClean="0">
                <a:latin typeface="Arial" pitchFamily="34" charset="0"/>
                <a:cs typeface="Arial" pitchFamily="34" charset="0"/>
              </a:rPr>
              <a:t>Major:</a:t>
            </a:r>
            <a:r>
              <a:rPr lang="en-AU" sz="2000" dirty="0" smtClean="0">
                <a:latin typeface="Arial" pitchFamily="34" charset="0"/>
                <a:cs typeface="Arial" pitchFamily="34" charset="0"/>
              </a:rPr>
              <a:t> Not valid for the type of aircraft / Not on board or no proper validation from the registration authority / Expired or no class 1 medical assessment</a:t>
            </a:r>
            <a:endParaRPr lang="th-TH" sz="2000" dirty="0" smtClean="0">
              <a:latin typeface="Arial" pitchFamily="34" charset="0"/>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bwMode="auto">
          <a:xfrm>
            <a:off x="446856" y="1268760"/>
            <a:ext cx="8229600" cy="4975225"/>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lnSpc>
                <a:spcPct val="80000"/>
              </a:lnSpc>
              <a:buFontTx/>
              <a:buNone/>
            </a:pPr>
            <a:r>
              <a:rPr lang="en-AU" sz="2000" b="1" dirty="0" smtClean="0">
                <a:latin typeface="Arial" pitchFamily="34" charset="0"/>
                <a:cs typeface="Arial" pitchFamily="34" charset="0"/>
              </a:rPr>
              <a:t>A8. </a:t>
            </a:r>
            <a:r>
              <a:rPr lang="en-AU" sz="2000" b="1" u="sng" dirty="0" smtClean="0">
                <a:latin typeface="Arial" pitchFamily="34" charset="0"/>
                <a:cs typeface="Arial" pitchFamily="34" charset="0"/>
              </a:rPr>
              <a:t>Documents required to be carried on board</a:t>
            </a:r>
            <a:r>
              <a:rPr lang="en-AU" sz="2000" b="1" dirty="0" smtClean="0">
                <a:latin typeface="Arial" pitchFamily="34" charset="0"/>
                <a:cs typeface="Arial" pitchFamily="34" charset="0"/>
              </a:rPr>
              <a:t> </a:t>
            </a:r>
            <a:r>
              <a:rPr lang="en-AU" sz="2000" dirty="0" smtClean="0">
                <a:latin typeface="Arial" pitchFamily="34" charset="0"/>
                <a:cs typeface="Arial" pitchFamily="34" charset="0"/>
              </a:rPr>
              <a:t>(cont)</a:t>
            </a:r>
            <a:r>
              <a:rPr lang="en-AU" altLang="zh-CN" sz="2000" b="1" dirty="0" smtClean="0">
                <a:latin typeface="Arial" pitchFamily="34" charset="0"/>
                <a:ea typeface="SimSun" pitchFamily="2" charset="-122"/>
                <a:cs typeface="Arial" pitchFamily="34" charset="0"/>
              </a:rPr>
              <a:t> </a:t>
            </a:r>
          </a:p>
          <a:p>
            <a:pPr algn="thaiDist" eaLnBrk="1" hangingPunct="1">
              <a:lnSpc>
                <a:spcPct val="80000"/>
              </a:lnSpc>
              <a:buFontTx/>
              <a:buNone/>
            </a:pPr>
            <a:endParaRPr lang="en-AU" altLang="zh-CN" sz="800" b="1" dirty="0" smtClean="0">
              <a:latin typeface="Arial" pitchFamily="34" charset="0"/>
              <a:ea typeface="SimSun" pitchFamily="2" charset="-122"/>
              <a:cs typeface="Arial" pitchFamily="34" charset="0"/>
            </a:endParaRPr>
          </a:p>
          <a:p>
            <a:pPr algn="thaiDist" eaLnBrk="1" hangingPunct="1">
              <a:lnSpc>
                <a:spcPct val="80000"/>
              </a:lnSpc>
              <a:buFontTx/>
              <a:buNone/>
            </a:pPr>
            <a:r>
              <a:rPr lang="en-AU" altLang="zh-CN" sz="2000" b="1" dirty="0" smtClean="0">
                <a:latin typeface="Arial" pitchFamily="34" charset="0"/>
                <a:ea typeface="SimSun" pitchFamily="2" charset="-122"/>
                <a:cs typeface="Arial" pitchFamily="34" charset="0"/>
              </a:rPr>
              <a:t>	e) Journey log book or technical log and voyage report</a:t>
            </a:r>
            <a:endParaRPr lang="en-AU" altLang="zh-CN" sz="2000" b="1" u="sng" dirty="0" smtClean="0">
              <a:latin typeface="Arial" pitchFamily="34" charset="0"/>
              <a:ea typeface="SimSun" pitchFamily="2" charset="-122"/>
              <a:cs typeface="Arial" pitchFamily="34" charset="0"/>
            </a:endParaRPr>
          </a:p>
          <a:p>
            <a:pPr algn="thaiDist" eaLnBrk="1" hangingPunct="1">
              <a:lnSpc>
                <a:spcPct val="80000"/>
              </a:lnSpc>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p>
          <a:p>
            <a:pPr algn="thaiDist" eaLnBrk="1" hangingPunct="1">
              <a:lnSpc>
                <a:spcPct val="80000"/>
              </a:lnSpc>
              <a:buFont typeface="Wingdings" pitchFamily="2" charset="2"/>
              <a:buNone/>
            </a:pPr>
            <a:r>
              <a:rPr lang="en-AU" altLang="zh-CN" sz="2000" b="1" dirty="0" smtClean="0">
                <a:solidFill>
                  <a:srgbClr val="000066"/>
                </a:solidFill>
                <a:latin typeface="Arial" pitchFamily="34" charset="0"/>
                <a:ea typeface="SimSun" pitchFamily="2" charset="-122"/>
                <a:cs typeface="Arial" pitchFamily="34" charset="0"/>
              </a:rPr>
              <a:t>   </a:t>
            </a:r>
            <a:r>
              <a:rPr lang="en-AU" altLang="zh-CN" sz="2000" b="1" dirty="0" smtClean="0">
                <a:solidFill>
                  <a:srgbClr val="000066"/>
                </a:solidFill>
                <a:latin typeface="Arial" pitchFamily="34" charset="0"/>
                <a:ea typeface="SimSun" pitchFamily="2" charset="-122"/>
                <a:cs typeface="Arial" pitchFamily="34" charset="0"/>
              </a:rPr>
              <a:t> </a:t>
            </a:r>
            <a:r>
              <a:rPr lang="en-AU" altLang="zh-CN" sz="2000" dirty="0" smtClean="0">
                <a:solidFill>
                  <a:srgbClr val="000066"/>
                </a:solidFill>
                <a:latin typeface="Arial" pitchFamily="34" charset="0"/>
                <a:ea typeface="SimSun" pitchFamily="2" charset="-122"/>
                <a:cs typeface="Arial" pitchFamily="34" charset="0"/>
              </a:rPr>
              <a:t>Check entires up-to-date, validity of maintenance release. Check number of deferred defects (specify in the report where necessary). Check that defect deferments include time limits and comply with the stated time limits. Where applicable, check compliance with the aircraft MEL.</a:t>
            </a:r>
          </a:p>
          <a:p>
            <a:pPr algn="thaiDist" eaLnBrk="1" hangingPunct="1">
              <a:lnSpc>
                <a:spcPct val="80000"/>
              </a:lnSpc>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lnSpc>
                <a:spcPct val="80000"/>
              </a:lnSpc>
              <a:buFont typeface="Wingdings" pitchFamily="2" charset="2"/>
              <a:buNone/>
            </a:pPr>
            <a:r>
              <a:rPr lang="en-AU" sz="2000" dirty="0" smtClean="0">
                <a:latin typeface="Arial" pitchFamily="34" charset="0"/>
                <a:cs typeface="Arial" pitchFamily="34" charset="0"/>
              </a:rPr>
              <a:t>	Convention on International Civil Aviation, Articles 29; Annex 6, Part I, 4.3.1 and 11.4; </a:t>
            </a:r>
          </a:p>
          <a:p>
            <a:pPr algn="thaiDist" eaLnBrk="1" hangingPunct="1">
              <a:lnSpc>
                <a:spcPct val="80000"/>
              </a:lnSpc>
              <a:buFont typeface="Wingdings" pitchFamily="2" charset="2"/>
              <a:buNone/>
            </a:pPr>
            <a:r>
              <a:rPr lang="en-AU" sz="2000" dirty="0" smtClean="0">
                <a:solidFill>
                  <a:srgbClr val="FF3300"/>
                </a:solidFill>
                <a:latin typeface="Arial" pitchFamily="34" charset="0"/>
                <a:cs typeface="Arial" pitchFamily="34" charset="0"/>
              </a:rPr>
              <a:t>	</a:t>
            </a:r>
            <a:r>
              <a:rPr lang="en-AU" sz="2000" u="sng" dirty="0" smtClean="0">
                <a:solidFill>
                  <a:srgbClr val="FF3300"/>
                </a:solidFill>
                <a:latin typeface="Arial" pitchFamily="34" charset="0"/>
                <a:cs typeface="Arial" pitchFamily="34" charset="0"/>
              </a:rPr>
              <a:t>Seriousness:</a:t>
            </a:r>
          </a:p>
          <a:p>
            <a:pPr algn="thaiDist" eaLnBrk="1" hangingPunct="1">
              <a:lnSpc>
                <a:spcPct val="80000"/>
              </a:lnSpc>
              <a:buFont typeface="Wingdings" pitchFamily="2" charset="2"/>
              <a:buNone/>
            </a:pPr>
            <a:r>
              <a:rPr lang="en-AU" sz="2000" dirty="0" smtClean="0">
                <a:latin typeface="Arial" pitchFamily="34" charset="0"/>
                <a:cs typeface="Arial" pitchFamily="34" charset="0"/>
              </a:rPr>
              <a:t>	</a:t>
            </a:r>
            <a:r>
              <a:rPr lang="en-AU" sz="2000" b="1" dirty="0" smtClean="0">
                <a:latin typeface="Arial" pitchFamily="34" charset="0"/>
                <a:cs typeface="Arial" pitchFamily="34" charset="0"/>
              </a:rPr>
              <a:t>Minor:</a:t>
            </a:r>
            <a:r>
              <a:rPr lang="en-AU" sz="2000" dirty="0" smtClean="0">
                <a:latin typeface="Arial" pitchFamily="34" charset="0"/>
                <a:cs typeface="Arial" pitchFamily="34" charset="0"/>
              </a:rPr>
              <a:t> Minor defects not documented</a:t>
            </a:r>
          </a:p>
          <a:p>
            <a:pPr algn="thaiDist" eaLnBrk="1" hangingPunct="1">
              <a:lnSpc>
                <a:spcPct val="80000"/>
              </a:lnSpc>
              <a:buFont typeface="Wingdings" pitchFamily="2" charset="2"/>
              <a:buNone/>
            </a:pPr>
            <a:r>
              <a:rPr lang="en-AU" sz="2000" b="1" dirty="0" smtClean="0">
                <a:latin typeface="Arial" pitchFamily="34" charset="0"/>
                <a:cs typeface="Arial" pitchFamily="34" charset="0"/>
              </a:rPr>
              <a:t>	Significant:</a:t>
            </a:r>
            <a:r>
              <a:rPr lang="en-AU" sz="2000" dirty="0" smtClean="0">
                <a:latin typeface="Arial" pitchFamily="34" charset="0"/>
                <a:cs typeface="Arial" pitchFamily="34" charset="0"/>
              </a:rPr>
              <a:t> On board but not properly filled in</a:t>
            </a:r>
          </a:p>
          <a:p>
            <a:pPr algn="thaiDist" eaLnBrk="1" hangingPunct="1">
              <a:lnSpc>
                <a:spcPct val="80000"/>
              </a:lnSpc>
              <a:buFont typeface="Wingdings" pitchFamily="2" charset="2"/>
              <a:buNone/>
            </a:pPr>
            <a:r>
              <a:rPr lang="en-AU" sz="2000" b="1" dirty="0" smtClean="0">
                <a:latin typeface="Arial" pitchFamily="34" charset="0"/>
                <a:cs typeface="Arial" pitchFamily="34" charset="0"/>
              </a:rPr>
              <a:t>	Major:</a:t>
            </a:r>
            <a:r>
              <a:rPr lang="en-AU" sz="2000" dirty="0" smtClean="0">
                <a:latin typeface="Arial" pitchFamily="34" charset="0"/>
                <a:cs typeface="Arial" pitchFamily="34" charset="0"/>
              </a:rPr>
              <a:t> Not on board or no equivalent document / Maintenance release expired or not valid / Defects MEL deadline expired</a:t>
            </a: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G:\OACI\IDISR\IDISR 2011\Fotos Modulo 5\IMG_6505.JPG"/>
          <p:cNvPicPr>
            <a:picLocks noChangeAspect="1" noChangeArrowheads="1"/>
          </p:cNvPicPr>
          <p:nvPr/>
        </p:nvPicPr>
        <p:blipFill>
          <a:blip r:embed="rId3" cstate="print"/>
          <a:srcRect/>
          <a:stretch>
            <a:fillRect/>
          </a:stretch>
        </p:blipFill>
        <p:spPr bwMode="auto">
          <a:xfrm>
            <a:off x="1043608" y="746702"/>
            <a:ext cx="7128792" cy="5346594"/>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bwMode="auto">
          <a:xfrm>
            <a:off x="381000" y="1485900"/>
            <a:ext cx="8077200" cy="3743325"/>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lnSpc>
                <a:spcPct val="90000"/>
              </a:lnSpc>
              <a:buFont typeface="Wingdings" pitchFamily="2" charset="2"/>
              <a:buNone/>
            </a:pPr>
            <a:r>
              <a:rPr lang="en-AU" sz="2000" b="1" dirty="0" smtClean="0">
                <a:latin typeface="Arial" pitchFamily="34" charset="0"/>
                <a:cs typeface="Arial" pitchFamily="34" charset="0"/>
              </a:rPr>
              <a:t>A8. </a:t>
            </a:r>
            <a:r>
              <a:rPr lang="en-AU" sz="2000" b="1" u="sng" dirty="0" smtClean="0">
                <a:latin typeface="Arial" pitchFamily="34" charset="0"/>
                <a:cs typeface="Arial" pitchFamily="34" charset="0"/>
              </a:rPr>
              <a:t>Documents required to be carried on board</a:t>
            </a:r>
            <a:r>
              <a:rPr lang="en-AU" sz="2000" b="1" dirty="0" smtClean="0">
                <a:latin typeface="Arial" pitchFamily="34" charset="0"/>
                <a:cs typeface="Arial" pitchFamily="34" charset="0"/>
              </a:rPr>
              <a:t> </a:t>
            </a:r>
            <a:r>
              <a:rPr lang="en-AU" sz="2000" dirty="0" smtClean="0">
                <a:latin typeface="Arial" pitchFamily="34" charset="0"/>
                <a:cs typeface="Arial" pitchFamily="34" charset="0"/>
              </a:rPr>
              <a:t>(cont)</a:t>
            </a:r>
          </a:p>
          <a:p>
            <a:pPr algn="thaiDist" eaLnBrk="1" hangingPunct="1">
              <a:lnSpc>
                <a:spcPct val="90000"/>
              </a:lnSpc>
              <a:buFont typeface="Wingdings" pitchFamily="2" charset="2"/>
              <a:buNone/>
            </a:pPr>
            <a:endParaRPr lang="en-US" sz="2000" dirty="0" smtClean="0">
              <a:latin typeface="Arial" pitchFamily="34" charset="0"/>
              <a:cs typeface="Arial" pitchFamily="34" charset="0"/>
            </a:endParaRPr>
          </a:p>
          <a:p>
            <a:pPr algn="thaiDist" eaLnBrk="1" hangingPunct="1">
              <a:lnSpc>
                <a:spcPct val="90000"/>
              </a:lnSpc>
              <a:buFontTx/>
              <a:buNone/>
            </a:pPr>
            <a:r>
              <a:rPr lang="en-US" sz="2000" b="1" dirty="0" smtClean="0">
                <a:latin typeface="Arial" pitchFamily="34" charset="0"/>
                <a:cs typeface="Arial" pitchFamily="34" charset="0"/>
              </a:rPr>
              <a:t>	f) Radio Station licenses</a:t>
            </a:r>
          </a:p>
          <a:p>
            <a:pPr algn="thaiDist" eaLnBrk="1" hangingPunct="1">
              <a:lnSpc>
                <a:spcPct val="90000"/>
              </a:lnSpc>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p>
          <a:p>
            <a:pPr algn="thaiDist" eaLnBrk="1" hangingPunct="1">
              <a:lnSpc>
                <a:spcPct val="90000"/>
              </a:lnSpc>
              <a:buFont typeface="Wingdings" pitchFamily="2" charset="2"/>
              <a:buNone/>
            </a:pPr>
            <a:r>
              <a:rPr lang="en-AU" altLang="zh-CN" sz="2000" b="1" dirty="0" smtClean="0">
                <a:solidFill>
                  <a:srgbClr val="000066"/>
                </a:solidFill>
                <a:latin typeface="Arial" pitchFamily="34" charset="0"/>
                <a:ea typeface="SimSun" pitchFamily="2" charset="-122"/>
                <a:cs typeface="Arial" pitchFamily="34" charset="0"/>
              </a:rPr>
              <a:t>     </a:t>
            </a:r>
            <a:r>
              <a:rPr lang="en-AU" altLang="zh-CN" sz="2000" dirty="0" smtClean="0">
                <a:solidFill>
                  <a:srgbClr val="000066"/>
                </a:solidFill>
                <a:latin typeface="Arial" pitchFamily="34" charset="0"/>
                <a:ea typeface="SimSun" pitchFamily="2" charset="-122"/>
                <a:cs typeface="Arial" pitchFamily="34" charset="0"/>
              </a:rPr>
              <a:t>Check available and up-to-date</a:t>
            </a:r>
          </a:p>
          <a:p>
            <a:pPr algn="thaiDist" eaLnBrk="1" hangingPunct="1">
              <a:lnSpc>
                <a:spcPct val="90000"/>
              </a:lnSpc>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lnSpc>
                <a:spcPct val="90000"/>
              </a:lnSpc>
              <a:buFont typeface="Wingdings" pitchFamily="2" charset="2"/>
              <a:buNone/>
            </a:pPr>
            <a:r>
              <a:rPr lang="en-AU" sz="2000" dirty="0" smtClean="0">
                <a:latin typeface="Arial" pitchFamily="34" charset="0"/>
                <a:cs typeface="Arial" pitchFamily="34" charset="0"/>
              </a:rPr>
              <a:t>	Convention on International Civil Aviation, Articles 29; and 30; Annex 6, Part I, 7.1; and Part III, Section II, 5.1</a:t>
            </a:r>
          </a:p>
          <a:p>
            <a:pPr algn="thaiDist" eaLnBrk="1" hangingPunct="1">
              <a:lnSpc>
                <a:spcPct val="90000"/>
              </a:lnSpc>
              <a:buFont typeface="Wingdings" pitchFamily="2" charset="2"/>
              <a:buNone/>
            </a:pPr>
            <a:r>
              <a:rPr lang="en-AU" sz="2000" dirty="0" smtClean="0">
                <a:latin typeface="Arial" pitchFamily="34" charset="0"/>
                <a:cs typeface="Arial" pitchFamily="34" charset="0"/>
              </a:rPr>
              <a:t>	</a:t>
            </a:r>
            <a:r>
              <a:rPr lang="en-AU" sz="2000" u="sng" dirty="0" smtClean="0">
                <a:solidFill>
                  <a:srgbClr val="FF3300"/>
                </a:solidFill>
                <a:latin typeface="Arial" pitchFamily="34" charset="0"/>
                <a:cs typeface="Arial" pitchFamily="34" charset="0"/>
              </a:rPr>
              <a:t>Seriousness:</a:t>
            </a:r>
          </a:p>
          <a:p>
            <a:pPr algn="thaiDist" eaLnBrk="1" hangingPunct="1">
              <a:lnSpc>
                <a:spcPct val="90000"/>
              </a:lnSpc>
              <a:buFont typeface="Wingdings" pitchFamily="2" charset="2"/>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Minor:</a:t>
            </a:r>
            <a:r>
              <a:rPr lang="en-US" sz="2000" dirty="0" smtClean="0">
                <a:latin typeface="Arial" pitchFamily="34" charset="0"/>
                <a:cs typeface="Arial" pitchFamily="34" charset="0"/>
              </a:rPr>
              <a:t> Non-certified copy</a:t>
            </a:r>
          </a:p>
          <a:p>
            <a:pPr algn="thaiDist" eaLnBrk="1" hangingPunct="1">
              <a:lnSpc>
                <a:spcPct val="90000"/>
              </a:lnSpc>
              <a:buFont typeface="Wingdings" pitchFamily="2" charset="2"/>
              <a:buNone/>
            </a:pPr>
            <a:r>
              <a:rPr lang="en-US" sz="2000" b="1" dirty="0" smtClean="0">
                <a:latin typeface="Arial" pitchFamily="34" charset="0"/>
                <a:cs typeface="Arial" pitchFamily="34" charset="0"/>
              </a:rPr>
              <a:t>	Significant:</a:t>
            </a:r>
            <a:r>
              <a:rPr lang="en-US" sz="2000" dirty="0" smtClean="0">
                <a:latin typeface="Arial" pitchFamily="34" charset="0"/>
                <a:cs typeface="Arial" pitchFamily="34" charset="0"/>
              </a:rPr>
              <a:t> Not on board</a:t>
            </a:r>
            <a:endParaRPr lang="th-TH" sz="2000" dirty="0" smtClean="0">
              <a:latin typeface="Arial" pitchFamily="34" charset="0"/>
            </a:endParaRPr>
          </a:p>
          <a:p>
            <a:pPr eaLnBrk="1" hangingPunct="1">
              <a:lnSpc>
                <a:spcPct val="90000"/>
              </a:lnSpc>
              <a:buFontTx/>
              <a:buNone/>
            </a:pPr>
            <a:endParaRPr lang="th-TH" sz="2000" dirty="0" smtClean="0">
              <a:latin typeface="Arial" pitchFamily="34" charset="0"/>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bwMode="auto">
          <a:xfrm>
            <a:off x="381000" y="1635125"/>
            <a:ext cx="8229600" cy="3738563"/>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buFont typeface="Wingdings" pitchFamily="2" charset="2"/>
              <a:buNone/>
            </a:pPr>
            <a:r>
              <a:rPr lang="en-AU" sz="2000" b="1" dirty="0" smtClean="0">
                <a:latin typeface="Arial" pitchFamily="34" charset="0"/>
                <a:cs typeface="Arial" pitchFamily="34" charset="0"/>
              </a:rPr>
              <a:t>A8. </a:t>
            </a:r>
            <a:r>
              <a:rPr lang="en-AU" sz="2000" b="1" u="sng" dirty="0" smtClean="0">
                <a:latin typeface="Arial" pitchFamily="34" charset="0"/>
                <a:cs typeface="Arial" pitchFamily="34" charset="0"/>
              </a:rPr>
              <a:t>Documents required to be carried on board</a:t>
            </a:r>
            <a:r>
              <a:rPr lang="en-AU" sz="2000" b="1" dirty="0" smtClean="0">
                <a:latin typeface="Arial" pitchFamily="34" charset="0"/>
                <a:cs typeface="Arial" pitchFamily="34" charset="0"/>
              </a:rPr>
              <a:t> </a:t>
            </a:r>
            <a:r>
              <a:rPr lang="en-AU" sz="2000" dirty="0" smtClean="0">
                <a:latin typeface="Arial" pitchFamily="34" charset="0"/>
                <a:cs typeface="Arial" pitchFamily="34" charset="0"/>
              </a:rPr>
              <a:t>(cont)</a:t>
            </a:r>
            <a:endParaRPr lang="en-AU" altLang="zh-CN" sz="2000" dirty="0" smtClean="0">
              <a:latin typeface="Arial" pitchFamily="34" charset="0"/>
              <a:ea typeface="SimSun" pitchFamily="2" charset="-122"/>
              <a:cs typeface="Arial" pitchFamily="34" charset="0"/>
            </a:endParaRPr>
          </a:p>
          <a:p>
            <a:pPr algn="thaiDist" eaLnBrk="1" hangingPunct="1"/>
            <a:endParaRPr lang="en-AU" altLang="zh-CN" sz="2000" dirty="0" smtClean="0">
              <a:latin typeface="Arial" pitchFamily="34" charset="0"/>
              <a:ea typeface="SimSun" pitchFamily="2" charset="-122"/>
              <a:cs typeface="Arial" pitchFamily="34" charset="0"/>
            </a:endParaRPr>
          </a:p>
          <a:p>
            <a:pPr algn="thaiDist" eaLnBrk="1" hangingPunct="1">
              <a:buFontTx/>
              <a:buNone/>
            </a:pPr>
            <a:r>
              <a:rPr lang="en-AU" altLang="zh-CN" sz="2000" b="1" dirty="0" smtClean="0">
                <a:latin typeface="Arial" pitchFamily="34" charset="0"/>
                <a:ea typeface="SimSun" pitchFamily="2" charset="-122"/>
                <a:cs typeface="Arial" pitchFamily="34" charset="0"/>
              </a:rPr>
              <a:t>	g) Noise certification document of statement, where applicable</a:t>
            </a: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p>
          <a:p>
            <a:pPr algn="thaiDist" eaLnBrk="1" hangingPunct="1">
              <a:buFont typeface="Wingdings" pitchFamily="2" charset="2"/>
              <a:buNone/>
            </a:pPr>
            <a:r>
              <a:rPr lang="en-AU" altLang="zh-CN" sz="2000" b="1" dirty="0" smtClean="0">
                <a:solidFill>
                  <a:srgbClr val="000066"/>
                </a:solidFill>
                <a:latin typeface="Arial" pitchFamily="34" charset="0"/>
                <a:ea typeface="SimSun" pitchFamily="2" charset="-122"/>
                <a:cs typeface="Arial" pitchFamily="34" charset="0"/>
              </a:rPr>
              <a:t>     </a:t>
            </a:r>
            <a:r>
              <a:rPr lang="en-AU" altLang="zh-CN" sz="2000" dirty="0" smtClean="0">
                <a:solidFill>
                  <a:srgbClr val="000066"/>
                </a:solidFill>
                <a:latin typeface="Arial" pitchFamily="34" charset="0"/>
                <a:ea typeface="SimSun" pitchFamily="2" charset="-122"/>
                <a:cs typeface="Arial" pitchFamily="34" charset="0"/>
              </a:rPr>
              <a:t>Check available and valid</a:t>
            </a: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buFont typeface="Wingdings" pitchFamily="2" charset="2"/>
              <a:buNone/>
            </a:pPr>
            <a:r>
              <a:rPr lang="en-AU" sz="2000" dirty="0" smtClean="0">
                <a:latin typeface="Arial" pitchFamily="34" charset="0"/>
                <a:cs typeface="Arial" pitchFamily="34" charset="0"/>
              </a:rPr>
              <a:t>	Annex 6, Part I, 6.13; and Annex 16 Volume I, Parts I and II</a:t>
            </a:r>
          </a:p>
          <a:p>
            <a:pPr algn="thaiDist" eaLnBrk="1" hangingPunct="1">
              <a:buFont typeface="Wingdings" pitchFamily="2" charset="2"/>
              <a:buNone/>
            </a:pPr>
            <a:r>
              <a:rPr lang="en-AU" sz="2000" dirty="0" smtClean="0">
                <a:latin typeface="Arial" pitchFamily="34" charset="0"/>
                <a:cs typeface="Arial" pitchFamily="34" charset="0"/>
              </a:rPr>
              <a:t>	</a:t>
            </a:r>
            <a:r>
              <a:rPr lang="en-US" sz="2000" u="sng" dirty="0" smtClean="0">
                <a:solidFill>
                  <a:srgbClr val="FF3300"/>
                </a:solidFill>
                <a:latin typeface="Arial" pitchFamily="34" charset="0"/>
                <a:cs typeface="Arial" pitchFamily="34" charset="0"/>
              </a:rPr>
              <a:t>Seriousness:</a:t>
            </a:r>
          </a:p>
          <a:p>
            <a:pPr algn="thaiDist" eaLnBrk="1" hangingPunct="1">
              <a:buFont typeface="Wingdings" pitchFamily="2" charset="2"/>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Minor:</a:t>
            </a:r>
            <a:r>
              <a:rPr lang="en-US" sz="2000" dirty="0" smtClean="0">
                <a:latin typeface="Arial" pitchFamily="34" charset="0"/>
                <a:cs typeface="Arial" pitchFamily="34" charset="0"/>
              </a:rPr>
              <a:t> Not on board / No English translation</a:t>
            </a:r>
            <a:endParaRPr lang="th-TH" sz="2000" dirty="0" smtClean="0">
              <a:latin typeface="Arial" pitchFamily="34" charset="0"/>
              <a:cs typeface="Angsana New" pitchFamily="18" charset="-34"/>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bwMode="auto">
          <a:xfrm>
            <a:off x="381000" y="1484313"/>
            <a:ext cx="8505825" cy="437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 typeface="Wingdings" pitchFamily="2" charset="2"/>
              <a:buNone/>
            </a:pPr>
            <a:r>
              <a:rPr lang="en-AU" sz="2000" b="1" dirty="0" smtClean="0">
                <a:latin typeface="Arial" pitchFamily="34" charset="0"/>
                <a:cs typeface="Arial" pitchFamily="34" charset="0"/>
              </a:rPr>
              <a:t>A8. </a:t>
            </a:r>
            <a:r>
              <a:rPr lang="en-AU" sz="2000" b="1" u="sng" dirty="0" smtClean="0">
                <a:latin typeface="Arial" pitchFamily="34" charset="0"/>
                <a:cs typeface="Arial" pitchFamily="34" charset="0"/>
              </a:rPr>
              <a:t>Documents required to be carried on board</a:t>
            </a:r>
            <a:r>
              <a:rPr lang="en-AU" sz="2000" b="1" dirty="0" smtClean="0">
                <a:latin typeface="Arial" pitchFamily="34" charset="0"/>
                <a:cs typeface="Arial" pitchFamily="34" charset="0"/>
              </a:rPr>
              <a:t> </a:t>
            </a:r>
            <a:r>
              <a:rPr lang="en-AU" sz="2000" dirty="0" smtClean="0">
                <a:latin typeface="Arial" pitchFamily="34" charset="0"/>
                <a:cs typeface="Arial" pitchFamily="34" charset="0"/>
              </a:rPr>
              <a:t>(cont)</a:t>
            </a:r>
          </a:p>
          <a:p>
            <a:pPr eaLnBrk="1" hangingPunct="1">
              <a:lnSpc>
                <a:spcPct val="90000"/>
              </a:lnSpc>
              <a:buFont typeface="Wingdings" pitchFamily="2" charset="2"/>
              <a:buNone/>
            </a:pPr>
            <a:endParaRPr lang="en-AU" sz="800" dirty="0" smtClean="0">
              <a:latin typeface="Arial" pitchFamily="34" charset="0"/>
              <a:cs typeface="Arial" pitchFamily="34" charset="0"/>
            </a:endParaRPr>
          </a:p>
          <a:p>
            <a:pPr eaLnBrk="1" hangingPunct="1">
              <a:lnSpc>
                <a:spcPct val="90000"/>
              </a:lnSpc>
              <a:buFont typeface="Wingdings" pitchFamily="2" charset="2"/>
              <a:buNone/>
            </a:pPr>
            <a:r>
              <a:rPr lang="en-AU" sz="2000" dirty="0" smtClean="0">
                <a:latin typeface="Arial" pitchFamily="34" charset="0"/>
                <a:cs typeface="Arial" pitchFamily="34" charset="0"/>
              </a:rPr>
              <a:t>	h</a:t>
            </a:r>
            <a:r>
              <a:rPr lang="en-US" sz="2000" b="1" dirty="0" smtClean="0">
                <a:latin typeface="Arial" pitchFamily="34" charset="0"/>
                <a:cs typeface="Arial" pitchFamily="34" charset="0"/>
              </a:rPr>
              <a:t>) Air Operator Certificate </a:t>
            </a:r>
            <a:r>
              <a:rPr lang="en-US" sz="2000" dirty="0" smtClean="0">
                <a:latin typeface="Arial" pitchFamily="34" charset="0"/>
                <a:cs typeface="Arial" pitchFamily="34" charset="0"/>
              </a:rPr>
              <a:t>(certified true copy)</a:t>
            </a:r>
            <a:r>
              <a:rPr lang="en-US" sz="2000" b="1" dirty="0" smtClean="0">
                <a:latin typeface="Arial" pitchFamily="34" charset="0"/>
                <a:cs typeface="Arial" pitchFamily="34" charset="0"/>
              </a:rPr>
              <a:t> and Operations </a:t>
            </a:r>
          </a:p>
          <a:p>
            <a:pPr eaLnBrk="1" hangingPunct="1">
              <a:lnSpc>
                <a:spcPct val="90000"/>
              </a:lnSpc>
              <a:buFont typeface="Wingdings" pitchFamily="2" charset="2"/>
              <a:buNone/>
            </a:pPr>
            <a:r>
              <a:rPr lang="en-US" sz="2000" b="1" dirty="0" smtClean="0">
                <a:latin typeface="Arial" pitchFamily="34" charset="0"/>
                <a:cs typeface="Arial" pitchFamily="34" charset="0"/>
              </a:rPr>
              <a:t>         Specifications </a:t>
            </a:r>
            <a:r>
              <a:rPr lang="en-US" sz="2000" dirty="0" smtClean="0">
                <a:latin typeface="Arial" pitchFamily="34" charset="0"/>
                <a:cs typeface="Arial" pitchFamily="34" charset="0"/>
              </a:rPr>
              <a:t>(copy)</a:t>
            </a:r>
          </a:p>
          <a:p>
            <a:pPr algn="thaiDist" eaLnBrk="1" hangingPunct="1">
              <a:lnSpc>
                <a:spcPct val="90000"/>
              </a:lnSpc>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p>
          <a:p>
            <a:pPr algn="thaiDist" eaLnBrk="1" hangingPunct="1">
              <a:lnSpc>
                <a:spcPct val="90000"/>
              </a:lnSpc>
              <a:buFont typeface="Wingdings" pitchFamily="2" charset="2"/>
              <a:buNone/>
            </a:pPr>
            <a:r>
              <a:rPr lang="en-AU" altLang="zh-CN" sz="2000" b="1" dirty="0" smtClean="0">
                <a:solidFill>
                  <a:srgbClr val="000066"/>
                </a:solidFill>
                <a:latin typeface="Arial" pitchFamily="34" charset="0"/>
                <a:ea typeface="SimSun" pitchFamily="2" charset="-122"/>
                <a:cs typeface="Arial" pitchFamily="34" charset="0"/>
              </a:rPr>
              <a:t>     </a:t>
            </a:r>
            <a:r>
              <a:rPr lang="en-AU" altLang="zh-CN" sz="2000" dirty="0" smtClean="0">
                <a:solidFill>
                  <a:srgbClr val="000066"/>
                </a:solidFill>
                <a:latin typeface="Arial" pitchFamily="34" charset="0"/>
                <a:ea typeface="SimSun" pitchFamily="2" charset="-122"/>
                <a:cs typeface="Arial" pitchFamily="34" charset="0"/>
              </a:rPr>
              <a:t>Check available, applicable and valid</a:t>
            </a:r>
          </a:p>
          <a:p>
            <a:pPr algn="thaiDist" eaLnBrk="1" hangingPunct="1">
              <a:lnSpc>
                <a:spcPct val="90000"/>
              </a:lnSpc>
              <a:buFont typeface="Wingdings" pitchFamily="2" charset="2"/>
              <a:buNone/>
            </a:pPr>
            <a:r>
              <a:rPr lang="en-AU" altLang="zh-CN" sz="2000" dirty="0" smtClean="0">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lnSpc>
                <a:spcPct val="90000"/>
              </a:lnSpc>
              <a:buFont typeface="Wingdings" pitchFamily="2" charset="2"/>
              <a:buNone/>
            </a:pPr>
            <a:r>
              <a:rPr lang="en-AU" sz="2000" dirty="0" smtClean="0">
                <a:latin typeface="Arial" pitchFamily="34" charset="0"/>
                <a:cs typeface="Arial" pitchFamily="34" charset="0"/>
              </a:rPr>
              <a:t>	Annex 6, Part I, 4.2.1, 6.1.2, Appendix 5, 7 and Appendix 6; </a:t>
            </a:r>
          </a:p>
          <a:p>
            <a:pPr algn="thaiDist" eaLnBrk="1" hangingPunct="1">
              <a:lnSpc>
                <a:spcPct val="90000"/>
              </a:lnSpc>
              <a:buFont typeface="Wingdings" pitchFamily="2" charset="2"/>
              <a:buNone/>
            </a:pPr>
            <a:r>
              <a:rPr lang="en-AU" sz="2000" dirty="0" smtClean="0">
                <a:latin typeface="Arial" pitchFamily="34" charset="0"/>
                <a:cs typeface="Arial" pitchFamily="34" charset="0"/>
              </a:rPr>
              <a:t>	</a:t>
            </a:r>
            <a:r>
              <a:rPr lang="en-AU" sz="2000" u="sng" dirty="0" smtClean="0">
                <a:solidFill>
                  <a:srgbClr val="FF3300"/>
                </a:solidFill>
                <a:latin typeface="Arial" pitchFamily="34" charset="0"/>
                <a:cs typeface="Arial" pitchFamily="34" charset="0"/>
              </a:rPr>
              <a:t>Seriousness:</a:t>
            </a:r>
          </a:p>
          <a:p>
            <a:pPr algn="thaiDist" eaLnBrk="1" hangingPunct="1">
              <a:lnSpc>
                <a:spcPct val="90000"/>
              </a:lnSpc>
              <a:buFont typeface="Wingdings" pitchFamily="2" charset="2"/>
              <a:buNone/>
            </a:pPr>
            <a:r>
              <a:rPr lang="en-AU" sz="2000" dirty="0" smtClean="0">
                <a:latin typeface="Arial" pitchFamily="34" charset="0"/>
                <a:cs typeface="Arial" pitchFamily="34" charset="0"/>
              </a:rPr>
              <a:t>	</a:t>
            </a:r>
            <a:r>
              <a:rPr lang="en-AU" sz="2000" b="1" dirty="0" smtClean="0">
                <a:latin typeface="Arial" pitchFamily="34" charset="0"/>
                <a:cs typeface="Arial" pitchFamily="34" charset="0"/>
              </a:rPr>
              <a:t>Minor:</a:t>
            </a:r>
            <a:r>
              <a:rPr lang="en-AU" sz="2000" dirty="0" smtClean="0">
                <a:latin typeface="Arial" pitchFamily="34" charset="0"/>
                <a:cs typeface="Arial" pitchFamily="34" charset="0"/>
              </a:rPr>
              <a:t> Non-certified copy</a:t>
            </a:r>
          </a:p>
          <a:p>
            <a:pPr algn="thaiDist" eaLnBrk="1" hangingPunct="1">
              <a:lnSpc>
                <a:spcPct val="90000"/>
              </a:lnSpc>
              <a:buFont typeface="Wingdings" pitchFamily="2" charset="2"/>
              <a:buNone/>
            </a:pPr>
            <a:r>
              <a:rPr lang="en-AU" sz="2000" dirty="0" smtClean="0">
                <a:latin typeface="Arial" pitchFamily="34" charset="0"/>
                <a:cs typeface="Arial" pitchFamily="34" charset="0"/>
              </a:rPr>
              <a:t>	</a:t>
            </a:r>
            <a:r>
              <a:rPr lang="en-AU" sz="2000" b="1" dirty="0" smtClean="0">
                <a:latin typeface="Arial" pitchFamily="34" charset="0"/>
                <a:cs typeface="Arial" pitchFamily="34" charset="0"/>
              </a:rPr>
              <a:t>Significant:</a:t>
            </a:r>
            <a:r>
              <a:rPr lang="en-AU" sz="2000" dirty="0" smtClean="0">
                <a:latin typeface="Arial" pitchFamily="34" charset="0"/>
                <a:cs typeface="Arial" pitchFamily="34" charset="0"/>
              </a:rPr>
              <a:t> Not accurate (out of date, incorrect operation type/route, incorrect aircraft or operator, etc…) or no English translation</a:t>
            </a:r>
          </a:p>
          <a:p>
            <a:pPr algn="thaiDist" eaLnBrk="1" hangingPunct="1">
              <a:lnSpc>
                <a:spcPct val="90000"/>
              </a:lnSpc>
              <a:buFont typeface="Wingdings" pitchFamily="2" charset="2"/>
              <a:buNone/>
            </a:pPr>
            <a:r>
              <a:rPr lang="en-AU" sz="2000" dirty="0" smtClean="0">
                <a:latin typeface="Arial" pitchFamily="34" charset="0"/>
                <a:cs typeface="Arial" pitchFamily="34" charset="0"/>
              </a:rPr>
              <a:t>	</a:t>
            </a:r>
            <a:r>
              <a:rPr lang="en-AU" sz="2000" b="1" dirty="0" smtClean="0">
                <a:latin typeface="Arial" pitchFamily="34" charset="0"/>
                <a:cs typeface="Arial" pitchFamily="34" charset="0"/>
              </a:rPr>
              <a:t>Major:</a:t>
            </a:r>
            <a:r>
              <a:rPr lang="en-AU" sz="2000" dirty="0" smtClean="0">
                <a:latin typeface="Arial" pitchFamily="34" charset="0"/>
                <a:cs typeface="Arial" pitchFamily="34" charset="0"/>
              </a:rPr>
              <a:t> Not on board</a:t>
            </a:r>
            <a:endParaRPr lang="th-TH" sz="2000" dirty="0" smtClean="0">
              <a:latin typeface="Arial" pitchFamily="34" charset="0"/>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srcRect/>
          <a:stretch>
            <a:fillRect/>
          </a:stretch>
        </p:blipFill>
        <p:spPr bwMode="auto">
          <a:xfrm>
            <a:off x="500034" y="500042"/>
            <a:ext cx="8429684" cy="5143536"/>
          </a:xfrm>
          <a:prstGeom prst="rect">
            <a:avLst/>
          </a:prstGeom>
          <a:solidFill>
            <a:schemeClr val="bg1"/>
          </a:solidFill>
          <a:ln w="9525">
            <a:noFill/>
            <a:miter lim="800000"/>
            <a:headEnd/>
            <a:tailEnd/>
          </a:ln>
        </p:spPr>
      </p:pic>
      <p:sp>
        <p:nvSpPr>
          <p:cNvPr id="6" name="5 CuadroTexto"/>
          <p:cNvSpPr txBox="1"/>
          <p:nvPr/>
        </p:nvSpPr>
        <p:spPr>
          <a:xfrm>
            <a:off x="2571736" y="5648942"/>
            <a:ext cx="6079421" cy="923330"/>
          </a:xfrm>
          <a:prstGeom prst="rect">
            <a:avLst/>
          </a:prstGeom>
          <a:noFill/>
        </p:spPr>
        <p:txBody>
          <a:bodyPr wrap="none" rtlCol="0">
            <a:spAutoFit/>
          </a:bodyPr>
          <a:lstStyle/>
          <a:p>
            <a:r>
              <a:rPr lang="es-ES_tradnl" dirty="0" smtClean="0"/>
              <a:t>Enmienda 32, Anexo 6, Parte I</a:t>
            </a:r>
          </a:p>
          <a:p>
            <a:r>
              <a:rPr lang="es-ES_tradnl" dirty="0" smtClean="0"/>
              <a:t>Enmienda 13, Anexo 6, Parte III</a:t>
            </a:r>
          </a:p>
          <a:p>
            <a:r>
              <a:rPr lang="es-ES_tradnl" dirty="0" smtClean="0"/>
              <a:t>Estas enmiendas ya fueron incorporadas en el LAR 119  </a:t>
            </a:r>
            <a:endParaRPr lang="es-MX"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srcRect/>
          <a:stretch>
            <a:fillRect/>
          </a:stretch>
        </p:blipFill>
        <p:spPr bwMode="auto">
          <a:xfrm>
            <a:off x="0" y="0"/>
            <a:ext cx="9144000" cy="5857892"/>
          </a:xfrm>
          <a:prstGeom prst="rect">
            <a:avLst/>
          </a:prstGeom>
          <a:solidFill>
            <a:schemeClr val="bg1"/>
          </a:solidFill>
          <a:ln w="9525">
            <a:noFill/>
            <a:miter lim="800000"/>
            <a:headEnd/>
            <a:tailEnd/>
          </a:ln>
        </p:spPr>
      </p:pic>
      <p:sp>
        <p:nvSpPr>
          <p:cNvPr id="3" name="2 CuadroTexto"/>
          <p:cNvSpPr txBox="1"/>
          <p:nvPr/>
        </p:nvSpPr>
        <p:spPr>
          <a:xfrm>
            <a:off x="2579252" y="5863256"/>
            <a:ext cx="6015301" cy="923330"/>
          </a:xfrm>
          <a:prstGeom prst="rect">
            <a:avLst/>
          </a:prstGeom>
          <a:noFill/>
        </p:spPr>
        <p:txBody>
          <a:bodyPr wrap="none" rtlCol="0">
            <a:spAutoFit/>
          </a:bodyPr>
          <a:lstStyle/>
          <a:p>
            <a:r>
              <a:rPr lang="es-ES_tradnl" dirty="0" smtClean="0"/>
              <a:t>Enmienda 32, Anexo 6, Parte I</a:t>
            </a:r>
          </a:p>
          <a:p>
            <a:r>
              <a:rPr lang="es-ES_tradnl" dirty="0" smtClean="0"/>
              <a:t>Enmienda 13, Anexo 6, Parte III</a:t>
            </a:r>
          </a:p>
          <a:p>
            <a:r>
              <a:rPr lang="es-ES_tradnl" dirty="0" smtClean="0"/>
              <a:t>Estas enmiendas ya fueron incorporadas en el LAR 119  </a:t>
            </a:r>
            <a:endParaRPr lang="es-MX"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81000" y="222920"/>
            <a:ext cx="8229600" cy="6858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3200" b="1" i="1" dirty="0" smtClean="0">
                <a:solidFill>
                  <a:schemeClr val="accent1">
                    <a:lumMod val="75000"/>
                  </a:schemeClr>
                </a:solidFill>
              </a:rPr>
              <a:t>Article 3 Civil and State aircraft</a:t>
            </a:r>
            <a:endParaRPr lang="th-TH" sz="3200" b="1" i="1" dirty="0" smtClean="0">
              <a:solidFill>
                <a:schemeClr val="accent1">
                  <a:lumMod val="75000"/>
                </a:schemeClr>
              </a:solidFill>
            </a:endParaRPr>
          </a:p>
        </p:txBody>
      </p:sp>
      <p:sp>
        <p:nvSpPr>
          <p:cNvPr id="6" name="Rectangle 3"/>
          <p:cNvSpPr txBox="1">
            <a:spLocks noChangeArrowheads="1"/>
          </p:cNvSpPr>
          <p:nvPr/>
        </p:nvSpPr>
        <p:spPr bwMode="auto">
          <a:xfrm>
            <a:off x="304800" y="1214422"/>
            <a:ext cx="8382000" cy="47525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419100" marR="0" lvl="0" indent="-419100" algn="thaiDist" defTabSz="914400" rtl="0" eaLnBrk="1" fontAlgn="base" latinLnBrk="0" hangingPunct="1">
              <a:lnSpc>
                <a:spcPct val="90000"/>
              </a:lnSpc>
              <a:spcBef>
                <a:spcPts val="700"/>
              </a:spcBef>
              <a:spcAft>
                <a:spcPct val="0"/>
              </a:spcAft>
              <a:buClr>
                <a:schemeClr val="accent2"/>
              </a:buClr>
              <a:buSzPct val="60000"/>
              <a:buFontTx/>
              <a:buNone/>
              <a:tabLst/>
              <a:defRPr/>
            </a:pPr>
            <a:r>
              <a:rPr kumimoji="0" lang="en-CA" sz="2200" b="0" i="0" u="none" strike="noStrike" kern="1200" cap="none" spc="0" normalizeH="0" baseline="0" noProof="0" dirty="0" smtClean="0">
                <a:ln>
                  <a:noFill/>
                </a:ln>
                <a:solidFill>
                  <a:schemeClr val="accent1">
                    <a:lumMod val="75000"/>
                  </a:schemeClr>
                </a:solidFill>
                <a:effectLst/>
                <a:uLnTx/>
                <a:uFillTx/>
                <a:latin typeface="Arial" pitchFamily="34" charset="0"/>
                <a:cs typeface="Arial" pitchFamily="34" charset="0"/>
              </a:rPr>
              <a:t>a)	This Convention shall be applicable only to civil aircraft, and shall not be applicable to State aircraft.</a:t>
            </a:r>
          </a:p>
          <a:p>
            <a:pPr marL="419100" lvl="0" indent="-419100" algn="thaiDist">
              <a:lnSpc>
                <a:spcPct val="90000"/>
              </a:lnSpc>
              <a:spcBef>
                <a:spcPts val="700"/>
              </a:spcBef>
              <a:buClr>
                <a:schemeClr val="accent2"/>
              </a:buClr>
              <a:buSzPct val="60000"/>
              <a:defRPr/>
            </a:pPr>
            <a:r>
              <a:rPr kumimoji="0" lang="en-CA" sz="2200" b="0" i="0" u="none" strike="noStrike" kern="1200" cap="none" spc="0" normalizeH="0" baseline="0" noProof="0" dirty="0" smtClean="0">
                <a:ln>
                  <a:noFill/>
                </a:ln>
                <a:solidFill>
                  <a:schemeClr val="accent1">
                    <a:lumMod val="75000"/>
                  </a:schemeClr>
                </a:solidFill>
                <a:effectLst/>
                <a:uLnTx/>
                <a:uFillTx/>
                <a:latin typeface="Arial" pitchFamily="34" charset="0"/>
                <a:cs typeface="Arial" pitchFamily="34" charset="0"/>
              </a:rPr>
              <a:t> 	</a:t>
            </a:r>
            <a:r>
              <a:rPr kumimoji="0" lang="en-CA" sz="1600" b="0" i="0" u="none" strike="noStrike" kern="1200" cap="none" spc="0" normalizeH="0" baseline="0" noProof="0" dirty="0" smtClean="0">
                <a:ln>
                  <a:noFill/>
                </a:ln>
                <a:effectLst/>
                <a:uLnTx/>
                <a:uFillTx/>
                <a:latin typeface="Arial" pitchFamily="34" charset="0"/>
                <a:cs typeface="Arial" pitchFamily="34" charset="0"/>
              </a:rPr>
              <a:t>(</a:t>
            </a:r>
            <a:r>
              <a:rPr lang="es-ES" sz="1600" dirty="0" smtClean="0"/>
              <a:t>El presente Convenio se aplica solamente a las aeronaves civiles y no a las aeronaves de Estado)</a:t>
            </a:r>
            <a:endParaRPr kumimoji="0" lang="en-CA" sz="1600" b="0" i="0" u="none" strike="noStrike" kern="1200" cap="none" spc="0" normalizeH="0" baseline="0" noProof="0" dirty="0" smtClean="0">
              <a:ln>
                <a:noFill/>
              </a:ln>
              <a:effectLst/>
              <a:uLnTx/>
              <a:uFillTx/>
              <a:latin typeface="Arial" pitchFamily="34" charset="0"/>
              <a:cs typeface="Arial" pitchFamily="34" charset="0"/>
            </a:endParaRPr>
          </a:p>
          <a:p>
            <a:pPr marL="419100" marR="0" lvl="0" indent="-419100" algn="thaiDist" defTabSz="914400" rtl="0" eaLnBrk="1" fontAlgn="base" latinLnBrk="0" hangingPunct="1">
              <a:lnSpc>
                <a:spcPct val="90000"/>
              </a:lnSpc>
              <a:spcBef>
                <a:spcPts val="700"/>
              </a:spcBef>
              <a:spcAft>
                <a:spcPct val="0"/>
              </a:spcAft>
              <a:buClr>
                <a:schemeClr val="accent2"/>
              </a:buClr>
              <a:buSzPct val="60000"/>
              <a:buFontTx/>
              <a:buNone/>
              <a:tabLst/>
              <a:defRPr/>
            </a:pPr>
            <a:r>
              <a:rPr kumimoji="0" lang="en-CA" sz="2200" b="0" i="0" u="none" strike="noStrike" kern="1200" cap="none" spc="0" normalizeH="0" baseline="0" noProof="0" dirty="0" smtClean="0">
                <a:ln>
                  <a:noFill/>
                </a:ln>
                <a:solidFill>
                  <a:schemeClr val="accent1">
                    <a:lumMod val="75000"/>
                  </a:schemeClr>
                </a:solidFill>
                <a:effectLst/>
                <a:uLnTx/>
                <a:uFillTx/>
                <a:latin typeface="Arial" pitchFamily="34" charset="0"/>
                <a:cs typeface="Arial" pitchFamily="34" charset="0"/>
              </a:rPr>
              <a:t>b)	Aircraft used in military, customs and police services shall be deemed to be State aircraft.</a:t>
            </a:r>
          </a:p>
          <a:p>
            <a:pPr marL="419100" lvl="0" indent="-419100" algn="thaiDist">
              <a:lnSpc>
                <a:spcPct val="90000"/>
              </a:lnSpc>
              <a:spcBef>
                <a:spcPts val="700"/>
              </a:spcBef>
              <a:buClr>
                <a:schemeClr val="accent2"/>
              </a:buClr>
              <a:buSzPct val="60000"/>
              <a:defRPr/>
            </a:pPr>
            <a:r>
              <a:rPr lang="es-ES" sz="2400" dirty="0" smtClean="0">
                <a:solidFill>
                  <a:schemeClr val="accent1">
                    <a:lumMod val="75000"/>
                  </a:schemeClr>
                </a:solidFill>
              </a:rPr>
              <a:t>	</a:t>
            </a:r>
            <a:r>
              <a:rPr lang="es-ES" sz="1600" dirty="0" smtClean="0"/>
              <a:t>(Se consideran aeronaves de Estado las utilizadas en servicios militares, de aduanas o de policía).</a:t>
            </a:r>
            <a:endParaRPr kumimoji="0" lang="en-CA" sz="1600" b="0" i="0" u="none" strike="noStrike" kern="1200" cap="none" spc="0" normalizeH="0" baseline="0" noProof="0" dirty="0" smtClean="0">
              <a:ln>
                <a:noFill/>
              </a:ln>
              <a:effectLst/>
              <a:uLnTx/>
              <a:uFillTx/>
              <a:latin typeface="Arial" pitchFamily="34" charset="0"/>
              <a:cs typeface="Arial" pitchFamily="34" charset="0"/>
            </a:endParaRPr>
          </a:p>
          <a:p>
            <a:pPr marL="457200" marR="0" lvl="0" indent="-457200" algn="thaiDist" defTabSz="914400" rtl="0" eaLnBrk="1" fontAlgn="base" latinLnBrk="0" hangingPunct="1">
              <a:lnSpc>
                <a:spcPct val="90000"/>
              </a:lnSpc>
              <a:spcBef>
                <a:spcPts val="700"/>
              </a:spcBef>
              <a:spcAft>
                <a:spcPct val="0"/>
              </a:spcAft>
              <a:buClr>
                <a:schemeClr val="accent2"/>
              </a:buClr>
              <a:buSzPct val="60000"/>
              <a:tabLst/>
              <a:defRPr/>
            </a:pPr>
            <a:r>
              <a:rPr kumimoji="0" lang="en-CA" sz="2200" b="0" i="0" u="none" strike="noStrike" kern="1200" cap="none" spc="0" normalizeH="0" baseline="0" noProof="0" dirty="0" smtClean="0">
                <a:ln>
                  <a:noFill/>
                </a:ln>
                <a:solidFill>
                  <a:schemeClr val="accent1">
                    <a:lumMod val="75000"/>
                  </a:schemeClr>
                </a:solidFill>
                <a:effectLst/>
                <a:uLnTx/>
                <a:uFillTx/>
                <a:latin typeface="Arial" pitchFamily="34" charset="0"/>
                <a:cs typeface="Arial" pitchFamily="34" charset="0"/>
              </a:rPr>
              <a:t>c) 	No State aircraft of a contracting State shall fly over the territory of another State or land thereon without authorization by special agreement or otherwise, and in accordance with the terms thereof.</a:t>
            </a:r>
          </a:p>
          <a:p>
            <a:pPr marL="457200" lvl="0" indent="-457200" algn="thaiDist">
              <a:lnSpc>
                <a:spcPct val="90000"/>
              </a:lnSpc>
              <a:spcBef>
                <a:spcPts val="700"/>
              </a:spcBef>
              <a:buClr>
                <a:schemeClr val="accent2"/>
              </a:buClr>
              <a:buSzPct val="60000"/>
              <a:defRPr/>
            </a:pPr>
            <a:r>
              <a:rPr lang="es-ES" sz="1600" dirty="0" smtClean="0"/>
              <a:t>	(Ninguna aeronave de Estado de un Estado contratante podrá volar sobre el territorio de otro Estado o aterrizar en el mismo sin haber obtenido autorización para ello, por acuerdo especial o de otro modo, y de conformidad con las condiciones de la autorización)</a:t>
            </a:r>
            <a:endParaRPr kumimoji="0" lang="en-CA" sz="1600" b="0" i="0" u="none" strike="noStrike" kern="1200" cap="none" spc="0" normalizeH="0" baseline="0" noProof="0" dirty="0" smtClean="0">
              <a:ln>
                <a:noFill/>
              </a:ln>
              <a:effectLst/>
              <a:uLnTx/>
              <a:uFillTx/>
              <a:latin typeface="Arial" pitchFamily="34" charset="0"/>
              <a:cs typeface="Arial" pitchFamily="34" charset="0"/>
            </a:endParaRPr>
          </a:p>
          <a:p>
            <a:pPr marL="419100" marR="0" lvl="0" indent="-419100" algn="l" defTabSz="914400" rtl="0" eaLnBrk="1" fontAlgn="base" latinLnBrk="0" hangingPunct="1">
              <a:lnSpc>
                <a:spcPct val="90000"/>
              </a:lnSpc>
              <a:spcBef>
                <a:spcPts val="700"/>
              </a:spcBef>
              <a:spcAft>
                <a:spcPct val="0"/>
              </a:spcAft>
              <a:buClr>
                <a:schemeClr val="accent2"/>
              </a:buClr>
              <a:buSzPct val="60000"/>
              <a:buFont typeface="Wingdings" pitchFamily="2" charset="2"/>
              <a:buChar char=""/>
              <a:tabLst/>
              <a:defRPr/>
            </a:pPr>
            <a:endParaRPr kumimoji="0" lang="th-TH" sz="2200" b="0" i="0" u="none" strike="noStrike" kern="1200" cap="none" spc="0" normalizeH="0" baseline="0" noProof="0" dirty="0" smtClean="0">
              <a:ln>
                <a:noFill/>
              </a:ln>
              <a:solidFill>
                <a:schemeClr val="accent1">
                  <a:lumMod val="75000"/>
                </a:schemeClr>
              </a:solidFill>
              <a:effectLst/>
              <a:uLnTx/>
              <a:uFillTx/>
              <a:latin typeface="Arial"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bwMode="auto">
          <a:xfrm>
            <a:off x="366464" y="1340768"/>
            <a:ext cx="8382000" cy="4803353"/>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lnSpc>
                <a:spcPct val="90000"/>
              </a:lnSpc>
              <a:buFontTx/>
              <a:buNone/>
            </a:pPr>
            <a:r>
              <a:rPr lang="en-AU" sz="2000" b="1" dirty="0" smtClean="0">
                <a:latin typeface="Arial" pitchFamily="34" charset="0"/>
                <a:cs typeface="Arial" pitchFamily="34" charset="0"/>
              </a:rPr>
              <a:t>A9. </a:t>
            </a:r>
            <a:r>
              <a:rPr lang="en-AU" sz="2000" b="1" u="sng" dirty="0" smtClean="0">
                <a:latin typeface="Arial" pitchFamily="34" charset="0"/>
                <a:cs typeface="Arial" pitchFamily="34" charset="0"/>
              </a:rPr>
              <a:t>Operational flight plan</a:t>
            </a:r>
          </a:p>
          <a:p>
            <a:pPr algn="thaiDist" eaLnBrk="1" hangingPunct="1">
              <a:lnSpc>
                <a:spcPct val="90000"/>
              </a:lnSpc>
              <a:buFont typeface="Wingdings" pitchFamily="2" charset="2"/>
              <a:buNone/>
            </a:pPr>
            <a:r>
              <a:rPr lang="en-AU" altLang="zh-CN" sz="2000" b="1" dirty="0" smtClean="0">
                <a:solidFill>
                  <a:srgbClr val="FF3300"/>
                </a:solidFill>
                <a:latin typeface="Arial" pitchFamily="34" charset="0"/>
                <a:ea typeface="SimSun" pitchFamily="2" charset="-122"/>
                <a:cs typeface="Arial" pitchFamily="34" charset="0"/>
              </a:rPr>
              <a:t>   	</a:t>
            </a:r>
            <a:r>
              <a:rPr lang="en-AU" altLang="zh-CN" sz="2000" dirty="0" smtClean="0">
                <a:solidFill>
                  <a:srgbClr val="FF3300"/>
                </a:solidFill>
                <a:latin typeface="Arial" pitchFamily="34" charset="0"/>
                <a:ea typeface="SimSun" pitchFamily="2" charset="-122"/>
                <a:cs typeface="Arial" pitchFamily="34" charset="0"/>
              </a:rPr>
              <a:t>I</a:t>
            </a:r>
            <a:r>
              <a:rPr lang="en-AU" altLang="zh-CN" sz="2000" u="sng" dirty="0" smtClean="0">
                <a:solidFill>
                  <a:srgbClr val="FF3300"/>
                </a:solidFill>
                <a:latin typeface="Arial" pitchFamily="34" charset="0"/>
                <a:ea typeface="SimSun" pitchFamily="2" charset="-122"/>
                <a:cs typeface="Arial" pitchFamily="34" charset="0"/>
              </a:rPr>
              <a:t>nstructions:</a:t>
            </a:r>
          </a:p>
          <a:p>
            <a:pPr algn="thaiDist" eaLnBrk="1" hangingPunct="1">
              <a:lnSpc>
                <a:spcPct val="90000"/>
              </a:lnSpc>
              <a:buFont typeface="Wingdings" pitchFamily="2" charset="2"/>
              <a:buNone/>
            </a:pPr>
            <a:r>
              <a:rPr lang="en-AU" altLang="zh-CN" sz="2000" b="1" dirty="0" smtClean="0">
                <a:solidFill>
                  <a:srgbClr val="000066"/>
                </a:solidFill>
                <a:latin typeface="Arial" pitchFamily="34" charset="0"/>
                <a:ea typeface="SimSun" pitchFamily="2" charset="-122"/>
                <a:cs typeface="Arial" pitchFamily="34" charset="0"/>
              </a:rPr>
              <a:t>   	</a:t>
            </a:r>
            <a:r>
              <a:rPr lang="en-AU" altLang="zh-CN" sz="2000" dirty="0" smtClean="0">
                <a:solidFill>
                  <a:srgbClr val="000066"/>
                </a:solidFill>
                <a:latin typeface="Arial" pitchFamily="34" charset="0"/>
                <a:ea typeface="SimSun" pitchFamily="2" charset="-122"/>
                <a:cs typeface="Arial" pitchFamily="34" charset="0"/>
              </a:rPr>
              <a:t>Check for presence, accuracy and signature (s), and for adequate fuel </a:t>
            </a:r>
            <a:r>
              <a:rPr lang="en-AU" altLang="zh-CN" sz="2000" smtClean="0">
                <a:solidFill>
                  <a:srgbClr val="000066"/>
                </a:solidFill>
                <a:latin typeface="Arial" pitchFamily="34" charset="0"/>
                <a:ea typeface="SimSun" pitchFamily="2" charset="-122"/>
                <a:cs typeface="Arial" pitchFamily="34" charset="0"/>
              </a:rPr>
              <a:t>and </a:t>
            </a:r>
            <a:r>
              <a:rPr lang="en-AU" altLang="zh-CN" sz="2000" smtClean="0">
                <a:solidFill>
                  <a:srgbClr val="000066"/>
                </a:solidFill>
                <a:latin typeface="Arial" pitchFamily="34" charset="0"/>
                <a:ea typeface="SimSun" pitchFamily="2" charset="-122"/>
                <a:cs typeface="Arial" pitchFamily="34" charset="0"/>
              </a:rPr>
              <a:t>oil reserve </a:t>
            </a:r>
            <a:r>
              <a:rPr lang="en-AU" altLang="zh-CN" sz="2000" dirty="0" smtClean="0">
                <a:solidFill>
                  <a:srgbClr val="000066"/>
                </a:solidFill>
                <a:latin typeface="Arial" pitchFamily="34" charset="0"/>
                <a:ea typeface="SimSun" pitchFamily="2" charset="-122"/>
                <a:cs typeface="Arial" pitchFamily="34" charset="0"/>
              </a:rPr>
              <a:t>planning and supply on board.</a:t>
            </a:r>
          </a:p>
          <a:p>
            <a:pPr algn="thaiDist" eaLnBrk="1" hangingPunct="1">
              <a:lnSpc>
                <a:spcPct val="90000"/>
              </a:lnSpc>
              <a:buFont typeface="Wingdings" pitchFamily="2" charset="2"/>
              <a:buNone/>
            </a:pPr>
            <a:r>
              <a:rPr lang="en-AU" altLang="zh-CN" sz="2000" b="1" dirty="0" smtClean="0">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lnSpc>
                <a:spcPct val="90000"/>
              </a:lnSpc>
              <a:buFont typeface="Wingdings" pitchFamily="2" charset="2"/>
              <a:buNone/>
            </a:pPr>
            <a:r>
              <a:rPr lang="en-AU" sz="2000" dirty="0" smtClean="0">
                <a:latin typeface="Arial" pitchFamily="34" charset="0"/>
                <a:cs typeface="Arial" pitchFamily="34" charset="0"/>
              </a:rPr>
              <a:t>  	Annex 6, Part I, 4.3.3 and Appendix 2, 2.1.16; </a:t>
            </a:r>
          </a:p>
          <a:p>
            <a:pPr algn="thaiDist" eaLnBrk="1" hangingPunct="1">
              <a:lnSpc>
                <a:spcPct val="90000"/>
              </a:lnSpc>
              <a:buFont typeface="Wingdings" pitchFamily="2" charset="2"/>
              <a:buNone/>
            </a:pPr>
            <a:r>
              <a:rPr lang="en-AU" sz="2000" dirty="0" smtClean="0">
                <a:latin typeface="Arial" pitchFamily="34" charset="0"/>
                <a:cs typeface="Arial" pitchFamily="34" charset="0"/>
              </a:rPr>
              <a:t>	</a:t>
            </a:r>
            <a:r>
              <a:rPr lang="en-AU" sz="2000" u="sng" dirty="0" smtClean="0">
                <a:solidFill>
                  <a:srgbClr val="FF3300"/>
                </a:solidFill>
                <a:latin typeface="Arial" pitchFamily="34" charset="0"/>
                <a:cs typeface="Arial" pitchFamily="34" charset="0"/>
              </a:rPr>
              <a:t>Seriousness:</a:t>
            </a:r>
          </a:p>
          <a:p>
            <a:pPr algn="thaiDist" eaLnBrk="1" hangingPunct="1">
              <a:lnSpc>
                <a:spcPct val="90000"/>
              </a:lnSpc>
              <a:buFont typeface="Wingdings" pitchFamily="2" charset="2"/>
              <a:buNone/>
            </a:pPr>
            <a:r>
              <a:rPr lang="en-AU" sz="2000" b="1" dirty="0" smtClean="0">
                <a:latin typeface="Arial" pitchFamily="34" charset="0"/>
                <a:cs typeface="Arial" pitchFamily="34" charset="0"/>
              </a:rPr>
              <a:t>	Minor:</a:t>
            </a:r>
            <a:r>
              <a:rPr lang="en-AU" sz="2000" dirty="0" smtClean="0">
                <a:latin typeface="Arial" pitchFamily="34" charset="0"/>
                <a:cs typeface="Arial" pitchFamily="34" charset="0"/>
              </a:rPr>
              <a:t> Copy not retained on ground</a:t>
            </a:r>
          </a:p>
          <a:p>
            <a:pPr eaLnBrk="1" hangingPunct="1">
              <a:lnSpc>
                <a:spcPct val="90000"/>
              </a:lnSpc>
              <a:buFont typeface="Wingdings" pitchFamily="2" charset="2"/>
              <a:buNone/>
            </a:pPr>
            <a:r>
              <a:rPr lang="en-AU" sz="2000" dirty="0" smtClean="0">
                <a:latin typeface="Arial" pitchFamily="34" charset="0"/>
                <a:cs typeface="Arial" pitchFamily="34" charset="0"/>
              </a:rPr>
              <a:t>	</a:t>
            </a:r>
            <a:r>
              <a:rPr lang="en-AU" sz="2000" b="1" dirty="0" smtClean="0">
                <a:latin typeface="Arial" pitchFamily="34" charset="0"/>
                <a:cs typeface="Arial" pitchFamily="34" charset="0"/>
              </a:rPr>
              <a:t>Significant:</a:t>
            </a:r>
            <a:r>
              <a:rPr lang="en-AU" sz="2000" dirty="0" smtClean="0">
                <a:latin typeface="Arial" pitchFamily="34" charset="0"/>
                <a:cs typeface="Arial" pitchFamily="34" charset="0"/>
              </a:rPr>
              <a:t> Actual flight calculations but no actual documents / Lack of fuel monitoring data (arrival flight) / Fuel calculation unsatisfactory (departing flight)</a:t>
            </a:r>
          </a:p>
          <a:p>
            <a:pPr algn="thaiDist" eaLnBrk="1" hangingPunct="1">
              <a:lnSpc>
                <a:spcPct val="90000"/>
              </a:lnSpc>
              <a:buFont typeface="Wingdings" pitchFamily="2" charset="2"/>
              <a:buNone/>
            </a:pPr>
            <a:r>
              <a:rPr lang="en-AU" sz="2000" b="1" dirty="0" smtClean="0">
                <a:latin typeface="Arial" pitchFamily="34" charset="0"/>
                <a:cs typeface="Arial" pitchFamily="34" charset="0"/>
              </a:rPr>
              <a:t>	Major:</a:t>
            </a:r>
            <a:r>
              <a:rPr lang="en-AU" sz="2000" dirty="0" smtClean="0">
                <a:latin typeface="Arial" pitchFamily="34" charset="0"/>
                <a:cs typeface="Arial" pitchFamily="34" charset="0"/>
              </a:rPr>
              <a:t> No or incomplete flight preparation / Required fuel calculation not available or not up dated for actual conditions</a:t>
            </a:r>
            <a:endParaRPr lang="th-TH" sz="2000" dirty="0" smtClean="0">
              <a:latin typeface="Arial" pitchFamily="34" charset="0"/>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bwMode="auto">
          <a:xfrm>
            <a:off x="381000" y="1828800"/>
            <a:ext cx="8458200" cy="3544888"/>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buFontTx/>
              <a:buNone/>
            </a:pPr>
            <a:r>
              <a:rPr lang="en-AU" sz="2000" b="1" dirty="0" smtClean="0">
                <a:latin typeface="Arial" pitchFamily="34" charset="0"/>
                <a:cs typeface="Arial" pitchFamily="34" charset="0"/>
              </a:rPr>
              <a:t>A 10. </a:t>
            </a:r>
            <a:r>
              <a:rPr lang="en-AU" sz="2000" b="1" u="sng" dirty="0" smtClean="0">
                <a:latin typeface="Arial" pitchFamily="34" charset="0"/>
                <a:cs typeface="Arial" pitchFamily="34" charset="0"/>
              </a:rPr>
              <a:t>Mass and balance sheet</a:t>
            </a: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r>
              <a:rPr lang="en-AU" altLang="zh-CN" sz="2000" u="sng" dirty="0" smtClean="0">
                <a:solidFill>
                  <a:srgbClr val="000066"/>
                </a:solidFill>
                <a:latin typeface="Arial" pitchFamily="34" charset="0"/>
                <a:ea typeface="SimSun" pitchFamily="2" charset="-122"/>
                <a:cs typeface="Arial" pitchFamily="34" charset="0"/>
              </a:rPr>
              <a:t> </a:t>
            </a:r>
          </a:p>
          <a:p>
            <a:pPr algn="thaiDist" eaLnBrk="1" hangingPunct="1">
              <a:buFont typeface="Wingdings" pitchFamily="2" charset="2"/>
              <a:buNone/>
            </a:pPr>
            <a:r>
              <a:rPr lang="en-AU" altLang="zh-CN" sz="2000" dirty="0" smtClean="0">
                <a:solidFill>
                  <a:srgbClr val="000066"/>
                </a:solidFill>
                <a:latin typeface="Arial" pitchFamily="34" charset="0"/>
                <a:ea typeface="SimSun" pitchFamily="2" charset="-122"/>
                <a:cs typeface="Arial" pitchFamily="34" charset="0"/>
              </a:rPr>
              <a:t>     Check for presence of load sheet and accuracy.</a:t>
            </a: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buFont typeface="Wingdings" pitchFamily="2" charset="2"/>
              <a:buNone/>
            </a:pPr>
            <a:r>
              <a:rPr lang="en-AU" altLang="zh-CN" sz="2000" dirty="0" smtClean="0">
                <a:latin typeface="Arial" pitchFamily="34" charset="0"/>
                <a:ea typeface="SimSun" pitchFamily="2" charset="-122"/>
                <a:cs typeface="Arial" pitchFamily="34" charset="0"/>
              </a:rPr>
              <a:t>	</a:t>
            </a:r>
            <a:r>
              <a:rPr lang="en-AU" sz="2000" dirty="0" smtClean="0">
                <a:latin typeface="Arial" pitchFamily="34" charset="0"/>
                <a:cs typeface="Arial" pitchFamily="34" charset="0"/>
              </a:rPr>
              <a:t>Annex 6, Part I, 4.3.1 and Appendix 2, 2.1.14; </a:t>
            </a:r>
          </a:p>
          <a:p>
            <a:pPr algn="thaiDist" eaLnBrk="1" hangingPunct="1">
              <a:buFont typeface="Wingdings" pitchFamily="2" charset="2"/>
              <a:buNone/>
            </a:pPr>
            <a:r>
              <a:rPr lang="th-TH" sz="2000" dirty="0" smtClean="0">
                <a:latin typeface="Arial" pitchFamily="34" charset="0"/>
                <a:cs typeface="Angsana New" pitchFamily="18" charset="-34"/>
              </a:rPr>
              <a:t>	</a:t>
            </a:r>
            <a:r>
              <a:rPr lang="en-US" sz="2000" u="sng" dirty="0" smtClean="0">
                <a:solidFill>
                  <a:srgbClr val="FF3300"/>
                </a:solidFill>
                <a:latin typeface="Arial" pitchFamily="34" charset="0"/>
                <a:cs typeface="Arial" pitchFamily="34" charset="0"/>
              </a:rPr>
              <a:t>Seriousness:</a:t>
            </a:r>
          </a:p>
          <a:p>
            <a:pPr algn="thaiDist" eaLnBrk="1" hangingPunct="1">
              <a:buFont typeface="Wingdings" pitchFamily="2" charset="2"/>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Significant:</a:t>
            </a:r>
            <a:r>
              <a:rPr lang="en-US" sz="2000" dirty="0" smtClean="0">
                <a:latin typeface="Arial" pitchFamily="34" charset="0"/>
                <a:cs typeface="Arial" pitchFamily="34" charset="0"/>
              </a:rPr>
              <a:t> Incorrect but within a/c limits</a:t>
            </a:r>
          </a:p>
          <a:p>
            <a:pPr algn="thaiDist" eaLnBrk="1" hangingPunct="1">
              <a:buFont typeface="Wingdings" pitchFamily="2" charset="2"/>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Major:</a:t>
            </a:r>
            <a:r>
              <a:rPr lang="en-US" sz="2000" dirty="0" smtClean="0">
                <a:latin typeface="Arial" pitchFamily="34" charset="0"/>
                <a:cs typeface="Arial" pitchFamily="34" charset="0"/>
              </a:rPr>
              <a:t> Incorrect and outside operational limits or missing / Weight and balance data not available</a:t>
            </a:r>
            <a:endParaRPr lang="th-TH" sz="2000" dirty="0" smtClean="0">
              <a:latin typeface="Arial" pitchFamily="34" charset="0"/>
              <a:cs typeface="Angsana New" pitchFamily="18" charset="-34"/>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bwMode="auto">
          <a:xfrm>
            <a:off x="381000" y="1371600"/>
            <a:ext cx="8153400" cy="4865688"/>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buFontTx/>
              <a:buNone/>
            </a:pPr>
            <a:r>
              <a:rPr lang="en-AU" sz="1900" b="1" dirty="0" smtClean="0">
                <a:latin typeface="Arial" pitchFamily="34" charset="0"/>
                <a:cs typeface="Arial" pitchFamily="34" charset="0"/>
              </a:rPr>
              <a:t>A11. </a:t>
            </a:r>
            <a:r>
              <a:rPr lang="en-AU" sz="1900" b="1" u="sng" dirty="0" smtClean="0">
                <a:latin typeface="Arial" pitchFamily="34" charset="0"/>
                <a:cs typeface="Arial" pitchFamily="34" charset="0"/>
              </a:rPr>
              <a:t>Aircraft performance limitations using current route, airport </a:t>
            </a:r>
          </a:p>
          <a:p>
            <a:pPr algn="thaiDist" eaLnBrk="1" hangingPunct="1">
              <a:buFontTx/>
              <a:buNone/>
            </a:pPr>
            <a:r>
              <a:rPr lang="en-AU" sz="1900" b="1" dirty="0" smtClean="0">
                <a:latin typeface="Arial" pitchFamily="34" charset="0"/>
                <a:cs typeface="Arial" pitchFamily="34" charset="0"/>
              </a:rPr>
              <a:t>         </a:t>
            </a:r>
            <a:r>
              <a:rPr lang="en-AU" sz="1900" b="1" u="sng" dirty="0" smtClean="0">
                <a:latin typeface="Arial" pitchFamily="34" charset="0"/>
                <a:cs typeface="Arial" pitchFamily="34" charset="0"/>
              </a:rPr>
              <a:t>obstacles and runway analysis data</a:t>
            </a:r>
            <a:endParaRPr lang="en-AU" altLang="zh-CN" sz="1900" b="1" u="sng" dirty="0" smtClean="0">
              <a:latin typeface="Arial" pitchFamily="34" charset="0"/>
              <a:ea typeface="SimSun" pitchFamily="2" charset="-122"/>
              <a:cs typeface="Arial" pitchFamily="34" charset="0"/>
            </a:endParaRPr>
          </a:p>
          <a:p>
            <a:pPr algn="thaiDist" eaLnBrk="1" hangingPunct="1">
              <a:buFont typeface="Wingdings" pitchFamily="2" charset="2"/>
              <a:buNone/>
            </a:pPr>
            <a:r>
              <a:rPr lang="en-AU" altLang="zh-CN" sz="1900" dirty="0" smtClean="0">
                <a:solidFill>
                  <a:srgbClr val="FF3300"/>
                </a:solidFill>
                <a:latin typeface="Arial" pitchFamily="34" charset="0"/>
                <a:ea typeface="SimSun" pitchFamily="2" charset="-122"/>
                <a:cs typeface="Arial" pitchFamily="34" charset="0"/>
              </a:rPr>
              <a:t>  	</a:t>
            </a:r>
            <a:r>
              <a:rPr lang="en-AU" altLang="zh-CN" sz="1900" u="sng" dirty="0" smtClean="0">
                <a:solidFill>
                  <a:srgbClr val="FF3300"/>
                </a:solidFill>
                <a:latin typeface="Arial" pitchFamily="34" charset="0"/>
                <a:ea typeface="SimSun" pitchFamily="2" charset="-122"/>
                <a:cs typeface="Arial" pitchFamily="34" charset="0"/>
              </a:rPr>
              <a:t>Instructions:</a:t>
            </a:r>
            <a:r>
              <a:rPr lang="en-AU" altLang="zh-CN" sz="1900" dirty="0" smtClean="0">
                <a:solidFill>
                  <a:srgbClr val="FF3300"/>
                </a:solidFill>
                <a:latin typeface="Arial" pitchFamily="34" charset="0"/>
                <a:ea typeface="SimSun" pitchFamily="2" charset="-122"/>
                <a:cs typeface="Arial" pitchFamily="34" charset="0"/>
              </a:rPr>
              <a:t> </a:t>
            </a:r>
          </a:p>
          <a:p>
            <a:pPr algn="thaiDist" eaLnBrk="1" hangingPunct="1">
              <a:buFont typeface="Wingdings" pitchFamily="2" charset="2"/>
              <a:buNone/>
            </a:pPr>
            <a:r>
              <a:rPr lang="en-AU" altLang="zh-CN" sz="1900" dirty="0" smtClean="0">
                <a:solidFill>
                  <a:srgbClr val="000066"/>
                </a:solidFill>
                <a:latin typeface="Arial" pitchFamily="34" charset="0"/>
                <a:ea typeface="SimSun" pitchFamily="2" charset="-122"/>
                <a:cs typeface="Arial" pitchFamily="34" charset="0"/>
              </a:rPr>
              <a:t>   	Check for availability of aircraft performance information including limitations and runway performance analysis based on current airport data.</a:t>
            </a:r>
          </a:p>
          <a:p>
            <a:pPr algn="thaiDist" eaLnBrk="1" hangingPunct="1">
              <a:buFont typeface="Wingdings" pitchFamily="2" charset="2"/>
              <a:buNone/>
            </a:pPr>
            <a:r>
              <a:rPr lang="en-AU" altLang="zh-CN" sz="1900" dirty="0" smtClean="0">
                <a:solidFill>
                  <a:srgbClr val="FF3300"/>
                </a:solidFill>
                <a:latin typeface="Arial" pitchFamily="34" charset="0"/>
                <a:ea typeface="SimSun" pitchFamily="2" charset="-122"/>
                <a:cs typeface="Arial" pitchFamily="34" charset="0"/>
              </a:rPr>
              <a:t>     </a:t>
            </a:r>
            <a:r>
              <a:rPr lang="en-AU" altLang="zh-CN" sz="1900" u="sng" dirty="0" smtClean="0">
                <a:solidFill>
                  <a:srgbClr val="FF3300"/>
                </a:solidFill>
                <a:latin typeface="Arial" pitchFamily="34" charset="0"/>
                <a:ea typeface="SimSun" pitchFamily="2" charset="-122"/>
                <a:cs typeface="Arial" pitchFamily="34" charset="0"/>
              </a:rPr>
              <a:t>References:</a:t>
            </a:r>
          </a:p>
          <a:p>
            <a:pPr algn="thaiDist" eaLnBrk="1" hangingPunct="1">
              <a:buFont typeface="Wingdings" pitchFamily="2" charset="2"/>
              <a:buNone/>
            </a:pPr>
            <a:r>
              <a:rPr lang="en-AU" altLang="zh-CN" sz="1900" dirty="0" smtClean="0">
                <a:latin typeface="Arial" pitchFamily="34" charset="0"/>
                <a:ea typeface="SimSun" pitchFamily="2" charset="-122"/>
                <a:cs typeface="Arial" pitchFamily="34" charset="0"/>
              </a:rPr>
              <a:t>	 </a:t>
            </a:r>
            <a:r>
              <a:rPr lang="en-AU" sz="1900" dirty="0" smtClean="0">
                <a:latin typeface="Arial" pitchFamily="34" charset="0"/>
                <a:cs typeface="Arial" pitchFamily="34" charset="0"/>
              </a:rPr>
              <a:t>Annex 6, Part I, 5.1, 5.2 and 5.3; </a:t>
            </a:r>
          </a:p>
          <a:p>
            <a:pPr algn="thaiDist" eaLnBrk="1" hangingPunct="1">
              <a:buFont typeface="Wingdings" pitchFamily="2" charset="2"/>
              <a:buNone/>
            </a:pPr>
            <a:r>
              <a:rPr lang="en-AU" sz="1900" dirty="0" smtClean="0">
                <a:solidFill>
                  <a:srgbClr val="FF3300"/>
                </a:solidFill>
                <a:latin typeface="Arial" pitchFamily="34" charset="0"/>
                <a:cs typeface="Arial" pitchFamily="34" charset="0"/>
              </a:rPr>
              <a:t>	</a:t>
            </a:r>
            <a:r>
              <a:rPr lang="en-AU" sz="1900" u="sng" dirty="0" smtClean="0">
                <a:solidFill>
                  <a:srgbClr val="FF3300"/>
                </a:solidFill>
                <a:latin typeface="Arial" pitchFamily="34" charset="0"/>
                <a:cs typeface="Arial" pitchFamily="34" charset="0"/>
              </a:rPr>
              <a:t>Seriousness:</a:t>
            </a:r>
          </a:p>
          <a:p>
            <a:pPr algn="thaiDist" eaLnBrk="1" hangingPunct="1">
              <a:buFont typeface="Wingdings" pitchFamily="2" charset="2"/>
              <a:buNone/>
            </a:pPr>
            <a:r>
              <a:rPr lang="en-AU" sz="1900" dirty="0" smtClean="0">
                <a:latin typeface="Arial" pitchFamily="34" charset="0"/>
                <a:cs typeface="Arial" pitchFamily="34" charset="0"/>
              </a:rPr>
              <a:t>	</a:t>
            </a:r>
            <a:r>
              <a:rPr lang="en-AU" sz="1900" b="1" dirty="0" smtClean="0">
                <a:latin typeface="Arial" pitchFamily="34" charset="0"/>
                <a:cs typeface="Arial" pitchFamily="34" charset="0"/>
              </a:rPr>
              <a:t>Minor:</a:t>
            </a:r>
            <a:r>
              <a:rPr lang="en-AU" sz="1900" dirty="0" smtClean="0">
                <a:latin typeface="Arial" pitchFamily="34" charset="0"/>
                <a:cs typeface="Arial" pitchFamily="34" charset="0"/>
              </a:rPr>
              <a:t> Incomplete but not affecting the operation on that date (e.g. no contaminated or wet runway data but these conditions are not present)</a:t>
            </a:r>
          </a:p>
          <a:p>
            <a:pPr algn="thaiDist" eaLnBrk="1" hangingPunct="1">
              <a:buFont typeface="Wingdings" pitchFamily="2" charset="2"/>
              <a:buNone/>
            </a:pPr>
            <a:r>
              <a:rPr lang="en-AU" sz="1900" b="1" dirty="0" smtClean="0">
                <a:latin typeface="Arial" pitchFamily="34" charset="0"/>
                <a:cs typeface="Arial" pitchFamily="34" charset="0"/>
              </a:rPr>
              <a:t>	Significant:</a:t>
            </a:r>
            <a:r>
              <a:rPr lang="en-AU" sz="1900" dirty="0" smtClean="0">
                <a:latin typeface="Arial" pitchFamily="34" charset="0"/>
                <a:cs typeface="Arial" pitchFamily="34" charset="0"/>
              </a:rPr>
              <a:t> Not current data or data validity date not available</a:t>
            </a:r>
          </a:p>
          <a:p>
            <a:pPr algn="thaiDist" eaLnBrk="1" hangingPunct="1">
              <a:buFont typeface="Wingdings" pitchFamily="2" charset="2"/>
              <a:buNone/>
            </a:pPr>
            <a:r>
              <a:rPr lang="en-US" sz="1900" dirty="0" smtClean="0">
                <a:latin typeface="Arial" pitchFamily="34" charset="0"/>
                <a:cs typeface="Arial" pitchFamily="34" charset="0"/>
              </a:rPr>
              <a:t>	</a:t>
            </a:r>
            <a:r>
              <a:rPr lang="en-US" sz="1900" b="1" dirty="0" smtClean="0">
                <a:latin typeface="Arial" pitchFamily="34" charset="0"/>
                <a:cs typeface="Arial" pitchFamily="34" charset="0"/>
              </a:rPr>
              <a:t>Major:</a:t>
            </a:r>
            <a:r>
              <a:rPr lang="en-US" sz="1900" dirty="0" smtClean="0">
                <a:latin typeface="Arial" pitchFamily="34" charset="0"/>
                <a:cs typeface="Arial" pitchFamily="34" charset="0"/>
              </a:rPr>
              <a:t> Not available</a:t>
            </a:r>
            <a:r>
              <a:rPr lang="th-TH" sz="1900" dirty="0" smtClean="0">
                <a:latin typeface="Arial" pitchFamily="34" charset="0"/>
                <a:cs typeface="Angsana New" pitchFamily="18" charset="-34"/>
              </a:rPr>
              <a:t>	</a:t>
            </a: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bwMode="auto">
          <a:xfrm>
            <a:off x="457200" y="1700808"/>
            <a:ext cx="8382000" cy="4196680"/>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buFontTx/>
              <a:buNone/>
            </a:pPr>
            <a:r>
              <a:rPr lang="en-AU" sz="2000" b="1" dirty="0" smtClean="0">
                <a:latin typeface="Arial" pitchFamily="34" charset="0"/>
                <a:cs typeface="Arial" pitchFamily="34" charset="0"/>
              </a:rPr>
              <a:t>A12. </a:t>
            </a:r>
            <a:r>
              <a:rPr lang="en-AU" sz="2000" b="1" u="sng" dirty="0" smtClean="0">
                <a:latin typeface="Arial" pitchFamily="34" charset="0"/>
                <a:cs typeface="Arial" pitchFamily="34" charset="0"/>
              </a:rPr>
              <a:t>Cargo and manifest and, if applicable, passenger manifest</a:t>
            </a:r>
          </a:p>
          <a:p>
            <a:pPr algn="thaiDist" eaLnBrk="1" hangingPunct="1">
              <a:buFont typeface="Wingdings" pitchFamily="2" charset="2"/>
              <a:buNone/>
            </a:pPr>
            <a:r>
              <a:rPr lang="en-US" altLang="zh-CN" sz="2000" dirty="0" smtClean="0">
                <a:solidFill>
                  <a:srgbClr val="FF3300"/>
                </a:solidFill>
                <a:latin typeface="Arial" pitchFamily="34" charset="0"/>
                <a:ea typeface="SimSun" pitchFamily="2" charset="-122"/>
                <a:cs typeface="Arial" pitchFamily="34" charset="0"/>
              </a:rPr>
              <a:t>     </a:t>
            </a:r>
            <a:r>
              <a:rPr lang="en-US" altLang="zh-CN" sz="2000" u="sng" dirty="0" smtClean="0">
                <a:solidFill>
                  <a:srgbClr val="FF3300"/>
                </a:solidFill>
                <a:latin typeface="Arial" pitchFamily="34" charset="0"/>
                <a:ea typeface="SimSun" pitchFamily="2" charset="-122"/>
                <a:cs typeface="Arial" pitchFamily="34" charset="0"/>
              </a:rPr>
              <a:t>Instructions:</a:t>
            </a:r>
          </a:p>
          <a:p>
            <a:pPr algn="thaiDist" eaLnBrk="1" hangingPunct="1">
              <a:buFont typeface="Wingdings" pitchFamily="2" charset="2"/>
              <a:buNone/>
            </a:pPr>
            <a:r>
              <a:rPr lang="en-US" altLang="zh-CN" sz="2000" dirty="0" smtClean="0">
                <a:solidFill>
                  <a:srgbClr val="000066"/>
                </a:solidFill>
                <a:latin typeface="Arial" pitchFamily="34" charset="0"/>
                <a:ea typeface="SimSun" pitchFamily="2" charset="-122"/>
                <a:cs typeface="Arial" pitchFamily="34" charset="0"/>
              </a:rPr>
              <a:t>     Check for availability of completed cargo manifest and, if required, passenger manifest.</a:t>
            </a:r>
          </a:p>
          <a:p>
            <a:pPr algn="thaiDist" eaLnBrk="1" hangingPunct="1">
              <a:buFont typeface="Wingdings" pitchFamily="2" charset="2"/>
              <a:buNone/>
            </a:pPr>
            <a:r>
              <a:rPr lang="en-US" altLang="zh-CN" sz="2000" dirty="0" smtClean="0">
                <a:solidFill>
                  <a:srgbClr val="FF3300"/>
                </a:solidFill>
                <a:latin typeface="Arial" pitchFamily="34" charset="0"/>
                <a:ea typeface="SimSun" pitchFamily="2" charset="-122"/>
                <a:cs typeface="Arial" pitchFamily="34" charset="0"/>
              </a:rPr>
              <a:t>     </a:t>
            </a:r>
            <a:r>
              <a:rPr lang="en-US"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buFont typeface="Wingdings" pitchFamily="2" charset="2"/>
              <a:buNone/>
            </a:pPr>
            <a:r>
              <a:rPr lang="en-AU" sz="2000" b="1" dirty="0" smtClean="0">
                <a:latin typeface="Arial" pitchFamily="34" charset="0"/>
                <a:cs typeface="Arial" pitchFamily="34" charset="0"/>
              </a:rPr>
              <a:t>	</a:t>
            </a:r>
            <a:r>
              <a:rPr lang="en-AU" sz="2000" dirty="0" smtClean="0">
                <a:latin typeface="Arial" pitchFamily="34" charset="0"/>
                <a:cs typeface="Arial" pitchFamily="34" charset="0"/>
              </a:rPr>
              <a:t>Annex 9, 2.12, 2.13 and 4.12 and Appendices 2 and 3</a:t>
            </a:r>
            <a:endParaRPr lang="th-TH" sz="2000" dirty="0" smtClean="0">
              <a:latin typeface="Arial" pitchFamily="34" charset="0"/>
              <a:cs typeface="Angsana New" pitchFamily="18" charset="-34"/>
            </a:endParaRPr>
          </a:p>
          <a:p>
            <a:pPr algn="thaiDist" eaLnBrk="1" hangingPunct="1">
              <a:buFont typeface="Wingdings" pitchFamily="2" charset="2"/>
              <a:buNone/>
            </a:pPr>
            <a:r>
              <a:rPr lang="th-TH" sz="2000" dirty="0" smtClean="0">
                <a:latin typeface="Arial" pitchFamily="34" charset="0"/>
                <a:cs typeface="Angsana New" pitchFamily="18" charset="-34"/>
              </a:rPr>
              <a:t>	</a:t>
            </a:r>
            <a:r>
              <a:rPr lang="en-US" sz="2000" u="sng" dirty="0" smtClean="0">
                <a:solidFill>
                  <a:srgbClr val="FF3300"/>
                </a:solidFill>
                <a:latin typeface="Arial" pitchFamily="34" charset="0"/>
                <a:cs typeface="Arial" pitchFamily="34" charset="0"/>
              </a:rPr>
              <a:t>Seriousness:</a:t>
            </a:r>
          </a:p>
          <a:p>
            <a:pPr algn="thaiDist" eaLnBrk="1" hangingPunct="1">
              <a:buFont typeface="Wingdings" pitchFamily="2" charset="2"/>
              <a:buNone/>
            </a:pPr>
            <a:r>
              <a:rPr lang="en-US" sz="2000" b="1" dirty="0" smtClean="0">
                <a:latin typeface="Arial" pitchFamily="34" charset="0"/>
                <a:cs typeface="Arial" pitchFamily="34" charset="0"/>
              </a:rPr>
              <a:t>	Significant:</a:t>
            </a:r>
            <a:r>
              <a:rPr lang="en-US" sz="2000" dirty="0" smtClean="0">
                <a:latin typeface="Arial" pitchFamily="34" charset="0"/>
                <a:cs typeface="Arial" pitchFamily="34" charset="0"/>
              </a:rPr>
              <a:t> Some limited inaccuracy or missing data not affecting safety.</a:t>
            </a:r>
          </a:p>
          <a:p>
            <a:pPr algn="thaiDist" eaLnBrk="1" hangingPunct="1">
              <a:buFont typeface="Wingdings" pitchFamily="2" charset="2"/>
              <a:buNone/>
            </a:pPr>
            <a:r>
              <a:rPr lang="en-US" sz="2000" b="1" dirty="0" smtClean="0">
                <a:latin typeface="Arial" pitchFamily="34" charset="0"/>
                <a:cs typeface="Arial" pitchFamily="34" charset="0"/>
              </a:rPr>
              <a:t>	Major:</a:t>
            </a:r>
            <a:r>
              <a:rPr lang="en-US" sz="2000" dirty="0" smtClean="0">
                <a:latin typeface="Arial" pitchFamily="34" charset="0"/>
                <a:cs typeface="Arial" pitchFamily="34" charset="0"/>
              </a:rPr>
              <a:t> Not available or grossly inaccurate/incomplete</a:t>
            </a:r>
            <a:endParaRPr lang="th-TH" sz="2000" dirty="0" smtClean="0">
              <a:latin typeface="Arial" pitchFamily="34" charset="0"/>
              <a:cs typeface="Angsana New" pitchFamily="18" charset="-34"/>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bwMode="auto">
          <a:xfrm>
            <a:off x="381000" y="1600200"/>
            <a:ext cx="8382000" cy="3916363"/>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buFontTx/>
              <a:buNone/>
            </a:pPr>
            <a:r>
              <a:rPr lang="en-AU" sz="2000" b="1" dirty="0" smtClean="0">
                <a:latin typeface="Arial" pitchFamily="34" charset="0"/>
                <a:cs typeface="Arial" pitchFamily="34" charset="0"/>
              </a:rPr>
              <a:t>A1</a:t>
            </a:r>
            <a:r>
              <a:rPr lang="en-AU" altLang="zh-CN" sz="2000" b="1" dirty="0" smtClean="0">
                <a:latin typeface="Arial" pitchFamily="34" charset="0"/>
                <a:ea typeface="SimSun" pitchFamily="2" charset="-122"/>
                <a:cs typeface="Arial" pitchFamily="34" charset="0"/>
              </a:rPr>
              <a:t>3</a:t>
            </a:r>
            <a:r>
              <a:rPr lang="en-AU" sz="2000" b="1" dirty="0" smtClean="0">
                <a:latin typeface="Arial" pitchFamily="34" charset="0"/>
                <a:cs typeface="Arial" pitchFamily="34" charset="0"/>
              </a:rPr>
              <a:t>. </a:t>
            </a:r>
            <a:r>
              <a:rPr lang="en-AU" sz="2000" b="1" u="sng" dirty="0" smtClean="0">
                <a:latin typeface="Arial" pitchFamily="34" charset="0"/>
                <a:cs typeface="Arial" pitchFamily="34" charset="0"/>
              </a:rPr>
              <a:t>Pre-flight inspection</a:t>
            </a: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p>
          <a:p>
            <a:pPr algn="thaiDist" eaLnBrk="1" hangingPunct="1">
              <a:buFont typeface="Wingdings" pitchFamily="2" charset="2"/>
              <a:buNone/>
            </a:pPr>
            <a:r>
              <a:rPr lang="en-AU" altLang="zh-CN" sz="2000" b="1" dirty="0" smtClean="0">
                <a:solidFill>
                  <a:srgbClr val="000066"/>
                </a:solidFill>
                <a:latin typeface="Arial" pitchFamily="34" charset="0"/>
                <a:ea typeface="SimSun" pitchFamily="2" charset="-122"/>
                <a:cs typeface="Arial" pitchFamily="34" charset="0"/>
              </a:rPr>
              <a:t>     </a:t>
            </a:r>
            <a:r>
              <a:rPr lang="en-AU" altLang="zh-CN" sz="2000" dirty="0" smtClean="0">
                <a:solidFill>
                  <a:srgbClr val="000066"/>
                </a:solidFill>
                <a:latin typeface="Arial" pitchFamily="34" charset="0"/>
                <a:ea typeface="SimSun" pitchFamily="2" charset="-122"/>
                <a:cs typeface="Arial" pitchFamily="34" charset="0"/>
              </a:rPr>
              <a:t>Check for presence of pre-flight inspection forms (landing documents, air traffic service flight plan).</a:t>
            </a: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buFont typeface="Wingdings" pitchFamily="2" charset="2"/>
              <a:buNone/>
            </a:pPr>
            <a:r>
              <a:rPr lang="en-AU" altLang="zh-CN" sz="2000" dirty="0" smtClean="0">
                <a:latin typeface="Arial" pitchFamily="34" charset="0"/>
                <a:ea typeface="SimSun" pitchFamily="2" charset="-122"/>
                <a:cs typeface="Arial" pitchFamily="34" charset="0"/>
              </a:rPr>
              <a:t>	Annex 6, Part I, 4.3; </a:t>
            </a:r>
            <a:endParaRPr lang="th-TH" altLang="zh-CN" sz="2000" dirty="0" smtClean="0">
              <a:latin typeface="Arial" pitchFamily="34" charset="0"/>
              <a:ea typeface="SimSun" pitchFamily="2" charset="-122"/>
              <a:cs typeface="Angsana New" pitchFamily="18" charset="-34"/>
            </a:endParaRPr>
          </a:p>
          <a:p>
            <a:pPr algn="thaiDist" eaLnBrk="1" hangingPunct="1">
              <a:buFont typeface="Wingdings" pitchFamily="2" charset="2"/>
              <a:buNone/>
            </a:pPr>
            <a:r>
              <a:rPr lang="th-TH" altLang="zh-CN" sz="2000" dirty="0" smtClean="0">
                <a:latin typeface="Arial" pitchFamily="34" charset="0"/>
                <a:ea typeface="SimSun" pitchFamily="2" charset="-122"/>
                <a:cs typeface="Angsana New" pitchFamily="18" charset="-34"/>
              </a:rPr>
              <a:t>	</a:t>
            </a:r>
            <a:r>
              <a:rPr lang="en-US" altLang="zh-CN" sz="2000" u="sng" dirty="0" smtClean="0">
                <a:solidFill>
                  <a:srgbClr val="FF3300"/>
                </a:solidFill>
                <a:latin typeface="Arial" pitchFamily="34" charset="0"/>
                <a:ea typeface="SimSun" pitchFamily="2" charset="-122"/>
                <a:cs typeface="Arial" pitchFamily="34" charset="0"/>
              </a:rPr>
              <a:t>Seriousness:</a:t>
            </a:r>
          </a:p>
          <a:p>
            <a:pPr algn="thaiDist" eaLnBrk="1" hangingPunct="1">
              <a:buFont typeface="Wingdings" pitchFamily="2" charset="2"/>
              <a:buNone/>
            </a:pPr>
            <a:r>
              <a:rPr lang="en-US" altLang="zh-CN" sz="2000" dirty="0" smtClean="0">
                <a:latin typeface="Arial" pitchFamily="34" charset="0"/>
                <a:ea typeface="SimSun" pitchFamily="2" charset="-122"/>
                <a:cs typeface="Arial" pitchFamily="34" charset="0"/>
              </a:rPr>
              <a:t>	</a:t>
            </a:r>
            <a:r>
              <a:rPr lang="en-US" altLang="zh-CN" sz="2000" b="1" dirty="0" smtClean="0">
                <a:latin typeface="Arial" pitchFamily="34" charset="0"/>
                <a:ea typeface="SimSun" pitchFamily="2" charset="-122"/>
                <a:cs typeface="Arial" pitchFamily="34" charset="0"/>
              </a:rPr>
              <a:t>Minor:</a:t>
            </a:r>
            <a:r>
              <a:rPr lang="en-US" altLang="zh-CN" sz="2000" dirty="0" smtClean="0">
                <a:latin typeface="Arial" pitchFamily="34" charset="0"/>
                <a:ea typeface="SimSun" pitchFamily="2" charset="-122"/>
                <a:cs typeface="Arial" pitchFamily="34" charset="0"/>
              </a:rPr>
              <a:t> Form on board but incomplete</a:t>
            </a:r>
          </a:p>
          <a:p>
            <a:pPr algn="thaiDist" eaLnBrk="1" hangingPunct="1">
              <a:buFont typeface="Wingdings" pitchFamily="2" charset="2"/>
              <a:buNone/>
            </a:pPr>
            <a:r>
              <a:rPr lang="en-US" altLang="zh-CN" sz="2000" b="1" dirty="0" smtClean="0">
                <a:latin typeface="Arial" pitchFamily="34" charset="0"/>
                <a:ea typeface="SimSun" pitchFamily="2" charset="-122"/>
                <a:cs typeface="Arial" pitchFamily="34" charset="0"/>
              </a:rPr>
              <a:t>	Significant:</a:t>
            </a:r>
            <a:r>
              <a:rPr lang="en-US" altLang="zh-CN" sz="2000" dirty="0" smtClean="0">
                <a:latin typeface="Arial" pitchFamily="34" charset="0"/>
                <a:ea typeface="SimSun" pitchFamily="2" charset="-122"/>
                <a:cs typeface="Arial" pitchFamily="34" charset="0"/>
              </a:rPr>
              <a:t> Not performed for inbound flight</a:t>
            </a:r>
          </a:p>
          <a:p>
            <a:pPr algn="thaiDist" eaLnBrk="1" hangingPunct="1">
              <a:buFont typeface="Wingdings" pitchFamily="2" charset="2"/>
              <a:buNone/>
            </a:pPr>
            <a:r>
              <a:rPr lang="en-US" altLang="zh-CN" sz="2000" dirty="0" smtClean="0">
                <a:latin typeface="Arial" pitchFamily="34" charset="0"/>
                <a:ea typeface="SimSun" pitchFamily="2" charset="-122"/>
                <a:cs typeface="Arial" pitchFamily="34" charset="0"/>
              </a:rPr>
              <a:t>	</a:t>
            </a:r>
            <a:r>
              <a:rPr lang="en-US" altLang="zh-CN" sz="2000" b="1" dirty="0" smtClean="0">
                <a:latin typeface="Arial" pitchFamily="34" charset="0"/>
                <a:ea typeface="SimSun" pitchFamily="2" charset="-122"/>
                <a:cs typeface="Arial" pitchFamily="34" charset="0"/>
              </a:rPr>
              <a:t>Major:</a:t>
            </a:r>
            <a:r>
              <a:rPr lang="en-US" altLang="zh-CN" sz="2000" dirty="0" smtClean="0">
                <a:latin typeface="Arial" pitchFamily="34" charset="0"/>
                <a:ea typeface="SimSun" pitchFamily="2" charset="-122"/>
                <a:cs typeface="Arial" pitchFamily="34" charset="0"/>
              </a:rPr>
              <a:t> Not performed for outbound flight</a:t>
            </a:r>
          </a:p>
          <a:p>
            <a:pPr algn="thaiDist" eaLnBrk="1" hangingPunct="1">
              <a:buFont typeface="Wingdings" pitchFamily="2" charset="2"/>
              <a:buNone/>
            </a:pPr>
            <a:endParaRPr lang="th-TH" sz="2000" dirty="0" smtClean="0">
              <a:latin typeface="Arial" pitchFamily="34" charset="0"/>
              <a:cs typeface="Angsana New" pitchFamily="18" charset="-34"/>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G:\OACI\IDISR\IDISR 2011\Fotos Modulo 5\IMG_6504.JPG"/>
          <p:cNvPicPr>
            <a:picLocks noChangeAspect="1" noChangeArrowheads="1"/>
          </p:cNvPicPr>
          <p:nvPr/>
        </p:nvPicPr>
        <p:blipFill>
          <a:blip r:embed="rId3" cstate="print"/>
          <a:srcRect/>
          <a:stretch>
            <a:fillRect/>
          </a:stretch>
        </p:blipFill>
        <p:spPr bwMode="auto">
          <a:xfrm>
            <a:off x="1067611" y="764704"/>
            <a:ext cx="7032781" cy="5274586"/>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bwMode="auto">
          <a:xfrm>
            <a:off x="381000" y="1676400"/>
            <a:ext cx="8229600" cy="3912840"/>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buFontTx/>
              <a:buNone/>
            </a:pPr>
            <a:r>
              <a:rPr lang="en-AU" sz="2000" b="1" dirty="0" smtClean="0">
                <a:latin typeface="Arial" pitchFamily="34" charset="0"/>
                <a:cs typeface="Arial" pitchFamily="34" charset="0"/>
              </a:rPr>
              <a:t>A1</a:t>
            </a:r>
            <a:r>
              <a:rPr lang="en-AU" altLang="zh-CN" sz="2000" b="1" dirty="0" smtClean="0">
                <a:latin typeface="Arial" pitchFamily="34" charset="0"/>
                <a:ea typeface="SimSun" pitchFamily="2" charset="-122"/>
                <a:cs typeface="Arial" pitchFamily="34" charset="0"/>
              </a:rPr>
              <a:t>4</a:t>
            </a:r>
            <a:r>
              <a:rPr lang="en-AU" sz="2000" b="1" dirty="0" smtClean="0">
                <a:latin typeface="Arial" pitchFamily="34" charset="0"/>
                <a:cs typeface="Arial" pitchFamily="34" charset="0"/>
              </a:rPr>
              <a:t>. </a:t>
            </a:r>
            <a:r>
              <a:rPr lang="en-AU" sz="2000" b="1" u="sng" dirty="0" smtClean="0">
                <a:latin typeface="Arial" pitchFamily="34" charset="0"/>
                <a:cs typeface="Arial" pitchFamily="34" charset="0"/>
              </a:rPr>
              <a:t>Weather reports and forecasts</a:t>
            </a:r>
            <a:endParaRPr lang="en-AU" altLang="zh-CN" sz="2000" b="1" u="sng" dirty="0" smtClean="0">
              <a:latin typeface="Arial" pitchFamily="34" charset="0"/>
              <a:ea typeface="SimSun" pitchFamily="2" charset="-122"/>
              <a:cs typeface="Arial" pitchFamily="34" charset="0"/>
            </a:endParaRPr>
          </a:p>
          <a:p>
            <a:pPr algn="thaiDist" eaLnBrk="1" hangingPunct="1">
              <a:buFont typeface="Wingdings" pitchFamily="2" charset="2"/>
              <a:buNone/>
            </a:pPr>
            <a:r>
              <a:rPr lang="en-AU" altLang="zh-CN" sz="2000" b="1"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p>
          <a:p>
            <a:pPr algn="thaiDist" eaLnBrk="1" hangingPunct="1">
              <a:buFont typeface="Wingdings" pitchFamily="2" charset="2"/>
              <a:buNone/>
            </a:pPr>
            <a:r>
              <a:rPr lang="en-AU" altLang="zh-CN" sz="2000" b="1" dirty="0" smtClean="0">
                <a:solidFill>
                  <a:srgbClr val="000066"/>
                </a:solidFill>
                <a:latin typeface="Arial" pitchFamily="34" charset="0"/>
                <a:ea typeface="SimSun" pitchFamily="2" charset="-122"/>
                <a:cs typeface="Arial" pitchFamily="34" charset="0"/>
              </a:rPr>
              <a:t>   	</a:t>
            </a:r>
            <a:r>
              <a:rPr lang="en-AU" altLang="zh-CN" sz="2000" dirty="0" smtClean="0">
                <a:solidFill>
                  <a:srgbClr val="000066"/>
                </a:solidFill>
                <a:latin typeface="Arial" pitchFamily="34" charset="0"/>
                <a:ea typeface="SimSun" pitchFamily="2" charset="-122"/>
                <a:cs typeface="Arial" pitchFamily="34" charset="0"/>
              </a:rPr>
              <a:t>Check for availability of weather reports and forecasts adequate for the flight</a:t>
            </a: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buFont typeface="Wingdings" pitchFamily="2" charset="2"/>
              <a:buNone/>
            </a:pPr>
            <a:r>
              <a:rPr lang="en-AU" sz="2000" b="1" dirty="0" smtClean="0">
                <a:latin typeface="Arial" pitchFamily="34" charset="0"/>
                <a:cs typeface="Arial" pitchFamily="34" charset="0"/>
              </a:rPr>
              <a:t>   	</a:t>
            </a:r>
            <a:r>
              <a:rPr lang="en-AU" sz="2000" dirty="0" smtClean="0">
                <a:latin typeface="Arial" pitchFamily="34" charset="0"/>
                <a:cs typeface="Arial" pitchFamily="34" charset="0"/>
              </a:rPr>
              <a:t>Annex 6, Part I 4.3.5.2, </a:t>
            </a:r>
          </a:p>
          <a:p>
            <a:pPr algn="thaiDist" eaLnBrk="1" hangingPunct="1">
              <a:buFont typeface="Wingdings" pitchFamily="2" charset="2"/>
              <a:buNone/>
            </a:pPr>
            <a:r>
              <a:rPr lang="th-TH" sz="2000" dirty="0" smtClean="0">
                <a:latin typeface="Arial" pitchFamily="34" charset="0"/>
                <a:cs typeface="Angsana New" pitchFamily="18" charset="-34"/>
              </a:rPr>
              <a:t>	</a:t>
            </a:r>
            <a:r>
              <a:rPr lang="en-US" sz="2000" u="sng" dirty="0" smtClean="0">
                <a:solidFill>
                  <a:srgbClr val="FF3300"/>
                </a:solidFill>
                <a:latin typeface="Arial" pitchFamily="34" charset="0"/>
                <a:cs typeface="Arial" pitchFamily="34" charset="0"/>
              </a:rPr>
              <a:t>Seriousness:</a:t>
            </a:r>
          </a:p>
          <a:p>
            <a:pPr algn="thaiDist" eaLnBrk="1" hangingPunct="1">
              <a:buFont typeface="Wingdings" pitchFamily="2" charset="2"/>
              <a:buNone/>
            </a:pPr>
            <a:r>
              <a:rPr lang="en-US" sz="2000" b="1" dirty="0" smtClean="0">
                <a:latin typeface="Arial" pitchFamily="34" charset="0"/>
                <a:cs typeface="Arial" pitchFamily="34" charset="0"/>
              </a:rPr>
              <a:t>	Minor:</a:t>
            </a:r>
            <a:r>
              <a:rPr lang="en-US" sz="2000" dirty="0" smtClean="0">
                <a:latin typeface="Arial" pitchFamily="34" charset="0"/>
                <a:cs typeface="Arial" pitchFamily="34" charset="0"/>
              </a:rPr>
              <a:t> Not the latest available data but valid</a:t>
            </a:r>
          </a:p>
          <a:p>
            <a:pPr algn="thaiDist" eaLnBrk="1" hangingPunct="1">
              <a:buFont typeface="Wingdings" pitchFamily="2" charset="2"/>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Significant:</a:t>
            </a:r>
            <a:r>
              <a:rPr lang="en-US" sz="2000" dirty="0" smtClean="0">
                <a:latin typeface="Arial" pitchFamily="34" charset="0"/>
                <a:cs typeface="Arial" pitchFamily="34" charset="0"/>
              </a:rPr>
              <a:t> Not printed but handwritten</a:t>
            </a:r>
          </a:p>
          <a:p>
            <a:pPr algn="thaiDist" eaLnBrk="1" hangingPunct="1">
              <a:buFont typeface="Wingdings" pitchFamily="2" charset="2"/>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Major:</a:t>
            </a:r>
            <a:r>
              <a:rPr lang="en-US" sz="2000" dirty="0" smtClean="0">
                <a:latin typeface="Arial" pitchFamily="34" charset="0"/>
                <a:cs typeface="Arial" pitchFamily="34" charset="0"/>
              </a:rPr>
              <a:t> Not valid or not available</a:t>
            </a:r>
          </a:p>
          <a:p>
            <a:pPr algn="thaiDist" eaLnBrk="1" hangingPunct="1">
              <a:buFont typeface="Wingdings" pitchFamily="2" charset="2"/>
              <a:buNone/>
            </a:pPr>
            <a:endParaRPr lang="th-TH" sz="2000" dirty="0" smtClean="0">
              <a:latin typeface="Arial" pitchFamily="34" charset="0"/>
              <a:cs typeface="Angsana New" pitchFamily="18" charset="-34"/>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bwMode="auto">
          <a:xfrm>
            <a:off x="304800" y="1844824"/>
            <a:ext cx="8229600" cy="3531840"/>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lnSpc>
                <a:spcPct val="80000"/>
              </a:lnSpc>
              <a:buFontTx/>
              <a:buNone/>
            </a:pPr>
            <a:r>
              <a:rPr lang="en-AU" sz="2000" b="1" dirty="0" smtClean="0">
                <a:latin typeface="Arial" pitchFamily="34" charset="0"/>
                <a:cs typeface="Arial" pitchFamily="34" charset="0"/>
              </a:rPr>
              <a:t>A1</a:t>
            </a:r>
            <a:r>
              <a:rPr lang="en-AU" altLang="zh-CN" sz="2000" b="1" dirty="0" smtClean="0">
                <a:latin typeface="Arial" pitchFamily="34" charset="0"/>
                <a:ea typeface="SimSun" pitchFamily="2" charset="-122"/>
                <a:cs typeface="Arial" pitchFamily="34" charset="0"/>
              </a:rPr>
              <a:t>5</a:t>
            </a:r>
            <a:r>
              <a:rPr lang="en-AU" sz="2000" b="1" dirty="0" smtClean="0">
                <a:latin typeface="Arial" pitchFamily="34" charset="0"/>
                <a:cs typeface="Arial" pitchFamily="34" charset="0"/>
              </a:rPr>
              <a:t>. </a:t>
            </a:r>
            <a:r>
              <a:rPr lang="en-AU" sz="2000" b="1" u="sng" dirty="0" smtClean="0">
                <a:latin typeface="Arial" pitchFamily="34" charset="0"/>
                <a:cs typeface="Arial" pitchFamily="34" charset="0"/>
              </a:rPr>
              <a:t>NOTAM</a:t>
            </a:r>
            <a:r>
              <a:rPr lang="en-AU" sz="2000" b="1" dirty="0" smtClean="0">
                <a:latin typeface="Arial" pitchFamily="34" charset="0"/>
                <a:cs typeface="Arial" pitchFamily="34" charset="0"/>
              </a:rPr>
              <a:t> </a:t>
            </a:r>
            <a:r>
              <a:rPr lang="en-AU" sz="2000" dirty="0" smtClean="0">
                <a:latin typeface="Arial" pitchFamily="34" charset="0"/>
                <a:cs typeface="Arial" pitchFamily="34" charset="0"/>
              </a:rPr>
              <a:t>(Notice to Airman)</a:t>
            </a:r>
          </a:p>
          <a:p>
            <a:pPr algn="thaiDist" eaLnBrk="1" hangingPunct="1">
              <a:lnSpc>
                <a:spcPct val="80000"/>
              </a:lnSpc>
              <a:buFontTx/>
              <a:buNone/>
            </a:pPr>
            <a:endParaRPr lang="en-AU" altLang="zh-CN" sz="2000" u="sng" dirty="0" smtClean="0">
              <a:latin typeface="Arial" pitchFamily="34" charset="0"/>
              <a:ea typeface="SimSun" pitchFamily="2" charset="-122"/>
              <a:cs typeface="Arial" pitchFamily="34" charset="0"/>
            </a:endParaRPr>
          </a:p>
          <a:p>
            <a:pPr algn="thaiDist" eaLnBrk="1" hangingPunct="1">
              <a:lnSpc>
                <a:spcPct val="80000"/>
              </a:lnSpc>
              <a:buFont typeface="Wingdings" pitchFamily="2" charset="2"/>
              <a:buNone/>
            </a:pPr>
            <a:r>
              <a:rPr lang="en-AU" altLang="zh-CN" sz="2000" b="1"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p>
          <a:p>
            <a:pPr algn="thaiDist" eaLnBrk="1" hangingPunct="1">
              <a:lnSpc>
                <a:spcPct val="80000"/>
              </a:lnSpc>
              <a:buFont typeface="Wingdings" pitchFamily="2" charset="2"/>
              <a:buNone/>
            </a:pPr>
            <a:r>
              <a:rPr lang="en-AU" altLang="zh-CN" sz="2000" b="1" dirty="0" smtClean="0">
                <a:solidFill>
                  <a:srgbClr val="000066"/>
                </a:solidFill>
                <a:latin typeface="Arial" pitchFamily="34" charset="0"/>
                <a:ea typeface="SimSun" pitchFamily="2" charset="-122"/>
                <a:cs typeface="Arial" pitchFamily="34" charset="0"/>
              </a:rPr>
              <a:t>   	</a:t>
            </a:r>
            <a:r>
              <a:rPr lang="en-AU" altLang="zh-CN" sz="2000" dirty="0" smtClean="0">
                <a:solidFill>
                  <a:srgbClr val="000066"/>
                </a:solidFill>
                <a:latin typeface="Arial" pitchFamily="34" charset="0"/>
                <a:ea typeface="SimSun" pitchFamily="2" charset="-122"/>
                <a:cs typeface="Arial" pitchFamily="34" charset="0"/>
              </a:rPr>
              <a:t>Check for availability of NOTAMs for the route of flight.</a:t>
            </a:r>
          </a:p>
          <a:p>
            <a:pPr algn="thaiDist" eaLnBrk="1" hangingPunct="1">
              <a:lnSpc>
                <a:spcPct val="80000"/>
              </a:lnSpc>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r>
              <a:rPr lang="en-AU" altLang="zh-CN" sz="2000" dirty="0" smtClean="0">
                <a:solidFill>
                  <a:srgbClr val="FF3300"/>
                </a:solidFill>
                <a:latin typeface="Arial" pitchFamily="34" charset="0"/>
                <a:ea typeface="SimSun" pitchFamily="2" charset="-122"/>
                <a:cs typeface="Arial" pitchFamily="34" charset="0"/>
              </a:rPr>
              <a:t> </a:t>
            </a:r>
          </a:p>
          <a:p>
            <a:pPr algn="thaiDist" eaLnBrk="1" hangingPunct="1">
              <a:lnSpc>
                <a:spcPct val="80000"/>
              </a:lnSpc>
              <a:buFont typeface="Wingdings" pitchFamily="2" charset="2"/>
              <a:buNone/>
            </a:pPr>
            <a:r>
              <a:rPr lang="en-AU" sz="2000" b="1" dirty="0" smtClean="0">
                <a:latin typeface="Arial" pitchFamily="34" charset="0"/>
                <a:cs typeface="Arial" pitchFamily="34" charset="0"/>
              </a:rPr>
              <a:t>  	 </a:t>
            </a:r>
            <a:r>
              <a:rPr lang="en-AU" sz="2000" dirty="0" smtClean="0">
                <a:latin typeface="Arial" pitchFamily="34" charset="0"/>
                <a:cs typeface="Arial" pitchFamily="34" charset="0"/>
              </a:rPr>
              <a:t>Annex 15, Chapter 5 and Annex 6, Part I, 4.3.3.1, 4.6.1</a:t>
            </a:r>
          </a:p>
          <a:p>
            <a:pPr algn="thaiDist" eaLnBrk="1" hangingPunct="1">
              <a:lnSpc>
                <a:spcPct val="80000"/>
              </a:lnSpc>
              <a:buFont typeface="Wingdings" pitchFamily="2" charset="2"/>
              <a:buNone/>
            </a:pPr>
            <a:r>
              <a:rPr lang="th-TH" sz="2000" dirty="0" smtClean="0">
                <a:latin typeface="Arial" pitchFamily="34" charset="0"/>
                <a:cs typeface="Angsana New" pitchFamily="18" charset="-34"/>
              </a:rPr>
              <a:t>	</a:t>
            </a:r>
            <a:r>
              <a:rPr lang="en-US" sz="2000" u="sng" dirty="0" smtClean="0">
                <a:solidFill>
                  <a:srgbClr val="FF3300"/>
                </a:solidFill>
                <a:latin typeface="Arial" pitchFamily="34" charset="0"/>
                <a:cs typeface="Arial" pitchFamily="34" charset="0"/>
              </a:rPr>
              <a:t>Seriousness:</a:t>
            </a:r>
          </a:p>
          <a:p>
            <a:pPr algn="thaiDist" eaLnBrk="1" hangingPunct="1">
              <a:lnSpc>
                <a:spcPct val="80000"/>
              </a:lnSpc>
              <a:buFont typeface="Wingdings" pitchFamily="2" charset="2"/>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Significant:</a:t>
            </a:r>
            <a:r>
              <a:rPr lang="en-US" sz="2000" dirty="0" smtClean="0">
                <a:latin typeface="Arial" pitchFamily="34" charset="0"/>
                <a:cs typeface="Arial" pitchFamily="34" charset="0"/>
              </a:rPr>
              <a:t> Some en-route relevant data missing</a:t>
            </a:r>
          </a:p>
          <a:p>
            <a:pPr algn="thaiDist" eaLnBrk="1" hangingPunct="1">
              <a:lnSpc>
                <a:spcPct val="80000"/>
              </a:lnSpc>
              <a:buFont typeface="Wingdings" pitchFamily="2" charset="2"/>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Major:</a:t>
            </a:r>
            <a:r>
              <a:rPr lang="en-US" sz="2000" dirty="0" smtClean="0">
                <a:latin typeface="Arial" pitchFamily="34" charset="0"/>
                <a:cs typeface="Arial" pitchFamily="34" charset="0"/>
              </a:rPr>
              <a:t> Not available</a:t>
            </a:r>
            <a:endParaRPr lang="th-TH" sz="2000" dirty="0" smtClean="0">
              <a:latin typeface="Arial" pitchFamily="34" charset="0"/>
              <a:cs typeface="Angsana New" pitchFamily="18" charset="-34"/>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bwMode="auto">
          <a:xfrm>
            <a:off x="304800" y="1744663"/>
            <a:ext cx="8458200" cy="3629025"/>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lnSpc>
                <a:spcPct val="90000"/>
              </a:lnSpc>
              <a:buFontTx/>
              <a:buNone/>
            </a:pPr>
            <a:r>
              <a:rPr lang="en-AU" sz="2000" b="1" dirty="0" smtClean="0">
                <a:latin typeface="Arial" pitchFamily="34" charset="0"/>
                <a:cs typeface="Arial" pitchFamily="34" charset="0"/>
              </a:rPr>
              <a:t>A</a:t>
            </a:r>
            <a:r>
              <a:rPr lang="en-AU" altLang="zh-CN" sz="2000" b="1" dirty="0" smtClean="0">
                <a:latin typeface="Arial" pitchFamily="34" charset="0"/>
                <a:ea typeface="SimSun" pitchFamily="2" charset="-122"/>
                <a:cs typeface="Arial" pitchFamily="34" charset="0"/>
              </a:rPr>
              <a:t>16</a:t>
            </a:r>
            <a:r>
              <a:rPr lang="en-AU" sz="2000" b="1" dirty="0" smtClean="0">
                <a:latin typeface="Arial" pitchFamily="34" charset="0"/>
                <a:cs typeface="Arial" pitchFamily="34" charset="0"/>
              </a:rPr>
              <a:t>. </a:t>
            </a:r>
            <a:r>
              <a:rPr lang="en-AU" sz="2000" b="1" u="sng" dirty="0" smtClean="0">
                <a:latin typeface="Arial" pitchFamily="34" charset="0"/>
                <a:cs typeface="Arial" pitchFamily="34" charset="0"/>
              </a:rPr>
              <a:t>Portable Fire Extinguishers</a:t>
            </a:r>
          </a:p>
          <a:p>
            <a:pPr algn="thaiDist" eaLnBrk="1" hangingPunct="1">
              <a:lnSpc>
                <a:spcPct val="90000"/>
              </a:lnSpc>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p>
          <a:p>
            <a:pPr algn="thaiDist" eaLnBrk="1" hangingPunct="1">
              <a:lnSpc>
                <a:spcPct val="90000"/>
              </a:lnSpc>
              <a:buFont typeface="Wingdings" pitchFamily="2" charset="2"/>
              <a:buNone/>
            </a:pPr>
            <a:r>
              <a:rPr lang="en-AU" altLang="zh-CN" sz="2000" b="1" dirty="0" smtClean="0">
                <a:solidFill>
                  <a:srgbClr val="000066"/>
                </a:solidFill>
                <a:latin typeface="Arial" pitchFamily="34" charset="0"/>
                <a:ea typeface="SimSun" pitchFamily="2" charset="-122"/>
                <a:cs typeface="Arial" pitchFamily="34" charset="0"/>
              </a:rPr>
              <a:t>     </a:t>
            </a:r>
            <a:r>
              <a:rPr lang="en-AU" altLang="zh-CN" sz="2000" dirty="0" smtClean="0">
                <a:solidFill>
                  <a:srgbClr val="000066"/>
                </a:solidFill>
                <a:latin typeface="Arial" pitchFamily="34" charset="0"/>
                <a:ea typeface="SimSun" pitchFamily="2" charset="-122"/>
                <a:cs typeface="Arial" pitchFamily="34" charset="0"/>
              </a:rPr>
              <a:t>Check for presence, number, condition and expiry date.</a:t>
            </a:r>
            <a:endParaRPr lang="en-AU" altLang="zh-CN" sz="2000" u="sng" dirty="0" smtClean="0">
              <a:solidFill>
                <a:srgbClr val="000066"/>
              </a:solidFill>
              <a:latin typeface="Arial" pitchFamily="34" charset="0"/>
              <a:ea typeface="SimSun" pitchFamily="2" charset="-122"/>
              <a:cs typeface="Arial" pitchFamily="34" charset="0"/>
            </a:endParaRPr>
          </a:p>
          <a:p>
            <a:pPr algn="thaiDist" eaLnBrk="1" hangingPunct="1">
              <a:lnSpc>
                <a:spcPct val="90000"/>
              </a:lnSpc>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lnSpc>
                <a:spcPct val="90000"/>
              </a:lnSpc>
              <a:buFont typeface="Wingdings" pitchFamily="2" charset="2"/>
              <a:buNone/>
            </a:pPr>
            <a:r>
              <a:rPr lang="en-AU" altLang="zh-CN" sz="2000" dirty="0" smtClean="0">
                <a:latin typeface="Arial" pitchFamily="34" charset="0"/>
                <a:ea typeface="SimSun" pitchFamily="2" charset="-122"/>
                <a:cs typeface="Arial" pitchFamily="34" charset="0"/>
              </a:rPr>
              <a:t>	Annex 6, Part I, 6.2.2 b); </a:t>
            </a:r>
          </a:p>
          <a:p>
            <a:pPr algn="thaiDist" eaLnBrk="1" hangingPunct="1">
              <a:lnSpc>
                <a:spcPct val="90000"/>
              </a:lnSpc>
              <a:buFont typeface="Wingdings" pitchFamily="2" charset="2"/>
              <a:buNone/>
            </a:pPr>
            <a:r>
              <a:rPr lang="en-AU" altLang="zh-CN" sz="2000" dirty="0" smtClean="0">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Seriousness:</a:t>
            </a:r>
          </a:p>
          <a:p>
            <a:pPr algn="thaiDist" eaLnBrk="1" hangingPunct="1">
              <a:lnSpc>
                <a:spcPct val="90000"/>
              </a:lnSpc>
              <a:buFont typeface="Wingdings" pitchFamily="2" charset="2"/>
              <a:buNone/>
            </a:pPr>
            <a:r>
              <a:rPr lang="en-AU" altLang="zh-CN" sz="2000" b="1" dirty="0" smtClean="0">
                <a:latin typeface="Arial" pitchFamily="34" charset="0"/>
                <a:ea typeface="SimSun" pitchFamily="2" charset="-122"/>
                <a:cs typeface="Arial" pitchFamily="34" charset="0"/>
              </a:rPr>
              <a:t>	Minor:</a:t>
            </a:r>
            <a:r>
              <a:rPr lang="en-AU" altLang="zh-CN" sz="2000" dirty="0" smtClean="0">
                <a:latin typeface="Arial" pitchFamily="34" charset="0"/>
                <a:ea typeface="SimSun" pitchFamily="2" charset="-122"/>
                <a:cs typeface="Arial" pitchFamily="34" charset="0"/>
              </a:rPr>
              <a:t>  Not easily accessible</a:t>
            </a:r>
          </a:p>
          <a:p>
            <a:pPr algn="thaiDist" eaLnBrk="1" hangingPunct="1">
              <a:lnSpc>
                <a:spcPct val="90000"/>
              </a:lnSpc>
              <a:buFont typeface="Wingdings" pitchFamily="2" charset="2"/>
              <a:buNone/>
            </a:pPr>
            <a:r>
              <a:rPr lang="en-AU" altLang="zh-CN" sz="2000" dirty="0" smtClean="0">
                <a:latin typeface="Arial" pitchFamily="34" charset="0"/>
                <a:ea typeface="SimSun" pitchFamily="2" charset="-122"/>
                <a:cs typeface="Arial" pitchFamily="34" charset="0"/>
              </a:rPr>
              <a:t>	</a:t>
            </a:r>
            <a:r>
              <a:rPr lang="en-AU" altLang="zh-CN" sz="2000" b="1" dirty="0" smtClean="0">
                <a:latin typeface="Arial" pitchFamily="34" charset="0"/>
                <a:ea typeface="SimSun" pitchFamily="2" charset="-122"/>
                <a:cs typeface="Arial" pitchFamily="34" charset="0"/>
              </a:rPr>
              <a:t>Significant:</a:t>
            </a:r>
            <a:r>
              <a:rPr lang="en-AU" altLang="zh-CN" sz="2000" dirty="0" smtClean="0">
                <a:latin typeface="Arial" pitchFamily="34" charset="0"/>
                <a:ea typeface="SimSun" pitchFamily="2" charset="-122"/>
                <a:cs typeface="Arial" pitchFamily="34" charset="0"/>
              </a:rPr>
              <a:t> Expired / Not properly secured</a:t>
            </a:r>
          </a:p>
          <a:p>
            <a:pPr algn="thaiDist" eaLnBrk="1" hangingPunct="1">
              <a:lnSpc>
                <a:spcPct val="90000"/>
              </a:lnSpc>
              <a:buFont typeface="Wingdings" pitchFamily="2" charset="2"/>
              <a:buNone/>
            </a:pPr>
            <a:r>
              <a:rPr lang="en-AU" altLang="zh-CN" sz="2000" dirty="0" smtClean="0">
                <a:latin typeface="Arial" pitchFamily="34" charset="0"/>
                <a:ea typeface="SimSun" pitchFamily="2" charset="-122"/>
                <a:cs typeface="Arial" pitchFamily="34" charset="0"/>
              </a:rPr>
              <a:t>	</a:t>
            </a:r>
            <a:r>
              <a:rPr lang="en-AU" altLang="zh-CN" sz="2000" b="1" dirty="0" smtClean="0">
                <a:latin typeface="Arial" pitchFamily="34" charset="0"/>
                <a:ea typeface="SimSun" pitchFamily="2" charset="-122"/>
                <a:cs typeface="Arial" pitchFamily="34" charset="0"/>
              </a:rPr>
              <a:t>Major:</a:t>
            </a:r>
            <a:r>
              <a:rPr lang="en-AU" altLang="zh-CN" sz="2000" dirty="0" smtClean="0">
                <a:latin typeface="Arial" pitchFamily="34" charset="0"/>
                <a:ea typeface="SimSun" pitchFamily="2" charset="-122"/>
                <a:cs typeface="Arial" pitchFamily="34" charset="0"/>
              </a:rPr>
              <a:t> Empty or insufficient number or missing / Significantly low pressure / Not accessible</a:t>
            </a:r>
            <a:endParaRPr lang="th-TH" sz="2000" dirty="0" smtClean="0">
              <a:latin typeface="Arial" pitchFamily="34" charset="0"/>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bwMode="auto">
          <a:xfrm>
            <a:off x="381000" y="1676400"/>
            <a:ext cx="8229600" cy="3984625"/>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buFontTx/>
              <a:buNone/>
            </a:pPr>
            <a:r>
              <a:rPr lang="en-AU" sz="2000" b="1" dirty="0" smtClean="0">
                <a:latin typeface="Arial" pitchFamily="34" charset="0"/>
                <a:cs typeface="Arial" pitchFamily="34" charset="0"/>
              </a:rPr>
              <a:t>A17. </a:t>
            </a:r>
            <a:r>
              <a:rPr lang="en-AU" sz="2000" b="1" u="sng" dirty="0" smtClean="0">
                <a:latin typeface="Arial" pitchFamily="34" charset="0"/>
                <a:cs typeface="Arial" pitchFamily="34" charset="0"/>
              </a:rPr>
              <a:t>Life jackets/ Flotation </a:t>
            </a:r>
            <a:r>
              <a:rPr lang="en-AU" altLang="zh-CN" sz="2000" b="1" u="sng" dirty="0" smtClean="0">
                <a:latin typeface="Arial" pitchFamily="34" charset="0"/>
                <a:ea typeface="SimSun" pitchFamily="2" charset="-122"/>
                <a:cs typeface="Arial" pitchFamily="34" charset="0"/>
              </a:rPr>
              <a:t>Devices</a:t>
            </a:r>
          </a:p>
          <a:p>
            <a:pPr algn="thaiDist" eaLnBrk="1" hangingPunct="1">
              <a:buFontTx/>
              <a:buNone/>
            </a:pPr>
            <a:endParaRPr lang="en-AU" altLang="zh-CN" sz="800" b="1" u="sng" dirty="0" smtClean="0">
              <a:latin typeface="Arial" pitchFamily="34" charset="0"/>
              <a:ea typeface="SimSun" pitchFamily="2" charset="-122"/>
              <a:cs typeface="Arial" pitchFamily="34" charset="0"/>
            </a:endParaRP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p>
          <a:p>
            <a:pPr algn="thaiDist" eaLnBrk="1" hangingPunct="1">
              <a:buFont typeface="Wingdings" pitchFamily="2" charset="2"/>
              <a:buNone/>
            </a:pPr>
            <a:r>
              <a:rPr lang="en-AU" altLang="zh-CN" sz="2000" dirty="0" smtClean="0">
                <a:solidFill>
                  <a:srgbClr val="000066"/>
                </a:solidFill>
                <a:latin typeface="Arial" pitchFamily="34" charset="0"/>
                <a:ea typeface="SimSun" pitchFamily="2" charset="-122"/>
                <a:cs typeface="Arial" pitchFamily="34" charset="0"/>
              </a:rPr>
              <a:t>   	Check for presence, condition and expiry date where applicable</a:t>
            </a: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buFont typeface="Wingdings" pitchFamily="2" charset="2"/>
              <a:buNone/>
            </a:pPr>
            <a:r>
              <a:rPr lang="en-AU" sz="2000" dirty="0" smtClean="0">
                <a:latin typeface="Arial" pitchFamily="34" charset="0"/>
                <a:cs typeface="Arial" pitchFamily="34" charset="0"/>
              </a:rPr>
              <a:t>   	Annex 6, Part I, 6.5; </a:t>
            </a:r>
            <a:r>
              <a:rPr lang="es-PE" sz="2000" dirty="0" smtClean="0">
                <a:latin typeface="Arial" pitchFamily="34" charset="0"/>
                <a:cs typeface="Arial" pitchFamily="34" charset="0"/>
              </a:rPr>
              <a:t>Part III, Section II, 4.3</a:t>
            </a:r>
            <a:r>
              <a:rPr lang="es-ES" dirty="0" smtClean="0">
                <a:latin typeface="Arial" pitchFamily="34" charset="0"/>
                <a:cs typeface="Arial" pitchFamily="34" charset="0"/>
              </a:rPr>
              <a:t> </a:t>
            </a:r>
            <a:endParaRPr lang="en-AU" sz="2000" dirty="0" smtClean="0">
              <a:latin typeface="Arial" pitchFamily="34" charset="0"/>
              <a:cs typeface="Arial" pitchFamily="34" charset="0"/>
            </a:endParaRPr>
          </a:p>
          <a:p>
            <a:pPr algn="thaiDist" eaLnBrk="1" hangingPunct="1">
              <a:buFont typeface="Wingdings" pitchFamily="2" charset="2"/>
              <a:buNone/>
            </a:pPr>
            <a:r>
              <a:rPr lang="en-AU" sz="2000" dirty="0" smtClean="0">
                <a:latin typeface="Arial" pitchFamily="34" charset="0"/>
                <a:cs typeface="Arial" pitchFamily="34" charset="0"/>
              </a:rPr>
              <a:t>	</a:t>
            </a:r>
            <a:r>
              <a:rPr lang="en-AU" sz="2000" u="sng" dirty="0" smtClean="0">
                <a:solidFill>
                  <a:srgbClr val="FF3300"/>
                </a:solidFill>
                <a:latin typeface="Arial" pitchFamily="34" charset="0"/>
                <a:cs typeface="Arial" pitchFamily="34" charset="0"/>
              </a:rPr>
              <a:t>Seriousness:</a:t>
            </a:r>
          </a:p>
          <a:p>
            <a:pPr algn="thaiDist" eaLnBrk="1" hangingPunct="1">
              <a:buFont typeface="Wingdings" pitchFamily="2" charset="2"/>
              <a:buNone/>
            </a:pPr>
            <a:r>
              <a:rPr lang="en-AU" sz="2000" b="1" dirty="0" smtClean="0">
                <a:latin typeface="Arial" pitchFamily="34" charset="0"/>
                <a:cs typeface="Arial" pitchFamily="34" charset="0"/>
              </a:rPr>
              <a:t>	Minor:</a:t>
            </a:r>
            <a:r>
              <a:rPr lang="en-AU" sz="2000" dirty="0" smtClean="0">
                <a:latin typeface="Arial" pitchFamily="34" charset="0"/>
                <a:cs typeface="Arial" pitchFamily="34" charset="0"/>
              </a:rPr>
              <a:t> Not directly accessible</a:t>
            </a:r>
          </a:p>
          <a:p>
            <a:pPr algn="thaiDist" eaLnBrk="1" hangingPunct="1">
              <a:buFont typeface="Wingdings" pitchFamily="2" charset="2"/>
              <a:buNone/>
            </a:pPr>
            <a:r>
              <a:rPr lang="en-AU" sz="2000" b="1" dirty="0" smtClean="0">
                <a:latin typeface="Arial" pitchFamily="34" charset="0"/>
                <a:cs typeface="Arial" pitchFamily="34" charset="0"/>
              </a:rPr>
              <a:t>	Significant:</a:t>
            </a:r>
            <a:r>
              <a:rPr lang="en-AU" sz="2000" dirty="0" smtClean="0">
                <a:latin typeface="Arial" pitchFamily="34" charset="0"/>
                <a:cs typeface="Arial" pitchFamily="34" charset="0"/>
              </a:rPr>
              <a:t> Expired, as applicable</a:t>
            </a:r>
          </a:p>
          <a:p>
            <a:pPr algn="thaiDist" eaLnBrk="1" hangingPunct="1">
              <a:buFont typeface="Wingdings" pitchFamily="2" charset="2"/>
              <a:buNone/>
            </a:pPr>
            <a:r>
              <a:rPr lang="en-AU" sz="2000" dirty="0" smtClean="0">
                <a:latin typeface="Arial" pitchFamily="34" charset="0"/>
                <a:cs typeface="Arial" pitchFamily="34" charset="0"/>
              </a:rPr>
              <a:t>	</a:t>
            </a:r>
            <a:r>
              <a:rPr lang="en-AU" sz="2000" b="1" dirty="0" smtClean="0">
                <a:latin typeface="Arial" pitchFamily="34" charset="0"/>
                <a:cs typeface="Arial" pitchFamily="34" charset="0"/>
              </a:rPr>
              <a:t>Major:</a:t>
            </a:r>
            <a:r>
              <a:rPr lang="en-AU" sz="2000" dirty="0" smtClean="0">
                <a:latin typeface="Arial" pitchFamily="34" charset="0"/>
                <a:cs typeface="Arial" pitchFamily="34" charset="0"/>
              </a:rPr>
              <a:t> Not available for each cockpit crew member on board</a:t>
            </a:r>
          </a:p>
          <a:p>
            <a:pPr eaLnBrk="1" hangingPunct="1"/>
            <a:endParaRPr lang="th-TH" sz="2000" dirty="0" smtClean="0">
              <a:latin typeface="Arial" pitchFamily="34" charset="0"/>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46856" y="260648"/>
            <a:ext cx="8229600" cy="6858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3200" b="1" i="1" dirty="0" smtClean="0">
                <a:solidFill>
                  <a:schemeClr val="accent1">
                    <a:lumMod val="75000"/>
                  </a:schemeClr>
                </a:solidFill>
                <a:latin typeface="Arial" pitchFamily="34" charset="0"/>
                <a:cs typeface="Arial" pitchFamily="34" charset="0"/>
              </a:rPr>
              <a:t>Inspección en Rampa (Ramp Check)</a:t>
            </a:r>
            <a:endParaRPr lang="th-TH" sz="3200" b="1" i="1" dirty="0" smtClean="0">
              <a:solidFill>
                <a:schemeClr val="accent1">
                  <a:lumMod val="75000"/>
                </a:schemeClr>
              </a:solidFill>
              <a:latin typeface="Arial" pitchFamily="34" charset="0"/>
            </a:endParaRPr>
          </a:p>
        </p:txBody>
      </p:sp>
      <p:sp>
        <p:nvSpPr>
          <p:cNvPr id="8195" name="Rectangle 3"/>
          <p:cNvSpPr>
            <a:spLocks noGrp="1" noChangeArrowheads="1"/>
          </p:cNvSpPr>
          <p:nvPr>
            <p:ph type="body" idx="1"/>
          </p:nvPr>
        </p:nvSpPr>
        <p:spPr bwMode="auto">
          <a:xfrm>
            <a:off x="381000" y="1882788"/>
            <a:ext cx="8382000" cy="3332162"/>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lnSpc>
                <a:spcPct val="90000"/>
              </a:lnSpc>
              <a:buFontTx/>
              <a:buNone/>
            </a:pPr>
            <a:r>
              <a:rPr lang="en-AU" sz="2200" dirty="0" smtClean="0">
                <a:latin typeface="Arial" pitchFamily="34" charset="0"/>
                <a:cs typeface="Arial" pitchFamily="34" charset="0"/>
              </a:rPr>
              <a:t>	</a:t>
            </a:r>
            <a:r>
              <a:rPr lang="es-MX" sz="2200" dirty="0" smtClean="0">
                <a:latin typeface="Arial" pitchFamily="34" charset="0"/>
                <a:cs typeface="Arial" pitchFamily="34" charset="0"/>
              </a:rPr>
              <a:t>Los items que se verificarán durante la inspección en rampa están resumidos en el formato  “Ramp Inspection Worksheet” e incluyen las siguientes áreas:</a:t>
            </a:r>
          </a:p>
          <a:p>
            <a:pPr algn="thaiDist" eaLnBrk="1" hangingPunct="1">
              <a:lnSpc>
                <a:spcPct val="90000"/>
              </a:lnSpc>
            </a:pPr>
            <a:endParaRPr lang="en-AU" sz="2200" b="1" dirty="0" smtClean="0">
              <a:latin typeface="Arial" pitchFamily="34" charset="0"/>
              <a:cs typeface="Arial" pitchFamily="34" charset="0"/>
            </a:endParaRPr>
          </a:p>
          <a:p>
            <a:pPr lvl="1" algn="thaiDist" eaLnBrk="1" hangingPunct="1">
              <a:lnSpc>
                <a:spcPct val="90000"/>
              </a:lnSpc>
              <a:buFontTx/>
              <a:buNone/>
            </a:pPr>
            <a:r>
              <a:rPr lang="en-AU" sz="2200" b="1" dirty="0" smtClean="0">
                <a:latin typeface="Arial" pitchFamily="34" charset="0"/>
                <a:cs typeface="Arial" pitchFamily="34" charset="0"/>
              </a:rPr>
              <a:t>A - Flight Deck</a:t>
            </a:r>
            <a:r>
              <a:rPr lang="en-AU" sz="2200" dirty="0" smtClean="0">
                <a:latin typeface="Arial" pitchFamily="34" charset="0"/>
                <a:cs typeface="Arial" pitchFamily="34" charset="0"/>
              </a:rPr>
              <a:t>,</a:t>
            </a:r>
            <a:endParaRPr lang="en-AU" sz="2200" b="1" dirty="0" smtClean="0">
              <a:latin typeface="Arial" pitchFamily="34" charset="0"/>
              <a:cs typeface="Arial" pitchFamily="34" charset="0"/>
            </a:endParaRPr>
          </a:p>
          <a:p>
            <a:pPr lvl="1" algn="thaiDist" eaLnBrk="1" hangingPunct="1">
              <a:lnSpc>
                <a:spcPct val="90000"/>
              </a:lnSpc>
              <a:buFontTx/>
              <a:buNone/>
            </a:pPr>
            <a:r>
              <a:rPr lang="en-AU" sz="2200" b="1" dirty="0" smtClean="0">
                <a:latin typeface="Arial" pitchFamily="34" charset="0"/>
                <a:cs typeface="Arial" pitchFamily="34" charset="0"/>
              </a:rPr>
              <a:t>B - Cabin/Safety items</a:t>
            </a:r>
            <a:r>
              <a:rPr lang="en-AU" sz="2200" dirty="0" smtClean="0">
                <a:latin typeface="Arial" pitchFamily="34" charset="0"/>
                <a:cs typeface="Arial" pitchFamily="34" charset="0"/>
              </a:rPr>
              <a:t>,</a:t>
            </a:r>
            <a:endParaRPr lang="en-AU" sz="2200" b="1" dirty="0" smtClean="0">
              <a:latin typeface="Arial" pitchFamily="34" charset="0"/>
              <a:cs typeface="Arial" pitchFamily="34" charset="0"/>
            </a:endParaRPr>
          </a:p>
          <a:p>
            <a:pPr lvl="1" algn="thaiDist" eaLnBrk="1" hangingPunct="1">
              <a:lnSpc>
                <a:spcPct val="90000"/>
              </a:lnSpc>
              <a:buFontTx/>
              <a:buNone/>
            </a:pPr>
            <a:r>
              <a:rPr lang="en-AU" sz="2200" b="1" dirty="0" smtClean="0">
                <a:latin typeface="Arial" pitchFamily="34" charset="0"/>
                <a:cs typeface="Arial" pitchFamily="34" charset="0"/>
              </a:rPr>
              <a:t>C - Aircraft External Condition</a:t>
            </a:r>
            <a:r>
              <a:rPr lang="en-AU" sz="2200" dirty="0" smtClean="0">
                <a:latin typeface="Arial" pitchFamily="34" charset="0"/>
                <a:cs typeface="Arial" pitchFamily="34" charset="0"/>
              </a:rPr>
              <a:t>, </a:t>
            </a:r>
            <a:endParaRPr lang="en-AU" sz="2200" b="1" dirty="0" smtClean="0">
              <a:latin typeface="Arial" pitchFamily="34" charset="0"/>
              <a:cs typeface="Arial" pitchFamily="34" charset="0"/>
            </a:endParaRPr>
          </a:p>
          <a:p>
            <a:pPr lvl="1" algn="thaiDist" eaLnBrk="1" hangingPunct="1">
              <a:lnSpc>
                <a:spcPct val="90000"/>
              </a:lnSpc>
              <a:buFontTx/>
              <a:buNone/>
            </a:pPr>
            <a:r>
              <a:rPr lang="en-AU" sz="2200" b="1" dirty="0" smtClean="0">
                <a:latin typeface="Arial" pitchFamily="34" charset="0"/>
                <a:cs typeface="Arial" pitchFamily="34" charset="0"/>
              </a:rPr>
              <a:t>D - Cargo and the Cargo Compartment</a:t>
            </a:r>
            <a:r>
              <a:rPr lang="en-AU" sz="2200" dirty="0" smtClean="0">
                <a:latin typeface="Arial" pitchFamily="34" charset="0"/>
                <a:cs typeface="Arial" pitchFamily="34" charset="0"/>
              </a:rPr>
              <a:t>, and</a:t>
            </a:r>
            <a:endParaRPr lang="en-AU" sz="2200" b="1" dirty="0" smtClean="0">
              <a:latin typeface="Arial" pitchFamily="34" charset="0"/>
              <a:cs typeface="Arial" pitchFamily="34" charset="0"/>
            </a:endParaRPr>
          </a:p>
          <a:p>
            <a:pPr lvl="1" algn="thaiDist" eaLnBrk="1" hangingPunct="1">
              <a:lnSpc>
                <a:spcPct val="90000"/>
              </a:lnSpc>
              <a:buFontTx/>
              <a:buNone/>
            </a:pPr>
            <a:r>
              <a:rPr lang="en-AU" sz="2200" b="1" dirty="0" smtClean="0">
                <a:latin typeface="Arial" pitchFamily="34" charset="0"/>
                <a:cs typeface="Arial" pitchFamily="34" charset="0"/>
              </a:rPr>
              <a:t>E - General</a:t>
            </a:r>
            <a:endParaRPr lang="th-TH" sz="2200" dirty="0" smtClean="0">
              <a:latin typeface="Arial"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Slide 38.jpg"/>
          <p:cNvPicPr>
            <a:picLocks noChangeAspect="1"/>
          </p:cNvPicPr>
          <p:nvPr/>
        </p:nvPicPr>
        <p:blipFill>
          <a:blip r:embed="rId3" cstate="print"/>
          <a:srcRect/>
          <a:stretch>
            <a:fillRect/>
          </a:stretch>
        </p:blipFill>
        <p:spPr bwMode="auto">
          <a:xfrm>
            <a:off x="1228725" y="919163"/>
            <a:ext cx="6686550" cy="501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bwMode="auto">
          <a:xfrm>
            <a:off x="304800" y="1905000"/>
            <a:ext cx="8353425" cy="3756025"/>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buFontTx/>
              <a:buNone/>
            </a:pPr>
            <a:r>
              <a:rPr lang="en-AU" sz="2000" b="1" dirty="0" smtClean="0">
                <a:latin typeface="Arial" pitchFamily="34" charset="0"/>
                <a:cs typeface="Arial" pitchFamily="34" charset="0"/>
              </a:rPr>
              <a:t>A18. </a:t>
            </a:r>
            <a:r>
              <a:rPr lang="en-AU" sz="2000" b="1" u="sng" dirty="0" smtClean="0">
                <a:latin typeface="Arial" pitchFamily="34" charset="0"/>
                <a:cs typeface="Arial" pitchFamily="34" charset="0"/>
              </a:rPr>
              <a:t>Safety Harness</a:t>
            </a:r>
          </a:p>
          <a:p>
            <a:pPr algn="thaiDist" eaLnBrk="1" hangingPunct="1">
              <a:buFontTx/>
              <a:buNone/>
            </a:pPr>
            <a:endParaRPr lang="en-AU" altLang="zh-CN" sz="800" b="1" u="sng" dirty="0" smtClean="0">
              <a:latin typeface="Arial" pitchFamily="34" charset="0"/>
              <a:ea typeface="SimSun" pitchFamily="2" charset="-122"/>
              <a:cs typeface="Arial" pitchFamily="34" charset="0"/>
            </a:endParaRP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p>
          <a:p>
            <a:pPr algn="thaiDist" eaLnBrk="1" hangingPunct="1">
              <a:buFont typeface="Wingdings" pitchFamily="2" charset="2"/>
              <a:buNone/>
            </a:pPr>
            <a:r>
              <a:rPr lang="en-AU" altLang="zh-CN" sz="2000" dirty="0" smtClean="0">
                <a:solidFill>
                  <a:srgbClr val="000066"/>
                </a:solidFill>
                <a:latin typeface="Arial" pitchFamily="34" charset="0"/>
                <a:ea typeface="SimSun" pitchFamily="2" charset="-122"/>
                <a:cs typeface="Arial" pitchFamily="34" charset="0"/>
              </a:rPr>
              <a:t>   	Check for presence, condition and quantity</a:t>
            </a: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buFont typeface="Wingdings" pitchFamily="2" charset="2"/>
              <a:buNone/>
            </a:pPr>
            <a:r>
              <a:rPr lang="en-AU" sz="2000" b="1" dirty="0" smtClean="0">
                <a:latin typeface="Arial" pitchFamily="34" charset="0"/>
                <a:cs typeface="Arial" pitchFamily="34" charset="0"/>
              </a:rPr>
              <a:t>    	</a:t>
            </a:r>
            <a:r>
              <a:rPr lang="en-AU" sz="2000" dirty="0" smtClean="0">
                <a:latin typeface="Arial" pitchFamily="34" charset="0"/>
                <a:cs typeface="Arial" pitchFamily="34" charset="0"/>
              </a:rPr>
              <a:t>Annex 6, Part I, 6.2.2; </a:t>
            </a:r>
            <a:r>
              <a:rPr lang="es-PE" sz="2000" dirty="0" smtClean="0">
                <a:latin typeface="Arial" pitchFamily="34" charset="0"/>
                <a:cs typeface="Arial" pitchFamily="34" charset="0"/>
              </a:rPr>
              <a:t>and Part III, Section II, 4.2.2.</a:t>
            </a:r>
            <a:r>
              <a:rPr lang="es-ES" sz="2000" dirty="0" smtClean="0">
                <a:latin typeface="Arial" pitchFamily="34" charset="0"/>
                <a:cs typeface="Arial" pitchFamily="34" charset="0"/>
              </a:rPr>
              <a:t> </a:t>
            </a:r>
            <a:endParaRPr lang="en-AU" sz="2000" dirty="0" smtClean="0">
              <a:latin typeface="Arial" pitchFamily="34" charset="0"/>
              <a:cs typeface="Arial" pitchFamily="34" charset="0"/>
            </a:endParaRPr>
          </a:p>
          <a:p>
            <a:pPr algn="thaiDist" eaLnBrk="1" hangingPunct="1">
              <a:buFont typeface="Wingdings" pitchFamily="2" charset="2"/>
              <a:buNone/>
            </a:pPr>
            <a:r>
              <a:rPr lang="en-AU" sz="2000" dirty="0" smtClean="0">
                <a:latin typeface="Arial" pitchFamily="34" charset="0"/>
                <a:cs typeface="Arial" pitchFamily="34" charset="0"/>
              </a:rPr>
              <a:t>	</a:t>
            </a:r>
            <a:r>
              <a:rPr lang="en-AU" sz="2000" u="sng" dirty="0" smtClean="0">
                <a:solidFill>
                  <a:srgbClr val="FF3300"/>
                </a:solidFill>
                <a:latin typeface="Arial" pitchFamily="34" charset="0"/>
                <a:cs typeface="Arial" pitchFamily="34" charset="0"/>
              </a:rPr>
              <a:t>Seriousness:</a:t>
            </a:r>
            <a:endParaRPr lang="th-TH" sz="2000" u="sng" dirty="0" smtClean="0">
              <a:solidFill>
                <a:srgbClr val="FF3300"/>
              </a:solidFill>
              <a:latin typeface="Arial" pitchFamily="34" charset="0"/>
              <a:cs typeface="Angsana New" pitchFamily="18" charset="-34"/>
            </a:endParaRPr>
          </a:p>
          <a:p>
            <a:pPr algn="thaiDist" eaLnBrk="1" hangingPunct="1">
              <a:buFont typeface="Wingdings" pitchFamily="2" charset="2"/>
              <a:buNone/>
            </a:pPr>
            <a:r>
              <a:rPr lang="th-TH" sz="2000" dirty="0" smtClean="0">
                <a:latin typeface="Arial" pitchFamily="34" charset="0"/>
                <a:cs typeface="Angsana New" pitchFamily="18" charset="-34"/>
              </a:rPr>
              <a:t>	</a:t>
            </a:r>
            <a:r>
              <a:rPr lang="en-US" sz="2000" b="1" dirty="0" smtClean="0">
                <a:latin typeface="Arial" pitchFamily="34" charset="0"/>
                <a:cs typeface="Arial" pitchFamily="34" charset="0"/>
              </a:rPr>
              <a:t>Significant:</a:t>
            </a:r>
            <a:r>
              <a:rPr lang="en-US" sz="2000" dirty="0" smtClean="0">
                <a:latin typeface="Arial" pitchFamily="34" charset="0"/>
                <a:cs typeface="Arial" pitchFamily="34" charset="0"/>
              </a:rPr>
              <a:t> Seat belt instead of harness</a:t>
            </a:r>
          </a:p>
          <a:p>
            <a:pPr algn="thaiDist" eaLnBrk="1" hangingPunct="1">
              <a:buFont typeface="Wingdings" pitchFamily="2" charset="2"/>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Major:</a:t>
            </a:r>
            <a:r>
              <a:rPr lang="en-US" sz="2000" dirty="0" smtClean="0">
                <a:latin typeface="Arial" pitchFamily="34" charset="0"/>
                <a:cs typeface="Arial" pitchFamily="34" charset="0"/>
              </a:rPr>
              <a:t> Not available or serviceable for all flight crew members</a:t>
            </a:r>
            <a:endParaRPr lang="th-TH" sz="2000" dirty="0" smtClean="0">
              <a:latin typeface="Arial" pitchFamily="34" charset="0"/>
              <a:cs typeface="Angsana New" pitchFamily="18" charset="-34"/>
            </a:endParaRP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G:\OACI\IDISR\IDISR 2011\Fotos Modulo 5\IMG_6455.JPG"/>
          <p:cNvPicPr>
            <a:picLocks noChangeAspect="1" noChangeArrowheads="1"/>
          </p:cNvPicPr>
          <p:nvPr/>
        </p:nvPicPr>
        <p:blipFill>
          <a:blip r:embed="rId3" cstate="print"/>
          <a:srcRect/>
          <a:stretch>
            <a:fillRect/>
          </a:stretch>
        </p:blipFill>
        <p:spPr bwMode="auto">
          <a:xfrm>
            <a:off x="971600" y="638690"/>
            <a:ext cx="7272808" cy="5454606"/>
          </a:xfrm>
          <a:prstGeom prst="rect">
            <a:avLst/>
          </a:prstGeom>
          <a:noFill/>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bwMode="auto">
          <a:xfrm>
            <a:off x="304800" y="1484784"/>
            <a:ext cx="8277225" cy="4419600"/>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buFontTx/>
              <a:buNone/>
            </a:pPr>
            <a:r>
              <a:rPr lang="en-AU" sz="2000" b="1" dirty="0" smtClean="0">
                <a:latin typeface="Arial" pitchFamily="34" charset="0"/>
                <a:cs typeface="Arial" pitchFamily="34" charset="0"/>
              </a:rPr>
              <a:t>A19. </a:t>
            </a:r>
            <a:r>
              <a:rPr lang="en-AU" sz="2000" b="1" u="sng" dirty="0" smtClean="0">
                <a:latin typeface="Arial" pitchFamily="34" charset="0"/>
                <a:cs typeface="Arial" pitchFamily="34" charset="0"/>
              </a:rPr>
              <a:t>Oxygen equipment</a:t>
            </a:r>
          </a:p>
          <a:p>
            <a:pPr algn="thaiDist" eaLnBrk="1" hangingPunct="1">
              <a:buFontTx/>
              <a:buNone/>
            </a:pPr>
            <a:endParaRPr lang="en-US" altLang="zh-CN" sz="800" dirty="0" smtClean="0">
              <a:latin typeface="Arial" pitchFamily="34" charset="0"/>
              <a:ea typeface="SimSun" pitchFamily="2" charset="-122"/>
              <a:cs typeface="Arial" pitchFamily="34" charset="0"/>
            </a:endParaRP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p>
          <a:p>
            <a:pPr algn="thaiDist" eaLnBrk="1" hangingPunct="1">
              <a:buFont typeface="Wingdings" pitchFamily="2" charset="2"/>
              <a:buNone/>
            </a:pPr>
            <a:r>
              <a:rPr lang="en-AU" altLang="zh-CN" sz="2000" dirty="0" smtClean="0">
                <a:solidFill>
                  <a:srgbClr val="000066"/>
                </a:solidFill>
                <a:latin typeface="Arial" pitchFamily="34" charset="0"/>
                <a:ea typeface="SimSun" pitchFamily="2" charset="-122"/>
                <a:cs typeface="Arial" pitchFamily="34" charset="0"/>
              </a:rPr>
              <a:t>    Check for presence, quantity and condition</a:t>
            </a:r>
          </a:p>
          <a:p>
            <a:pPr algn="thaiDist" eaLnBrk="1" hangingPunct="1">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buFont typeface="Wingdings" pitchFamily="2" charset="2"/>
              <a:buNone/>
            </a:pPr>
            <a:r>
              <a:rPr lang="en-AU" altLang="zh-CN" sz="2000" dirty="0" smtClean="0">
                <a:latin typeface="Arial" pitchFamily="34" charset="0"/>
                <a:ea typeface="SimSun" pitchFamily="2" charset="-122"/>
                <a:cs typeface="Arial" pitchFamily="34" charset="0"/>
              </a:rPr>
              <a:t>    Annex 6, Part I, 4.3.8 </a:t>
            </a:r>
            <a:r>
              <a:rPr lang="es-PE" altLang="zh-CN" sz="2000" dirty="0" smtClean="0">
                <a:latin typeface="Arial" pitchFamily="34" charset="0"/>
                <a:ea typeface="SimSun" pitchFamily="2" charset="-122"/>
                <a:cs typeface="Arial" pitchFamily="34" charset="0"/>
              </a:rPr>
              <a:t>and Part III, Section II, 2.3.8.</a:t>
            </a:r>
            <a:r>
              <a:rPr lang="es-ES" altLang="zh-CN" sz="2000" dirty="0" smtClean="0">
                <a:latin typeface="Arial" pitchFamily="34" charset="0"/>
                <a:ea typeface="SimSun" pitchFamily="2" charset="-122"/>
                <a:cs typeface="Arial" pitchFamily="34" charset="0"/>
              </a:rPr>
              <a:t> </a:t>
            </a:r>
            <a:endParaRPr lang="en-AU" altLang="zh-CN" sz="2000" dirty="0" smtClean="0">
              <a:latin typeface="Arial" pitchFamily="34" charset="0"/>
              <a:ea typeface="SimSun" pitchFamily="2" charset="-122"/>
              <a:cs typeface="Arial" pitchFamily="34" charset="0"/>
            </a:endParaRPr>
          </a:p>
          <a:p>
            <a:pPr algn="thaiDist" eaLnBrk="1" hangingPunct="1">
              <a:buFont typeface="Wingdings" pitchFamily="2" charset="2"/>
              <a:buNone/>
            </a:pPr>
            <a:r>
              <a:rPr lang="en-AU" altLang="zh-CN" sz="2000" dirty="0" smtClean="0">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Seriousness:</a:t>
            </a:r>
          </a:p>
          <a:p>
            <a:pPr algn="thaiDist" eaLnBrk="1" hangingPunct="1">
              <a:buFont typeface="Wingdings" pitchFamily="2" charset="2"/>
              <a:buNone/>
            </a:pPr>
            <a:r>
              <a:rPr lang="en-AU" altLang="zh-CN" sz="2000" dirty="0" smtClean="0">
                <a:latin typeface="Arial" pitchFamily="34" charset="0"/>
                <a:ea typeface="SimSun" pitchFamily="2" charset="-122"/>
                <a:cs typeface="Arial" pitchFamily="34" charset="0"/>
              </a:rPr>
              <a:t>	</a:t>
            </a:r>
            <a:r>
              <a:rPr lang="en-AU" altLang="zh-CN" sz="2000" b="1" dirty="0" smtClean="0">
                <a:latin typeface="Arial" pitchFamily="34" charset="0"/>
                <a:ea typeface="SimSun" pitchFamily="2" charset="-122"/>
                <a:cs typeface="Arial" pitchFamily="34" charset="0"/>
              </a:rPr>
              <a:t>Significant:</a:t>
            </a:r>
            <a:r>
              <a:rPr lang="en-AU" altLang="zh-CN" sz="2000" dirty="0" smtClean="0">
                <a:latin typeface="Arial" pitchFamily="34" charset="0"/>
                <a:ea typeface="SimSun" pitchFamily="2" charset="-122"/>
                <a:cs typeface="Arial" pitchFamily="34" charset="0"/>
              </a:rPr>
              <a:t> No direct access</a:t>
            </a:r>
          </a:p>
          <a:p>
            <a:pPr algn="thaiDist" eaLnBrk="1" hangingPunct="1">
              <a:buFont typeface="Wingdings" pitchFamily="2" charset="2"/>
              <a:buNone/>
            </a:pPr>
            <a:r>
              <a:rPr lang="en-AU" altLang="zh-CN" sz="2000" dirty="0" smtClean="0">
                <a:latin typeface="Arial" pitchFamily="34" charset="0"/>
                <a:ea typeface="SimSun" pitchFamily="2" charset="-122"/>
                <a:cs typeface="Arial" pitchFamily="34" charset="0"/>
              </a:rPr>
              <a:t>	</a:t>
            </a:r>
            <a:r>
              <a:rPr lang="en-AU" altLang="zh-CN" sz="2000" b="1" dirty="0" smtClean="0">
                <a:latin typeface="Arial" pitchFamily="34" charset="0"/>
                <a:ea typeface="SimSun" pitchFamily="2" charset="-122"/>
                <a:cs typeface="Arial" pitchFamily="34" charset="0"/>
              </a:rPr>
              <a:t>Major:</a:t>
            </a:r>
            <a:r>
              <a:rPr lang="en-AU" altLang="zh-CN" sz="2000" dirty="0" smtClean="0">
                <a:latin typeface="Arial" pitchFamily="34" charset="0"/>
                <a:ea typeface="SimSun" pitchFamily="2" charset="-122"/>
                <a:cs typeface="Arial" pitchFamily="34" charset="0"/>
              </a:rPr>
              <a:t> Not available or serviceable for all flight crew members / Oxygen quantity not sufficient</a:t>
            </a: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Slide 41.jpg"/>
          <p:cNvPicPr>
            <a:picLocks noChangeAspect="1"/>
          </p:cNvPicPr>
          <p:nvPr/>
        </p:nvPicPr>
        <p:blipFill>
          <a:blip r:embed="rId3" cstate="print"/>
          <a:srcRect/>
          <a:stretch>
            <a:fillRect/>
          </a:stretch>
        </p:blipFill>
        <p:spPr bwMode="auto">
          <a:xfrm>
            <a:off x="1228725" y="919163"/>
            <a:ext cx="6686550" cy="5019675"/>
          </a:xfrm>
          <a:prstGeom prst="rect">
            <a:avLst/>
          </a:prstGeom>
          <a:noFill/>
          <a:ln w="9525">
            <a:noFill/>
            <a:miter lim="800000"/>
            <a:headEnd/>
            <a:tailEnd/>
          </a:ln>
        </p:spPr>
      </p:pic>
      <p:pic>
        <p:nvPicPr>
          <p:cNvPr id="3" name="Picture 2" descr="G:\OACI\IDISR\IDISR 2011\Fotos Modulo 5\IMG_6458.JPG"/>
          <p:cNvPicPr>
            <a:picLocks noChangeAspect="1" noChangeArrowheads="1"/>
          </p:cNvPicPr>
          <p:nvPr/>
        </p:nvPicPr>
        <p:blipFill>
          <a:blip r:embed="rId4" cstate="print"/>
          <a:srcRect t="18430" r="46336"/>
          <a:stretch>
            <a:fillRect/>
          </a:stretch>
        </p:blipFill>
        <p:spPr bwMode="auto">
          <a:xfrm>
            <a:off x="1259632" y="4437112"/>
            <a:ext cx="1296144" cy="1477593"/>
          </a:xfrm>
          <a:prstGeom prst="rect">
            <a:avLst/>
          </a:prstGeom>
          <a:noFill/>
          <a:ln w="19050">
            <a:solidFill>
              <a:srgbClr val="FFFF00"/>
            </a:solidFill>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bwMode="auto">
          <a:xfrm>
            <a:off x="304800" y="1752600"/>
            <a:ext cx="8458200" cy="3908425"/>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lnSpc>
                <a:spcPct val="80000"/>
              </a:lnSpc>
              <a:buFontTx/>
              <a:buNone/>
            </a:pPr>
            <a:r>
              <a:rPr lang="en-AU" sz="2000" b="1" dirty="0" smtClean="0">
                <a:latin typeface="Arial" pitchFamily="34" charset="0"/>
                <a:cs typeface="Arial" pitchFamily="34" charset="0"/>
              </a:rPr>
              <a:t>A</a:t>
            </a:r>
            <a:r>
              <a:rPr lang="en-AU" altLang="zh-CN" sz="2000" b="1" dirty="0" smtClean="0">
                <a:latin typeface="Arial" pitchFamily="34" charset="0"/>
                <a:ea typeface="SimSun" pitchFamily="2" charset="-122"/>
                <a:cs typeface="Arial" pitchFamily="34" charset="0"/>
              </a:rPr>
              <a:t>20</a:t>
            </a:r>
            <a:r>
              <a:rPr lang="en-AU" sz="2000" b="1" dirty="0" smtClean="0">
                <a:latin typeface="Arial" pitchFamily="34" charset="0"/>
                <a:cs typeface="Arial" pitchFamily="34" charset="0"/>
              </a:rPr>
              <a:t>. </a:t>
            </a:r>
            <a:r>
              <a:rPr lang="en-AU" sz="2000" b="1" u="sng" dirty="0" smtClean="0">
                <a:latin typeface="Arial" pitchFamily="34" charset="0"/>
                <a:cs typeface="Arial" pitchFamily="34" charset="0"/>
              </a:rPr>
              <a:t>Emergency flashlight</a:t>
            </a:r>
          </a:p>
          <a:p>
            <a:pPr algn="thaiDist" eaLnBrk="1" hangingPunct="1">
              <a:lnSpc>
                <a:spcPct val="80000"/>
              </a:lnSpc>
              <a:buFontTx/>
              <a:buNone/>
            </a:pPr>
            <a:endParaRPr lang="en-AU" altLang="zh-CN" sz="2000" b="1" u="sng" dirty="0" smtClean="0">
              <a:latin typeface="Arial" pitchFamily="34" charset="0"/>
              <a:ea typeface="SimSun" pitchFamily="2" charset="-122"/>
              <a:cs typeface="Arial" pitchFamily="34" charset="0"/>
            </a:endParaRPr>
          </a:p>
          <a:p>
            <a:pPr algn="thaiDist" eaLnBrk="1" hangingPunct="1">
              <a:lnSpc>
                <a:spcPct val="80000"/>
              </a:lnSpc>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Instructions:</a:t>
            </a:r>
          </a:p>
          <a:p>
            <a:pPr algn="thaiDist" eaLnBrk="1" hangingPunct="1">
              <a:lnSpc>
                <a:spcPct val="80000"/>
              </a:lnSpc>
              <a:buFont typeface="Wingdings" pitchFamily="2" charset="2"/>
              <a:buNone/>
            </a:pPr>
            <a:r>
              <a:rPr lang="en-AU" altLang="zh-CN" sz="2000" dirty="0" smtClean="0">
                <a:solidFill>
                  <a:srgbClr val="000066"/>
                </a:solidFill>
                <a:latin typeface="Arial" pitchFamily="34" charset="0"/>
                <a:ea typeface="SimSun" pitchFamily="2" charset="-122"/>
                <a:cs typeface="Arial" pitchFamily="34" charset="0"/>
              </a:rPr>
              <a:t>   	Check for appropriate quantity of emergency. Check their condition if possible</a:t>
            </a:r>
          </a:p>
          <a:p>
            <a:pPr algn="thaiDist" eaLnBrk="1" hangingPunct="1">
              <a:lnSpc>
                <a:spcPct val="80000"/>
              </a:lnSpc>
              <a:buFont typeface="Wingdings" pitchFamily="2" charset="2"/>
              <a:buNone/>
            </a:pPr>
            <a:r>
              <a:rPr lang="en-AU" altLang="zh-CN" sz="2000" dirty="0" smtClean="0">
                <a:solidFill>
                  <a:srgbClr val="FF3300"/>
                </a:solidFill>
                <a:latin typeface="Arial" pitchFamily="34" charset="0"/>
                <a:ea typeface="SimSun" pitchFamily="2" charset="-122"/>
                <a:cs typeface="Arial" pitchFamily="34" charset="0"/>
              </a:rPr>
              <a:t>  	</a:t>
            </a:r>
            <a:r>
              <a:rPr lang="en-AU"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lnSpc>
                <a:spcPct val="80000"/>
              </a:lnSpc>
              <a:buFont typeface="Wingdings" pitchFamily="2" charset="2"/>
              <a:buNone/>
            </a:pPr>
            <a:r>
              <a:rPr lang="en-AU" altLang="zh-CN" sz="2000" dirty="0" smtClean="0">
                <a:latin typeface="Arial" pitchFamily="34" charset="0"/>
                <a:ea typeface="SimSun" pitchFamily="2" charset="-122"/>
                <a:cs typeface="Arial" pitchFamily="34" charset="0"/>
              </a:rPr>
              <a:t>   	</a:t>
            </a:r>
            <a:r>
              <a:rPr lang="en-AU" sz="2000" dirty="0" smtClean="0">
                <a:latin typeface="Arial" pitchFamily="34" charset="0"/>
                <a:cs typeface="Arial" pitchFamily="34" charset="0"/>
              </a:rPr>
              <a:t>Annex 6, Part I, 6.10; and Part III, Section II, 4.4.2</a:t>
            </a:r>
            <a:endParaRPr lang="th-TH" sz="2000" dirty="0" smtClean="0">
              <a:latin typeface="Arial" pitchFamily="34" charset="0"/>
              <a:cs typeface="Angsana New" pitchFamily="18" charset="-34"/>
            </a:endParaRPr>
          </a:p>
          <a:p>
            <a:pPr algn="thaiDist" eaLnBrk="1" hangingPunct="1">
              <a:lnSpc>
                <a:spcPct val="80000"/>
              </a:lnSpc>
              <a:buFont typeface="Wingdings" pitchFamily="2" charset="2"/>
              <a:buNone/>
            </a:pPr>
            <a:r>
              <a:rPr lang="th-TH" sz="2000" dirty="0" smtClean="0">
                <a:latin typeface="Arial" pitchFamily="34" charset="0"/>
                <a:cs typeface="Angsana New" pitchFamily="18" charset="-34"/>
              </a:rPr>
              <a:t>	</a:t>
            </a:r>
            <a:r>
              <a:rPr lang="en-US" sz="2000" u="sng" dirty="0" smtClean="0">
                <a:solidFill>
                  <a:srgbClr val="FF3300"/>
                </a:solidFill>
                <a:latin typeface="Arial" pitchFamily="34" charset="0"/>
                <a:cs typeface="Arial" pitchFamily="34" charset="0"/>
              </a:rPr>
              <a:t>Seriousness:</a:t>
            </a:r>
            <a:endParaRPr lang="th-TH" sz="2000" u="sng" dirty="0" smtClean="0">
              <a:solidFill>
                <a:srgbClr val="FF3300"/>
              </a:solidFill>
              <a:latin typeface="Arial" pitchFamily="34" charset="0"/>
              <a:cs typeface="Angsana New" pitchFamily="18" charset="-34"/>
            </a:endParaRPr>
          </a:p>
          <a:p>
            <a:pPr algn="thaiDist" eaLnBrk="1" hangingPunct="1">
              <a:lnSpc>
                <a:spcPct val="80000"/>
              </a:lnSpc>
              <a:buFont typeface="Wingdings" pitchFamily="2" charset="2"/>
              <a:buNone/>
            </a:pPr>
            <a:r>
              <a:rPr lang="th-TH" sz="2000" b="1" dirty="0" smtClean="0">
                <a:latin typeface="Arial" pitchFamily="34" charset="0"/>
                <a:cs typeface="Angsana New" pitchFamily="18" charset="-34"/>
              </a:rPr>
              <a:t>	</a:t>
            </a:r>
            <a:r>
              <a:rPr lang="en-US" sz="2000" b="1" dirty="0" smtClean="0">
                <a:latin typeface="Arial" pitchFamily="34" charset="0"/>
                <a:cs typeface="Arial" pitchFamily="34" charset="0"/>
              </a:rPr>
              <a:t>Minor:</a:t>
            </a:r>
            <a:r>
              <a:rPr lang="en-US" sz="2000" dirty="0" smtClean="0">
                <a:latin typeface="Arial" pitchFamily="34" charset="0"/>
                <a:cs typeface="Arial" pitchFamily="34" charset="0"/>
              </a:rPr>
              <a:t> Only one available</a:t>
            </a:r>
          </a:p>
          <a:p>
            <a:pPr algn="thaiDist" eaLnBrk="1" hangingPunct="1">
              <a:lnSpc>
                <a:spcPct val="80000"/>
              </a:lnSpc>
              <a:buFont typeface="Wingdings" pitchFamily="2" charset="2"/>
              <a:buNone/>
            </a:pPr>
            <a:r>
              <a:rPr lang="en-US" sz="2000" b="1" dirty="0" smtClean="0">
                <a:latin typeface="Arial" pitchFamily="34" charset="0"/>
                <a:cs typeface="Arial" pitchFamily="34" charset="0"/>
              </a:rPr>
              <a:t>	Significant:</a:t>
            </a:r>
            <a:r>
              <a:rPr lang="en-US" sz="2000" dirty="0" smtClean="0">
                <a:latin typeface="Arial" pitchFamily="34" charset="0"/>
                <a:cs typeface="Arial" pitchFamily="34" charset="0"/>
              </a:rPr>
              <a:t> Weak battery</a:t>
            </a:r>
          </a:p>
          <a:p>
            <a:pPr algn="thaiDist" eaLnBrk="1" hangingPunct="1">
              <a:lnSpc>
                <a:spcPct val="80000"/>
              </a:lnSpc>
              <a:buFont typeface="Wingdings" pitchFamily="2" charset="2"/>
              <a:buNone/>
            </a:pPr>
            <a:r>
              <a:rPr lang="en-US" sz="2000" b="1" dirty="0" smtClean="0">
                <a:latin typeface="Arial" pitchFamily="34" charset="0"/>
                <a:cs typeface="Arial" pitchFamily="34" charset="0"/>
              </a:rPr>
              <a:t>	Major:</a:t>
            </a:r>
            <a:r>
              <a:rPr lang="en-US" sz="2000" dirty="0" smtClean="0">
                <a:latin typeface="Arial" pitchFamily="34" charset="0"/>
                <a:cs typeface="Arial" pitchFamily="34" charset="0"/>
              </a:rPr>
              <a:t> Not in cockpit or unserviceable</a:t>
            </a:r>
          </a:p>
        </p:txBody>
      </p:sp>
      <p:sp>
        <p:nvSpPr>
          <p:cNvPr id="5" name="Rectangle 2"/>
          <p:cNvSpPr>
            <a:spLocks noChangeArrowheads="1"/>
          </p:cNvSpPr>
          <p:nvPr/>
        </p:nvSpPr>
        <p:spPr bwMode="auto">
          <a:xfrm>
            <a:off x="381000" y="260648"/>
            <a:ext cx="8229600" cy="536575"/>
          </a:xfrm>
          <a:prstGeom prst="rect">
            <a:avLst/>
          </a:prstGeom>
          <a:noFill/>
          <a:ln w="9525">
            <a:noFill/>
            <a:miter lim="800000"/>
            <a:headEnd/>
            <a:tailEnd/>
          </a:ln>
        </p:spPr>
        <p:txBody>
          <a:bodyPr/>
          <a:lstStyle/>
          <a:p>
            <a:pPr algn="ctr"/>
            <a:r>
              <a:rPr lang="en-US" sz="3200" b="1" i="1" dirty="0">
                <a:solidFill>
                  <a:schemeClr val="accent1">
                    <a:lumMod val="75000"/>
                  </a:schemeClr>
                </a:solidFill>
              </a:rPr>
              <a:t>A – Flight Deck</a:t>
            </a:r>
            <a:endParaRPr lang="th-TH" sz="3200" b="1" i="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G:\OACI\IDISR\IDISR 2011\Fotos Modulo 5\IMG_6508.JPG"/>
          <p:cNvPicPr>
            <a:picLocks noChangeAspect="1" noChangeArrowheads="1"/>
          </p:cNvPicPr>
          <p:nvPr/>
        </p:nvPicPr>
        <p:blipFill>
          <a:blip r:embed="rId3" cstate="print"/>
          <a:srcRect/>
          <a:stretch>
            <a:fillRect/>
          </a:stretch>
        </p:blipFill>
        <p:spPr bwMode="auto">
          <a:xfrm>
            <a:off x="1043608" y="836712"/>
            <a:ext cx="6984776" cy="5238582"/>
          </a:xfrm>
          <a:prstGeom prst="rect">
            <a:avLst/>
          </a:prstGeom>
          <a:noFill/>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66800" y="2871790"/>
            <a:ext cx="7010400" cy="1485904"/>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800" b="1" i="1" u="none" strike="noStrike" kern="1200" cap="none" spc="0" normalizeH="0" baseline="0" noProof="0" dirty="0" smtClean="0">
              <a:ln>
                <a:noFill/>
              </a:ln>
              <a:solidFill>
                <a:srgbClr val="0033CC"/>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1400" b="1" i="1" u="none" strike="noStrike" kern="1200" cap="none" spc="0" normalizeH="0" baseline="0" noProof="0" dirty="0" smtClean="0">
              <a:ln>
                <a:noFill/>
              </a:ln>
              <a:solidFill>
                <a:srgbClr val="0033CC"/>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r>
              <a:rPr kumimoji="0" lang="en-US" sz="4000" b="1" i="1" u="none" strike="noStrike" kern="1200" cap="none" spc="0" normalizeH="0" baseline="0" dirty="0" smtClean="0">
                <a:ln>
                  <a:noFill/>
                </a:ln>
                <a:solidFill>
                  <a:schemeClr val="bg1"/>
                </a:solidFill>
                <a:effectLst/>
                <a:uLnTx/>
                <a:uFillTx/>
                <a:latin typeface="+mn-lt"/>
                <a:ea typeface="+mn-ea"/>
                <a:cs typeface="+mn-cs"/>
              </a:rPr>
              <a:t>Preguntas por favor</a:t>
            </a:r>
            <a:endParaRPr kumimoji="0" lang="en-US" sz="4000" b="1" i="1"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1538" y="2571744"/>
            <a:ext cx="7010400" cy="242889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800" b="1" i="1" u="none" strike="noStrike" kern="1200" cap="none" spc="0" normalizeH="0" baseline="0" noProof="0" dirty="0" smtClean="0">
              <a:ln>
                <a:noFill/>
              </a:ln>
              <a:solidFill>
                <a:srgbClr val="0033CC"/>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800" b="1" i="1" u="none" strike="noStrike" kern="1200" cap="none" spc="0" normalizeH="0" baseline="0" noProof="0" dirty="0" smtClean="0">
              <a:ln>
                <a:noFill/>
              </a:ln>
              <a:solidFill>
                <a:srgbClr val="0033CC"/>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r>
              <a:rPr kumimoji="0" lang="en-US" sz="3200" i="1" u="none" strike="noStrike" kern="1200" cap="none" spc="0" normalizeH="0" baseline="0" dirty="0" smtClean="0">
                <a:ln>
                  <a:noFill/>
                </a:ln>
                <a:solidFill>
                  <a:schemeClr val="bg1"/>
                </a:solidFill>
                <a:effectLst/>
                <a:uLnTx/>
                <a:uFillTx/>
                <a:latin typeface="+mn-lt"/>
                <a:ea typeface="+mn-ea"/>
                <a:cs typeface="+mn-cs"/>
              </a:rPr>
              <a:t>Charles Robles</a:t>
            </a:r>
          </a:p>
          <a:p>
            <a:pPr marL="0" marR="0" lvl="0" indent="0" algn="ctr" defTabSz="914400" rtl="0" eaLnBrk="0" fontAlgn="base" latinLnBrk="0" hangingPunct="0">
              <a:lnSpc>
                <a:spcPct val="80000"/>
              </a:lnSpc>
              <a:spcBef>
                <a:spcPct val="20000"/>
              </a:spcBef>
              <a:spcAft>
                <a:spcPct val="0"/>
              </a:spcAft>
              <a:buClrTx/>
              <a:buSzTx/>
              <a:buFontTx/>
              <a:buNone/>
              <a:tabLst/>
              <a:defRPr/>
            </a:pPr>
            <a:r>
              <a:rPr lang="en-US" sz="2800" i="1" noProof="0" dirty="0" smtClean="0">
                <a:solidFill>
                  <a:schemeClr val="bg1"/>
                </a:solidFill>
                <a:latin typeface="+mn-lt"/>
              </a:rPr>
              <a:t>Inspector de Aeronavegabilidad</a:t>
            </a:r>
          </a:p>
          <a:p>
            <a:pPr marL="0" marR="0" lvl="0" indent="0" algn="ctr" defTabSz="914400" rtl="0" eaLnBrk="0" fontAlgn="base" latinLnBrk="0" hangingPunct="0">
              <a:lnSpc>
                <a:spcPct val="80000"/>
              </a:lnSpc>
              <a:spcBef>
                <a:spcPct val="20000"/>
              </a:spcBef>
              <a:spcAft>
                <a:spcPct val="0"/>
              </a:spcAft>
              <a:buClrTx/>
              <a:buSzTx/>
              <a:buFontTx/>
              <a:buNone/>
              <a:tabLst/>
              <a:defRPr/>
            </a:pPr>
            <a:r>
              <a:rPr lang="en-US" sz="2800" i="1" dirty="0" smtClean="0">
                <a:solidFill>
                  <a:schemeClr val="bg1"/>
                </a:solidFill>
                <a:latin typeface="+mn-lt"/>
              </a:rPr>
              <a:t>DGAC del </a:t>
            </a:r>
            <a:r>
              <a:rPr lang="es-PE" sz="2800" i="1" dirty="0" smtClean="0">
                <a:solidFill>
                  <a:schemeClr val="bg1"/>
                </a:solidFill>
                <a:latin typeface="+mn-lt"/>
              </a:rPr>
              <a:t>Perú</a:t>
            </a:r>
          </a:p>
          <a:p>
            <a:pPr marL="0" marR="0" lvl="0" indent="0" algn="ctr" defTabSz="914400" rtl="0" eaLnBrk="0" fontAlgn="base" latinLnBrk="0" hangingPunct="0">
              <a:lnSpc>
                <a:spcPct val="80000"/>
              </a:lnSpc>
              <a:spcBef>
                <a:spcPct val="20000"/>
              </a:spcBef>
              <a:spcAft>
                <a:spcPct val="0"/>
              </a:spcAft>
              <a:buClrTx/>
              <a:buSzTx/>
              <a:buFontTx/>
              <a:buNone/>
              <a:tabLst/>
              <a:defRPr/>
            </a:pPr>
            <a:r>
              <a:rPr lang="en-US" sz="2800" i="1" noProof="0" dirty="0" smtClean="0">
                <a:solidFill>
                  <a:schemeClr val="bg1"/>
                </a:solidFill>
                <a:latin typeface="+mn-lt"/>
              </a:rPr>
              <a:t>chrobles@mintc.gob.pe</a:t>
            </a:r>
          </a:p>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n-US" sz="2800" b="1" i="1"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iagram group"/>
          <p:cNvGrpSpPr/>
          <p:nvPr/>
        </p:nvGrpSpPr>
        <p:grpSpPr>
          <a:xfrm>
            <a:off x="2516843" y="1485900"/>
            <a:ext cx="4110314" cy="3886200"/>
            <a:chOff x="3200395" y="0"/>
            <a:chExt cx="4110314" cy="3886200"/>
          </a:xfrm>
          <a:scene3d>
            <a:camera prst="perspectiveRelaxed">
              <a:rot lat="19149996" lon="20104178" rev="1577324"/>
            </a:camera>
            <a:lightRig rig="soft" dir="t"/>
            <a:backdrop>
              <a:anchor x="0" y="0" z="-210000"/>
              <a:norm dx="0" dy="0" dz="914400"/>
              <a:up dx="0" dy="914400" dz="0"/>
            </a:backdrop>
          </a:scene3d>
        </p:grpSpPr>
        <p:grpSp>
          <p:nvGrpSpPr>
            <p:cNvPr id="5" name="Group 4"/>
            <p:cNvGrpSpPr/>
            <p:nvPr/>
          </p:nvGrpSpPr>
          <p:grpSpPr>
            <a:xfrm>
              <a:off x="3200395" y="0"/>
              <a:ext cx="4110314" cy="3886200"/>
              <a:chOff x="3200395" y="0"/>
              <a:chExt cx="4110314" cy="3886200"/>
            </a:xfrm>
          </p:grpSpPr>
          <p:sp>
            <p:nvSpPr>
              <p:cNvPr id="6" name="Rounded Rectangle 5"/>
              <p:cNvSpPr/>
              <p:nvPr/>
            </p:nvSpPr>
            <p:spPr>
              <a:xfrm>
                <a:off x="3200395" y="0"/>
                <a:ext cx="4110314" cy="3886200"/>
              </a:xfrm>
              <a:prstGeom prst="roundRect">
                <a:avLst/>
              </a:prstGeom>
              <a:sp3d extrusionH="152250" prstMaterial="matte">
                <a:bevelT w="165100" prst="coolSlant"/>
              </a:sp3d>
            </p:spPr>
            <p:style>
              <a:lnRef idx="0">
                <a:schemeClr val="lt1">
                  <a:hueOff val="0"/>
                  <a:satOff val="0"/>
                  <a:lumOff val="0"/>
                  <a:alphaOff val="0"/>
                </a:schemeClr>
              </a:lnRef>
              <a:fillRef idx="1">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sp>
          <p:sp>
            <p:nvSpPr>
              <p:cNvPr id="8" name="Rounded Rectangle 4"/>
              <p:cNvSpPr/>
              <p:nvPr/>
            </p:nvSpPr>
            <p:spPr>
              <a:xfrm>
                <a:off x="3390104" y="189709"/>
                <a:ext cx="3730896" cy="35067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4790" tIns="112395" rIns="224790" bIns="112395" numCol="1" spcCol="1270" anchor="ctr" anchorCtr="0">
                <a:noAutofit/>
                <a:sp3d extrusionH="28000" prstMaterial="matte"/>
              </a:bodyPr>
              <a:lstStyle/>
              <a:p>
                <a:pPr lvl="0" algn="ctr" defTabSz="2622550" rtl="0">
                  <a:lnSpc>
                    <a:spcPct val="90000"/>
                  </a:lnSpc>
                  <a:spcBef>
                    <a:spcPct val="0"/>
                  </a:spcBef>
                  <a:spcAft>
                    <a:spcPct val="35000"/>
                  </a:spcAft>
                </a:pPr>
                <a:r>
                  <a:rPr lang="es-PE" sz="5900" b="1" kern="1200" noProof="0" dirty="0" smtClean="0"/>
                  <a:t>Gracias por su atención</a:t>
                </a:r>
                <a:endParaRPr lang="es-PE" sz="5900" b="1" kern="1200" noProof="0" dirty="0"/>
              </a:p>
            </p:txBody>
          </p:sp>
        </p:grpSp>
      </p:gr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46856" y="260648"/>
            <a:ext cx="8229600" cy="536575"/>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3200" b="1" i="1" dirty="0" smtClean="0">
                <a:solidFill>
                  <a:schemeClr val="accent1">
                    <a:lumMod val="75000"/>
                  </a:schemeClr>
                </a:solidFill>
                <a:latin typeface="Arial" pitchFamily="34" charset="0"/>
                <a:cs typeface="Arial" pitchFamily="34" charset="0"/>
              </a:rPr>
              <a:t>A – Flight Deck</a:t>
            </a:r>
            <a:endParaRPr lang="th-TH" sz="3200" b="1" i="1" dirty="0" smtClean="0">
              <a:solidFill>
                <a:schemeClr val="accent1">
                  <a:lumMod val="75000"/>
                </a:schemeClr>
              </a:solidFill>
              <a:latin typeface="Arial" pitchFamily="34" charset="0"/>
            </a:endParaRPr>
          </a:p>
        </p:txBody>
      </p:sp>
      <p:sp>
        <p:nvSpPr>
          <p:cNvPr id="9219" name="Rectangle 3"/>
          <p:cNvSpPr>
            <a:spLocks noGrp="1" noChangeArrowheads="1"/>
          </p:cNvSpPr>
          <p:nvPr>
            <p:ph type="body" idx="1"/>
          </p:nvPr>
        </p:nvSpPr>
        <p:spPr bwMode="auto">
          <a:xfrm>
            <a:off x="381000" y="1628775"/>
            <a:ext cx="8229600" cy="4032250"/>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buFontTx/>
              <a:buNone/>
            </a:pPr>
            <a:r>
              <a:rPr lang="en-AU" sz="2000" b="1" dirty="0" smtClean="0">
                <a:latin typeface="Arial" pitchFamily="34" charset="0"/>
                <a:cs typeface="Arial" pitchFamily="34" charset="0"/>
              </a:rPr>
              <a:t>A1. General Condition</a:t>
            </a:r>
          </a:p>
          <a:p>
            <a:pPr algn="thaiDist" eaLnBrk="1" hangingPunct="1">
              <a:buFont typeface="Wingdings" pitchFamily="2" charset="2"/>
              <a:buNone/>
            </a:pPr>
            <a:r>
              <a:rPr lang="en-AU" sz="2000" dirty="0" smtClean="0">
                <a:latin typeface="Arial" pitchFamily="34" charset="0"/>
                <a:cs typeface="Arial" pitchFamily="34" charset="0"/>
              </a:rPr>
              <a:t>	</a:t>
            </a:r>
            <a:r>
              <a:rPr lang="en-AU" sz="2000" u="sng" dirty="0" smtClean="0">
                <a:solidFill>
                  <a:srgbClr val="FF3300"/>
                </a:solidFill>
                <a:latin typeface="Arial" pitchFamily="34" charset="0"/>
                <a:cs typeface="Arial" pitchFamily="34" charset="0"/>
              </a:rPr>
              <a:t>Instructions:</a:t>
            </a:r>
          </a:p>
          <a:p>
            <a:pPr eaLnBrk="1" hangingPunct="1">
              <a:buFont typeface="Wingdings" pitchFamily="2" charset="2"/>
              <a:buNone/>
            </a:pPr>
            <a:r>
              <a:rPr lang="en-AU" sz="2000" dirty="0" smtClean="0">
                <a:latin typeface="Arial" pitchFamily="34" charset="0"/>
                <a:cs typeface="Arial" pitchFamily="34" charset="0"/>
              </a:rPr>
              <a:t>	</a:t>
            </a:r>
            <a:r>
              <a:rPr lang="en-AU" sz="2000" dirty="0" smtClean="0">
                <a:solidFill>
                  <a:schemeClr val="accent1">
                    <a:lumMod val="75000"/>
                  </a:schemeClr>
                </a:solidFill>
                <a:latin typeface="Arial" pitchFamily="34" charset="0"/>
                <a:cs typeface="Arial" pitchFamily="34" charset="0"/>
              </a:rPr>
              <a:t>Check cleanliness, tidiness and general condition</a:t>
            </a:r>
            <a:endParaRPr lang="en-AU" sz="2000" u="sng" dirty="0" smtClean="0">
              <a:solidFill>
                <a:schemeClr val="accent1">
                  <a:lumMod val="75000"/>
                </a:schemeClr>
              </a:solidFill>
              <a:latin typeface="Arial" pitchFamily="34" charset="0"/>
              <a:cs typeface="Arial" pitchFamily="34" charset="0"/>
            </a:endParaRPr>
          </a:p>
          <a:p>
            <a:pPr eaLnBrk="1" hangingPunct="1">
              <a:buFont typeface="Wingdings" pitchFamily="2" charset="2"/>
              <a:buNone/>
            </a:pPr>
            <a:r>
              <a:rPr lang="en-AU" sz="2000" dirty="0" smtClean="0">
                <a:latin typeface="Arial" pitchFamily="34" charset="0"/>
                <a:cs typeface="Arial" pitchFamily="34" charset="0"/>
              </a:rPr>
              <a:t>	</a:t>
            </a:r>
            <a:r>
              <a:rPr lang="en-AU" sz="2000" u="sng" dirty="0" smtClean="0">
                <a:solidFill>
                  <a:srgbClr val="FF3300"/>
                </a:solidFill>
                <a:latin typeface="Arial" pitchFamily="34" charset="0"/>
                <a:cs typeface="Arial" pitchFamily="34" charset="0"/>
              </a:rPr>
              <a:t>References:</a:t>
            </a:r>
            <a:endParaRPr lang="en-AU" sz="2000" dirty="0" smtClean="0">
              <a:solidFill>
                <a:srgbClr val="FF3300"/>
              </a:solidFill>
              <a:latin typeface="Arial" pitchFamily="34" charset="0"/>
              <a:cs typeface="Arial" pitchFamily="34" charset="0"/>
            </a:endParaRPr>
          </a:p>
          <a:p>
            <a:pPr eaLnBrk="1" hangingPunct="1">
              <a:buFont typeface="Wingdings" pitchFamily="2" charset="2"/>
              <a:buNone/>
            </a:pPr>
            <a:r>
              <a:rPr lang="en-AU" sz="2000" dirty="0" smtClean="0">
                <a:latin typeface="Arial" pitchFamily="34" charset="0"/>
                <a:cs typeface="Arial" pitchFamily="34" charset="0"/>
              </a:rPr>
              <a:t>	Nil</a:t>
            </a:r>
          </a:p>
          <a:p>
            <a:pPr eaLnBrk="1" hangingPunct="1">
              <a:buFont typeface="Wingdings" pitchFamily="2" charset="2"/>
              <a:buNone/>
            </a:pPr>
            <a:r>
              <a:rPr lang="en-US" altLang="zh-CN" sz="2000" dirty="0" smtClean="0">
                <a:latin typeface="Arial" pitchFamily="34" charset="0"/>
                <a:ea typeface="SimSun" pitchFamily="2" charset="-122"/>
                <a:cs typeface="Arial" pitchFamily="34" charset="0"/>
              </a:rPr>
              <a:t>	</a:t>
            </a:r>
            <a:r>
              <a:rPr lang="en-US" altLang="zh-CN" sz="2000" u="sng" dirty="0" smtClean="0">
                <a:solidFill>
                  <a:srgbClr val="FF3300"/>
                </a:solidFill>
                <a:latin typeface="Arial" pitchFamily="34" charset="0"/>
                <a:ea typeface="SimSun" pitchFamily="2" charset="-122"/>
                <a:cs typeface="Arial" pitchFamily="34" charset="0"/>
              </a:rPr>
              <a:t>Seriousness:</a:t>
            </a:r>
          </a:p>
          <a:p>
            <a:pPr eaLnBrk="1" hangingPunct="1">
              <a:buFont typeface="Wingdings" pitchFamily="2" charset="2"/>
              <a:buNone/>
            </a:pPr>
            <a:r>
              <a:rPr lang="en-US" altLang="zh-CN" sz="2000" dirty="0" smtClean="0">
                <a:latin typeface="Arial" pitchFamily="34" charset="0"/>
                <a:ea typeface="SimSun" pitchFamily="2" charset="-122"/>
                <a:cs typeface="Arial" pitchFamily="34" charset="0"/>
              </a:rPr>
              <a:t>	</a:t>
            </a:r>
            <a:r>
              <a:rPr lang="en-US" altLang="zh-CN" sz="2000" b="1" dirty="0" smtClean="0">
                <a:latin typeface="Arial" pitchFamily="34" charset="0"/>
                <a:ea typeface="SimSun" pitchFamily="2" charset="-122"/>
                <a:cs typeface="Arial" pitchFamily="34" charset="0"/>
              </a:rPr>
              <a:t>Minor:</a:t>
            </a:r>
            <a:r>
              <a:rPr lang="en-US" altLang="zh-CN" sz="2000" dirty="0" smtClean="0">
                <a:latin typeface="Arial" pitchFamily="34" charset="0"/>
                <a:ea typeface="SimSun" pitchFamily="2" charset="-122"/>
                <a:cs typeface="Arial" pitchFamily="34" charset="0"/>
              </a:rPr>
              <a:t> Dirty and untidy</a:t>
            </a:r>
          </a:p>
          <a:p>
            <a:pPr eaLnBrk="1" hangingPunct="1">
              <a:buFont typeface="Wingdings" pitchFamily="2" charset="2"/>
              <a:buNone/>
            </a:pPr>
            <a:r>
              <a:rPr lang="en-US" altLang="zh-CN" sz="2000" dirty="0" smtClean="0">
                <a:latin typeface="Arial" pitchFamily="34" charset="0"/>
                <a:ea typeface="SimSun" pitchFamily="2" charset="-122"/>
                <a:cs typeface="Arial" pitchFamily="34" charset="0"/>
              </a:rPr>
              <a:t>	</a:t>
            </a:r>
            <a:r>
              <a:rPr lang="en-US" altLang="zh-CN" sz="2000" b="1" dirty="0" smtClean="0">
                <a:latin typeface="Arial" pitchFamily="34" charset="0"/>
                <a:ea typeface="SimSun" pitchFamily="2" charset="-122"/>
                <a:cs typeface="Arial" pitchFamily="34" charset="0"/>
              </a:rPr>
              <a:t>Major:</a:t>
            </a:r>
            <a:r>
              <a:rPr lang="en-US" altLang="zh-CN" sz="2000" dirty="0" smtClean="0">
                <a:latin typeface="Arial" pitchFamily="34" charset="0"/>
                <a:ea typeface="SimSun" pitchFamily="2" charset="-122"/>
                <a:cs typeface="Arial" pitchFamily="34" charset="0"/>
              </a:rPr>
              <a:t> Large unsecured objects (e.g. cargo or baggage) / Unserviceable flight crew seats  </a:t>
            </a:r>
            <a:endParaRPr lang="th-TH" sz="2000" dirty="0" smtClean="0">
              <a:latin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cstate="print"/>
          <a:srcRect/>
          <a:stretch>
            <a:fillRect/>
          </a:stretch>
        </p:blipFill>
        <p:spPr bwMode="auto">
          <a:xfrm>
            <a:off x="1223963" y="938213"/>
            <a:ext cx="6694487" cy="4981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60648"/>
            <a:ext cx="8229600" cy="536575"/>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3200" b="1" i="1" dirty="0" smtClean="0">
                <a:solidFill>
                  <a:schemeClr val="accent1">
                    <a:lumMod val="75000"/>
                  </a:schemeClr>
                </a:solidFill>
                <a:latin typeface="Arial" pitchFamily="34" charset="0"/>
                <a:cs typeface="Arial" pitchFamily="34" charset="0"/>
              </a:rPr>
              <a:t>A – Flight Deck</a:t>
            </a:r>
            <a:endParaRPr lang="th-TH" sz="3200" b="1" i="1" dirty="0" smtClean="0">
              <a:solidFill>
                <a:schemeClr val="accent1">
                  <a:lumMod val="75000"/>
                </a:schemeClr>
              </a:solidFill>
              <a:latin typeface="Arial" pitchFamily="34" charset="0"/>
            </a:endParaRPr>
          </a:p>
        </p:txBody>
      </p:sp>
      <p:sp>
        <p:nvSpPr>
          <p:cNvPr id="11267" name="Rectangle 3"/>
          <p:cNvSpPr>
            <a:spLocks noGrp="1" noChangeArrowheads="1"/>
          </p:cNvSpPr>
          <p:nvPr>
            <p:ph type="body" idx="1"/>
          </p:nvPr>
        </p:nvSpPr>
        <p:spPr bwMode="auto">
          <a:xfrm>
            <a:off x="446856" y="1268760"/>
            <a:ext cx="8229600" cy="4824536"/>
          </a:xfrm>
          <a:noFill/>
          <a:ln>
            <a:miter lim="800000"/>
            <a:headEnd/>
            <a:tailEnd/>
          </a:ln>
        </p:spPr>
        <p:txBody>
          <a:bodyPr vert="horz" wrap="square" lIns="91440" tIns="45720" rIns="91440" bIns="45720" numCol="1" anchor="t" anchorCtr="0" compatLnSpc="1">
            <a:prstTxWarp prst="textNoShape">
              <a:avLst/>
            </a:prstTxWarp>
          </a:bodyPr>
          <a:lstStyle/>
          <a:p>
            <a:pPr algn="thaiDist" eaLnBrk="1" hangingPunct="1">
              <a:lnSpc>
                <a:spcPct val="80000"/>
              </a:lnSpc>
              <a:buNone/>
            </a:pPr>
            <a:r>
              <a:rPr lang="en-AU" sz="2000" b="1" dirty="0" smtClean="0">
                <a:latin typeface="Arial" pitchFamily="34" charset="0"/>
                <a:cs typeface="Arial" pitchFamily="34" charset="0"/>
              </a:rPr>
              <a:t>	A2. </a:t>
            </a:r>
            <a:r>
              <a:rPr lang="en-AU" sz="2000" b="1" u="sng" dirty="0" smtClean="0">
                <a:latin typeface="Arial" pitchFamily="34" charset="0"/>
                <a:cs typeface="Arial" pitchFamily="34" charset="0"/>
              </a:rPr>
              <a:t>Emergency Exit</a:t>
            </a:r>
          </a:p>
          <a:p>
            <a:pPr algn="thaiDist" eaLnBrk="1" hangingPunct="1">
              <a:lnSpc>
                <a:spcPct val="80000"/>
              </a:lnSpc>
              <a:buFontTx/>
              <a:buNone/>
            </a:pPr>
            <a:r>
              <a:rPr lang="en-US" altLang="zh-CN" sz="2000" dirty="0" smtClean="0">
                <a:solidFill>
                  <a:srgbClr val="FF3300"/>
                </a:solidFill>
                <a:latin typeface="Arial" pitchFamily="34" charset="0"/>
                <a:ea typeface="SimSun" pitchFamily="2" charset="-122"/>
                <a:cs typeface="Arial" pitchFamily="34" charset="0"/>
              </a:rPr>
              <a:t>    	</a:t>
            </a:r>
            <a:r>
              <a:rPr lang="en-US" altLang="zh-CN" sz="2000" u="sng" dirty="0" smtClean="0">
                <a:solidFill>
                  <a:srgbClr val="FF3300"/>
                </a:solidFill>
                <a:latin typeface="Arial" pitchFamily="34" charset="0"/>
                <a:ea typeface="SimSun" pitchFamily="2" charset="-122"/>
                <a:cs typeface="Arial" pitchFamily="34" charset="0"/>
              </a:rPr>
              <a:t>Instructions: </a:t>
            </a:r>
          </a:p>
          <a:p>
            <a:pPr algn="thaiDist" eaLnBrk="1" hangingPunct="1">
              <a:lnSpc>
                <a:spcPct val="80000"/>
              </a:lnSpc>
              <a:buFont typeface="Wingdings" pitchFamily="2" charset="2"/>
              <a:buNone/>
            </a:pPr>
            <a:r>
              <a:rPr lang="en-US" altLang="zh-CN" sz="2000" dirty="0" smtClean="0">
                <a:solidFill>
                  <a:srgbClr val="000066"/>
                </a:solidFill>
                <a:latin typeface="Arial" pitchFamily="34" charset="0"/>
                <a:ea typeface="SimSun" pitchFamily="2" charset="-122"/>
                <a:cs typeface="Arial" pitchFamily="34" charset="0"/>
              </a:rPr>
              <a:t>	Check if in compliance with ICAO Standard and Recommended Practices.</a:t>
            </a:r>
          </a:p>
          <a:p>
            <a:pPr algn="thaiDist" eaLnBrk="1" hangingPunct="1">
              <a:lnSpc>
                <a:spcPct val="80000"/>
              </a:lnSpc>
              <a:buFont typeface="Wingdings" pitchFamily="2" charset="2"/>
              <a:buNone/>
            </a:pPr>
            <a:r>
              <a:rPr lang="en-US" altLang="zh-CN" sz="2000" dirty="0" smtClean="0">
                <a:solidFill>
                  <a:srgbClr val="FF3300"/>
                </a:solidFill>
                <a:latin typeface="Arial" pitchFamily="34" charset="0"/>
                <a:ea typeface="SimSun" pitchFamily="2" charset="-122"/>
                <a:cs typeface="Arial" pitchFamily="34" charset="0"/>
              </a:rPr>
              <a:t>    	</a:t>
            </a:r>
            <a:r>
              <a:rPr lang="en-US" altLang="zh-CN" sz="2000" u="sng" dirty="0" smtClean="0">
                <a:solidFill>
                  <a:srgbClr val="FF3300"/>
                </a:solidFill>
                <a:latin typeface="Arial" pitchFamily="34" charset="0"/>
                <a:ea typeface="SimSun" pitchFamily="2" charset="-122"/>
                <a:cs typeface="Arial" pitchFamily="34" charset="0"/>
              </a:rPr>
              <a:t>References:</a:t>
            </a:r>
          </a:p>
          <a:p>
            <a:pPr algn="thaiDist" eaLnBrk="1" hangingPunct="1">
              <a:lnSpc>
                <a:spcPct val="80000"/>
              </a:lnSpc>
              <a:buFont typeface="Wingdings" pitchFamily="2" charset="2"/>
              <a:buNone/>
            </a:pPr>
            <a:r>
              <a:rPr lang="en-AU" sz="2000" dirty="0" smtClean="0">
                <a:latin typeface="Arial" pitchFamily="34" charset="0"/>
                <a:cs typeface="Arial" pitchFamily="34" charset="0"/>
              </a:rPr>
              <a:t>	Annex 8, 4.1.7 - Emergency landing provisions</a:t>
            </a:r>
          </a:p>
          <a:p>
            <a:pPr eaLnBrk="1" hangingPunct="1">
              <a:lnSpc>
                <a:spcPct val="80000"/>
              </a:lnSpc>
              <a:buFont typeface="Wingdings" pitchFamily="2" charset="2"/>
              <a:buNone/>
            </a:pPr>
            <a:r>
              <a:rPr lang="en-US" sz="2000" dirty="0" smtClean="0">
                <a:latin typeface="Arial" pitchFamily="34" charset="0"/>
                <a:cs typeface="Arial" pitchFamily="34" charset="0"/>
              </a:rPr>
              <a:t>	</a:t>
            </a:r>
            <a:r>
              <a:rPr lang="en-US" sz="2000" i="1" dirty="0" smtClean="0">
                <a:latin typeface="Arial" pitchFamily="34" charset="0"/>
                <a:cs typeface="Arial" pitchFamily="34" charset="0"/>
              </a:rPr>
              <a:t>(Seat design, Evacuation, Number of exit and ditching.</a:t>
            </a:r>
          </a:p>
          <a:p>
            <a:pPr eaLnBrk="1" hangingPunct="1">
              <a:lnSpc>
                <a:spcPct val="80000"/>
              </a:lnSpc>
              <a:buFont typeface="Wingdings" pitchFamily="2" charset="2"/>
              <a:buNone/>
            </a:pPr>
            <a:r>
              <a:rPr lang="en-US" sz="2000" i="1" dirty="0" smtClean="0">
                <a:latin typeface="Arial" pitchFamily="34" charset="0"/>
                <a:cs typeface="Arial" pitchFamily="34" charset="0"/>
              </a:rPr>
              <a:t>	Generally designed standards of aircraft ensure as these requirements)</a:t>
            </a:r>
            <a:r>
              <a:rPr lang="en-US" sz="2000" dirty="0" smtClean="0">
                <a:latin typeface="Arial" pitchFamily="34" charset="0"/>
                <a:cs typeface="Arial" pitchFamily="34" charset="0"/>
              </a:rPr>
              <a:t>.</a:t>
            </a:r>
            <a:endParaRPr lang="th-TH" sz="2000" dirty="0" smtClean="0">
              <a:latin typeface="Arial" pitchFamily="34" charset="0"/>
              <a:cs typeface="Angsana New" pitchFamily="18" charset="-34"/>
            </a:endParaRPr>
          </a:p>
          <a:p>
            <a:pPr eaLnBrk="1" hangingPunct="1">
              <a:lnSpc>
                <a:spcPct val="80000"/>
              </a:lnSpc>
              <a:buFontTx/>
              <a:buNone/>
            </a:pPr>
            <a:r>
              <a:rPr lang="en-US" sz="2000" dirty="0" smtClean="0">
                <a:latin typeface="Arial" pitchFamily="34" charset="0"/>
                <a:cs typeface="Arial" pitchFamily="34" charset="0"/>
              </a:rPr>
              <a:t>	</a:t>
            </a:r>
            <a:r>
              <a:rPr lang="en-US" sz="2000" u="sng" dirty="0" smtClean="0">
                <a:solidFill>
                  <a:srgbClr val="FF3300"/>
                </a:solidFill>
                <a:latin typeface="Arial" pitchFamily="34" charset="0"/>
                <a:cs typeface="Arial" pitchFamily="34" charset="0"/>
              </a:rPr>
              <a:t>Seriousness:</a:t>
            </a:r>
          </a:p>
          <a:p>
            <a:pPr eaLnBrk="1" hangingPunct="1">
              <a:lnSpc>
                <a:spcPct val="80000"/>
              </a:lnSpc>
              <a:buFontTx/>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Minor:</a:t>
            </a:r>
            <a:r>
              <a:rPr lang="en-US" sz="2000" dirty="0" smtClean="0">
                <a:latin typeface="Arial" pitchFamily="34" charset="0"/>
                <a:cs typeface="Arial" pitchFamily="34" charset="0"/>
              </a:rPr>
              <a:t> Not all exits are serviceable, but properly deferred in accordance with MEL provisions</a:t>
            </a:r>
          </a:p>
          <a:p>
            <a:pPr eaLnBrk="1" hangingPunct="1">
              <a:lnSpc>
                <a:spcPct val="80000"/>
              </a:lnSpc>
              <a:buFontTx/>
              <a:buNone/>
            </a:pPr>
            <a:r>
              <a:rPr lang="en-US" sz="2000" b="1" dirty="0" smtClean="0">
                <a:latin typeface="Arial" pitchFamily="34" charset="0"/>
                <a:cs typeface="Arial" pitchFamily="34" charset="0"/>
              </a:rPr>
              <a:t>	Significant:</a:t>
            </a:r>
            <a:r>
              <a:rPr lang="en-US" sz="2000" dirty="0" smtClean="0">
                <a:latin typeface="Arial" pitchFamily="34" charset="0"/>
                <a:cs typeface="Arial" pitchFamily="34" charset="0"/>
              </a:rPr>
              <a:t> Not all exits are serviceable and MEL provisions not applied.</a:t>
            </a:r>
          </a:p>
          <a:p>
            <a:pPr eaLnBrk="1" hangingPunct="1">
              <a:lnSpc>
                <a:spcPct val="80000"/>
              </a:lnSpc>
              <a:buFontTx/>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Major:</a:t>
            </a:r>
            <a:r>
              <a:rPr lang="en-US" sz="2000" dirty="0" smtClean="0">
                <a:latin typeface="Arial" pitchFamily="34" charset="0"/>
                <a:cs typeface="Arial" pitchFamily="34" charset="0"/>
              </a:rPr>
              <a:t> No emergency exits serviceable / no provisions in MEL for continued operation.</a:t>
            </a:r>
            <a:endParaRPr lang="th-TH" sz="2000" dirty="0" smtClean="0">
              <a:latin typeface="Arial" pitchFamily="34" charset="0"/>
              <a:cs typeface="Angsana New" pitchFamily="18" charset="-34"/>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Slide 8.jpg"/>
          <p:cNvPicPr>
            <a:picLocks noChangeAspect="1"/>
          </p:cNvPicPr>
          <p:nvPr/>
        </p:nvPicPr>
        <p:blipFill>
          <a:blip r:embed="rId3" cstate="print"/>
          <a:srcRect/>
          <a:stretch>
            <a:fillRect/>
          </a:stretch>
        </p:blipFill>
        <p:spPr bwMode="auto">
          <a:xfrm>
            <a:off x="1096963" y="1057275"/>
            <a:ext cx="6950075" cy="4743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UR" val="F220200;SW_BRT_ON=3;ATC_COM_KEY=ON"/>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Custom 7">
      <a:dk1>
        <a:sysClr val="windowText" lastClr="000000"/>
      </a:dk1>
      <a:lt1>
        <a:sysClr val="window" lastClr="FFFFFF"/>
      </a:lt1>
      <a:dk2>
        <a:srgbClr val="FFFFFF"/>
      </a:dk2>
      <a:lt2>
        <a:srgbClr val="EBDDC3"/>
      </a:lt2>
      <a:accent1>
        <a:srgbClr val="006699"/>
      </a:accent1>
      <a:accent2>
        <a:srgbClr val="AFCAC4"/>
      </a:accent2>
      <a:accent3>
        <a:srgbClr val="A5AB81"/>
      </a:accent3>
      <a:accent4>
        <a:srgbClr val="B2B2B2"/>
      </a:accent4>
      <a:accent5>
        <a:srgbClr val="7BA79D"/>
      </a:accent5>
      <a:accent6>
        <a:srgbClr val="968C8C"/>
      </a:accent6>
      <a:hlink>
        <a:srgbClr val="6FCC40"/>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101a94fc-4fb7-49fc-ab36-dbb3e9e3ccdb">12</Category>
    <Title1 xmlns="101a94fc-4fb7-49fc-ab36-dbb3e9e3ccdb">.</Title1>
    <DocumentName xmlns="101a94fc-4fb7-49fc-ab36-dbb3e9e3ccdb">Módulo 5-I Descripcion items evaluados.pptx</DocumentName>
    <ArchivedDocumentsProperties xmlns="101a94fc-4fb7-49fc-ab36-dbb3e9e3ccdb">9611</ArchivedDocumentsProperties>
    <acro xmlns="101a94fc-4fb7-49fc-ab36-dbb3e9e3ccdb">IDISR6</acro>
    <Revised xmlns="101a94fc-4fb7-49fc-ab36-dbb3e9e3ccdb">true</Revised>
    <PublishingExpirationDate xmlns="http://schemas.microsoft.com/sharepoint/v3" xsi:nil="true"/>
    <LongTitle xmlns="101a94fc-4fb7-49fc-ab36-dbb3e9e3ccdb">SH005 Módulo 5: Descripción de los ítems que son evaluados en las inspecciones en rampa(Parte I)</LongTitle>
    <cat xmlns="101a94fc-4fb7-49fc-ab36-dbb3e9e3ccdb">13. Presentation</cat>
    <Language xmlns="101a94fc-4fb7-49fc-ab36-dbb3e9e3ccdb">Spanish</Language>
    <aaa xmlns="101a94fc-4fb7-49fc-ab36-dbb3e9e3ccdb">false</aaa>
    <PublishingStartDate xmlns="http://schemas.microsoft.com/sharepoint/v3" xsi:nil="true"/>
    <Title2 xmlns="101a94fc-4fb7-49fc-ab36-dbb3e9e3ccdb">.</Title2>
    <a xmlns="101a94fc-4fb7-49fc-ab36-dbb3e9e3ccdb">443</a>
    <Presenter xmlns="101a94fc-4fb7-49fc-ab36-dbb3e9e3ccdb">Secretaría</Presenter>
    <CategoryOrder xmlns="101a94fc-4fb7-49fc-ab36-dbb3e9e3ccdb" xsi:nil="true"/>
  </documentManagement>
</p:properties>
</file>

<file path=customXml/itemProps1.xml><?xml version="1.0" encoding="utf-8"?>
<ds:datastoreItem xmlns:ds="http://schemas.openxmlformats.org/officeDocument/2006/customXml" ds:itemID="{F9D81DF4-E7AF-4B51-81D3-E8C0B05800D6}"/>
</file>

<file path=customXml/itemProps2.xml><?xml version="1.0" encoding="utf-8"?>
<ds:datastoreItem xmlns:ds="http://schemas.openxmlformats.org/officeDocument/2006/customXml" ds:itemID="{770603CE-4EC2-4276-A3A4-2D7CDDBBA462}"/>
</file>

<file path=customXml/itemProps3.xml><?xml version="1.0" encoding="utf-8"?>
<ds:datastoreItem xmlns:ds="http://schemas.openxmlformats.org/officeDocument/2006/customXml" ds:itemID="{D29480D1-1CDA-46BA-B640-7674EEC1370E}"/>
</file>

<file path=docProps/app.xml><?xml version="1.0" encoding="utf-8"?>
<Properties xmlns="http://schemas.openxmlformats.org/officeDocument/2006/extended-properties" xmlns:vt="http://schemas.openxmlformats.org/officeDocument/2006/docPropsVTypes">
  <Template/>
  <TotalTime>5495</TotalTime>
  <Words>848</Words>
  <Application>Microsoft Office PowerPoint</Application>
  <PresentationFormat>Presentación en pantalla (4:3)</PresentationFormat>
  <Paragraphs>410</Paragraphs>
  <Slides>59</Slides>
  <Notes>59</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59</vt:i4>
      </vt:variant>
    </vt:vector>
  </HeadingPairs>
  <TitlesOfParts>
    <vt:vector size="60" baseType="lpstr">
      <vt:lpstr>Intermedio</vt:lpstr>
      <vt:lpstr>Diapositiva 1</vt:lpstr>
      <vt:lpstr>Objetivo del Módulo 5</vt:lpstr>
      <vt:lpstr>Contenido</vt:lpstr>
      <vt:lpstr>Article 3 Civil and State aircraft</vt:lpstr>
      <vt:lpstr>Inspección en Rampa (Ramp Check)</vt:lpstr>
      <vt:lpstr>A – Flight Deck</vt:lpstr>
      <vt:lpstr>Diapositiva 7</vt:lpstr>
      <vt:lpstr>A – Flight Deck</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 </vt:lpstr>
      <vt:lpstr> </vt:lpstr>
      <vt:lpstr> </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SH005</dc:title>
  <dc:creator>mnakashima</dc:creator>
  <cp:lastModifiedBy>HP</cp:lastModifiedBy>
  <cp:revision>426</cp:revision>
  <dcterms:created xsi:type="dcterms:W3CDTF">2010-07-06T02:18:18Z</dcterms:created>
  <dcterms:modified xsi:type="dcterms:W3CDTF">2011-07-30T00:30:42Z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y fmtid="{D5CDD505-2E9C-101B-9397-08002B2CF9AE}" pid="3" name="WorkflowCreationPath">
    <vt:lpwstr>f4ee43e6-5d50-4592-8054-dac6973e101c,4;f4ee43e6-5d50-4592-8054-dac6973e101c,4;f4ee43e6-5d50-4592-8054-dac6973e101c,5;f4ee43e6-5d50-4592-8054-dac6973e101c,5;f4ee43e6-5d50-4592-8054-dac6973e101c,5;f4ee43e6-5d50-4592-8054-dac6973e101c,5;f4ee43e6-5d50-4592-8054-dac6973e101c,5;f4ee43e6-5d50-4592-8054-dac6973e101c,5;f4ee43e6-5d50-4592-8054-dac6973e101c,5;f4ee43e6-5d50-4592-8054-dac6973e101c,5;f4ee43e6-5d50-4592-8054-dac6973e101c,5;f4ee43e6-5d50-4592-8054-dac6973e101c,5;f4ee43e6-5d50-4592-8054-dac6973e101c,5;f4ee43e6-5d50-4592-8054-dac6973e101c,5;</vt:lpwstr>
  </property>
</Properties>
</file>