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diagrams/data1.xml" ContentType="application/vnd.openxmlformats-officedocument.drawingml.diagramData+xml"/>
  <Override PartName="/ppt/diagrams/data23.xml" ContentType="application/vnd.openxmlformats-officedocument.drawingml.diagramData+xml"/>
  <Override PartName="/ppt/diagrams/data22.xml" ContentType="application/vnd.openxmlformats-officedocument.drawingml.diagramData+xml"/>
  <Override PartName="/ppt/diagrams/data21.xml" ContentType="application/vnd.openxmlformats-officedocument.drawingml.diagramData+xml"/>
  <Override PartName="/ppt/diagrams/data20.xml" ContentType="application/vnd.openxmlformats-officedocument.drawingml.diagramData+xml"/>
  <Override PartName="/ppt/diagrams/data19.xml" ContentType="application/vnd.openxmlformats-officedocument.drawingml.diagramData+xml"/>
  <Override PartName="/ppt/diagrams/data24.xml" ContentType="application/vnd.openxmlformats-officedocument.drawingml.diagramData+xml"/>
  <Override PartName="/ppt/diagrams/data26.xml" ContentType="application/vnd.openxmlformats-officedocument.drawingml.diagramData+xml"/>
  <Override PartName="/ppt/diagrams/data18.xml" ContentType="application/vnd.openxmlformats-officedocument.drawingml.diagramData+xml"/>
  <Override PartName="/ppt/diagrams/data25.xml" ContentType="application/vnd.openxmlformats-officedocument.drawingml.diagramData+xml"/>
  <Override PartName="/ppt/diagrams/data17.xml" ContentType="application/vnd.openxmlformats-officedocument.drawingml.diagramData+xml"/>
  <Override PartName="/ppt/diagrams/data16.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xml" ContentType="application/vnd.openxmlformats-officedocument.presentationml.slide+xml"/>
  <Override PartName="/ppt/slides/slide29.xml" ContentType="application/vnd.openxmlformats-officedocument.presentationml.slide+xml"/>
  <Override PartName="/ppt/slides/slide2.xml" ContentType="application/vnd.openxmlformats-officedocument.presentationml.slide+xml"/>
  <Override PartName="/ppt/slides/slide30.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slideLayouts/slideLayout6.xml" ContentType="application/vnd.openxmlformats-officedocument.presentationml.slideLayout+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slideLayouts/slideLayout5.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2.xml" ContentType="application/vnd.openxmlformats-officedocument.presentationml.slideLayout+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slideLayouts/slideLayout7.xml" ContentType="application/vnd.openxmlformats-officedocument.presentationml.slideLayout+xml"/>
  <Override PartName="/ppt/notesSlides/notesSlide21.xml" ContentType="application/vnd.openxmlformats-officedocument.presentationml.notesSlide+xml"/>
  <Override PartName="/ppt/slideLayouts/slideLayout9.xml" ContentType="application/vnd.openxmlformats-officedocument.presentationml.slideLayout+xml"/>
  <Override PartName="/ppt/notesSlides/notesSlide19.xml" ContentType="application/vnd.openxmlformats-officedocument.presentationml.notesSlide+xml"/>
  <Override PartName="/ppt/notesSlides/notesSlide31.xml" ContentType="application/vnd.openxmlformats-officedocument.presentationml.notesSlide+xml"/>
  <Override PartName="/ppt/notesSlides/notesSlide20.xml" ContentType="application/vnd.openxmlformats-officedocument.presentationml.notesSlide+xml"/>
  <Override PartName="/ppt/slideLayouts/slideLayout8.xml" ContentType="application/vnd.openxmlformats-officedocument.presentationml.slideLayout+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Layouts/slideLayout3.xml" ContentType="application/vnd.openxmlformats-officedocument.presentationml.slideLayout+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diagrams/layout23.xml" ContentType="application/vnd.openxmlformats-officedocument.drawingml.diagramLayout+xml"/>
  <Override PartName="/ppt/diagrams/colors23.xml" ContentType="application/vnd.openxmlformats-officedocument.drawingml.diagramColors+xml"/>
  <Override PartName="/ppt/diagrams/quickStyle23.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quickStyle24.xml" ContentType="application/vnd.openxmlformats-officedocument.drawingml.diagramStyle+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colors25.xml" ContentType="application/vnd.openxmlformats-officedocument.drawingml.diagramColors+xml"/>
  <Override PartName="/ppt/diagrams/colors24.xml" ContentType="application/vnd.openxmlformats-officedocument.drawingml.diagramColors+xml"/>
  <Override PartName="/ppt/diagrams/layout25.xml" ContentType="application/vnd.openxmlformats-officedocument.drawingml.diagramLayout+xml"/>
  <Override PartName="/ppt/diagrams/quickStyle25.xml" ContentType="application/vnd.openxmlformats-officedocument.drawingml.diagramStyle+xml"/>
  <Override PartName="/ppt/diagrams/layout24.xml" ContentType="application/vnd.openxmlformats-officedocument.drawingml.diagramLayout+xml"/>
  <Override PartName="/ppt/diagrams/quickStyle21.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theme/theme2.xml" ContentType="application/vnd.openxmlformats-officedocument.them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colors11.xml" ContentType="application/vnd.openxmlformats-officedocument.drawingml.diagramColors+xml"/>
  <Override PartName="/ppt/diagrams/layout12.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layout15.xml" ContentType="application/vnd.openxmlformats-officedocument.drawingml.diagramLayout+xml"/>
  <Override PartName="/ppt/diagrams/colors21.xml" ContentType="application/vnd.openxmlformats-officedocument.drawingml.diagramColors+xml"/>
  <Override PartName="/ppt/diagrams/colors15.xml" ContentType="application/vnd.openxmlformats-officedocument.drawingml.diagramColors+xml"/>
  <Override PartName="/ppt/diagrams/layout14.xml" ContentType="application/vnd.openxmlformats-officedocument.drawingml.diagramLayout+xml"/>
  <Override PartName="/ppt/diagrams/colors13.xml" ContentType="application/vnd.openxmlformats-officedocument.drawingml.diagramColors+xml"/>
  <Override PartName="/ppt/diagrams/quickStyle12.xml" ContentType="application/vnd.openxmlformats-officedocument.drawingml.diagramStyle+xml"/>
  <Override PartName="/ppt/diagrams/colors12.xml" ContentType="application/vnd.openxmlformats-officedocument.drawingml.diagramColors+xml"/>
  <Override PartName="/ppt/diagrams/layout13.xml" ContentType="application/vnd.openxmlformats-officedocument.drawingml.diagramLayout+xml"/>
  <Override PartName="/ppt/diagrams/quickStyle13.xml" ContentType="application/vnd.openxmlformats-officedocument.drawingml.diagramStyle+xml"/>
  <Override PartName="/ppt/diagrams/quickStyle3.xml" ContentType="application/vnd.openxmlformats-officedocument.drawingml.diagramStyle+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layout3.xml" ContentType="application/vnd.openxmlformats-officedocument.drawingml.diagramLayout+xml"/>
  <Override PartName="/ppt/diagrams/colors2.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colors7.xml" ContentType="application/vnd.openxmlformats-officedocument.drawingml.diagramColors+xml"/>
  <Override PartName="/ppt/diagrams/quickStyle7.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layout7.xml" ContentType="application/vnd.openxmlformats-officedocument.drawingml.diagramLayout+xml"/>
  <Override PartName="/ppt/diagrams/quickStyle15.xml" ContentType="application/vnd.openxmlformats-officedocument.drawingml.diagramStyle+xml"/>
  <Override PartName="/ppt/diagrams/colors18.xml" ContentType="application/vnd.openxmlformats-officedocument.drawingml.diagramColors+xml"/>
  <Override PartName="/ppt/diagrams/layout19.xml" ContentType="application/vnd.openxmlformats-officedocument.drawingml.diagramLayout+xml"/>
  <Override PartName="/ppt/diagrams/quickStyle18.xml" ContentType="application/vnd.openxmlformats-officedocument.drawingml.diagramStyle+xml"/>
  <Override PartName="/ppt/diagrams/layout18.xml" ContentType="application/vnd.openxmlformats-officedocument.drawingml.diagramLayout+xml"/>
  <Override PartName="/ppt/diagrams/colors17.xml" ContentType="application/vnd.openxmlformats-officedocument.drawingml.diagramColors+xml"/>
  <Override PartName="/ppt/diagrams/quickStyle17.xml" ContentType="application/vnd.openxmlformats-officedocument.drawingml.diagramStyle+xml"/>
  <Override PartName="/ppt/diagrams/layout17.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layout21.xml" ContentType="application/vnd.openxmlformats-officedocument.drawingml.diagramLayout+xml"/>
  <Override PartName="/ppt/diagrams/colors20.xml" ContentType="application/vnd.openxmlformats-officedocument.drawingml.diagramColors+xml"/>
  <Override PartName="/ppt/diagrams/quickStyle20.xml" ContentType="application/vnd.openxmlformats-officedocument.drawingml.diagramStyle+xml"/>
  <Override PartName="/ppt/diagrams/layout20.xml" ContentType="application/vnd.openxmlformats-officedocument.drawingml.diagramLayout+xml"/>
  <Override PartName="/ppt/diagrams/colors16.xml" ContentType="application/vnd.openxmlformats-officedocument.drawingml.diagramColors+xml"/>
  <Override PartName="/ppt/diagrams/quickStyle16.xml" ContentType="application/vnd.openxmlformats-officedocument.drawingml.diagramStyle+xml"/>
  <Override PartName="/ppt/diagrams/layout16.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diagrams/drawing11.xml" ContentType="application/vnd.ms-office.drawingml.diagramDrawing+xml"/>
  <Override PartName="/ppt/diagrams/drawing4.xml" ContentType="application/vnd.ms-office.drawingml.diagramDrawing+xml"/>
  <Override PartName="/ppt/diagrams/drawing2.xml" ContentType="application/vnd.ms-office.drawingml.diagramDrawing+xml"/>
  <Override PartName="/ppt/diagrams/drawing26.xml" ContentType="application/vnd.ms-office.drawingml.diagramDrawing+xml"/>
  <Override PartName="/ppt/diagrams/drawing9.xml" ContentType="application/vnd.ms-office.drawingml.diagramDrawing+xml"/>
  <Override PartName="/ppt/diagrams/drawing8.xml" ContentType="application/vnd.ms-office.drawingml.diagramDrawing+xml"/>
  <Override PartName="/ppt/diagrams/drawing24.xml" ContentType="application/vnd.ms-office.drawingml.diagramDrawing+xml"/>
  <Override PartName="/ppt/diagrams/drawing13.xml" ContentType="application/vnd.ms-office.drawingml.diagramDrawing+xml"/>
  <Override PartName="/ppt/diagrams/drawing6.xml" ContentType="application/vnd.ms-office.drawingml.diagramDrawing+xml"/>
  <Override PartName="/ppt/diagrams/drawing21.xml" ContentType="application/vnd.ms-office.drawingml.diagramDrawing+xml"/>
  <Override PartName="/ppt/diagrams/drawing16.xml" ContentType="application/vnd.ms-office.drawingml.diagramDrawing+xml"/>
  <Override PartName="/ppt/diagrams/drawing10.xml" ContentType="application/vnd.ms-office.drawingml.diagramDrawing+xml"/>
  <Override PartName="/ppt/diagrams/drawing20.xml" ContentType="application/vnd.ms-office.drawingml.diagramDrawing+xml"/>
  <Override PartName="/ppt/diagrams/drawing19.xml" ContentType="application/vnd.ms-office.drawingml.diagramDrawing+xml"/>
  <Override PartName="/ppt/diagrams/drawing23.xml" ContentType="application/vnd.ms-office.drawingml.diagramDrawing+xml"/>
  <Override PartName="/ppt/diagrams/drawing1.xml" ContentType="application/vnd.ms-office.drawingml.diagramDrawing+xml"/>
  <Override PartName="/ppt/diagrams/drawing17.xml" ContentType="application/vnd.ms-office.drawingml.diagramDrawing+xml"/>
  <Override PartName="/ppt/diagrams/drawing14.xml" ContentType="application/vnd.ms-office.drawingml.diagramDrawing+xml"/>
  <Override PartName="/ppt/diagrams/drawing25.xml" ContentType="application/vnd.ms-office.drawingml.diagramDrawing+xml"/>
  <Override PartName="/ppt/diagrams/drawing3.xml" ContentType="application/vnd.ms-office.drawingml.diagramDrawing+xml"/>
  <Override PartName="/ppt/diagrams/drawing7.xml" ContentType="application/vnd.ms-office.drawingml.diagramDrawing+xml"/>
  <Override PartName="/ppt/diagrams/drawing15.xml" ContentType="application/vnd.ms-office.drawingml.diagramDrawing+xml"/>
  <Override PartName="/ppt/diagrams/drawing22.xml" ContentType="application/vnd.ms-office.drawingml.diagramDrawing+xml"/>
  <Override PartName="/ppt/diagrams/drawing12.xml" ContentType="application/vnd.ms-office.drawingml.diagramDrawing+xml"/>
  <Override PartName="/ppt/diagrams/drawing5.xml" ContentType="application/vnd.ms-office.drawingml.diagramDrawing+xml"/>
  <Override PartName="/ppt/diagrams/drawing18.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76" r:id="rId2"/>
    <p:sldId id="393" r:id="rId3"/>
    <p:sldId id="326" r:id="rId4"/>
    <p:sldId id="385" r:id="rId5"/>
    <p:sldId id="336" r:id="rId6"/>
    <p:sldId id="346" r:id="rId7"/>
    <p:sldId id="338" r:id="rId8"/>
    <p:sldId id="347" r:id="rId9"/>
    <p:sldId id="339" r:id="rId10"/>
    <p:sldId id="383" r:id="rId11"/>
    <p:sldId id="384" r:id="rId12"/>
    <p:sldId id="343" r:id="rId13"/>
    <p:sldId id="349" r:id="rId14"/>
    <p:sldId id="350" r:id="rId15"/>
    <p:sldId id="351" r:id="rId16"/>
    <p:sldId id="353" r:id="rId17"/>
    <p:sldId id="352" r:id="rId18"/>
    <p:sldId id="389" r:id="rId19"/>
    <p:sldId id="354" r:id="rId20"/>
    <p:sldId id="355" r:id="rId21"/>
    <p:sldId id="357" r:id="rId22"/>
    <p:sldId id="356" r:id="rId23"/>
    <p:sldId id="358" r:id="rId24"/>
    <p:sldId id="360" r:id="rId25"/>
    <p:sldId id="268" r:id="rId26"/>
    <p:sldId id="390" r:id="rId27"/>
    <p:sldId id="368" r:id="rId28"/>
    <p:sldId id="374" r:id="rId29"/>
    <p:sldId id="392" r:id="rId30"/>
    <p:sldId id="387" r:id="rId31"/>
    <p:sldId id="377" r:id="rId32"/>
    <p:sldId id="378" r:id="rId33"/>
    <p:sldId id="379" r:id="rId34"/>
  </p:sldIdLst>
  <p:sldSz cx="9144000" cy="6858000" type="screen4x3"/>
  <p:notesSz cx="6858000" cy="9144000"/>
  <p:defaultTextStyle>
    <a:defPPr>
      <a:defRPr lang="es-P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0066FF"/>
    <a:srgbClr val="3399FF"/>
    <a:srgbClr val="CC9900"/>
    <a:srgbClr val="B2B2B2"/>
    <a:srgbClr val="FF9900"/>
    <a:srgbClr val="5F5F5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2" autoAdjust="0"/>
    <p:restoredTop sz="98889" autoAdjust="0"/>
  </p:normalViewPr>
  <p:slideViewPr>
    <p:cSldViewPr>
      <p:cViewPr>
        <p:scale>
          <a:sx n="70" d="100"/>
          <a:sy n="70" d="100"/>
        </p:scale>
        <p:origin x="-1086"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_rels/data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jpeg"/></Relationships>
</file>

<file path=ppt/diagrams/_rels/data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ata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wmf"/><Relationship Id="rId4" Type="http://schemas.openxmlformats.org/officeDocument/2006/relationships/image" Target="../media/image13.png"/><Relationship Id="rId9" Type="http://schemas.openxmlformats.org/officeDocument/2006/relationships/image" Target="../media/image18.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261.jpeg"/><Relationship Id="rId2" Type="http://schemas.openxmlformats.org/officeDocument/2006/relationships/image" Target="../media/image251.jpeg"/><Relationship Id="rId1" Type="http://schemas.openxmlformats.org/officeDocument/2006/relationships/image" Target="../media/image241.jpeg"/><Relationship Id="rId4" Type="http://schemas.openxmlformats.org/officeDocument/2006/relationships/image" Target="../media/image271.jpeg"/></Relationships>
</file>

<file path=ppt/diagrams/_rels/drawing16.xml.rels><?xml version="1.0" encoding="UTF-8" standalone="yes"?>
<Relationships xmlns="http://schemas.openxmlformats.org/package/2006/relationships"><Relationship Id="rId3" Type="http://schemas.openxmlformats.org/officeDocument/2006/relationships/image" Target="../media/image301.jpeg"/><Relationship Id="rId2" Type="http://schemas.openxmlformats.org/officeDocument/2006/relationships/image" Target="../media/image291.jpeg"/><Relationship Id="rId1" Type="http://schemas.openxmlformats.org/officeDocument/2006/relationships/image" Target="../media/image281.jpeg"/></Relationships>
</file>

<file path=ppt/diagrams/_rels/drawing7.xml.rels><?xml version="1.0" encoding="UTF-8" standalone="yes"?>
<Relationships xmlns="http://schemas.openxmlformats.org/package/2006/relationships"><Relationship Id="rId8" Type="http://schemas.openxmlformats.org/officeDocument/2006/relationships/image" Target="../media/image201.png"/><Relationship Id="rId3" Type="http://schemas.openxmlformats.org/officeDocument/2006/relationships/image" Target="../media/image121.png"/><Relationship Id="rId7" Type="http://schemas.openxmlformats.org/officeDocument/2006/relationships/image" Target="../media/image191.wmf"/><Relationship Id="rId2" Type="http://schemas.openxmlformats.org/officeDocument/2006/relationships/image" Target="../media/image111.png"/><Relationship Id="rId1" Type="http://schemas.openxmlformats.org/officeDocument/2006/relationships/image" Target="../media/image101.png"/><Relationship Id="rId6" Type="http://schemas.openxmlformats.org/officeDocument/2006/relationships/image" Target="../media/image151.png"/><Relationship Id="rId11" Type="http://schemas.openxmlformats.org/officeDocument/2006/relationships/image" Target="../media/image181.png"/><Relationship Id="rId5" Type="http://schemas.openxmlformats.org/officeDocument/2006/relationships/image" Target="../media/image141.png"/><Relationship Id="rId10" Type="http://schemas.openxmlformats.org/officeDocument/2006/relationships/image" Target="../media/image171.png"/><Relationship Id="rId4" Type="http://schemas.openxmlformats.org/officeDocument/2006/relationships/image" Target="../media/image131.png"/><Relationship Id="rId9" Type="http://schemas.openxmlformats.org/officeDocument/2006/relationships/image" Target="../media/image161.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200444-5465-405F-9265-5FFC21D40BAF}" type="doc">
      <dgm:prSet loTypeId="urn:microsoft.com/office/officeart/2005/8/layout/pyramid2" loCatId="list" qsTypeId="urn:microsoft.com/office/officeart/2005/8/quickstyle/simple2" qsCatId="simple" csTypeId="urn:microsoft.com/office/officeart/2005/8/colors/accent1_5" csCatId="accent1" phldr="1"/>
      <dgm:spPr/>
      <dgm:t>
        <a:bodyPr/>
        <a:lstStyle/>
        <a:p>
          <a:endParaRPr lang="es-MX"/>
        </a:p>
      </dgm:t>
    </dgm:pt>
    <dgm:pt modelId="{8266AC30-57D0-4278-A985-D26E9967D41A}">
      <dgm:prSet phldrT="[Text]" custT="1"/>
      <dgm:spPr/>
      <dgm:t>
        <a:bodyPr/>
        <a:lstStyle/>
        <a:p>
          <a:r>
            <a:rPr lang="es-PE" sz="2000" b="0" dirty="0" smtClean="0">
              <a:latin typeface="Arial" pitchFamily="34" charset="0"/>
              <a:cs typeface="Arial" pitchFamily="34" charset="0"/>
            </a:rPr>
            <a:t>Antecedentes y objetivo del SRVSOP</a:t>
          </a:r>
          <a:endParaRPr lang="es-PE" sz="2000" b="0" dirty="0">
            <a:latin typeface="Arial" pitchFamily="34" charset="0"/>
            <a:cs typeface="Arial" pitchFamily="34" charset="0"/>
          </a:endParaRPr>
        </a:p>
      </dgm:t>
    </dgm:pt>
    <dgm:pt modelId="{93A64D5F-D8A6-471F-A3E6-1CCD9D8F3B49}" type="parTrans" cxnId="{A2335779-FC7A-42F3-A3AE-DFD55FBA295C}">
      <dgm:prSet/>
      <dgm:spPr/>
      <dgm:t>
        <a:bodyPr/>
        <a:lstStyle/>
        <a:p>
          <a:endParaRPr lang="es-PE"/>
        </a:p>
      </dgm:t>
    </dgm:pt>
    <dgm:pt modelId="{4E03D494-5AE4-4F39-911C-C2CA51E28283}" type="sibTrans" cxnId="{A2335779-FC7A-42F3-A3AE-DFD55FBA295C}">
      <dgm:prSet/>
      <dgm:spPr/>
      <dgm:t>
        <a:bodyPr/>
        <a:lstStyle/>
        <a:p>
          <a:endParaRPr lang="es-PE"/>
        </a:p>
      </dgm:t>
    </dgm:pt>
    <dgm:pt modelId="{15929DD2-D726-4518-92F6-80D39CE37B98}">
      <dgm:prSet phldrT="[Text]" custT="1"/>
      <dgm:spPr/>
      <dgm:t>
        <a:bodyPr/>
        <a:lstStyle/>
        <a:p>
          <a:r>
            <a:rPr lang="es-PE" sz="2000" b="0" dirty="0" smtClean="0">
              <a:latin typeface="Arial" pitchFamily="34" charset="0"/>
              <a:cs typeface="Arial" pitchFamily="34" charset="0"/>
            </a:rPr>
            <a:t>Aspectos legales</a:t>
          </a:r>
          <a:endParaRPr lang="es-PE" sz="2000" b="0" dirty="0">
            <a:latin typeface="Arial" pitchFamily="34" charset="0"/>
            <a:cs typeface="Arial" pitchFamily="34" charset="0"/>
          </a:endParaRPr>
        </a:p>
      </dgm:t>
    </dgm:pt>
    <dgm:pt modelId="{966E2086-C27D-4B04-947E-3370822B86F7}" type="parTrans" cxnId="{BF846E27-8DFC-4A53-9F3C-6CB0366492EA}">
      <dgm:prSet/>
      <dgm:spPr/>
      <dgm:t>
        <a:bodyPr/>
        <a:lstStyle/>
        <a:p>
          <a:endParaRPr lang="es-PE"/>
        </a:p>
      </dgm:t>
    </dgm:pt>
    <dgm:pt modelId="{E711F962-9EC5-411C-AEA1-9CBCD4C4AFA5}" type="sibTrans" cxnId="{BF846E27-8DFC-4A53-9F3C-6CB0366492EA}">
      <dgm:prSet/>
      <dgm:spPr/>
      <dgm:t>
        <a:bodyPr/>
        <a:lstStyle/>
        <a:p>
          <a:endParaRPr lang="es-PE"/>
        </a:p>
      </dgm:t>
    </dgm:pt>
    <dgm:pt modelId="{572FA9A9-B9C1-43A8-A08A-688A33515A07}">
      <dgm:prSet phldrT="[Text]" custT="1"/>
      <dgm:spPr/>
      <dgm:t>
        <a:bodyPr/>
        <a:lstStyle/>
        <a:p>
          <a:r>
            <a:rPr lang="es-PE" sz="2000" b="0" dirty="0" smtClean="0">
              <a:latin typeface="Arial" pitchFamily="34" charset="0"/>
              <a:cs typeface="Arial" pitchFamily="34" charset="0"/>
            </a:rPr>
            <a:t>Organización del SRVSOP</a:t>
          </a:r>
          <a:endParaRPr lang="es-PE" sz="2000" b="0" dirty="0">
            <a:latin typeface="Arial" pitchFamily="34" charset="0"/>
            <a:cs typeface="Arial" pitchFamily="34" charset="0"/>
          </a:endParaRPr>
        </a:p>
      </dgm:t>
    </dgm:pt>
    <dgm:pt modelId="{9DA04AC1-1BE0-4696-B6CA-6C42A26FE937}" type="parTrans" cxnId="{F2D0EB2C-25F6-4332-A2A8-72A9C29DE2CA}">
      <dgm:prSet/>
      <dgm:spPr/>
      <dgm:t>
        <a:bodyPr/>
        <a:lstStyle/>
        <a:p>
          <a:endParaRPr lang="es-PE"/>
        </a:p>
      </dgm:t>
    </dgm:pt>
    <dgm:pt modelId="{4382C88C-788D-4FCC-8DB4-9CB642047F1C}" type="sibTrans" cxnId="{F2D0EB2C-25F6-4332-A2A8-72A9C29DE2CA}">
      <dgm:prSet/>
      <dgm:spPr/>
      <dgm:t>
        <a:bodyPr/>
        <a:lstStyle/>
        <a:p>
          <a:endParaRPr lang="es-PE"/>
        </a:p>
      </dgm:t>
    </dgm:pt>
    <dgm:pt modelId="{F762702C-22A3-4DE2-AECF-142A3BAE7B28}">
      <dgm:prSet phldrT="[Text]" custT="1"/>
      <dgm:spPr/>
      <dgm:t>
        <a:bodyPr/>
        <a:lstStyle/>
        <a:p>
          <a:r>
            <a:rPr lang="es-PE" sz="2000" b="0" dirty="0" smtClean="0">
              <a:latin typeface="Arial" pitchFamily="34" charset="0"/>
              <a:cs typeface="Arial" pitchFamily="34" charset="0"/>
            </a:rPr>
            <a:t>Programas de trabajo</a:t>
          </a:r>
          <a:endParaRPr lang="es-PE" sz="2000" b="0" dirty="0">
            <a:latin typeface="Arial" pitchFamily="34" charset="0"/>
            <a:cs typeface="Arial" pitchFamily="34" charset="0"/>
          </a:endParaRPr>
        </a:p>
      </dgm:t>
    </dgm:pt>
    <dgm:pt modelId="{AAA1FD32-B1B6-4055-8136-3D9B6E802E7B}" type="parTrans" cxnId="{457CC2CC-B25A-43F4-8531-AA0C97046E5D}">
      <dgm:prSet/>
      <dgm:spPr/>
      <dgm:t>
        <a:bodyPr/>
        <a:lstStyle/>
        <a:p>
          <a:endParaRPr lang="es-PE"/>
        </a:p>
      </dgm:t>
    </dgm:pt>
    <dgm:pt modelId="{0F77C8BC-096F-4E27-9099-C16BD56DCD9D}" type="sibTrans" cxnId="{457CC2CC-B25A-43F4-8531-AA0C97046E5D}">
      <dgm:prSet/>
      <dgm:spPr/>
      <dgm:t>
        <a:bodyPr/>
        <a:lstStyle/>
        <a:p>
          <a:endParaRPr lang="es-PE"/>
        </a:p>
      </dgm:t>
    </dgm:pt>
    <dgm:pt modelId="{27401BE1-552A-4D33-9456-39F42A58130E}">
      <dgm:prSet phldrT="[Text]" custT="1"/>
      <dgm:spPr/>
      <dgm:t>
        <a:bodyPr/>
        <a:lstStyle/>
        <a:p>
          <a:r>
            <a:rPr lang="es-PE" sz="2000" b="0" dirty="0" smtClean="0">
              <a:latin typeface="Arial" pitchFamily="34" charset="0"/>
              <a:cs typeface="Arial" pitchFamily="34" charset="0"/>
            </a:rPr>
            <a:t>Estados miembros y observador</a:t>
          </a:r>
          <a:endParaRPr lang="es-PE" sz="2000" b="0" dirty="0">
            <a:latin typeface="Arial" pitchFamily="34" charset="0"/>
            <a:cs typeface="Arial" pitchFamily="34" charset="0"/>
          </a:endParaRPr>
        </a:p>
      </dgm:t>
    </dgm:pt>
    <dgm:pt modelId="{766311AF-E3CC-4B8F-B54B-381017FFE259}" type="parTrans" cxnId="{33F5031B-AA99-494A-B246-A464BC5E9D4B}">
      <dgm:prSet/>
      <dgm:spPr/>
      <dgm:t>
        <a:bodyPr/>
        <a:lstStyle/>
        <a:p>
          <a:endParaRPr lang="es-PE"/>
        </a:p>
      </dgm:t>
    </dgm:pt>
    <dgm:pt modelId="{E658DA1E-56BA-431F-893C-F2E328F2AE9F}" type="sibTrans" cxnId="{33F5031B-AA99-494A-B246-A464BC5E9D4B}">
      <dgm:prSet/>
      <dgm:spPr/>
      <dgm:t>
        <a:bodyPr/>
        <a:lstStyle/>
        <a:p>
          <a:endParaRPr lang="es-PE"/>
        </a:p>
      </dgm:t>
    </dgm:pt>
    <dgm:pt modelId="{9EFC5922-CF3A-4F1A-9BFB-8307FB82689E}" type="pres">
      <dgm:prSet presAssocID="{FD200444-5465-405F-9265-5FFC21D40BAF}" presName="compositeShape" presStyleCnt="0">
        <dgm:presLayoutVars>
          <dgm:dir/>
          <dgm:resizeHandles/>
        </dgm:presLayoutVars>
      </dgm:prSet>
      <dgm:spPr/>
      <dgm:t>
        <a:bodyPr/>
        <a:lstStyle/>
        <a:p>
          <a:endParaRPr lang="es-MX"/>
        </a:p>
      </dgm:t>
    </dgm:pt>
    <dgm:pt modelId="{7909CE9B-E5CD-4EFE-BEC2-B25C45E893EB}" type="pres">
      <dgm:prSet presAssocID="{FD200444-5465-405F-9265-5FFC21D40BAF}" presName="pyramid" presStyleLbl="node1" presStyleIdx="0" presStyleCnt="1" custLinFactNeighborX="1048" custLinFactNeighborY="-1613"/>
      <dgm:spPr/>
    </dgm:pt>
    <dgm:pt modelId="{29D5A82F-6C4F-4FEC-AA8A-8BF63DD48FD1}" type="pres">
      <dgm:prSet presAssocID="{FD200444-5465-405F-9265-5FFC21D40BAF}" presName="theList" presStyleCnt="0"/>
      <dgm:spPr/>
    </dgm:pt>
    <dgm:pt modelId="{C24CAD8E-0962-4F8F-9566-8C7733B8AC46}" type="pres">
      <dgm:prSet presAssocID="{8266AC30-57D0-4278-A985-D26E9967D41A}" presName="aNode" presStyleLbl="fgAcc1" presStyleIdx="0" presStyleCnt="5" custLinFactNeighborY="-71887">
        <dgm:presLayoutVars>
          <dgm:bulletEnabled val="1"/>
        </dgm:presLayoutVars>
      </dgm:prSet>
      <dgm:spPr/>
      <dgm:t>
        <a:bodyPr/>
        <a:lstStyle/>
        <a:p>
          <a:endParaRPr lang="es-PE"/>
        </a:p>
      </dgm:t>
    </dgm:pt>
    <dgm:pt modelId="{9F168B4C-1B3D-4A79-9A9D-B99DB0F928F3}" type="pres">
      <dgm:prSet presAssocID="{8266AC30-57D0-4278-A985-D26E9967D41A}" presName="aSpace" presStyleCnt="0"/>
      <dgm:spPr/>
    </dgm:pt>
    <dgm:pt modelId="{43416AE1-6B97-4A82-8B73-C509E0CDD436}" type="pres">
      <dgm:prSet presAssocID="{15929DD2-D726-4518-92F6-80D39CE37B98}" presName="aNode" presStyleLbl="fgAcc1" presStyleIdx="1" presStyleCnt="5" custLinFactNeighborY="12584">
        <dgm:presLayoutVars>
          <dgm:bulletEnabled val="1"/>
        </dgm:presLayoutVars>
      </dgm:prSet>
      <dgm:spPr/>
      <dgm:t>
        <a:bodyPr/>
        <a:lstStyle/>
        <a:p>
          <a:endParaRPr lang="es-PE"/>
        </a:p>
      </dgm:t>
    </dgm:pt>
    <dgm:pt modelId="{FFDEC78B-2A40-47B0-BFC2-22496A928626}" type="pres">
      <dgm:prSet presAssocID="{15929DD2-D726-4518-92F6-80D39CE37B98}" presName="aSpace" presStyleCnt="0"/>
      <dgm:spPr/>
    </dgm:pt>
    <dgm:pt modelId="{3C80231E-8831-4E7E-AE0F-A0B179664089}" type="pres">
      <dgm:prSet presAssocID="{27401BE1-552A-4D33-9456-39F42A58130E}" presName="aNode" presStyleLbl="fgAcc1" presStyleIdx="2" presStyleCnt="5" custLinFactNeighborY="65061">
        <dgm:presLayoutVars>
          <dgm:bulletEnabled val="1"/>
        </dgm:presLayoutVars>
      </dgm:prSet>
      <dgm:spPr/>
      <dgm:t>
        <a:bodyPr/>
        <a:lstStyle/>
        <a:p>
          <a:endParaRPr lang="es-PE"/>
        </a:p>
      </dgm:t>
    </dgm:pt>
    <dgm:pt modelId="{612196EB-0903-4AAE-A566-39983F5256AD}" type="pres">
      <dgm:prSet presAssocID="{27401BE1-552A-4D33-9456-39F42A58130E}" presName="aSpace" presStyleCnt="0"/>
      <dgm:spPr/>
    </dgm:pt>
    <dgm:pt modelId="{60F6C46D-4293-471F-95FF-C5B962EDEF42}" type="pres">
      <dgm:prSet presAssocID="{572FA9A9-B9C1-43A8-A08A-688A33515A07}" presName="aNode" presStyleLbl="fgAcc1" presStyleIdx="3" presStyleCnt="5" custLinFactY="6192" custLinFactNeighborY="100000">
        <dgm:presLayoutVars>
          <dgm:bulletEnabled val="1"/>
        </dgm:presLayoutVars>
      </dgm:prSet>
      <dgm:spPr/>
      <dgm:t>
        <a:bodyPr/>
        <a:lstStyle/>
        <a:p>
          <a:endParaRPr lang="es-PE"/>
        </a:p>
      </dgm:t>
    </dgm:pt>
    <dgm:pt modelId="{9008F72B-66F9-489F-A363-F0B2CB19813A}" type="pres">
      <dgm:prSet presAssocID="{572FA9A9-B9C1-43A8-A08A-688A33515A07}" presName="aSpace" presStyleCnt="0"/>
      <dgm:spPr/>
    </dgm:pt>
    <dgm:pt modelId="{7DBA8D10-A9D8-4D1B-ADB0-CDB24B5E8E62}" type="pres">
      <dgm:prSet presAssocID="{F762702C-22A3-4DE2-AECF-142A3BAE7B28}" presName="aNode" presStyleLbl="fgAcc1" presStyleIdx="4" presStyleCnt="5" custLinFactY="20516" custLinFactNeighborY="100000">
        <dgm:presLayoutVars>
          <dgm:bulletEnabled val="1"/>
        </dgm:presLayoutVars>
      </dgm:prSet>
      <dgm:spPr/>
      <dgm:t>
        <a:bodyPr/>
        <a:lstStyle/>
        <a:p>
          <a:endParaRPr lang="es-PE"/>
        </a:p>
      </dgm:t>
    </dgm:pt>
    <dgm:pt modelId="{726A6DCF-4806-4374-ABB6-425FCB65B575}" type="pres">
      <dgm:prSet presAssocID="{F762702C-22A3-4DE2-AECF-142A3BAE7B28}" presName="aSpace" presStyleCnt="0"/>
      <dgm:spPr/>
    </dgm:pt>
  </dgm:ptLst>
  <dgm:cxnLst>
    <dgm:cxn modelId="{F2D0EB2C-25F6-4332-A2A8-72A9C29DE2CA}" srcId="{FD200444-5465-405F-9265-5FFC21D40BAF}" destId="{572FA9A9-B9C1-43A8-A08A-688A33515A07}" srcOrd="3" destOrd="0" parTransId="{9DA04AC1-1BE0-4696-B6CA-6C42A26FE937}" sibTransId="{4382C88C-788D-4FCC-8DB4-9CB642047F1C}"/>
    <dgm:cxn modelId="{A8767E7E-E0A3-4402-BEFE-BE3A8040DBBA}" type="presOf" srcId="{27401BE1-552A-4D33-9456-39F42A58130E}" destId="{3C80231E-8831-4E7E-AE0F-A0B179664089}" srcOrd="0" destOrd="0" presId="urn:microsoft.com/office/officeart/2005/8/layout/pyramid2"/>
    <dgm:cxn modelId="{33F5031B-AA99-494A-B246-A464BC5E9D4B}" srcId="{FD200444-5465-405F-9265-5FFC21D40BAF}" destId="{27401BE1-552A-4D33-9456-39F42A58130E}" srcOrd="2" destOrd="0" parTransId="{766311AF-E3CC-4B8F-B54B-381017FFE259}" sibTransId="{E658DA1E-56BA-431F-893C-F2E328F2AE9F}"/>
    <dgm:cxn modelId="{5B5D6B1E-1065-44FA-A5A2-3D7E38AEC760}" type="presOf" srcId="{F762702C-22A3-4DE2-AECF-142A3BAE7B28}" destId="{7DBA8D10-A9D8-4D1B-ADB0-CDB24B5E8E62}" srcOrd="0" destOrd="0" presId="urn:microsoft.com/office/officeart/2005/8/layout/pyramid2"/>
    <dgm:cxn modelId="{E2F9C548-9C66-4F7C-B3D3-B44B3DD26FD9}" type="presOf" srcId="{FD200444-5465-405F-9265-5FFC21D40BAF}" destId="{9EFC5922-CF3A-4F1A-9BFB-8307FB82689E}" srcOrd="0" destOrd="0" presId="urn:microsoft.com/office/officeart/2005/8/layout/pyramid2"/>
    <dgm:cxn modelId="{457CC2CC-B25A-43F4-8531-AA0C97046E5D}" srcId="{FD200444-5465-405F-9265-5FFC21D40BAF}" destId="{F762702C-22A3-4DE2-AECF-142A3BAE7B28}" srcOrd="4" destOrd="0" parTransId="{AAA1FD32-B1B6-4055-8136-3D9B6E802E7B}" sibTransId="{0F77C8BC-096F-4E27-9099-C16BD56DCD9D}"/>
    <dgm:cxn modelId="{0E738658-345F-48C5-B779-C5EA4F158313}" type="presOf" srcId="{572FA9A9-B9C1-43A8-A08A-688A33515A07}" destId="{60F6C46D-4293-471F-95FF-C5B962EDEF42}" srcOrd="0" destOrd="0" presId="urn:microsoft.com/office/officeart/2005/8/layout/pyramid2"/>
    <dgm:cxn modelId="{A2335779-FC7A-42F3-A3AE-DFD55FBA295C}" srcId="{FD200444-5465-405F-9265-5FFC21D40BAF}" destId="{8266AC30-57D0-4278-A985-D26E9967D41A}" srcOrd="0" destOrd="0" parTransId="{93A64D5F-D8A6-471F-A3E6-1CCD9D8F3B49}" sibTransId="{4E03D494-5AE4-4F39-911C-C2CA51E28283}"/>
    <dgm:cxn modelId="{01E64AFC-248C-4F44-BEF8-096BFD0FFF20}" type="presOf" srcId="{15929DD2-D726-4518-92F6-80D39CE37B98}" destId="{43416AE1-6B97-4A82-8B73-C509E0CDD436}" srcOrd="0" destOrd="0" presId="urn:microsoft.com/office/officeart/2005/8/layout/pyramid2"/>
    <dgm:cxn modelId="{22D0C206-BE39-437B-BC3D-78059142DE18}" type="presOf" srcId="{8266AC30-57D0-4278-A985-D26E9967D41A}" destId="{C24CAD8E-0962-4F8F-9566-8C7733B8AC46}" srcOrd="0" destOrd="0" presId="urn:microsoft.com/office/officeart/2005/8/layout/pyramid2"/>
    <dgm:cxn modelId="{BF846E27-8DFC-4A53-9F3C-6CB0366492EA}" srcId="{FD200444-5465-405F-9265-5FFC21D40BAF}" destId="{15929DD2-D726-4518-92F6-80D39CE37B98}" srcOrd="1" destOrd="0" parTransId="{966E2086-C27D-4B04-947E-3370822B86F7}" sibTransId="{E711F962-9EC5-411C-AEA1-9CBCD4C4AFA5}"/>
    <dgm:cxn modelId="{E0855BFF-2569-472D-915D-796F5637D79D}" type="presParOf" srcId="{9EFC5922-CF3A-4F1A-9BFB-8307FB82689E}" destId="{7909CE9B-E5CD-4EFE-BEC2-B25C45E893EB}" srcOrd="0" destOrd="0" presId="urn:microsoft.com/office/officeart/2005/8/layout/pyramid2"/>
    <dgm:cxn modelId="{3B768754-C62E-4420-AED2-93599C7188FB}" type="presParOf" srcId="{9EFC5922-CF3A-4F1A-9BFB-8307FB82689E}" destId="{29D5A82F-6C4F-4FEC-AA8A-8BF63DD48FD1}" srcOrd="1" destOrd="0" presId="urn:microsoft.com/office/officeart/2005/8/layout/pyramid2"/>
    <dgm:cxn modelId="{88D277C9-30BC-46BC-A8EC-91FADA422E98}" type="presParOf" srcId="{29D5A82F-6C4F-4FEC-AA8A-8BF63DD48FD1}" destId="{C24CAD8E-0962-4F8F-9566-8C7733B8AC46}" srcOrd="0" destOrd="0" presId="urn:microsoft.com/office/officeart/2005/8/layout/pyramid2"/>
    <dgm:cxn modelId="{8617578C-9042-4ED8-A6FA-34B43E1635A6}" type="presParOf" srcId="{29D5A82F-6C4F-4FEC-AA8A-8BF63DD48FD1}" destId="{9F168B4C-1B3D-4A79-9A9D-B99DB0F928F3}" srcOrd="1" destOrd="0" presId="urn:microsoft.com/office/officeart/2005/8/layout/pyramid2"/>
    <dgm:cxn modelId="{0219DB86-12C3-4355-8786-59580164C030}" type="presParOf" srcId="{29D5A82F-6C4F-4FEC-AA8A-8BF63DD48FD1}" destId="{43416AE1-6B97-4A82-8B73-C509E0CDD436}" srcOrd="2" destOrd="0" presId="urn:microsoft.com/office/officeart/2005/8/layout/pyramid2"/>
    <dgm:cxn modelId="{543885C6-F1A8-43AD-B9FF-A55FC96081BF}" type="presParOf" srcId="{29D5A82F-6C4F-4FEC-AA8A-8BF63DD48FD1}" destId="{FFDEC78B-2A40-47B0-BFC2-22496A928626}" srcOrd="3" destOrd="0" presId="urn:microsoft.com/office/officeart/2005/8/layout/pyramid2"/>
    <dgm:cxn modelId="{2847E726-A356-4C69-8F3D-B0E37D97EB71}" type="presParOf" srcId="{29D5A82F-6C4F-4FEC-AA8A-8BF63DD48FD1}" destId="{3C80231E-8831-4E7E-AE0F-A0B179664089}" srcOrd="4" destOrd="0" presId="urn:microsoft.com/office/officeart/2005/8/layout/pyramid2"/>
    <dgm:cxn modelId="{C4058C63-CE3E-44C2-AC5C-138596899F45}" type="presParOf" srcId="{29D5A82F-6C4F-4FEC-AA8A-8BF63DD48FD1}" destId="{612196EB-0903-4AAE-A566-39983F5256AD}" srcOrd="5" destOrd="0" presId="urn:microsoft.com/office/officeart/2005/8/layout/pyramid2"/>
    <dgm:cxn modelId="{8EDBD79D-1ED6-4E54-95E9-8731977B9042}" type="presParOf" srcId="{29D5A82F-6C4F-4FEC-AA8A-8BF63DD48FD1}" destId="{60F6C46D-4293-471F-95FF-C5B962EDEF42}" srcOrd="6" destOrd="0" presId="urn:microsoft.com/office/officeart/2005/8/layout/pyramid2"/>
    <dgm:cxn modelId="{279831F6-4963-43AA-90E3-76EC86DADF8F}" type="presParOf" srcId="{29D5A82F-6C4F-4FEC-AA8A-8BF63DD48FD1}" destId="{9008F72B-66F9-489F-A363-F0B2CB19813A}" srcOrd="7" destOrd="0" presId="urn:microsoft.com/office/officeart/2005/8/layout/pyramid2"/>
    <dgm:cxn modelId="{C3EA5910-C7BF-449D-BA02-D6208AC86971}" type="presParOf" srcId="{29D5A82F-6C4F-4FEC-AA8A-8BF63DD48FD1}" destId="{7DBA8D10-A9D8-4D1B-ADB0-CDB24B5E8E62}" srcOrd="8" destOrd="0" presId="urn:microsoft.com/office/officeart/2005/8/layout/pyramid2"/>
    <dgm:cxn modelId="{28F44218-54AD-4CFF-BF61-8618BFA51E6C}" type="presParOf" srcId="{29D5A82F-6C4F-4FEC-AA8A-8BF63DD48FD1}" destId="{726A6DCF-4806-4374-ABB6-425FCB65B575}" srcOrd="9"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D1C568-9F81-4AC8-90A9-9663319CB17F}" type="doc">
      <dgm:prSet loTypeId="urn:microsoft.com/office/officeart/2005/8/layout/list1" loCatId="list" qsTypeId="urn:microsoft.com/office/officeart/2005/8/quickstyle/simple5" qsCatId="simple" csTypeId="urn:microsoft.com/office/officeart/2005/8/colors/accent1_4" csCatId="accent1" phldr="1"/>
      <dgm:spPr/>
      <dgm:t>
        <a:bodyPr/>
        <a:lstStyle/>
        <a:p>
          <a:endParaRPr lang="es-PE"/>
        </a:p>
      </dgm:t>
    </dgm:pt>
    <dgm:pt modelId="{2D6D2E34-3C38-4B7C-9713-5C7E8032C62B}">
      <dgm:prSet custT="1"/>
      <dgm:spPr/>
      <dgm:t>
        <a:bodyPr/>
        <a:lstStyle/>
        <a:p>
          <a:pPr rtl="0"/>
          <a:r>
            <a:rPr lang="es-MX" sz="2000" b="1" dirty="0" smtClean="0"/>
            <a:t>Armonización de las reglamentaciones</a:t>
          </a:r>
          <a:endParaRPr lang="es-PE" sz="2000" b="1" dirty="0"/>
        </a:p>
      </dgm:t>
    </dgm:pt>
    <dgm:pt modelId="{BF07E18D-AB7D-4BC9-8809-A12019840A0A}" type="parTrans" cxnId="{D624285B-59E9-4517-AF59-8C7588AE7BBC}">
      <dgm:prSet/>
      <dgm:spPr/>
      <dgm:t>
        <a:bodyPr/>
        <a:lstStyle/>
        <a:p>
          <a:endParaRPr lang="es-PE"/>
        </a:p>
      </dgm:t>
    </dgm:pt>
    <dgm:pt modelId="{62BA351F-25FB-4592-821B-BBA725338833}" type="sibTrans" cxnId="{D624285B-59E9-4517-AF59-8C7588AE7BBC}">
      <dgm:prSet/>
      <dgm:spPr/>
      <dgm:t>
        <a:bodyPr/>
        <a:lstStyle/>
        <a:p>
          <a:endParaRPr lang="es-PE"/>
        </a:p>
      </dgm:t>
    </dgm:pt>
    <dgm:pt modelId="{A5F568B1-EB1F-43C7-9EB2-659419F7A298}">
      <dgm:prSet custT="1"/>
      <dgm:spPr/>
      <dgm:t>
        <a:bodyPr/>
        <a:lstStyle/>
        <a:p>
          <a:pPr rtl="0"/>
          <a:r>
            <a:rPr lang="es-MX" sz="2000" b="1" dirty="0" smtClean="0"/>
            <a:t>Actividades multinacionales</a:t>
          </a:r>
          <a:endParaRPr lang="es-PE" sz="2000" b="1" dirty="0"/>
        </a:p>
      </dgm:t>
    </dgm:pt>
    <dgm:pt modelId="{B5F9720B-50CC-46FF-930D-74B7AA16F509}" type="parTrans" cxnId="{BC408007-E481-4359-A628-7EC6EC3C24D2}">
      <dgm:prSet/>
      <dgm:spPr/>
      <dgm:t>
        <a:bodyPr/>
        <a:lstStyle/>
        <a:p>
          <a:endParaRPr lang="es-PE"/>
        </a:p>
      </dgm:t>
    </dgm:pt>
    <dgm:pt modelId="{87E22326-5BC0-4A07-95A5-D7C70098A30F}" type="sibTrans" cxnId="{BC408007-E481-4359-A628-7EC6EC3C24D2}">
      <dgm:prSet/>
      <dgm:spPr/>
      <dgm:t>
        <a:bodyPr/>
        <a:lstStyle/>
        <a:p>
          <a:endParaRPr lang="es-PE"/>
        </a:p>
      </dgm:t>
    </dgm:pt>
    <dgm:pt modelId="{8D499A2B-48BA-4C7F-A46E-5BD2DD079271}">
      <dgm:prSet custT="1"/>
      <dgm:spPr/>
      <dgm:t>
        <a:bodyPr/>
        <a:lstStyle/>
        <a:p>
          <a:pPr rtl="0"/>
          <a:r>
            <a:rPr lang="es-MX" sz="2000" b="1" dirty="0" smtClean="0">
              <a:solidFill>
                <a:schemeClr val="bg1"/>
              </a:solidFill>
            </a:rPr>
            <a:t>Asistencia a los Estados</a:t>
          </a:r>
          <a:endParaRPr lang="es-PE" sz="2000" b="1" dirty="0">
            <a:solidFill>
              <a:schemeClr val="bg1"/>
            </a:solidFill>
          </a:endParaRPr>
        </a:p>
      </dgm:t>
    </dgm:pt>
    <dgm:pt modelId="{17B52981-9449-4597-A4B0-FDCD8E0998D9}" type="parTrans" cxnId="{43BA4389-835D-40EE-A76A-904A3533A8B5}">
      <dgm:prSet/>
      <dgm:spPr/>
      <dgm:t>
        <a:bodyPr/>
        <a:lstStyle/>
        <a:p>
          <a:endParaRPr lang="es-PE"/>
        </a:p>
      </dgm:t>
    </dgm:pt>
    <dgm:pt modelId="{FD11E119-B8D6-4938-9E01-99169F312D6B}" type="sibTrans" cxnId="{43BA4389-835D-40EE-A76A-904A3533A8B5}">
      <dgm:prSet/>
      <dgm:spPr/>
      <dgm:t>
        <a:bodyPr/>
        <a:lstStyle/>
        <a:p>
          <a:endParaRPr lang="es-PE"/>
        </a:p>
      </dgm:t>
    </dgm:pt>
    <dgm:pt modelId="{4B2F944E-4A10-46B0-8EAC-BBA535A0480B}">
      <dgm:prSet custT="1"/>
      <dgm:spPr/>
      <dgm:t>
        <a:bodyPr/>
        <a:lstStyle/>
        <a:p>
          <a:pPr rtl="0"/>
          <a:r>
            <a:rPr lang="es-MX" sz="2000" b="1" dirty="0" smtClean="0">
              <a:solidFill>
                <a:srgbClr val="002060"/>
              </a:solidFill>
            </a:rPr>
            <a:t>Seminarios y capacitación</a:t>
          </a:r>
          <a:endParaRPr lang="es-PE" sz="2000" b="1" dirty="0">
            <a:solidFill>
              <a:srgbClr val="002060"/>
            </a:solidFill>
          </a:endParaRPr>
        </a:p>
      </dgm:t>
    </dgm:pt>
    <dgm:pt modelId="{86C88FE1-A8F6-41A0-AFFF-6527D3D3A241}" type="parTrans" cxnId="{F3DB8456-A19D-4972-BA05-0FC8E64EA36B}">
      <dgm:prSet/>
      <dgm:spPr/>
      <dgm:t>
        <a:bodyPr/>
        <a:lstStyle/>
        <a:p>
          <a:endParaRPr lang="es-PE"/>
        </a:p>
      </dgm:t>
    </dgm:pt>
    <dgm:pt modelId="{F6B2C91D-DA55-4B69-92D2-F5714B4B37D4}" type="sibTrans" cxnId="{F3DB8456-A19D-4972-BA05-0FC8E64EA36B}">
      <dgm:prSet/>
      <dgm:spPr/>
      <dgm:t>
        <a:bodyPr/>
        <a:lstStyle/>
        <a:p>
          <a:endParaRPr lang="es-PE"/>
        </a:p>
      </dgm:t>
    </dgm:pt>
    <dgm:pt modelId="{3A834F45-3A83-4EFB-A999-AC42D50DD00D}">
      <dgm:prSet custT="1"/>
      <dgm:spPr/>
      <dgm:t>
        <a:bodyPr/>
        <a:lstStyle/>
        <a:p>
          <a:pPr rtl="0"/>
          <a:r>
            <a:rPr lang="es-MX" sz="2000" b="1" dirty="0" smtClean="0">
              <a:solidFill>
                <a:srgbClr val="002060"/>
              </a:solidFill>
            </a:rPr>
            <a:t>Actividades de promoción del SRVSOP</a:t>
          </a:r>
          <a:endParaRPr lang="es-PE" sz="2000" b="1" dirty="0">
            <a:solidFill>
              <a:srgbClr val="002060"/>
            </a:solidFill>
          </a:endParaRPr>
        </a:p>
      </dgm:t>
    </dgm:pt>
    <dgm:pt modelId="{BD02B226-B892-465E-B486-8F0BA6C81E2C}" type="parTrans" cxnId="{F9FFF383-34E4-4F11-82E3-E8306407EC33}">
      <dgm:prSet/>
      <dgm:spPr/>
      <dgm:t>
        <a:bodyPr/>
        <a:lstStyle/>
        <a:p>
          <a:endParaRPr lang="es-PE"/>
        </a:p>
      </dgm:t>
    </dgm:pt>
    <dgm:pt modelId="{26A5F3DB-7BA0-4078-A002-FAFAC8361650}" type="sibTrans" cxnId="{F9FFF383-34E4-4F11-82E3-E8306407EC33}">
      <dgm:prSet/>
      <dgm:spPr/>
      <dgm:t>
        <a:bodyPr/>
        <a:lstStyle/>
        <a:p>
          <a:endParaRPr lang="es-PE"/>
        </a:p>
      </dgm:t>
    </dgm:pt>
    <dgm:pt modelId="{AD468428-2A6C-4A0E-A3BF-AE0752C6E109}">
      <dgm:prSet custT="1"/>
      <dgm:spPr/>
      <dgm:t>
        <a:bodyPr/>
        <a:lstStyle/>
        <a:p>
          <a:pPr rtl="0"/>
          <a:r>
            <a:rPr lang="es-MX" sz="2000" b="1" dirty="0" smtClean="0"/>
            <a:t>Reuniones</a:t>
          </a:r>
          <a:endParaRPr lang="es-PE" sz="2000" b="1" dirty="0"/>
        </a:p>
      </dgm:t>
    </dgm:pt>
    <dgm:pt modelId="{991F8475-6226-4450-ABE4-52284ECD2E32}" type="parTrans" cxnId="{16C8BED3-F976-4811-A102-EA33C9F02BC0}">
      <dgm:prSet/>
      <dgm:spPr/>
      <dgm:t>
        <a:bodyPr/>
        <a:lstStyle/>
        <a:p>
          <a:endParaRPr lang="en-US"/>
        </a:p>
      </dgm:t>
    </dgm:pt>
    <dgm:pt modelId="{5407BD57-B58C-495A-AE4D-EBFC91E59AE8}" type="sibTrans" cxnId="{16C8BED3-F976-4811-A102-EA33C9F02BC0}">
      <dgm:prSet/>
      <dgm:spPr/>
      <dgm:t>
        <a:bodyPr/>
        <a:lstStyle/>
        <a:p>
          <a:endParaRPr lang="en-US"/>
        </a:p>
      </dgm:t>
    </dgm:pt>
    <dgm:pt modelId="{57F98BA7-C662-4088-AD38-9940CB3FEFF7}" type="pres">
      <dgm:prSet presAssocID="{5FD1C568-9F81-4AC8-90A9-9663319CB17F}" presName="linear" presStyleCnt="0">
        <dgm:presLayoutVars>
          <dgm:dir/>
          <dgm:animLvl val="lvl"/>
          <dgm:resizeHandles val="exact"/>
        </dgm:presLayoutVars>
      </dgm:prSet>
      <dgm:spPr/>
      <dgm:t>
        <a:bodyPr/>
        <a:lstStyle/>
        <a:p>
          <a:endParaRPr lang="es-PE"/>
        </a:p>
      </dgm:t>
    </dgm:pt>
    <dgm:pt modelId="{5053EF69-BE9A-4214-886E-B60C6D1E4AFB}" type="pres">
      <dgm:prSet presAssocID="{2D6D2E34-3C38-4B7C-9713-5C7E8032C62B}" presName="parentLin" presStyleCnt="0"/>
      <dgm:spPr/>
      <dgm:t>
        <a:bodyPr/>
        <a:lstStyle/>
        <a:p>
          <a:endParaRPr lang="en-US"/>
        </a:p>
      </dgm:t>
    </dgm:pt>
    <dgm:pt modelId="{05378C8A-BBB5-4688-8DC9-701977D43709}" type="pres">
      <dgm:prSet presAssocID="{2D6D2E34-3C38-4B7C-9713-5C7E8032C62B}" presName="parentLeftMargin" presStyleLbl="node1" presStyleIdx="0" presStyleCnt="6"/>
      <dgm:spPr/>
      <dgm:t>
        <a:bodyPr/>
        <a:lstStyle/>
        <a:p>
          <a:endParaRPr lang="es-PE"/>
        </a:p>
      </dgm:t>
    </dgm:pt>
    <dgm:pt modelId="{A745F3D4-1019-4659-82DC-8725163C89FA}" type="pres">
      <dgm:prSet presAssocID="{2D6D2E34-3C38-4B7C-9713-5C7E8032C62B}" presName="parentText" presStyleLbl="node1" presStyleIdx="0" presStyleCnt="6">
        <dgm:presLayoutVars>
          <dgm:chMax val="0"/>
          <dgm:bulletEnabled val="1"/>
        </dgm:presLayoutVars>
      </dgm:prSet>
      <dgm:spPr/>
      <dgm:t>
        <a:bodyPr/>
        <a:lstStyle/>
        <a:p>
          <a:endParaRPr lang="es-PE"/>
        </a:p>
      </dgm:t>
    </dgm:pt>
    <dgm:pt modelId="{7C31BC96-537B-4E72-9990-F8DBD836192C}" type="pres">
      <dgm:prSet presAssocID="{2D6D2E34-3C38-4B7C-9713-5C7E8032C62B}" presName="negativeSpace" presStyleCnt="0"/>
      <dgm:spPr/>
      <dgm:t>
        <a:bodyPr/>
        <a:lstStyle/>
        <a:p>
          <a:endParaRPr lang="en-US"/>
        </a:p>
      </dgm:t>
    </dgm:pt>
    <dgm:pt modelId="{FE37E59A-7C5F-4603-BD10-A89B34BEFCC4}" type="pres">
      <dgm:prSet presAssocID="{2D6D2E34-3C38-4B7C-9713-5C7E8032C62B}" presName="childText" presStyleLbl="conFgAcc1" presStyleIdx="0" presStyleCnt="6">
        <dgm:presLayoutVars>
          <dgm:bulletEnabled val="1"/>
        </dgm:presLayoutVars>
      </dgm:prSet>
      <dgm:spPr/>
      <dgm:t>
        <a:bodyPr/>
        <a:lstStyle/>
        <a:p>
          <a:endParaRPr lang="en-US"/>
        </a:p>
      </dgm:t>
    </dgm:pt>
    <dgm:pt modelId="{2ED58176-E4A5-4E8E-B846-A30C3D7FDF10}" type="pres">
      <dgm:prSet presAssocID="{62BA351F-25FB-4592-821B-BBA725338833}" presName="spaceBetweenRectangles" presStyleCnt="0"/>
      <dgm:spPr/>
      <dgm:t>
        <a:bodyPr/>
        <a:lstStyle/>
        <a:p>
          <a:endParaRPr lang="en-US"/>
        </a:p>
      </dgm:t>
    </dgm:pt>
    <dgm:pt modelId="{491E5E16-79F0-46D1-BEC0-D417DF9C5BA9}" type="pres">
      <dgm:prSet presAssocID="{A5F568B1-EB1F-43C7-9EB2-659419F7A298}" presName="parentLin" presStyleCnt="0"/>
      <dgm:spPr/>
      <dgm:t>
        <a:bodyPr/>
        <a:lstStyle/>
        <a:p>
          <a:endParaRPr lang="en-US"/>
        </a:p>
      </dgm:t>
    </dgm:pt>
    <dgm:pt modelId="{A7CE3635-9467-478D-A1D5-F7B8B29406BF}" type="pres">
      <dgm:prSet presAssocID="{A5F568B1-EB1F-43C7-9EB2-659419F7A298}" presName="parentLeftMargin" presStyleLbl="node1" presStyleIdx="0" presStyleCnt="6"/>
      <dgm:spPr/>
      <dgm:t>
        <a:bodyPr/>
        <a:lstStyle/>
        <a:p>
          <a:endParaRPr lang="es-PE"/>
        </a:p>
      </dgm:t>
    </dgm:pt>
    <dgm:pt modelId="{EFD25997-12C4-480F-8861-60CD122176C5}" type="pres">
      <dgm:prSet presAssocID="{A5F568B1-EB1F-43C7-9EB2-659419F7A298}" presName="parentText" presStyleLbl="node1" presStyleIdx="1" presStyleCnt="6">
        <dgm:presLayoutVars>
          <dgm:chMax val="0"/>
          <dgm:bulletEnabled val="1"/>
        </dgm:presLayoutVars>
      </dgm:prSet>
      <dgm:spPr/>
      <dgm:t>
        <a:bodyPr/>
        <a:lstStyle/>
        <a:p>
          <a:endParaRPr lang="es-PE"/>
        </a:p>
      </dgm:t>
    </dgm:pt>
    <dgm:pt modelId="{2D51EE94-0F2B-47DC-9007-E34A77F1BFE9}" type="pres">
      <dgm:prSet presAssocID="{A5F568B1-EB1F-43C7-9EB2-659419F7A298}" presName="negativeSpace" presStyleCnt="0"/>
      <dgm:spPr/>
      <dgm:t>
        <a:bodyPr/>
        <a:lstStyle/>
        <a:p>
          <a:endParaRPr lang="en-US"/>
        </a:p>
      </dgm:t>
    </dgm:pt>
    <dgm:pt modelId="{C4DD5D36-097E-4C21-8A95-CD7ECC9940AD}" type="pres">
      <dgm:prSet presAssocID="{A5F568B1-EB1F-43C7-9EB2-659419F7A298}" presName="childText" presStyleLbl="conFgAcc1" presStyleIdx="1" presStyleCnt="6">
        <dgm:presLayoutVars>
          <dgm:bulletEnabled val="1"/>
        </dgm:presLayoutVars>
      </dgm:prSet>
      <dgm:spPr/>
      <dgm:t>
        <a:bodyPr/>
        <a:lstStyle/>
        <a:p>
          <a:endParaRPr lang="en-US"/>
        </a:p>
      </dgm:t>
    </dgm:pt>
    <dgm:pt modelId="{5CA5D706-FA17-4302-88C4-174423F5700E}" type="pres">
      <dgm:prSet presAssocID="{87E22326-5BC0-4A07-95A5-D7C70098A30F}" presName="spaceBetweenRectangles" presStyleCnt="0"/>
      <dgm:spPr/>
      <dgm:t>
        <a:bodyPr/>
        <a:lstStyle/>
        <a:p>
          <a:endParaRPr lang="en-US"/>
        </a:p>
      </dgm:t>
    </dgm:pt>
    <dgm:pt modelId="{5A2E868E-C0F8-48DE-8B88-106C211E1CBA}" type="pres">
      <dgm:prSet presAssocID="{8D499A2B-48BA-4C7F-A46E-5BD2DD079271}" presName="parentLin" presStyleCnt="0"/>
      <dgm:spPr/>
      <dgm:t>
        <a:bodyPr/>
        <a:lstStyle/>
        <a:p>
          <a:endParaRPr lang="en-US"/>
        </a:p>
      </dgm:t>
    </dgm:pt>
    <dgm:pt modelId="{253707D9-6314-4941-A45B-554DBF8D6899}" type="pres">
      <dgm:prSet presAssocID="{8D499A2B-48BA-4C7F-A46E-5BD2DD079271}" presName="parentLeftMargin" presStyleLbl="node1" presStyleIdx="1" presStyleCnt="6"/>
      <dgm:spPr/>
      <dgm:t>
        <a:bodyPr/>
        <a:lstStyle/>
        <a:p>
          <a:endParaRPr lang="es-PE"/>
        </a:p>
      </dgm:t>
    </dgm:pt>
    <dgm:pt modelId="{A04E5AA7-079F-4E92-AB96-74E69C0C2A81}" type="pres">
      <dgm:prSet presAssocID="{8D499A2B-48BA-4C7F-A46E-5BD2DD079271}" presName="parentText" presStyleLbl="node1" presStyleIdx="2" presStyleCnt="6">
        <dgm:presLayoutVars>
          <dgm:chMax val="0"/>
          <dgm:bulletEnabled val="1"/>
        </dgm:presLayoutVars>
      </dgm:prSet>
      <dgm:spPr/>
      <dgm:t>
        <a:bodyPr/>
        <a:lstStyle/>
        <a:p>
          <a:endParaRPr lang="es-PE"/>
        </a:p>
      </dgm:t>
    </dgm:pt>
    <dgm:pt modelId="{830898D2-DFF7-49F3-AAAE-8D886141711D}" type="pres">
      <dgm:prSet presAssocID="{8D499A2B-48BA-4C7F-A46E-5BD2DD079271}" presName="negativeSpace" presStyleCnt="0"/>
      <dgm:spPr/>
      <dgm:t>
        <a:bodyPr/>
        <a:lstStyle/>
        <a:p>
          <a:endParaRPr lang="en-US"/>
        </a:p>
      </dgm:t>
    </dgm:pt>
    <dgm:pt modelId="{375DF314-F035-4113-BA7F-B9B048EA07C0}" type="pres">
      <dgm:prSet presAssocID="{8D499A2B-48BA-4C7F-A46E-5BD2DD079271}" presName="childText" presStyleLbl="conFgAcc1" presStyleIdx="2" presStyleCnt="6">
        <dgm:presLayoutVars>
          <dgm:bulletEnabled val="1"/>
        </dgm:presLayoutVars>
      </dgm:prSet>
      <dgm:spPr/>
      <dgm:t>
        <a:bodyPr/>
        <a:lstStyle/>
        <a:p>
          <a:endParaRPr lang="en-US"/>
        </a:p>
      </dgm:t>
    </dgm:pt>
    <dgm:pt modelId="{C6B9244C-F4B9-4BA9-ACEF-7DC359569F59}" type="pres">
      <dgm:prSet presAssocID="{FD11E119-B8D6-4938-9E01-99169F312D6B}" presName="spaceBetweenRectangles" presStyleCnt="0"/>
      <dgm:spPr/>
      <dgm:t>
        <a:bodyPr/>
        <a:lstStyle/>
        <a:p>
          <a:endParaRPr lang="en-US"/>
        </a:p>
      </dgm:t>
    </dgm:pt>
    <dgm:pt modelId="{7B02CFDF-5D33-48B8-A70E-1651348DB652}" type="pres">
      <dgm:prSet presAssocID="{4B2F944E-4A10-46B0-8EAC-BBA535A0480B}" presName="parentLin" presStyleCnt="0"/>
      <dgm:spPr/>
      <dgm:t>
        <a:bodyPr/>
        <a:lstStyle/>
        <a:p>
          <a:endParaRPr lang="en-US"/>
        </a:p>
      </dgm:t>
    </dgm:pt>
    <dgm:pt modelId="{8B97B26A-8846-4850-96DC-B8CD1A66AF30}" type="pres">
      <dgm:prSet presAssocID="{4B2F944E-4A10-46B0-8EAC-BBA535A0480B}" presName="parentLeftMargin" presStyleLbl="node1" presStyleIdx="2" presStyleCnt="6"/>
      <dgm:spPr/>
      <dgm:t>
        <a:bodyPr/>
        <a:lstStyle/>
        <a:p>
          <a:endParaRPr lang="es-PE"/>
        </a:p>
      </dgm:t>
    </dgm:pt>
    <dgm:pt modelId="{E6D86C3E-2832-47C9-8870-585E345CFDB1}" type="pres">
      <dgm:prSet presAssocID="{4B2F944E-4A10-46B0-8EAC-BBA535A0480B}" presName="parentText" presStyleLbl="node1" presStyleIdx="3" presStyleCnt="6">
        <dgm:presLayoutVars>
          <dgm:chMax val="0"/>
          <dgm:bulletEnabled val="1"/>
        </dgm:presLayoutVars>
      </dgm:prSet>
      <dgm:spPr/>
      <dgm:t>
        <a:bodyPr/>
        <a:lstStyle/>
        <a:p>
          <a:endParaRPr lang="es-PE"/>
        </a:p>
      </dgm:t>
    </dgm:pt>
    <dgm:pt modelId="{4CA2A664-8E6E-429F-B32C-7962F553325B}" type="pres">
      <dgm:prSet presAssocID="{4B2F944E-4A10-46B0-8EAC-BBA535A0480B}" presName="negativeSpace" presStyleCnt="0"/>
      <dgm:spPr/>
      <dgm:t>
        <a:bodyPr/>
        <a:lstStyle/>
        <a:p>
          <a:endParaRPr lang="en-US"/>
        </a:p>
      </dgm:t>
    </dgm:pt>
    <dgm:pt modelId="{3F1105F3-9785-4142-A407-E5C6B0DCE78D}" type="pres">
      <dgm:prSet presAssocID="{4B2F944E-4A10-46B0-8EAC-BBA535A0480B}" presName="childText" presStyleLbl="conFgAcc1" presStyleIdx="3" presStyleCnt="6">
        <dgm:presLayoutVars>
          <dgm:bulletEnabled val="1"/>
        </dgm:presLayoutVars>
      </dgm:prSet>
      <dgm:spPr/>
      <dgm:t>
        <a:bodyPr/>
        <a:lstStyle/>
        <a:p>
          <a:endParaRPr lang="en-US"/>
        </a:p>
      </dgm:t>
    </dgm:pt>
    <dgm:pt modelId="{E70DEE98-9CC4-45E7-8EB1-3A419C29D38D}" type="pres">
      <dgm:prSet presAssocID="{F6B2C91D-DA55-4B69-92D2-F5714B4B37D4}" presName="spaceBetweenRectangles" presStyleCnt="0"/>
      <dgm:spPr/>
      <dgm:t>
        <a:bodyPr/>
        <a:lstStyle/>
        <a:p>
          <a:endParaRPr lang="en-US"/>
        </a:p>
      </dgm:t>
    </dgm:pt>
    <dgm:pt modelId="{8EE2D88E-46BC-4FC3-B184-2A2C6416590F}" type="pres">
      <dgm:prSet presAssocID="{3A834F45-3A83-4EFB-A999-AC42D50DD00D}" presName="parentLin" presStyleCnt="0"/>
      <dgm:spPr/>
      <dgm:t>
        <a:bodyPr/>
        <a:lstStyle/>
        <a:p>
          <a:endParaRPr lang="en-US"/>
        </a:p>
      </dgm:t>
    </dgm:pt>
    <dgm:pt modelId="{0CC3E2D9-5BAC-478C-80F3-905CDAB49DB2}" type="pres">
      <dgm:prSet presAssocID="{3A834F45-3A83-4EFB-A999-AC42D50DD00D}" presName="parentLeftMargin" presStyleLbl="node1" presStyleIdx="3" presStyleCnt="6"/>
      <dgm:spPr/>
      <dgm:t>
        <a:bodyPr/>
        <a:lstStyle/>
        <a:p>
          <a:endParaRPr lang="es-PE"/>
        </a:p>
      </dgm:t>
    </dgm:pt>
    <dgm:pt modelId="{CF1A0C98-D257-4327-B101-F7ADA2D2A5A4}" type="pres">
      <dgm:prSet presAssocID="{3A834F45-3A83-4EFB-A999-AC42D50DD00D}" presName="parentText" presStyleLbl="node1" presStyleIdx="4" presStyleCnt="6">
        <dgm:presLayoutVars>
          <dgm:chMax val="0"/>
          <dgm:bulletEnabled val="1"/>
        </dgm:presLayoutVars>
      </dgm:prSet>
      <dgm:spPr/>
      <dgm:t>
        <a:bodyPr/>
        <a:lstStyle/>
        <a:p>
          <a:endParaRPr lang="es-PE"/>
        </a:p>
      </dgm:t>
    </dgm:pt>
    <dgm:pt modelId="{10961E3E-469F-4CAB-8581-05BA67D9DB0E}" type="pres">
      <dgm:prSet presAssocID="{3A834F45-3A83-4EFB-A999-AC42D50DD00D}" presName="negativeSpace" presStyleCnt="0"/>
      <dgm:spPr/>
      <dgm:t>
        <a:bodyPr/>
        <a:lstStyle/>
        <a:p>
          <a:endParaRPr lang="en-US"/>
        </a:p>
      </dgm:t>
    </dgm:pt>
    <dgm:pt modelId="{C47DE2DC-1E5D-41CA-A200-095CD2E778B9}" type="pres">
      <dgm:prSet presAssocID="{3A834F45-3A83-4EFB-A999-AC42D50DD00D}" presName="childText" presStyleLbl="conFgAcc1" presStyleIdx="4" presStyleCnt="6">
        <dgm:presLayoutVars>
          <dgm:bulletEnabled val="1"/>
        </dgm:presLayoutVars>
      </dgm:prSet>
      <dgm:spPr/>
      <dgm:t>
        <a:bodyPr/>
        <a:lstStyle/>
        <a:p>
          <a:endParaRPr lang="en-US"/>
        </a:p>
      </dgm:t>
    </dgm:pt>
    <dgm:pt modelId="{164E0F19-011D-4AFF-8AFD-0A33D0AC312C}" type="pres">
      <dgm:prSet presAssocID="{26A5F3DB-7BA0-4078-A002-FAFAC8361650}" presName="spaceBetweenRectangles" presStyleCnt="0"/>
      <dgm:spPr/>
      <dgm:t>
        <a:bodyPr/>
        <a:lstStyle/>
        <a:p>
          <a:endParaRPr lang="en-US"/>
        </a:p>
      </dgm:t>
    </dgm:pt>
    <dgm:pt modelId="{E3D91E05-B823-4773-991C-F972321B2940}" type="pres">
      <dgm:prSet presAssocID="{AD468428-2A6C-4A0E-A3BF-AE0752C6E109}" presName="parentLin" presStyleCnt="0"/>
      <dgm:spPr/>
      <dgm:t>
        <a:bodyPr/>
        <a:lstStyle/>
        <a:p>
          <a:endParaRPr lang="en-US"/>
        </a:p>
      </dgm:t>
    </dgm:pt>
    <dgm:pt modelId="{6D52A8D6-2494-44B5-A931-CF011C69D0BE}" type="pres">
      <dgm:prSet presAssocID="{AD468428-2A6C-4A0E-A3BF-AE0752C6E109}" presName="parentLeftMargin" presStyleLbl="node1" presStyleIdx="4" presStyleCnt="6"/>
      <dgm:spPr/>
      <dgm:t>
        <a:bodyPr/>
        <a:lstStyle/>
        <a:p>
          <a:endParaRPr lang="en-US"/>
        </a:p>
      </dgm:t>
    </dgm:pt>
    <dgm:pt modelId="{B1534261-7055-4D9F-ADB8-D6CBAD37A078}" type="pres">
      <dgm:prSet presAssocID="{AD468428-2A6C-4A0E-A3BF-AE0752C6E109}" presName="parentText" presStyleLbl="node1" presStyleIdx="5" presStyleCnt="6">
        <dgm:presLayoutVars>
          <dgm:chMax val="0"/>
          <dgm:bulletEnabled val="1"/>
        </dgm:presLayoutVars>
      </dgm:prSet>
      <dgm:spPr/>
      <dgm:t>
        <a:bodyPr/>
        <a:lstStyle/>
        <a:p>
          <a:endParaRPr lang="en-US"/>
        </a:p>
      </dgm:t>
    </dgm:pt>
    <dgm:pt modelId="{CA8B9AA1-7841-44B1-8273-2ACDA1755DAB}" type="pres">
      <dgm:prSet presAssocID="{AD468428-2A6C-4A0E-A3BF-AE0752C6E109}" presName="negativeSpace" presStyleCnt="0"/>
      <dgm:spPr/>
      <dgm:t>
        <a:bodyPr/>
        <a:lstStyle/>
        <a:p>
          <a:endParaRPr lang="en-US"/>
        </a:p>
      </dgm:t>
    </dgm:pt>
    <dgm:pt modelId="{F66F5872-06B1-4972-B643-9A712BEA9A39}" type="pres">
      <dgm:prSet presAssocID="{AD468428-2A6C-4A0E-A3BF-AE0752C6E109}" presName="childText" presStyleLbl="conFgAcc1" presStyleIdx="5" presStyleCnt="6">
        <dgm:presLayoutVars>
          <dgm:bulletEnabled val="1"/>
        </dgm:presLayoutVars>
      </dgm:prSet>
      <dgm:spPr/>
      <dgm:t>
        <a:bodyPr/>
        <a:lstStyle/>
        <a:p>
          <a:endParaRPr lang="en-US"/>
        </a:p>
      </dgm:t>
    </dgm:pt>
  </dgm:ptLst>
  <dgm:cxnLst>
    <dgm:cxn modelId="{81F7C66B-D056-4AA7-8F7B-7C263C23F0E2}" type="presOf" srcId="{3A834F45-3A83-4EFB-A999-AC42D50DD00D}" destId="{CF1A0C98-D257-4327-B101-F7ADA2D2A5A4}" srcOrd="1" destOrd="0" presId="urn:microsoft.com/office/officeart/2005/8/layout/list1"/>
    <dgm:cxn modelId="{818FDEE0-F32B-4054-8F4B-4F9A7DFB905F}" type="presOf" srcId="{8D499A2B-48BA-4C7F-A46E-5BD2DD079271}" destId="{A04E5AA7-079F-4E92-AB96-74E69C0C2A81}" srcOrd="1" destOrd="0" presId="urn:microsoft.com/office/officeart/2005/8/layout/list1"/>
    <dgm:cxn modelId="{F3DB8456-A19D-4972-BA05-0FC8E64EA36B}" srcId="{5FD1C568-9F81-4AC8-90A9-9663319CB17F}" destId="{4B2F944E-4A10-46B0-8EAC-BBA535A0480B}" srcOrd="3" destOrd="0" parTransId="{86C88FE1-A8F6-41A0-AFFF-6527D3D3A241}" sibTransId="{F6B2C91D-DA55-4B69-92D2-F5714B4B37D4}"/>
    <dgm:cxn modelId="{923F07B1-1D05-4BFD-8ECD-E876C6EA395D}" type="presOf" srcId="{3A834F45-3A83-4EFB-A999-AC42D50DD00D}" destId="{0CC3E2D9-5BAC-478C-80F3-905CDAB49DB2}" srcOrd="0" destOrd="0" presId="urn:microsoft.com/office/officeart/2005/8/layout/list1"/>
    <dgm:cxn modelId="{D624285B-59E9-4517-AF59-8C7588AE7BBC}" srcId="{5FD1C568-9F81-4AC8-90A9-9663319CB17F}" destId="{2D6D2E34-3C38-4B7C-9713-5C7E8032C62B}" srcOrd="0" destOrd="0" parTransId="{BF07E18D-AB7D-4BC9-8809-A12019840A0A}" sibTransId="{62BA351F-25FB-4592-821B-BBA725338833}"/>
    <dgm:cxn modelId="{005F25CF-B70A-46DB-B73D-F1B0AF166308}" type="presOf" srcId="{2D6D2E34-3C38-4B7C-9713-5C7E8032C62B}" destId="{05378C8A-BBB5-4688-8DC9-701977D43709}" srcOrd="0" destOrd="0" presId="urn:microsoft.com/office/officeart/2005/8/layout/list1"/>
    <dgm:cxn modelId="{F9FFF383-34E4-4F11-82E3-E8306407EC33}" srcId="{5FD1C568-9F81-4AC8-90A9-9663319CB17F}" destId="{3A834F45-3A83-4EFB-A999-AC42D50DD00D}" srcOrd="4" destOrd="0" parTransId="{BD02B226-B892-465E-B486-8F0BA6C81E2C}" sibTransId="{26A5F3DB-7BA0-4078-A002-FAFAC8361650}"/>
    <dgm:cxn modelId="{68FAB80E-AEE2-44BD-BCDD-3111AA2A9288}" type="presOf" srcId="{A5F568B1-EB1F-43C7-9EB2-659419F7A298}" destId="{A7CE3635-9467-478D-A1D5-F7B8B29406BF}" srcOrd="0" destOrd="0" presId="urn:microsoft.com/office/officeart/2005/8/layout/list1"/>
    <dgm:cxn modelId="{CB289AD1-1468-45C4-B3C4-6E21113394FA}" type="presOf" srcId="{4B2F944E-4A10-46B0-8EAC-BBA535A0480B}" destId="{8B97B26A-8846-4850-96DC-B8CD1A66AF30}" srcOrd="0" destOrd="0" presId="urn:microsoft.com/office/officeart/2005/8/layout/list1"/>
    <dgm:cxn modelId="{3657F044-A22A-4A86-B4D9-181552B54131}" type="presOf" srcId="{AD468428-2A6C-4A0E-A3BF-AE0752C6E109}" destId="{B1534261-7055-4D9F-ADB8-D6CBAD37A078}" srcOrd="1" destOrd="0" presId="urn:microsoft.com/office/officeart/2005/8/layout/list1"/>
    <dgm:cxn modelId="{4919FC83-2885-4EE1-8478-A1811CDE5C4F}" type="presOf" srcId="{A5F568B1-EB1F-43C7-9EB2-659419F7A298}" destId="{EFD25997-12C4-480F-8861-60CD122176C5}" srcOrd="1" destOrd="0" presId="urn:microsoft.com/office/officeart/2005/8/layout/list1"/>
    <dgm:cxn modelId="{1C8F4925-8458-4BEA-BE91-D8FEAD5173D7}" type="presOf" srcId="{2D6D2E34-3C38-4B7C-9713-5C7E8032C62B}" destId="{A745F3D4-1019-4659-82DC-8725163C89FA}" srcOrd="1" destOrd="0" presId="urn:microsoft.com/office/officeart/2005/8/layout/list1"/>
    <dgm:cxn modelId="{CC40B03C-4401-4782-8578-68C32582CDDB}" type="presOf" srcId="{8D499A2B-48BA-4C7F-A46E-5BD2DD079271}" destId="{253707D9-6314-4941-A45B-554DBF8D6899}" srcOrd="0" destOrd="0" presId="urn:microsoft.com/office/officeart/2005/8/layout/list1"/>
    <dgm:cxn modelId="{AA940E62-5D68-47F4-8DA2-5EA158620A94}" type="presOf" srcId="{AD468428-2A6C-4A0E-A3BF-AE0752C6E109}" destId="{6D52A8D6-2494-44B5-A931-CF011C69D0BE}" srcOrd="0" destOrd="0" presId="urn:microsoft.com/office/officeart/2005/8/layout/list1"/>
    <dgm:cxn modelId="{9D447F5E-9BFC-4600-B8F8-B367570C2F4A}" type="presOf" srcId="{4B2F944E-4A10-46B0-8EAC-BBA535A0480B}" destId="{E6D86C3E-2832-47C9-8870-585E345CFDB1}" srcOrd="1" destOrd="0" presId="urn:microsoft.com/office/officeart/2005/8/layout/list1"/>
    <dgm:cxn modelId="{43BA4389-835D-40EE-A76A-904A3533A8B5}" srcId="{5FD1C568-9F81-4AC8-90A9-9663319CB17F}" destId="{8D499A2B-48BA-4C7F-A46E-5BD2DD079271}" srcOrd="2" destOrd="0" parTransId="{17B52981-9449-4597-A4B0-FDCD8E0998D9}" sibTransId="{FD11E119-B8D6-4938-9E01-99169F312D6B}"/>
    <dgm:cxn modelId="{89882661-B17C-4F4E-9153-DAB079E75B00}" type="presOf" srcId="{5FD1C568-9F81-4AC8-90A9-9663319CB17F}" destId="{57F98BA7-C662-4088-AD38-9940CB3FEFF7}" srcOrd="0" destOrd="0" presId="urn:microsoft.com/office/officeart/2005/8/layout/list1"/>
    <dgm:cxn modelId="{BC408007-E481-4359-A628-7EC6EC3C24D2}" srcId="{5FD1C568-9F81-4AC8-90A9-9663319CB17F}" destId="{A5F568B1-EB1F-43C7-9EB2-659419F7A298}" srcOrd="1" destOrd="0" parTransId="{B5F9720B-50CC-46FF-930D-74B7AA16F509}" sibTransId="{87E22326-5BC0-4A07-95A5-D7C70098A30F}"/>
    <dgm:cxn modelId="{16C8BED3-F976-4811-A102-EA33C9F02BC0}" srcId="{5FD1C568-9F81-4AC8-90A9-9663319CB17F}" destId="{AD468428-2A6C-4A0E-A3BF-AE0752C6E109}" srcOrd="5" destOrd="0" parTransId="{991F8475-6226-4450-ABE4-52284ECD2E32}" sibTransId="{5407BD57-B58C-495A-AE4D-EBFC91E59AE8}"/>
    <dgm:cxn modelId="{54E0AD01-F044-497A-A363-222902BF4BA0}" type="presParOf" srcId="{57F98BA7-C662-4088-AD38-9940CB3FEFF7}" destId="{5053EF69-BE9A-4214-886E-B60C6D1E4AFB}" srcOrd="0" destOrd="0" presId="urn:microsoft.com/office/officeart/2005/8/layout/list1"/>
    <dgm:cxn modelId="{EAD28981-B918-4829-BFF0-3C717B009AD8}" type="presParOf" srcId="{5053EF69-BE9A-4214-886E-B60C6D1E4AFB}" destId="{05378C8A-BBB5-4688-8DC9-701977D43709}" srcOrd="0" destOrd="0" presId="urn:microsoft.com/office/officeart/2005/8/layout/list1"/>
    <dgm:cxn modelId="{BDB99A4D-28DF-4A59-9AEB-5B2A0396F391}" type="presParOf" srcId="{5053EF69-BE9A-4214-886E-B60C6D1E4AFB}" destId="{A745F3D4-1019-4659-82DC-8725163C89FA}" srcOrd="1" destOrd="0" presId="urn:microsoft.com/office/officeart/2005/8/layout/list1"/>
    <dgm:cxn modelId="{16E978D7-17E3-4215-97C2-BDFDE71606E0}" type="presParOf" srcId="{57F98BA7-C662-4088-AD38-9940CB3FEFF7}" destId="{7C31BC96-537B-4E72-9990-F8DBD836192C}" srcOrd="1" destOrd="0" presId="urn:microsoft.com/office/officeart/2005/8/layout/list1"/>
    <dgm:cxn modelId="{94A9271D-E80E-428C-8F80-B53A09518A64}" type="presParOf" srcId="{57F98BA7-C662-4088-AD38-9940CB3FEFF7}" destId="{FE37E59A-7C5F-4603-BD10-A89B34BEFCC4}" srcOrd="2" destOrd="0" presId="urn:microsoft.com/office/officeart/2005/8/layout/list1"/>
    <dgm:cxn modelId="{7F6D3CA7-26F6-4B1A-84B6-54FDE935EFA9}" type="presParOf" srcId="{57F98BA7-C662-4088-AD38-9940CB3FEFF7}" destId="{2ED58176-E4A5-4E8E-B846-A30C3D7FDF10}" srcOrd="3" destOrd="0" presId="urn:microsoft.com/office/officeart/2005/8/layout/list1"/>
    <dgm:cxn modelId="{B4D31988-9F6A-43A4-8ABC-0A852E005CCF}" type="presParOf" srcId="{57F98BA7-C662-4088-AD38-9940CB3FEFF7}" destId="{491E5E16-79F0-46D1-BEC0-D417DF9C5BA9}" srcOrd="4" destOrd="0" presId="urn:microsoft.com/office/officeart/2005/8/layout/list1"/>
    <dgm:cxn modelId="{F810E8B5-182E-49C1-A09E-F0D45DA6E881}" type="presParOf" srcId="{491E5E16-79F0-46D1-BEC0-D417DF9C5BA9}" destId="{A7CE3635-9467-478D-A1D5-F7B8B29406BF}" srcOrd="0" destOrd="0" presId="urn:microsoft.com/office/officeart/2005/8/layout/list1"/>
    <dgm:cxn modelId="{DF4993A3-E6FD-40F9-AA28-2017830F84F0}" type="presParOf" srcId="{491E5E16-79F0-46D1-BEC0-D417DF9C5BA9}" destId="{EFD25997-12C4-480F-8861-60CD122176C5}" srcOrd="1" destOrd="0" presId="urn:microsoft.com/office/officeart/2005/8/layout/list1"/>
    <dgm:cxn modelId="{30BD408C-86C7-4991-98AE-A26FFD01DFB8}" type="presParOf" srcId="{57F98BA7-C662-4088-AD38-9940CB3FEFF7}" destId="{2D51EE94-0F2B-47DC-9007-E34A77F1BFE9}" srcOrd="5" destOrd="0" presId="urn:microsoft.com/office/officeart/2005/8/layout/list1"/>
    <dgm:cxn modelId="{3E44EEEF-0D5D-422B-B8B8-96E4E1B8E4EE}" type="presParOf" srcId="{57F98BA7-C662-4088-AD38-9940CB3FEFF7}" destId="{C4DD5D36-097E-4C21-8A95-CD7ECC9940AD}" srcOrd="6" destOrd="0" presId="urn:microsoft.com/office/officeart/2005/8/layout/list1"/>
    <dgm:cxn modelId="{60E01DE1-6C72-4E50-AFB3-2AEF11B7B6EC}" type="presParOf" srcId="{57F98BA7-C662-4088-AD38-9940CB3FEFF7}" destId="{5CA5D706-FA17-4302-88C4-174423F5700E}" srcOrd="7" destOrd="0" presId="urn:microsoft.com/office/officeart/2005/8/layout/list1"/>
    <dgm:cxn modelId="{80E2795F-4142-4B3B-AFC6-D4637EC39973}" type="presParOf" srcId="{57F98BA7-C662-4088-AD38-9940CB3FEFF7}" destId="{5A2E868E-C0F8-48DE-8B88-106C211E1CBA}" srcOrd="8" destOrd="0" presId="urn:microsoft.com/office/officeart/2005/8/layout/list1"/>
    <dgm:cxn modelId="{04EBB41A-4F5F-4DA6-BE62-345F52499F3B}" type="presParOf" srcId="{5A2E868E-C0F8-48DE-8B88-106C211E1CBA}" destId="{253707D9-6314-4941-A45B-554DBF8D6899}" srcOrd="0" destOrd="0" presId="urn:microsoft.com/office/officeart/2005/8/layout/list1"/>
    <dgm:cxn modelId="{C3EFC94C-2FBC-4A94-9E41-F5F35E1E9DE5}" type="presParOf" srcId="{5A2E868E-C0F8-48DE-8B88-106C211E1CBA}" destId="{A04E5AA7-079F-4E92-AB96-74E69C0C2A81}" srcOrd="1" destOrd="0" presId="urn:microsoft.com/office/officeart/2005/8/layout/list1"/>
    <dgm:cxn modelId="{964B75B4-E206-4A22-8A50-1E9E5CDFD408}" type="presParOf" srcId="{57F98BA7-C662-4088-AD38-9940CB3FEFF7}" destId="{830898D2-DFF7-49F3-AAAE-8D886141711D}" srcOrd="9" destOrd="0" presId="urn:microsoft.com/office/officeart/2005/8/layout/list1"/>
    <dgm:cxn modelId="{C43DC7FB-05EA-4390-B58D-3D7F05F4F495}" type="presParOf" srcId="{57F98BA7-C662-4088-AD38-9940CB3FEFF7}" destId="{375DF314-F035-4113-BA7F-B9B048EA07C0}" srcOrd="10" destOrd="0" presId="urn:microsoft.com/office/officeart/2005/8/layout/list1"/>
    <dgm:cxn modelId="{25BF4F07-6C26-4C67-AC66-A1BE55D5692B}" type="presParOf" srcId="{57F98BA7-C662-4088-AD38-9940CB3FEFF7}" destId="{C6B9244C-F4B9-4BA9-ACEF-7DC359569F59}" srcOrd="11" destOrd="0" presId="urn:microsoft.com/office/officeart/2005/8/layout/list1"/>
    <dgm:cxn modelId="{4AE3511F-D281-44C8-8BE9-B573B419C458}" type="presParOf" srcId="{57F98BA7-C662-4088-AD38-9940CB3FEFF7}" destId="{7B02CFDF-5D33-48B8-A70E-1651348DB652}" srcOrd="12" destOrd="0" presId="urn:microsoft.com/office/officeart/2005/8/layout/list1"/>
    <dgm:cxn modelId="{699B35C1-D510-495B-BC61-35AF0846E108}" type="presParOf" srcId="{7B02CFDF-5D33-48B8-A70E-1651348DB652}" destId="{8B97B26A-8846-4850-96DC-B8CD1A66AF30}" srcOrd="0" destOrd="0" presId="urn:microsoft.com/office/officeart/2005/8/layout/list1"/>
    <dgm:cxn modelId="{A0D65EFF-FB42-4027-A955-E64869D2C9B7}" type="presParOf" srcId="{7B02CFDF-5D33-48B8-A70E-1651348DB652}" destId="{E6D86C3E-2832-47C9-8870-585E345CFDB1}" srcOrd="1" destOrd="0" presId="urn:microsoft.com/office/officeart/2005/8/layout/list1"/>
    <dgm:cxn modelId="{38E4506E-0FD7-4C92-A878-55193BE900B0}" type="presParOf" srcId="{57F98BA7-C662-4088-AD38-9940CB3FEFF7}" destId="{4CA2A664-8E6E-429F-B32C-7962F553325B}" srcOrd="13" destOrd="0" presId="urn:microsoft.com/office/officeart/2005/8/layout/list1"/>
    <dgm:cxn modelId="{FA10D106-A06A-401B-9A71-AA413C921D14}" type="presParOf" srcId="{57F98BA7-C662-4088-AD38-9940CB3FEFF7}" destId="{3F1105F3-9785-4142-A407-E5C6B0DCE78D}" srcOrd="14" destOrd="0" presId="urn:microsoft.com/office/officeart/2005/8/layout/list1"/>
    <dgm:cxn modelId="{2EBC424D-E616-464B-AD52-3B359338B8EE}" type="presParOf" srcId="{57F98BA7-C662-4088-AD38-9940CB3FEFF7}" destId="{E70DEE98-9CC4-45E7-8EB1-3A419C29D38D}" srcOrd="15" destOrd="0" presId="urn:microsoft.com/office/officeart/2005/8/layout/list1"/>
    <dgm:cxn modelId="{DE874FB4-B7B4-46C6-9095-DD107B0464BD}" type="presParOf" srcId="{57F98BA7-C662-4088-AD38-9940CB3FEFF7}" destId="{8EE2D88E-46BC-4FC3-B184-2A2C6416590F}" srcOrd="16" destOrd="0" presId="urn:microsoft.com/office/officeart/2005/8/layout/list1"/>
    <dgm:cxn modelId="{C1249B61-5A98-4A77-93F6-B0531F6CD853}" type="presParOf" srcId="{8EE2D88E-46BC-4FC3-B184-2A2C6416590F}" destId="{0CC3E2D9-5BAC-478C-80F3-905CDAB49DB2}" srcOrd="0" destOrd="0" presId="urn:microsoft.com/office/officeart/2005/8/layout/list1"/>
    <dgm:cxn modelId="{C52D51E8-0F96-4691-82E2-A39BE4D6FA0C}" type="presParOf" srcId="{8EE2D88E-46BC-4FC3-B184-2A2C6416590F}" destId="{CF1A0C98-D257-4327-B101-F7ADA2D2A5A4}" srcOrd="1" destOrd="0" presId="urn:microsoft.com/office/officeart/2005/8/layout/list1"/>
    <dgm:cxn modelId="{8253C43A-4952-49C9-9B0A-1832822F20DB}" type="presParOf" srcId="{57F98BA7-C662-4088-AD38-9940CB3FEFF7}" destId="{10961E3E-469F-4CAB-8581-05BA67D9DB0E}" srcOrd="17" destOrd="0" presId="urn:microsoft.com/office/officeart/2005/8/layout/list1"/>
    <dgm:cxn modelId="{DAAC4E64-8A80-408D-B670-D5C589EA4D04}" type="presParOf" srcId="{57F98BA7-C662-4088-AD38-9940CB3FEFF7}" destId="{C47DE2DC-1E5D-41CA-A200-095CD2E778B9}" srcOrd="18" destOrd="0" presId="urn:microsoft.com/office/officeart/2005/8/layout/list1"/>
    <dgm:cxn modelId="{D969689B-4FFD-41C2-9FD3-44D260FA0E9D}" type="presParOf" srcId="{57F98BA7-C662-4088-AD38-9940CB3FEFF7}" destId="{164E0F19-011D-4AFF-8AFD-0A33D0AC312C}" srcOrd="19" destOrd="0" presId="urn:microsoft.com/office/officeart/2005/8/layout/list1"/>
    <dgm:cxn modelId="{6CBDAB1D-6626-4807-BC22-F5DDD6AD00F8}" type="presParOf" srcId="{57F98BA7-C662-4088-AD38-9940CB3FEFF7}" destId="{E3D91E05-B823-4773-991C-F972321B2940}" srcOrd="20" destOrd="0" presId="urn:microsoft.com/office/officeart/2005/8/layout/list1"/>
    <dgm:cxn modelId="{853FD9FC-6EC6-48FF-A3CB-BAA5597D9E13}" type="presParOf" srcId="{E3D91E05-B823-4773-991C-F972321B2940}" destId="{6D52A8D6-2494-44B5-A931-CF011C69D0BE}" srcOrd="0" destOrd="0" presId="urn:microsoft.com/office/officeart/2005/8/layout/list1"/>
    <dgm:cxn modelId="{0C212D30-CD78-4D1E-89BF-0BDD94959888}" type="presParOf" srcId="{E3D91E05-B823-4773-991C-F972321B2940}" destId="{B1534261-7055-4D9F-ADB8-D6CBAD37A078}" srcOrd="1" destOrd="0" presId="urn:microsoft.com/office/officeart/2005/8/layout/list1"/>
    <dgm:cxn modelId="{AFC8AB70-032E-4F4F-A67C-3B4EE21430F6}" type="presParOf" srcId="{57F98BA7-C662-4088-AD38-9940CB3FEFF7}" destId="{CA8B9AA1-7841-44B1-8273-2ACDA1755DAB}" srcOrd="21" destOrd="0" presId="urn:microsoft.com/office/officeart/2005/8/layout/list1"/>
    <dgm:cxn modelId="{6FF35975-2B71-4620-A3DD-9836BF821E3F}" type="presParOf" srcId="{57F98BA7-C662-4088-AD38-9940CB3FEFF7}" destId="{F66F5872-06B1-4972-B643-9A712BEA9A39}" srcOrd="22"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4DD967-C842-45CA-81B1-0E1E55B93E10}" type="doc">
      <dgm:prSet loTypeId="urn:microsoft.com/office/officeart/2005/8/layout/vList2" loCatId="list" qsTypeId="urn:microsoft.com/office/officeart/2005/8/quickstyle/3d3" qsCatId="3D" csTypeId="urn:microsoft.com/office/officeart/2005/8/colors/accent1_5" csCatId="accent1" phldr="1"/>
      <dgm:spPr/>
      <dgm:t>
        <a:bodyPr/>
        <a:lstStyle/>
        <a:p>
          <a:endParaRPr lang="es-PE"/>
        </a:p>
      </dgm:t>
    </dgm:pt>
    <dgm:pt modelId="{4B6E7AE2-E359-4012-934C-CDA91E648848}">
      <dgm:prSet custT="1"/>
      <dgm:spPr/>
      <dgm:t>
        <a:bodyPr/>
        <a:lstStyle/>
        <a:p>
          <a:pPr algn="just" rtl="0"/>
          <a:r>
            <a:rPr lang="es-ES" sz="2600" dirty="0" smtClean="0">
              <a:latin typeface="Arial" pitchFamily="34" charset="0"/>
              <a:cs typeface="Arial" pitchFamily="34" charset="0"/>
            </a:rPr>
            <a:t>Los Estados miembros del SRVSOP han reconocido que el primer paso para poder establecer un sistema regional de vigilancia de la seguridad operacional es tener un conjunto armonizado de normas aeronáuticas y sus procedimientos asociados</a:t>
          </a:r>
          <a:r>
            <a:rPr lang="en-US" sz="2600" dirty="0" smtClean="0">
              <a:latin typeface="Arial" pitchFamily="34" charset="0"/>
              <a:cs typeface="Arial" pitchFamily="34" charset="0"/>
            </a:rPr>
            <a:t>.</a:t>
          </a:r>
          <a:endParaRPr lang="es-PE" sz="2600" dirty="0" smtClean="0">
            <a:latin typeface="Arial" pitchFamily="34" charset="0"/>
            <a:cs typeface="Arial" pitchFamily="34" charset="0"/>
          </a:endParaRPr>
        </a:p>
      </dgm:t>
    </dgm:pt>
    <dgm:pt modelId="{62609617-135F-4C4C-AB4E-E250B3D2562B}" type="parTrans" cxnId="{5F0A1224-02E1-4AA6-9836-C7BB1CAD70B2}">
      <dgm:prSet/>
      <dgm:spPr/>
      <dgm:t>
        <a:bodyPr/>
        <a:lstStyle/>
        <a:p>
          <a:endParaRPr lang="es-PE"/>
        </a:p>
      </dgm:t>
    </dgm:pt>
    <dgm:pt modelId="{E7F62670-B598-4F6E-B4D5-5EDF02AD764F}" type="sibTrans" cxnId="{5F0A1224-02E1-4AA6-9836-C7BB1CAD70B2}">
      <dgm:prSet/>
      <dgm:spPr/>
      <dgm:t>
        <a:bodyPr/>
        <a:lstStyle/>
        <a:p>
          <a:endParaRPr lang="es-PE"/>
        </a:p>
      </dgm:t>
    </dgm:pt>
    <dgm:pt modelId="{688C6D15-1226-42F3-9BA1-995604D31320}" type="pres">
      <dgm:prSet presAssocID="{E44DD967-C842-45CA-81B1-0E1E55B93E10}" presName="linear" presStyleCnt="0">
        <dgm:presLayoutVars>
          <dgm:animLvl val="lvl"/>
          <dgm:resizeHandles val="exact"/>
        </dgm:presLayoutVars>
      </dgm:prSet>
      <dgm:spPr/>
      <dgm:t>
        <a:bodyPr/>
        <a:lstStyle/>
        <a:p>
          <a:endParaRPr lang="es-PE"/>
        </a:p>
      </dgm:t>
    </dgm:pt>
    <dgm:pt modelId="{09E4B0CB-B66C-4B24-BCA1-5852A1CB5442}" type="pres">
      <dgm:prSet presAssocID="{4B6E7AE2-E359-4012-934C-CDA91E648848}" presName="parentText" presStyleLbl="node1" presStyleIdx="0" presStyleCnt="1" custLinFactNeighborX="-10417" custLinFactNeighborY="5594">
        <dgm:presLayoutVars>
          <dgm:chMax val="0"/>
          <dgm:bulletEnabled val="1"/>
        </dgm:presLayoutVars>
      </dgm:prSet>
      <dgm:spPr/>
      <dgm:t>
        <a:bodyPr/>
        <a:lstStyle/>
        <a:p>
          <a:endParaRPr lang="es-PE"/>
        </a:p>
      </dgm:t>
    </dgm:pt>
  </dgm:ptLst>
  <dgm:cxnLst>
    <dgm:cxn modelId="{C2B6882F-39E7-419D-8DF4-C8E892B2E2B7}" type="presOf" srcId="{4B6E7AE2-E359-4012-934C-CDA91E648848}" destId="{09E4B0CB-B66C-4B24-BCA1-5852A1CB5442}" srcOrd="0" destOrd="0" presId="urn:microsoft.com/office/officeart/2005/8/layout/vList2"/>
    <dgm:cxn modelId="{98278B8C-E5CD-46D1-A8AD-A786E5CE0CDA}" type="presOf" srcId="{E44DD967-C842-45CA-81B1-0E1E55B93E10}" destId="{688C6D15-1226-42F3-9BA1-995604D31320}" srcOrd="0" destOrd="0" presId="urn:microsoft.com/office/officeart/2005/8/layout/vList2"/>
    <dgm:cxn modelId="{5F0A1224-02E1-4AA6-9836-C7BB1CAD70B2}" srcId="{E44DD967-C842-45CA-81B1-0E1E55B93E10}" destId="{4B6E7AE2-E359-4012-934C-CDA91E648848}" srcOrd="0" destOrd="0" parTransId="{62609617-135F-4C4C-AB4E-E250B3D2562B}" sibTransId="{E7F62670-B598-4F6E-B4D5-5EDF02AD764F}"/>
    <dgm:cxn modelId="{F3E806AC-5A9C-444F-B2BF-2A7111554643}" type="presParOf" srcId="{688C6D15-1226-42F3-9BA1-995604D31320}" destId="{09E4B0CB-B66C-4B24-BCA1-5852A1CB5442}"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6E8738-C054-4E2A-9490-E4B10953589D}" type="doc">
      <dgm:prSet loTypeId="urn:microsoft.com/office/officeart/2005/8/layout/hList6" loCatId="list" qsTypeId="urn:microsoft.com/office/officeart/2005/8/quickstyle/simple5" qsCatId="simple" csTypeId="urn:microsoft.com/office/officeart/2005/8/colors/accent1_4" csCatId="accent1" phldr="1"/>
      <dgm:spPr/>
      <dgm:t>
        <a:bodyPr/>
        <a:lstStyle/>
        <a:p>
          <a:endParaRPr lang="es-PE"/>
        </a:p>
      </dgm:t>
    </dgm:pt>
    <dgm:pt modelId="{2DC21FEF-68C9-4B5C-8B31-EA3EC4C78C61}">
      <dgm:prSet/>
      <dgm:spPr/>
      <dgm:t>
        <a:bodyPr/>
        <a:lstStyle/>
        <a:p>
          <a:pPr rtl="0"/>
          <a:r>
            <a:rPr lang="es-ES" b="1" dirty="0" smtClean="0"/>
            <a:t>Garantizar el cumplimiento de las normas de la OACI.</a:t>
          </a:r>
          <a:endParaRPr lang="es-PE" dirty="0"/>
        </a:p>
      </dgm:t>
    </dgm:pt>
    <dgm:pt modelId="{AEBDF27A-9F86-428A-99B9-1BD556226A04}" type="parTrans" cxnId="{460A0E79-B1F3-4C2B-AAD4-5580814C81BE}">
      <dgm:prSet/>
      <dgm:spPr/>
      <dgm:t>
        <a:bodyPr/>
        <a:lstStyle/>
        <a:p>
          <a:endParaRPr lang="es-PE"/>
        </a:p>
      </dgm:t>
    </dgm:pt>
    <dgm:pt modelId="{DDB301DC-976B-4E26-A96C-893703FC3BB0}" type="sibTrans" cxnId="{460A0E79-B1F3-4C2B-AAD4-5580814C81BE}">
      <dgm:prSet/>
      <dgm:spPr/>
      <dgm:t>
        <a:bodyPr/>
        <a:lstStyle/>
        <a:p>
          <a:endParaRPr lang="es-PE"/>
        </a:p>
      </dgm:t>
    </dgm:pt>
    <dgm:pt modelId="{53713F80-B61C-4C63-AB45-FAF3E51D64B2}">
      <dgm:prSet/>
      <dgm:spPr/>
      <dgm:t>
        <a:bodyPr/>
        <a:lstStyle/>
        <a:p>
          <a:pPr rtl="0"/>
          <a:r>
            <a:rPr lang="es-ES" b="1" dirty="0" smtClean="0"/>
            <a:t>Utilización del principio de lenguaje claro.</a:t>
          </a:r>
          <a:endParaRPr lang="es-PE" dirty="0"/>
        </a:p>
      </dgm:t>
    </dgm:pt>
    <dgm:pt modelId="{BC05EE40-D379-4E0C-8664-C679BFC90876}" type="parTrans" cxnId="{1B5269FC-4FED-47D1-9B58-AADCA639FDF5}">
      <dgm:prSet/>
      <dgm:spPr/>
      <dgm:t>
        <a:bodyPr/>
        <a:lstStyle/>
        <a:p>
          <a:endParaRPr lang="es-PE"/>
        </a:p>
      </dgm:t>
    </dgm:pt>
    <dgm:pt modelId="{CB842D23-74E3-4915-9B34-D5FC100DE046}" type="sibTrans" cxnId="{1B5269FC-4FED-47D1-9B58-AADCA639FDF5}">
      <dgm:prSet/>
      <dgm:spPr/>
      <dgm:t>
        <a:bodyPr/>
        <a:lstStyle/>
        <a:p>
          <a:endParaRPr lang="es-PE"/>
        </a:p>
      </dgm:t>
    </dgm:pt>
    <dgm:pt modelId="{333A040E-0A79-4411-8886-43B3E3947FE7}">
      <dgm:prSet/>
      <dgm:spPr/>
      <dgm:t>
        <a:bodyPr/>
        <a:lstStyle/>
        <a:p>
          <a:pPr rtl="0"/>
          <a:r>
            <a:rPr lang="es-ES" b="1" dirty="0" smtClean="0">
              <a:solidFill>
                <a:schemeClr val="accent1">
                  <a:lumMod val="75000"/>
                </a:schemeClr>
              </a:solidFill>
            </a:rPr>
            <a:t>Evitar la traducción literal de modelos de otras realidades.</a:t>
          </a:r>
          <a:endParaRPr lang="es-PE" dirty="0">
            <a:solidFill>
              <a:schemeClr val="accent1">
                <a:lumMod val="75000"/>
              </a:schemeClr>
            </a:solidFill>
          </a:endParaRPr>
        </a:p>
      </dgm:t>
    </dgm:pt>
    <dgm:pt modelId="{DE9B1EEF-6AE2-4531-BB04-FA11C47154FB}" type="parTrans" cxnId="{5321D641-A7C8-43E5-AD22-BB0A53C19246}">
      <dgm:prSet/>
      <dgm:spPr/>
      <dgm:t>
        <a:bodyPr/>
        <a:lstStyle/>
        <a:p>
          <a:endParaRPr lang="es-PE"/>
        </a:p>
      </dgm:t>
    </dgm:pt>
    <dgm:pt modelId="{201A7448-247B-4B21-AD1C-B75337EB6CBF}" type="sibTrans" cxnId="{5321D641-A7C8-43E5-AD22-BB0A53C19246}">
      <dgm:prSet/>
      <dgm:spPr/>
      <dgm:t>
        <a:bodyPr/>
        <a:lstStyle/>
        <a:p>
          <a:endParaRPr lang="es-PE"/>
        </a:p>
      </dgm:t>
    </dgm:pt>
    <dgm:pt modelId="{D682C5D8-489A-45F5-AA15-9663E13392EA}">
      <dgm:prSet/>
      <dgm:spPr/>
      <dgm:t>
        <a:bodyPr/>
        <a:lstStyle/>
        <a:p>
          <a:pPr rtl="0"/>
          <a:r>
            <a:rPr lang="es-ES" b="1" dirty="0" smtClean="0">
              <a:solidFill>
                <a:schemeClr val="accent1">
                  <a:lumMod val="75000"/>
                </a:schemeClr>
              </a:solidFill>
            </a:rPr>
            <a:t>No inventar la rueda; y</a:t>
          </a:r>
          <a:endParaRPr lang="es-PE" dirty="0">
            <a:solidFill>
              <a:schemeClr val="accent1">
                <a:lumMod val="75000"/>
              </a:schemeClr>
            </a:solidFill>
          </a:endParaRPr>
        </a:p>
      </dgm:t>
    </dgm:pt>
    <dgm:pt modelId="{C79D60F1-925D-45D6-8746-85547D50FDC7}" type="parTrans" cxnId="{AF931350-E55C-4617-821D-6D9594410847}">
      <dgm:prSet/>
      <dgm:spPr/>
      <dgm:t>
        <a:bodyPr/>
        <a:lstStyle/>
        <a:p>
          <a:endParaRPr lang="es-PE"/>
        </a:p>
      </dgm:t>
    </dgm:pt>
    <dgm:pt modelId="{1543415F-1EA9-45A9-8A4F-0822A3B10F1E}" type="sibTrans" cxnId="{AF931350-E55C-4617-821D-6D9594410847}">
      <dgm:prSet/>
      <dgm:spPr/>
      <dgm:t>
        <a:bodyPr/>
        <a:lstStyle/>
        <a:p>
          <a:endParaRPr lang="es-PE"/>
        </a:p>
      </dgm:t>
    </dgm:pt>
    <dgm:pt modelId="{C48AD098-8812-4750-8C8C-0F7B459C20EA}">
      <dgm:prSet/>
      <dgm:spPr/>
      <dgm:t>
        <a:bodyPr/>
        <a:lstStyle/>
        <a:p>
          <a:pPr rtl="0"/>
          <a:r>
            <a:rPr lang="es-ES" b="1" dirty="0" smtClean="0"/>
            <a:t>Principio de equilibrio entre supervisión y libertad para los explotadores</a:t>
          </a:r>
          <a:endParaRPr lang="es-PE" dirty="0"/>
        </a:p>
      </dgm:t>
    </dgm:pt>
    <dgm:pt modelId="{714644F8-A472-4EBD-9E40-973ED516DE99}" type="parTrans" cxnId="{B08BD4AF-D134-4CE2-AA45-65BC842DC04B}">
      <dgm:prSet/>
      <dgm:spPr/>
      <dgm:t>
        <a:bodyPr/>
        <a:lstStyle/>
        <a:p>
          <a:endParaRPr lang="es-PE"/>
        </a:p>
      </dgm:t>
    </dgm:pt>
    <dgm:pt modelId="{F74388D0-CBAA-4BE7-A5F1-161B483696F6}" type="sibTrans" cxnId="{B08BD4AF-D134-4CE2-AA45-65BC842DC04B}">
      <dgm:prSet/>
      <dgm:spPr/>
      <dgm:t>
        <a:bodyPr/>
        <a:lstStyle/>
        <a:p>
          <a:endParaRPr lang="es-PE"/>
        </a:p>
      </dgm:t>
    </dgm:pt>
    <dgm:pt modelId="{8379E3AA-D966-4BE0-A675-1D64DE025D06}" type="pres">
      <dgm:prSet presAssocID="{236E8738-C054-4E2A-9490-E4B10953589D}" presName="Name0" presStyleCnt="0">
        <dgm:presLayoutVars>
          <dgm:dir/>
          <dgm:resizeHandles val="exact"/>
        </dgm:presLayoutVars>
      </dgm:prSet>
      <dgm:spPr/>
      <dgm:t>
        <a:bodyPr/>
        <a:lstStyle/>
        <a:p>
          <a:endParaRPr lang="es-PE"/>
        </a:p>
      </dgm:t>
    </dgm:pt>
    <dgm:pt modelId="{E012B57F-A9F6-4F6D-82FF-8B9BD395BE0E}" type="pres">
      <dgm:prSet presAssocID="{2DC21FEF-68C9-4B5C-8B31-EA3EC4C78C61}" presName="node" presStyleLbl="node1" presStyleIdx="0" presStyleCnt="5">
        <dgm:presLayoutVars>
          <dgm:bulletEnabled val="1"/>
        </dgm:presLayoutVars>
      </dgm:prSet>
      <dgm:spPr/>
      <dgm:t>
        <a:bodyPr/>
        <a:lstStyle/>
        <a:p>
          <a:endParaRPr lang="es-PE"/>
        </a:p>
      </dgm:t>
    </dgm:pt>
    <dgm:pt modelId="{734568F0-05E1-4877-ADD5-8DCFFDC4C0D9}" type="pres">
      <dgm:prSet presAssocID="{DDB301DC-976B-4E26-A96C-893703FC3BB0}" presName="sibTrans" presStyleCnt="0"/>
      <dgm:spPr/>
      <dgm:t>
        <a:bodyPr/>
        <a:lstStyle/>
        <a:p>
          <a:endParaRPr lang="es-PE"/>
        </a:p>
      </dgm:t>
    </dgm:pt>
    <dgm:pt modelId="{25486ED7-8FDC-453D-B48C-162275B78768}" type="pres">
      <dgm:prSet presAssocID="{53713F80-B61C-4C63-AB45-FAF3E51D64B2}" presName="node" presStyleLbl="node1" presStyleIdx="1" presStyleCnt="5">
        <dgm:presLayoutVars>
          <dgm:bulletEnabled val="1"/>
        </dgm:presLayoutVars>
      </dgm:prSet>
      <dgm:spPr/>
      <dgm:t>
        <a:bodyPr/>
        <a:lstStyle/>
        <a:p>
          <a:endParaRPr lang="es-PE"/>
        </a:p>
      </dgm:t>
    </dgm:pt>
    <dgm:pt modelId="{1AA07340-464D-4E1B-B44F-18345D8AADDC}" type="pres">
      <dgm:prSet presAssocID="{CB842D23-74E3-4915-9B34-D5FC100DE046}" presName="sibTrans" presStyleCnt="0"/>
      <dgm:spPr/>
      <dgm:t>
        <a:bodyPr/>
        <a:lstStyle/>
        <a:p>
          <a:endParaRPr lang="es-PE"/>
        </a:p>
      </dgm:t>
    </dgm:pt>
    <dgm:pt modelId="{70854E36-633E-4D38-8F5A-B161CFC52A5F}" type="pres">
      <dgm:prSet presAssocID="{333A040E-0A79-4411-8886-43B3E3947FE7}" presName="node" presStyleLbl="node1" presStyleIdx="2" presStyleCnt="5">
        <dgm:presLayoutVars>
          <dgm:bulletEnabled val="1"/>
        </dgm:presLayoutVars>
      </dgm:prSet>
      <dgm:spPr/>
      <dgm:t>
        <a:bodyPr/>
        <a:lstStyle/>
        <a:p>
          <a:endParaRPr lang="es-PE"/>
        </a:p>
      </dgm:t>
    </dgm:pt>
    <dgm:pt modelId="{1B6CE119-342E-48C0-A8A5-640CF5D42506}" type="pres">
      <dgm:prSet presAssocID="{201A7448-247B-4B21-AD1C-B75337EB6CBF}" presName="sibTrans" presStyleCnt="0"/>
      <dgm:spPr/>
      <dgm:t>
        <a:bodyPr/>
        <a:lstStyle/>
        <a:p>
          <a:endParaRPr lang="es-PE"/>
        </a:p>
      </dgm:t>
    </dgm:pt>
    <dgm:pt modelId="{A204FAC3-169D-43BE-8B40-97BE3E720700}" type="pres">
      <dgm:prSet presAssocID="{D682C5D8-489A-45F5-AA15-9663E13392EA}" presName="node" presStyleLbl="node1" presStyleIdx="3" presStyleCnt="5">
        <dgm:presLayoutVars>
          <dgm:bulletEnabled val="1"/>
        </dgm:presLayoutVars>
      </dgm:prSet>
      <dgm:spPr/>
      <dgm:t>
        <a:bodyPr/>
        <a:lstStyle/>
        <a:p>
          <a:endParaRPr lang="es-PE"/>
        </a:p>
      </dgm:t>
    </dgm:pt>
    <dgm:pt modelId="{1C0C29C1-9D4C-4907-89D6-106B2A9AC420}" type="pres">
      <dgm:prSet presAssocID="{1543415F-1EA9-45A9-8A4F-0822A3B10F1E}" presName="sibTrans" presStyleCnt="0"/>
      <dgm:spPr/>
      <dgm:t>
        <a:bodyPr/>
        <a:lstStyle/>
        <a:p>
          <a:endParaRPr lang="es-PE"/>
        </a:p>
      </dgm:t>
    </dgm:pt>
    <dgm:pt modelId="{89760A71-7638-4737-9647-31DAF0D4D2A1}" type="pres">
      <dgm:prSet presAssocID="{C48AD098-8812-4750-8C8C-0F7B459C20EA}" presName="node" presStyleLbl="node1" presStyleIdx="4" presStyleCnt="5">
        <dgm:presLayoutVars>
          <dgm:bulletEnabled val="1"/>
        </dgm:presLayoutVars>
      </dgm:prSet>
      <dgm:spPr/>
      <dgm:t>
        <a:bodyPr/>
        <a:lstStyle/>
        <a:p>
          <a:endParaRPr lang="es-PE"/>
        </a:p>
      </dgm:t>
    </dgm:pt>
  </dgm:ptLst>
  <dgm:cxnLst>
    <dgm:cxn modelId="{1770A1BC-79E9-4DD8-80B5-245881716ECE}" type="presOf" srcId="{2DC21FEF-68C9-4B5C-8B31-EA3EC4C78C61}" destId="{E012B57F-A9F6-4F6D-82FF-8B9BD395BE0E}" srcOrd="0" destOrd="0" presId="urn:microsoft.com/office/officeart/2005/8/layout/hList6"/>
    <dgm:cxn modelId="{5321D641-A7C8-43E5-AD22-BB0A53C19246}" srcId="{236E8738-C054-4E2A-9490-E4B10953589D}" destId="{333A040E-0A79-4411-8886-43B3E3947FE7}" srcOrd="2" destOrd="0" parTransId="{DE9B1EEF-6AE2-4531-BB04-FA11C47154FB}" sibTransId="{201A7448-247B-4B21-AD1C-B75337EB6CBF}"/>
    <dgm:cxn modelId="{460A0E79-B1F3-4C2B-AAD4-5580814C81BE}" srcId="{236E8738-C054-4E2A-9490-E4B10953589D}" destId="{2DC21FEF-68C9-4B5C-8B31-EA3EC4C78C61}" srcOrd="0" destOrd="0" parTransId="{AEBDF27A-9F86-428A-99B9-1BD556226A04}" sibTransId="{DDB301DC-976B-4E26-A96C-893703FC3BB0}"/>
    <dgm:cxn modelId="{B08BD4AF-D134-4CE2-AA45-65BC842DC04B}" srcId="{236E8738-C054-4E2A-9490-E4B10953589D}" destId="{C48AD098-8812-4750-8C8C-0F7B459C20EA}" srcOrd="4" destOrd="0" parTransId="{714644F8-A472-4EBD-9E40-973ED516DE99}" sibTransId="{F74388D0-CBAA-4BE7-A5F1-161B483696F6}"/>
    <dgm:cxn modelId="{B996910E-F59F-4E76-A24A-A8F18DA980AF}" type="presOf" srcId="{C48AD098-8812-4750-8C8C-0F7B459C20EA}" destId="{89760A71-7638-4737-9647-31DAF0D4D2A1}" srcOrd="0" destOrd="0" presId="urn:microsoft.com/office/officeart/2005/8/layout/hList6"/>
    <dgm:cxn modelId="{1B5269FC-4FED-47D1-9B58-AADCA639FDF5}" srcId="{236E8738-C054-4E2A-9490-E4B10953589D}" destId="{53713F80-B61C-4C63-AB45-FAF3E51D64B2}" srcOrd="1" destOrd="0" parTransId="{BC05EE40-D379-4E0C-8664-C679BFC90876}" sibTransId="{CB842D23-74E3-4915-9B34-D5FC100DE046}"/>
    <dgm:cxn modelId="{B67C0C9A-91C7-4EB9-9033-9846931D6F62}" type="presOf" srcId="{53713F80-B61C-4C63-AB45-FAF3E51D64B2}" destId="{25486ED7-8FDC-453D-B48C-162275B78768}" srcOrd="0" destOrd="0" presId="urn:microsoft.com/office/officeart/2005/8/layout/hList6"/>
    <dgm:cxn modelId="{DC778595-D78F-406C-B167-B14E66AC0B75}" type="presOf" srcId="{333A040E-0A79-4411-8886-43B3E3947FE7}" destId="{70854E36-633E-4D38-8F5A-B161CFC52A5F}" srcOrd="0" destOrd="0" presId="urn:microsoft.com/office/officeart/2005/8/layout/hList6"/>
    <dgm:cxn modelId="{7A44F447-1F33-49F7-92C4-680D1E1FB122}" type="presOf" srcId="{236E8738-C054-4E2A-9490-E4B10953589D}" destId="{8379E3AA-D966-4BE0-A675-1D64DE025D06}" srcOrd="0" destOrd="0" presId="urn:microsoft.com/office/officeart/2005/8/layout/hList6"/>
    <dgm:cxn modelId="{80608B41-A257-44B3-96F5-0CB882ECCCAD}" type="presOf" srcId="{D682C5D8-489A-45F5-AA15-9663E13392EA}" destId="{A204FAC3-169D-43BE-8B40-97BE3E720700}" srcOrd="0" destOrd="0" presId="urn:microsoft.com/office/officeart/2005/8/layout/hList6"/>
    <dgm:cxn modelId="{AF931350-E55C-4617-821D-6D9594410847}" srcId="{236E8738-C054-4E2A-9490-E4B10953589D}" destId="{D682C5D8-489A-45F5-AA15-9663E13392EA}" srcOrd="3" destOrd="0" parTransId="{C79D60F1-925D-45D6-8746-85547D50FDC7}" sibTransId="{1543415F-1EA9-45A9-8A4F-0822A3B10F1E}"/>
    <dgm:cxn modelId="{9B19FCA3-A4D4-4D28-8A43-1C206AA33AA3}" type="presParOf" srcId="{8379E3AA-D966-4BE0-A675-1D64DE025D06}" destId="{E012B57F-A9F6-4F6D-82FF-8B9BD395BE0E}" srcOrd="0" destOrd="0" presId="urn:microsoft.com/office/officeart/2005/8/layout/hList6"/>
    <dgm:cxn modelId="{0A88457C-558C-42A6-92AE-FD5FB980F4E4}" type="presParOf" srcId="{8379E3AA-D966-4BE0-A675-1D64DE025D06}" destId="{734568F0-05E1-4877-ADD5-8DCFFDC4C0D9}" srcOrd="1" destOrd="0" presId="urn:microsoft.com/office/officeart/2005/8/layout/hList6"/>
    <dgm:cxn modelId="{8467A40D-878F-45B0-B357-0AA2FF9C9ACE}" type="presParOf" srcId="{8379E3AA-D966-4BE0-A675-1D64DE025D06}" destId="{25486ED7-8FDC-453D-B48C-162275B78768}" srcOrd="2" destOrd="0" presId="urn:microsoft.com/office/officeart/2005/8/layout/hList6"/>
    <dgm:cxn modelId="{95372F26-FF96-468E-AFEF-3A01DB4540C2}" type="presParOf" srcId="{8379E3AA-D966-4BE0-A675-1D64DE025D06}" destId="{1AA07340-464D-4E1B-B44F-18345D8AADDC}" srcOrd="3" destOrd="0" presId="urn:microsoft.com/office/officeart/2005/8/layout/hList6"/>
    <dgm:cxn modelId="{69F88B3F-43ED-4E61-AC28-87BC19A3FFC5}" type="presParOf" srcId="{8379E3AA-D966-4BE0-A675-1D64DE025D06}" destId="{70854E36-633E-4D38-8F5A-B161CFC52A5F}" srcOrd="4" destOrd="0" presId="urn:microsoft.com/office/officeart/2005/8/layout/hList6"/>
    <dgm:cxn modelId="{6A29C1F8-BE89-47E5-953D-0F6D1974C8E2}" type="presParOf" srcId="{8379E3AA-D966-4BE0-A675-1D64DE025D06}" destId="{1B6CE119-342E-48C0-A8A5-640CF5D42506}" srcOrd="5" destOrd="0" presId="urn:microsoft.com/office/officeart/2005/8/layout/hList6"/>
    <dgm:cxn modelId="{1C513618-8C99-4A61-885F-DC5E68B47FC9}" type="presParOf" srcId="{8379E3AA-D966-4BE0-A675-1D64DE025D06}" destId="{A204FAC3-169D-43BE-8B40-97BE3E720700}" srcOrd="6" destOrd="0" presId="urn:microsoft.com/office/officeart/2005/8/layout/hList6"/>
    <dgm:cxn modelId="{13D38609-39A6-42F6-94E5-98596E8BED22}" type="presParOf" srcId="{8379E3AA-D966-4BE0-A675-1D64DE025D06}" destId="{1C0C29C1-9D4C-4907-89D6-106B2A9AC420}" srcOrd="7" destOrd="0" presId="urn:microsoft.com/office/officeart/2005/8/layout/hList6"/>
    <dgm:cxn modelId="{5EEB9960-94E5-41DD-B444-76CDE5A80692}" type="presParOf" srcId="{8379E3AA-D966-4BE0-A675-1D64DE025D06}" destId="{89760A71-7638-4737-9647-31DAF0D4D2A1}" srcOrd="8"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770409D-1C11-4CDF-8AB4-5BD615A766D9}" type="doc">
      <dgm:prSet loTypeId="urn:microsoft.com/office/officeart/2005/8/layout/bProcess4" loCatId="process" qsTypeId="urn:microsoft.com/office/officeart/2005/8/quickstyle/3d2" qsCatId="3D" csTypeId="urn:microsoft.com/office/officeart/2005/8/colors/accent1_5" csCatId="accent1" phldr="1"/>
      <dgm:spPr/>
      <dgm:t>
        <a:bodyPr/>
        <a:lstStyle/>
        <a:p>
          <a:endParaRPr lang="en-US"/>
        </a:p>
      </dgm:t>
    </dgm:pt>
    <dgm:pt modelId="{9C5186C8-C073-45C6-BC39-F9954700C521}">
      <dgm:prSet phldrT="[Text]" custT="1"/>
      <dgm:spPr/>
      <dgm:t>
        <a:bodyPr/>
        <a:lstStyle/>
        <a:p>
          <a:r>
            <a:rPr lang="es-PE" sz="1600" dirty="0" smtClean="0"/>
            <a:t>Definición de la estructura básica del LAR</a:t>
          </a:r>
          <a:endParaRPr lang="en-US" sz="1600" dirty="0"/>
        </a:p>
      </dgm:t>
    </dgm:pt>
    <dgm:pt modelId="{C523D925-7C05-4BF0-8C47-BB2D7FB26DF7}" type="parTrans" cxnId="{92D5D650-9689-44A3-A64D-9B52E7B1130E}">
      <dgm:prSet/>
      <dgm:spPr/>
      <dgm:t>
        <a:bodyPr/>
        <a:lstStyle/>
        <a:p>
          <a:endParaRPr lang="en-US"/>
        </a:p>
      </dgm:t>
    </dgm:pt>
    <dgm:pt modelId="{C1260F8D-A675-4C06-9412-FAA83B8569DE}" type="sibTrans" cxnId="{92D5D650-9689-44A3-A64D-9B52E7B1130E}">
      <dgm:prSet/>
      <dgm:spPr/>
      <dgm:t>
        <a:bodyPr/>
        <a:lstStyle/>
        <a:p>
          <a:endParaRPr lang="en-US" dirty="0"/>
        </a:p>
      </dgm:t>
    </dgm:pt>
    <dgm:pt modelId="{D8E0A323-67B3-46EC-BFC3-4F0F60B43B22}">
      <dgm:prSet phldrT="[Text]" custT="1"/>
      <dgm:spPr/>
      <dgm:t>
        <a:bodyPr/>
        <a:lstStyle/>
        <a:p>
          <a:r>
            <a:rPr lang="es-PE" sz="1600" dirty="0" smtClean="0"/>
            <a:t>Desarrollo del Primer borrador</a:t>
          </a:r>
          <a:endParaRPr lang="en-US" sz="1600" dirty="0"/>
        </a:p>
      </dgm:t>
    </dgm:pt>
    <dgm:pt modelId="{7CEB6961-CB59-49B9-89D9-7871B0023A35}" type="parTrans" cxnId="{A670773E-823A-4FEB-B240-E930344DC2CA}">
      <dgm:prSet/>
      <dgm:spPr/>
      <dgm:t>
        <a:bodyPr/>
        <a:lstStyle/>
        <a:p>
          <a:endParaRPr lang="en-US"/>
        </a:p>
      </dgm:t>
    </dgm:pt>
    <dgm:pt modelId="{EDA63881-F4A2-43F6-8436-917027669A9A}" type="sibTrans" cxnId="{A670773E-823A-4FEB-B240-E930344DC2CA}">
      <dgm:prSet/>
      <dgm:spPr/>
      <dgm:t>
        <a:bodyPr/>
        <a:lstStyle/>
        <a:p>
          <a:endParaRPr lang="en-US" dirty="0"/>
        </a:p>
      </dgm:t>
    </dgm:pt>
    <dgm:pt modelId="{408042E2-EDE6-4FD3-9596-56945C782943}">
      <dgm:prSet phldrT="[Text]" custT="1"/>
      <dgm:spPr/>
      <dgm:t>
        <a:bodyPr/>
        <a:lstStyle/>
        <a:p>
          <a:r>
            <a:rPr lang="es-PE" sz="1600" dirty="0" smtClean="0"/>
            <a:t>Discusión por medios electrónicos de la propuesta</a:t>
          </a:r>
          <a:endParaRPr lang="en-US" sz="1600" dirty="0"/>
        </a:p>
      </dgm:t>
    </dgm:pt>
    <dgm:pt modelId="{F033BDC1-092A-4B9E-9348-EBF84DF433BE}" type="parTrans" cxnId="{3E614887-AA20-4714-9302-AB5B726A41D9}">
      <dgm:prSet/>
      <dgm:spPr/>
      <dgm:t>
        <a:bodyPr/>
        <a:lstStyle/>
        <a:p>
          <a:endParaRPr lang="en-US"/>
        </a:p>
      </dgm:t>
    </dgm:pt>
    <dgm:pt modelId="{0435F46B-B9C0-4A65-882E-C6358D47B235}" type="sibTrans" cxnId="{3E614887-AA20-4714-9302-AB5B726A41D9}">
      <dgm:prSet/>
      <dgm:spPr/>
      <dgm:t>
        <a:bodyPr/>
        <a:lstStyle/>
        <a:p>
          <a:endParaRPr lang="en-US" dirty="0"/>
        </a:p>
      </dgm:t>
    </dgm:pt>
    <dgm:pt modelId="{31F7E603-7FA4-4BD3-A215-6FF3D275C32C}">
      <dgm:prSet phldrT="[Text]" custT="1"/>
      <dgm:spPr/>
      <dgm:t>
        <a:bodyPr/>
        <a:lstStyle/>
        <a:p>
          <a:r>
            <a:rPr lang="es-PE" sz="1600" dirty="0" smtClean="0"/>
            <a:t>Grupos de trabajo</a:t>
          </a:r>
          <a:endParaRPr lang="en-US" sz="1600" dirty="0"/>
        </a:p>
      </dgm:t>
    </dgm:pt>
    <dgm:pt modelId="{C74F6B71-9932-437B-BE7D-F8B772B91370}" type="parTrans" cxnId="{B6D46A65-7BBF-47FF-8759-7523020648A7}">
      <dgm:prSet/>
      <dgm:spPr/>
      <dgm:t>
        <a:bodyPr/>
        <a:lstStyle/>
        <a:p>
          <a:endParaRPr lang="en-US"/>
        </a:p>
      </dgm:t>
    </dgm:pt>
    <dgm:pt modelId="{47AE7ED6-C1D0-4E47-8929-436C6E01C93A}" type="sibTrans" cxnId="{B6D46A65-7BBF-47FF-8759-7523020648A7}">
      <dgm:prSet/>
      <dgm:spPr/>
      <dgm:t>
        <a:bodyPr/>
        <a:lstStyle/>
        <a:p>
          <a:endParaRPr lang="en-US" dirty="0"/>
        </a:p>
      </dgm:t>
    </dgm:pt>
    <dgm:pt modelId="{71255E34-BE62-480E-B2CA-69EF5BDEB35B}">
      <dgm:prSet phldrT="[Text]" custT="1"/>
      <dgm:spPr/>
      <dgm:t>
        <a:bodyPr/>
        <a:lstStyle/>
        <a:p>
          <a:r>
            <a:rPr lang="es-PE" sz="1500" dirty="0" smtClean="0"/>
            <a:t>Preparación de Notas de Estudio</a:t>
          </a:r>
        </a:p>
        <a:p>
          <a:r>
            <a:rPr lang="es-PE" sz="1500" dirty="0" smtClean="0"/>
            <a:t>(documentación para la Reunión)</a:t>
          </a:r>
        </a:p>
      </dgm:t>
    </dgm:pt>
    <dgm:pt modelId="{741146AD-AB96-4A23-B88F-0427D115D6B2}" type="parTrans" cxnId="{87F22159-282A-4A74-A497-7A3D533357C3}">
      <dgm:prSet/>
      <dgm:spPr/>
      <dgm:t>
        <a:bodyPr/>
        <a:lstStyle/>
        <a:p>
          <a:endParaRPr lang="en-US"/>
        </a:p>
      </dgm:t>
    </dgm:pt>
    <dgm:pt modelId="{5AFFFDE5-5363-4026-B280-AEA01ADFA3B8}" type="sibTrans" cxnId="{87F22159-282A-4A74-A497-7A3D533357C3}">
      <dgm:prSet/>
      <dgm:spPr/>
      <dgm:t>
        <a:bodyPr/>
        <a:lstStyle/>
        <a:p>
          <a:endParaRPr lang="en-US" dirty="0"/>
        </a:p>
      </dgm:t>
    </dgm:pt>
    <dgm:pt modelId="{19CD5636-F15C-456B-B04E-ADE3638E4832}">
      <dgm:prSet phldrT="[Text]" custT="1"/>
      <dgm:spPr/>
      <dgm:t>
        <a:bodyPr/>
        <a:lstStyle/>
        <a:p>
          <a:r>
            <a:rPr lang="es-PE" sz="1600" dirty="0" smtClean="0"/>
            <a:t>Reunión del Panel de Expertos</a:t>
          </a:r>
        </a:p>
      </dgm:t>
    </dgm:pt>
    <dgm:pt modelId="{67046C29-A33C-4A23-9C26-F23CF23ACAE2}" type="parTrans" cxnId="{E8CF0E1D-68A1-4738-80EE-241EA373C29B}">
      <dgm:prSet/>
      <dgm:spPr/>
      <dgm:t>
        <a:bodyPr/>
        <a:lstStyle/>
        <a:p>
          <a:endParaRPr lang="en-US"/>
        </a:p>
      </dgm:t>
    </dgm:pt>
    <dgm:pt modelId="{5D3A1CCA-1D8C-4D6D-B908-093447729FC4}" type="sibTrans" cxnId="{E8CF0E1D-68A1-4738-80EE-241EA373C29B}">
      <dgm:prSet/>
      <dgm:spPr/>
      <dgm:t>
        <a:bodyPr/>
        <a:lstStyle/>
        <a:p>
          <a:endParaRPr lang="en-US" dirty="0"/>
        </a:p>
      </dgm:t>
    </dgm:pt>
    <dgm:pt modelId="{98C9C7A3-7B14-47FC-A1F2-FA74E15C5AB4}">
      <dgm:prSet phldrT="[Text]" custT="1"/>
      <dgm:spPr/>
      <dgm:t>
        <a:bodyPr/>
        <a:lstStyle/>
        <a:p>
          <a:r>
            <a:rPr lang="es-PE" sz="1600" dirty="0" smtClean="0"/>
            <a:t>LAR Final</a:t>
          </a:r>
        </a:p>
      </dgm:t>
    </dgm:pt>
    <dgm:pt modelId="{5003804D-F8E4-40AF-A733-2ED66E5C4EB0}" type="parTrans" cxnId="{21BEF54E-4FEA-48D6-9AB6-312244F53C63}">
      <dgm:prSet/>
      <dgm:spPr/>
      <dgm:t>
        <a:bodyPr/>
        <a:lstStyle/>
        <a:p>
          <a:endParaRPr lang="en-US"/>
        </a:p>
      </dgm:t>
    </dgm:pt>
    <dgm:pt modelId="{E4089436-B236-4786-9FDA-4950954028B7}" type="sibTrans" cxnId="{21BEF54E-4FEA-48D6-9AB6-312244F53C63}">
      <dgm:prSet/>
      <dgm:spPr/>
      <dgm:t>
        <a:bodyPr/>
        <a:lstStyle/>
        <a:p>
          <a:endParaRPr lang="en-US" dirty="0"/>
        </a:p>
      </dgm:t>
    </dgm:pt>
    <dgm:pt modelId="{59652A5B-5F7D-4497-A147-7B70DDDD55C2}">
      <dgm:prSet phldrT="[Text]" custT="1"/>
      <dgm:spPr/>
      <dgm:t>
        <a:bodyPr/>
        <a:lstStyle/>
        <a:p>
          <a:r>
            <a:rPr lang="es-PE" sz="1600" dirty="0" smtClean="0"/>
            <a:t>Consulta a AAC´s</a:t>
          </a:r>
        </a:p>
      </dgm:t>
    </dgm:pt>
    <dgm:pt modelId="{405FBB47-E3F9-405B-91C8-C148A7793DF4}" type="parTrans" cxnId="{28157B79-97BF-413E-9A53-EF4678DF953B}">
      <dgm:prSet/>
      <dgm:spPr/>
      <dgm:t>
        <a:bodyPr/>
        <a:lstStyle/>
        <a:p>
          <a:endParaRPr lang="en-US"/>
        </a:p>
      </dgm:t>
    </dgm:pt>
    <dgm:pt modelId="{296260A3-D310-4E2E-95A2-8FE39B2287A6}" type="sibTrans" cxnId="{28157B79-97BF-413E-9A53-EF4678DF953B}">
      <dgm:prSet/>
      <dgm:spPr/>
      <dgm:t>
        <a:bodyPr/>
        <a:lstStyle/>
        <a:p>
          <a:endParaRPr lang="en-US" dirty="0"/>
        </a:p>
      </dgm:t>
    </dgm:pt>
    <dgm:pt modelId="{3D8B4645-8783-41C1-AE86-78E836AE5C14}">
      <dgm:prSet phldrT="[Text]" custT="1"/>
      <dgm:spPr/>
      <dgm:t>
        <a:bodyPr/>
        <a:lstStyle/>
        <a:p>
          <a:r>
            <a:rPr lang="es-PE" sz="1600" dirty="0" smtClean="0"/>
            <a:t>Aprobación Final por la Junta General</a:t>
          </a:r>
        </a:p>
      </dgm:t>
    </dgm:pt>
    <dgm:pt modelId="{CFEC28DE-2D9A-4123-8E98-C976CD9ABDAD}" type="parTrans" cxnId="{2857F089-D90C-476E-B9F6-7485F1B41957}">
      <dgm:prSet/>
      <dgm:spPr/>
      <dgm:t>
        <a:bodyPr/>
        <a:lstStyle/>
        <a:p>
          <a:endParaRPr lang="en-US"/>
        </a:p>
      </dgm:t>
    </dgm:pt>
    <dgm:pt modelId="{0D950739-844E-4D5A-AA3D-611B5FAF2EA7}" type="sibTrans" cxnId="{2857F089-D90C-476E-B9F6-7485F1B41957}">
      <dgm:prSet/>
      <dgm:spPr/>
      <dgm:t>
        <a:bodyPr/>
        <a:lstStyle/>
        <a:p>
          <a:endParaRPr lang="en-US" dirty="0"/>
        </a:p>
      </dgm:t>
    </dgm:pt>
    <dgm:pt modelId="{A6B60E71-A9E2-45B3-B2BA-8A70CA27B090}">
      <dgm:prSet phldrT="[Text]" custT="1"/>
      <dgm:spPr/>
      <dgm:t>
        <a:bodyPr/>
        <a:lstStyle/>
        <a:p>
          <a:r>
            <a:rPr lang="es-PE" sz="1600" dirty="0" smtClean="0"/>
            <a:t>Capacitación</a:t>
          </a:r>
        </a:p>
      </dgm:t>
    </dgm:pt>
    <dgm:pt modelId="{5E29B115-4360-4454-B651-995A51F26439}" type="parTrans" cxnId="{02B4D707-79D0-483E-91A6-FFE45600F8A6}">
      <dgm:prSet/>
      <dgm:spPr/>
      <dgm:t>
        <a:bodyPr/>
        <a:lstStyle/>
        <a:p>
          <a:endParaRPr lang="en-US"/>
        </a:p>
      </dgm:t>
    </dgm:pt>
    <dgm:pt modelId="{DB326C44-40CC-4023-B975-A10681C77AE7}" type="sibTrans" cxnId="{02B4D707-79D0-483E-91A6-FFE45600F8A6}">
      <dgm:prSet/>
      <dgm:spPr/>
      <dgm:t>
        <a:bodyPr/>
        <a:lstStyle/>
        <a:p>
          <a:endParaRPr lang="en-US" dirty="0"/>
        </a:p>
      </dgm:t>
    </dgm:pt>
    <dgm:pt modelId="{2F61C04B-348D-4A64-8B42-DFF037717603}">
      <dgm:prSet phldrT="[Text]" custT="1"/>
      <dgm:spPr/>
      <dgm:t>
        <a:bodyPr/>
        <a:lstStyle/>
        <a:p>
          <a:r>
            <a:rPr lang="es-PE" sz="1600" dirty="0" smtClean="0"/>
            <a:t>Ensayos</a:t>
          </a:r>
        </a:p>
      </dgm:t>
    </dgm:pt>
    <dgm:pt modelId="{AF4F6F6D-9815-4CC5-BFFB-AD269DC61D32}" type="parTrans" cxnId="{35D485F3-72B0-4517-884A-C7042F2CF244}">
      <dgm:prSet/>
      <dgm:spPr/>
      <dgm:t>
        <a:bodyPr/>
        <a:lstStyle/>
        <a:p>
          <a:endParaRPr lang="en-US"/>
        </a:p>
      </dgm:t>
    </dgm:pt>
    <dgm:pt modelId="{CD20638D-95C4-41A0-B5D0-C09EE0C77737}" type="sibTrans" cxnId="{35D485F3-72B0-4517-884A-C7042F2CF244}">
      <dgm:prSet/>
      <dgm:spPr/>
      <dgm:t>
        <a:bodyPr/>
        <a:lstStyle/>
        <a:p>
          <a:endParaRPr lang="en-US" dirty="0"/>
        </a:p>
      </dgm:t>
    </dgm:pt>
    <dgm:pt modelId="{EE3D90C5-33CB-405C-97B4-DD28270D0AB7}">
      <dgm:prSet phldrT="[Text]" custT="1"/>
      <dgm:spPr/>
      <dgm:t>
        <a:bodyPr/>
        <a:lstStyle/>
        <a:p>
          <a:r>
            <a:rPr lang="es-PE" sz="1800" dirty="0" smtClean="0"/>
            <a:t>Armonización</a:t>
          </a:r>
        </a:p>
      </dgm:t>
    </dgm:pt>
    <dgm:pt modelId="{5255E550-4E55-4EA2-A5FD-8D74F9644D51}" type="parTrans" cxnId="{19ECF6D8-65E4-4691-9996-EEB6F70BE0E7}">
      <dgm:prSet/>
      <dgm:spPr/>
      <dgm:t>
        <a:bodyPr/>
        <a:lstStyle/>
        <a:p>
          <a:endParaRPr lang="en-US"/>
        </a:p>
      </dgm:t>
    </dgm:pt>
    <dgm:pt modelId="{1FF740D1-D08C-4B74-9CF9-BEA77621573A}" type="sibTrans" cxnId="{19ECF6D8-65E4-4691-9996-EEB6F70BE0E7}">
      <dgm:prSet/>
      <dgm:spPr/>
      <dgm:t>
        <a:bodyPr/>
        <a:lstStyle/>
        <a:p>
          <a:endParaRPr lang="en-US" dirty="0"/>
        </a:p>
      </dgm:t>
    </dgm:pt>
    <dgm:pt modelId="{99FF5128-23C8-4C3E-A312-5E0403352DE9}">
      <dgm:prSet phldrT="[Text]" custT="1"/>
      <dgm:spPr/>
      <dgm:t>
        <a:bodyPr/>
        <a:lstStyle/>
        <a:p>
          <a:endParaRPr lang="es-PE" sz="1800" dirty="0" smtClean="0"/>
        </a:p>
        <a:p>
          <a:r>
            <a:rPr lang="es-PE" sz="1800" dirty="0" smtClean="0"/>
            <a:t>Adopción</a:t>
          </a:r>
        </a:p>
        <a:p>
          <a:endParaRPr lang="es-PE" sz="1800" dirty="0" smtClean="0"/>
        </a:p>
      </dgm:t>
    </dgm:pt>
    <dgm:pt modelId="{7D728C15-40F2-44E4-86FC-35BF725A1A67}" type="parTrans" cxnId="{A8420BA6-31E7-4C26-9E13-CED429EE5473}">
      <dgm:prSet/>
      <dgm:spPr/>
      <dgm:t>
        <a:bodyPr/>
        <a:lstStyle/>
        <a:p>
          <a:endParaRPr lang="en-US"/>
        </a:p>
      </dgm:t>
    </dgm:pt>
    <dgm:pt modelId="{3D759A7E-E14C-43C2-82E5-E24E402F4C69}" type="sibTrans" cxnId="{A8420BA6-31E7-4C26-9E13-CED429EE5473}">
      <dgm:prSet/>
      <dgm:spPr/>
      <dgm:t>
        <a:bodyPr/>
        <a:lstStyle/>
        <a:p>
          <a:endParaRPr lang="en-US"/>
        </a:p>
      </dgm:t>
    </dgm:pt>
    <dgm:pt modelId="{5AD704BC-52B9-42BE-B736-756512A882E9}" type="pres">
      <dgm:prSet presAssocID="{2770409D-1C11-4CDF-8AB4-5BD615A766D9}" presName="Name0" presStyleCnt="0">
        <dgm:presLayoutVars>
          <dgm:dir/>
          <dgm:resizeHandles/>
        </dgm:presLayoutVars>
      </dgm:prSet>
      <dgm:spPr/>
      <dgm:t>
        <a:bodyPr/>
        <a:lstStyle/>
        <a:p>
          <a:endParaRPr lang="en-US"/>
        </a:p>
      </dgm:t>
    </dgm:pt>
    <dgm:pt modelId="{0E338961-C41F-4B27-8811-3E06387A1300}" type="pres">
      <dgm:prSet presAssocID="{9C5186C8-C073-45C6-BC39-F9954700C521}" presName="compNode" presStyleCnt="0"/>
      <dgm:spPr/>
    </dgm:pt>
    <dgm:pt modelId="{10FA207D-E8F0-43B8-9432-379F0366A160}" type="pres">
      <dgm:prSet presAssocID="{9C5186C8-C073-45C6-BC39-F9954700C521}" presName="dummyConnPt" presStyleCnt="0"/>
      <dgm:spPr/>
    </dgm:pt>
    <dgm:pt modelId="{D9560216-ED72-4395-BA16-7A63C7A230B4}" type="pres">
      <dgm:prSet presAssocID="{9C5186C8-C073-45C6-BC39-F9954700C521}" presName="node" presStyleLbl="node1" presStyleIdx="0" presStyleCnt="13">
        <dgm:presLayoutVars>
          <dgm:bulletEnabled val="1"/>
        </dgm:presLayoutVars>
      </dgm:prSet>
      <dgm:spPr/>
      <dgm:t>
        <a:bodyPr/>
        <a:lstStyle/>
        <a:p>
          <a:endParaRPr lang="en-US"/>
        </a:p>
      </dgm:t>
    </dgm:pt>
    <dgm:pt modelId="{03FCB0C3-53D5-48B8-A584-B153CB93BD95}" type="pres">
      <dgm:prSet presAssocID="{C1260F8D-A675-4C06-9412-FAA83B8569DE}" presName="sibTrans" presStyleLbl="bgSibTrans2D1" presStyleIdx="0" presStyleCnt="12"/>
      <dgm:spPr/>
      <dgm:t>
        <a:bodyPr/>
        <a:lstStyle/>
        <a:p>
          <a:endParaRPr lang="en-US"/>
        </a:p>
      </dgm:t>
    </dgm:pt>
    <dgm:pt modelId="{1AF910E5-3D4A-478D-9EC1-4BA57D8D3E43}" type="pres">
      <dgm:prSet presAssocID="{D8E0A323-67B3-46EC-BFC3-4F0F60B43B22}" presName="compNode" presStyleCnt="0"/>
      <dgm:spPr/>
    </dgm:pt>
    <dgm:pt modelId="{3F41D7E9-2530-4916-840C-09A14F68D16E}" type="pres">
      <dgm:prSet presAssocID="{D8E0A323-67B3-46EC-BFC3-4F0F60B43B22}" presName="dummyConnPt" presStyleCnt="0"/>
      <dgm:spPr/>
    </dgm:pt>
    <dgm:pt modelId="{07430BF5-0DF4-460A-B76B-E2C6B7EFCEBF}" type="pres">
      <dgm:prSet presAssocID="{D8E0A323-67B3-46EC-BFC3-4F0F60B43B22}" presName="node" presStyleLbl="node1" presStyleIdx="1" presStyleCnt="13">
        <dgm:presLayoutVars>
          <dgm:bulletEnabled val="1"/>
        </dgm:presLayoutVars>
      </dgm:prSet>
      <dgm:spPr/>
      <dgm:t>
        <a:bodyPr/>
        <a:lstStyle/>
        <a:p>
          <a:endParaRPr lang="en-US"/>
        </a:p>
      </dgm:t>
    </dgm:pt>
    <dgm:pt modelId="{CD74BB0E-C0FB-44A7-A739-EAA5ADC06F47}" type="pres">
      <dgm:prSet presAssocID="{EDA63881-F4A2-43F6-8436-917027669A9A}" presName="sibTrans" presStyleLbl="bgSibTrans2D1" presStyleIdx="1" presStyleCnt="12"/>
      <dgm:spPr/>
      <dgm:t>
        <a:bodyPr/>
        <a:lstStyle/>
        <a:p>
          <a:endParaRPr lang="en-US"/>
        </a:p>
      </dgm:t>
    </dgm:pt>
    <dgm:pt modelId="{E813BFCE-6271-4B7E-9365-DFEFD8FD4A0D}" type="pres">
      <dgm:prSet presAssocID="{408042E2-EDE6-4FD3-9596-56945C782943}" presName="compNode" presStyleCnt="0"/>
      <dgm:spPr/>
    </dgm:pt>
    <dgm:pt modelId="{52DF1DB9-959B-46A6-BEF5-A304102CB5AE}" type="pres">
      <dgm:prSet presAssocID="{408042E2-EDE6-4FD3-9596-56945C782943}" presName="dummyConnPt" presStyleCnt="0"/>
      <dgm:spPr/>
    </dgm:pt>
    <dgm:pt modelId="{E505CE7B-6923-4FA9-A86B-78D97F046B72}" type="pres">
      <dgm:prSet presAssocID="{408042E2-EDE6-4FD3-9596-56945C782943}" presName="node" presStyleLbl="node1" presStyleIdx="2" presStyleCnt="13">
        <dgm:presLayoutVars>
          <dgm:bulletEnabled val="1"/>
        </dgm:presLayoutVars>
      </dgm:prSet>
      <dgm:spPr/>
      <dgm:t>
        <a:bodyPr/>
        <a:lstStyle/>
        <a:p>
          <a:endParaRPr lang="en-US"/>
        </a:p>
      </dgm:t>
    </dgm:pt>
    <dgm:pt modelId="{1A1E78B6-3D40-4D8A-A85A-65CDA67BB6F6}" type="pres">
      <dgm:prSet presAssocID="{0435F46B-B9C0-4A65-882E-C6358D47B235}" presName="sibTrans" presStyleLbl="bgSibTrans2D1" presStyleIdx="2" presStyleCnt="12"/>
      <dgm:spPr/>
      <dgm:t>
        <a:bodyPr/>
        <a:lstStyle/>
        <a:p>
          <a:endParaRPr lang="en-US"/>
        </a:p>
      </dgm:t>
    </dgm:pt>
    <dgm:pt modelId="{12F46FE4-61F3-4804-B33B-E4BBBF4404C3}" type="pres">
      <dgm:prSet presAssocID="{31F7E603-7FA4-4BD3-A215-6FF3D275C32C}" presName="compNode" presStyleCnt="0"/>
      <dgm:spPr/>
    </dgm:pt>
    <dgm:pt modelId="{CC44B2A2-402F-4046-BE19-2DD1F1BA4D62}" type="pres">
      <dgm:prSet presAssocID="{31F7E603-7FA4-4BD3-A215-6FF3D275C32C}" presName="dummyConnPt" presStyleCnt="0"/>
      <dgm:spPr/>
    </dgm:pt>
    <dgm:pt modelId="{541AC52E-3059-41E2-BF3B-E9408B54F4A3}" type="pres">
      <dgm:prSet presAssocID="{31F7E603-7FA4-4BD3-A215-6FF3D275C32C}" presName="node" presStyleLbl="node1" presStyleIdx="3" presStyleCnt="13">
        <dgm:presLayoutVars>
          <dgm:bulletEnabled val="1"/>
        </dgm:presLayoutVars>
      </dgm:prSet>
      <dgm:spPr/>
      <dgm:t>
        <a:bodyPr/>
        <a:lstStyle/>
        <a:p>
          <a:endParaRPr lang="en-US"/>
        </a:p>
      </dgm:t>
    </dgm:pt>
    <dgm:pt modelId="{E5452A44-A07F-434B-9B68-6163CFBE8ABD}" type="pres">
      <dgm:prSet presAssocID="{47AE7ED6-C1D0-4E47-8929-436C6E01C93A}" presName="sibTrans" presStyleLbl="bgSibTrans2D1" presStyleIdx="3" presStyleCnt="12"/>
      <dgm:spPr/>
      <dgm:t>
        <a:bodyPr/>
        <a:lstStyle/>
        <a:p>
          <a:endParaRPr lang="en-US"/>
        </a:p>
      </dgm:t>
    </dgm:pt>
    <dgm:pt modelId="{10A2B938-ED9B-4C6D-862C-2E91D36AB275}" type="pres">
      <dgm:prSet presAssocID="{71255E34-BE62-480E-B2CA-69EF5BDEB35B}" presName="compNode" presStyleCnt="0"/>
      <dgm:spPr/>
    </dgm:pt>
    <dgm:pt modelId="{4E958ADE-6196-4BF6-9A1E-CEC29E708E18}" type="pres">
      <dgm:prSet presAssocID="{71255E34-BE62-480E-B2CA-69EF5BDEB35B}" presName="dummyConnPt" presStyleCnt="0"/>
      <dgm:spPr/>
    </dgm:pt>
    <dgm:pt modelId="{2B1A0FA8-D485-4C86-8569-7AD842F3A3AD}" type="pres">
      <dgm:prSet presAssocID="{71255E34-BE62-480E-B2CA-69EF5BDEB35B}" presName="node" presStyleLbl="node1" presStyleIdx="4" presStyleCnt="13">
        <dgm:presLayoutVars>
          <dgm:bulletEnabled val="1"/>
        </dgm:presLayoutVars>
      </dgm:prSet>
      <dgm:spPr/>
      <dgm:t>
        <a:bodyPr/>
        <a:lstStyle/>
        <a:p>
          <a:endParaRPr lang="en-US"/>
        </a:p>
      </dgm:t>
    </dgm:pt>
    <dgm:pt modelId="{B23AE65D-9CDD-4DAD-A430-46447409721E}" type="pres">
      <dgm:prSet presAssocID="{5AFFFDE5-5363-4026-B280-AEA01ADFA3B8}" presName="sibTrans" presStyleLbl="bgSibTrans2D1" presStyleIdx="4" presStyleCnt="12"/>
      <dgm:spPr/>
      <dgm:t>
        <a:bodyPr/>
        <a:lstStyle/>
        <a:p>
          <a:endParaRPr lang="en-US"/>
        </a:p>
      </dgm:t>
    </dgm:pt>
    <dgm:pt modelId="{672AED55-CB95-4822-BFE3-67B2EDAA5397}" type="pres">
      <dgm:prSet presAssocID="{19CD5636-F15C-456B-B04E-ADE3638E4832}" presName="compNode" presStyleCnt="0"/>
      <dgm:spPr/>
    </dgm:pt>
    <dgm:pt modelId="{B4C95246-BA12-4D59-AEB5-D4D5348244EA}" type="pres">
      <dgm:prSet presAssocID="{19CD5636-F15C-456B-B04E-ADE3638E4832}" presName="dummyConnPt" presStyleCnt="0"/>
      <dgm:spPr/>
    </dgm:pt>
    <dgm:pt modelId="{746D4D0B-3E93-4836-A486-093D9283700C}" type="pres">
      <dgm:prSet presAssocID="{19CD5636-F15C-456B-B04E-ADE3638E4832}" presName="node" presStyleLbl="node1" presStyleIdx="5" presStyleCnt="13">
        <dgm:presLayoutVars>
          <dgm:bulletEnabled val="1"/>
        </dgm:presLayoutVars>
      </dgm:prSet>
      <dgm:spPr/>
      <dgm:t>
        <a:bodyPr/>
        <a:lstStyle/>
        <a:p>
          <a:endParaRPr lang="en-US"/>
        </a:p>
      </dgm:t>
    </dgm:pt>
    <dgm:pt modelId="{194E585B-348D-4462-928D-2A285D203873}" type="pres">
      <dgm:prSet presAssocID="{5D3A1CCA-1D8C-4D6D-B908-093447729FC4}" presName="sibTrans" presStyleLbl="bgSibTrans2D1" presStyleIdx="5" presStyleCnt="12"/>
      <dgm:spPr/>
      <dgm:t>
        <a:bodyPr/>
        <a:lstStyle/>
        <a:p>
          <a:endParaRPr lang="en-US"/>
        </a:p>
      </dgm:t>
    </dgm:pt>
    <dgm:pt modelId="{0F733CB3-3A0F-4F5B-AF29-E59FE937BDF5}" type="pres">
      <dgm:prSet presAssocID="{98C9C7A3-7B14-47FC-A1F2-FA74E15C5AB4}" presName="compNode" presStyleCnt="0"/>
      <dgm:spPr/>
    </dgm:pt>
    <dgm:pt modelId="{712B385A-CB7E-4E65-AE90-97A8F87E1EAF}" type="pres">
      <dgm:prSet presAssocID="{98C9C7A3-7B14-47FC-A1F2-FA74E15C5AB4}" presName="dummyConnPt" presStyleCnt="0"/>
      <dgm:spPr/>
    </dgm:pt>
    <dgm:pt modelId="{C6F24EA3-B331-4033-8B9A-D552B3823999}" type="pres">
      <dgm:prSet presAssocID="{98C9C7A3-7B14-47FC-A1F2-FA74E15C5AB4}" presName="node" presStyleLbl="node1" presStyleIdx="6" presStyleCnt="13">
        <dgm:presLayoutVars>
          <dgm:bulletEnabled val="1"/>
        </dgm:presLayoutVars>
      </dgm:prSet>
      <dgm:spPr/>
      <dgm:t>
        <a:bodyPr/>
        <a:lstStyle/>
        <a:p>
          <a:endParaRPr lang="en-US"/>
        </a:p>
      </dgm:t>
    </dgm:pt>
    <dgm:pt modelId="{51417EA2-0E4F-4864-8C8A-C331CDD53497}" type="pres">
      <dgm:prSet presAssocID="{E4089436-B236-4786-9FDA-4950954028B7}" presName="sibTrans" presStyleLbl="bgSibTrans2D1" presStyleIdx="6" presStyleCnt="12"/>
      <dgm:spPr/>
      <dgm:t>
        <a:bodyPr/>
        <a:lstStyle/>
        <a:p>
          <a:endParaRPr lang="en-US"/>
        </a:p>
      </dgm:t>
    </dgm:pt>
    <dgm:pt modelId="{69E14F3D-71D9-4C3B-841F-794BA67651FF}" type="pres">
      <dgm:prSet presAssocID="{59652A5B-5F7D-4497-A147-7B70DDDD55C2}" presName="compNode" presStyleCnt="0"/>
      <dgm:spPr/>
    </dgm:pt>
    <dgm:pt modelId="{1EF710CD-BC88-453A-8C8E-95C81C5744A2}" type="pres">
      <dgm:prSet presAssocID="{59652A5B-5F7D-4497-A147-7B70DDDD55C2}" presName="dummyConnPt" presStyleCnt="0"/>
      <dgm:spPr/>
    </dgm:pt>
    <dgm:pt modelId="{B999B02F-8CE7-4165-B463-DBE8997E2D99}" type="pres">
      <dgm:prSet presAssocID="{59652A5B-5F7D-4497-A147-7B70DDDD55C2}" presName="node" presStyleLbl="node1" presStyleIdx="7" presStyleCnt="13">
        <dgm:presLayoutVars>
          <dgm:bulletEnabled val="1"/>
        </dgm:presLayoutVars>
      </dgm:prSet>
      <dgm:spPr/>
      <dgm:t>
        <a:bodyPr/>
        <a:lstStyle/>
        <a:p>
          <a:endParaRPr lang="en-US"/>
        </a:p>
      </dgm:t>
    </dgm:pt>
    <dgm:pt modelId="{EF8A37BB-C313-4A92-A71F-7E9F78A80F97}" type="pres">
      <dgm:prSet presAssocID="{296260A3-D310-4E2E-95A2-8FE39B2287A6}" presName="sibTrans" presStyleLbl="bgSibTrans2D1" presStyleIdx="7" presStyleCnt="12"/>
      <dgm:spPr/>
      <dgm:t>
        <a:bodyPr/>
        <a:lstStyle/>
        <a:p>
          <a:endParaRPr lang="en-US"/>
        </a:p>
      </dgm:t>
    </dgm:pt>
    <dgm:pt modelId="{C78AFCC7-181E-45C5-982F-8A2BAD89FA2F}" type="pres">
      <dgm:prSet presAssocID="{3D8B4645-8783-41C1-AE86-78E836AE5C14}" presName="compNode" presStyleCnt="0"/>
      <dgm:spPr/>
    </dgm:pt>
    <dgm:pt modelId="{7CB85FA5-090A-4A16-A2A5-3C320CC72B48}" type="pres">
      <dgm:prSet presAssocID="{3D8B4645-8783-41C1-AE86-78E836AE5C14}" presName="dummyConnPt" presStyleCnt="0"/>
      <dgm:spPr/>
    </dgm:pt>
    <dgm:pt modelId="{8740D985-B850-4DE6-AB06-A320F27CBA45}" type="pres">
      <dgm:prSet presAssocID="{3D8B4645-8783-41C1-AE86-78E836AE5C14}" presName="node" presStyleLbl="node1" presStyleIdx="8" presStyleCnt="13">
        <dgm:presLayoutVars>
          <dgm:bulletEnabled val="1"/>
        </dgm:presLayoutVars>
      </dgm:prSet>
      <dgm:spPr/>
      <dgm:t>
        <a:bodyPr/>
        <a:lstStyle/>
        <a:p>
          <a:endParaRPr lang="en-US"/>
        </a:p>
      </dgm:t>
    </dgm:pt>
    <dgm:pt modelId="{1A23C2F8-F206-426D-A5A8-BED5AACC107A}" type="pres">
      <dgm:prSet presAssocID="{0D950739-844E-4D5A-AA3D-611B5FAF2EA7}" presName="sibTrans" presStyleLbl="bgSibTrans2D1" presStyleIdx="8" presStyleCnt="12"/>
      <dgm:spPr/>
      <dgm:t>
        <a:bodyPr/>
        <a:lstStyle/>
        <a:p>
          <a:endParaRPr lang="en-US"/>
        </a:p>
      </dgm:t>
    </dgm:pt>
    <dgm:pt modelId="{82644E39-27F1-4E8F-9ED3-F39ECE8C40BE}" type="pres">
      <dgm:prSet presAssocID="{A6B60E71-A9E2-45B3-B2BA-8A70CA27B090}" presName="compNode" presStyleCnt="0"/>
      <dgm:spPr/>
    </dgm:pt>
    <dgm:pt modelId="{CF229EA9-A3F9-43B8-BC4A-2CB8168C78FD}" type="pres">
      <dgm:prSet presAssocID="{A6B60E71-A9E2-45B3-B2BA-8A70CA27B090}" presName="dummyConnPt" presStyleCnt="0"/>
      <dgm:spPr/>
    </dgm:pt>
    <dgm:pt modelId="{8DA9405D-0577-462D-9EB1-B2910C4B0CC5}" type="pres">
      <dgm:prSet presAssocID="{A6B60E71-A9E2-45B3-B2BA-8A70CA27B090}" presName="node" presStyleLbl="node1" presStyleIdx="9" presStyleCnt="13">
        <dgm:presLayoutVars>
          <dgm:bulletEnabled val="1"/>
        </dgm:presLayoutVars>
      </dgm:prSet>
      <dgm:spPr/>
      <dgm:t>
        <a:bodyPr/>
        <a:lstStyle/>
        <a:p>
          <a:endParaRPr lang="en-US"/>
        </a:p>
      </dgm:t>
    </dgm:pt>
    <dgm:pt modelId="{B17EF67E-CB88-4D43-BE5E-D22A163E4443}" type="pres">
      <dgm:prSet presAssocID="{DB326C44-40CC-4023-B975-A10681C77AE7}" presName="sibTrans" presStyleLbl="bgSibTrans2D1" presStyleIdx="9" presStyleCnt="12"/>
      <dgm:spPr/>
      <dgm:t>
        <a:bodyPr/>
        <a:lstStyle/>
        <a:p>
          <a:endParaRPr lang="en-US"/>
        </a:p>
      </dgm:t>
    </dgm:pt>
    <dgm:pt modelId="{FD0BB923-ACCC-4AA2-8A1B-998B2EACD06B}" type="pres">
      <dgm:prSet presAssocID="{2F61C04B-348D-4A64-8B42-DFF037717603}" presName="compNode" presStyleCnt="0"/>
      <dgm:spPr/>
    </dgm:pt>
    <dgm:pt modelId="{CAD3348C-AE71-4341-8CF9-496DF63D4FE7}" type="pres">
      <dgm:prSet presAssocID="{2F61C04B-348D-4A64-8B42-DFF037717603}" presName="dummyConnPt" presStyleCnt="0"/>
      <dgm:spPr/>
    </dgm:pt>
    <dgm:pt modelId="{E8EEC36C-F6C7-485E-AECB-4BF3D8E6A10A}" type="pres">
      <dgm:prSet presAssocID="{2F61C04B-348D-4A64-8B42-DFF037717603}" presName="node" presStyleLbl="node1" presStyleIdx="10" presStyleCnt="13">
        <dgm:presLayoutVars>
          <dgm:bulletEnabled val="1"/>
        </dgm:presLayoutVars>
      </dgm:prSet>
      <dgm:spPr/>
      <dgm:t>
        <a:bodyPr/>
        <a:lstStyle/>
        <a:p>
          <a:endParaRPr lang="en-US"/>
        </a:p>
      </dgm:t>
    </dgm:pt>
    <dgm:pt modelId="{F6BC1A19-3C8B-473D-8705-6C0EFBA41077}" type="pres">
      <dgm:prSet presAssocID="{CD20638D-95C4-41A0-B5D0-C09EE0C77737}" presName="sibTrans" presStyleLbl="bgSibTrans2D1" presStyleIdx="10" presStyleCnt="12"/>
      <dgm:spPr/>
      <dgm:t>
        <a:bodyPr/>
        <a:lstStyle/>
        <a:p>
          <a:endParaRPr lang="en-US"/>
        </a:p>
      </dgm:t>
    </dgm:pt>
    <dgm:pt modelId="{7BFB7FD9-03DB-4500-8F1C-07EE79FB19D8}" type="pres">
      <dgm:prSet presAssocID="{EE3D90C5-33CB-405C-97B4-DD28270D0AB7}" presName="compNode" presStyleCnt="0"/>
      <dgm:spPr/>
    </dgm:pt>
    <dgm:pt modelId="{8D668724-C619-49F0-ABA7-DD907420E6BB}" type="pres">
      <dgm:prSet presAssocID="{EE3D90C5-33CB-405C-97B4-DD28270D0AB7}" presName="dummyConnPt" presStyleCnt="0"/>
      <dgm:spPr/>
    </dgm:pt>
    <dgm:pt modelId="{CDE052E6-78F5-44D0-8B38-9E85DBDE40F4}" type="pres">
      <dgm:prSet presAssocID="{EE3D90C5-33CB-405C-97B4-DD28270D0AB7}" presName="node" presStyleLbl="node1" presStyleIdx="11" presStyleCnt="13">
        <dgm:presLayoutVars>
          <dgm:bulletEnabled val="1"/>
        </dgm:presLayoutVars>
      </dgm:prSet>
      <dgm:spPr/>
      <dgm:t>
        <a:bodyPr/>
        <a:lstStyle/>
        <a:p>
          <a:endParaRPr lang="en-US"/>
        </a:p>
      </dgm:t>
    </dgm:pt>
    <dgm:pt modelId="{E3208798-E7B3-441E-9857-54D883A0B705}" type="pres">
      <dgm:prSet presAssocID="{1FF740D1-D08C-4B74-9CF9-BEA77621573A}" presName="sibTrans" presStyleLbl="bgSibTrans2D1" presStyleIdx="11" presStyleCnt="12"/>
      <dgm:spPr/>
      <dgm:t>
        <a:bodyPr/>
        <a:lstStyle/>
        <a:p>
          <a:endParaRPr lang="en-US"/>
        </a:p>
      </dgm:t>
    </dgm:pt>
    <dgm:pt modelId="{5E5974B1-E266-497A-90EE-1124307787EE}" type="pres">
      <dgm:prSet presAssocID="{99FF5128-23C8-4C3E-A312-5E0403352DE9}" presName="compNode" presStyleCnt="0"/>
      <dgm:spPr/>
    </dgm:pt>
    <dgm:pt modelId="{B95B6111-F20F-4A4C-8920-7EEB6D5DB67F}" type="pres">
      <dgm:prSet presAssocID="{99FF5128-23C8-4C3E-A312-5E0403352DE9}" presName="dummyConnPt" presStyleCnt="0"/>
      <dgm:spPr/>
    </dgm:pt>
    <dgm:pt modelId="{F2050316-E35B-4406-BA79-4D77185325BC}" type="pres">
      <dgm:prSet presAssocID="{99FF5128-23C8-4C3E-A312-5E0403352DE9}" presName="node" presStyleLbl="node1" presStyleIdx="12" presStyleCnt="13">
        <dgm:presLayoutVars>
          <dgm:bulletEnabled val="1"/>
        </dgm:presLayoutVars>
      </dgm:prSet>
      <dgm:spPr/>
      <dgm:t>
        <a:bodyPr/>
        <a:lstStyle/>
        <a:p>
          <a:endParaRPr lang="en-US"/>
        </a:p>
      </dgm:t>
    </dgm:pt>
  </dgm:ptLst>
  <dgm:cxnLst>
    <dgm:cxn modelId="{92D5D650-9689-44A3-A64D-9B52E7B1130E}" srcId="{2770409D-1C11-4CDF-8AB4-5BD615A766D9}" destId="{9C5186C8-C073-45C6-BC39-F9954700C521}" srcOrd="0" destOrd="0" parTransId="{C523D925-7C05-4BF0-8C47-BB2D7FB26DF7}" sibTransId="{C1260F8D-A675-4C06-9412-FAA83B8569DE}"/>
    <dgm:cxn modelId="{B758A767-6601-492E-A808-2DF514967E05}" type="presOf" srcId="{D8E0A323-67B3-46EC-BFC3-4F0F60B43B22}" destId="{07430BF5-0DF4-460A-B76B-E2C6B7EFCEBF}" srcOrd="0" destOrd="0" presId="urn:microsoft.com/office/officeart/2005/8/layout/bProcess4"/>
    <dgm:cxn modelId="{A670773E-823A-4FEB-B240-E930344DC2CA}" srcId="{2770409D-1C11-4CDF-8AB4-5BD615A766D9}" destId="{D8E0A323-67B3-46EC-BFC3-4F0F60B43B22}" srcOrd="1" destOrd="0" parTransId="{7CEB6961-CB59-49B9-89D9-7871B0023A35}" sibTransId="{EDA63881-F4A2-43F6-8436-917027669A9A}"/>
    <dgm:cxn modelId="{0EAB3698-58CE-48C6-88F1-4E81B9D15BC9}" type="presOf" srcId="{3D8B4645-8783-41C1-AE86-78E836AE5C14}" destId="{8740D985-B850-4DE6-AB06-A320F27CBA45}" srcOrd="0" destOrd="0" presId="urn:microsoft.com/office/officeart/2005/8/layout/bProcess4"/>
    <dgm:cxn modelId="{87F22159-282A-4A74-A497-7A3D533357C3}" srcId="{2770409D-1C11-4CDF-8AB4-5BD615A766D9}" destId="{71255E34-BE62-480E-B2CA-69EF5BDEB35B}" srcOrd="4" destOrd="0" parTransId="{741146AD-AB96-4A23-B88F-0427D115D6B2}" sibTransId="{5AFFFDE5-5363-4026-B280-AEA01ADFA3B8}"/>
    <dgm:cxn modelId="{FA56C464-137C-47BE-8780-69DDC7BB69F8}" type="presOf" srcId="{71255E34-BE62-480E-B2CA-69EF5BDEB35B}" destId="{2B1A0FA8-D485-4C86-8569-7AD842F3A3AD}" srcOrd="0" destOrd="0" presId="urn:microsoft.com/office/officeart/2005/8/layout/bProcess4"/>
    <dgm:cxn modelId="{9675C9ED-A924-4343-A82F-42B0B09A374A}" type="presOf" srcId="{99FF5128-23C8-4C3E-A312-5E0403352DE9}" destId="{F2050316-E35B-4406-BA79-4D77185325BC}" srcOrd="0" destOrd="0" presId="urn:microsoft.com/office/officeart/2005/8/layout/bProcess4"/>
    <dgm:cxn modelId="{894AD505-1D3D-4F39-88A5-81309F993754}" type="presOf" srcId="{296260A3-D310-4E2E-95A2-8FE39B2287A6}" destId="{EF8A37BB-C313-4A92-A71F-7E9F78A80F97}" srcOrd="0" destOrd="0" presId="urn:microsoft.com/office/officeart/2005/8/layout/bProcess4"/>
    <dgm:cxn modelId="{9E34BE96-9052-4004-9461-447141129EE7}" type="presOf" srcId="{1FF740D1-D08C-4B74-9CF9-BEA77621573A}" destId="{E3208798-E7B3-441E-9857-54D883A0B705}" srcOrd="0" destOrd="0" presId="urn:microsoft.com/office/officeart/2005/8/layout/bProcess4"/>
    <dgm:cxn modelId="{28157B79-97BF-413E-9A53-EF4678DF953B}" srcId="{2770409D-1C11-4CDF-8AB4-5BD615A766D9}" destId="{59652A5B-5F7D-4497-A147-7B70DDDD55C2}" srcOrd="7" destOrd="0" parTransId="{405FBB47-E3F9-405B-91C8-C148A7793DF4}" sibTransId="{296260A3-D310-4E2E-95A2-8FE39B2287A6}"/>
    <dgm:cxn modelId="{3013BA5A-DE5E-4FF2-9CC6-71C49FA9E831}" type="presOf" srcId="{0D950739-844E-4D5A-AA3D-611B5FAF2EA7}" destId="{1A23C2F8-F206-426D-A5A8-BED5AACC107A}" srcOrd="0" destOrd="0" presId="urn:microsoft.com/office/officeart/2005/8/layout/bProcess4"/>
    <dgm:cxn modelId="{B9629CEB-0B4A-4968-BF3D-32E84AE9075A}" type="presOf" srcId="{47AE7ED6-C1D0-4E47-8929-436C6E01C93A}" destId="{E5452A44-A07F-434B-9B68-6163CFBE8ABD}" srcOrd="0" destOrd="0" presId="urn:microsoft.com/office/officeart/2005/8/layout/bProcess4"/>
    <dgm:cxn modelId="{F905132D-8DAA-416C-BE93-54D9A441C34B}" type="presOf" srcId="{31F7E603-7FA4-4BD3-A215-6FF3D275C32C}" destId="{541AC52E-3059-41E2-BF3B-E9408B54F4A3}" srcOrd="0" destOrd="0" presId="urn:microsoft.com/office/officeart/2005/8/layout/bProcess4"/>
    <dgm:cxn modelId="{BB1429AF-13D7-4B4A-8773-408210AC73B6}" type="presOf" srcId="{59652A5B-5F7D-4497-A147-7B70DDDD55C2}" destId="{B999B02F-8CE7-4165-B463-DBE8997E2D99}" srcOrd="0" destOrd="0" presId="urn:microsoft.com/office/officeart/2005/8/layout/bProcess4"/>
    <dgm:cxn modelId="{A8420BA6-31E7-4C26-9E13-CED429EE5473}" srcId="{2770409D-1C11-4CDF-8AB4-5BD615A766D9}" destId="{99FF5128-23C8-4C3E-A312-5E0403352DE9}" srcOrd="12" destOrd="0" parTransId="{7D728C15-40F2-44E4-86FC-35BF725A1A67}" sibTransId="{3D759A7E-E14C-43C2-82E5-E24E402F4C69}"/>
    <dgm:cxn modelId="{C8D9D793-FFD9-410B-B48D-2CF5907E6497}" type="presOf" srcId="{2F61C04B-348D-4A64-8B42-DFF037717603}" destId="{E8EEC36C-F6C7-485E-AECB-4BF3D8E6A10A}" srcOrd="0" destOrd="0" presId="urn:microsoft.com/office/officeart/2005/8/layout/bProcess4"/>
    <dgm:cxn modelId="{11FB6C0B-A93A-4D0C-8773-D282024E3375}" type="presOf" srcId="{EDA63881-F4A2-43F6-8436-917027669A9A}" destId="{CD74BB0E-C0FB-44A7-A739-EAA5ADC06F47}" srcOrd="0" destOrd="0" presId="urn:microsoft.com/office/officeart/2005/8/layout/bProcess4"/>
    <dgm:cxn modelId="{B6D46A65-7BBF-47FF-8759-7523020648A7}" srcId="{2770409D-1C11-4CDF-8AB4-5BD615A766D9}" destId="{31F7E603-7FA4-4BD3-A215-6FF3D275C32C}" srcOrd="3" destOrd="0" parTransId="{C74F6B71-9932-437B-BE7D-F8B772B91370}" sibTransId="{47AE7ED6-C1D0-4E47-8929-436C6E01C93A}"/>
    <dgm:cxn modelId="{682DB64B-BCD4-4AC5-BF6C-C196D630E9A3}" type="presOf" srcId="{19CD5636-F15C-456B-B04E-ADE3638E4832}" destId="{746D4D0B-3E93-4836-A486-093D9283700C}" srcOrd="0" destOrd="0" presId="urn:microsoft.com/office/officeart/2005/8/layout/bProcess4"/>
    <dgm:cxn modelId="{6AAAF4A1-DFCA-4A1B-B595-1B703D6E6F25}" type="presOf" srcId="{2770409D-1C11-4CDF-8AB4-5BD615A766D9}" destId="{5AD704BC-52B9-42BE-B736-756512A882E9}" srcOrd="0" destOrd="0" presId="urn:microsoft.com/office/officeart/2005/8/layout/bProcess4"/>
    <dgm:cxn modelId="{3E614887-AA20-4714-9302-AB5B726A41D9}" srcId="{2770409D-1C11-4CDF-8AB4-5BD615A766D9}" destId="{408042E2-EDE6-4FD3-9596-56945C782943}" srcOrd="2" destOrd="0" parTransId="{F033BDC1-092A-4B9E-9348-EBF84DF433BE}" sibTransId="{0435F46B-B9C0-4A65-882E-C6358D47B235}"/>
    <dgm:cxn modelId="{2857F089-D90C-476E-B9F6-7485F1B41957}" srcId="{2770409D-1C11-4CDF-8AB4-5BD615A766D9}" destId="{3D8B4645-8783-41C1-AE86-78E836AE5C14}" srcOrd="8" destOrd="0" parTransId="{CFEC28DE-2D9A-4123-8E98-C976CD9ABDAD}" sibTransId="{0D950739-844E-4D5A-AA3D-611B5FAF2EA7}"/>
    <dgm:cxn modelId="{FED7A003-70BD-4C65-ADA6-A5A4A7BF9A72}" type="presOf" srcId="{0435F46B-B9C0-4A65-882E-C6358D47B235}" destId="{1A1E78B6-3D40-4D8A-A85A-65CDA67BB6F6}" srcOrd="0" destOrd="0" presId="urn:microsoft.com/office/officeart/2005/8/layout/bProcess4"/>
    <dgm:cxn modelId="{5FC8009C-47FC-4336-A7E3-CA84E977EEE1}" type="presOf" srcId="{DB326C44-40CC-4023-B975-A10681C77AE7}" destId="{B17EF67E-CB88-4D43-BE5E-D22A163E4443}" srcOrd="0" destOrd="0" presId="urn:microsoft.com/office/officeart/2005/8/layout/bProcess4"/>
    <dgm:cxn modelId="{19ECF6D8-65E4-4691-9996-EEB6F70BE0E7}" srcId="{2770409D-1C11-4CDF-8AB4-5BD615A766D9}" destId="{EE3D90C5-33CB-405C-97B4-DD28270D0AB7}" srcOrd="11" destOrd="0" parTransId="{5255E550-4E55-4EA2-A5FD-8D74F9644D51}" sibTransId="{1FF740D1-D08C-4B74-9CF9-BEA77621573A}"/>
    <dgm:cxn modelId="{98216451-6412-42D4-8EC5-DCD64A279CB2}" type="presOf" srcId="{5D3A1CCA-1D8C-4D6D-B908-093447729FC4}" destId="{194E585B-348D-4462-928D-2A285D203873}" srcOrd="0" destOrd="0" presId="urn:microsoft.com/office/officeart/2005/8/layout/bProcess4"/>
    <dgm:cxn modelId="{55EDA66F-8B6A-4982-B02B-3D39751C1066}" type="presOf" srcId="{98C9C7A3-7B14-47FC-A1F2-FA74E15C5AB4}" destId="{C6F24EA3-B331-4033-8B9A-D552B3823999}" srcOrd="0" destOrd="0" presId="urn:microsoft.com/office/officeart/2005/8/layout/bProcess4"/>
    <dgm:cxn modelId="{C2948493-2A26-4AE2-AB4D-0D3BCF19E028}" type="presOf" srcId="{CD20638D-95C4-41A0-B5D0-C09EE0C77737}" destId="{F6BC1A19-3C8B-473D-8705-6C0EFBA41077}" srcOrd="0" destOrd="0" presId="urn:microsoft.com/office/officeart/2005/8/layout/bProcess4"/>
    <dgm:cxn modelId="{E8CF0E1D-68A1-4738-80EE-241EA373C29B}" srcId="{2770409D-1C11-4CDF-8AB4-5BD615A766D9}" destId="{19CD5636-F15C-456B-B04E-ADE3638E4832}" srcOrd="5" destOrd="0" parTransId="{67046C29-A33C-4A23-9C26-F23CF23ACAE2}" sibTransId="{5D3A1CCA-1D8C-4D6D-B908-093447729FC4}"/>
    <dgm:cxn modelId="{2B4F621B-C6AB-46FA-A257-B5F7A66F392F}" type="presOf" srcId="{408042E2-EDE6-4FD3-9596-56945C782943}" destId="{E505CE7B-6923-4FA9-A86B-78D97F046B72}" srcOrd="0" destOrd="0" presId="urn:microsoft.com/office/officeart/2005/8/layout/bProcess4"/>
    <dgm:cxn modelId="{ED493435-5427-4DC5-93E7-295D43880938}" type="presOf" srcId="{C1260F8D-A675-4C06-9412-FAA83B8569DE}" destId="{03FCB0C3-53D5-48B8-A584-B153CB93BD95}" srcOrd="0" destOrd="0" presId="urn:microsoft.com/office/officeart/2005/8/layout/bProcess4"/>
    <dgm:cxn modelId="{F89A06CB-7077-4736-B372-4F0B8F1C10E6}" type="presOf" srcId="{A6B60E71-A9E2-45B3-B2BA-8A70CA27B090}" destId="{8DA9405D-0577-462D-9EB1-B2910C4B0CC5}" srcOrd="0" destOrd="0" presId="urn:microsoft.com/office/officeart/2005/8/layout/bProcess4"/>
    <dgm:cxn modelId="{54506489-24C0-453E-88E3-A618CB48CC15}" type="presOf" srcId="{5AFFFDE5-5363-4026-B280-AEA01ADFA3B8}" destId="{B23AE65D-9CDD-4DAD-A430-46447409721E}" srcOrd="0" destOrd="0" presId="urn:microsoft.com/office/officeart/2005/8/layout/bProcess4"/>
    <dgm:cxn modelId="{F55FCD14-01AB-474A-8ACC-CB404B094A7D}" type="presOf" srcId="{9C5186C8-C073-45C6-BC39-F9954700C521}" destId="{D9560216-ED72-4395-BA16-7A63C7A230B4}" srcOrd="0" destOrd="0" presId="urn:microsoft.com/office/officeart/2005/8/layout/bProcess4"/>
    <dgm:cxn modelId="{6EE5B694-61E8-4D42-8A5B-1295E594E745}" type="presOf" srcId="{EE3D90C5-33CB-405C-97B4-DD28270D0AB7}" destId="{CDE052E6-78F5-44D0-8B38-9E85DBDE40F4}" srcOrd="0" destOrd="0" presId="urn:microsoft.com/office/officeart/2005/8/layout/bProcess4"/>
    <dgm:cxn modelId="{35D485F3-72B0-4517-884A-C7042F2CF244}" srcId="{2770409D-1C11-4CDF-8AB4-5BD615A766D9}" destId="{2F61C04B-348D-4A64-8B42-DFF037717603}" srcOrd="10" destOrd="0" parTransId="{AF4F6F6D-9815-4CC5-BFFB-AD269DC61D32}" sibTransId="{CD20638D-95C4-41A0-B5D0-C09EE0C77737}"/>
    <dgm:cxn modelId="{21BEF54E-4FEA-48D6-9AB6-312244F53C63}" srcId="{2770409D-1C11-4CDF-8AB4-5BD615A766D9}" destId="{98C9C7A3-7B14-47FC-A1F2-FA74E15C5AB4}" srcOrd="6" destOrd="0" parTransId="{5003804D-F8E4-40AF-A733-2ED66E5C4EB0}" sibTransId="{E4089436-B236-4786-9FDA-4950954028B7}"/>
    <dgm:cxn modelId="{02B4D707-79D0-483E-91A6-FFE45600F8A6}" srcId="{2770409D-1C11-4CDF-8AB4-5BD615A766D9}" destId="{A6B60E71-A9E2-45B3-B2BA-8A70CA27B090}" srcOrd="9" destOrd="0" parTransId="{5E29B115-4360-4454-B651-995A51F26439}" sibTransId="{DB326C44-40CC-4023-B975-A10681C77AE7}"/>
    <dgm:cxn modelId="{2054A88B-C92A-4B3A-AAAD-0C21B5B8443D}" type="presOf" srcId="{E4089436-B236-4786-9FDA-4950954028B7}" destId="{51417EA2-0E4F-4864-8C8A-C331CDD53497}" srcOrd="0" destOrd="0" presId="urn:microsoft.com/office/officeart/2005/8/layout/bProcess4"/>
    <dgm:cxn modelId="{C9493BAF-3304-40E7-9C97-820E1CB13A51}" type="presParOf" srcId="{5AD704BC-52B9-42BE-B736-756512A882E9}" destId="{0E338961-C41F-4B27-8811-3E06387A1300}" srcOrd="0" destOrd="0" presId="urn:microsoft.com/office/officeart/2005/8/layout/bProcess4"/>
    <dgm:cxn modelId="{DA671F93-1132-4116-A74F-6145E977B7B8}" type="presParOf" srcId="{0E338961-C41F-4B27-8811-3E06387A1300}" destId="{10FA207D-E8F0-43B8-9432-379F0366A160}" srcOrd="0" destOrd="0" presId="urn:microsoft.com/office/officeart/2005/8/layout/bProcess4"/>
    <dgm:cxn modelId="{8AA80C7D-8327-4BE7-8F03-15BFCCC54DB6}" type="presParOf" srcId="{0E338961-C41F-4B27-8811-3E06387A1300}" destId="{D9560216-ED72-4395-BA16-7A63C7A230B4}" srcOrd="1" destOrd="0" presId="urn:microsoft.com/office/officeart/2005/8/layout/bProcess4"/>
    <dgm:cxn modelId="{F5846C34-FD7B-4215-A133-6DE1432C2C47}" type="presParOf" srcId="{5AD704BC-52B9-42BE-B736-756512A882E9}" destId="{03FCB0C3-53D5-48B8-A584-B153CB93BD95}" srcOrd="1" destOrd="0" presId="urn:microsoft.com/office/officeart/2005/8/layout/bProcess4"/>
    <dgm:cxn modelId="{BED684A1-07CA-472F-B564-62FFAF29CF7A}" type="presParOf" srcId="{5AD704BC-52B9-42BE-B736-756512A882E9}" destId="{1AF910E5-3D4A-478D-9EC1-4BA57D8D3E43}" srcOrd="2" destOrd="0" presId="urn:microsoft.com/office/officeart/2005/8/layout/bProcess4"/>
    <dgm:cxn modelId="{ACD8EDF7-CC76-42D2-96BD-11D74582D25C}" type="presParOf" srcId="{1AF910E5-3D4A-478D-9EC1-4BA57D8D3E43}" destId="{3F41D7E9-2530-4916-840C-09A14F68D16E}" srcOrd="0" destOrd="0" presId="urn:microsoft.com/office/officeart/2005/8/layout/bProcess4"/>
    <dgm:cxn modelId="{DAEA8B28-9C9E-4323-BCD8-82F0F3DB609F}" type="presParOf" srcId="{1AF910E5-3D4A-478D-9EC1-4BA57D8D3E43}" destId="{07430BF5-0DF4-460A-B76B-E2C6B7EFCEBF}" srcOrd="1" destOrd="0" presId="urn:microsoft.com/office/officeart/2005/8/layout/bProcess4"/>
    <dgm:cxn modelId="{64D831F9-FA6F-4225-9297-56AB8C3B83B9}" type="presParOf" srcId="{5AD704BC-52B9-42BE-B736-756512A882E9}" destId="{CD74BB0E-C0FB-44A7-A739-EAA5ADC06F47}" srcOrd="3" destOrd="0" presId="urn:microsoft.com/office/officeart/2005/8/layout/bProcess4"/>
    <dgm:cxn modelId="{0B142024-511E-4FA9-9E93-2063DF743F80}" type="presParOf" srcId="{5AD704BC-52B9-42BE-B736-756512A882E9}" destId="{E813BFCE-6271-4B7E-9365-DFEFD8FD4A0D}" srcOrd="4" destOrd="0" presId="urn:microsoft.com/office/officeart/2005/8/layout/bProcess4"/>
    <dgm:cxn modelId="{86F0E0BE-1B3A-4DDD-88BC-A5C0BE823EAF}" type="presParOf" srcId="{E813BFCE-6271-4B7E-9365-DFEFD8FD4A0D}" destId="{52DF1DB9-959B-46A6-BEF5-A304102CB5AE}" srcOrd="0" destOrd="0" presId="urn:microsoft.com/office/officeart/2005/8/layout/bProcess4"/>
    <dgm:cxn modelId="{B3FF9845-C12B-4BB0-9610-F34313F2E6C3}" type="presParOf" srcId="{E813BFCE-6271-4B7E-9365-DFEFD8FD4A0D}" destId="{E505CE7B-6923-4FA9-A86B-78D97F046B72}" srcOrd="1" destOrd="0" presId="urn:microsoft.com/office/officeart/2005/8/layout/bProcess4"/>
    <dgm:cxn modelId="{E9EBE4BB-AE62-470B-924B-22795B3B5114}" type="presParOf" srcId="{5AD704BC-52B9-42BE-B736-756512A882E9}" destId="{1A1E78B6-3D40-4D8A-A85A-65CDA67BB6F6}" srcOrd="5" destOrd="0" presId="urn:microsoft.com/office/officeart/2005/8/layout/bProcess4"/>
    <dgm:cxn modelId="{1E482669-C1F7-403E-9E3A-CEA80DA995A2}" type="presParOf" srcId="{5AD704BC-52B9-42BE-B736-756512A882E9}" destId="{12F46FE4-61F3-4804-B33B-E4BBBF4404C3}" srcOrd="6" destOrd="0" presId="urn:microsoft.com/office/officeart/2005/8/layout/bProcess4"/>
    <dgm:cxn modelId="{29415F7F-9F05-47B1-B0A0-B1E54C5CD9EE}" type="presParOf" srcId="{12F46FE4-61F3-4804-B33B-E4BBBF4404C3}" destId="{CC44B2A2-402F-4046-BE19-2DD1F1BA4D62}" srcOrd="0" destOrd="0" presId="urn:microsoft.com/office/officeart/2005/8/layout/bProcess4"/>
    <dgm:cxn modelId="{F8912AE3-2059-4EAF-A736-871775365F0A}" type="presParOf" srcId="{12F46FE4-61F3-4804-B33B-E4BBBF4404C3}" destId="{541AC52E-3059-41E2-BF3B-E9408B54F4A3}" srcOrd="1" destOrd="0" presId="urn:microsoft.com/office/officeart/2005/8/layout/bProcess4"/>
    <dgm:cxn modelId="{DB003BD8-7F01-48A3-A591-B77780526C6B}" type="presParOf" srcId="{5AD704BC-52B9-42BE-B736-756512A882E9}" destId="{E5452A44-A07F-434B-9B68-6163CFBE8ABD}" srcOrd="7" destOrd="0" presId="urn:microsoft.com/office/officeart/2005/8/layout/bProcess4"/>
    <dgm:cxn modelId="{5792DDCF-F095-4B82-A6DF-65AED98AD672}" type="presParOf" srcId="{5AD704BC-52B9-42BE-B736-756512A882E9}" destId="{10A2B938-ED9B-4C6D-862C-2E91D36AB275}" srcOrd="8" destOrd="0" presId="urn:microsoft.com/office/officeart/2005/8/layout/bProcess4"/>
    <dgm:cxn modelId="{A2C592AB-DED2-4176-A925-2D4F5E942ACF}" type="presParOf" srcId="{10A2B938-ED9B-4C6D-862C-2E91D36AB275}" destId="{4E958ADE-6196-4BF6-9A1E-CEC29E708E18}" srcOrd="0" destOrd="0" presId="urn:microsoft.com/office/officeart/2005/8/layout/bProcess4"/>
    <dgm:cxn modelId="{FA315FA8-B76E-4248-8A7F-63E5475D966E}" type="presParOf" srcId="{10A2B938-ED9B-4C6D-862C-2E91D36AB275}" destId="{2B1A0FA8-D485-4C86-8569-7AD842F3A3AD}" srcOrd="1" destOrd="0" presId="urn:microsoft.com/office/officeart/2005/8/layout/bProcess4"/>
    <dgm:cxn modelId="{7A164D99-BD79-4C81-9287-CE1DC76B99B5}" type="presParOf" srcId="{5AD704BC-52B9-42BE-B736-756512A882E9}" destId="{B23AE65D-9CDD-4DAD-A430-46447409721E}" srcOrd="9" destOrd="0" presId="urn:microsoft.com/office/officeart/2005/8/layout/bProcess4"/>
    <dgm:cxn modelId="{23022B4F-DD5B-407D-BB8D-8550B671D939}" type="presParOf" srcId="{5AD704BC-52B9-42BE-B736-756512A882E9}" destId="{672AED55-CB95-4822-BFE3-67B2EDAA5397}" srcOrd="10" destOrd="0" presId="urn:microsoft.com/office/officeart/2005/8/layout/bProcess4"/>
    <dgm:cxn modelId="{38A39525-B684-4C8B-AEE6-93420064A205}" type="presParOf" srcId="{672AED55-CB95-4822-BFE3-67B2EDAA5397}" destId="{B4C95246-BA12-4D59-AEB5-D4D5348244EA}" srcOrd="0" destOrd="0" presId="urn:microsoft.com/office/officeart/2005/8/layout/bProcess4"/>
    <dgm:cxn modelId="{BF46B2C6-4E81-45F5-A3D5-97863B31B9F9}" type="presParOf" srcId="{672AED55-CB95-4822-BFE3-67B2EDAA5397}" destId="{746D4D0B-3E93-4836-A486-093D9283700C}" srcOrd="1" destOrd="0" presId="urn:microsoft.com/office/officeart/2005/8/layout/bProcess4"/>
    <dgm:cxn modelId="{AD4D9639-4F34-4F55-9DC9-AA94AFA7D291}" type="presParOf" srcId="{5AD704BC-52B9-42BE-B736-756512A882E9}" destId="{194E585B-348D-4462-928D-2A285D203873}" srcOrd="11" destOrd="0" presId="urn:microsoft.com/office/officeart/2005/8/layout/bProcess4"/>
    <dgm:cxn modelId="{C472ACF7-2877-47D2-9E14-5DB8F2905FB5}" type="presParOf" srcId="{5AD704BC-52B9-42BE-B736-756512A882E9}" destId="{0F733CB3-3A0F-4F5B-AF29-E59FE937BDF5}" srcOrd="12" destOrd="0" presId="urn:microsoft.com/office/officeart/2005/8/layout/bProcess4"/>
    <dgm:cxn modelId="{107C8BF6-7837-4965-B5E6-AD73EC141A07}" type="presParOf" srcId="{0F733CB3-3A0F-4F5B-AF29-E59FE937BDF5}" destId="{712B385A-CB7E-4E65-AE90-97A8F87E1EAF}" srcOrd="0" destOrd="0" presId="urn:microsoft.com/office/officeart/2005/8/layout/bProcess4"/>
    <dgm:cxn modelId="{A29855AB-5362-46A0-8B98-99F074239FF2}" type="presParOf" srcId="{0F733CB3-3A0F-4F5B-AF29-E59FE937BDF5}" destId="{C6F24EA3-B331-4033-8B9A-D552B3823999}" srcOrd="1" destOrd="0" presId="urn:microsoft.com/office/officeart/2005/8/layout/bProcess4"/>
    <dgm:cxn modelId="{19092214-9FC6-469A-8967-909930A06D4F}" type="presParOf" srcId="{5AD704BC-52B9-42BE-B736-756512A882E9}" destId="{51417EA2-0E4F-4864-8C8A-C331CDD53497}" srcOrd="13" destOrd="0" presId="urn:microsoft.com/office/officeart/2005/8/layout/bProcess4"/>
    <dgm:cxn modelId="{0D31FECE-292E-44BF-9D6B-5D3D82A687BD}" type="presParOf" srcId="{5AD704BC-52B9-42BE-B736-756512A882E9}" destId="{69E14F3D-71D9-4C3B-841F-794BA67651FF}" srcOrd="14" destOrd="0" presId="urn:microsoft.com/office/officeart/2005/8/layout/bProcess4"/>
    <dgm:cxn modelId="{FBDFB8BC-DCC3-4A0E-851A-1126D57B02AA}" type="presParOf" srcId="{69E14F3D-71D9-4C3B-841F-794BA67651FF}" destId="{1EF710CD-BC88-453A-8C8E-95C81C5744A2}" srcOrd="0" destOrd="0" presId="urn:microsoft.com/office/officeart/2005/8/layout/bProcess4"/>
    <dgm:cxn modelId="{7F5DE826-7779-4481-9BCB-699BCE6DC96C}" type="presParOf" srcId="{69E14F3D-71D9-4C3B-841F-794BA67651FF}" destId="{B999B02F-8CE7-4165-B463-DBE8997E2D99}" srcOrd="1" destOrd="0" presId="urn:microsoft.com/office/officeart/2005/8/layout/bProcess4"/>
    <dgm:cxn modelId="{955C6BEC-7E79-4A17-8CE9-32E2917D32DA}" type="presParOf" srcId="{5AD704BC-52B9-42BE-B736-756512A882E9}" destId="{EF8A37BB-C313-4A92-A71F-7E9F78A80F97}" srcOrd="15" destOrd="0" presId="urn:microsoft.com/office/officeart/2005/8/layout/bProcess4"/>
    <dgm:cxn modelId="{277933F1-DB73-4D37-89DC-3CF16751723C}" type="presParOf" srcId="{5AD704BC-52B9-42BE-B736-756512A882E9}" destId="{C78AFCC7-181E-45C5-982F-8A2BAD89FA2F}" srcOrd="16" destOrd="0" presId="urn:microsoft.com/office/officeart/2005/8/layout/bProcess4"/>
    <dgm:cxn modelId="{1FAD68AC-4BFE-4450-A26A-BF4F841C526F}" type="presParOf" srcId="{C78AFCC7-181E-45C5-982F-8A2BAD89FA2F}" destId="{7CB85FA5-090A-4A16-A2A5-3C320CC72B48}" srcOrd="0" destOrd="0" presId="urn:microsoft.com/office/officeart/2005/8/layout/bProcess4"/>
    <dgm:cxn modelId="{3B378175-0464-4C3C-BF6A-54AA3109D0FB}" type="presParOf" srcId="{C78AFCC7-181E-45C5-982F-8A2BAD89FA2F}" destId="{8740D985-B850-4DE6-AB06-A320F27CBA45}" srcOrd="1" destOrd="0" presId="urn:microsoft.com/office/officeart/2005/8/layout/bProcess4"/>
    <dgm:cxn modelId="{CBB70422-435B-40EA-8056-8920F047AC05}" type="presParOf" srcId="{5AD704BC-52B9-42BE-B736-756512A882E9}" destId="{1A23C2F8-F206-426D-A5A8-BED5AACC107A}" srcOrd="17" destOrd="0" presId="urn:microsoft.com/office/officeart/2005/8/layout/bProcess4"/>
    <dgm:cxn modelId="{9E224FB5-7301-4096-A919-82A6050235FD}" type="presParOf" srcId="{5AD704BC-52B9-42BE-B736-756512A882E9}" destId="{82644E39-27F1-4E8F-9ED3-F39ECE8C40BE}" srcOrd="18" destOrd="0" presId="urn:microsoft.com/office/officeart/2005/8/layout/bProcess4"/>
    <dgm:cxn modelId="{5CDF9A4B-998D-45D3-9EC2-4ACB476007EB}" type="presParOf" srcId="{82644E39-27F1-4E8F-9ED3-F39ECE8C40BE}" destId="{CF229EA9-A3F9-43B8-BC4A-2CB8168C78FD}" srcOrd="0" destOrd="0" presId="urn:microsoft.com/office/officeart/2005/8/layout/bProcess4"/>
    <dgm:cxn modelId="{28F9A400-2ABB-4D62-A33F-ABD1540B1AA5}" type="presParOf" srcId="{82644E39-27F1-4E8F-9ED3-F39ECE8C40BE}" destId="{8DA9405D-0577-462D-9EB1-B2910C4B0CC5}" srcOrd="1" destOrd="0" presId="urn:microsoft.com/office/officeart/2005/8/layout/bProcess4"/>
    <dgm:cxn modelId="{1E96DA1A-AE3C-4E6B-ABA6-CC5D795393B3}" type="presParOf" srcId="{5AD704BC-52B9-42BE-B736-756512A882E9}" destId="{B17EF67E-CB88-4D43-BE5E-D22A163E4443}" srcOrd="19" destOrd="0" presId="urn:microsoft.com/office/officeart/2005/8/layout/bProcess4"/>
    <dgm:cxn modelId="{ECEB3AFB-2875-45ED-8A60-DC6B90968987}" type="presParOf" srcId="{5AD704BC-52B9-42BE-B736-756512A882E9}" destId="{FD0BB923-ACCC-4AA2-8A1B-998B2EACD06B}" srcOrd="20" destOrd="0" presId="urn:microsoft.com/office/officeart/2005/8/layout/bProcess4"/>
    <dgm:cxn modelId="{2FB02F1C-CEED-4B51-AEA6-F4C308B7BE0C}" type="presParOf" srcId="{FD0BB923-ACCC-4AA2-8A1B-998B2EACD06B}" destId="{CAD3348C-AE71-4341-8CF9-496DF63D4FE7}" srcOrd="0" destOrd="0" presId="urn:microsoft.com/office/officeart/2005/8/layout/bProcess4"/>
    <dgm:cxn modelId="{94E733D3-57DB-4280-B6D1-3FFA1379075F}" type="presParOf" srcId="{FD0BB923-ACCC-4AA2-8A1B-998B2EACD06B}" destId="{E8EEC36C-F6C7-485E-AECB-4BF3D8E6A10A}" srcOrd="1" destOrd="0" presId="urn:microsoft.com/office/officeart/2005/8/layout/bProcess4"/>
    <dgm:cxn modelId="{5E39CF7C-6F17-4D88-9AC3-E5574A9A981E}" type="presParOf" srcId="{5AD704BC-52B9-42BE-B736-756512A882E9}" destId="{F6BC1A19-3C8B-473D-8705-6C0EFBA41077}" srcOrd="21" destOrd="0" presId="urn:microsoft.com/office/officeart/2005/8/layout/bProcess4"/>
    <dgm:cxn modelId="{589A42D3-937D-4A70-B475-60B34A3F69BE}" type="presParOf" srcId="{5AD704BC-52B9-42BE-B736-756512A882E9}" destId="{7BFB7FD9-03DB-4500-8F1C-07EE79FB19D8}" srcOrd="22" destOrd="0" presId="urn:microsoft.com/office/officeart/2005/8/layout/bProcess4"/>
    <dgm:cxn modelId="{40ABA23E-3A0C-439E-89ED-1803AD919BA3}" type="presParOf" srcId="{7BFB7FD9-03DB-4500-8F1C-07EE79FB19D8}" destId="{8D668724-C619-49F0-ABA7-DD907420E6BB}" srcOrd="0" destOrd="0" presId="urn:microsoft.com/office/officeart/2005/8/layout/bProcess4"/>
    <dgm:cxn modelId="{B6DF3C2E-6F77-4708-A369-767D70299134}" type="presParOf" srcId="{7BFB7FD9-03DB-4500-8F1C-07EE79FB19D8}" destId="{CDE052E6-78F5-44D0-8B38-9E85DBDE40F4}" srcOrd="1" destOrd="0" presId="urn:microsoft.com/office/officeart/2005/8/layout/bProcess4"/>
    <dgm:cxn modelId="{D6D4C0F6-3830-4751-855B-F3BC7C54EDF7}" type="presParOf" srcId="{5AD704BC-52B9-42BE-B736-756512A882E9}" destId="{E3208798-E7B3-441E-9857-54D883A0B705}" srcOrd="23" destOrd="0" presId="urn:microsoft.com/office/officeart/2005/8/layout/bProcess4"/>
    <dgm:cxn modelId="{D0D2AE69-6F1F-47CF-94F6-DED8F9C054AE}" type="presParOf" srcId="{5AD704BC-52B9-42BE-B736-756512A882E9}" destId="{5E5974B1-E266-497A-90EE-1124307787EE}" srcOrd="24" destOrd="0" presId="urn:microsoft.com/office/officeart/2005/8/layout/bProcess4"/>
    <dgm:cxn modelId="{FA413164-4257-4A99-93F6-83540826878C}" type="presParOf" srcId="{5E5974B1-E266-497A-90EE-1124307787EE}" destId="{B95B6111-F20F-4A4C-8920-7EEB6D5DB67F}" srcOrd="0" destOrd="0" presId="urn:microsoft.com/office/officeart/2005/8/layout/bProcess4"/>
    <dgm:cxn modelId="{A1D84359-D6EE-4863-80C9-205AEEDC1B7E}" type="presParOf" srcId="{5E5974B1-E266-497A-90EE-1124307787EE}" destId="{F2050316-E35B-4406-BA79-4D77185325BC}" srcOrd="1" destOrd="0" presId="urn:microsoft.com/office/officeart/2005/8/layout/b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CB134B9-FD4F-499D-9B41-6BF52CE7BB39}" type="doc">
      <dgm:prSet loTypeId="urn:microsoft.com/office/officeart/2005/8/layout/hList9" loCatId="list" qsTypeId="urn:microsoft.com/office/officeart/2005/8/quickstyle/3d2" qsCatId="3D" csTypeId="urn:microsoft.com/office/officeart/2005/8/colors/accent1_2#22" csCatId="accent1" phldr="1"/>
      <dgm:spPr/>
      <dgm:t>
        <a:bodyPr/>
        <a:lstStyle/>
        <a:p>
          <a:endParaRPr lang="en-US"/>
        </a:p>
      </dgm:t>
    </dgm:pt>
    <dgm:pt modelId="{9E6C17C9-1AC7-46D1-AA51-296D20E8FF55}">
      <dgm:prSet phldrT="[Text]" custT="1"/>
      <dgm:spPr/>
      <dgm:t>
        <a:bodyPr/>
        <a:lstStyle/>
        <a:p>
          <a:r>
            <a:rPr lang="es-PE" sz="1200" dirty="0" smtClean="0"/>
            <a:t>LAR GEN</a:t>
          </a:r>
          <a:endParaRPr lang="en-US" dirty="0"/>
        </a:p>
      </dgm:t>
    </dgm:pt>
    <dgm:pt modelId="{78550CFA-C051-48E2-8687-073003981C5C}" type="parTrans" cxnId="{BA580040-5B71-4176-8754-0858935B86E6}">
      <dgm:prSet/>
      <dgm:spPr/>
      <dgm:t>
        <a:bodyPr/>
        <a:lstStyle/>
        <a:p>
          <a:endParaRPr lang="en-US"/>
        </a:p>
      </dgm:t>
    </dgm:pt>
    <dgm:pt modelId="{C1B3294E-686E-4875-B9A6-0CE3673E5A91}" type="sibTrans" cxnId="{BA580040-5B71-4176-8754-0858935B86E6}">
      <dgm:prSet/>
      <dgm:spPr/>
      <dgm:t>
        <a:bodyPr/>
        <a:lstStyle/>
        <a:p>
          <a:endParaRPr lang="en-US"/>
        </a:p>
      </dgm:t>
    </dgm:pt>
    <dgm:pt modelId="{E2E51164-73FF-4A69-B3EB-3119E10144A1}">
      <dgm:prSet phldrT="[Text]" custT="1"/>
      <dgm:spPr/>
      <dgm:t>
        <a:bodyPr/>
        <a:lstStyle/>
        <a:p>
          <a:r>
            <a:rPr lang="es-PE" sz="1600" dirty="0" smtClean="0"/>
            <a:t>LAR 1</a:t>
          </a:r>
          <a:endParaRPr lang="en-US" sz="1600" dirty="0"/>
        </a:p>
      </dgm:t>
    </dgm:pt>
    <dgm:pt modelId="{ED82DA73-DE8E-492C-AD54-FCFD0FE15846}" type="parTrans" cxnId="{037F2011-24BC-42D7-AEC9-9F7AE7BF6A6B}">
      <dgm:prSet/>
      <dgm:spPr/>
      <dgm:t>
        <a:bodyPr/>
        <a:lstStyle/>
        <a:p>
          <a:endParaRPr lang="en-US"/>
        </a:p>
      </dgm:t>
    </dgm:pt>
    <dgm:pt modelId="{DF260484-8049-43FB-8BDA-9F309337D4E6}" type="sibTrans" cxnId="{037F2011-24BC-42D7-AEC9-9F7AE7BF6A6B}">
      <dgm:prSet/>
      <dgm:spPr/>
      <dgm:t>
        <a:bodyPr/>
        <a:lstStyle/>
        <a:p>
          <a:endParaRPr lang="en-US"/>
        </a:p>
      </dgm:t>
    </dgm:pt>
    <dgm:pt modelId="{B87137BC-CE98-420F-8E15-FA0D9FB2D934}">
      <dgm:prSet phldrT="[Text]" custT="1"/>
      <dgm:spPr/>
      <dgm:t>
        <a:bodyPr/>
        <a:lstStyle/>
        <a:p>
          <a:r>
            <a:rPr lang="es-PE" sz="1600" dirty="0" smtClean="0"/>
            <a:t>LAR 11</a:t>
          </a:r>
          <a:endParaRPr lang="en-US" sz="1600" dirty="0"/>
        </a:p>
      </dgm:t>
    </dgm:pt>
    <dgm:pt modelId="{BB838566-31A3-473A-83DD-9D75EEED910F}" type="parTrans" cxnId="{14F98489-51C4-4DA3-A803-2A6E87B3AAB4}">
      <dgm:prSet/>
      <dgm:spPr/>
      <dgm:t>
        <a:bodyPr/>
        <a:lstStyle/>
        <a:p>
          <a:endParaRPr lang="en-US"/>
        </a:p>
      </dgm:t>
    </dgm:pt>
    <dgm:pt modelId="{EB55DC90-9226-4A23-B31A-C35CC470A372}" type="sibTrans" cxnId="{14F98489-51C4-4DA3-A803-2A6E87B3AAB4}">
      <dgm:prSet/>
      <dgm:spPr/>
      <dgm:t>
        <a:bodyPr/>
        <a:lstStyle/>
        <a:p>
          <a:endParaRPr lang="en-US"/>
        </a:p>
      </dgm:t>
    </dgm:pt>
    <dgm:pt modelId="{70A6FEA1-E091-4994-8CB9-ADE41A642334}">
      <dgm:prSet phldrT="[Text]" custT="1"/>
      <dgm:spPr/>
      <dgm:t>
        <a:bodyPr/>
        <a:lstStyle/>
        <a:p>
          <a:r>
            <a:rPr lang="es-PE" sz="1200" dirty="0" smtClean="0"/>
            <a:t>LAR OPS</a:t>
          </a:r>
          <a:endParaRPr lang="en-US" sz="1200" dirty="0"/>
        </a:p>
      </dgm:t>
    </dgm:pt>
    <dgm:pt modelId="{87E4628A-850F-4ED1-B2A6-A994E0AAAC97}" type="parTrans" cxnId="{8F88EC79-05DE-445E-B05C-6992B2D9A5C4}">
      <dgm:prSet/>
      <dgm:spPr/>
      <dgm:t>
        <a:bodyPr/>
        <a:lstStyle/>
        <a:p>
          <a:endParaRPr lang="en-US"/>
        </a:p>
      </dgm:t>
    </dgm:pt>
    <dgm:pt modelId="{BFE565C2-D447-4B97-AB87-8CE68B9A53CC}" type="sibTrans" cxnId="{8F88EC79-05DE-445E-B05C-6992B2D9A5C4}">
      <dgm:prSet/>
      <dgm:spPr/>
      <dgm:t>
        <a:bodyPr/>
        <a:lstStyle/>
        <a:p>
          <a:endParaRPr lang="en-US"/>
        </a:p>
      </dgm:t>
    </dgm:pt>
    <dgm:pt modelId="{57975F28-8EBD-4433-90A6-0C96799BB21F}">
      <dgm:prSet phldrT="[Text]" custT="1"/>
      <dgm:spPr/>
      <dgm:t>
        <a:bodyPr/>
        <a:lstStyle/>
        <a:p>
          <a:r>
            <a:rPr lang="es-PE" sz="1600" dirty="0" smtClean="0"/>
            <a:t>LAR 91</a:t>
          </a:r>
          <a:endParaRPr lang="en-US" sz="1600" dirty="0"/>
        </a:p>
      </dgm:t>
    </dgm:pt>
    <dgm:pt modelId="{E962DAD2-693C-4599-939B-6ECECCA3DDC7}" type="parTrans" cxnId="{09C0DFAD-3FD5-4D07-A47E-5C01D7EA7DCC}">
      <dgm:prSet/>
      <dgm:spPr/>
      <dgm:t>
        <a:bodyPr/>
        <a:lstStyle/>
        <a:p>
          <a:endParaRPr lang="en-US"/>
        </a:p>
      </dgm:t>
    </dgm:pt>
    <dgm:pt modelId="{D50AEA9D-D526-4E00-8D7D-5C1908127FC2}" type="sibTrans" cxnId="{09C0DFAD-3FD5-4D07-A47E-5C01D7EA7DCC}">
      <dgm:prSet/>
      <dgm:spPr/>
      <dgm:t>
        <a:bodyPr/>
        <a:lstStyle/>
        <a:p>
          <a:endParaRPr lang="en-US"/>
        </a:p>
      </dgm:t>
    </dgm:pt>
    <dgm:pt modelId="{75062B67-B560-4D6F-B382-21D728F333CF}">
      <dgm:prSet phldrT="[Text]" custT="1"/>
      <dgm:spPr/>
      <dgm:t>
        <a:bodyPr/>
        <a:lstStyle/>
        <a:p>
          <a:r>
            <a:rPr lang="es-PE" sz="1600" dirty="0" smtClean="0"/>
            <a:t>LAR 119</a:t>
          </a:r>
          <a:endParaRPr lang="en-US" sz="1600" dirty="0"/>
        </a:p>
      </dgm:t>
    </dgm:pt>
    <dgm:pt modelId="{F1A41CED-4368-4EF6-90B3-AC46C8C4CDF7}" type="parTrans" cxnId="{02588AEF-6ED2-4226-87C2-97CBAB19002B}">
      <dgm:prSet/>
      <dgm:spPr/>
      <dgm:t>
        <a:bodyPr/>
        <a:lstStyle/>
        <a:p>
          <a:endParaRPr lang="en-US"/>
        </a:p>
      </dgm:t>
    </dgm:pt>
    <dgm:pt modelId="{48825115-2D61-4994-969E-201E74C2B328}" type="sibTrans" cxnId="{02588AEF-6ED2-4226-87C2-97CBAB19002B}">
      <dgm:prSet/>
      <dgm:spPr/>
      <dgm:t>
        <a:bodyPr/>
        <a:lstStyle/>
        <a:p>
          <a:endParaRPr lang="en-US"/>
        </a:p>
      </dgm:t>
    </dgm:pt>
    <dgm:pt modelId="{108532D8-C7FA-48EB-9E5C-045D5BC57490}">
      <dgm:prSet phldrT="[Text]" custT="1"/>
      <dgm:spPr/>
      <dgm:t>
        <a:bodyPr/>
        <a:lstStyle/>
        <a:p>
          <a:r>
            <a:rPr lang="es-PE" sz="1600" dirty="0" smtClean="0"/>
            <a:t>LAR 121</a:t>
          </a:r>
          <a:endParaRPr lang="en-US" sz="1600" dirty="0"/>
        </a:p>
      </dgm:t>
    </dgm:pt>
    <dgm:pt modelId="{BDE5419B-70A4-43F1-AF98-0B0F8800B4D1}" type="parTrans" cxnId="{96863D06-3A39-41E6-83C6-335251C66C4D}">
      <dgm:prSet/>
      <dgm:spPr/>
      <dgm:t>
        <a:bodyPr/>
        <a:lstStyle/>
        <a:p>
          <a:endParaRPr lang="en-US"/>
        </a:p>
      </dgm:t>
    </dgm:pt>
    <dgm:pt modelId="{34EEE608-AE99-4C10-A66E-43AB43EED739}" type="sibTrans" cxnId="{96863D06-3A39-41E6-83C6-335251C66C4D}">
      <dgm:prSet/>
      <dgm:spPr/>
      <dgm:t>
        <a:bodyPr/>
        <a:lstStyle/>
        <a:p>
          <a:endParaRPr lang="en-US"/>
        </a:p>
      </dgm:t>
    </dgm:pt>
    <dgm:pt modelId="{AAB6A8EF-68C1-46A5-9ABD-A5FF66FDA5C6}">
      <dgm:prSet phldrT="[Text]" custT="1"/>
      <dgm:spPr>
        <a:solidFill>
          <a:schemeClr val="accent5">
            <a:alpha val="90000"/>
          </a:schemeClr>
        </a:solidFill>
      </dgm:spPr>
      <dgm:t>
        <a:bodyPr/>
        <a:lstStyle/>
        <a:p>
          <a:r>
            <a:rPr lang="es-PE" sz="1600" dirty="0" smtClean="0">
              <a:latin typeface="Arial"/>
              <a:cs typeface="Arial"/>
            </a:rPr>
            <a:t>*</a:t>
          </a:r>
          <a:r>
            <a:rPr lang="es-PE" sz="1600" dirty="0" smtClean="0"/>
            <a:t>LAR 129</a:t>
          </a:r>
          <a:endParaRPr lang="en-US" sz="1600" dirty="0"/>
        </a:p>
      </dgm:t>
    </dgm:pt>
    <dgm:pt modelId="{B74CADCB-9E04-4DDA-9BB1-BD479A687069}" type="parTrans" cxnId="{10362C3B-48FC-4353-B1CC-47EEE603508B}">
      <dgm:prSet/>
      <dgm:spPr/>
      <dgm:t>
        <a:bodyPr/>
        <a:lstStyle/>
        <a:p>
          <a:endParaRPr lang="en-US"/>
        </a:p>
      </dgm:t>
    </dgm:pt>
    <dgm:pt modelId="{1B8B00D7-B581-4112-BC29-5103C0EAF7B5}" type="sibTrans" cxnId="{10362C3B-48FC-4353-B1CC-47EEE603508B}">
      <dgm:prSet/>
      <dgm:spPr/>
      <dgm:t>
        <a:bodyPr/>
        <a:lstStyle/>
        <a:p>
          <a:endParaRPr lang="en-US"/>
        </a:p>
      </dgm:t>
    </dgm:pt>
    <dgm:pt modelId="{BCD5E1D1-CA33-455F-B8DB-17CDB9609ACF}">
      <dgm:prSet phldrT="[Text]" custT="1"/>
      <dgm:spPr/>
      <dgm:t>
        <a:bodyPr/>
        <a:lstStyle/>
        <a:p>
          <a:r>
            <a:rPr lang="es-PE" sz="1200" dirty="0" smtClean="0"/>
            <a:t>LAR AIR</a:t>
          </a:r>
          <a:endParaRPr lang="en-US" sz="1200" dirty="0"/>
        </a:p>
      </dgm:t>
    </dgm:pt>
    <dgm:pt modelId="{B4D52CAF-94AA-4164-B9A2-26ABCDD053F9}" type="parTrans" cxnId="{07A463C6-5188-4186-BCCC-E7D940CC8F8B}">
      <dgm:prSet/>
      <dgm:spPr/>
      <dgm:t>
        <a:bodyPr/>
        <a:lstStyle/>
        <a:p>
          <a:endParaRPr lang="en-US"/>
        </a:p>
      </dgm:t>
    </dgm:pt>
    <dgm:pt modelId="{D3537102-B13B-4291-B29A-79FADECB4D21}" type="sibTrans" cxnId="{07A463C6-5188-4186-BCCC-E7D940CC8F8B}">
      <dgm:prSet/>
      <dgm:spPr/>
      <dgm:t>
        <a:bodyPr/>
        <a:lstStyle/>
        <a:p>
          <a:endParaRPr lang="en-US"/>
        </a:p>
      </dgm:t>
    </dgm:pt>
    <dgm:pt modelId="{B9AF641D-95D0-4546-9ED0-62CA8D095D27}">
      <dgm:prSet phldrT="[Text]" custT="1"/>
      <dgm:spPr/>
      <dgm:t>
        <a:bodyPr/>
        <a:lstStyle/>
        <a:p>
          <a:r>
            <a:rPr lang="es-PE" sz="1600" dirty="0" smtClean="0"/>
            <a:t>LAR 21</a:t>
          </a:r>
          <a:endParaRPr lang="en-US" sz="1600" dirty="0"/>
        </a:p>
      </dgm:t>
    </dgm:pt>
    <dgm:pt modelId="{F5738936-A3C9-4B35-8311-D97E84C4DBD2}" type="parTrans" cxnId="{B761A583-F54D-443F-B3E8-83AD66BBC3C9}">
      <dgm:prSet/>
      <dgm:spPr/>
      <dgm:t>
        <a:bodyPr/>
        <a:lstStyle/>
        <a:p>
          <a:endParaRPr lang="en-US"/>
        </a:p>
      </dgm:t>
    </dgm:pt>
    <dgm:pt modelId="{B4F4132D-FFA5-4DBB-A165-DDD38F8743B5}" type="sibTrans" cxnId="{B761A583-F54D-443F-B3E8-83AD66BBC3C9}">
      <dgm:prSet/>
      <dgm:spPr/>
      <dgm:t>
        <a:bodyPr/>
        <a:lstStyle/>
        <a:p>
          <a:endParaRPr lang="en-US"/>
        </a:p>
      </dgm:t>
    </dgm:pt>
    <dgm:pt modelId="{0AD24C9F-AE7C-4E08-8D3A-88C60AFBDB54}">
      <dgm:prSet phldrT="[Text]" custT="1"/>
      <dgm:spPr/>
      <dgm:t>
        <a:bodyPr/>
        <a:lstStyle/>
        <a:p>
          <a:r>
            <a:rPr lang="es-PE" sz="1400" dirty="0" smtClean="0"/>
            <a:t>LAR 23, 25, 27, 29</a:t>
          </a:r>
          <a:endParaRPr lang="en-US" sz="1400" dirty="0"/>
        </a:p>
      </dgm:t>
    </dgm:pt>
    <dgm:pt modelId="{F841B4A2-68A5-4AC7-BF4E-21AAA703A60B}" type="parTrans" cxnId="{9563E0B3-3B99-4BC8-8A5E-7341DE8D42A0}">
      <dgm:prSet/>
      <dgm:spPr/>
      <dgm:t>
        <a:bodyPr/>
        <a:lstStyle/>
        <a:p>
          <a:endParaRPr lang="en-US"/>
        </a:p>
      </dgm:t>
    </dgm:pt>
    <dgm:pt modelId="{BD009144-11E7-40DB-A3CF-95E2FA7E7CFB}" type="sibTrans" cxnId="{9563E0B3-3B99-4BC8-8A5E-7341DE8D42A0}">
      <dgm:prSet/>
      <dgm:spPr/>
      <dgm:t>
        <a:bodyPr/>
        <a:lstStyle/>
        <a:p>
          <a:endParaRPr lang="en-US"/>
        </a:p>
      </dgm:t>
    </dgm:pt>
    <dgm:pt modelId="{1964FFCD-D0B6-4382-B7AB-18B64BBBD00A}">
      <dgm:prSet phldrT="[Text]" custT="1"/>
      <dgm:spPr/>
      <dgm:t>
        <a:bodyPr/>
        <a:lstStyle/>
        <a:p>
          <a:r>
            <a:rPr lang="es-PE" sz="1400" dirty="0" smtClean="0"/>
            <a:t>LAR 31, 33, 34, 35, 36</a:t>
          </a:r>
          <a:endParaRPr lang="en-US" sz="1400" dirty="0"/>
        </a:p>
      </dgm:t>
    </dgm:pt>
    <dgm:pt modelId="{DE83FFD2-E6BE-4921-A945-2B43468000E0}" type="parTrans" cxnId="{3FB3C957-C4D5-422D-9866-CC03EEC751CE}">
      <dgm:prSet/>
      <dgm:spPr/>
      <dgm:t>
        <a:bodyPr/>
        <a:lstStyle/>
        <a:p>
          <a:endParaRPr lang="en-US"/>
        </a:p>
      </dgm:t>
    </dgm:pt>
    <dgm:pt modelId="{548117E0-EA9F-4968-82EA-CBE815A03CEB}" type="sibTrans" cxnId="{3FB3C957-C4D5-422D-9866-CC03EEC751CE}">
      <dgm:prSet/>
      <dgm:spPr/>
      <dgm:t>
        <a:bodyPr/>
        <a:lstStyle/>
        <a:p>
          <a:endParaRPr lang="en-US"/>
        </a:p>
      </dgm:t>
    </dgm:pt>
    <dgm:pt modelId="{AC69301B-DE88-474D-8679-6E1CE2102FAF}">
      <dgm:prSet phldrT="[Text]" custT="1"/>
      <dgm:spPr/>
      <dgm:t>
        <a:bodyPr/>
        <a:lstStyle/>
        <a:p>
          <a:r>
            <a:rPr lang="es-PE" sz="1600" dirty="0" smtClean="0"/>
            <a:t>LAR 39</a:t>
          </a:r>
          <a:endParaRPr lang="en-US" sz="1600" dirty="0"/>
        </a:p>
      </dgm:t>
    </dgm:pt>
    <dgm:pt modelId="{0DDA8AEA-880F-464C-AA33-9CF8C49AC502}" type="parTrans" cxnId="{4D6A12E6-6746-4FFC-ACD3-9A43600CEDB7}">
      <dgm:prSet/>
      <dgm:spPr/>
      <dgm:t>
        <a:bodyPr/>
        <a:lstStyle/>
        <a:p>
          <a:endParaRPr lang="en-US"/>
        </a:p>
      </dgm:t>
    </dgm:pt>
    <dgm:pt modelId="{FFE9D8D4-2725-4A9F-A9E2-25A38E717B31}" type="sibTrans" cxnId="{4D6A12E6-6746-4FFC-ACD3-9A43600CEDB7}">
      <dgm:prSet/>
      <dgm:spPr/>
      <dgm:t>
        <a:bodyPr/>
        <a:lstStyle/>
        <a:p>
          <a:endParaRPr lang="en-US"/>
        </a:p>
      </dgm:t>
    </dgm:pt>
    <dgm:pt modelId="{5B5DC8FC-681C-47D0-BF2B-A383194BEF88}">
      <dgm:prSet phldrT="[Text]" custT="1"/>
      <dgm:spPr/>
      <dgm:t>
        <a:bodyPr/>
        <a:lstStyle/>
        <a:p>
          <a:r>
            <a:rPr lang="es-PE" sz="1600" dirty="0" smtClean="0"/>
            <a:t>LAR 43</a:t>
          </a:r>
          <a:endParaRPr lang="en-US" sz="1600" dirty="0"/>
        </a:p>
      </dgm:t>
    </dgm:pt>
    <dgm:pt modelId="{8E6D0CEB-8704-4B23-90BA-CED2093C362D}" type="parTrans" cxnId="{689BB7F4-3DC4-454B-9CB4-25E984678F31}">
      <dgm:prSet/>
      <dgm:spPr/>
      <dgm:t>
        <a:bodyPr/>
        <a:lstStyle/>
        <a:p>
          <a:endParaRPr lang="en-US"/>
        </a:p>
      </dgm:t>
    </dgm:pt>
    <dgm:pt modelId="{DA8EF1A5-A52A-4976-A847-447D88FD98AD}" type="sibTrans" cxnId="{689BB7F4-3DC4-454B-9CB4-25E984678F31}">
      <dgm:prSet/>
      <dgm:spPr/>
      <dgm:t>
        <a:bodyPr/>
        <a:lstStyle/>
        <a:p>
          <a:endParaRPr lang="en-US"/>
        </a:p>
      </dgm:t>
    </dgm:pt>
    <dgm:pt modelId="{05C03CA3-D509-47C9-B814-4C205073710F}">
      <dgm:prSet phldrT="[Text]" custT="1"/>
      <dgm:spPr/>
      <dgm:t>
        <a:bodyPr/>
        <a:lstStyle/>
        <a:p>
          <a:r>
            <a:rPr lang="es-PE" sz="1600" dirty="0" smtClean="0"/>
            <a:t>LAR 45</a:t>
          </a:r>
          <a:endParaRPr lang="en-US" sz="1600" dirty="0"/>
        </a:p>
      </dgm:t>
    </dgm:pt>
    <dgm:pt modelId="{9BD9163F-6D4C-448E-BB11-B4ED0D3C2D62}" type="parTrans" cxnId="{C7F4EC7F-17A5-498F-ADBE-144D35A3FACA}">
      <dgm:prSet/>
      <dgm:spPr/>
      <dgm:t>
        <a:bodyPr/>
        <a:lstStyle/>
        <a:p>
          <a:endParaRPr lang="en-US"/>
        </a:p>
      </dgm:t>
    </dgm:pt>
    <dgm:pt modelId="{598A487C-7666-4A59-9C73-9518B640314F}" type="sibTrans" cxnId="{C7F4EC7F-17A5-498F-ADBE-144D35A3FACA}">
      <dgm:prSet/>
      <dgm:spPr/>
      <dgm:t>
        <a:bodyPr/>
        <a:lstStyle/>
        <a:p>
          <a:endParaRPr lang="en-US"/>
        </a:p>
      </dgm:t>
    </dgm:pt>
    <dgm:pt modelId="{5CA2F53C-B7FD-486D-BBF9-ED7B077374E4}">
      <dgm:prSet phldrT="[Text]" custT="1"/>
      <dgm:spPr/>
      <dgm:t>
        <a:bodyPr/>
        <a:lstStyle/>
        <a:p>
          <a:r>
            <a:rPr lang="es-PE" sz="1600" dirty="0" smtClean="0"/>
            <a:t>LAR 145</a:t>
          </a:r>
          <a:endParaRPr lang="en-US" sz="1600" dirty="0"/>
        </a:p>
      </dgm:t>
    </dgm:pt>
    <dgm:pt modelId="{236BED92-8F79-4F22-AA2A-F067E687B21E}" type="parTrans" cxnId="{9EC04C83-F3A6-43EF-9CF0-1D6B34C4852E}">
      <dgm:prSet/>
      <dgm:spPr/>
      <dgm:t>
        <a:bodyPr/>
        <a:lstStyle/>
        <a:p>
          <a:endParaRPr lang="en-US"/>
        </a:p>
      </dgm:t>
    </dgm:pt>
    <dgm:pt modelId="{87D40C6F-A8D5-4E48-A843-7AEA1B014E47}" type="sibTrans" cxnId="{9EC04C83-F3A6-43EF-9CF0-1D6B34C4852E}">
      <dgm:prSet/>
      <dgm:spPr/>
      <dgm:t>
        <a:bodyPr/>
        <a:lstStyle/>
        <a:p>
          <a:endParaRPr lang="en-US"/>
        </a:p>
      </dgm:t>
    </dgm:pt>
    <dgm:pt modelId="{06F942B2-BBDF-44D7-9954-5F07C36C06FD}">
      <dgm:prSet phldrT="[Text]" custT="1"/>
      <dgm:spPr/>
      <dgm:t>
        <a:bodyPr/>
        <a:lstStyle/>
        <a:p>
          <a:r>
            <a:rPr lang="es-PE" sz="1200" dirty="0" smtClean="0"/>
            <a:t>LAR PEL</a:t>
          </a:r>
          <a:endParaRPr lang="en-US" sz="1200" dirty="0"/>
        </a:p>
      </dgm:t>
    </dgm:pt>
    <dgm:pt modelId="{1E4006D5-C91A-40E1-A759-46FDFCA6F56A}" type="parTrans" cxnId="{AB243107-3BA3-42CD-89F9-C4E6A3532796}">
      <dgm:prSet/>
      <dgm:spPr/>
      <dgm:t>
        <a:bodyPr/>
        <a:lstStyle/>
        <a:p>
          <a:endParaRPr lang="en-US"/>
        </a:p>
      </dgm:t>
    </dgm:pt>
    <dgm:pt modelId="{528769A7-CCAA-4F9E-896A-A16E8A437EAB}" type="sibTrans" cxnId="{AB243107-3BA3-42CD-89F9-C4E6A3532796}">
      <dgm:prSet/>
      <dgm:spPr/>
      <dgm:t>
        <a:bodyPr/>
        <a:lstStyle/>
        <a:p>
          <a:endParaRPr lang="en-US"/>
        </a:p>
      </dgm:t>
    </dgm:pt>
    <dgm:pt modelId="{EE987157-5EA0-4BF4-9BD9-67427EEA4F1D}">
      <dgm:prSet phldrT="[Text]" custT="1"/>
      <dgm:spPr/>
      <dgm:t>
        <a:bodyPr/>
        <a:lstStyle/>
        <a:p>
          <a:r>
            <a:rPr lang="es-PE" sz="1600" dirty="0" smtClean="0"/>
            <a:t>LAR 61</a:t>
          </a:r>
          <a:endParaRPr lang="en-US" sz="1600" dirty="0"/>
        </a:p>
      </dgm:t>
    </dgm:pt>
    <dgm:pt modelId="{B4F2F71E-23E2-4202-A81C-5DB7C9BE7858}" type="parTrans" cxnId="{697ADB8B-F96B-4128-ABCA-03218831AB7C}">
      <dgm:prSet/>
      <dgm:spPr/>
      <dgm:t>
        <a:bodyPr/>
        <a:lstStyle/>
        <a:p>
          <a:endParaRPr lang="en-US"/>
        </a:p>
      </dgm:t>
    </dgm:pt>
    <dgm:pt modelId="{454B32C2-8D1B-4C4E-A4EF-7070AF2F7C74}" type="sibTrans" cxnId="{697ADB8B-F96B-4128-ABCA-03218831AB7C}">
      <dgm:prSet/>
      <dgm:spPr/>
      <dgm:t>
        <a:bodyPr/>
        <a:lstStyle/>
        <a:p>
          <a:endParaRPr lang="en-US"/>
        </a:p>
      </dgm:t>
    </dgm:pt>
    <dgm:pt modelId="{A6A77062-787E-40B0-A90D-E9F65EE9C382}">
      <dgm:prSet phldrT="[Text]" custT="1"/>
      <dgm:spPr/>
      <dgm:t>
        <a:bodyPr/>
        <a:lstStyle/>
        <a:p>
          <a:r>
            <a:rPr lang="es-PE" sz="1600" dirty="0" smtClean="0"/>
            <a:t>LAR 63</a:t>
          </a:r>
          <a:endParaRPr lang="en-US" sz="1600" dirty="0"/>
        </a:p>
      </dgm:t>
    </dgm:pt>
    <dgm:pt modelId="{C0EA0C51-0C54-4109-A5F3-A76479688504}" type="parTrans" cxnId="{93B74410-5F7C-4EA7-BF86-810399D2F3E7}">
      <dgm:prSet/>
      <dgm:spPr/>
      <dgm:t>
        <a:bodyPr/>
        <a:lstStyle/>
        <a:p>
          <a:endParaRPr lang="en-US"/>
        </a:p>
      </dgm:t>
    </dgm:pt>
    <dgm:pt modelId="{03567523-4B6C-4C14-BE5E-DF92394B154B}" type="sibTrans" cxnId="{93B74410-5F7C-4EA7-BF86-810399D2F3E7}">
      <dgm:prSet/>
      <dgm:spPr/>
      <dgm:t>
        <a:bodyPr/>
        <a:lstStyle/>
        <a:p>
          <a:endParaRPr lang="en-US"/>
        </a:p>
      </dgm:t>
    </dgm:pt>
    <dgm:pt modelId="{BA287ED2-FE92-4A67-9345-98A7255C470F}">
      <dgm:prSet phldrT="[Text]" custT="1"/>
      <dgm:spPr/>
      <dgm:t>
        <a:bodyPr/>
        <a:lstStyle/>
        <a:p>
          <a:r>
            <a:rPr lang="es-PE" sz="1600" dirty="0" smtClean="0"/>
            <a:t>LAR 65</a:t>
          </a:r>
          <a:endParaRPr lang="en-US" sz="1600" dirty="0"/>
        </a:p>
      </dgm:t>
    </dgm:pt>
    <dgm:pt modelId="{239D10B7-1618-4272-B0E9-E6E276FBDFF8}" type="parTrans" cxnId="{406778AF-E3F8-41F1-8EBD-05B67CC42B85}">
      <dgm:prSet/>
      <dgm:spPr/>
      <dgm:t>
        <a:bodyPr/>
        <a:lstStyle/>
        <a:p>
          <a:endParaRPr lang="en-US"/>
        </a:p>
      </dgm:t>
    </dgm:pt>
    <dgm:pt modelId="{F301E4C6-A563-430B-A46D-82B34499A3C9}" type="sibTrans" cxnId="{406778AF-E3F8-41F1-8EBD-05B67CC42B85}">
      <dgm:prSet/>
      <dgm:spPr/>
      <dgm:t>
        <a:bodyPr/>
        <a:lstStyle/>
        <a:p>
          <a:endParaRPr lang="en-US"/>
        </a:p>
      </dgm:t>
    </dgm:pt>
    <dgm:pt modelId="{E26DE57B-696D-4589-A190-285C1B19D435}">
      <dgm:prSet phldrT="[Text]" custT="1"/>
      <dgm:spPr/>
      <dgm:t>
        <a:bodyPr/>
        <a:lstStyle/>
        <a:p>
          <a:r>
            <a:rPr lang="es-PE" sz="1600" dirty="0" smtClean="0"/>
            <a:t>LAR 67</a:t>
          </a:r>
          <a:endParaRPr lang="en-US" sz="1600" dirty="0"/>
        </a:p>
      </dgm:t>
    </dgm:pt>
    <dgm:pt modelId="{6C445108-6804-4F45-BC90-B1D8C7A11436}" type="parTrans" cxnId="{0498ADE1-CDDB-4162-A679-2E72D8431345}">
      <dgm:prSet/>
      <dgm:spPr/>
      <dgm:t>
        <a:bodyPr/>
        <a:lstStyle/>
        <a:p>
          <a:endParaRPr lang="en-US"/>
        </a:p>
      </dgm:t>
    </dgm:pt>
    <dgm:pt modelId="{0EDB9067-4D79-4230-BCE8-C99CBA25CEE9}" type="sibTrans" cxnId="{0498ADE1-CDDB-4162-A679-2E72D8431345}">
      <dgm:prSet/>
      <dgm:spPr/>
      <dgm:t>
        <a:bodyPr/>
        <a:lstStyle/>
        <a:p>
          <a:endParaRPr lang="en-US"/>
        </a:p>
      </dgm:t>
    </dgm:pt>
    <dgm:pt modelId="{53A0D45A-1914-46BC-BF1A-0B0DD0B8E14A}">
      <dgm:prSet phldrT="[Text]" custT="1"/>
      <dgm:spPr/>
      <dgm:t>
        <a:bodyPr/>
        <a:lstStyle/>
        <a:p>
          <a:r>
            <a:rPr lang="es-PE" sz="1600" dirty="0" smtClean="0"/>
            <a:t>LAR 141</a:t>
          </a:r>
          <a:endParaRPr lang="en-US" sz="1600" dirty="0"/>
        </a:p>
      </dgm:t>
    </dgm:pt>
    <dgm:pt modelId="{E7B82CD9-62AF-4C9F-B19E-A1033657210B}" type="parTrans" cxnId="{4B2C39F5-D384-41C5-9E7C-F26934D7F727}">
      <dgm:prSet/>
      <dgm:spPr/>
      <dgm:t>
        <a:bodyPr/>
        <a:lstStyle/>
        <a:p>
          <a:endParaRPr lang="en-US"/>
        </a:p>
      </dgm:t>
    </dgm:pt>
    <dgm:pt modelId="{728B17E3-0101-41FA-A121-BB1E602106EC}" type="sibTrans" cxnId="{4B2C39F5-D384-41C5-9E7C-F26934D7F727}">
      <dgm:prSet/>
      <dgm:spPr/>
      <dgm:t>
        <a:bodyPr/>
        <a:lstStyle/>
        <a:p>
          <a:endParaRPr lang="en-US"/>
        </a:p>
      </dgm:t>
    </dgm:pt>
    <dgm:pt modelId="{9BDFE7BD-ED59-4672-BE0C-4D387243038C}">
      <dgm:prSet phldrT="[Text]" custT="1"/>
      <dgm:spPr/>
      <dgm:t>
        <a:bodyPr/>
        <a:lstStyle/>
        <a:p>
          <a:r>
            <a:rPr lang="es-PE" sz="1600" dirty="0" smtClean="0"/>
            <a:t>LAR 142</a:t>
          </a:r>
          <a:endParaRPr lang="en-US" sz="1600" dirty="0"/>
        </a:p>
      </dgm:t>
    </dgm:pt>
    <dgm:pt modelId="{A299049E-9CAD-4E50-AE56-25DF23D99491}" type="parTrans" cxnId="{4E8FA5A7-0E27-46AB-89D7-F3F1940BC775}">
      <dgm:prSet/>
      <dgm:spPr/>
      <dgm:t>
        <a:bodyPr/>
        <a:lstStyle/>
        <a:p>
          <a:endParaRPr lang="en-US"/>
        </a:p>
      </dgm:t>
    </dgm:pt>
    <dgm:pt modelId="{E1090F82-F3B0-4BCF-9470-04E0672C12A0}" type="sibTrans" cxnId="{4E8FA5A7-0E27-46AB-89D7-F3F1940BC775}">
      <dgm:prSet/>
      <dgm:spPr/>
      <dgm:t>
        <a:bodyPr/>
        <a:lstStyle/>
        <a:p>
          <a:endParaRPr lang="en-US"/>
        </a:p>
      </dgm:t>
    </dgm:pt>
    <dgm:pt modelId="{28A5DBDF-2C2B-49EA-9861-3404811C4A67}">
      <dgm:prSet phldrT="[Text]" custT="1"/>
      <dgm:spPr/>
      <dgm:t>
        <a:bodyPr/>
        <a:lstStyle/>
        <a:p>
          <a:r>
            <a:rPr lang="es-PE" sz="1600" dirty="0" smtClean="0"/>
            <a:t>LAR 147</a:t>
          </a:r>
        </a:p>
      </dgm:t>
    </dgm:pt>
    <dgm:pt modelId="{50AA8A11-26B9-4B1B-B090-F8E75551EF8D}" type="parTrans" cxnId="{6A33D9F8-C4D1-471A-AB7B-07BD033DC5B6}">
      <dgm:prSet/>
      <dgm:spPr/>
      <dgm:t>
        <a:bodyPr/>
        <a:lstStyle/>
        <a:p>
          <a:endParaRPr lang="en-US"/>
        </a:p>
      </dgm:t>
    </dgm:pt>
    <dgm:pt modelId="{021E2ECB-B81B-4ACE-B259-148351CA7A57}" type="sibTrans" cxnId="{6A33D9F8-C4D1-471A-AB7B-07BD033DC5B6}">
      <dgm:prSet/>
      <dgm:spPr/>
      <dgm:t>
        <a:bodyPr/>
        <a:lstStyle/>
        <a:p>
          <a:endParaRPr lang="en-US"/>
        </a:p>
      </dgm:t>
    </dgm:pt>
    <dgm:pt modelId="{B7D1A012-AA14-4A29-BD82-583DF2EF4660}" type="pres">
      <dgm:prSet presAssocID="{6CB134B9-FD4F-499D-9B41-6BF52CE7BB39}" presName="list" presStyleCnt="0">
        <dgm:presLayoutVars>
          <dgm:dir/>
          <dgm:animLvl val="lvl"/>
        </dgm:presLayoutVars>
      </dgm:prSet>
      <dgm:spPr/>
      <dgm:t>
        <a:bodyPr/>
        <a:lstStyle/>
        <a:p>
          <a:endParaRPr lang="en-US"/>
        </a:p>
      </dgm:t>
    </dgm:pt>
    <dgm:pt modelId="{6F6ADCBA-1189-4E1C-BA34-ABD2AD1B9B6D}" type="pres">
      <dgm:prSet presAssocID="{9E6C17C9-1AC7-46D1-AA51-296D20E8FF55}" presName="posSpace" presStyleCnt="0"/>
      <dgm:spPr/>
    </dgm:pt>
    <dgm:pt modelId="{A94610F9-159F-481C-9237-7E970A5E0A0A}" type="pres">
      <dgm:prSet presAssocID="{9E6C17C9-1AC7-46D1-AA51-296D20E8FF55}" presName="vertFlow" presStyleCnt="0"/>
      <dgm:spPr/>
    </dgm:pt>
    <dgm:pt modelId="{1FCF57EF-3459-4D9A-B515-F04394993A2C}" type="pres">
      <dgm:prSet presAssocID="{9E6C17C9-1AC7-46D1-AA51-296D20E8FF55}" presName="topSpace" presStyleCnt="0"/>
      <dgm:spPr/>
    </dgm:pt>
    <dgm:pt modelId="{E8143860-8960-494C-B47D-834C6D5C6BC9}" type="pres">
      <dgm:prSet presAssocID="{9E6C17C9-1AC7-46D1-AA51-296D20E8FF55}" presName="firstComp" presStyleCnt="0"/>
      <dgm:spPr/>
    </dgm:pt>
    <dgm:pt modelId="{0157EADE-9BB5-406C-AF65-AE6B97946D4D}" type="pres">
      <dgm:prSet presAssocID="{9E6C17C9-1AC7-46D1-AA51-296D20E8FF55}" presName="firstChild" presStyleLbl="bgAccFollowNode1" presStyleIdx="0" presStyleCnt="20" custLinFactNeighborX="-44876"/>
      <dgm:spPr/>
      <dgm:t>
        <a:bodyPr/>
        <a:lstStyle/>
        <a:p>
          <a:endParaRPr lang="en-US"/>
        </a:p>
      </dgm:t>
    </dgm:pt>
    <dgm:pt modelId="{13DB9F49-34E8-4166-A7CD-9A7F5E858232}" type="pres">
      <dgm:prSet presAssocID="{9E6C17C9-1AC7-46D1-AA51-296D20E8FF55}" presName="firstChildTx" presStyleLbl="bgAccFollowNode1" presStyleIdx="0" presStyleCnt="20">
        <dgm:presLayoutVars>
          <dgm:bulletEnabled val="1"/>
        </dgm:presLayoutVars>
      </dgm:prSet>
      <dgm:spPr/>
      <dgm:t>
        <a:bodyPr/>
        <a:lstStyle/>
        <a:p>
          <a:endParaRPr lang="en-US"/>
        </a:p>
      </dgm:t>
    </dgm:pt>
    <dgm:pt modelId="{A1F8E0DF-952D-4273-8063-EF948AFC9341}" type="pres">
      <dgm:prSet presAssocID="{B87137BC-CE98-420F-8E15-FA0D9FB2D934}" presName="comp" presStyleCnt="0"/>
      <dgm:spPr/>
    </dgm:pt>
    <dgm:pt modelId="{DF972939-623C-4C82-A4C7-345A0E942328}" type="pres">
      <dgm:prSet presAssocID="{B87137BC-CE98-420F-8E15-FA0D9FB2D934}" presName="child" presStyleLbl="bgAccFollowNode1" presStyleIdx="1" presStyleCnt="20" custLinFactNeighborX="-44876"/>
      <dgm:spPr/>
      <dgm:t>
        <a:bodyPr/>
        <a:lstStyle/>
        <a:p>
          <a:endParaRPr lang="en-US"/>
        </a:p>
      </dgm:t>
    </dgm:pt>
    <dgm:pt modelId="{6043B2AC-138A-4AD4-8EC3-863AF5CF82AB}" type="pres">
      <dgm:prSet presAssocID="{B87137BC-CE98-420F-8E15-FA0D9FB2D934}" presName="childTx" presStyleLbl="bgAccFollowNode1" presStyleIdx="1" presStyleCnt="20">
        <dgm:presLayoutVars>
          <dgm:bulletEnabled val="1"/>
        </dgm:presLayoutVars>
      </dgm:prSet>
      <dgm:spPr/>
      <dgm:t>
        <a:bodyPr/>
        <a:lstStyle/>
        <a:p>
          <a:endParaRPr lang="en-US"/>
        </a:p>
      </dgm:t>
    </dgm:pt>
    <dgm:pt modelId="{4853B4E9-3E97-4827-BE1B-FEDD719853A1}" type="pres">
      <dgm:prSet presAssocID="{9E6C17C9-1AC7-46D1-AA51-296D20E8FF55}" presName="negSpace" presStyleCnt="0"/>
      <dgm:spPr/>
    </dgm:pt>
    <dgm:pt modelId="{B257A15C-2A90-40DF-B1FC-C34678379D6D}" type="pres">
      <dgm:prSet presAssocID="{9E6C17C9-1AC7-46D1-AA51-296D20E8FF55}" presName="circle" presStyleLbl="node1" presStyleIdx="0" presStyleCnt="4" custLinFactNeighborX="-44253"/>
      <dgm:spPr/>
      <dgm:t>
        <a:bodyPr/>
        <a:lstStyle/>
        <a:p>
          <a:endParaRPr lang="en-US"/>
        </a:p>
      </dgm:t>
    </dgm:pt>
    <dgm:pt modelId="{1B663D8A-5174-4C3C-A749-1B97D5DF116A}" type="pres">
      <dgm:prSet presAssocID="{C1B3294E-686E-4875-B9A6-0CE3673E5A91}" presName="transSpace" presStyleCnt="0"/>
      <dgm:spPr/>
    </dgm:pt>
    <dgm:pt modelId="{C803C6E1-5DB0-4B50-B3DA-95580DF97276}" type="pres">
      <dgm:prSet presAssocID="{70A6FEA1-E091-4994-8CB9-ADE41A642334}" presName="posSpace" presStyleCnt="0"/>
      <dgm:spPr/>
    </dgm:pt>
    <dgm:pt modelId="{5E503D42-E0A6-47D2-8AA3-30425ACAC2B2}" type="pres">
      <dgm:prSet presAssocID="{70A6FEA1-E091-4994-8CB9-ADE41A642334}" presName="vertFlow" presStyleCnt="0"/>
      <dgm:spPr/>
    </dgm:pt>
    <dgm:pt modelId="{66807938-8CD5-4C54-9BDB-E33249D3F462}" type="pres">
      <dgm:prSet presAssocID="{70A6FEA1-E091-4994-8CB9-ADE41A642334}" presName="topSpace" presStyleCnt="0"/>
      <dgm:spPr/>
    </dgm:pt>
    <dgm:pt modelId="{D0D66112-A520-4B10-BE2A-60DBA46DB457}" type="pres">
      <dgm:prSet presAssocID="{70A6FEA1-E091-4994-8CB9-ADE41A642334}" presName="firstComp" presStyleCnt="0"/>
      <dgm:spPr/>
    </dgm:pt>
    <dgm:pt modelId="{0F5270CD-3B2F-4E51-AF08-FBA85FEF6914}" type="pres">
      <dgm:prSet presAssocID="{70A6FEA1-E091-4994-8CB9-ADE41A642334}" presName="firstChild" presStyleLbl="bgAccFollowNode1" presStyleIdx="2" presStyleCnt="20" custLinFactX="49024" custLinFactNeighborX="100000"/>
      <dgm:spPr/>
      <dgm:t>
        <a:bodyPr/>
        <a:lstStyle/>
        <a:p>
          <a:endParaRPr lang="en-US"/>
        </a:p>
      </dgm:t>
    </dgm:pt>
    <dgm:pt modelId="{663E876E-6F9F-4C58-A307-6EDA2F6C1B89}" type="pres">
      <dgm:prSet presAssocID="{70A6FEA1-E091-4994-8CB9-ADE41A642334}" presName="firstChildTx" presStyleLbl="bgAccFollowNode1" presStyleIdx="2" presStyleCnt="20">
        <dgm:presLayoutVars>
          <dgm:bulletEnabled val="1"/>
        </dgm:presLayoutVars>
      </dgm:prSet>
      <dgm:spPr/>
      <dgm:t>
        <a:bodyPr/>
        <a:lstStyle/>
        <a:p>
          <a:endParaRPr lang="en-US"/>
        </a:p>
      </dgm:t>
    </dgm:pt>
    <dgm:pt modelId="{345EE77B-352C-4D93-BCF4-50B9DC887870}" type="pres">
      <dgm:prSet presAssocID="{75062B67-B560-4D6F-B382-21D728F333CF}" presName="comp" presStyleCnt="0"/>
      <dgm:spPr/>
    </dgm:pt>
    <dgm:pt modelId="{790863C7-224C-427E-ABAF-DDE68AFBFFA1}" type="pres">
      <dgm:prSet presAssocID="{75062B67-B560-4D6F-B382-21D728F333CF}" presName="child" presStyleLbl="bgAccFollowNode1" presStyleIdx="3" presStyleCnt="20" custLinFactX="49024" custLinFactNeighborX="100000"/>
      <dgm:spPr/>
      <dgm:t>
        <a:bodyPr/>
        <a:lstStyle/>
        <a:p>
          <a:endParaRPr lang="en-US"/>
        </a:p>
      </dgm:t>
    </dgm:pt>
    <dgm:pt modelId="{F46B401A-461F-485C-AED8-DE5690283CEF}" type="pres">
      <dgm:prSet presAssocID="{75062B67-B560-4D6F-B382-21D728F333CF}" presName="childTx" presStyleLbl="bgAccFollowNode1" presStyleIdx="3" presStyleCnt="20">
        <dgm:presLayoutVars>
          <dgm:bulletEnabled val="1"/>
        </dgm:presLayoutVars>
      </dgm:prSet>
      <dgm:spPr/>
      <dgm:t>
        <a:bodyPr/>
        <a:lstStyle/>
        <a:p>
          <a:endParaRPr lang="en-US"/>
        </a:p>
      </dgm:t>
    </dgm:pt>
    <dgm:pt modelId="{8C0FE6C8-F67F-4E0B-97A6-4EB9607C6F4E}" type="pres">
      <dgm:prSet presAssocID="{108532D8-C7FA-48EB-9E5C-045D5BC57490}" presName="comp" presStyleCnt="0"/>
      <dgm:spPr/>
    </dgm:pt>
    <dgm:pt modelId="{3A11D2D8-F77A-4650-9DE4-830A5AE47736}" type="pres">
      <dgm:prSet presAssocID="{108532D8-C7FA-48EB-9E5C-045D5BC57490}" presName="child" presStyleLbl="bgAccFollowNode1" presStyleIdx="4" presStyleCnt="20" custLinFactX="49024" custLinFactNeighborX="100000"/>
      <dgm:spPr/>
      <dgm:t>
        <a:bodyPr/>
        <a:lstStyle/>
        <a:p>
          <a:endParaRPr lang="en-US"/>
        </a:p>
      </dgm:t>
    </dgm:pt>
    <dgm:pt modelId="{55E4834E-CC4C-4532-A550-B948BC7FD053}" type="pres">
      <dgm:prSet presAssocID="{108532D8-C7FA-48EB-9E5C-045D5BC57490}" presName="childTx" presStyleLbl="bgAccFollowNode1" presStyleIdx="4" presStyleCnt="20">
        <dgm:presLayoutVars>
          <dgm:bulletEnabled val="1"/>
        </dgm:presLayoutVars>
      </dgm:prSet>
      <dgm:spPr/>
      <dgm:t>
        <a:bodyPr/>
        <a:lstStyle/>
        <a:p>
          <a:endParaRPr lang="en-US"/>
        </a:p>
      </dgm:t>
    </dgm:pt>
    <dgm:pt modelId="{65771D08-4F56-482B-8A7D-2B2CE076D083}" type="pres">
      <dgm:prSet presAssocID="{AAB6A8EF-68C1-46A5-9ABD-A5FF66FDA5C6}" presName="comp" presStyleCnt="0"/>
      <dgm:spPr/>
    </dgm:pt>
    <dgm:pt modelId="{093807AC-D7DC-4F3A-B97C-02FBB98609B0}" type="pres">
      <dgm:prSet presAssocID="{AAB6A8EF-68C1-46A5-9ABD-A5FF66FDA5C6}" presName="child" presStyleLbl="bgAccFollowNode1" presStyleIdx="5" presStyleCnt="20" custLinFactX="49024" custLinFactNeighborX="100000"/>
      <dgm:spPr/>
      <dgm:t>
        <a:bodyPr/>
        <a:lstStyle/>
        <a:p>
          <a:endParaRPr lang="en-US"/>
        </a:p>
      </dgm:t>
    </dgm:pt>
    <dgm:pt modelId="{E8E53978-D3F0-48C9-B43E-8AE6A156F3CE}" type="pres">
      <dgm:prSet presAssocID="{AAB6A8EF-68C1-46A5-9ABD-A5FF66FDA5C6}" presName="childTx" presStyleLbl="bgAccFollowNode1" presStyleIdx="5" presStyleCnt="20">
        <dgm:presLayoutVars>
          <dgm:bulletEnabled val="1"/>
        </dgm:presLayoutVars>
      </dgm:prSet>
      <dgm:spPr/>
      <dgm:t>
        <a:bodyPr/>
        <a:lstStyle/>
        <a:p>
          <a:endParaRPr lang="en-US"/>
        </a:p>
      </dgm:t>
    </dgm:pt>
    <dgm:pt modelId="{B543B24C-532E-42A0-8ED1-EE6EDFFF3E38}" type="pres">
      <dgm:prSet presAssocID="{70A6FEA1-E091-4994-8CB9-ADE41A642334}" presName="negSpace" presStyleCnt="0"/>
      <dgm:spPr/>
    </dgm:pt>
    <dgm:pt modelId="{A071A3BC-8341-4D46-9568-255C6C78F02F}" type="pres">
      <dgm:prSet presAssocID="{70A6FEA1-E091-4994-8CB9-ADE41A642334}" presName="circle" presStyleLbl="node1" presStyleIdx="1" presStyleCnt="4" custLinFactX="77927" custLinFactNeighborX="100000"/>
      <dgm:spPr/>
      <dgm:t>
        <a:bodyPr/>
        <a:lstStyle/>
        <a:p>
          <a:endParaRPr lang="en-US"/>
        </a:p>
      </dgm:t>
    </dgm:pt>
    <dgm:pt modelId="{DB222A1C-397D-44C5-BADB-905255C48EC4}" type="pres">
      <dgm:prSet presAssocID="{BFE565C2-D447-4B97-AB87-8CE68B9A53CC}" presName="transSpace" presStyleCnt="0"/>
      <dgm:spPr/>
    </dgm:pt>
    <dgm:pt modelId="{2FF9CB81-71D2-4232-B204-3160A7BB2462}" type="pres">
      <dgm:prSet presAssocID="{BCD5E1D1-CA33-455F-B8DB-17CDB9609ACF}" presName="posSpace" presStyleCnt="0"/>
      <dgm:spPr/>
    </dgm:pt>
    <dgm:pt modelId="{232F38D6-3B48-4711-A022-CCD9ABAC67C0}" type="pres">
      <dgm:prSet presAssocID="{BCD5E1D1-CA33-455F-B8DB-17CDB9609ACF}" presName="vertFlow" presStyleCnt="0"/>
      <dgm:spPr/>
    </dgm:pt>
    <dgm:pt modelId="{BF219412-D278-4CA0-B9DC-7AB2BE757E69}" type="pres">
      <dgm:prSet presAssocID="{BCD5E1D1-CA33-455F-B8DB-17CDB9609ACF}" presName="topSpace" presStyleCnt="0"/>
      <dgm:spPr/>
    </dgm:pt>
    <dgm:pt modelId="{77A63ABF-1ED5-4DF4-B1C9-D2F3143F3C72}" type="pres">
      <dgm:prSet presAssocID="{BCD5E1D1-CA33-455F-B8DB-17CDB9609ACF}" presName="firstComp" presStyleCnt="0"/>
      <dgm:spPr/>
    </dgm:pt>
    <dgm:pt modelId="{CE0CE308-5732-4311-BB6D-13653395B435}" type="pres">
      <dgm:prSet presAssocID="{BCD5E1D1-CA33-455F-B8DB-17CDB9609ACF}" presName="firstChild" presStyleLbl="bgAccFollowNode1" presStyleIdx="6" presStyleCnt="20" custLinFactX="70771" custLinFactNeighborX="100000"/>
      <dgm:spPr/>
      <dgm:t>
        <a:bodyPr/>
        <a:lstStyle/>
        <a:p>
          <a:endParaRPr lang="en-US"/>
        </a:p>
      </dgm:t>
    </dgm:pt>
    <dgm:pt modelId="{8513E9FB-1B73-40B6-BBFE-696AC13B7BB3}" type="pres">
      <dgm:prSet presAssocID="{BCD5E1D1-CA33-455F-B8DB-17CDB9609ACF}" presName="firstChildTx" presStyleLbl="bgAccFollowNode1" presStyleIdx="6" presStyleCnt="20">
        <dgm:presLayoutVars>
          <dgm:bulletEnabled val="1"/>
        </dgm:presLayoutVars>
      </dgm:prSet>
      <dgm:spPr/>
      <dgm:t>
        <a:bodyPr/>
        <a:lstStyle/>
        <a:p>
          <a:endParaRPr lang="en-US"/>
        </a:p>
      </dgm:t>
    </dgm:pt>
    <dgm:pt modelId="{25F3D4F7-FE5E-4311-8EA5-AE5A11DB3C96}" type="pres">
      <dgm:prSet presAssocID="{0AD24C9F-AE7C-4E08-8D3A-88C60AFBDB54}" presName="comp" presStyleCnt="0"/>
      <dgm:spPr/>
    </dgm:pt>
    <dgm:pt modelId="{FE219768-45DB-43BF-A986-53BCAD56616F}" type="pres">
      <dgm:prSet presAssocID="{0AD24C9F-AE7C-4E08-8D3A-88C60AFBDB54}" presName="child" presStyleLbl="bgAccFollowNode1" presStyleIdx="7" presStyleCnt="20" custLinFactX="70771" custLinFactNeighborX="100000"/>
      <dgm:spPr/>
      <dgm:t>
        <a:bodyPr/>
        <a:lstStyle/>
        <a:p>
          <a:endParaRPr lang="en-US"/>
        </a:p>
      </dgm:t>
    </dgm:pt>
    <dgm:pt modelId="{55A8AE94-A78C-45BA-BF1F-F1FC78126415}" type="pres">
      <dgm:prSet presAssocID="{0AD24C9F-AE7C-4E08-8D3A-88C60AFBDB54}" presName="childTx" presStyleLbl="bgAccFollowNode1" presStyleIdx="7" presStyleCnt="20">
        <dgm:presLayoutVars>
          <dgm:bulletEnabled val="1"/>
        </dgm:presLayoutVars>
      </dgm:prSet>
      <dgm:spPr/>
      <dgm:t>
        <a:bodyPr/>
        <a:lstStyle/>
        <a:p>
          <a:endParaRPr lang="en-US"/>
        </a:p>
      </dgm:t>
    </dgm:pt>
    <dgm:pt modelId="{D93ED507-3E89-4F00-B038-338597CB1612}" type="pres">
      <dgm:prSet presAssocID="{1964FFCD-D0B6-4382-B7AB-18B64BBBD00A}" presName="comp" presStyleCnt="0"/>
      <dgm:spPr/>
    </dgm:pt>
    <dgm:pt modelId="{B145DFAB-6B6E-44B0-99ED-0BD1A2B8469D}" type="pres">
      <dgm:prSet presAssocID="{1964FFCD-D0B6-4382-B7AB-18B64BBBD00A}" presName="child" presStyleLbl="bgAccFollowNode1" presStyleIdx="8" presStyleCnt="20" custLinFactX="70771" custLinFactNeighborX="100000"/>
      <dgm:spPr/>
      <dgm:t>
        <a:bodyPr/>
        <a:lstStyle/>
        <a:p>
          <a:endParaRPr lang="en-US"/>
        </a:p>
      </dgm:t>
    </dgm:pt>
    <dgm:pt modelId="{D17486E0-69BE-4E84-8B89-F3D34DD0E8BE}" type="pres">
      <dgm:prSet presAssocID="{1964FFCD-D0B6-4382-B7AB-18B64BBBD00A}" presName="childTx" presStyleLbl="bgAccFollowNode1" presStyleIdx="8" presStyleCnt="20">
        <dgm:presLayoutVars>
          <dgm:bulletEnabled val="1"/>
        </dgm:presLayoutVars>
      </dgm:prSet>
      <dgm:spPr/>
      <dgm:t>
        <a:bodyPr/>
        <a:lstStyle/>
        <a:p>
          <a:endParaRPr lang="en-US"/>
        </a:p>
      </dgm:t>
    </dgm:pt>
    <dgm:pt modelId="{7BCE4B36-83C7-4F6F-A122-7BE1D6840562}" type="pres">
      <dgm:prSet presAssocID="{AC69301B-DE88-474D-8679-6E1CE2102FAF}" presName="comp" presStyleCnt="0"/>
      <dgm:spPr/>
    </dgm:pt>
    <dgm:pt modelId="{E7ECDA4A-50CF-4635-B0F6-5759BDC093F5}" type="pres">
      <dgm:prSet presAssocID="{AC69301B-DE88-474D-8679-6E1CE2102FAF}" presName="child" presStyleLbl="bgAccFollowNode1" presStyleIdx="9" presStyleCnt="20" custLinFactX="70771" custLinFactNeighborX="100000"/>
      <dgm:spPr/>
      <dgm:t>
        <a:bodyPr/>
        <a:lstStyle/>
        <a:p>
          <a:endParaRPr lang="en-US"/>
        </a:p>
      </dgm:t>
    </dgm:pt>
    <dgm:pt modelId="{C6995384-213E-45FD-8A95-C9267F7BD86C}" type="pres">
      <dgm:prSet presAssocID="{AC69301B-DE88-474D-8679-6E1CE2102FAF}" presName="childTx" presStyleLbl="bgAccFollowNode1" presStyleIdx="9" presStyleCnt="20">
        <dgm:presLayoutVars>
          <dgm:bulletEnabled val="1"/>
        </dgm:presLayoutVars>
      </dgm:prSet>
      <dgm:spPr/>
      <dgm:t>
        <a:bodyPr/>
        <a:lstStyle/>
        <a:p>
          <a:endParaRPr lang="en-US"/>
        </a:p>
      </dgm:t>
    </dgm:pt>
    <dgm:pt modelId="{FDA47506-B3DA-4DCA-A743-CF544B6F8132}" type="pres">
      <dgm:prSet presAssocID="{5B5DC8FC-681C-47D0-BF2B-A383194BEF88}" presName="comp" presStyleCnt="0"/>
      <dgm:spPr/>
    </dgm:pt>
    <dgm:pt modelId="{6BED58E1-E367-41C2-A4DF-EE647EBF75FB}" type="pres">
      <dgm:prSet presAssocID="{5B5DC8FC-681C-47D0-BF2B-A383194BEF88}" presName="child" presStyleLbl="bgAccFollowNode1" presStyleIdx="10" presStyleCnt="20" custLinFactX="70771" custLinFactNeighborX="100000"/>
      <dgm:spPr/>
      <dgm:t>
        <a:bodyPr/>
        <a:lstStyle/>
        <a:p>
          <a:endParaRPr lang="en-US"/>
        </a:p>
      </dgm:t>
    </dgm:pt>
    <dgm:pt modelId="{F3B219AC-AFA8-44D2-854C-88C9A40D9B4B}" type="pres">
      <dgm:prSet presAssocID="{5B5DC8FC-681C-47D0-BF2B-A383194BEF88}" presName="childTx" presStyleLbl="bgAccFollowNode1" presStyleIdx="10" presStyleCnt="20">
        <dgm:presLayoutVars>
          <dgm:bulletEnabled val="1"/>
        </dgm:presLayoutVars>
      </dgm:prSet>
      <dgm:spPr/>
      <dgm:t>
        <a:bodyPr/>
        <a:lstStyle/>
        <a:p>
          <a:endParaRPr lang="en-US"/>
        </a:p>
      </dgm:t>
    </dgm:pt>
    <dgm:pt modelId="{87D07DD2-BB72-4E33-9029-3860D45C3F55}" type="pres">
      <dgm:prSet presAssocID="{05C03CA3-D509-47C9-B814-4C205073710F}" presName="comp" presStyleCnt="0"/>
      <dgm:spPr/>
    </dgm:pt>
    <dgm:pt modelId="{D868406C-1F5E-49C1-8FAB-49B8CA9C01A8}" type="pres">
      <dgm:prSet presAssocID="{05C03CA3-D509-47C9-B814-4C205073710F}" presName="child" presStyleLbl="bgAccFollowNode1" presStyleIdx="11" presStyleCnt="20" custLinFactX="70771" custLinFactNeighborX="100000"/>
      <dgm:spPr/>
      <dgm:t>
        <a:bodyPr/>
        <a:lstStyle/>
        <a:p>
          <a:endParaRPr lang="en-US"/>
        </a:p>
      </dgm:t>
    </dgm:pt>
    <dgm:pt modelId="{F628EB0E-EA23-4BDF-B463-CD9BC9D18CDF}" type="pres">
      <dgm:prSet presAssocID="{05C03CA3-D509-47C9-B814-4C205073710F}" presName="childTx" presStyleLbl="bgAccFollowNode1" presStyleIdx="11" presStyleCnt="20">
        <dgm:presLayoutVars>
          <dgm:bulletEnabled val="1"/>
        </dgm:presLayoutVars>
      </dgm:prSet>
      <dgm:spPr/>
      <dgm:t>
        <a:bodyPr/>
        <a:lstStyle/>
        <a:p>
          <a:endParaRPr lang="en-US"/>
        </a:p>
      </dgm:t>
    </dgm:pt>
    <dgm:pt modelId="{16C9E2A8-2DFB-41A0-A824-4D249E502DD6}" type="pres">
      <dgm:prSet presAssocID="{5CA2F53C-B7FD-486D-BBF9-ED7B077374E4}" presName="comp" presStyleCnt="0"/>
      <dgm:spPr/>
    </dgm:pt>
    <dgm:pt modelId="{B6D72376-32A8-48B8-A2DB-34F481B45EA6}" type="pres">
      <dgm:prSet presAssocID="{5CA2F53C-B7FD-486D-BBF9-ED7B077374E4}" presName="child" presStyleLbl="bgAccFollowNode1" presStyleIdx="12" presStyleCnt="20" custLinFactX="70771" custLinFactNeighborX="100000"/>
      <dgm:spPr/>
      <dgm:t>
        <a:bodyPr/>
        <a:lstStyle/>
        <a:p>
          <a:endParaRPr lang="en-US"/>
        </a:p>
      </dgm:t>
    </dgm:pt>
    <dgm:pt modelId="{A98DB9F0-8359-4FB6-B64E-A54A0DB97779}" type="pres">
      <dgm:prSet presAssocID="{5CA2F53C-B7FD-486D-BBF9-ED7B077374E4}" presName="childTx" presStyleLbl="bgAccFollowNode1" presStyleIdx="12" presStyleCnt="20">
        <dgm:presLayoutVars>
          <dgm:bulletEnabled val="1"/>
        </dgm:presLayoutVars>
      </dgm:prSet>
      <dgm:spPr/>
      <dgm:t>
        <a:bodyPr/>
        <a:lstStyle/>
        <a:p>
          <a:endParaRPr lang="en-US"/>
        </a:p>
      </dgm:t>
    </dgm:pt>
    <dgm:pt modelId="{469EF9AD-122B-4764-A65F-AA87B27015DF}" type="pres">
      <dgm:prSet presAssocID="{BCD5E1D1-CA33-455F-B8DB-17CDB9609ACF}" presName="negSpace" presStyleCnt="0"/>
      <dgm:spPr/>
    </dgm:pt>
    <dgm:pt modelId="{4844F8CC-423B-471C-A007-A7223EA1D9D9}" type="pres">
      <dgm:prSet presAssocID="{BCD5E1D1-CA33-455F-B8DB-17CDB9609ACF}" presName="circle" presStyleLbl="node1" presStyleIdx="2" presStyleCnt="4" custLinFactX="100000" custLinFactNeighborX="107031"/>
      <dgm:spPr/>
      <dgm:t>
        <a:bodyPr/>
        <a:lstStyle/>
        <a:p>
          <a:endParaRPr lang="en-US"/>
        </a:p>
      </dgm:t>
    </dgm:pt>
    <dgm:pt modelId="{2D921DEB-F811-4809-B30A-79691CF89DE9}" type="pres">
      <dgm:prSet presAssocID="{D3537102-B13B-4291-B29A-79FADECB4D21}" presName="transSpace" presStyleCnt="0"/>
      <dgm:spPr/>
    </dgm:pt>
    <dgm:pt modelId="{42E99CAD-F4E6-4940-832A-F23E8222A3BA}" type="pres">
      <dgm:prSet presAssocID="{06F942B2-BBDF-44D7-9954-5F07C36C06FD}" presName="posSpace" presStyleCnt="0"/>
      <dgm:spPr/>
    </dgm:pt>
    <dgm:pt modelId="{BE77CB74-24BB-47BC-9D86-566EE2923982}" type="pres">
      <dgm:prSet presAssocID="{06F942B2-BBDF-44D7-9954-5F07C36C06FD}" presName="vertFlow" presStyleCnt="0"/>
      <dgm:spPr/>
    </dgm:pt>
    <dgm:pt modelId="{1ED4F26B-98C5-4BC5-BDFD-96605CAE04C8}" type="pres">
      <dgm:prSet presAssocID="{06F942B2-BBDF-44D7-9954-5F07C36C06FD}" presName="topSpace" presStyleCnt="0"/>
      <dgm:spPr/>
    </dgm:pt>
    <dgm:pt modelId="{473E6DB6-89AF-4D9F-BD35-31A27A7B108A}" type="pres">
      <dgm:prSet presAssocID="{06F942B2-BBDF-44D7-9954-5F07C36C06FD}" presName="firstComp" presStyleCnt="0"/>
      <dgm:spPr/>
    </dgm:pt>
    <dgm:pt modelId="{2AE0999E-4CFB-44F2-88CB-81C7E0DAA5D6}" type="pres">
      <dgm:prSet presAssocID="{06F942B2-BBDF-44D7-9954-5F07C36C06FD}" presName="firstChild" presStyleLbl="bgAccFollowNode1" presStyleIdx="13" presStyleCnt="20" custLinFactX="-172723" custLinFactNeighborX="-200000"/>
      <dgm:spPr/>
      <dgm:t>
        <a:bodyPr/>
        <a:lstStyle/>
        <a:p>
          <a:endParaRPr lang="en-US"/>
        </a:p>
      </dgm:t>
    </dgm:pt>
    <dgm:pt modelId="{004EA54D-A839-4A49-8636-E36FC39B92DC}" type="pres">
      <dgm:prSet presAssocID="{06F942B2-BBDF-44D7-9954-5F07C36C06FD}" presName="firstChildTx" presStyleLbl="bgAccFollowNode1" presStyleIdx="13" presStyleCnt="20">
        <dgm:presLayoutVars>
          <dgm:bulletEnabled val="1"/>
        </dgm:presLayoutVars>
      </dgm:prSet>
      <dgm:spPr/>
      <dgm:t>
        <a:bodyPr/>
        <a:lstStyle/>
        <a:p>
          <a:endParaRPr lang="en-US"/>
        </a:p>
      </dgm:t>
    </dgm:pt>
    <dgm:pt modelId="{236682CC-9D8B-4306-885B-FBADBA58D61F}" type="pres">
      <dgm:prSet presAssocID="{A6A77062-787E-40B0-A90D-E9F65EE9C382}" presName="comp" presStyleCnt="0"/>
      <dgm:spPr/>
    </dgm:pt>
    <dgm:pt modelId="{99835508-DEC9-47DA-9F3E-4BDC8011CBBD}" type="pres">
      <dgm:prSet presAssocID="{A6A77062-787E-40B0-A90D-E9F65EE9C382}" presName="child" presStyleLbl="bgAccFollowNode1" presStyleIdx="14" presStyleCnt="20" custLinFactX="-172723" custLinFactNeighborX="-200000"/>
      <dgm:spPr/>
      <dgm:t>
        <a:bodyPr/>
        <a:lstStyle/>
        <a:p>
          <a:endParaRPr lang="en-US"/>
        </a:p>
      </dgm:t>
    </dgm:pt>
    <dgm:pt modelId="{1DC0980C-ABE7-42FA-8F4C-A8AA1E4A7E5B}" type="pres">
      <dgm:prSet presAssocID="{A6A77062-787E-40B0-A90D-E9F65EE9C382}" presName="childTx" presStyleLbl="bgAccFollowNode1" presStyleIdx="14" presStyleCnt="20">
        <dgm:presLayoutVars>
          <dgm:bulletEnabled val="1"/>
        </dgm:presLayoutVars>
      </dgm:prSet>
      <dgm:spPr/>
      <dgm:t>
        <a:bodyPr/>
        <a:lstStyle/>
        <a:p>
          <a:endParaRPr lang="en-US"/>
        </a:p>
      </dgm:t>
    </dgm:pt>
    <dgm:pt modelId="{0233A829-F91C-4B32-AE67-829033AE3E1F}" type="pres">
      <dgm:prSet presAssocID="{BA287ED2-FE92-4A67-9345-98A7255C470F}" presName="comp" presStyleCnt="0"/>
      <dgm:spPr/>
    </dgm:pt>
    <dgm:pt modelId="{0B5B6055-C8D1-4DD5-8ACB-97B93115F1E1}" type="pres">
      <dgm:prSet presAssocID="{BA287ED2-FE92-4A67-9345-98A7255C470F}" presName="child" presStyleLbl="bgAccFollowNode1" presStyleIdx="15" presStyleCnt="20" custLinFactX="-172723" custLinFactNeighborX="-200000"/>
      <dgm:spPr/>
      <dgm:t>
        <a:bodyPr/>
        <a:lstStyle/>
        <a:p>
          <a:endParaRPr lang="en-US"/>
        </a:p>
      </dgm:t>
    </dgm:pt>
    <dgm:pt modelId="{45FCAC3E-DFB3-42A2-ADB6-C7AB125A11DC}" type="pres">
      <dgm:prSet presAssocID="{BA287ED2-FE92-4A67-9345-98A7255C470F}" presName="childTx" presStyleLbl="bgAccFollowNode1" presStyleIdx="15" presStyleCnt="20">
        <dgm:presLayoutVars>
          <dgm:bulletEnabled val="1"/>
        </dgm:presLayoutVars>
      </dgm:prSet>
      <dgm:spPr/>
      <dgm:t>
        <a:bodyPr/>
        <a:lstStyle/>
        <a:p>
          <a:endParaRPr lang="en-US"/>
        </a:p>
      </dgm:t>
    </dgm:pt>
    <dgm:pt modelId="{5BBF1EC0-976D-47D5-AB41-315850406FD3}" type="pres">
      <dgm:prSet presAssocID="{E26DE57B-696D-4589-A190-285C1B19D435}" presName="comp" presStyleCnt="0"/>
      <dgm:spPr/>
    </dgm:pt>
    <dgm:pt modelId="{46C92AE7-1FD1-4CE8-A27B-8FE5A3572CDA}" type="pres">
      <dgm:prSet presAssocID="{E26DE57B-696D-4589-A190-285C1B19D435}" presName="child" presStyleLbl="bgAccFollowNode1" presStyleIdx="16" presStyleCnt="20" custLinFactX="-172723" custLinFactNeighborX="-200000"/>
      <dgm:spPr/>
      <dgm:t>
        <a:bodyPr/>
        <a:lstStyle/>
        <a:p>
          <a:endParaRPr lang="en-US"/>
        </a:p>
      </dgm:t>
    </dgm:pt>
    <dgm:pt modelId="{08B4A534-2581-4313-B146-B91AB67E1175}" type="pres">
      <dgm:prSet presAssocID="{E26DE57B-696D-4589-A190-285C1B19D435}" presName="childTx" presStyleLbl="bgAccFollowNode1" presStyleIdx="16" presStyleCnt="20">
        <dgm:presLayoutVars>
          <dgm:bulletEnabled val="1"/>
        </dgm:presLayoutVars>
      </dgm:prSet>
      <dgm:spPr/>
      <dgm:t>
        <a:bodyPr/>
        <a:lstStyle/>
        <a:p>
          <a:endParaRPr lang="en-US"/>
        </a:p>
      </dgm:t>
    </dgm:pt>
    <dgm:pt modelId="{F4E02342-14B1-4CEA-82BA-D3C7FDC65079}" type="pres">
      <dgm:prSet presAssocID="{53A0D45A-1914-46BC-BF1A-0B0DD0B8E14A}" presName="comp" presStyleCnt="0"/>
      <dgm:spPr/>
    </dgm:pt>
    <dgm:pt modelId="{22646E01-4462-40CA-8559-DB886B1BAA4B}" type="pres">
      <dgm:prSet presAssocID="{53A0D45A-1914-46BC-BF1A-0B0DD0B8E14A}" presName="child" presStyleLbl="bgAccFollowNode1" presStyleIdx="17" presStyleCnt="20" custLinFactX="-172723" custLinFactNeighborX="-200000"/>
      <dgm:spPr/>
      <dgm:t>
        <a:bodyPr/>
        <a:lstStyle/>
        <a:p>
          <a:endParaRPr lang="en-US"/>
        </a:p>
      </dgm:t>
    </dgm:pt>
    <dgm:pt modelId="{4B76274D-B4D4-4A41-AE69-1AD017277F90}" type="pres">
      <dgm:prSet presAssocID="{53A0D45A-1914-46BC-BF1A-0B0DD0B8E14A}" presName="childTx" presStyleLbl="bgAccFollowNode1" presStyleIdx="17" presStyleCnt="20">
        <dgm:presLayoutVars>
          <dgm:bulletEnabled val="1"/>
        </dgm:presLayoutVars>
      </dgm:prSet>
      <dgm:spPr/>
      <dgm:t>
        <a:bodyPr/>
        <a:lstStyle/>
        <a:p>
          <a:endParaRPr lang="en-US"/>
        </a:p>
      </dgm:t>
    </dgm:pt>
    <dgm:pt modelId="{6ECE80FE-5A18-4EF8-953F-4C1E8CE01DEB}" type="pres">
      <dgm:prSet presAssocID="{9BDFE7BD-ED59-4672-BE0C-4D387243038C}" presName="comp" presStyleCnt="0"/>
      <dgm:spPr/>
    </dgm:pt>
    <dgm:pt modelId="{FA63814F-3A86-4A19-9D48-FB45F42A4E66}" type="pres">
      <dgm:prSet presAssocID="{9BDFE7BD-ED59-4672-BE0C-4D387243038C}" presName="child" presStyleLbl="bgAccFollowNode1" presStyleIdx="18" presStyleCnt="20" custLinFactX="-172723" custLinFactNeighborX="-200000"/>
      <dgm:spPr/>
      <dgm:t>
        <a:bodyPr/>
        <a:lstStyle/>
        <a:p>
          <a:endParaRPr lang="en-US"/>
        </a:p>
      </dgm:t>
    </dgm:pt>
    <dgm:pt modelId="{0D95A604-83A1-4B0A-8B78-411B01E27F6C}" type="pres">
      <dgm:prSet presAssocID="{9BDFE7BD-ED59-4672-BE0C-4D387243038C}" presName="childTx" presStyleLbl="bgAccFollowNode1" presStyleIdx="18" presStyleCnt="20">
        <dgm:presLayoutVars>
          <dgm:bulletEnabled val="1"/>
        </dgm:presLayoutVars>
      </dgm:prSet>
      <dgm:spPr/>
      <dgm:t>
        <a:bodyPr/>
        <a:lstStyle/>
        <a:p>
          <a:endParaRPr lang="en-US"/>
        </a:p>
      </dgm:t>
    </dgm:pt>
    <dgm:pt modelId="{244527BD-8A66-4E56-A63B-D4402E72B27A}" type="pres">
      <dgm:prSet presAssocID="{28A5DBDF-2C2B-49EA-9861-3404811C4A67}" presName="comp" presStyleCnt="0"/>
      <dgm:spPr/>
    </dgm:pt>
    <dgm:pt modelId="{722EF1B6-AE12-48C5-96E5-B86C77C8AF12}" type="pres">
      <dgm:prSet presAssocID="{28A5DBDF-2C2B-49EA-9861-3404811C4A67}" presName="child" presStyleLbl="bgAccFollowNode1" presStyleIdx="19" presStyleCnt="20" custLinFactX="-172723" custLinFactNeighborX="-200000"/>
      <dgm:spPr/>
      <dgm:t>
        <a:bodyPr/>
        <a:lstStyle/>
        <a:p>
          <a:endParaRPr lang="en-US"/>
        </a:p>
      </dgm:t>
    </dgm:pt>
    <dgm:pt modelId="{499F3674-DF16-4D01-BC5F-C18A53732DD0}" type="pres">
      <dgm:prSet presAssocID="{28A5DBDF-2C2B-49EA-9861-3404811C4A67}" presName="childTx" presStyleLbl="bgAccFollowNode1" presStyleIdx="19" presStyleCnt="20">
        <dgm:presLayoutVars>
          <dgm:bulletEnabled val="1"/>
        </dgm:presLayoutVars>
      </dgm:prSet>
      <dgm:spPr/>
      <dgm:t>
        <a:bodyPr/>
        <a:lstStyle/>
        <a:p>
          <a:endParaRPr lang="en-US"/>
        </a:p>
      </dgm:t>
    </dgm:pt>
    <dgm:pt modelId="{C76091A3-8336-43EE-B17C-9753B6B600BB}" type="pres">
      <dgm:prSet presAssocID="{06F942B2-BBDF-44D7-9954-5F07C36C06FD}" presName="negSpace" presStyleCnt="0"/>
      <dgm:spPr/>
    </dgm:pt>
    <dgm:pt modelId="{89388126-2C4E-435F-A078-84BF4A4E892F}" type="pres">
      <dgm:prSet presAssocID="{06F942B2-BBDF-44D7-9954-5F07C36C06FD}" presName="circle" presStyleLbl="node1" presStyleIdx="3" presStyleCnt="4" custLinFactX="-100000" custLinFactNeighborX="-197693" custLinFactNeighborY="8116"/>
      <dgm:spPr/>
      <dgm:t>
        <a:bodyPr/>
        <a:lstStyle/>
        <a:p>
          <a:endParaRPr lang="en-US"/>
        </a:p>
      </dgm:t>
    </dgm:pt>
  </dgm:ptLst>
  <dgm:cxnLst>
    <dgm:cxn modelId="{10B73645-8FDA-4F40-A544-E5A40D924202}" type="presOf" srcId="{1964FFCD-D0B6-4382-B7AB-18B64BBBD00A}" destId="{D17486E0-69BE-4E84-8B89-F3D34DD0E8BE}" srcOrd="1" destOrd="0" presId="urn:microsoft.com/office/officeart/2005/8/layout/hList9"/>
    <dgm:cxn modelId="{C61C975A-B95E-4AED-A7A2-95630287867A}" type="presOf" srcId="{28A5DBDF-2C2B-49EA-9861-3404811C4A67}" destId="{499F3674-DF16-4D01-BC5F-C18A53732DD0}" srcOrd="1" destOrd="0" presId="urn:microsoft.com/office/officeart/2005/8/layout/hList9"/>
    <dgm:cxn modelId="{96863D06-3A39-41E6-83C6-335251C66C4D}" srcId="{70A6FEA1-E091-4994-8CB9-ADE41A642334}" destId="{108532D8-C7FA-48EB-9E5C-045D5BC57490}" srcOrd="2" destOrd="0" parTransId="{BDE5419B-70A4-43F1-AF98-0B0F8800B4D1}" sibTransId="{34EEE608-AE99-4C10-A66E-43AB43EED739}"/>
    <dgm:cxn modelId="{C1ACE0B6-A606-4670-A6EA-D6CC5C67B8E1}" type="presOf" srcId="{AAB6A8EF-68C1-46A5-9ABD-A5FF66FDA5C6}" destId="{E8E53978-D3F0-48C9-B43E-8AE6A156F3CE}" srcOrd="1" destOrd="0" presId="urn:microsoft.com/office/officeart/2005/8/layout/hList9"/>
    <dgm:cxn modelId="{02588AEF-6ED2-4226-87C2-97CBAB19002B}" srcId="{70A6FEA1-E091-4994-8CB9-ADE41A642334}" destId="{75062B67-B560-4D6F-B382-21D728F333CF}" srcOrd="1" destOrd="0" parTransId="{F1A41CED-4368-4EF6-90B3-AC46C8C4CDF7}" sibTransId="{48825115-2D61-4994-969E-201E74C2B328}"/>
    <dgm:cxn modelId="{845EB2D1-8750-4C32-9133-04F9C5101E64}" type="presOf" srcId="{57975F28-8EBD-4433-90A6-0C96799BB21F}" destId="{663E876E-6F9F-4C58-A307-6EDA2F6C1B89}" srcOrd="1" destOrd="0" presId="urn:microsoft.com/office/officeart/2005/8/layout/hList9"/>
    <dgm:cxn modelId="{E7069C2E-D6B8-4F91-8FFF-32ACA9764411}" type="presOf" srcId="{06F942B2-BBDF-44D7-9954-5F07C36C06FD}" destId="{89388126-2C4E-435F-A078-84BF4A4E892F}" srcOrd="0" destOrd="0" presId="urn:microsoft.com/office/officeart/2005/8/layout/hList9"/>
    <dgm:cxn modelId="{9563E0B3-3B99-4BC8-8A5E-7341DE8D42A0}" srcId="{BCD5E1D1-CA33-455F-B8DB-17CDB9609ACF}" destId="{0AD24C9F-AE7C-4E08-8D3A-88C60AFBDB54}" srcOrd="1" destOrd="0" parTransId="{F841B4A2-68A5-4AC7-BF4E-21AAA703A60B}" sibTransId="{BD009144-11E7-40DB-A3CF-95E2FA7E7CFB}"/>
    <dgm:cxn modelId="{301A0752-768D-4A5B-9FBF-BE7FDD8C2707}" type="presOf" srcId="{53A0D45A-1914-46BC-BF1A-0B0DD0B8E14A}" destId="{4B76274D-B4D4-4A41-AE69-1AD017277F90}" srcOrd="1" destOrd="0" presId="urn:microsoft.com/office/officeart/2005/8/layout/hList9"/>
    <dgm:cxn modelId="{DAB20416-380D-42D9-B18C-82D62D1B179E}" type="presOf" srcId="{5B5DC8FC-681C-47D0-BF2B-A383194BEF88}" destId="{6BED58E1-E367-41C2-A4DF-EE647EBF75FB}" srcOrd="0" destOrd="0" presId="urn:microsoft.com/office/officeart/2005/8/layout/hList9"/>
    <dgm:cxn modelId="{A82B4D27-743B-4473-A9B8-4BDD59639DEA}" type="presOf" srcId="{5B5DC8FC-681C-47D0-BF2B-A383194BEF88}" destId="{F3B219AC-AFA8-44D2-854C-88C9A40D9B4B}" srcOrd="1" destOrd="0" presId="urn:microsoft.com/office/officeart/2005/8/layout/hList9"/>
    <dgm:cxn modelId="{A7D14E07-D2E4-4277-8E50-CE6ECA0D202C}" type="presOf" srcId="{5CA2F53C-B7FD-486D-BBF9-ED7B077374E4}" destId="{B6D72376-32A8-48B8-A2DB-34F481B45EA6}" srcOrd="0" destOrd="0" presId="urn:microsoft.com/office/officeart/2005/8/layout/hList9"/>
    <dgm:cxn modelId="{E205D924-FAC2-4D5E-8649-02A6314990E2}" type="presOf" srcId="{0AD24C9F-AE7C-4E08-8D3A-88C60AFBDB54}" destId="{55A8AE94-A78C-45BA-BF1F-F1FC78126415}" srcOrd="1" destOrd="0" presId="urn:microsoft.com/office/officeart/2005/8/layout/hList9"/>
    <dgm:cxn modelId="{09A54F1A-1C40-47DA-A7CB-09A195D67087}" type="presOf" srcId="{1964FFCD-D0B6-4382-B7AB-18B64BBBD00A}" destId="{B145DFAB-6B6E-44B0-99ED-0BD1A2B8469D}" srcOrd="0" destOrd="0" presId="urn:microsoft.com/office/officeart/2005/8/layout/hList9"/>
    <dgm:cxn modelId="{67E16767-D34F-40ED-9457-35D69B8CBF9A}" type="presOf" srcId="{9BDFE7BD-ED59-4672-BE0C-4D387243038C}" destId="{0D95A604-83A1-4B0A-8B78-411B01E27F6C}" srcOrd="1" destOrd="0" presId="urn:microsoft.com/office/officeart/2005/8/layout/hList9"/>
    <dgm:cxn modelId="{80AD3B79-30E1-4D0E-8996-833624198530}" type="presOf" srcId="{75062B67-B560-4D6F-B382-21D728F333CF}" destId="{790863C7-224C-427E-ABAF-DDE68AFBFFA1}" srcOrd="0" destOrd="0" presId="urn:microsoft.com/office/officeart/2005/8/layout/hList9"/>
    <dgm:cxn modelId="{4E8FA5A7-0E27-46AB-89D7-F3F1940BC775}" srcId="{06F942B2-BBDF-44D7-9954-5F07C36C06FD}" destId="{9BDFE7BD-ED59-4672-BE0C-4D387243038C}" srcOrd="5" destOrd="0" parTransId="{A299049E-9CAD-4E50-AE56-25DF23D99491}" sibTransId="{E1090F82-F3B0-4BCF-9470-04E0672C12A0}"/>
    <dgm:cxn modelId="{09C0DFAD-3FD5-4D07-A47E-5C01D7EA7DCC}" srcId="{70A6FEA1-E091-4994-8CB9-ADE41A642334}" destId="{57975F28-8EBD-4433-90A6-0C96799BB21F}" srcOrd="0" destOrd="0" parTransId="{E962DAD2-693C-4599-939B-6ECECCA3DDC7}" sibTransId="{D50AEA9D-D526-4E00-8D7D-5C1908127FC2}"/>
    <dgm:cxn modelId="{45C3608D-BDD1-4146-B0AC-5A587A362428}" type="presOf" srcId="{0AD24C9F-AE7C-4E08-8D3A-88C60AFBDB54}" destId="{FE219768-45DB-43BF-A986-53BCAD56616F}" srcOrd="0" destOrd="0" presId="urn:microsoft.com/office/officeart/2005/8/layout/hList9"/>
    <dgm:cxn modelId="{AB243107-3BA3-42CD-89F9-C4E6A3532796}" srcId="{6CB134B9-FD4F-499D-9B41-6BF52CE7BB39}" destId="{06F942B2-BBDF-44D7-9954-5F07C36C06FD}" srcOrd="3" destOrd="0" parTransId="{1E4006D5-C91A-40E1-A759-46FDFCA6F56A}" sibTransId="{528769A7-CCAA-4F9E-896A-A16E8A437EAB}"/>
    <dgm:cxn modelId="{3D29D1A8-99E2-4094-8600-B8134B69A789}" type="presOf" srcId="{EE987157-5EA0-4BF4-9BD9-67427EEA4F1D}" destId="{2AE0999E-4CFB-44F2-88CB-81C7E0DAA5D6}" srcOrd="0" destOrd="0" presId="urn:microsoft.com/office/officeart/2005/8/layout/hList9"/>
    <dgm:cxn modelId="{C7F4EC7F-17A5-498F-ADBE-144D35A3FACA}" srcId="{BCD5E1D1-CA33-455F-B8DB-17CDB9609ACF}" destId="{05C03CA3-D509-47C9-B814-4C205073710F}" srcOrd="5" destOrd="0" parTransId="{9BD9163F-6D4C-448E-BB11-B4ED0D3C2D62}" sibTransId="{598A487C-7666-4A59-9C73-9518B640314F}"/>
    <dgm:cxn modelId="{3FB3C957-C4D5-422D-9866-CC03EEC751CE}" srcId="{BCD5E1D1-CA33-455F-B8DB-17CDB9609ACF}" destId="{1964FFCD-D0B6-4382-B7AB-18B64BBBD00A}" srcOrd="2" destOrd="0" parTransId="{DE83FFD2-E6BE-4921-A945-2B43468000E0}" sibTransId="{548117E0-EA9F-4968-82EA-CBE815A03CEB}"/>
    <dgm:cxn modelId="{4D6A12E6-6746-4FFC-ACD3-9A43600CEDB7}" srcId="{BCD5E1D1-CA33-455F-B8DB-17CDB9609ACF}" destId="{AC69301B-DE88-474D-8679-6E1CE2102FAF}" srcOrd="3" destOrd="0" parTransId="{0DDA8AEA-880F-464C-AA33-9CF8C49AC502}" sibTransId="{FFE9D8D4-2725-4A9F-A9E2-25A38E717B31}"/>
    <dgm:cxn modelId="{0498ADE1-CDDB-4162-A679-2E72D8431345}" srcId="{06F942B2-BBDF-44D7-9954-5F07C36C06FD}" destId="{E26DE57B-696D-4589-A190-285C1B19D435}" srcOrd="3" destOrd="0" parTransId="{6C445108-6804-4F45-BC90-B1D8C7A11436}" sibTransId="{0EDB9067-4D79-4230-BCE8-C99CBA25CEE9}"/>
    <dgm:cxn modelId="{620FA36D-108A-48B9-A660-362AAAEDC86F}" type="presOf" srcId="{BA287ED2-FE92-4A67-9345-98A7255C470F}" destId="{0B5B6055-C8D1-4DD5-8ACB-97B93115F1E1}" srcOrd="0" destOrd="0" presId="urn:microsoft.com/office/officeart/2005/8/layout/hList9"/>
    <dgm:cxn modelId="{A8610A26-E02C-4318-A609-997C7B012DEC}" type="presOf" srcId="{E26DE57B-696D-4589-A190-285C1B19D435}" destId="{46C92AE7-1FD1-4CE8-A27B-8FE5A3572CDA}" srcOrd="0" destOrd="0" presId="urn:microsoft.com/office/officeart/2005/8/layout/hList9"/>
    <dgm:cxn modelId="{07A463C6-5188-4186-BCCC-E7D940CC8F8B}" srcId="{6CB134B9-FD4F-499D-9B41-6BF52CE7BB39}" destId="{BCD5E1D1-CA33-455F-B8DB-17CDB9609ACF}" srcOrd="2" destOrd="0" parTransId="{B4D52CAF-94AA-4164-B9A2-26ABCDD053F9}" sibTransId="{D3537102-B13B-4291-B29A-79FADECB4D21}"/>
    <dgm:cxn modelId="{37C2538A-FA8E-4C19-98AE-B8D24ED5C824}" type="presOf" srcId="{5CA2F53C-B7FD-486D-BBF9-ED7B077374E4}" destId="{A98DB9F0-8359-4FB6-B64E-A54A0DB97779}" srcOrd="1" destOrd="0" presId="urn:microsoft.com/office/officeart/2005/8/layout/hList9"/>
    <dgm:cxn modelId="{6A33D9F8-C4D1-471A-AB7B-07BD033DC5B6}" srcId="{06F942B2-BBDF-44D7-9954-5F07C36C06FD}" destId="{28A5DBDF-2C2B-49EA-9861-3404811C4A67}" srcOrd="6" destOrd="0" parTransId="{50AA8A11-26B9-4B1B-B090-F8E75551EF8D}" sibTransId="{021E2ECB-B81B-4ACE-B259-148351CA7A57}"/>
    <dgm:cxn modelId="{959208AE-B1E1-4729-99C0-4B86A217A7A0}" type="presOf" srcId="{B87137BC-CE98-420F-8E15-FA0D9FB2D934}" destId="{DF972939-623C-4C82-A4C7-345A0E942328}" srcOrd="0" destOrd="0" presId="urn:microsoft.com/office/officeart/2005/8/layout/hList9"/>
    <dgm:cxn modelId="{9EC04C83-F3A6-43EF-9CF0-1D6B34C4852E}" srcId="{BCD5E1D1-CA33-455F-B8DB-17CDB9609ACF}" destId="{5CA2F53C-B7FD-486D-BBF9-ED7B077374E4}" srcOrd="6" destOrd="0" parTransId="{236BED92-8F79-4F22-AA2A-F067E687B21E}" sibTransId="{87D40C6F-A8D5-4E48-A843-7AEA1B014E47}"/>
    <dgm:cxn modelId="{8194B720-ECCA-47B3-A39D-E915F30D1A05}" type="presOf" srcId="{53A0D45A-1914-46BC-BF1A-0B0DD0B8E14A}" destId="{22646E01-4462-40CA-8559-DB886B1BAA4B}" srcOrd="0" destOrd="0" presId="urn:microsoft.com/office/officeart/2005/8/layout/hList9"/>
    <dgm:cxn modelId="{19BD4116-7292-4020-99CB-04AB91B74307}" type="presOf" srcId="{A6A77062-787E-40B0-A90D-E9F65EE9C382}" destId="{99835508-DEC9-47DA-9F3E-4BDC8011CBBD}" srcOrd="0" destOrd="0" presId="urn:microsoft.com/office/officeart/2005/8/layout/hList9"/>
    <dgm:cxn modelId="{10362C3B-48FC-4353-B1CC-47EEE603508B}" srcId="{70A6FEA1-E091-4994-8CB9-ADE41A642334}" destId="{AAB6A8EF-68C1-46A5-9ABD-A5FF66FDA5C6}" srcOrd="3" destOrd="0" parTransId="{B74CADCB-9E04-4DDA-9BB1-BD479A687069}" sibTransId="{1B8B00D7-B581-4112-BC29-5103C0EAF7B5}"/>
    <dgm:cxn modelId="{5B5A9B13-C82C-4745-97BC-F00E4A09DC3D}" type="presOf" srcId="{E2E51164-73FF-4A69-B3EB-3119E10144A1}" destId="{0157EADE-9BB5-406C-AF65-AE6B97946D4D}" srcOrd="0" destOrd="0" presId="urn:microsoft.com/office/officeart/2005/8/layout/hList9"/>
    <dgm:cxn modelId="{BA580040-5B71-4176-8754-0858935B86E6}" srcId="{6CB134B9-FD4F-499D-9B41-6BF52CE7BB39}" destId="{9E6C17C9-1AC7-46D1-AA51-296D20E8FF55}" srcOrd="0" destOrd="0" parTransId="{78550CFA-C051-48E2-8687-073003981C5C}" sibTransId="{C1B3294E-686E-4875-B9A6-0CE3673E5A91}"/>
    <dgm:cxn modelId="{13E48A64-6262-46D2-8E0F-DC8CBE5FA903}" type="presOf" srcId="{75062B67-B560-4D6F-B382-21D728F333CF}" destId="{F46B401A-461F-485C-AED8-DE5690283CEF}" srcOrd="1" destOrd="0" presId="urn:microsoft.com/office/officeart/2005/8/layout/hList9"/>
    <dgm:cxn modelId="{89D4D216-1825-4DDA-8B0B-40B891E13C24}" type="presOf" srcId="{B9AF641D-95D0-4546-9ED0-62CA8D095D27}" destId="{CE0CE308-5732-4311-BB6D-13653395B435}" srcOrd="0" destOrd="0" presId="urn:microsoft.com/office/officeart/2005/8/layout/hList9"/>
    <dgm:cxn modelId="{19CD382F-9A1E-4AFE-8301-6567AC8EEF40}" type="presOf" srcId="{57975F28-8EBD-4433-90A6-0C96799BB21F}" destId="{0F5270CD-3B2F-4E51-AF08-FBA85FEF6914}" srcOrd="0" destOrd="0" presId="urn:microsoft.com/office/officeart/2005/8/layout/hList9"/>
    <dgm:cxn modelId="{72C83BBD-9A8B-4ECA-A777-DFF78CF2180E}" type="presOf" srcId="{AAB6A8EF-68C1-46A5-9ABD-A5FF66FDA5C6}" destId="{093807AC-D7DC-4F3A-B97C-02FBB98609B0}" srcOrd="0" destOrd="0" presId="urn:microsoft.com/office/officeart/2005/8/layout/hList9"/>
    <dgm:cxn modelId="{A36C01F1-286A-4C26-A322-E93E1E120531}" type="presOf" srcId="{05C03CA3-D509-47C9-B814-4C205073710F}" destId="{F628EB0E-EA23-4BDF-B463-CD9BC9D18CDF}" srcOrd="1" destOrd="0" presId="urn:microsoft.com/office/officeart/2005/8/layout/hList9"/>
    <dgm:cxn modelId="{2B2995CA-23EE-4E68-80E0-F02FAA3C8C04}" type="presOf" srcId="{70A6FEA1-E091-4994-8CB9-ADE41A642334}" destId="{A071A3BC-8341-4D46-9568-255C6C78F02F}" srcOrd="0" destOrd="0" presId="urn:microsoft.com/office/officeart/2005/8/layout/hList9"/>
    <dgm:cxn modelId="{4363A16B-7542-4911-8B88-1B20291FD823}" type="presOf" srcId="{B87137BC-CE98-420F-8E15-FA0D9FB2D934}" destId="{6043B2AC-138A-4AD4-8EC3-863AF5CF82AB}" srcOrd="1" destOrd="0" presId="urn:microsoft.com/office/officeart/2005/8/layout/hList9"/>
    <dgm:cxn modelId="{689BB7F4-3DC4-454B-9CB4-25E984678F31}" srcId="{BCD5E1D1-CA33-455F-B8DB-17CDB9609ACF}" destId="{5B5DC8FC-681C-47D0-BF2B-A383194BEF88}" srcOrd="4" destOrd="0" parTransId="{8E6D0CEB-8704-4B23-90BA-CED2093C362D}" sibTransId="{DA8EF1A5-A52A-4976-A847-447D88FD98AD}"/>
    <dgm:cxn modelId="{DCA6467A-A83F-46BA-A6B6-9DB3EF44EE90}" type="presOf" srcId="{28A5DBDF-2C2B-49EA-9861-3404811C4A67}" destId="{722EF1B6-AE12-48C5-96E5-B86C77C8AF12}" srcOrd="0" destOrd="0" presId="urn:microsoft.com/office/officeart/2005/8/layout/hList9"/>
    <dgm:cxn modelId="{D7883344-3805-4982-A930-10604C0B6BA2}" type="presOf" srcId="{AC69301B-DE88-474D-8679-6E1CE2102FAF}" destId="{E7ECDA4A-50CF-4635-B0F6-5759BDC093F5}" srcOrd="0" destOrd="0" presId="urn:microsoft.com/office/officeart/2005/8/layout/hList9"/>
    <dgm:cxn modelId="{C77D1E02-E373-4EA1-BF8E-E369E2030875}" type="presOf" srcId="{AC69301B-DE88-474D-8679-6E1CE2102FAF}" destId="{C6995384-213E-45FD-8A95-C9267F7BD86C}" srcOrd="1" destOrd="0" presId="urn:microsoft.com/office/officeart/2005/8/layout/hList9"/>
    <dgm:cxn modelId="{406778AF-E3F8-41F1-8EBD-05B67CC42B85}" srcId="{06F942B2-BBDF-44D7-9954-5F07C36C06FD}" destId="{BA287ED2-FE92-4A67-9345-98A7255C470F}" srcOrd="2" destOrd="0" parTransId="{239D10B7-1618-4272-B0E9-E6E276FBDFF8}" sibTransId="{F301E4C6-A563-430B-A46D-82B34499A3C9}"/>
    <dgm:cxn modelId="{74FB0452-F75B-499C-9460-8CD3F0D11F63}" type="presOf" srcId="{A6A77062-787E-40B0-A90D-E9F65EE9C382}" destId="{1DC0980C-ABE7-42FA-8F4C-A8AA1E4A7E5B}" srcOrd="1" destOrd="0" presId="urn:microsoft.com/office/officeart/2005/8/layout/hList9"/>
    <dgm:cxn modelId="{B761A583-F54D-443F-B3E8-83AD66BBC3C9}" srcId="{BCD5E1D1-CA33-455F-B8DB-17CDB9609ACF}" destId="{B9AF641D-95D0-4546-9ED0-62CA8D095D27}" srcOrd="0" destOrd="0" parTransId="{F5738936-A3C9-4B35-8311-D97E84C4DBD2}" sibTransId="{B4F4132D-FFA5-4DBB-A165-DDD38F8743B5}"/>
    <dgm:cxn modelId="{89A2D3E1-078F-494F-B807-889096D20D42}" type="presOf" srcId="{9BDFE7BD-ED59-4672-BE0C-4D387243038C}" destId="{FA63814F-3A86-4A19-9D48-FB45F42A4E66}" srcOrd="0" destOrd="0" presId="urn:microsoft.com/office/officeart/2005/8/layout/hList9"/>
    <dgm:cxn modelId="{81E3888F-F9E3-4466-A532-41D9E70606F3}" type="presOf" srcId="{BA287ED2-FE92-4A67-9345-98A7255C470F}" destId="{45FCAC3E-DFB3-42A2-ADB6-C7AB125A11DC}" srcOrd="1" destOrd="0" presId="urn:microsoft.com/office/officeart/2005/8/layout/hList9"/>
    <dgm:cxn modelId="{5CA78C6F-7D37-4E46-9BDA-825917F8AEDC}" type="presOf" srcId="{EE987157-5EA0-4BF4-9BD9-67427EEA4F1D}" destId="{004EA54D-A839-4A49-8636-E36FC39B92DC}" srcOrd="1" destOrd="0" presId="urn:microsoft.com/office/officeart/2005/8/layout/hList9"/>
    <dgm:cxn modelId="{DB26352C-9A49-4DEA-B4FF-876B34A8990F}" type="presOf" srcId="{108532D8-C7FA-48EB-9E5C-045D5BC57490}" destId="{3A11D2D8-F77A-4650-9DE4-830A5AE47736}" srcOrd="0" destOrd="0" presId="urn:microsoft.com/office/officeart/2005/8/layout/hList9"/>
    <dgm:cxn modelId="{8F88EC79-05DE-445E-B05C-6992B2D9A5C4}" srcId="{6CB134B9-FD4F-499D-9B41-6BF52CE7BB39}" destId="{70A6FEA1-E091-4994-8CB9-ADE41A642334}" srcOrd="1" destOrd="0" parTransId="{87E4628A-850F-4ED1-B2A6-A994E0AAAC97}" sibTransId="{BFE565C2-D447-4B97-AB87-8CE68B9A53CC}"/>
    <dgm:cxn modelId="{F404B1F6-EC9F-437A-93CA-9D7DD1B8FCE6}" type="presOf" srcId="{05C03CA3-D509-47C9-B814-4C205073710F}" destId="{D868406C-1F5E-49C1-8FAB-49B8CA9C01A8}" srcOrd="0" destOrd="0" presId="urn:microsoft.com/office/officeart/2005/8/layout/hList9"/>
    <dgm:cxn modelId="{C3F446F4-E096-413A-8B70-AFD7962D6B54}" type="presOf" srcId="{6CB134B9-FD4F-499D-9B41-6BF52CE7BB39}" destId="{B7D1A012-AA14-4A29-BD82-583DF2EF4660}" srcOrd="0" destOrd="0" presId="urn:microsoft.com/office/officeart/2005/8/layout/hList9"/>
    <dgm:cxn modelId="{99D2B304-BA86-4E02-B1EC-0BC013BE948C}" type="presOf" srcId="{B9AF641D-95D0-4546-9ED0-62CA8D095D27}" destId="{8513E9FB-1B73-40B6-BBFE-696AC13B7BB3}" srcOrd="1" destOrd="0" presId="urn:microsoft.com/office/officeart/2005/8/layout/hList9"/>
    <dgm:cxn modelId="{0F16DC86-A857-4508-8238-0CD65A17D9FA}" type="presOf" srcId="{BCD5E1D1-CA33-455F-B8DB-17CDB9609ACF}" destId="{4844F8CC-423B-471C-A007-A7223EA1D9D9}" srcOrd="0" destOrd="0" presId="urn:microsoft.com/office/officeart/2005/8/layout/hList9"/>
    <dgm:cxn modelId="{4B2C39F5-D384-41C5-9E7C-F26934D7F727}" srcId="{06F942B2-BBDF-44D7-9954-5F07C36C06FD}" destId="{53A0D45A-1914-46BC-BF1A-0B0DD0B8E14A}" srcOrd="4" destOrd="0" parTransId="{E7B82CD9-62AF-4C9F-B19E-A1033657210B}" sibTransId="{728B17E3-0101-41FA-A121-BB1E602106EC}"/>
    <dgm:cxn modelId="{697ADB8B-F96B-4128-ABCA-03218831AB7C}" srcId="{06F942B2-BBDF-44D7-9954-5F07C36C06FD}" destId="{EE987157-5EA0-4BF4-9BD9-67427EEA4F1D}" srcOrd="0" destOrd="0" parTransId="{B4F2F71E-23E2-4202-A81C-5DB7C9BE7858}" sibTransId="{454B32C2-8D1B-4C4E-A4EF-7070AF2F7C74}"/>
    <dgm:cxn modelId="{14F98489-51C4-4DA3-A803-2A6E87B3AAB4}" srcId="{9E6C17C9-1AC7-46D1-AA51-296D20E8FF55}" destId="{B87137BC-CE98-420F-8E15-FA0D9FB2D934}" srcOrd="1" destOrd="0" parTransId="{BB838566-31A3-473A-83DD-9D75EEED910F}" sibTransId="{EB55DC90-9226-4A23-B31A-C35CC470A372}"/>
    <dgm:cxn modelId="{2B080854-309D-4486-A75A-52DC8AAEF265}" type="presOf" srcId="{E26DE57B-696D-4589-A190-285C1B19D435}" destId="{08B4A534-2581-4313-B146-B91AB67E1175}" srcOrd="1" destOrd="0" presId="urn:microsoft.com/office/officeart/2005/8/layout/hList9"/>
    <dgm:cxn modelId="{93B74410-5F7C-4EA7-BF86-810399D2F3E7}" srcId="{06F942B2-BBDF-44D7-9954-5F07C36C06FD}" destId="{A6A77062-787E-40B0-A90D-E9F65EE9C382}" srcOrd="1" destOrd="0" parTransId="{C0EA0C51-0C54-4109-A5F3-A76479688504}" sibTransId="{03567523-4B6C-4C14-BE5E-DF92394B154B}"/>
    <dgm:cxn modelId="{037F2011-24BC-42D7-AEC9-9F7AE7BF6A6B}" srcId="{9E6C17C9-1AC7-46D1-AA51-296D20E8FF55}" destId="{E2E51164-73FF-4A69-B3EB-3119E10144A1}" srcOrd="0" destOrd="0" parTransId="{ED82DA73-DE8E-492C-AD54-FCFD0FE15846}" sibTransId="{DF260484-8049-43FB-8BDA-9F309337D4E6}"/>
    <dgm:cxn modelId="{56EDC617-73A3-4E03-9C18-40C1C075609F}" type="presOf" srcId="{9E6C17C9-1AC7-46D1-AA51-296D20E8FF55}" destId="{B257A15C-2A90-40DF-B1FC-C34678379D6D}" srcOrd="0" destOrd="0" presId="urn:microsoft.com/office/officeart/2005/8/layout/hList9"/>
    <dgm:cxn modelId="{CC5FCEBC-4902-423C-9375-595E5BEE9796}" type="presOf" srcId="{108532D8-C7FA-48EB-9E5C-045D5BC57490}" destId="{55E4834E-CC4C-4532-A550-B948BC7FD053}" srcOrd="1" destOrd="0" presId="urn:microsoft.com/office/officeart/2005/8/layout/hList9"/>
    <dgm:cxn modelId="{7EF2A5A1-8F90-4E60-A1B7-F24379B6408B}" type="presOf" srcId="{E2E51164-73FF-4A69-B3EB-3119E10144A1}" destId="{13DB9F49-34E8-4166-A7CD-9A7F5E858232}" srcOrd="1" destOrd="0" presId="urn:microsoft.com/office/officeart/2005/8/layout/hList9"/>
    <dgm:cxn modelId="{CD781018-E5D3-40B7-8F74-6AE90AC611D3}" type="presParOf" srcId="{B7D1A012-AA14-4A29-BD82-583DF2EF4660}" destId="{6F6ADCBA-1189-4E1C-BA34-ABD2AD1B9B6D}" srcOrd="0" destOrd="0" presId="urn:microsoft.com/office/officeart/2005/8/layout/hList9"/>
    <dgm:cxn modelId="{7B574167-088D-4222-A6F6-4500AB098014}" type="presParOf" srcId="{B7D1A012-AA14-4A29-BD82-583DF2EF4660}" destId="{A94610F9-159F-481C-9237-7E970A5E0A0A}" srcOrd="1" destOrd="0" presId="urn:microsoft.com/office/officeart/2005/8/layout/hList9"/>
    <dgm:cxn modelId="{90D6A458-AD08-4071-B487-5BA4DD94E597}" type="presParOf" srcId="{A94610F9-159F-481C-9237-7E970A5E0A0A}" destId="{1FCF57EF-3459-4D9A-B515-F04394993A2C}" srcOrd="0" destOrd="0" presId="urn:microsoft.com/office/officeart/2005/8/layout/hList9"/>
    <dgm:cxn modelId="{B22EE2D0-8C36-425C-9807-B6D217C6C0C6}" type="presParOf" srcId="{A94610F9-159F-481C-9237-7E970A5E0A0A}" destId="{E8143860-8960-494C-B47D-834C6D5C6BC9}" srcOrd="1" destOrd="0" presId="urn:microsoft.com/office/officeart/2005/8/layout/hList9"/>
    <dgm:cxn modelId="{FF2F729B-94EC-405A-A2E6-B6270D219931}" type="presParOf" srcId="{E8143860-8960-494C-B47D-834C6D5C6BC9}" destId="{0157EADE-9BB5-406C-AF65-AE6B97946D4D}" srcOrd="0" destOrd="0" presId="urn:microsoft.com/office/officeart/2005/8/layout/hList9"/>
    <dgm:cxn modelId="{119A8328-5AFB-42E6-8DE1-3B3C6C123E73}" type="presParOf" srcId="{E8143860-8960-494C-B47D-834C6D5C6BC9}" destId="{13DB9F49-34E8-4166-A7CD-9A7F5E858232}" srcOrd="1" destOrd="0" presId="urn:microsoft.com/office/officeart/2005/8/layout/hList9"/>
    <dgm:cxn modelId="{6877ECC2-522E-41A1-97FB-9A875740B019}" type="presParOf" srcId="{A94610F9-159F-481C-9237-7E970A5E0A0A}" destId="{A1F8E0DF-952D-4273-8063-EF948AFC9341}" srcOrd="2" destOrd="0" presId="urn:microsoft.com/office/officeart/2005/8/layout/hList9"/>
    <dgm:cxn modelId="{397243E3-9E06-4BCA-B796-974CE140724D}" type="presParOf" srcId="{A1F8E0DF-952D-4273-8063-EF948AFC9341}" destId="{DF972939-623C-4C82-A4C7-345A0E942328}" srcOrd="0" destOrd="0" presId="urn:microsoft.com/office/officeart/2005/8/layout/hList9"/>
    <dgm:cxn modelId="{90CE25F4-31C3-437B-A5A1-0B6AF56496FF}" type="presParOf" srcId="{A1F8E0DF-952D-4273-8063-EF948AFC9341}" destId="{6043B2AC-138A-4AD4-8EC3-863AF5CF82AB}" srcOrd="1" destOrd="0" presId="urn:microsoft.com/office/officeart/2005/8/layout/hList9"/>
    <dgm:cxn modelId="{835062BF-BA7D-431B-9E98-8EA0C8989BB8}" type="presParOf" srcId="{B7D1A012-AA14-4A29-BD82-583DF2EF4660}" destId="{4853B4E9-3E97-4827-BE1B-FEDD719853A1}" srcOrd="2" destOrd="0" presId="urn:microsoft.com/office/officeart/2005/8/layout/hList9"/>
    <dgm:cxn modelId="{1CEB81EB-5026-41AC-B2B3-479562E655CC}" type="presParOf" srcId="{B7D1A012-AA14-4A29-BD82-583DF2EF4660}" destId="{B257A15C-2A90-40DF-B1FC-C34678379D6D}" srcOrd="3" destOrd="0" presId="urn:microsoft.com/office/officeart/2005/8/layout/hList9"/>
    <dgm:cxn modelId="{6FDB857C-C79B-4182-84A6-E991D2BC2BFE}" type="presParOf" srcId="{B7D1A012-AA14-4A29-BD82-583DF2EF4660}" destId="{1B663D8A-5174-4C3C-A749-1B97D5DF116A}" srcOrd="4" destOrd="0" presId="urn:microsoft.com/office/officeart/2005/8/layout/hList9"/>
    <dgm:cxn modelId="{65220EC2-0E7C-43FF-A6E7-2FFE9710F534}" type="presParOf" srcId="{B7D1A012-AA14-4A29-BD82-583DF2EF4660}" destId="{C803C6E1-5DB0-4B50-B3DA-95580DF97276}" srcOrd="5" destOrd="0" presId="urn:microsoft.com/office/officeart/2005/8/layout/hList9"/>
    <dgm:cxn modelId="{D2573802-E3AE-40BE-89CC-A871F6AAE33E}" type="presParOf" srcId="{B7D1A012-AA14-4A29-BD82-583DF2EF4660}" destId="{5E503D42-E0A6-47D2-8AA3-30425ACAC2B2}" srcOrd="6" destOrd="0" presId="urn:microsoft.com/office/officeart/2005/8/layout/hList9"/>
    <dgm:cxn modelId="{2CC54381-C291-46C5-B99F-36A505B70F94}" type="presParOf" srcId="{5E503D42-E0A6-47D2-8AA3-30425ACAC2B2}" destId="{66807938-8CD5-4C54-9BDB-E33249D3F462}" srcOrd="0" destOrd="0" presId="urn:microsoft.com/office/officeart/2005/8/layout/hList9"/>
    <dgm:cxn modelId="{4F8780E1-64FD-4A85-8116-FE95A760ABE4}" type="presParOf" srcId="{5E503D42-E0A6-47D2-8AA3-30425ACAC2B2}" destId="{D0D66112-A520-4B10-BE2A-60DBA46DB457}" srcOrd="1" destOrd="0" presId="urn:microsoft.com/office/officeart/2005/8/layout/hList9"/>
    <dgm:cxn modelId="{5607151D-88AB-4097-880A-75266441AA6E}" type="presParOf" srcId="{D0D66112-A520-4B10-BE2A-60DBA46DB457}" destId="{0F5270CD-3B2F-4E51-AF08-FBA85FEF6914}" srcOrd="0" destOrd="0" presId="urn:microsoft.com/office/officeart/2005/8/layout/hList9"/>
    <dgm:cxn modelId="{813072AC-EBFC-49F1-8322-9F702F9A05B2}" type="presParOf" srcId="{D0D66112-A520-4B10-BE2A-60DBA46DB457}" destId="{663E876E-6F9F-4C58-A307-6EDA2F6C1B89}" srcOrd="1" destOrd="0" presId="urn:microsoft.com/office/officeart/2005/8/layout/hList9"/>
    <dgm:cxn modelId="{845BC4E6-6302-486F-92CA-0352CF70A189}" type="presParOf" srcId="{5E503D42-E0A6-47D2-8AA3-30425ACAC2B2}" destId="{345EE77B-352C-4D93-BCF4-50B9DC887870}" srcOrd="2" destOrd="0" presId="urn:microsoft.com/office/officeart/2005/8/layout/hList9"/>
    <dgm:cxn modelId="{FD72202B-ADED-4DAD-9F4E-A9DECC2FF478}" type="presParOf" srcId="{345EE77B-352C-4D93-BCF4-50B9DC887870}" destId="{790863C7-224C-427E-ABAF-DDE68AFBFFA1}" srcOrd="0" destOrd="0" presId="urn:microsoft.com/office/officeart/2005/8/layout/hList9"/>
    <dgm:cxn modelId="{F652D915-5702-4776-9364-A47B10C9622E}" type="presParOf" srcId="{345EE77B-352C-4D93-BCF4-50B9DC887870}" destId="{F46B401A-461F-485C-AED8-DE5690283CEF}" srcOrd="1" destOrd="0" presId="urn:microsoft.com/office/officeart/2005/8/layout/hList9"/>
    <dgm:cxn modelId="{69ECF616-78EF-4465-981B-88855CEC6126}" type="presParOf" srcId="{5E503D42-E0A6-47D2-8AA3-30425ACAC2B2}" destId="{8C0FE6C8-F67F-4E0B-97A6-4EB9607C6F4E}" srcOrd="3" destOrd="0" presId="urn:microsoft.com/office/officeart/2005/8/layout/hList9"/>
    <dgm:cxn modelId="{50EED931-4D8E-43B6-B300-3F34562289C3}" type="presParOf" srcId="{8C0FE6C8-F67F-4E0B-97A6-4EB9607C6F4E}" destId="{3A11D2D8-F77A-4650-9DE4-830A5AE47736}" srcOrd="0" destOrd="0" presId="urn:microsoft.com/office/officeart/2005/8/layout/hList9"/>
    <dgm:cxn modelId="{4C56A118-59EA-4F44-BF59-50B3172A6AAA}" type="presParOf" srcId="{8C0FE6C8-F67F-4E0B-97A6-4EB9607C6F4E}" destId="{55E4834E-CC4C-4532-A550-B948BC7FD053}" srcOrd="1" destOrd="0" presId="urn:microsoft.com/office/officeart/2005/8/layout/hList9"/>
    <dgm:cxn modelId="{0571E6DA-2D67-49F5-BB18-1194A7C87126}" type="presParOf" srcId="{5E503D42-E0A6-47D2-8AA3-30425ACAC2B2}" destId="{65771D08-4F56-482B-8A7D-2B2CE076D083}" srcOrd="4" destOrd="0" presId="urn:microsoft.com/office/officeart/2005/8/layout/hList9"/>
    <dgm:cxn modelId="{59F6AB57-EED6-4C48-8416-EAB92A1F3A26}" type="presParOf" srcId="{65771D08-4F56-482B-8A7D-2B2CE076D083}" destId="{093807AC-D7DC-4F3A-B97C-02FBB98609B0}" srcOrd="0" destOrd="0" presId="urn:microsoft.com/office/officeart/2005/8/layout/hList9"/>
    <dgm:cxn modelId="{9564FFFB-7923-44F3-BC19-6146DD9F0191}" type="presParOf" srcId="{65771D08-4F56-482B-8A7D-2B2CE076D083}" destId="{E8E53978-D3F0-48C9-B43E-8AE6A156F3CE}" srcOrd="1" destOrd="0" presId="urn:microsoft.com/office/officeart/2005/8/layout/hList9"/>
    <dgm:cxn modelId="{C5064409-C353-4D37-AA59-340C20B693E2}" type="presParOf" srcId="{B7D1A012-AA14-4A29-BD82-583DF2EF4660}" destId="{B543B24C-532E-42A0-8ED1-EE6EDFFF3E38}" srcOrd="7" destOrd="0" presId="urn:microsoft.com/office/officeart/2005/8/layout/hList9"/>
    <dgm:cxn modelId="{A076647E-F346-4DBA-AF35-970DC64E6FEA}" type="presParOf" srcId="{B7D1A012-AA14-4A29-BD82-583DF2EF4660}" destId="{A071A3BC-8341-4D46-9568-255C6C78F02F}" srcOrd="8" destOrd="0" presId="urn:microsoft.com/office/officeart/2005/8/layout/hList9"/>
    <dgm:cxn modelId="{527E19B1-41B1-4B8C-8173-3B1D5F270B5A}" type="presParOf" srcId="{B7D1A012-AA14-4A29-BD82-583DF2EF4660}" destId="{DB222A1C-397D-44C5-BADB-905255C48EC4}" srcOrd="9" destOrd="0" presId="urn:microsoft.com/office/officeart/2005/8/layout/hList9"/>
    <dgm:cxn modelId="{3C82D4D3-99B5-47D6-B212-586B87AAC35B}" type="presParOf" srcId="{B7D1A012-AA14-4A29-BD82-583DF2EF4660}" destId="{2FF9CB81-71D2-4232-B204-3160A7BB2462}" srcOrd="10" destOrd="0" presId="urn:microsoft.com/office/officeart/2005/8/layout/hList9"/>
    <dgm:cxn modelId="{C51C8223-4AB2-40B8-9CAB-2BCC389B7F45}" type="presParOf" srcId="{B7D1A012-AA14-4A29-BD82-583DF2EF4660}" destId="{232F38D6-3B48-4711-A022-CCD9ABAC67C0}" srcOrd="11" destOrd="0" presId="urn:microsoft.com/office/officeart/2005/8/layout/hList9"/>
    <dgm:cxn modelId="{5FAD4242-C355-45F6-AF16-D5A37C539D0A}" type="presParOf" srcId="{232F38D6-3B48-4711-A022-CCD9ABAC67C0}" destId="{BF219412-D278-4CA0-B9DC-7AB2BE757E69}" srcOrd="0" destOrd="0" presId="urn:microsoft.com/office/officeart/2005/8/layout/hList9"/>
    <dgm:cxn modelId="{8F00BF9E-EB03-44F6-B2F6-C7BF870A3A6F}" type="presParOf" srcId="{232F38D6-3B48-4711-A022-CCD9ABAC67C0}" destId="{77A63ABF-1ED5-4DF4-B1C9-D2F3143F3C72}" srcOrd="1" destOrd="0" presId="urn:microsoft.com/office/officeart/2005/8/layout/hList9"/>
    <dgm:cxn modelId="{E39936F3-3AE2-4286-BFC1-F20101E03F82}" type="presParOf" srcId="{77A63ABF-1ED5-4DF4-B1C9-D2F3143F3C72}" destId="{CE0CE308-5732-4311-BB6D-13653395B435}" srcOrd="0" destOrd="0" presId="urn:microsoft.com/office/officeart/2005/8/layout/hList9"/>
    <dgm:cxn modelId="{A6DE8FDC-79FE-4913-B8DE-30FC9CA04DCC}" type="presParOf" srcId="{77A63ABF-1ED5-4DF4-B1C9-D2F3143F3C72}" destId="{8513E9FB-1B73-40B6-BBFE-696AC13B7BB3}" srcOrd="1" destOrd="0" presId="urn:microsoft.com/office/officeart/2005/8/layout/hList9"/>
    <dgm:cxn modelId="{23B0211E-E95D-4444-B259-E5C3D4BCA7B7}" type="presParOf" srcId="{232F38D6-3B48-4711-A022-CCD9ABAC67C0}" destId="{25F3D4F7-FE5E-4311-8EA5-AE5A11DB3C96}" srcOrd="2" destOrd="0" presId="urn:microsoft.com/office/officeart/2005/8/layout/hList9"/>
    <dgm:cxn modelId="{F594D147-E84E-4C18-ABFD-658029D7841D}" type="presParOf" srcId="{25F3D4F7-FE5E-4311-8EA5-AE5A11DB3C96}" destId="{FE219768-45DB-43BF-A986-53BCAD56616F}" srcOrd="0" destOrd="0" presId="urn:microsoft.com/office/officeart/2005/8/layout/hList9"/>
    <dgm:cxn modelId="{014E5369-A19F-4A68-957C-4B35883E8183}" type="presParOf" srcId="{25F3D4F7-FE5E-4311-8EA5-AE5A11DB3C96}" destId="{55A8AE94-A78C-45BA-BF1F-F1FC78126415}" srcOrd="1" destOrd="0" presId="urn:microsoft.com/office/officeart/2005/8/layout/hList9"/>
    <dgm:cxn modelId="{D935D5F4-099D-49F6-80B2-CD4B70371FA0}" type="presParOf" srcId="{232F38D6-3B48-4711-A022-CCD9ABAC67C0}" destId="{D93ED507-3E89-4F00-B038-338597CB1612}" srcOrd="3" destOrd="0" presId="urn:microsoft.com/office/officeart/2005/8/layout/hList9"/>
    <dgm:cxn modelId="{CE50306B-1CC1-4086-884B-0EA6FD708534}" type="presParOf" srcId="{D93ED507-3E89-4F00-B038-338597CB1612}" destId="{B145DFAB-6B6E-44B0-99ED-0BD1A2B8469D}" srcOrd="0" destOrd="0" presId="urn:microsoft.com/office/officeart/2005/8/layout/hList9"/>
    <dgm:cxn modelId="{988685FD-BD8D-425D-89C6-3DCB59704F23}" type="presParOf" srcId="{D93ED507-3E89-4F00-B038-338597CB1612}" destId="{D17486E0-69BE-4E84-8B89-F3D34DD0E8BE}" srcOrd="1" destOrd="0" presId="urn:microsoft.com/office/officeart/2005/8/layout/hList9"/>
    <dgm:cxn modelId="{9B591DC4-0E89-433F-9D5C-CF5AC98EF098}" type="presParOf" srcId="{232F38D6-3B48-4711-A022-CCD9ABAC67C0}" destId="{7BCE4B36-83C7-4F6F-A122-7BE1D6840562}" srcOrd="4" destOrd="0" presId="urn:microsoft.com/office/officeart/2005/8/layout/hList9"/>
    <dgm:cxn modelId="{7211355B-9B23-45A9-AF60-E3D63F7B6635}" type="presParOf" srcId="{7BCE4B36-83C7-4F6F-A122-7BE1D6840562}" destId="{E7ECDA4A-50CF-4635-B0F6-5759BDC093F5}" srcOrd="0" destOrd="0" presId="urn:microsoft.com/office/officeart/2005/8/layout/hList9"/>
    <dgm:cxn modelId="{818C7C63-CE02-46AC-B1CF-4EDBFE54C82F}" type="presParOf" srcId="{7BCE4B36-83C7-4F6F-A122-7BE1D6840562}" destId="{C6995384-213E-45FD-8A95-C9267F7BD86C}" srcOrd="1" destOrd="0" presId="urn:microsoft.com/office/officeart/2005/8/layout/hList9"/>
    <dgm:cxn modelId="{02231A7A-9D45-46F8-81B0-5ED756265049}" type="presParOf" srcId="{232F38D6-3B48-4711-A022-CCD9ABAC67C0}" destId="{FDA47506-B3DA-4DCA-A743-CF544B6F8132}" srcOrd="5" destOrd="0" presId="urn:microsoft.com/office/officeart/2005/8/layout/hList9"/>
    <dgm:cxn modelId="{C70EBDAA-5C88-4021-9363-1F2D1F6529CA}" type="presParOf" srcId="{FDA47506-B3DA-4DCA-A743-CF544B6F8132}" destId="{6BED58E1-E367-41C2-A4DF-EE647EBF75FB}" srcOrd="0" destOrd="0" presId="urn:microsoft.com/office/officeart/2005/8/layout/hList9"/>
    <dgm:cxn modelId="{A698075A-2027-4D79-85EA-AF1F3C61A4F1}" type="presParOf" srcId="{FDA47506-B3DA-4DCA-A743-CF544B6F8132}" destId="{F3B219AC-AFA8-44D2-854C-88C9A40D9B4B}" srcOrd="1" destOrd="0" presId="urn:microsoft.com/office/officeart/2005/8/layout/hList9"/>
    <dgm:cxn modelId="{EE52100B-E80C-440A-BA85-D4788F32596D}" type="presParOf" srcId="{232F38D6-3B48-4711-A022-CCD9ABAC67C0}" destId="{87D07DD2-BB72-4E33-9029-3860D45C3F55}" srcOrd="6" destOrd="0" presId="urn:microsoft.com/office/officeart/2005/8/layout/hList9"/>
    <dgm:cxn modelId="{E687C5C9-6D98-46EB-9EA2-B5B59C631248}" type="presParOf" srcId="{87D07DD2-BB72-4E33-9029-3860D45C3F55}" destId="{D868406C-1F5E-49C1-8FAB-49B8CA9C01A8}" srcOrd="0" destOrd="0" presId="urn:microsoft.com/office/officeart/2005/8/layout/hList9"/>
    <dgm:cxn modelId="{9ACAA8D6-90C1-4303-96B7-929E736790CE}" type="presParOf" srcId="{87D07DD2-BB72-4E33-9029-3860D45C3F55}" destId="{F628EB0E-EA23-4BDF-B463-CD9BC9D18CDF}" srcOrd="1" destOrd="0" presId="urn:microsoft.com/office/officeart/2005/8/layout/hList9"/>
    <dgm:cxn modelId="{1E4F07CA-9E55-4770-A339-A36928DEA2D9}" type="presParOf" srcId="{232F38D6-3B48-4711-A022-CCD9ABAC67C0}" destId="{16C9E2A8-2DFB-41A0-A824-4D249E502DD6}" srcOrd="7" destOrd="0" presId="urn:microsoft.com/office/officeart/2005/8/layout/hList9"/>
    <dgm:cxn modelId="{FB24CABF-848D-465F-B2EA-7CA723235B75}" type="presParOf" srcId="{16C9E2A8-2DFB-41A0-A824-4D249E502DD6}" destId="{B6D72376-32A8-48B8-A2DB-34F481B45EA6}" srcOrd="0" destOrd="0" presId="urn:microsoft.com/office/officeart/2005/8/layout/hList9"/>
    <dgm:cxn modelId="{48A52901-B38A-49A8-BC06-DAA1EC95575D}" type="presParOf" srcId="{16C9E2A8-2DFB-41A0-A824-4D249E502DD6}" destId="{A98DB9F0-8359-4FB6-B64E-A54A0DB97779}" srcOrd="1" destOrd="0" presId="urn:microsoft.com/office/officeart/2005/8/layout/hList9"/>
    <dgm:cxn modelId="{B88D097F-D987-4E73-8542-7996DC8C205C}" type="presParOf" srcId="{B7D1A012-AA14-4A29-BD82-583DF2EF4660}" destId="{469EF9AD-122B-4764-A65F-AA87B27015DF}" srcOrd="12" destOrd="0" presId="urn:microsoft.com/office/officeart/2005/8/layout/hList9"/>
    <dgm:cxn modelId="{E787FE35-848E-4F79-ADE0-0779BA255C8F}" type="presParOf" srcId="{B7D1A012-AA14-4A29-BD82-583DF2EF4660}" destId="{4844F8CC-423B-471C-A007-A7223EA1D9D9}" srcOrd="13" destOrd="0" presId="urn:microsoft.com/office/officeart/2005/8/layout/hList9"/>
    <dgm:cxn modelId="{D866C058-0075-4C18-BFDE-2FED27627281}" type="presParOf" srcId="{B7D1A012-AA14-4A29-BD82-583DF2EF4660}" destId="{2D921DEB-F811-4809-B30A-79691CF89DE9}" srcOrd="14" destOrd="0" presId="urn:microsoft.com/office/officeart/2005/8/layout/hList9"/>
    <dgm:cxn modelId="{0D69FE30-0373-4450-818B-69020CB15C5D}" type="presParOf" srcId="{B7D1A012-AA14-4A29-BD82-583DF2EF4660}" destId="{42E99CAD-F4E6-4940-832A-F23E8222A3BA}" srcOrd="15" destOrd="0" presId="urn:microsoft.com/office/officeart/2005/8/layout/hList9"/>
    <dgm:cxn modelId="{1E827E1D-94E5-424C-9284-D1A7451ECE4A}" type="presParOf" srcId="{B7D1A012-AA14-4A29-BD82-583DF2EF4660}" destId="{BE77CB74-24BB-47BC-9D86-566EE2923982}" srcOrd="16" destOrd="0" presId="urn:microsoft.com/office/officeart/2005/8/layout/hList9"/>
    <dgm:cxn modelId="{D59A8C38-CFC6-4D47-BB77-83395A0DB8CC}" type="presParOf" srcId="{BE77CB74-24BB-47BC-9D86-566EE2923982}" destId="{1ED4F26B-98C5-4BC5-BDFD-96605CAE04C8}" srcOrd="0" destOrd="0" presId="urn:microsoft.com/office/officeart/2005/8/layout/hList9"/>
    <dgm:cxn modelId="{3295C8C4-9E87-4B9D-B2BB-F9F279D7F0B9}" type="presParOf" srcId="{BE77CB74-24BB-47BC-9D86-566EE2923982}" destId="{473E6DB6-89AF-4D9F-BD35-31A27A7B108A}" srcOrd="1" destOrd="0" presId="urn:microsoft.com/office/officeart/2005/8/layout/hList9"/>
    <dgm:cxn modelId="{57DBE8CE-B0E9-4BEF-889F-BDA6E65601E5}" type="presParOf" srcId="{473E6DB6-89AF-4D9F-BD35-31A27A7B108A}" destId="{2AE0999E-4CFB-44F2-88CB-81C7E0DAA5D6}" srcOrd="0" destOrd="0" presId="urn:microsoft.com/office/officeart/2005/8/layout/hList9"/>
    <dgm:cxn modelId="{A12E81F0-E07F-424E-8648-59C285C905AF}" type="presParOf" srcId="{473E6DB6-89AF-4D9F-BD35-31A27A7B108A}" destId="{004EA54D-A839-4A49-8636-E36FC39B92DC}" srcOrd="1" destOrd="0" presId="urn:microsoft.com/office/officeart/2005/8/layout/hList9"/>
    <dgm:cxn modelId="{7534A837-FB50-40F2-BEFF-39D8C3066FFD}" type="presParOf" srcId="{BE77CB74-24BB-47BC-9D86-566EE2923982}" destId="{236682CC-9D8B-4306-885B-FBADBA58D61F}" srcOrd="2" destOrd="0" presId="urn:microsoft.com/office/officeart/2005/8/layout/hList9"/>
    <dgm:cxn modelId="{740EE4BD-2C6E-4850-B2F9-9F25514968B9}" type="presParOf" srcId="{236682CC-9D8B-4306-885B-FBADBA58D61F}" destId="{99835508-DEC9-47DA-9F3E-4BDC8011CBBD}" srcOrd="0" destOrd="0" presId="urn:microsoft.com/office/officeart/2005/8/layout/hList9"/>
    <dgm:cxn modelId="{E175718F-5D2B-4C67-8F0F-39ECB374D097}" type="presParOf" srcId="{236682CC-9D8B-4306-885B-FBADBA58D61F}" destId="{1DC0980C-ABE7-42FA-8F4C-A8AA1E4A7E5B}" srcOrd="1" destOrd="0" presId="urn:microsoft.com/office/officeart/2005/8/layout/hList9"/>
    <dgm:cxn modelId="{90C5B5E6-BF46-4D43-B666-CAF11C637844}" type="presParOf" srcId="{BE77CB74-24BB-47BC-9D86-566EE2923982}" destId="{0233A829-F91C-4B32-AE67-829033AE3E1F}" srcOrd="3" destOrd="0" presId="urn:microsoft.com/office/officeart/2005/8/layout/hList9"/>
    <dgm:cxn modelId="{1434C7D2-C68E-483E-8B02-378431961B47}" type="presParOf" srcId="{0233A829-F91C-4B32-AE67-829033AE3E1F}" destId="{0B5B6055-C8D1-4DD5-8ACB-97B93115F1E1}" srcOrd="0" destOrd="0" presId="urn:microsoft.com/office/officeart/2005/8/layout/hList9"/>
    <dgm:cxn modelId="{F1BA9B53-42B2-416E-BB73-20946F3D2DD3}" type="presParOf" srcId="{0233A829-F91C-4B32-AE67-829033AE3E1F}" destId="{45FCAC3E-DFB3-42A2-ADB6-C7AB125A11DC}" srcOrd="1" destOrd="0" presId="urn:microsoft.com/office/officeart/2005/8/layout/hList9"/>
    <dgm:cxn modelId="{FB6454F4-C3A0-4808-8719-CA2C30227E04}" type="presParOf" srcId="{BE77CB74-24BB-47BC-9D86-566EE2923982}" destId="{5BBF1EC0-976D-47D5-AB41-315850406FD3}" srcOrd="4" destOrd="0" presId="urn:microsoft.com/office/officeart/2005/8/layout/hList9"/>
    <dgm:cxn modelId="{FAB4FA51-3C85-4AD3-A659-C0B774B9E620}" type="presParOf" srcId="{5BBF1EC0-976D-47D5-AB41-315850406FD3}" destId="{46C92AE7-1FD1-4CE8-A27B-8FE5A3572CDA}" srcOrd="0" destOrd="0" presId="urn:microsoft.com/office/officeart/2005/8/layout/hList9"/>
    <dgm:cxn modelId="{2CB645A9-191F-4B94-8C2D-ADF61CB943BF}" type="presParOf" srcId="{5BBF1EC0-976D-47D5-AB41-315850406FD3}" destId="{08B4A534-2581-4313-B146-B91AB67E1175}" srcOrd="1" destOrd="0" presId="urn:microsoft.com/office/officeart/2005/8/layout/hList9"/>
    <dgm:cxn modelId="{7A107285-03AE-4603-B333-B6A0613CEAA3}" type="presParOf" srcId="{BE77CB74-24BB-47BC-9D86-566EE2923982}" destId="{F4E02342-14B1-4CEA-82BA-D3C7FDC65079}" srcOrd="5" destOrd="0" presId="urn:microsoft.com/office/officeart/2005/8/layout/hList9"/>
    <dgm:cxn modelId="{7C8DF62B-F5D3-452C-B32A-00FD828B12D7}" type="presParOf" srcId="{F4E02342-14B1-4CEA-82BA-D3C7FDC65079}" destId="{22646E01-4462-40CA-8559-DB886B1BAA4B}" srcOrd="0" destOrd="0" presId="urn:microsoft.com/office/officeart/2005/8/layout/hList9"/>
    <dgm:cxn modelId="{272347F0-4FA9-437E-B9D6-FCEBBB91A3E1}" type="presParOf" srcId="{F4E02342-14B1-4CEA-82BA-D3C7FDC65079}" destId="{4B76274D-B4D4-4A41-AE69-1AD017277F90}" srcOrd="1" destOrd="0" presId="urn:microsoft.com/office/officeart/2005/8/layout/hList9"/>
    <dgm:cxn modelId="{E4A686D6-BE80-403C-A4B2-3A2C18165C7A}" type="presParOf" srcId="{BE77CB74-24BB-47BC-9D86-566EE2923982}" destId="{6ECE80FE-5A18-4EF8-953F-4C1E8CE01DEB}" srcOrd="6" destOrd="0" presId="urn:microsoft.com/office/officeart/2005/8/layout/hList9"/>
    <dgm:cxn modelId="{7E5A1823-0B75-45C2-A1FB-8FE7856EA84F}" type="presParOf" srcId="{6ECE80FE-5A18-4EF8-953F-4C1E8CE01DEB}" destId="{FA63814F-3A86-4A19-9D48-FB45F42A4E66}" srcOrd="0" destOrd="0" presId="urn:microsoft.com/office/officeart/2005/8/layout/hList9"/>
    <dgm:cxn modelId="{2458F50D-0E9D-4959-9D81-BD105743A61D}" type="presParOf" srcId="{6ECE80FE-5A18-4EF8-953F-4C1E8CE01DEB}" destId="{0D95A604-83A1-4B0A-8B78-411B01E27F6C}" srcOrd="1" destOrd="0" presId="urn:microsoft.com/office/officeart/2005/8/layout/hList9"/>
    <dgm:cxn modelId="{C236596E-F2E3-4247-A6E9-2B0943D9533B}" type="presParOf" srcId="{BE77CB74-24BB-47BC-9D86-566EE2923982}" destId="{244527BD-8A66-4E56-A63B-D4402E72B27A}" srcOrd="7" destOrd="0" presId="urn:microsoft.com/office/officeart/2005/8/layout/hList9"/>
    <dgm:cxn modelId="{D93809DD-6FAE-4859-97EB-638C3A49B76A}" type="presParOf" srcId="{244527BD-8A66-4E56-A63B-D4402E72B27A}" destId="{722EF1B6-AE12-48C5-96E5-B86C77C8AF12}" srcOrd="0" destOrd="0" presId="urn:microsoft.com/office/officeart/2005/8/layout/hList9"/>
    <dgm:cxn modelId="{71F2C074-9FF2-4BC5-9BB0-920C65B901A8}" type="presParOf" srcId="{244527BD-8A66-4E56-A63B-D4402E72B27A}" destId="{499F3674-DF16-4D01-BC5F-C18A53732DD0}" srcOrd="1" destOrd="0" presId="urn:microsoft.com/office/officeart/2005/8/layout/hList9"/>
    <dgm:cxn modelId="{E59225F8-5E8B-4408-847E-FCA2F7ECCDF0}" type="presParOf" srcId="{B7D1A012-AA14-4A29-BD82-583DF2EF4660}" destId="{C76091A3-8336-43EE-B17C-9753B6B600BB}" srcOrd="17" destOrd="0" presId="urn:microsoft.com/office/officeart/2005/8/layout/hList9"/>
    <dgm:cxn modelId="{E8615511-F7DF-4B73-BE4F-22E5BE498767}" type="presParOf" srcId="{B7D1A012-AA14-4A29-BD82-583DF2EF4660}" destId="{89388126-2C4E-435F-A078-84BF4A4E892F}" srcOrd="18" destOrd="0" presId="urn:microsoft.com/office/officeart/2005/8/layout/hList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DABADF5-C15B-4D82-A4AE-077087145851}" type="doc">
      <dgm:prSet loTypeId="urn:microsoft.com/office/officeart/2005/8/layout/hList7" loCatId="list" qsTypeId="urn:microsoft.com/office/officeart/2005/8/quickstyle/simple4" qsCatId="simple" csTypeId="urn:microsoft.com/office/officeart/2005/8/colors/accent1_4" csCatId="accent1" phldr="1"/>
      <dgm:spPr/>
    </dgm:pt>
    <dgm:pt modelId="{3BDB3B76-9F6B-41C6-9834-08414770F31A}">
      <dgm:prSet phldrT="[Text]" custT="1"/>
      <dgm:spPr/>
      <dgm:t>
        <a:bodyPr/>
        <a:lstStyle/>
        <a:p>
          <a:r>
            <a:rPr lang="en-US" sz="1600" b="1" dirty="0" smtClean="0">
              <a:latin typeface="Arial" pitchFamily="34" charset="0"/>
              <a:cs typeface="Arial" pitchFamily="34" charset="0"/>
            </a:rPr>
            <a:t>LAR 61    Licencias para pilotos y sus habilitaciones </a:t>
          </a:r>
          <a:endParaRPr lang="en-US" sz="1600" b="1" dirty="0">
            <a:latin typeface="Arial" pitchFamily="34" charset="0"/>
            <a:cs typeface="Arial" pitchFamily="34" charset="0"/>
          </a:endParaRPr>
        </a:p>
      </dgm:t>
    </dgm:pt>
    <dgm:pt modelId="{B7F474E5-98FB-448E-828D-483B25FD0132}" type="parTrans" cxnId="{28432954-5FB5-43FE-ABA4-ED43FD32665B}">
      <dgm:prSet/>
      <dgm:spPr/>
      <dgm:t>
        <a:bodyPr/>
        <a:lstStyle/>
        <a:p>
          <a:endParaRPr lang="en-US"/>
        </a:p>
      </dgm:t>
    </dgm:pt>
    <dgm:pt modelId="{B642CFC1-DFB2-49F2-AA76-AF9D3D408AE5}" type="sibTrans" cxnId="{28432954-5FB5-43FE-ABA4-ED43FD32665B}">
      <dgm:prSet/>
      <dgm:spPr/>
      <dgm:t>
        <a:bodyPr/>
        <a:lstStyle/>
        <a:p>
          <a:endParaRPr lang="en-US"/>
        </a:p>
      </dgm:t>
    </dgm:pt>
    <dgm:pt modelId="{E2066210-D3D8-456D-B740-DA9DAF433E3B}">
      <dgm:prSet phldrT="[Text]" custT="1"/>
      <dgm:spPr/>
      <dgm:t>
        <a:bodyPr/>
        <a:lstStyle/>
        <a:p>
          <a:r>
            <a:rPr lang="en-US" sz="1600" b="1" dirty="0" smtClean="0">
              <a:latin typeface="+mn-lt"/>
            </a:rPr>
            <a:t>LAR 63   </a:t>
          </a:r>
        </a:p>
        <a:p>
          <a:r>
            <a:rPr lang="en-US" sz="1600" b="1" dirty="0" smtClean="0">
              <a:latin typeface="+mn-lt"/>
            </a:rPr>
            <a:t> Licencias para  miembros de tripulación excepto pilotos</a:t>
          </a:r>
          <a:endParaRPr lang="en-US" sz="1600" b="1" dirty="0">
            <a:latin typeface="+mn-lt"/>
          </a:endParaRPr>
        </a:p>
      </dgm:t>
    </dgm:pt>
    <dgm:pt modelId="{CE054987-AD18-4F42-B186-24BE046DD0E9}" type="parTrans" cxnId="{4A596FCC-5323-4990-A7E1-11CC691764AE}">
      <dgm:prSet/>
      <dgm:spPr/>
      <dgm:t>
        <a:bodyPr/>
        <a:lstStyle/>
        <a:p>
          <a:endParaRPr lang="en-US"/>
        </a:p>
      </dgm:t>
    </dgm:pt>
    <dgm:pt modelId="{2A23E518-369D-47E8-819C-A58D631E3CE8}" type="sibTrans" cxnId="{4A596FCC-5323-4990-A7E1-11CC691764AE}">
      <dgm:prSet/>
      <dgm:spPr/>
      <dgm:t>
        <a:bodyPr/>
        <a:lstStyle/>
        <a:p>
          <a:endParaRPr lang="en-US"/>
        </a:p>
      </dgm:t>
    </dgm:pt>
    <dgm:pt modelId="{222F19E0-6338-4A06-9CD5-2165BD78B1D9}">
      <dgm:prSet phldrT="[Text]" custT="1"/>
      <dgm:spPr/>
      <dgm:t>
        <a:bodyPr/>
        <a:lstStyle/>
        <a:p>
          <a:r>
            <a:rPr lang="en-US" sz="1600" b="1" dirty="0" smtClean="0">
              <a:solidFill>
                <a:schemeClr val="accent1">
                  <a:lumMod val="50000"/>
                </a:schemeClr>
              </a:solidFill>
              <a:latin typeface="+mn-lt"/>
            </a:rPr>
            <a:t>LAR 65   </a:t>
          </a:r>
        </a:p>
        <a:p>
          <a:r>
            <a:rPr lang="en-US" sz="1600" b="1" dirty="0" smtClean="0">
              <a:solidFill>
                <a:schemeClr val="accent1">
                  <a:lumMod val="50000"/>
                </a:schemeClr>
              </a:solidFill>
              <a:latin typeface="+mn-lt"/>
            </a:rPr>
            <a:t>Licencias personal aeronáutico excepto  miembros de la tripulación</a:t>
          </a:r>
          <a:endParaRPr lang="en-US" sz="1600" b="1" dirty="0">
            <a:solidFill>
              <a:schemeClr val="accent1">
                <a:lumMod val="50000"/>
              </a:schemeClr>
            </a:solidFill>
            <a:latin typeface="+mn-lt"/>
          </a:endParaRPr>
        </a:p>
      </dgm:t>
    </dgm:pt>
    <dgm:pt modelId="{110DAD42-B53F-4853-A014-4BFA4A6257E4}" type="parTrans" cxnId="{88B8CC4F-569E-47E5-8D9C-6D1FCBDB6021}">
      <dgm:prSet/>
      <dgm:spPr/>
      <dgm:t>
        <a:bodyPr/>
        <a:lstStyle/>
        <a:p>
          <a:endParaRPr lang="en-US"/>
        </a:p>
      </dgm:t>
    </dgm:pt>
    <dgm:pt modelId="{D7595A20-D7FC-442C-B815-4D7A941896DF}" type="sibTrans" cxnId="{88B8CC4F-569E-47E5-8D9C-6D1FCBDB6021}">
      <dgm:prSet/>
      <dgm:spPr/>
      <dgm:t>
        <a:bodyPr/>
        <a:lstStyle/>
        <a:p>
          <a:endParaRPr lang="en-US"/>
        </a:p>
      </dgm:t>
    </dgm:pt>
    <dgm:pt modelId="{0D1CC30D-44C9-4D51-8080-E0460405E95C}">
      <dgm:prSet phldrT="[Text]" custT="1"/>
      <dgm:spPr/>
      <dgm:t>
        <a:bodyPr/>
        <a:lstStyle/>
        <a:p>
          <a:r>
            <a:rPr lang="en-US" sz="1600" b="1" dirty="0" smtClean="0">
              <a:latin typeface="+mn-lt"/>
            </a:rPr>
            <a:t>LAR 67  Otorgamiento del certificado médico aeronáutico </a:t>
          </a:r>
          <a:endParaRPr lang="en-US" sz="1600" b="1" dirty="0">
            <a:latin typeface="+mn-lt"/>
          </a:endParaRPr>
        </a:p>
      </dgm:t>
    </dgm:pt>
    <dgm:pt modelId="{981DD5C2-157E-4A27-9F5A-9D54083635E8}" type="parTrans" cxnId="{7DBA68CF-A5F4-4393-8CEB-66E293963110}">
      <dgm:prSet/>
      <dgm:spPr/>
      <dgm:t>
        <a:bodyPr/>
        <a:lstStyle/>
        <a:p>
          <a:endParaRPr lang="es-PE"/>
        </a:p>
      </dgm:t>
    </dgm:pt>
    <dgm:pt modelId="{60F9F03F-EC60-43CC-B858-FA24061696E4}" type="sibTrans" cxnId="{7DBA68CF-A5F4-4393-8CEB-66E293963110}">
      <dgm:prSet/>
      <dgm:spPr/>
      <dgm:t>
        <a:bodyPr/>
        <a:lstStyle/>
        <a:p>
          <a:endParaRPr lang="es-PE"/>
        </a:p>
      </dgm:t>
    </dgm:pt>
    <dgm:pt modelId="{59C1F326-E154-49FE-80B7-1C964F1F4F8A}" type="pres">
      <dgm:prSet presAssocID="{2DABADF5-C15B-4D82-A4AE-077087145851}" presName="Name0" presStyleCnt="0">
        <dgm:presLayoutVars>
          <dgm:dir/>
          <dgm:resizeHandles val="exact"/>
        </dgm:presLayoutVars>
      </dgm:prSet>
      <dgm:spPr/>
    </dgm:pt>
    <dgm:pt modelId="{9BAB0C97-4D63-4C99-8206-401A2FF715C4}" type="pres">
      <dgm:prSet presAssocID="{2DABADF5-C15B-4D82-A4AE-077087145851}" presName="fgShape" presStyleLbl="fgShp" presStyleIdx="0" presStyleCnt="1"/>
      <dgm:spPr/>
    </dgm:pt>
    <dgm:pt modelId="{F6C2FFD9-EAEC-47BA-9807-D398A9E01417}" type="pres">
      <dgm:prSet presAssocID="{2DABADF5-C15B-4D82-A4AE-077087145851}" presName="linComp" presStyleCnt="0"/>
      <dgm:spPr/>
    </dgm:pt>
    <dgm:pt modelId="{6041AEE7-FF6F-4CAA-B21B-395D020BF902}" type="pres">
      <dgm:prSet presAssocID="{3BDB3B76-9F6B-41C6-9834-08414770F31A}" presName="compNode" presStyleCnt="0"/>
      <dgm:spPr/>
    </dgm:pt>
    <dgm:pt modelId="{14D7F0CD-B76E-4BD1-BEC1-24053A8EDF29}" type="pres">
      <dgm:prSet presAssocID="{3BDB3B76-9F6B-41C6-9834-08414770F31A}" presName="bkgdShape" presStyleLbl="node1" presStyleIdx="0" presStyleCnt="4"/>
      <dgm:spPr/>
      <dgm:t>
        <a:bodyPr/>
        <a:lstStyle/>
        <a:p>
          <a:endParaRPr lang="en-US"/>
        </a:p>
      </dgm:t>
    </dgm:pt>
    <dgm:pt modelId="{D90760F8-8188-43AA-91F1-A6F564C538B1}" type="pres">
      <dgm:prSet presAssocID="{3BDB3B76-9F6B-41C6-9834-08414770F31A}" presName="nodeTx" presStyleLbl="node1" presStyleIdx="0" presStyleCnt="4">
        <dgm:presLayoutVars>
          <dgm:bulletEnabled val="1"/>
        </dgm:presLayoutVars>
      </dgm:prSet>
      <dgm:spPr/>
      <dgm:t>
        <a:bodyPr/>
        <a:lstStyle/>
        <a:p>
          <a:endParaRPr lang="en-US"/>
        </a:p>
      </dgm:t>
    </dgm:pt>
    <dgm:pt modelId="{0DBE032C-2067-43DC-BE49-2295B8C400E1}" type="pres">
      <dgm:prSet presAssocID="{3BDB3B76-9F6B-41C6-9834-08414770F31A}" presName="invisiNode" presStyleLbl="node1" presStyleIdx="0" presStyleCnt="4"/>
      <dgm:spPr/>
    </dgm:pt>
    <dgm:pt modelId="{ED0235F1-AC18-4B5C-9002-40606FCF7BB5}" type="pres">
      <dgm:prSet presAssocID="{3BDB3B76-9F6B-41C6-9834-08414770F31A}" presName="imagNode" presStyleLbl="fgImgPlace1" presStyleIdx="0" presStyleCnt="4"/>
      <dgm:spPr>
        <a:blipFill rotWithShape="0">
          <a:blip xmlns:r="http://schemas.openxmlformats.org/officeDocument/2006/relationships" r:embed="rId1"/>
          <a:stretch>
            <a:fillRect/>
          </a:stretch>
        </a:blipFill>
      </dgm:spPr>
    </dgm:pt>
    <dgm:pt modelId="{631D332C-CD53-4462-9BB1-1AEF01EB705C}" type="pres">
      <dgm:prSet presAssocID="{B642CFC1-DFB2-49F2-AA76-AF9D3D408AE5}" presName="sibTrans" presStyleLbl="sibTrans2D1" presStyleIdx="0" presStyleCnt="0"/>
      <dgm:spPr/>
      <dgm:t>
        <a:bodyPr/>
        <a:lstStyle/>
        <a:p>
          <a:endParaRPr lang="en-US"/>
        </a:p>
      </dgm:t>
    </dgm:pt>
    <dgm:pt modelId="{334D73F9-54EC-4F1F-B6D4-23DF07B562AC}" type="pres">
      <dgm:prSet presAssocID="{E2066210-D3D8-456D-B740-DA9DAF433E3B}" presName="compNode" presStyleCnt="0"/>
      <dgm:spPr/>
    </dgm:pt>
    <dgm:pt modelId="{01A7220D-402F-4859-942C-C4F5C3E231DA}" type="pres">
      <dgm:prSet presAssocID="{E2066210-D3D8-456D-B740-DA9DAF433E3B}" presName="bkgdShape" presStyleLbl="node1" presStyleIdx="1" presStyleCnt="4"/>
      <dgm:spPr/>
      <dgm:t>
        <a:bodyPr/>
        <a:lstStyle/>
        <a:p>
          <a:endParaRPr lang="en-US"/>
        </a:p>
      </dgm:t>
    </dgm:pt>
    <dgm:pt modelId="{DC01D2E7-5ED8-4F55-99C2-1F3E466269B1}" type="pres">
      <dgm:prSet presAssocID="{E2066210-D3D8-456D-B740-DA9DAF433E3B}" presName="nodeTx" presStyleLbl="node1" presStyleIdx="1" presStyleCnt="4">
        <dgm:presLayoutVars>
          <dgm:bulletEnabled val="1"/>
        </dgm:presLayoutVars>
      </dgm:prSet>
      <dgm:spPr/>
      <dgm:t>
        <a:bodyPr/>
        <a:lstStyle/>
        <a:p>
          <a:endParaRPr lang="en-US"/>
        </a:p>
      </dgm:t>
    </dgm:pt>
    <dgm:pt modelId="{49C68B16-84A5-432C-A121-878C857FD182}" type="pres">
      <dgm:prSet presAssocID="{E2066210-D3D8-456D-B740-DA9DAF433E3B}" presName="invisiNode" presStyleLbl="node1" presStyleIdx="1" presStyleCnt="4"/>
      <dgm:spPr/>
    </dgm:pt>
    <dgm:pt modelId="{2CF2E2FF-4BAD-4B4B-BA22-48543469B59E}" type="pres">
      <dgm:prSet presAssocID="{E2066210-D3D8-456D-B740-DA9DAF433E3B}" presName="imagNode" presStyleLbl="fgImgPlace1" presStyleIdx="1" presStyleCnt="4"/>
      <dgm:spPr>
        <a:blipFill rotWithShape="0">
          <a:blip xmlns:r="http://schemas.openxmlformats.org/officeDocument/2006/relationships" r:embed="rId2"/>
          <a:stretch>
            <a:fillRect/>
          </a:stretch>
        </a:blipFill>
      </dgm:spPr>
    </dgm:pt>
    <dgm:pt modelId="{A3B27CD5-A016-4F24-82AD-9B75CDF399B8}" type="pres">
      <dgm:prSet presAssocID="{2A23E518-369D-47E8-819C-A58D631E3CE8}" presName="sibTrans" presStyleLbl="sibTrans2D1" presStyleIdx="0" presStyleCnt="0"/>
      <dgm:spPr/>
      <dgm:t>
        <a:bodyPr/>
        <a:lstStyle/>
        <a:p>
          <a:endParaRPr lang="en-US"/>
        </a:p>
      </dgm:t>
    </dgm:pt>
    <dgm:pt modelId="{5D71B89B-B5C9-4E6F-AB68-D0A2D96EABEC}" type="pres">
      <dgm:prSet presAssocID="{222F19E0-6338-4A06-9CD5-2165BD78B1D9}" presName="compNode" presStyleCnt="0"/>
      <dgm:spPr/>
    </dgm:pt>
    <dgm:pt modelId="{4140A7D3-1BD0-4C6E-8821-4EE6DB00C3F3}" type="pres">
      <dgm:prSet presAssocID="{222F19E0-6338-4A06-9CD5-2165BD78B1D9}" presName="bkgdShape" presStyleLbl="node1" presStyleIdx="2" presStyleCnt="4" custLinFactNeighborX="279" custLinFactNeighborY="-1786"/>
      <dgm:spPr/>
      <dgm:t>
        <a:bodyPr/>
        <a:lstStyle/>
        <a:p>
          <a:endParaRPr lang="en-US"/>
        </a:p>
      </dgm:t>
    </dgm:pt>
    <dgm:pt modelId="{6B91D5B3-10D3-4066-9D65-19ADB5AD4D3A}" type="pres">
      <dgm:prSet presAssocID="{222F19E0-6338-4A06-9CD5-2165BD78B1D9}" presName="nodeTx" presStyleLbl="node1" presStyleIdx="2" presStyleCnt="4">
        <dgm:presLayoutVars>
          <dgm:bulletEnabled val="1"/>
        </dgm:presLayoutVars>
      </dgm:prSet>
      <dgm:spPr/>
      <dgm:t>
        <a:bodyPr/>
        <a:lstStyle/>
        <a:p>
          <a:endParaRPr lang="en-US"/>
        </a:p>
      </dgm:t>
    </dgm:pt>
    <dgm:pt modelId="{A8ED8EE7-B7F9-4313-B083-4AD108D047FC}" type="pres">
      <dgm:prSet presAssocID="{222F19E0-6338-4A06-9CD5-2165BD78B1D9}" presName="invisiNode" presStyleLbl="node1" presStyleIdx="2" presStyleCnt="4"/>
      <dgm:spPr/>
    </dgm:pt>
    <dgm:pt modelId="{D273CFE6-15AC-4530-9A36-01F79BF1A8B2}" type="pres">
      <dgm:prSet presAssocID="{222F19E0-6338-4A06-9CD5-2165BD78B1D9}" presName="imagNode" presStyleLbl="fgImgPlace1" presStyleIdx="2" presStyleCnt="4"/>
      <dgm:spPr>
        <a:blipFill rotWithShape="0">
          <a:blip xmlns:r="http://schemas.openxmlformats.org/officeDocument/2006/relationships" r:embed="rId3"/>
          <a:stretch>
            <a:fillRect/>
          </a:stretch>
        </a:blipFill>
      </dgm:spPr>
    </dgm:pt>
    <dgm:pt modelId="{E66A3CC2-2D47-4344-95EA-2AD0A75C45DC}" type="pres">
      <dgm:prSet presAssocID="{D7595A20-D7FC-442C-B815-4D7A941896DF}" presName="sibTrans" presStyleLbl="sibTrans2D1" presStyleIdx="0" presStyleCnt="0"/>
      <dgm:spPr/>
      <dgm:t>
        <a:bodyPr/>
        <a:lstStyle/>
        <a:p>
          <a:endParaRPr lang="es-PE"/>
        </a:p>
      </dgm:t>
    </dgm:pt>
    <dgm:pt modelId="{3772FD4A-CE99-4CDC-8795-220353D76291}" type="pres">
      <dgm:prSet presAssocID="{0D1CC30D-44C9-4D51-8080-E0460405E95C}" presName="compNode" presStyleCnt="0"/>
      <dgm:spPr/>
    </dgm:pt>
    <dgm:pt modelId="{19E19E3D-5D1E-4F9B-940F-44C75ECC9128}" type="pres">
      <dgm:prSet presAssocID="{0D1CC30D-44C9-4D51-8080-E0460405E95C}" presName="bkgdShape" presStyleLbl="node1" presStyleIdx="3" presStyleCnt="4"/>
      <dgm:spPr/>
      <dgm:t>
        <a:bodyPr/>
        <a:lstStyle/>
        <a:p>
          <a:endParaRPr lang="es-PE"/>
        </a:p>
      </dgm:t>
    </dgm:pt>
    <dgm:pt modelId="{81218E4F-A556-43AD-AA3C-6E1D924CE8E4}" type="pres">
      <dgm:prSet presAssocID="{0D1CC30D-44C9-4D51-8080-E0460405E95C}" presName="nodeTx" presStyleLbl="node1" presStyleIdx="3" presStyleCnt="4">
        <dgm:presLayoutVars>
          <dgm:bulletEnabled val="1"/>
        </dgm:presLayoutVars>
      </dgm:prSet>
      <dgm:spPr/>
      <dgm:t>
        <a:bodyPr/>
        <a:lstStyle/>
        <a:p>
          <a:endParaRPr lang="es-PE"/>
        </a:p>
      </dgm:t>
    </dgm:pt>
    <dgm:pt modelId="{99EDF2EF-C4F0-4D71-B4E3-E73CEAEA4097}" type="pres">
      <dgm:prSet presAssocID="{0D1CC30D-44C9-4D51-8080-E0460405E95C}" presName="invisiNode" presStyleLbl="node1" presStyleIdx="3" presStyleCnt="4"/>
      <dgm:spPr/>
    </dgm:pt>
    <dgm:pt modelId="{F4AA12C6-D744-4085-8714-9DB926BCA07F}" type="pres">
      <dgm:prSet presAssocID="{0D1CC30D-44C9-4D51-8080-E0460405E95C}" presName="imagNode" presStyleLbl="fgImgPlace1" presStyleIdx="3" presStyleCnt="4"/>
      <dgm:spPr>
        <a:blipFill rotWithShape="0">
          <a:blip xmlns:r="http://schemas.openxmlformats.org/officeDocument/2006/relationships" r:embed="rId4"/>
          <a:stretch>
            <a:fillRect/>
          </a:stretch>
        </a:blipFill>
      </dgm:spPr>
    </dgm:pt>
  </dgm:ptLst>
  <dgm:cxnLst>
    <dgm:cxn modelId="{4A596FCC-5323-4990-A7E1-11CC691764AE}" srcId="{2DABADF5-C15B-4D82-A4AE-077087145851}" destId="{E2066210-D3D8-456D-B740-DA9DAF433E3B}" srcOrd="1" destOrd="0" parTransId="{CE054987-AD18-4F42-B186-24BE046DD0E9}" sibTransId="{2A23E518-369D-47E8-819C-A58D631E3CE8}"/>
    <dgm:cxn modelId="{C07BD5AA-F9E5-4675-AACD-2EFF0FB84D96}" type="presOf" srcId="{E2066210-D3D8-456D-B740-DA9DAF433E3B}" destId="{01A7220D-402F-4859-942C-C4F5C3E231DA}" srcOrd="0" destOrd="0" presId="urn:microsoft.com/office/officeart/2005/8/layout/hList7"/>
    <dgm:cxn modelId="{28432954-5FB5-43FE-ABA4-ED43FD32665B}" srcId="{2DABADF5-C15B-4D82-A4AE-077087145851}" destId="{3BDB3B76-9F6B-41C6-9834-08414770F31A}" srcOrd="0" destOrd="0" parTransId="{B7F474E5-98FB-448E-828D-483B25FD0132}" sibTransId="{B642CFC1-DFB2-49F2-AA76-AF9D3D408AE5}"/>
    <dgm:cxn modelId="{CBFAD6C9-2478-4302-8F6B-40F36A2A87F8}" type="presOf" srcId="{D7595A20-D7FC-442C-B815-4D7A941896DF}" destId="{E66A3CC2-2D47-4344-95EA-2AD0A75C45DC}" srcOrd="0" destOrd="0" presId="urn:microsoft.com/office/officeart/2005/8/layout/hList7"/>
    <dgm:cxn modelId="{142A06DC-F19F-4A3E-AC24-E17C9F6F938C}" type="presOf" srcId="{2A23E518-369D-47E8-819C-A58D631E3CE8}" destId="{A3B27CD5-A016-4F24-82AD-9B75CDF399B8}" srcOrd="0" destOrd="0" presId="urn:microsoft.com/office/officeart/2005/8/layout/hList7"/>
    <dgm:cxn modelId="{93EA0803-5138-4118-AD54-A50F2A063E01}" type="presOf" srcId="{222F19E0-6338-4A06-9CD5-2165BD78B1D9}" destId="{4140A7D3-1BD0-4C6E-8821-4EE6DB00C3F3}" srcOrd="0" destOrd="0" presId="urn:microsoft.com/office/officeart/2005/8/layout/hList7"/>
    <dgm:cxn modelId="{62F9836D-C2B5-457A-B1D0-E7673F643A0A}" type="presOf" srcId="{0D1CC30D-44C9-4D51-8080-E0460405E95C}" destId="{19E19E3D-5D1E-4F9B-940F-44C75ECC9128}" srcOrd="0" destOrd="0" presId="urn:microsoft.com/office/officeart/2005/8/layout/hList7"/>
    <dgm:cxn modelId="{C61630E9-0806-48A6-8A01-B9891AADC3DB}" type="presOf" srcId="{2DABADF5-C15B-4D82-A4AE-077087145851}" destId="{59C1F326-E154-49FE-80B7-1C964F1F4F8A}" srcOrd="0" destOrd="0" presId="urn:microsoft.com/office/officeart/2005/8/layout/hList7"/>
    <dgm:cxn modelId="{9CB5B2E9-26B7-4AF3-BB4C-C3837C878B92}" type="presOf" srcId="{0D1CC30D-44C9-4D51-8080-E0460405E95C}" destId="{81218E4F-A556-43AD-AA3C-6E1D924CE8E4}" srcOrd="1" destOrd="0" presId="urn:microsoft.com/office/officeart/2005/8/layout/hList7"/>
    <dgm:cxn modelId="{EE4EE848-582F-44F7-AD83-AB84815FCAF3}" type="presOf" srcId="{3BDB3B76-9F6B-41C6-9834-08414770F31A}" destId="{14D7F0CD-B76E-4BD1-BEC1-24053A8EDF29}" srcOrd="0" destOrd="0" presId="urn:microsoft.com/office/officeart/2005/8/layout/hList7"/>
    <dgm:cxn modelId="{B0C96E6F-B9B6-4581-A1B7-05DD05DD2BDB}" type="presOf" srcId="{B642CFC1-DFB2-49F2-AA76-AF9D3D408AE5}" destId="{631D332C-CD53-4462-9BB1-1AEF01EB705C}" srcOrd="0" destOrd="0" presId="urn:microsoft.com/office/officeart/2005/8/layout/hList7"/>
    <dgm:cxn modelId="{88B8CC4F-569E-47E5-8D9C-6D1FCBDB6021}" srcId="{2DABADF5-C15B-4D82-A4AE-077087145851}" destId="{222F19E0-6338-4A06-9CD5-2165BD78B1D9}" srcOrd="2" destOrd="0" parTransId="{110DAD42-B53F-4853-A014-4BFA4A6257E4}" sibTransId="{D7595A20-D7FC-442C-B815-4D7A941896DF}"/>
    <dgm:cxn modelId="{C40F454B-383E-4736-A25F-3FFE9CCE6057}" type="presOf" srcId="{E2066210-D3D8-456D-B740-DA9DAF433E3B}" destId="{DC01D2E7-5ED8-4F55-99C2-1F3E466269B1}" srcOrd="1" destOrd="0" presId="urn:microsoft.com/office/officeart/2005/8/layout/hList7"/>
    <dgm:cxn modelId="{21998817-159E-4A94-A724-240533FC981D}" type="presOf" srcId="{3BDB3B76-9F6B-41C6-9834-08414770F31A}" destId="{D90760F8-8188-43AA-91F1-A6F564C538B1}" srcOrd="1" destOrd="0" presId="urn:microsoft.com/office/officeart/2005/8/layout/hList7"/>
    <dgm:cxn modelId="{89B0F6F8-0ECB-4DAE-B6A7-42D56E0420C7}" type="presOf" srcId="{222F19E0-6338-4A06-9CD5-2165BD78B1D9}" destId="{6B91D5B3-10D3-4066-9D65-19ADB5AD4D3A}" srcOrd="1" destOrd="0" presId="urn:microsoft.com/office/officeart/2005/8/layout/hList7"/>
    <dgm:cxn modelId="{7DBA68CF-A5F4-4393-8CEB-66E293963110}" srcId="{2DABADF5-C15B-4D82-A4AE-077087145851}" destId="{0D1CC30D-44C9-4D51-8080-E0460405E95C}" srcOrd="3" destOrd="0" parTransId="{981DD5C2-157E-4A27-9F5A-9D54083635E8}" sibTransId="{60F9F03F-EC60-43CC-B858-FA24061696E4}"/>
    <dgm:cxn modelId="{1A85F685-9FB2-4F56-97EA-9BE055E82369}" type="presParOf" srcId="{59C1F326-E154-49FE-80B7-1C964F1F4F8A}" destId="{9BAB0C97-4D63-4C99-8206-401A2FF715C4}" srcOrd="0" destOrd="0" presId="urn:microsoft.com/office/officeart/2005/8/layout/hList7"/>
    <dgm:cxn modelId="{28CD0B55-0E66-45E0-AD37-B1A66D75BAE5}" type="presParOf" srcId="{59C1F326-E154-49FE-80B7-1C964F1F4F8A}" destId="{F6C2FFD9-EAEC-47BA-9807-D398A9E01417}" srcOrd="1" destOrd="0" presId="urn:microsoft.com/office/officeart/2005/8/layout/hList7"/>
    <dgm:cxn modelId="{FD5F0E6A-1DBB-4DF9-9877-2CBA16B3D9FB}" type="presParOf" srcId="{F6C2FFD9-EAEC-47BA-9807-D398A9E01417}" destId="{6041AEE7-FF6F-4CAA-B21B-395D020BF902}" srcOrd="0" destOrd="0" presId="urn:microsoft.com/office/officeart/2005/8/layout/hList7"/>
    <dgm:cxn modelId="{2FD3306F-EE80-461D-95BF-68022EF98AD2}" type="presParOf" srcId="{6041AEE7-FF6F-4CAA-B21B-395D020BF902}" destId="{14D7F0CD-B76E-4BD1-BEC1-24053A8EDF29}" srcOrd="0" destOrd="0" presId="urn:microsoft.com/office/officeart/2005/8/layout/hList7"/>
    <dgm:cxn modelId="{2D16FB65-20D5-4BB2-A0BD-2A90E008CDA1}" type="presParOf" srcId="{6041AEE7-FF6F-4CAA-B21B-395D020BF902}" destId="{D90760F8-8188-43AA-91F1-A6F564C538B1}" srcOrd="1" destOrd="0" presId="urn:microsoft.com/office/officeart/2005/8/layout/hList7"/>
    <dgm:cxn modelId="{D0B7E2F4-89A8-48A2-997F-AB28A2BE558D}" type="presParOf" srcId="{6041AEE7-FF6F-4CAA-B21B-395D020BF902}" destId="{0DBE032C-2067-43DC-BE49-2295B8C400E1}" srcOrd="2" destOrd="0" presId="urn:microsoft.com/office/officeart/2005/8/layout/hList7"/>
    <dgm:cxn modelId="{7E5AB853-4A84-4585-9CEF-2489AE8749FF}" type="presParOf" srcId="{6041AEE7-FF6F-4CAA-B21B-395D020BF902}" destId="{ED0235F1-AC18-4B5C-9002-40606FCF7BB5}" srcOrd="3" destOrd="0" presId="urn:microsoft.com/office/officeart/2005/8/layout/hList7"/>
    <dgm:cxn modelId="{EB6169E3-7B8B-4E91-B147-8BDE744F5AB1}" type="presParOf" srcId="{F6C2FFD9-EAEC-47BA-9807-D398A9E01417}" destId="{631D332C-CD53-4462-9BB1-1AEF01EB705C}" srcOrd="1" destOrd="0" presId="urn:microsoft.com/office/officeart/2005/8/layout/hList7"/>
    <dgm:cxn modelId="{522C10D9-7F5D-42EE-B62D-D467E1E26A1E}" type="presParOf" srcId="{F6C2FFD9-EAEC-47BA-9807-D398A9E01417}" destId="{334D73F9-54EC-4F1F-B6D4-23DF07B562AC}" srcOrd="2" destOrd="0" presId="urn:microsoft.com/office/officeart/2005/8/layout/hList7"/>
    <dgm:cxn modelId="{8F6E9453-8ADB-4568-B6A8-FE86856D0387}" type="presParOf" srcId="{334D73F9-54EC-4F1F-B6D4-23DF07B562AC}" destId="{01A7220D-402F-4859-942C-C4F5C3E231DA}" srcOrd="0" destOrd="0" presId="urn:microsoft.com/office/officeart/2005/8/layout/hList7"/>
    <dgm:cxn modelId="{3EC15526-E6D4-461E-90CD-0B67C5F0D613}" type="presParOf" srcId="{334D73F9-54EC-4F1F-B6D4-23DF07B562AC}" destId="{DC01D2E7-5ED8-4F55-99C2-1F3E466269B1}" srcOrd="1" destOrd="0" presId="urn:microsoft.com/office/officeart/2005/8/layout/hList7"/>
    <dgm:cxn modelId="{686C1A0E-E6E8-495B-A409-4EDD0EBCC50D}" type="presParOf" srcId="{334D73F9-54EC-4F1F-B6D4-23DF07B562AC}" destId="{49C68B16-84A5-432C-A121-878C857FD182}" srcOrd="2" destOrd="0" presId="urn:microsoft.com/office/officeart/2005/8/layout/hList7"/>
    <dgm:cxn modelId="{782B1829-8878-4495-A895-00487C0E6338}" type="presParOf" srcId="{334D73F9-54EC-4F1F-B6D4-23DF07B562AC}" destId="{2CF2E2FF-4BAD-4B4B-BA22-48543469B59E}" srcOrd="3" destOrd="0" presId="urn:microsoft.com/office/officeart/2005/8/layout/hList7"/>
    <dgm:cxn modelId="{70E6F1D4-3B4A-461A-B717-CCE63629C805}" type="presParOf" srcId="{F6C2FFD9-EAEC-47BA-9807-D398A9E01417}" destId="{A3B27CD5-A016-4F24-82AD-9B75CDF399B8}" srcOrd="3" destOrd="0" presId="urn:microsoft.com/office/officeart/2005/8/layout/hList7"/>
    <dgm:cxn modelId="{26FC7FB1-DB00-4560-A35B-40F9B1B10E45}" type="presParOf" srcId="{F6C2FFD9-EAEC-47BA-9807-D398A9E01417}" destId="{5D71B89B-B5C9-4E6F-AB68-D0A2D96EABEC}" srcOrd="4" destOrd="0" presId="urn:microsoft.com/office/officeart/2005/8/layout/hList7"/>
    <dgm:cxn modelId="{1ACD03E7-437D-417A-9BF7-D262562C824D}" type="presParOf" srcId="{5D71B89B-B5C9-4E6F-AB68-D0A2D96EABEC}" destId="{4140A7D3-1BD0-4C6E-8821-4EE6DB00C3F3}" srcOrd="0" destOrd="0" presId="urn:microsoft.com/office/officeart/2005/8/layout/hList7"/>
    <dgm:cxn modelId="{56E7E9B3-3266-4955-A0C4-6980FC6C37E4}" type="presParOf" srcId="{5D71B89B-B5C9-4E6F-AB68-D0A2D96EABEC}" destId="{6B91D5B3-10D3-4066-9D65-19ADB5AD4D3A}" srcOrd="1" destOrd="0" presId="urn:microsoft.com/office/officeart/2005/8/layout/hList7"/>
    <dgm:cxn modelId="{E42026B5-921B-420C-9436-C665874E2871}" type="presParOf" srcId="{5D71B89B-B5C9-4E6F-AB68-D0A2D96EABEC}" destId="{A8ED8EE7-B7F9-4313-B083-4AD108D047FC}" srcOrd="2" destOrd="0" presId="urn:microsoft.com/office/officeart/2005/8/layout/hList7"/>
    <dgm:cxn modelId="{AFEB3522-FE7B-498A-8D36-22D42EBB474D}" type="presParOf" srcId="{5D71B89B-B5C9-4E6F-AB68-D0A2D96EABEC}" destId="{D273CFE6-15AC-4530-9A36-01F79BF1A8B2}" srcOrd="3" destOrd="0" presId="urn:microsoft.com/office/officeart/2005/8/layout/hList7"/>
    <dgm:cxn modelId="{FAF9186D-1752-458E-AE9C-37829A0E1F06}" type="presParOf" srcId="{F6C2FFD9-EAEC-47BA-9807-D398A9E01417}" destId="{E66A3CC2-2D47-4344-95EA-2AD0A75C45DC}" srcOrd="5" destOrd="0" presId="urn:microsoft.com/office/officeart/2005/8/layout/hList7"/>
    <dgm:cxn modelId="{1AB48522-4B7B-47CD-9397-C9D1AB57EB72}" type="presParOf" srcId="{F6C2FFD9-EAEC-47BA-9807-D398A9E01417}" destId="{3772FD4A-CE99-4CDC-8795-220353D76291}" srcOrd="6" destOrd="0" presId="urn:microsoft.com/office/officeart/2005/8/layout/hList7"/>
    <dgm:cxn modelId="{61ABE4F8-1C5A-4C23-A2A6-49F09898AB2A}" type="presParOf" srcId="{3772FD4A-CE99-4CDC-8795-220353D76291}" destId="{19E19E3D-5D1E-4F9B-940F-44C75ECC9128}" srcOrd="0" destOrd="0" presId="urn:microsoft.com/office/officeart/2005/8/layout/hList7"/>
    <dgm:cxn modelId="{A7C2F983-1D26-410B-9CEC-D7513ACE96BF}" type="presParOf" srcId="{3772FD4A-CE99-4CDC-8795-220353D76291}" destId="{81218E4F-A556-43AD-AA3C-6E1D924CE8E4}" srcOrd="1" destOrd="0" presId="urn:microsoft.com/office/officeart/2005/8/layout/hList7"/>
    <dgm:cxn modelId="{39CB117C-DCB9-4F36-9DDA-B8151F823AAB}" type="presParOf" srcId="{3772FD4A-CE99-4CDC-8795-220353D76291}" destId="{99EDF2EF-C4F0-4D71-B4E3-E73CEAEA4097}" srcOrd="2" destOrd="0" presId="urn:microsoft.com/office/officeart/2005/8/layout/hList7"/>
    <dgm:cxn modelId="{0818A792-397C-477B-A036-4DA83AC9E507}" type="presParOf" srcId="{3772FD4A-CE99-4CDC-8795-220353D76291}" destId="{F4AA12C6-D744-4085-8714-9DB926BCA07F}" srcOrd="3" destOrd="0" presId="urn:microsoft.com/office/officeart/2005/8/layout/hList7"/>
  </dgm:cxnLst>
  <dgm:bg>
    <a:effectLst>
      <a:outerShdw blurRad="152400" dist="317500" dir="5400000" sx="90000" sy="-19000" rotWithShape="0">
        <a:prstClr val="black">
          <a:alpha val="15000"/>
        </a:prstClr>
      </a:outerShdw>
    </a:effect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A690160-D328-4B69-A035-90D3C82FA0A6}" type="doc">
      <dgm:prSet loTypeId="urn:microsoft.com/office/officeart/2005/8/layout/pList2" loCatId="list" qsTypeId="urn:microsoft.com/office/officeart/2005/8/quickstyle/simple4" qsCatId="simple" csTypeId="urn:microsoft.com/office/officeart/2005/8/colors/accent1_4" csCatId="accent1" phldr="1"/>
      <dgm:spPr/>
    </dgm:pt>
    <dgm:pt modelId="{476E4177-EF8D-419E-AB8A-93E66CC82482}">
      <dgm:prSet phldrT="[Text]" custT="1"/>
      <dgm:spPr/>
      <dgm:t>
        <a:bodyPr lIns="73152" tIns="274320" rIns="73152"/>
        <a:lstStyle/>
        <a:p>
          <a:pPr algn="ctr"/>
          <a:r>
            <a:rPr lang="en-US" sz="1800" b="1" dirty="0" smtClean="0">
              <a:latin typeface="+mn-lt"/>
            </a:rPr>
            <a:t>LAR 141         </a:t>
          </a:r>
        </a:p>
        <a:p>
          <a:pPr algn="ctr"/>
          <a:r>
            <a:rPr lang="en-US" sz="1800" b="1" dirty="0" smtClean="0">
              <a:latin typeface="+mn-lt"/>
            </a:rPr>
            <a:t> </a:t>
          </a:r>
          <a:r>
            <a:rPr lang="en-US" sz="1600" dirty="0" smtClean="0">
              <a:latin typeface="+mn-lt"/>
            </a:rPr>
            <a:t>Centros de Instrucción de Aeronáutica Civil para formación de  tripulación de vuelo, tripulación de cabina y despachadores de </a:t>
          </a:r>
          <a:r>
            <a:rPr lang="en-US" sz="1600" dirty="0" smtClean="0">
              <a:latin typeface="Arial" pitchFamily="34" charset="0"/>
              <a:cs typeface="Arial" pitchFamily="34" charset="0"/>
            </a:rPr>
            <a:t>vuelo.</a:t>
          </a:r>
          <a:endParaRPr lang="en-US" sz="1600" dirty="0">
            <a:latin typeface="Arial" pitchFamily="34" charset="0"/>
            <a:cs typeface="Arial" pitchFamily="34" charset="0"/>
          </a:endParaRP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5DD0A7D4-5781-4819-AF33-C5CE25A2D297}">
      <dgm:prSet phldrT="[Text]" custT="1"/>
      <dgm:spPr/>
      <dgm:t>
        <a:bodyPr lIns="73152" tIns="274320" rIns="73152"/>
        <a:lstStyle/>
        <a:p>
          <a:pPr algn="ctr"/>
          <a:r>
            <a:rPr lang="en-US" sz="1800" b="1" dirty="0" smtClean="0">
              <a:latin typeface="+mn-lt"/>
            </a:rPr>
            <a:t>LAR 142</a:t>
          </a:r>
          <a:r>
            <a:rPr lang="en-US" sz="1800" b="0" dirty="0" smtClean="0">
              <a:latin typeface="+mn-lt"/>
            </a:rPr>
            <a:t>                  Centros de Entrenamiento de Aeronáutica Civil</a:t>
          </a:r>
          <a:endParaRPr lang="en-US" sz="1800" b="0" dirty="0">
            <a:latin typeface="+mn-lt"/>
          </a:endParaRPr>
        </a:p>
      </dgm:t>
    </dgm:pt>
    <dgm:pt modelId="{05B7C26E-C389-4346-849B-05526EF2C457}" type="parTrans" cxnId="{7417CC53-98FE-43F4-BF56-8508FB7DA803}">
      <dgm:prSet/>
      <dgm:spPr/>
      <dgm:t>
        <a:bodyPr/>
        <a:lstStyle/>
        <a:p>
          <a:endParaRPr lang="en-US"/>
        </a:p>
      </dgm:t>
    </dgm:pt>
    <dgm:pt modelId="{FD53903F-8A86-4D24-917A-36748269F973}" type="sibTrans" cxnId="{7417CC53-98FE-43F4-BF56-8508FB7DA803}">
      <dgm:prSet/>
      <dgm:spPr/>
      <dgm:t>
        <a:bodyPr/>
        <a:lstStyle/>
        <a:p>
          <a:endParaRPr lang="en-US"/>
        </a:p>
      </dgm:t>
    </dgm:pt>
    <dgm:pt modelId="{77AF15ED-F058-4A0B-B979-9880C6062DF0}">
      <dgm:prSet phldrT="[Text]" custT="1"/>
      <dgm:spPr/>
      <dgm:t>
        <a:bodyPr lIns="73152" tIns="274320" rIns="73152"/>
        <a:lstStyle/>
        <a:p>
          <a:pPr algn="ctr"/>
          <a:r>
            <a:rPr lang="en-US" sz="1600" b="1" dirty="0" smtClean="0">
              <a:latin typeface="+mn-lt"/>
            </a:rPr>
            <a:t>LAR 147                </a:t>
          </a:r>
        </a:p>
        <a:p>
          <a:pPr algn="ctr"/>
          <a:r>
            <a:rPr lang="en-US" sz="1600" b="0" dirty="0" smtClean="0">
              <a:latin typeface="+mn-lt"/>
            </a:rPr>
            <a:t>Centro de Instrucción de Aeronáutica Civil para formación de mecánicos de mantenimiento de aeronaves</a:t>
          </a:r>
          <a:endParaRPr lang="en-US" sz="1600" b="0" dirty="0">
            <a:latin typeface="+mn-lt"/>
          </a:endParaRP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3">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3"/>
      <dgm:spPr/>
    </dgm:pt>
    <dgm:pt modelId="{C43EB61A-2E04-409F-8F87-79F190ED3CE0}" type="pres">
      <dgm:prSet presAssocID="{476E4177-EF8D-419E-AB8A-93E66CC82482}" presName="imagNode" presStyleLbl="fgImgPlace1" presStyleIdx="0" presStyleCnt="3"/>
      <dgm:spPr>
        <a:blipFill rotWithShape="0">
          <a:blip xmlns:r="http://schemas.openxmlformats.org/officeDocument/2006/relationships" r:embed="rId1"/>
          <a:stretch>
            <a:fillRect/>
          </a:stretch>
        </a:blipFill>
      </dgm:spPr>
    </dgm:pt>
    <dgm:pt modelId="{3DB5F289-A8C3-40D5-8393-8636D9BFFD29}" type="pres">
      <dgm:prSet presAssocID="{A91F7A1B-DD1E-4B26-839C-2A5EF0A403AD}" presName="sibTrans" presStyleLbl="sibTrans2D1" presStyleIdx="0" presStyleCnt="0"/>
      <dgm:spPr/>
      <dgm:t>
        <a:bodyPr/>
        <a:lstStyle/>
        <a:p>
          <a:endParaRPr lang="en-US"/>
        </a:p>
      </dgm:t>
    </dgm:pt>
    <dgm:pt modelId="{0C509E44-86D3-42D8-94FF-9B9788BAB857}" type="pres">
      <dgm:prSet presAssocID="{5DD0A7D4-5781-4819-AF33-C5CE25A2D297}" presName="compNode" presStyleCnt="0"/>
      <dgm:spPr/>
    </dgm:pt>
    <dgm:pt modelId="{E4B0666F-2CF1-4C21-A251-46E6EBFF7C1D}" type="pres">
      <dgm:prSet presAssocID="{5DD0A7D4-5781-4819-AF33-C5CE25A2D297}" presName="node" presStyleLbl="node1" presStyleIdx="1" presStyleCnt="3" custLinFactNeighborX="-2328" custLinFactNeighborY="4475">
        <dgm:presLayoutVars>
          <dgm:bulletEnabled val="1"/>
        </dgm:presLayoutVars>
      </dgm:prSet>
      <dgm:spPr/>
      <dgm:t>
        <a:bodyPr/>
        <a:lstStyle/>
        <a:p>
          <a:endParaRPr lang="en-US"/>
        </a:p>
      </dgm:t>
    </dgm:pt>
    <dgm:pt modelId="{BBFA0B92-8C45-4EAA-A200-A78384D846A7}" type="pres">
      <dgm:prSet presAssocID="{5DD0A7D4-5781-4819-AF33-C5CE25A2D297}" presName="invisiNode" presStyleLbl="node1" presStyleIdx="1" presStyleCnt="3"/>
      <dgm:spPr/>
    </dgm:pt>
    <dgm:pt modelId="{BF646D7A-C7D0-4489-A68F-61F32B7DB0C6}" type="pres">
      <dgm:prSet presAssocID="{5DD0A7D4-5781-4819-AF33-C5CE25A2D297}" presName="imagNode" presStyleLbl="fgImgPlace1" presStyleIdx="1" presStyleCnt="3"/>
      <dgm:spPr>
        <a:blipFill rotWithShape="0">
          <a:blip xmlns:r="http://schemas.openxmlformats.org/officeDocument/2006/relationships" r:embed="rId2"/>
          <a:stretch>
            <a:fillRect/>
          </a:stretch>
        </a:blipFill>
      </dgm:spPr>
    </dgm:pt>
    <dgm:pt modelId="{CAAEED2F-AC44-4514-84C2-160FDC42F579}" type="pres">
      <dgm:prSet presAssocID="{FD53903F-8A86-4D24-917A-36748269F973}"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2" presStyleCnt="3">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2" presStyleCnt="3"/>
      <dgm:spPr/>
    </dgm:pt>
    <dgm:pt modelId="{41BC1ABA-1F87-4B1E-94EC-41724CD12655}" type="pres">
      <dgm:prSet presAssocID="{77AF15ED-F058-4A0B-B979-9880C6062DF0}" presName="imagNode" presStyleLbl="fgImgPlace1" presStyleIdx="2" presStyleCnt="3"/>
      <dgm:spPr>
        <a:blipFill rotWithShape="0">
          <a:blip xmlns:r="http://schemas.openxmlformats.org/officeDocument/2006/relationships" r:embed="rId3"/>
          <a:stretch>
            <a:fillRect/>
          </a:stretch>
        </a:blipFill>
      </dgm:spPr>
    </dgm:pt>
  </dgm:ptLst>
  <dgm:cxnLst>
    <dgm:cxn modelId="{9A40B199-C1E6-4AA6-9486-07915ED7CAE7}" srcId="{AA690160-D328-4B69-A035-90D3C82FA0A6}" destId="{476E4177-EF8D-419E-AB8A-93E66CC82482}" srcOrd="0" destOrd="0" parTransId="{50A25A56-CEA1-40EB-822C-18475EA4B47A}" sibTransId="{A91F7A1B-DD1E-4B26-839C-2A5EF0A403AD}"/>
    <dgm:cxn modelId="{A963CD6F-4D7A-4701-8A5E-5104E77C97CD}" type="presOf" srcId="{A91F7A1B-DD1E-4B26-839C-2A5EF0A403AD}" destId="{3DB5F289-A8C3-40D5-8393-8636D9BFFD29}" srcOrd="0" destOrd="0" presId="urn:microsoft.com/office/officeart/2005/8/layout/pList2"/>
    <dgm:cxn modelId="{EB50DC96-2DC4-4A47-9266-EC12A3DF3A5F}" type="presOf" srcId="{5DD0A7D4-5781-4819-AF33-C5CE25A2D297}" destId="{E4B0666F-2CF1-4C21-A251-46E6EBFF7C1D}" srcOrd="0" destOrd="0" presId="urn:microsoft.com/office/officeart/2005/8/layout/pList2"/>
    <dgm:cxn modelId="{7417CC53-98FE-43F4-BF56-8508FB7DA803}" srcId="{AA690160-D328-4B69-A035-90D3C82FA0A6}" destId="{5DD0A7D4-5781-4819-AF33-C5CE25A2D297}" srcOrd="1" destOrd="0" parTransId="{05B7C26E-C389-4346-849B-05526EF2C457}" sibTransId="{FD53903F-8A86-4D24-917A-36748269F973}"/>
    <dgm:cxn modelId="{2CBB4322-4AFD-4E52-A2CA-C90557ADE986}" type="presOf" srcId="{476E4177-EF8D-419E-AB8A-93E66CC82482}" destId="{2572025E-E8B8-4F94-94D0-DC22D7F762FB}" srcOrd="0" destOrd="0" presId="urn:microsoft.com/office/officeart/2005/8/layout/pList2"/>
    <dgm:cxn modelId="{CD3B69F4-72CF-49E2-8926-8FD63E771977}" srcId="{AA690160-D328-4B69-A035-90D3C82FA0A6}" destId="{77AF15ED-F058-4A0B-B979-9880C6062DF0}" srcOrd="2" destOrd="0" parTransId="{0DF2CDB2-0880-4047-8447-A17EAE7580E4}" sibTransId="{E3B236AA-E864-46E4-BC91-F2D73633FEA4}"/>
    <dgm:cxn modelId="{5F2DFB11-2AA5-424C-987E-D9036D38BEFA}" type="presOf" srcId="{FD53903F-8A86-4D24-917A-36748269F973}" destId="{CAAEED2F-AC44-4514-84C2-160FDC42F579}" srcOrd="0" destOrd="0" presId="urn:microsoft.com/office/officeart/2005/8/layout/pList2"/>
    <dgm:cxn modelId="{5D518B72-9249-499F-8061-AEE38D5895C8}" type="presOf" srcId="{77AF15ED-F058-4A0B-B979-9880C6062DF0}" destId="{5284ED54-4761-44DA-8086-D5FD397A1C95}" srcOrd="0" destOrd="0" presId="urn:microsoft.com/office/officeart/2005/8/layout/pList2"/>
    <dgm:cxn modelId="{93337B29-F33B-47F6-81CE-751071172D44}" type="presOf" srcId="{AA690160-D328-4B69-A035-90D3C82FA0A6}" destId="{9E4DC8AD-1AC7-4E53-B32C-25202AFDB195}" srcOrd="0" destOrd="0" presId="urn:microsoft.com/office/officeart/2005/8/layout/pList2"/>
    <dgm:cxn modelId="{02807532-3EDD-436E-A221-B62E702D5646}" type="presParOf" srcId="{9E4DC8AD-1AC7-4E53-B32C-25202AFDB195}" destId="{ACBF4AF3-FAB8-444C-81AB-52C89640E279}" srcOrd="0" destOrd="0" presId="urn:microsoft.com/office/officeart/2005/8/layout/pList2"/>
    <dgm:cxn modelId="{BA2E3182-4926-4365-BFE7-976775C2ABE4}" type="presParOf" srcId="{9E4DC8AD-1AC7-4E53-B32C-25202AFDB195}" destId="{78248EF9-FFBB-4EB0-94C4-16A1D0A1A170}" srcOrd="1" destOrd="0" presId="urn:microsoft.com/office/officeart/2005/8/layout/pList2"/>
    <dgm:cxn modelId="{DE059C7F-6CAD-4CD3-A290-ABCD7055C4F5}" type="presParOf" srcId="{78248EF9-FFBB-4EB0-94C4-16A1D0A1A170}" destId="{CC8831C0-DF59-484B-83B2-A708366B3EB6}" srcOrd="0" destOrd="0" presId="urn:microsoft.com/office/officeart/2005/8/layout/pList2"/>
    <dgm:cxn modelId="{0EB795AB-172A-4499-8F1F-B13C2E39F9D3}" type="presParOf" srcId="{CC8831C0-DF59-484B-83B2-A708366B3EB6}" destId="{2572025E-E8B8-4F94-94D0-DC22D7F762FB}" srcOrd="0" destOrd="0" presId="urn:microsoft.com/office/officeart/2005/8/layout/pList2"/>
    <dgm:cxn modelId="{FBF5EE54-8EFA-4E81-8B9B-8F7F0D980D02}" type="presParOf" srcId="{CC8831C0-DF59-484B-83B2-A708366B3EB6}" destId="{2E2B4276-DB06-4C66-80FF-919CDE10A5FE}" srcOrd="1" destOrd="0" presId="urn:microsoft.com/office/officeart/2005/8/layout/pList2"/>
    <dgm:cxn modelId="{E76D5213-2F6A-4A4D-A4F8-2D4301D597AE}" type="presParOf" srcId="{CC8831C0-DF59-484B-83B2-A708366B3EB6}" destId="{C43EB61A-2E04-409F-8F87-79F190ED3CE0}" srcOrd="2" destOrd="0" presId="urn:microsoft.com/office/officeart/2005/8/layout/pList2"/>
    <dgm:cxn modelId="{E3E95FE3-2D72-46AE-ADD8-BDF39FF195C1}" type="presParOf" srcId="{78248EF9-FFBB-4EB0-94C4-16A1D0A1A170}" destId="{3DB5F289-A8C3-40D5-8393-8636D9BFFD29}" srcOrd="1" destOrd="0" presId="urn:microsoft.com/office/officeart/2005/8/layout/pList2"/>
    <dgm:cxn modelId="{4A61DD72-6AA4-4C66-BDF9-F851119F276A}" type="presParOf" srcId="{78248EF9-FFBB-4EB0-94C4-16A1D0A1A170}" destId="{0C509E44-86D3-42D8-94FF-9B9788BAB857}" srcOrd="2" destOrd="0" presId="urn:microsoft.com/office/officeart/2005/8/layout/pList2"/>
    <dgm:cxn modelId="{BF463905-FEED-44FC-88E9-3AD93803E37E}" type="presParOf" srcId="{0C509E44-86D3-42D8-94FF-9B9788BAB857}" destId="{E4B0666F-2CF1-4C21-A251-46E6EBFF7C1D}" srcOrd="0" destOrd="0" presId="urn:microsoft.com/office/officeart/2005/8/layout/pList2"/>
    <dgm:cxn modelId="{B68F9DD1-B143-45B8-8383-A5858CF7AF76}" type="presParOf" srcId="{0C509E44-86D3-42D8-94FF-9B9788BAB857}" destId="{BBFA0B92-8C45-4EAA-A200-A78384D846A7}" srcOrd="1" destOrd="0" presId="urn:microsoft.com/office/officeart/2005/8/layout/pList2"/>
    <dgm:cxn modelId="{D6A4C7C0-02C9-4F87-9FED-57BE20C97515}" type="presParOf" srcId="{0C509E44-86D3-42D8-94FF-9B9788BAB857}" destId="{BF646D7A-C7D0-4489-A68F-61F32B7DB0C6}" srcOrd="2" destOrd="0" presId="urn:microsoft.com/office/officeart/2005/8/layout/pList2"/>
    <dgm:cxn modelId="{6715CD7B-B4CF-4250-822A-AD524F6EBD70}" type="presParOf" srcId="{78248EF9-FFBB-4EB0-94C4-16A1D0A1A170}" destId="{CAAEED2F-AC44-4514-84C2-160FDC42F579}" srcOrd="3" destOrd="0" presId="urn:microsoft.com/office/officeart/2005/8/layout/pList2"/>
    <dgm:cxn modelId="{C07DC757-0656-4091-8D9C-5B933DC5C58A}" type="presParOf" srcId="{78248EF9-FFBB-4EB0-94C4-16A1D0A1A170}" destId="{3617A269-0CD9-4948-9932-FA1AD12DE27E}" srcOrd="4" destOrd="0" presId="urn:microsoft.com/office/officeart/2005/8/layout/pList2"/>
    <dgm:cxn modelId="{7CFC425E-7089-44F3-A0A1-B1EB4BA6687E}" type="presParOf" srcId="{3617A269-0CD9-4948-9932-FA1AD12DE27E}" destId="{5284ED54-4761-44DA-8086-D5FD397A1C95}" srcOrd="0" destOrd="0" presId="urn:microsoft.com/office/officeart/2005/8/layout/pList2"/>
    <dgm:cxn modelId="{6BA99562-F269-4E29-ACA1-226ACC7DDB73}" type="presParOf" srcId="{3617A269-0CD9-4948-9932-FA1AD12DE27E}" destId="{9666B65F-B8AB-44AD-8F33-AF566667E781}" srcOrd="1" destOrd="0" presId="urn:microsoft.com/office/officeart/2005/8/layout/pList2"/>
    <dgm:cxn modelId="{35F9B2D4-D352-4A9A-AF51-DA9C4CF8D052}" type="presParOf" srcId="{3617A269-0CD9-4948-9932-FA1AD12DE27E}" destId="{41BC1ABA-1F87-4B1E-94EC-41724CD12655}" srcOrd="2" destOrd="0" presId="urn:microsoft.com/office/officeart/2005/8/layout/p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5CA3FB5-EC2E-4983-8D64-5D4723B0D339}" type="doc">
      <dgm:prSet loTypeId="urn:microsoft.com/office/officeart/2005/8/layout/chevron2" loCatId="list" qsTypeId="urn:microsoft.com/office/officeart/2005/8/quickstyle/3d3" qsCatId="3D" csTypeId="urn:microsoft.com/office/officeart/2005/8/colors/accent1_3" csCatId="accent1" phldr="1"/>
      <dgm:spPr/>
      <dgm:t>
        <a:bodyPr/>
        <a:lstStyle/>
        <a:p>
          <a:endParaRPr lang="en-US"/>
        </a:p>
      </dgm:t>
    </dgm:pt>
    <dgm:pt modelId="{AB0B83C5-FB89-4DEC-9039-9960545FAAFC}">
      <dgm:prSet phldrT="[Text]" custT="1"/>
      <dgm:spPr/>
      <dgm:t>
        <a:bodyPr lIns="0" tIns="548640" rIns="0" bIns="0" anchor="b" anchorCtr="0"/>
        <a:lstStyle/>
        <a:p>
          <a:r>
            <a:rPr lang="en-US" sz="2800" dirty="0" smtClean="0">
              <a:latin typeface="Franklin Gothic Medium Cond" pitchFamily="34" charset="0"/>
            </a:rPr>
            <a:t>LAR 91</a:t>
          </a:r>
          <a:endParaRPr lang="en-US" sz="2800" dirty="0">
            <a:latin typeface="Franklin Gothic Medium Cond" pitchFamily="34" charset="0"/>
          </a:endParaRPr>
        </a:p>
      </dgm:t>
    </dgm:pt>
    <dgm:pt modelId="{B58D2977-61F0-4289-9161-9B0B2599E20F}" type="parTrans" cxnId="{138FA0F0-3A8A-489D-8888-3468BC9B23C0}">
      <dgm:prSet/>
      <dgm:spPr/>
      <dgm:t>
        <a:bodyPr/>
        <a:lstStyle/>
        <a:p>
          <a:endParaRPr lang="en-US"/>
        </a:p>
      </dgm:t>
    </dgm:pt>
    <dgm:pt modelId="{0481E9B4-5897-4277-A3CD-9E8AC8BA9C21}" type="sibTrans" cxnId="{138FA0F0-3A8A-489D-8888-3468BC9B23C0}">
      <dgm:prSet/>
      <dgm:spPr/>
      <dgm:t>
        <a:bodyPr/>
        <a:lstStyle/>
        <a:p>
          <a:endParaRPr lang="en-US"/>
        </a:p>
      </dgm:t>
    </dgm:pt>
    <dgm:pt modelId="{C7AEF8A6-7FC5-4512-8214-026FBFB2096C}">
      <dgm:prSet phldrT="[Text]" custT="1"/>
      <dgm:spPr/>
      <dgm:t>
        <a:bodyPr/>
        <a:lstStyle/>
        <a:p>
          <a:r>
            <a:rPr lang="en-US" sz="2100" dirty="0" smtClean="0">
              <a:solidFill>
                <a:schemeClr val="accent1">
                  <a:lumMod val="75000"/>
                </a:schemeClr>
              </a:solidFill>
              <a:latin typeface="Arial" pitchFamily="34" charset="0"/>
              <a:cs typeface="Arial" pitchFamily="34" charset="0"/>
            </a:rPr>
            <a:t>Reglas de vuelo y operación general</a:t>
          </a:r>
          <a:endParaRPr lang="en-US" sz="2100" dirty="0">
            <a:solidFill>
              <a:schemeClr val="accent1">
                <a:lumMod val="75000"/>
              </a:schemeClr>
            </a:solidFill>
            <a:latin typeface="Arial" pitchFamily="34" charset="0"/>
            <a:cs typeface="Arial" pitchFamily="34" charset="0"/>
          </a:endParaRPr>
        </a:p>
      </dgm:t>
    </dgm:pt>
    <dgm:pt modelId="{35C80211-5C7B-4081-9B36-C805ED697AF2}" type="parTrans" cxnId="{A592710F-4E29-4D69-93A8-BEF7B5AD3521}">
      <dgm:prSet/>
      <dgm:spPr/>
      <dgm:t>
        <a:bodyPr/>
        <a:lstStyle/>
        <a:p>
          <a:endParaRPr lang="en-US"/>
        </a:p>
      </dgm:t>
    </dgm:pt>
    <dgm:pt modelId="{CF221CC4-5429-4D72-A579-08BD6747E6FA}" type="sibTrans" cxnId="{A592710F-4E29-4D69-93A8-BEF7B5AD3521}">
      <dgm:prSet/>
      <dgm:spPr/>
      <dgm:t>
        <a:bodyPr/>
        <a:lstStyle/>
        <a:p>
          <a:endParaRPr lang="en-US"/>
        </a:p>
      </dgm:t>
    </dgm:pt>
    <dgm:pt modelId="{A9218C68-2F7B-4994-92DA-0304A9956852}">
      <dgm:prSet phldrT="[Text]" custT="1"/>
      <dgm:spPr/>
      <dgm:t>
        <a:bodyPr lIns="0" tIns="548640" rIns="0" bIns="0" anchor="b" anchorCtr="0"/>
        <a:lstStyle/>
        <a:p>
          <a:r>
            <a:rPr lang="en-US" sz="2800" dirty="0" smtClean="0">
              <a:solidFill>
                <a:schemeClr val="accent1">
                  <a:lumMod val="50000"/>
                </a:schemeClr>
              </a:solidFill>
              <a:latin typeface="Arial" pitchFamily="34" charset="0"/>
              <a:cs typeface="Arial" pitchFamily="34" charset="0"/>
            </a:rPr>
            <a:t>LAR 119</a:t>
          </a:r>
          <a:endParaRPr lang="en-US" sz="2800" dirty="0">
            <a:solidFill>
              <a:schemeClr val="accent1">
                <a:lumMod val="50000"/>
              </a:schemeClr>
            </a:solidFill>
            <a:latin typeface="Arial" pitchFamily="34" charset="0"/>
            <a:cs typeface="Arial" pitchFamily="34" charset="0"/>
          </a:endParaRPr>
        </a:p>
      </dgm:t>
    </dgm:pt>
    <dgm:pt modelId="{834AB8F0-4A9A-4DB6-9A4D-69A35E4E9247}" type="parTrans" cxnId="{1AF362C0-86BD-4AAC-9AF9-B398702EE003}">
      <dgm:prSet/>
      <dgm:spPr/>
      <dgm:t>
        <a:bodyPr/>
        <a:lstStyle/>
        <a:p>
          <a:endParaRPr lang="en-US"/>
        </a:p>
      </dgm:t>
    </dgm:pt>
    <dgm:pt modelId="{F23F837F-FD21-4B4E-A5F8-3AD2C99B7E67}" type="sibTrans" cxnId="{1AF362C0-86BD-4AAC-9AF9-B398702EE003}">
      <dgm:prSet/>
      <dgm:spPr/>
      <dgm:t>
        <a:bodyPr/>
        <a:lstStyle/>
        <a:p>
          <a:endParaRPr lang="en-US"/>
        </a:p>
      </dgm:t>
    </dgm:pt>
    <dgm:pt modelId="{3DE8CA39-333E-4904-8E28-A954B17A6F6B}">
      <dgm:prSet phldrT="[Text]" custT="1"/>
      <dgm:spPr/>
      <dgm:t>
        <a:bodyPr/>
        <a:lstStyle/>
        <a:p>
          <a:r>
            <a:rPr lang="en-US" sz="2100" dirty="0" smtClean="0">
              <a:solidFill>
                <a:schemeClr val="accent1">
                  <a:lumMod val="75000"/>
                </a:schemeClr>
              </a:solidFill>
              <a:latin typeface="Arial" pitchFamily="34" charset="0"/>
              <a:cs typeface="Arial" pitchFamily="34" charset="0"/>
            </a:rPr>
            <a:t>Certificación de explotadores de servicios aéreos</a:t>
          </a:r>
          <a:endParaRPr lang="en-US" sz="2100" dirty="0">
            <a:solidFill>
              <a:schemeClr val="accent1">
                <a:lumMod val="75000"/>
              </a:schemeClr>
            </a:solidFill>
            <a:latin typeface="Arial" pitchFamily="34" charset="0"/>
            <a:cs typeface="Arial" pitchFamily="34" charset="0"/>
          </a:endParaRPr>
        </a:p>
      </dgm:t>
    </dgm:pt>
    <dgm:pt modelId="{38578C08-C05C-49F1-AE10-943C27F77570}" type="parTrans" cxnId="{C8FFD080-7186-4168-BCEE-F9CDA4818DF8}">
      <dgm:prSet/>
      <dgm:spPr/>
      <dgm:t>
        <a:bodyPr/>
        <a:lstStyle/>
        <a:p>
          <a:endParaRPr lang="en-US"/>
        </a:p>
      </dgm:t>
    </dgm:pt>
    <dgm:pt modelId="{102DA166-0408-435C-A1D0-3FF03B3446B8}" type="sibTrans" cxnId="{C8FFD080-7186-4168-BCEE-F9CDA4818DF8}">
      <dgm:prSet/>
      <dgm:spPr/>
      <dgm:t>
        <a:bodyPr/>
        <a:lstStyle/>
        <a:p>
          <a:endParaRPr lang="en-US"/>
        </a:p>
      </dgm:t>
    </dgm:pt>
    <dgm:pt modelId="{6008C808-7E0D-4A1F-A2C4-0DC113F5539E}" type="pres">
      <dgm:prSet presAssocID="{35CA3FB5-EC2E-4983-8D64-5D4723B0D339}" presName="linearFlow" presStyleCnt="0">
        <dgm:presLayoutVars>
          <dgm:dir/>
          <dgm:animLvl val="lvl"/>
          <dgm:resizeHandles val="exact"/>
        </dgm:presLayoutVars>
      </dgm:prSet>
      <dgm:spPr/>
      <dgm:t>
        <a:bodyPr/>
        <a:lstStyle/>
        <a:p>
          <a:endParaRPr lang="en-US"/>
        </a:p>
      </dgm:t>
    </dgm:pt>
    <dgm:pt modelId="{143F94E9-4A56-4501-9FCD-B723E34F41BD}" type="pres">
      <dgm:prSet presAssocID="{AB0B83C5-FB89-4DEC-9039-9960545FAAFC}" presName="composite" presStyleCnt="0"/>
      <dgm:spPr/>
      <dgm:t>
        <a:bodyPr/>
        <a:lstStyle/>
        <a:p>
          <a:endParaRPr lang="es-PE"/>
        </a:p>
      </dgm:t>
    </dgm:pt>
    <dgm:pt modelId="{62DFEF69-5570-4AAE-80E7-FD7F21FDEBD4}" type="pres">
      <dgm:prSet presAssocID="{AB0B83C5-FB89-4DEC-9039-9960545FAAFC}" presName="parentText" presStyleLbl="alignNode1" presStyleIdx="0" presStyleCnt="2">
        <dgm:presLayoutVars>
          <dgm:chMax val="1"/>
          <dgm:bulletEnabled val="1"/>
        </dgm:presLayoutVars>
      </dgm:prSet>
      <dgm:spPr/>
      <dgm:t>
        <a:bodyPr/>
        <a:lstStyle/>
        <a:p>
          <a:endParaRPr lang="en-US"/>
        </a:p>
      </dgm:t>
    </dgm:pt>
    <dgm:pt modelId="{501E39BD-DB5B-4377-B255-ABBFE5B487B8}" type="pres">
      <dgm:prSet presAssocID="{AB0B83C5-FB89-4DEC-9039-9960545FAAFC}" presName="descendantText" presStyleLbl="alignAcc1" presStyleIdx="0" presStyleCnt="2" custLinFactNeighborX="4823" custLinFactNeighborY="0">
        <dgm:presLayoutVars>
          <dgm:bulletEnabled val="1"/>
        </dgm:presLayoutVars>
      </dgm:prSet>
      <dgm:spPr/>
      <dgm:t>
        <a:bodyPr/>
        <a:lstStyle/>
        <a:p>
          <a:endParaRPr lang="en-US"/>
        </a:p>
      </dgm:t>
    </dgm:pt>
    <dgm:pt modelId="{214C1A79-E801-48B2-8792-56699C16751A}" type="pres">
      <dgm:prSet presAssocID="{0481E9B4-5897-4277-A3CD-9E8AC8BA9C21}" presName="sp" presStyleCnt="0"/>
      <dgm:spPr/>
      <dgm:t>
        <a:bodyPr/>
        <a:lstStyle/>
        <a:p>
          <a:endParaRPr lang="es-PE"/>
        </a:p>
      </dgm:t>
    </dgm:pt>
    <dgm:pt modelId="{85E796BB-9E69-441A-8B2C-7DC547B521E3}" type="pres">
      <dgm:prSet presAssocID="{A9218C68-2F7B-4994-92DA-0304A9956852}" presName="composite" presStyleCnt="0"/>
      <dgm:spPr/>
      <dgm:t>
        <a:bodyPr/>
        <a:lstStyle/>
        <a:p>
          <a:endParaRPr lang="es-PE"/>
        </a:p>
      </dgm:t>
    </dgm:pt>
    <dgm:pt modelId="{7C9E8A44-624E-4FF4-89DB-35C85D7D63A2}" type="pres">
      <dgm:prSet presAssocID="{A9218C68-2F7B-4994-92DA-0304A9956852}" presName="parentText" presStyleLbl="alignNode1" presStyleIdx="1" presStyleCnt="2">
        <dgm:presLayoutVars>
          <dgm:chMax val="1"/>
          <dgm:bulletEnabled val="1"/>
        </dgm:presLayoutVars>
      </dgm:prSet>
      <dgm:spPr/>
      <dgm:t>
        <a:bodyPr/>
        <a:lstStyle/>
        <a:p>
          <a:endParaRPr lang="en-US"/>
        </a:p>
      </dgm:t>
    </dgm:pt>
    <dgm:pt modelId="{BDCC0456-6034-485E-B8DA-4DC206B3E039}" type="pres">
      <dgm:prSet presAssocID="{A9218C68-2F7B-4994-92DA-0304A9956852}" presName="descendantText" presStyleLbl="alignAcc1" presStyleIdx="1" presStyleCnt="2" custLinFactNeighborX="4823" custLinFactNeighborY="0">
        <dgm:presLayoutVars>
          <dgm:bulletEnabled val="1"/>
        </dgm:presLayoutVars>
      </dgm:prSet>
      <dgm:spPr/>
      <dgm:t>
        <a:bodyPr/>
        <a:lstStyle/>
        <a:p>
          <a:endParaRPr lang="en-US"/>
        </a:p>
      </dgm:t>
    </dgm:pt>
  </dgm:ptLst>
  <dgm:cxnLst>
    <dgm:cxn modelId="{A592710F-4E29-4D69-93A8-BEF7B5AD3521}" srcId="{AB0B83C5-FB89-4DEC-9039-9960545FAAFC}" destId="{C7AEF8A6-7FC5-4512-8214-026FBFB2096C}" srcOrd="0" destOrd="0" parTransId="{35C80211-5C7B-4081-9B36-C805ED697AF2}" sibTransId="{CF221CC4-5429-4D72-A579-08BD6747E6FA}"/>
    <dgm:cxn modelId="{C8FFD080-7186-4168-BCEE-F9CDA4818DF8}" srcId="{A9218C68-2F7B-4994-92DA-0304A9956852}" destId="{3DE8CA39-333E-4904-8E28-A954B17A6F6B}" srcOrd="0" destOrd="0" parTransId="{38578C08-C05C-49F1-AE10-943C27F77570}" sibTransId="{102DA166-0408-435C-A1D0-3FF03B3446B8}"/>
    <dgm:cxn modelId="{D0C08343-3B4D-46C6-978A-27E8D11EC4BE}" type="presOf" srcId="{3DE8CA39-333E-4904-8E28-A954B17A6F6B}" destId="{BDCC0456-6034-485E-B8DA-4DC206B3E039}" srcOrd="0" destOrd="0" presId="urn:microsoft.com/office/officeart/2005/8/layout/chevron2"/>
    <dgm:cxn modelId="{B1055DF4-75D3-4204-A2CD-4F99B4475FC6}" type="presOf" srcId="{AB0B83C5-FB89-4DEC-9039-9960545FAAFC}" destId="{62DFEF69-5570-4AAE-80E7-FD7F21FDEBD4}" srcOrd="0" destOrd="0" presId="urn:microsoft.com/office/officeart/2005/8/layout/chevron2"/>
    <dgm:cxn modelId="{138FA0F0-3A8A-489D-8888-3468BC9B23C0}" srcId="{35CA3FB5-EC2E-4983-8D64-5D4723B0D339}" destId="{AB0B83C5-FB89-4DEC-9039-9960545FAAFC}" srcOrd="0" destOrd="0" parTransId="{B58D2977-61F0-4289-9161-9B0B2599E20F}" sibTransId="{0481E9B4-5897-4277-A3CD-9E8AC8BA9C21}"/>
    <dgm:cxn modelId="{48490B01-B728-4856-983B-E6912BF5900E}" type="presOf" srcId="{A9218C68-2F7B-4994-92DA-0304A9956852}" destId="{7C9E8A44-624E-4FF4-89DB-35C85D7D63A2}" srcOrd="0" destOrd="0" presId="urn:microsoft.com/office/officeart/2005/8/layout/chevron2"/>
    <dgm:cxn modelId="{14CC0EF1-5A14-4459-B9C7-D4F5F53B1995}" type="presOf" srcId="{35CA3FB5-EC2E-4983-8D64-5D4723B0D339}" destId="{6008C808-7E0D-4A1F-A2C4-0DC113F5539E}" srcOrd="0" destOrd="0" presId="urn:microsoft.com/office/officeart/2005/8/layout/chevron2"/>
    <dgm:cxn modelId="{1AF362C0-86BD-4AAC-9AF9-B398702EE003}" srcId="{35CA3FB5-EC2E-4983-8D64-5D4723B0D339}" destId="{A9218C68-2F7B-4994-92DA-0304A9956852}" srcOrd="1" destOrd="0" parTransId="{834AB8F0-4A9A-4DB6-9A4D-69A35E4E9247}" sibTransId="{F23F837F-FD21-4B4E-A5F8-3AD2C99B7E67}"/>
    <dgm:cxn modelId="{A6395F33-7996-4796-A243-46939281E2A1}" type="presOf" srcId="{C7AEF8A6-7FC5-4512-8214-026FBFB2096C}" destId="{501E39BD-DB5B-4377-B255-ABBFE5B487B8}" srcOrd="0" destOrd="0" presId="urn:microsoft.com/office/officeart/2005/8/layout/chevron2"/>
    <dgm:cxn modelId="{D9421459-9354-4CB3-BB38-B6C177E36B89}" type="presParOf" srcId="{6008C808-7E0D-4A1F-A2C4-0DC113F5539E}" destId="{143F94E9-4A56-4501-9FCD-B723E34F41BD}" srcOrd="0" destOrd="0" presId="urn:microsoft.com/office/officeart/2005/8/layout/chevron2"/>
    <dgm:cxn modelId="{1BC65A6B-7F6D-4889-90B3-29F59F9DFDCD}" type="presParOf" srcId="{143F94E9-4A56-4501-9FCD-B723E34F41BD}" destId="{62DFEF69-5570-4AAE-80E7-FD7F21FDEBD4}" srcOrd="0" destOrd="0" presId="urn:microsoft.com/office/officeart/2005/8/layout/chevron2"/>
    <dgm:cxn modelId="{B299A8EC-4BE0-4CDC-9850-368339B2F9C6}" type="presParOf" srcId="{143F94E9-4A56-4501-9FCD-B723E34F41BD}" destId="{501E39BD-DB5B-4377-B255-ABBFE5B487B8}" srcOrd="1" destOrd="0" presId="urn:microsoft.com/office/officeart/2005/8/layout/chevron2"/>
    <dgm:cxn modelId="{0007E6BA-13EB-44EF-9758-42582DEC0A0B}" type="presParOf" srcId="{6008C808-7E0D-4A1F-A2C4-0DC113F5539E}" destId="{214C1A79-E801-48B2-8792-56699C16751A}" srcOrd="1" destOrd="0" presId="urn:microsoft.com/office/officeart/2005/8/layout/chevron2"/>
    <dgm:cxn modelId="{EDCE6028-FD44-4EDA-8CC7-CACA34CDB18A}" type="presParOf" srcId="{6008C808-7E0D-4A1F-A2C4-0DC113F5539E}" destId="{85E796BB-9E69-441A-8B2C-7DC547B521E3}" srcOrd="2" destOrd="0" presId="urn:microsoft.com/office/officeart/2005/8/layout/chevron2"/>
    <dgm:cxn modelId="{38A8E525-F3E6-4188-9614-2AF3C3ADBEB3}" type="presParOf" srcId="{85E796BB-9E69-441A-8B2C-7DC547B521E3}" destId="{7C9E8A44-624E-4FF4-89DB-35C85D7D63A2}" srcOrd="0" destOrd="0" presId="urn:microsoft.com/office/officeart/2005/8/layout/chevron2"/>
    <dgm:cxn modelId="{479F7651-B3D4-438C-8889-72FDBA91A63A}" type="presParOf" srcId="{85E796BB-9E69-441A-8B2C-7DC547B521E3}" destId="{BDCC0456-6034-485E-B8DA-4DC206B3E039}"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5CA3FB5-EC2E-4983-8D64-5D4723B0D339}" type="doc">
      <dgm:prSet loTypeId="urn:microsoft.com/office/officeart/2005/8/layout/chevron2" loCatId="list" qsTypeId="urn:microsoft.com/office/officeart/2005/8/quickstyle/3d3" qsCatId="3D" csTypeId="urn:microsoft.com/office/officeart/2005/8/colors/accent1_3" csCatId="accent1" phldr="1"/>
      <dgm:spPr/>
      <dgm:t>
        <a:bodyPr/>
        <a:lstStyle/>
        <a:p>
          <a:endParaRPr lang="en-US"/>
        </a:p>
      </dgm:t>
    </dgm:pt>
    <dgm:pt modelId="{AB0B83C5-FB89-4DEC-9039-9960545FAAFC}">
      <dgm:prSet phldrT="[Text]" custT="1"/>
      <dgm:spPr/>
      <dgm:t>
        <a:bodyPr lIns="0" tIns="548640" rIns="0" bIns="0" anchor="b" anchorCtr="0"/>
        <a:lstStyle/>
        <a:p>
          <a:r>
            <a:rPr lang="en-US" sz="2800" dirty="0" smtClean="0">
              <a:latin typeface="Franklin Gothic Medium Cond" pitchFamily="34" charset="0"/>
            </a:rPr>
            <a:t>LAR 121</a:t>
          </a:r>
          <a:endParaRPr lang="en-US" sz="2800" dirty="0">
            <a:latin typeface="Franklin Gothic Medium Cond" pitchFamily="34" charset="0"/>
          </a:endParaRPr>
        </a:p>
      </dgm:t>
    </dgm:pt>
    <dgm:pt modelId="{B58D2977-61F0-4289-9161-9B0B2599E20F}" type="parTrans" cxnId="{138FA0F0-3A8A-489D-8888-3468BC9B23C0}">
      <dgm:prSet/>
      <dgm:spPr/>
      <dgm:t>
        <a:bodyPr/>
        <a:lstStyle/>
        <a:p>
          <a:endParaRPr lang="en-US"/>
        </a:p>
      </dgm:t>
    </dgm:pt>
    <dgm:pt modelId="{0481E9B4-5897-4277-A3CD-9E8AC8BA9C21}" type="sibTrans" cxnId="{138FA0F0-3A8A-489D-8888-3468BC9B23C0}">
      <dgm:prSet/>
      <dgm:spPr/>
      <dgm:t>
        <a:bodyPr/>
        <a:lstStyle/>
        <a:p>
          <a:endParaRPr lang="en-US"/>
        </a:p>
      </dgm:t>
    </dgm:pt>
    <dgm:pt modelId="{C7AEF8A6-7FC5-4512-8214-026FBFB2096C}">
      <dgm:prSet phldrT="[Text]" custT="1"/>
      <dgm:spPr/>
      <dgm:t>
        <a:bodyPr/>
        <a:lstStyle/>
        <a:p>
          <a:endParaRPr lang="en-US" sz="2100" dirty="0">
            <a:latin typeface="Arial" pitchFamily="34" charset="0"/>
            <a:cs typeface="Arial" pitchFamily="34" charset="0"/>
          </a:endParaRPr>
        </a:p>
      </dgm:t>
    </dgm:pt>
    <dgm:pt modelId="{35C80211-5C7B-4081-9B36-C805ED697AF2}" type="parTrans" cxnId="{A592710F-4E29-4D69-93A8-BEF7B5AD3521}">
      <dgm:prSet/>
      <dgm:spPr/>
      <dgm:t>
        <a:bodyPr/>
        <a:lstStyle/>
        <a:p>
          <a:endParaRPr lang="en-US"/>
        </a:p>
      </dgm:t>
    </dgm:pt>
    <dgm:pt modelId="{CF221CC4-5429-4D72-A579-08BD6747E6FA}" type="sibTrans" cxnId="{A592710F-4E29-4D69-93A8-BEF7B5AD3521}">
      <dgm:prSet/>
      <dgm:spPr/>
      <dgm:t>
        <a:bodyPr/>
        <a:lstStyle/>
        <a:p>
          <a:endParaRPr lang="en-US"/>
        </a:p>
      </dgm:t>
    </dgm:pt>
    <dgm:pt modelId="{A9218C68-2F7B-4994-92DA-0304A9956852}">
      <dgm:prSet phldrT="[Text]" custT="1"/>
      <dgm:spPr/>
      <dgm:t>
        <a:bodyPr lIns="0" tIns="548640" rIns="0" bIns="0" anchor="b" anchorCtr="0"/>
        <a:lstStyle/>
        <a:p>
          <a:r>
            <a:rPr lang="en-US" sz="2800" dirty="0" smtClean="0">
              <a:solidFill>
                <a:schemeClr val="accent1">
                  <a:lumMod val="50000"/>
                </a:schemeClr>
              </a:solidFill>
              <a:latin typeface="Arial" pitchFamily="34" charset="0"/>
              <a:cs typeface="Arial" pitchFamily="34" charset="0"/>
            </a:rPr>
            <a:t>LAR 135</a:t>
          </a:r>
          <a:endParaRPr lang="en-US" sz="2800" dirty="0">
            <a:solidFill>
              <a:schemeClr val="accent1">
                <a:lumMod val="50000"/>
              </a:schemeClr>
            </a:solidFill>
            <a:latin typeface="Arial" pitchFamily="34" charset="0"/>
            <a:cs typeface="Arial" pitchFamily="34" charset="0"/>
          </a:endParaRPr>
        </a:p>
      </dgm:t>
    </dgm:pt>
    <dgm:pt modelId="{834AB8F0-4A9A-4DB6-9A4D-69A35E4E9247}" type="parTrans" cxnId="{1AF362C0-86BD-4AAC-9AF9-B398702EE003}">
      <dgm:prSet/>
      <dgm:spPr/>
      <dgm:t>
        <a:bodyPr/>
        <a:lstStyle/>
        <a:p>
          <a:endParaRPr lang="en-US"/>
        </a:p>
      </dgm:t>
    </dgm:pt>
    <dgm:pt modelId="{F23F837F-FD21-4B4E-A5F8-3AD2C99B7E67}" type="sibTrans" cxnId="{1AF362C0-86BD-4AAC-9AF9-B398702EE003}">
      <dgm:prSet/>
      <dgm:spPr/>
      <dgm:t>
        <a:bodyPr/>
        <a:lstStyle/>
        <a:p>
          <a:endParaRPr lang="en-US"/>
        </a:p>
      </dgm:t>
    </dgm:pt>
    <dgm:pt modelId="{3DE8CA39-333E-4904-8E28-A954B17A6F6B}">
      <dgm:prSet phldrT="[Text]" custT="1"/>
      <dgm:spPr/>
      <dgm:t>
        <a:bodyPr/>
        <a:lstStyle/>
        <a:p>
          <a:r>
            <a:rPr lang="en-US" sz="1800" b="1" dirty="0" smtClean="0">
              <a:solidFill>
                <a:schemeClr val="accent1">
                  <a:lumMod val="75000"/>
                </a:schemeClr>
              </a:solidFill>
              <a:latin typeface="Arial" pitchFamily="34" charset="0"/>
              <a:cs typeface="Arial" pitchFamily="34" charset="0"/>
            </a:rPr>
            <a:t>Requisitos de operación: Operaciones domésticas e internacionales regulares y no regulares.</a:t>
          </a:r>
          <a:endParaRPr lang="en-US" sz="1800" b="1" dirty="0">
            <a:solidFill>
              <a:schemeClr val="accent1">
                <a:lumMod val="75000"/>
              </a:schemeClr>
            </a:solidFill>
            <a:latin typeface="Arial" pitchFamily="34" charset="0"/>
            <a:cs typeface="Arial" pitchFamily="34" charset="0"/>
          </a:endParaRPr>
        </a:p>
      </dgm:t>
    </dgm:pt>
    <dgm:pt modelId="{38578C08-C05C-49F1-AE10-943C27F77570}" type="parTrans" cxnId="{C8FFD080-7186-4168-BCEE-F9CDA4818DF8}">
      <dgm:prSet/>
      <dgm:spPr/>
      <dgm:t>
        <a:bodyPr/>
        <a:lstStyle/>
        <a:p>
          <a:endParaRPr lang="en-US"/>
        </a:p>
      </dgm:t>
    </dgm:pt>
    <dgm:pt modelId="{102DA166-0408-435C-A1D0-3FF03B3446B8}" type="sibTrans" cxnId="{C8FFD080-7186-4168-BCEE-F9CDA4818DF8}">
      <dgm:prSet/>
      <dgm:spPr/>
      <dgm:t>
        <a:bodyPr/>
        <a:lstStyle/>
        <a:p>
          <a:endParaRPr lang="en-US"/>
        </a:p>
      </dgm:t>
    </dgm:pt>
    <dgm:pt modelId="{A7003CF1-531E-4813-9F34-4AEB61155E86}">
      <dgm:prSet custT="1"/>
      <dgm:spPr/>
      <dgm:t>
        <a:bodyPr/>
        <a:lstStyle/>
        <a:p>
          <a:r>
            <a:rPr lang="es-BO" sz="1800" b="1" dirty="0" smtClean="0">
              <a:solidFill>
                <a:schemeClr val="accent1">
                  <a:lumMod val="75000"/>
                </a:schemeClr>
              </a:solidFill>
              <a:latin typeface="Arial" pitchFamily="34" charset="0"/>
              <a:cs typeface="Arial" pitchFamily="34" charset="0"/>
            </a:rPr>
            <a:t>Requisitos de operación: Operaciones domésticas e internacionales regulares y no regulares.</a:t>
          </a:r>
          <a:endParaRPr lang="es-PE" sz="1800" b="1" dirty="0">
            <a:solidFill>
              <a:schemeClr val="accent1">
                <a:lumMod val="75000"/>
              </a:schemeClr>
            </a:solidFill>
            <a:latin typeface="Arial" pitchFamily="34" charset="0"/>
            <a:cs typeface="Arial" pitchFamily="34" charset="0"/>
          </a:endParaRPr>
        </a:p>
      </dgm:t>
    </dgm:pt>
    <dgm:pt modelId="{CFBCB3CC-B8DC-4AC4-9FAD-7447DB09346C}" type="parTrans" cxnId="{50B799CB-6731-45BD-9616-A2020ECAA28A}">
      <dgm:prSet/>
      <dgm:spPr/>
      <dgm:t>
        <a:bodyPr/>
        <a:lstStyle/>
        <a:p>
          <a:endParaRPr lang="es-PE"/>
        </a:p>
      </dgm:t>
    </dgm:pt>
    <dgm:pt modelId="{F47985D2-7808-4964-9AA1-0F531E33E884}" type="sibTrans" cxnId="{50B799CB-6731-45BD-9616-A2020ECAA28A}">
      <dgm:prSet/>
      <dgm:spPr/>
      <dgm:t>
        <a:bodyPr/>
        <a:lstStyle/>
        <a:p>
          <a:endParaRPr lang="es-PE"/>
        </a:p>
      </dgm:t>
    </dgm:pt>
    <dgm:pt modelId="{75F52007-C8CD-4E8B-8526-87B30B3A6241}">
      <dgm:prSet custT="1"/>
      <dgm:spPr/>
      <dgm:t>
        <a:bodyPr/>
        <a:lstStyle/>
        <a:p>
          <a:endParaRPr lang="es-PE" sz="2400" dirty="0">
            <a:solidFill>
              <a:schemeClr val="accent1">
                <a:lumMod val="75000"/>
              </a:schemeClr>
            </a:solidFill>
          </a:endParaRPr>
        </a:p>
      </dgm:t>
    </dgm:pt>
    <dgm:pt modelId="{A2A4FD58-547B-40E3-BE0F-C89C9733D071}" type="parTrans" cxnId="{A2577447-7473-46EC-92AC-F2EC355C485E}">
      <dgm:prSet/>
      <dgm:spPr/>
      <dgm:t>
        <a:bodyPr/>
        <a:lstStyle/>
        <a:p>
          <a:endParaRPr lang="es-PE"/>
        </a:p>
      </dgm:t>
    </dgm:pt>
    <dgm:pt modelId="{8F2EB445-5A1C-46B4-97A5-D7049F4B9AEC}" type="sibTrans" cxnId="{A2577447-7473-46EC-92AC-F2EC355C485E}">
      <dgm:prSet/>
      <dgm:spPr/>
      <dgm:t>
        <a:bodyPr/>
        <a:lstStyle/>
        <a:p>
          <a:endParaRPr lang="es-PE"/>
        </a:p>
      </dgm:t>
    </dgm:pt>
    <dgm:pt modelId="{062BF2BF-D746-4070-AC54-AF4A5B0E8E2C}">
      <dgm:prSet custT="1"/>
      <dgm:spPr/>
      <dgm:t>
        <a:bodyPr/>
        <a:lstStyle/>
        <a:p>
          <a:r>
            <a:rPr lang="es-MX" sz="1400" b="1" dirty="0" smtClean="0"/>
            <a:t> </a:t>
          </a:r>
          <a:r>
            <a:rPr lang="es-MX" sz="1600" b="1" dirty="0" smtClean="0"/>
            <a:t>Aplica a aviones de más de 19 asientos de pasajeros o de más de  5 700 kg de peso (masa) máximo certificado de despegue (MCTW) y a todos los turborreactores que se utilizan en operaciones regulares</a:t>
          </a:r>
          <a:endParaRPr lang="es-PE" sz="1600" b="1" dirty="0">
            <a:solidFill>
              <a:schemeClr val="accent1">
                <a:lumMod val="75000"/>
              </a:schemeClr>
            </a:solidFill>
            <a:latin typeface="Arial" pitchFamily="34" charset="0"/>
            <a:cs typeface="Arial" pitchFamily="34" charset="0"/>
          </a:endParaRPr>
        </a:p>
      </dgm:t>
    </dgm:pt>
    <dgm:pt modelId="{4841F64F-E674-4730-B823-741828C97578}" type="parTrans" cxnId="{C12052A5-DAD7-4FA9-82C0-F62521EDCA36}">
      <dgm:prSet/>
      <dgm:spPr/>
      <dgm:t>
        <a:bodyPr/>
        <a:lstStyle/>
        <a:p>
          <a:endParaRPr lang="es-PE"/>
        </a:p>
      </dgm:t>
    </dgm:pt>
    <dgm:pt modelId="{E6C628AF-1C1C-4F08-927F-3FCBA4387C45}" type="sibTrans" cxnId="{C12052A5-DAD7-4FA9-82C0-F62521EDCA36}">
      <dgm:prSet/>
      <dgm:spPr/>
      <dgm:t>
        <a:bodyPr/>
        <a:lstStyle/>
        <a:p>
          <a:endParaRPr lang="es-PE"/>
        </a:p>
      </dgm:t>
    </dgm:pt>
    <dgm:pt modelId="{BA1BCC09-A245-45C3-B4C3-C94977378ACA}">
      <dgm:prSet phldrT="[Text]" custT="1"/>
      <dgm:spPr/>
      <dgm:t>
        <a:bodyPr/>
        <a:lstStyle/>
        <a:p>
          <a:r>
            <a:rPr lang="es-MX" sz="1600" b="1" dirty="0" smtClean="0"/>
            <a:t>Aplica a aviones hasta 19 asientos de pasajeros o de hasta 5 700 kg de peso (masa) máximo certificado de despegue (MCTW).</a:t>
          </a:r>
          <a:endParaRPr lang="en-US" sz="1600" b="1" dirty="0">
            <a:solidFill>
              <a:schemeClr val="accent1">
                <a:lumMod val="75000"/>
              </a:schemeClr>
            </a:solidFill>
            <a:latin typeface="Arial" pitchFamily="34" charset="0"/>
            <a:cs typeface="Arial" pitchFamily="34" charset="0"/>
          </a:endParaRPr>
        </a:p>
      </dgm:t>
    </dgm:pt>
    <dgm:pt modelId="{304416F3-215A-4FC4-A45C-D7CBE1AE7080}" type="parTrans" cxnId="{851126F7-7227-4E7E-BFD9-F59126E2D0EC}">
      <dgm:prSet/>
      <dgm:spPr/>
      <dgm:t>
        <a:bodyPr/>
        <a:lstStyle/>
        <a:p>
          <a:endParaRPr lang="es-PE"/>
        </a:p>
      </dgm:t>
    </dgm:pt>
    <dgm:pt modelId="{883B2A2A-5BA9-465E-AA57-42455727D5D4}" type="sibTrans" cxnId="{851126F7-7227-4E7E-BFD9-F59126E2D0EC}">
      <dgm:prSet/>
      <dgm:spPr/>
      <dgm:t>
        <a:bodyPr/>
        <a:lstStyle/>
        <a:p>
          <a:endParaRPr lang="es-PE"/>
        </a:p>
      </dgm:t>
    </dgm:pt>
    <dgm:pt modelId="{6008C808-7E0D-4A1F-A2C4-0DC113F5539E}" type="pres">
      <dgm:prSet presAssocID="{35CA3FB5-EC2E-4983-8D64-5D4723B0D339}" presName="linearFlow" presStyleCnt="0">
        <dgm:presLayoutVars>
          <dgm:dir/>
          <dgm:animLvl val="lvl"/>
          <dgm:resizeHandles val="exact"/>
        </dgm:presLayoutVars>
      </dgm:prSet>
      <dgm:spPr/>
      <dgm:t>
        <a:bodyPr/>
        <a:lstStyle/>
        <a:p>
          <a:endParaRPr lang="en-US"/>
        </a:p>
      </dgm:t>
    </dgm:pt>
    <dgm:pt modelId="{143F94E9-4A56-4501-9FCD-B723E34F41BD}" type="pres">
      <dgm:prSet presAssocID="{AB0B83C5-FB89-4DEC-9039-9960545FAAFC}" presName="composite" presStyleCnt="0"/>
      <dgm:spPr/>
      <dgm:t>
        <a:bodyPr/>
        <a:lstStyle/>
        <a:p>
          <a:endParaRPr lang="es-PE"/>
        </a:p>
      </dgm:t>
    </dgm:pt>
    <dgm:pt modelId="{62DFEF69-5570-4AAE-80E7-FD7F21FDEBD4}" type="pres">
      <dgm:prSet presAssocID="{AB0B83C5-FB89-4DEC-9039-9960545FAAFC}" presName="parentText" presStyleLbl="alignNode1" presStyleIdx="0" presStyleCnt="2">
        <dgm:presLayoutVars>
          <dgm:chMax val="1"/>
          <dgm:bulletEnabled val="1"/>
        </dgm:presLayoutVars>
      </dgm:prSet>
      <dgm:spPr/>
      <dgm:t>
        <a:bodyPr/>
        <a:lstStyle/>
        <a:p>
          <a:endParaRPr lang="en-US"/>
        </a:p>
      </dgm:t>
    </dgm:pt>
    <dgm:pt modelId="{501E39BD-DB5B-4377-B255-ABBFE5B487B8}" type="pres">
      <dgm:prSet presAssocID="{AB0B83C5-FB89-4DEC-9039-9960545FAAFC}" presName="descendantText" presStyleLbl="alignAcc1" presStyleIdx="0" presStyleCnt="2" custLinFactNeighborX="4823" custLinFactNeighborY="0">
        <dgm:presLayoutVars>
          <dgm:bulletEnabled val="1"/>
        </dgm:presLayoutVars>
      </dgm:prSet>
      <dgm:spPr/>
      <dgm:t>
        <a:bodyPr/>
        <a:lstStyle/>
        <a:p>
          <a:endParaRPr lang="en-US"/>
        </a:p>
      </dgm:t>
    </dgm:pt>
    <dgm:pt modelId="{214C1A79-E801-48B2-8792-56699C16751A}" type="pres">
      <dgm:prSet presAssocID="{0481E9B4-5897-4277-A3CD-9E8AC8BA9C21}" presName="sp" presStyleCnt="0"/>
      <dgm:spPr/>
      <dgm:t>
        <a:bodyPr/>
        <a:lstStyle/>
        <a:p>
          <a:endParaRPr lang="es-PE"/>
        </a:p>
      </dgm:t>
    </dgm:pt>
    <dgm:pt modelId="{85E796BB-9E69-441A-8B2C-7DC547B521E3}" type="pres">
      <dgm:prSet presAssocID="{A9218C68-2F7B-4994-92DA-0304A9956852}" presName="composite" presStyleCnt="0"/>
      <dgm:spPr/>
      <dgm:t>
        <a:bodyPr/>
        <a:lstStyle/>
        <a:p>
          <a:endParaRPr lang="es-PE"/>
        </a:p>
      </dgm:t>
    </dgm:pt>
    <dgm:pt modelId="{7C9E8A44-624E-4FF4-89DB-35C85D7D63A2}" type="pres">
      <dgm:prSet presAssocID="{A9218C68-2F7B-4994-92DA-0304A9956852}" presName="parentText" presStyleLbl="alignNode1" presStyleIdx="1" presStyleCnt="2">
        <dgm:presLayoutVars>
          <dgm:chMax val="1"/>
          <dgm:bulletEnabled val="1"/>
        </dgm:presLayoutVars>
      </dgm:prSet>
      <dgm:spPr/>
      <dgm:t>
        <a:bodyPr/>
        <a:lstStyle/>
        <a:p>
          <a:endParaRPr lang="en-US"/>
        </a:p>
      </dgm:t>
    </dgm:pt>
    <dgm:pt modelId="{BDCC0456-6034-485E-B8DA-4DC206B3E039}" type="pres">
      <dgm:prSet presAssocID="{A9218C68-2F7B-4994-92DA-0304A9956852}" presName="descendantText" presStyleLbl="alignAcc1" presStyleIdx="1" presStyleCnt="2" custLinFactNeighborX="4823" custLinFactNeighborY="0">
        <dgm:presLayoutVars>
          <dgm:bulletEnabled val="1"/>
        </dgm:presLayoutVars>
      </dgm:prSet>
      <dgm:spPr/>
      <dgm:t>
        <a:bodyPr/>
        <a:lstStyle/>
        <a:p>
          <a:endParaRPr lang="en-US"/>
        </a:p>
      </dgm:t>
    </dgm:pt>
  </dgm:ptLst>
  <dgm:cxnLst>
    <dgm:cxn modelId="{0EC7A0E2-0A43-4C99-81D4-73ECE89F00CD}" type="presOf" srcId="{3DE8CA39-333E-4904-8E28-A954B17A6F6B}" destId="{BDCC0456-6034-485E-B8DA-4DC206B3E039}" srcOrd="0" destOrd="0" presId="urn:microsoft.com/office/officeart/2005/8/layout/chevron2"/>
    <dgm:cxn modelId="{226240AA-2666-4B61-A4A0-67D32820E148}" type="presOf" srcId="{35CA3FB5-EC2E-4983-8D64-5D4723B0D339}" destId="{6008C808-7E0D-4A1F-A2C4-0DC113F5539E}" srcOrd="0" destOrd="0" presId="urn:microsoft.com/office/officeart/2005/8/layout/chevron2"/>
    <dgm:cxn modelId="{A592710F-4E29-4D69-93A8-BEF7B5AD3521}" srcId="{AB0B83C5-FB89-4DEC-9039-9960545FAAFC}" destId="{C7AEF8A6-7FC5-4512-8214-026FBFB2096C}" srcOrd="0" destOrd="0" parTransId="{35C80211-5C7B-4081-9B36-C805ED697AF2}" sibTransId="{CF221CC4-5429-4D72-A579-08BD6747E6FA}"/>
    <dgm:cxn modelId="{C8FFD080-7186-4168-BCEE-F9CDA4818DF8}" srcId="{A9218C68-2F7B-4994-92DA-0304A9956852}" destId="{3DE8CA39-333E-4904-8E28-A954B17A6F6B}" srcOrd="0" destOrd="0" parTransId="{38578C08-C05C-49F1-AE10-943C27F77570}" sibTransId="{102DA166-0408-435C-A1D0-3FF03B3446B8}"/>
    <dgm:cxn modelId="{1BC83C0B-0BED-4FA3-B3D1-AEAD5E94AA24}" type="presOf" srcId="{BA1BCC09-A245-45C3-B4C3-C94977378ACA}" destId="{BDCC0456-6034-485E-B8DA-4DC206B3E039}" srcOrd="0" destOrd="1" presId="urn:microsoft.com/office/officeart/2005/8/layout/chevron2"/>
    <dgm:cxn modelId="{50B799CB-6731-45BD-9616-A2020ECAA28A}" srcId="{AB0B83C5-FB89-4DEC-9039-9960545FAAFC}" destId="{A7003CF1-531E-4813-9F34-4AEB61155E86}" srcOrd="1" destOrd="0" parTransId="{CFBCB3CC-B8DC-4AC4-9FAD-7447DB09346C}" sibTransId="{F47985D2-7808-4964-9AA1-0F531E33E884}"/>
    <dgm:cxn modelId="{1C4BCD65-FBB5-4649-AFF2-569C9056BB2F}" type="presOf" srcId="{C7AEF8A6-7FC5-4512-8214-026FBFB2096C}" destId="{501E39BD-DB5B-4377-B255-ABBFE5B487B8}" srcOrd="0" destOrd="0" presId="urn:microsoft.com/office/officeart/2005/8/layout/chevron2"/>
    <dgm:cxn modelId="{A2577447-7473-46EC-92AC-F2EC355C485E}" srcId="{AB0B83C5-FB89-4DEC-9039-9960545FAAFC}" destId="{75F52007-C8CD-4E8B-8526-87B30B3A6241}" srcOrd="3" destOrd="0" parTransId="{A2A4FD58-547B-40E3-BE0F-C89C9733D071}" sibTransId="{8F2EB445-5A1C-46B4-97A5-D7049F4B9AEC}"/>
    <dgm:cxn modelId="{851126F7-7227-4E7E-BFD9-F59126E2D0EC}" srcId="{A9218C68-2F7B-4994-92DA-0304A9956852}" destId="{BA1BCC09-A245-45C3-B4C3-C94977378ACA}" srcOrd="1" destOrd="0" parTransId="{304416F3-215A-4FC4-A45C-D7CBE1AE7080}" sibTransId="{883B2A2A-5BA9-465E-AA57-42455727D5D4}"/>
    <dgm:cxn modelId="{03352046-BDC0-4A56-8600-6CB28B832679}" type="presOf" srcId="{AB0B83C5-FB89-4DEC-9039-9960545FAAFC}" destId="{62DFEF69-5570-4AAE-80E7-FD7F21FDEBD4}" srcOrd="0" destOrd="0" presId="urn:microsoft.com/office/officeart/2005/8/layout/chevron2"/>
    <dgm:cxn modelId="{964430AD-D5CD-4AD3-BE54-E4332A10A261}" type="presOf" srcId="{A7003CF1-531E-4813-9F34-4AEB61155E86}" destId="{501E39BD-DB5B-4377-B255-ABBFE5B487B8}" srcOrd="0" destOrd="1" presId="urn:microsoft.com/office/officeart/2005/8/layout/chevron2"/>
    <dgm:cxn modelId="{138FA0F0-3A8A-489D-8888-3468BC9B23C0}" srcId="{35CA3FB5-EC2E-4983-8D64-5D4723B0D339}" destId="{AB0B83C5-FB89-4DEC-9039-9960545FAAFC}" srcOrd="0" destOrd="0" parTransId="{B58D2977-61F0-4289-9161-9B0B2599E20F}" sibTransId="{0481E9B4-5897-4277-A3CD-9E8AC8BA9C21}"/>
    <dgm:cxn modelId="{1AF362C0-86BD-4AAC-9AF9-B398702EE003}" srcId="{35CA3FB5-EC2E-4983-8D64-5D4723B0D339}" destId="{A9218C68-2F7B-4994-92DA-0304A9956852}" srcOrd="1" destOrd="0" parTransId="{834AB8F0-4A9A-4DB6-9A4D-69A35E4E9247}" sibTransId="{F23F837F-FD21-4B4E-A5F8-3AD2C99B7E67}"/>
    <dgm:cxn modelId="{DDFBB85F-91F3-475C-B653-7DAADB447654}" type="presOf" srcId="{A9218C68-2F7B-4994-92DA-0304A9956852}" destId="{7C9E8A44-624E-4FF4-89DB-35C85D7D63A2}" srcOrd="0" destOrd="0" presId="urn:microsoft.com/office/officeart/2005/8/layout/chevron2"/>
    <dgm:cxn modelId="{A478886C-E364-4EC9-9F3A-B92A55AB0ED5}" type="presOf" srcId="{062BF2BF-D746-4070-AC54-AF4A5B0E8E2C}" destId="{501E39BD-DB5B-4377-B255-ABBFE5B487B8}" srcOrd="0" destOrd="2" presId="urn:microsoft.com/office/officeart/2005/8/layout/chevron2"/>
    <dgm:cxn modelId="{C12052A5-DAD7-4FA9-82C0-F62521EDCA36}" srcId="{AB0B83C5-FB89-4DEC-9039-9960545FAAFC}" destId="{062BF2BF-D746-4070-AC54-AF4A5B0E8E2C}" srcOrd="2" destOrd="0" parTransId="{4841F64F-E674-4730-B823-741828C97578}" sibTransId="{E6C628AF-1C1C-4F08-927F-3FCBA4387C45}"/>
    <dgm:cxn modelId="{60F71DF9-F937-4009-8B57-F61F73AD8738}" type="presOf" srcId="{75F52007-C8CD-4E8B-8526-87B30B3A6241}" destId="{501E39BD-DB5B-4377-B255-ABBFE5B487B8}" srcOrd="0" destOrd="3" presId="urn:microsoft.com/office/officeart/2005/8/layout/chevron2"/>
    <dgm:cxn modelId="{B4BBCD07-2E7A-4B8E-87D5-B2F201847B20}" type="presParOf" srcId="{6008C808-7E0D-4A1F-A2C4-0DC113F5539E}" destId="{143F94E9-4A56-4501-9FCD-B723E34F41BD}" srcOrd="0" destOrd="0" presId="urn:microsoft.com/office/officeart/2005/8/layout/chevron2"/>
    <dgm:cxn modelId="{A1233FC0-13E1-45F4-AA62-622C8D32431F}" type="presParOf" srcId="{143F94E9-4A56-4501-9FCD-B723E34F41BD}" destId="{62DFEF69-5570-4AAE-80E7-FD7F21FDEBD4}" srcOrd="0" destOrd="0" presId="urn:microsoft.com/office/officeart/2005/8/layout/chevron2"/>
    <dgm:cxn modelId="{ED5A4D46-DF94-44DD-B725-BC7F0D34DAFA}" type="presParOf" srcId="{143F94E9-4A56-4501-9FCD-B723E34F41BD}" destId="{501E39BD-DB5B-4377-B255-ABBFE5B487B8}" srcOrd="1" destOrd="0" presId="urn:microsoft.com/office/officeart/2005/8/layout/chevron2"/>
    <dgm:cxn modelId="{B2D950FF-35C7-4C77-9166-D757CD239B91}" type="presParOf" srcId="{6008C808-7E0D-4A1F-A2C4-0DC113F5539E}" destId="{214C1A79-E801-48B2-8792-56699C16751A}" srcOrd="1" destOrd="0" presId="urn:microsoft.com/office/officeart/2005/8/layout/chevron2"/>
    <dgm:cxn modelId="{7BD1B707-8711-49BF-B83F-826C9773FD49}" type="presParOf" srcId="{6008C808-7E0D-4A1F-A2C4-0DC113F5539E}" destId="{85E796BB-9E69-441A-8B2C-7DC547B521E3}" srcOrd="2" destOrd="0" presId="urn:microsoft.com/office/officeart/2005/8/layout/chevron2"/>
    <dgm:cxn modelId="{5013BFA4-4B44-4456-ABB9-1AEA87CFAB25}" type="presParOf" srcId="{85E796BB-9E69-441A-8B2C-7DC547B521E3}" destId="{7C9E8A44-624E-4FF4-89DB-35C85D7D63A2}" srcOrd="0" destOrd="0" presId="urn:microsoft.com/office/officeart/2005/8/layout/chevron2"/>
    <dgm:cxn modelId="{25C29FEE-9A01-4F05-8465-A29584EF3A3B}" type="presParOf" srcId="{85E796BB-9E69-441A-8B2C-7DC547B521E3}" destId="{BDCC0456-6034-485E-B8DA-4DC206B3E039}"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50D64BD-6D7B-4E09-8443-719A99590DD2}" type="doc">
      <dgm:prSet loTypeId="urn:microsoft.com/office/officeart/2005/8/layout/vList4" loCatId="list" qsTypeId="urn:microsoft.com/office/officeart/2005/8/quickstyle/simple4" qsCatId="simple" csTypeId="urn:microsoft.com/office/officeart/2005/8/colors/accent1_5" csCatId="accent1" phldr="1"/>
      <dgm:spPr/>
      <dgm:t>
        <a:bodyPr/>
        <a:lstStyle/>
        <a:p>
          <a:endParaRPr lang="en-US"/>
        </a:p>
      </dgm:t>
    </dgm:pt>
    <dgm:pt modelId="{2F6F3653-7823-4886-8FE8-5BA461EA5072}">
      <dgm:prSet phldrT="[Text]" custT="1"/>
      <dgm:spPr/>
      <dgm:t>
        <a:bodyPr lIns="274320"/>
        <a:lstStyle/>
        <a:p>
          <a:r>
            <a:rPr lang="en-US" sz="2000" dirty="0" smtClean="0">
              <a:latin typeface="Arial" pitchFamily="34" charset="0"/>
              <a:cs typeface="Arial" pitchFamily="34" charset="0"/>
            </a:rPr>
            <a:t>LAR 23, 25, 27,  29, 31, 33, 34, 35 y 36</a:t>
          </a:r>
        </a:p>
        <a:p>
          <a:r>
            <a:rPr lang="en-US" sz="2000" dirty="0" smtClean="0">
              <a:latin typeface="Arial" pitchFamily="34" charset="0"/>
              <a:cs typeface="Arial" pitchFamily="34" charset="0"/>
            </a:rPr>
            <a:t>Códigos de aeronavegabilidad</a:t>
          </a:r>
          <a:endParaRPr lang="en-US" sz="2000" dirty="0">
            <a:latin typeface="Arial" pitchFamily="34" charset="0"/>
            <a:cs typeface="Arial" pitchFamily="34" charset="0"/>
          </a:endParaRPr>
        </a:p>
      </dgm:t>
    </dgm:pt>
    <dgm:pt modelId="{F25EA6DB-85F7-4780-AF22-8EF20F6D1E08}" type="parTrans" cxnId="{B517C609-C33B-474B-BBC9-E5ED8258FB2B}">
      <dgm:prSet/>
      <dgm:spPr/>
      <dgm:t>
        <a:bodyPr/>
        <a:lstStyle/>
        <a:p>
          <a:endParaRPr lang="en-US" sz="2800">
            <a:latin typeface="Tw Cen MT" pitchFamily="34" charset="0"/>
          </a:endParaRPr>
        </a:p>
      </dgm:t>
    </dgm:pt>
    <dgm:pt modelId="{49022019-C445-4A7F-BEEF-29DAB25FFA8E}" type="sibTrans" cxnId="{B517C609-C33B-474B-BBC9-E5ED8258FB2B}">
      <dgm:prSet/>
      <dgm:spPr/>
      <dgm:t>
        <a:bodyPr/>
        <a:lstStyle/>
        <a:p>
          <a:endParaRPr lang="en-US" sz="2800">
            <a:latin typeface="Tw Cen MT" pitchFamily="34" charset="0"/>
          </a:endParaRPr>
        </a:p>
      </dgm:t>
    </dgm:pt>
    <dgm:pt modelId="{976B17E9-A302-4249-AA88-9994A42FC6C2}">
      <dgm:prSet phldrT="[Text]" custT="1"/>
      <dgm:spPr/>
      <dgm:t>
        <a:bodyPr lIns="274320"/>
        <a:lstStyle/>
        <a:p>
          <a:r>
            <a:rPr lang="en-US" sz="2000" dirty="0" smtClean="0">
              <a:latin typeface="Arial" pitchFamily="34" charset="0"/>
              <a:cs typeface="Arial" pitchFamily="34" charset="0"/>
            </a:rPr>
            <a:t>LAR 21  </a:t>
          </a:r>
        </a:p>
        <a:p>
          <a:r>
            <a:rPr lang="en-US" sz="2000" dirty="0" smtClean="0">
              <a:latin typeface="Arial" pitchFamily="34" charset="0"/>
              <a:cs typeface="Arial" pitchFamily="34" charset="0"/>
            </a:rPr>
            <a:t>Certificación de aeronaves y componentes de aeronaves</a:t>
          </a:r>
          <a:endParaRPr lang="en-US" sz="2000" dirty="0">
            <a:latin typeface="Arial" pitchFamily="34" charset="0"/>
            <a:cs typeface="Arial" pitchFamily="34" charset="0"/>
          </a:endParaRPr>
        </a:p>
      </dgm:t>
    </dgm:pt>
    <dgm:pt modelId="{12192145-6FDA-4F4C-818B-ADA88E53C89E}" type="parTrans" cxnId="{F6A08860-63A7-4826-9696-79BA0EB70DA8}">
      <dgm:prSet/>
      <dgm:spPr/>
      <dgm:t>
        <a:bodyPr/>
        <a:lstStyle/>
        <a:p>
          <a:endParaRPr lang="es-PE"/>
        </a:p>
      </dgm:t>
    </dgm:pt>
    <dgm:pt modelId="{0F2DF38B-120C-4FD4-B7C3-7F14E64AE047}" type="sibTrans" cxnId="{F6A08860-63A7-4826-9696-79BA0EB70DA8}">
      <dgm:prSet/>
      <dgm:spPr/>
      <dgm:t>
        <a:bodyPr/>
        <a:lstStyle/>
        <a:p>
          <a:endParaRPr lang="es-PE"/>
        </a:p>
      </dgm:t>
    </dgm:pt>
    <dgm:pt modelId="{DE3D2741-EF75-40BE-A2AA-C4466FBCF7D9}">
      <dgm:prSet phldrT="[Text]" custT="1"/>
      <dgm:spPr/>
      <dgm:t>
        <a:bodyPr lIns="274320"/>
        <a:lstStyle/>
        <a:p>
          <a:r>
            <a:rPr lang="en-US" sz="2000" dirty="0" smtClean="0">
              <a:latin typeface="Arial" pitchFamily="34" charset="0"/>
              <a:cs typeface="Arial" pitchFamily="34" charset="0"/>
            </a:rPr>
            <a:t>LAR  39 </a:t>
          </a:r>
        </a:p>
        <a:p>
          <a:r>
            <a:rPr lang="en-US" sz="2000" dirty="0" smtClean="0">
              <a:latin typeface="Arial" pitchFamily="34" charset="0"/>
              <a:cs typeface="Arial" pitchFamily="34" charset="0"/>
            </a:rPr>
            <a:t>Directrices de aeronavegabilidad</a:t>
          </a:r>
          <a:endParaRPr lang="en-US" sz="2000" dirty="0">
            <a:latin typeface="Arial" pitchFamily="34" charset="0"/>
            <a:cs typeface="Arial" pitchFamily="34" charset="0"/>
          </a:endParaRPr>
        </a:p>
      </dgm:t>
    </dgm:pt>
    <dgm:pt modelId="{FE608C8F-A1A4-4283-B2F6-BF0A8C5A1DBE}" type="sibTrans" cxnId="{506D686F-7DAD-4CA6-B31F-27D8CDFBC900}">
      <dgm:prSet/>
      <dgm:spPr/>
      <dgm:t>
        <a:bodyPr/>
        <a:lstStyle/>
        <a:p>
          <a:endParaRPr lang="en-US" sz="2800">
            <a:latin typeface="Tw Cen MT" pitchFamily="34" charset="0"/>
          </a:endParaRPr>
        </a:p>
      </dgm:t>
    </dgm:pt>
    <dgm:pt modelId="{2A557D5A-41E3-4078-A4D9-605945365763}" type="parTrans" cxnId="{506D686F-7DAD-4CA6-B31F-27D8CDFBC900}">
      <dgm:prSet/>
      <dgm:spPr/>
      <dgm:t>
        <a:bodyPr/>
        <a:lstStyle/>
        <a:p>
          <a:endParaRPr lang="en-US" sz="2800">
            <a:latin typeface="Tw Cen MT" pitchFamily="34" charset="0"/>
          </a:endParaRPr>
        </a:p>
      </dgm:t>
    </dgm:pt>
    <dgm:pt modelId="{3D04899B-D862-420D-8F49-1893A76AF67C}" type="pres">
      <dgm:prSet presAssocID="{D50D64BD-6D7B-4E09-8443-719A99590DD2}" presName="linear" presStyleCnt="0">
        <dgm:presLayoutVars>
          <dgm:dir/>
          <dgm:resizeHandles val="exact"/>
        </dgm:presLayoutVars>
      </dgm:prSet>
      <dgm:spPr/>
      <dgm:t>
        <a:bodyPr/>
        <a:lstStyle/>
        <a:p>
          <a:endParaRPr lang="en-US"/>
        </a:p>
      </dgm:t>
    </dgm:pt>
    <dgm:pt modelId="{657BD011-AB6C-4A95-9E4A-E47A641322F8}" type="pres">
      <dgm:prSet presAssocID="{976B17E9-A302-4249-AA88-9994A42FC6C2}" presName="comp" presStyleCnt="0"/>
      <dgm:spPr/>
      <dgm:t>
        <a:bodyPr/>
        <a:lstStyle/>
        <a:p>
          <a:endParaRPr lang="es-PE"/>
        </a:p>
      </dgm:t>
    </dgm:pt>
    <dgm:pt modelId="{154CE5C1-888A-4C78-A1A4-04608D25CA8E}" type="pres">
      <dgm:prSet presAssocID="{976B17E9-A302-4249-AA88-9994A42FC6C2}" presName="box" presStyleLbl="node1" presStyleIdx="0" presStyleCnt="3"/>
      <dgm:spPr/>
      <dgm:t>
        <a:bodyPr/>
        <a:lstStyle/>
        <a:p>
          <a:endParaRPr lang="es-PE"/>
        </a:p>
      </dgm:t>
    </dgm:pt>
    <dgm:pt modelId="{76E194E5-FB2D-4504-869B-07609F424DF0}" type="pres">
      <dgm:prSet presAssocID="{976B17E9-A302-4249-AA88-9994A42FC6C2}" presName="img" presStyleLbl="fgImgPlace1" presStyleIdx="0" presStyleCnt="3"/>
      <dgm:spPr/>
      <dgm:t>
        <a:bodyPr/>
        <a:lstStyle/>
        <a:p>
          <a:endParaRPr lang="es-PE"/>
        </a:p>
      </dgm:t>
    </dgm:pt>
    <dgm:pt modelId="{337413EA-269A-43BF-A485-6FD80FA8E360}" type="pres">
      <dgm:prSet presAssocID="{976B17E9-A302-4249-AA88-9994A42FC6C2}" presName="text" presStyleLbl="node1" presStyleIdx="0" presStyleCnt="3">
        <dgm:presLayoutVars>
          <dgm:bulletEnabled val="1"/>
        </dgm:presLayoutVars>
      </dgm:prSet>
      <dgm:spPr/>
      <dgm:t>
        <a:bodyPr/>
        <a:lstStyle/>
        <a:p>
          <a:endParaRPr lang="es-PE"/>
        </a:p>
      </dgm:t>
    </dgm:pt>
    <dgm:pt modelId="{D7D8E316-15AE-450A-BBAD-D2191EC36C20}" type="pres">
      <dgm:prSet presAssocID="{0F2DF38B-120C-4FD4-B7C3-7F14E64AE047}" presName="spacer" presStyleCnt="0"/>
      <dgm:spPr/>
      <dgm:t>
        <a:bodyPr/>
        <a:lstStyle/>
        <a:p>
          <a:endParaRPr lang="es-PE"/>
        </a:p>
      </dgm:t>
    </dgm:pt>
    <dgm:pt modelId="{B89EC810-71D2-405B-AE08-B442CC946E02}" type="pres">
      <dgm:prSet presAssocID="{2F6F3653-7823-4886-8FE8-5BA461EA5072}" presName="comp" presStyleCnt="0"/>
      <dgm:spPr/>
      <dgm:t>
        <a:bodyPr/>
        <a:lstStyle/>
        <a:p>
          <a:endParaRPr lang="es-PE"/>
        </a:p>
      </dgm:t>
    </dgm:pt>
    <dgm:pt modelId="{5EEAA564-2D02-4C79-A0CD-EC5644FDC4FA}" type="pres">
      <dgm:prSet presAssocID="{2F6F3653-7823-4886-8FE8-5BA461EA5072}" presName="box" presStyleLbl="node1" presStyleIdx="1" presStyleCnt="3"/>
      <dgm:spPr>
        <a:prstGeom prst="round2DiagRect">
          <a:avLst/>
        </a:prstGeom>
      </dgm:spPr>
      <dgm:t>
        <a:bodyPr/>
        <a:lstStyle/>
        <a:p>
          <a:endParaRPr lang="en-US"/>
        </a:p>
      </dgm:t>
    </dgm:pt>
    <dgm:pt modelId="{36133411-8FE4-4491-BA08-56144C63CB99}" type="pres">
      <dgm:prSet presAssocID="{2F6F3653-7823-4886-8FE8-5BA461EA5072}" presName="img" presStyleLbl="fgImgPlace1" presStyleIdx="1" presStyleCnt="3"/>
      <dgm:spPr/>
      <dgm:t>
        <a:bodyPr/>
        <a:lstStyle/>
        <a:p>
          <a:endParaRPr lang="en-US"/>
        </a:p>
      </dgm:t>
    </dgm:pt>
    <dgm:pt modelId="{2A8EB2AC-5AC5-4E22-91AE-50C3F39A45EA}" type="pres">
      <dgm:prSet presAssocID="{2F6F3653-7823-4886-8FE8-5BA461EA5072}" presName="text" presStyleLbl="node1" presStyleIdx="1" presStyleCnt="3">
        <dgm:presLayoutVars>
          <dgm:bulletEnabled val="1"/>
        </dgm:presLayoutVars>
      </dgm:prSet>
      <dgm:spPr/>
      <dgm:t>
        <a:bodyPr/>
        <a:lstStyle/>
        <a:p>
          <a:endParaRPr lang="en-US"/>
        </a:p>
      </dgm:t>
    </dgm:pt>
    <dgm:pt modelId="{F869A8CC-EF8C-4CFA-9835-B9925813F9A0}" type="pres">
      <dgm:prSet presAssocID="{49022019-C445-4A7F-BEEF-29DAB25FFA8E}" presName="spacer" presStyleCnt="0"/>
      <dgm:spPr/>
      <dgm:t>
        <a:bodyPr/>
        <a:lstStyle/>
        <a:p>
          <a:endParaRPr lang="es-PE"/>
        </a:p>
      </dgm:t>
    </dgm:pt>
    <dgm:pt modelId="{454B0ABE-DF6A-4B8F-B0CD-89A7FE9A38EA}" type="pres">
      <dgm:prSet presAssocID="{DE3D2741-EF75-40BE-A2AA-C4466FBCF7D9}" presName="comp" presStyleCnt="0"/>
      <dgm:spPr/>
      <dgm:t>
        <a:bodyPr/>
        <a:lstStyle/>
        <a:p>
          <a:endParaRPr lang="es-PE"/>
        </a:p>
      </dgm:t>
    </dgm:pt>
    <dgm:pt modelId="{2F55DC1D-2488-4424-936F-00C76D4A824B}" type="pres">
      <dgm:prSet presAssocID="{DE3D2741-EF75-40BE-A2AA-C4466FBCF7D9}" presName="box" presStyleLbl="node1" presStyleIdx="2" presStyleCnt="3"/>
      <dgm:spPr>
        <a:prstGeom prst="round2DiagRect">
          <a:avLst/>
        </a:prstGeom>
      </dgm:spPr>
      <dgm:t>
        <a:bodyPr/>
        <a:lstStyle/>
        <a:p>
          <a:endParaRPr lang="en-US"/>
        </a:p>
      </dgm:t>
    </dgm:pt>
    <dgm:pt modelId="{8B82C056-6D44-4EC6-B428-208028A042F5}" type="pres">
      <dgm:prSet presAssocID="{DE3D2741-EF75-40BE-A2AA-C4466FBCF7D9}" presName="img" presStyleLbl="fgImgPlace1" presStyleIdx="2" presStyleCnt="3"/>
      <dgm:spPr/>
      <dgm:t>
        <a:bodyPr/>
        <a:lstStyle/>
        <a:p>
          <a:endParaRPr lang="en-US"/>
        </a:p>
      </dgm:t>
    </dgm:pt>
    <dgm:pt modelId="{F85EA075-D51B-464B-BA17-0A4CB92974CA}" type="pres">
      <dgm:prSet presAssocID="{DE3D2741-EF75-40BE-A2AA-C4466FBCF7D9}" presName="text" presStyleLbl="node1" presStyleIdx="2" presStyleCnt="3">
        <dgm:presLayoutVars>
          <dgm:bulletEnabled val="1"/>
        </dgm:presLayoutVars>
      </dgm:prSet>
      <dgm:spPr/>
      <dgm:t>
        <a:bodyPr/>
        <a:lstStyle/>
        <a:p>
          <a:endParaRPr lang="en-US"/>
        </a:p>
      </dgm:t>
    </dgm:pt>
  </dgm:ptLst>
  <dgm:cxnLst>
    <dgm:cxn modelId="{E28206A3-1065-4FCB-ADA3-618D2C36082E}" type="presOf" srcId="{2F6F3653-7823-4886-8FE8-5BA461EA5072}" destId="{2A8EB2AC-5AC5-4E22-91AE-50C3F39A45EA}" srcOrd="1" destOrd="0" presId="urn:microsoft.com/office/officeart/2005/8/layout/vList4"/>
    <dgm:cxn modelId="{E9616383-DCAA-45EB-A0D4-9FA9F2F7EAB0}" type="presOf" srcId="{DE3D2741-EF75-40BE-A2AA-C4466FBCF7D9}" destId="{F85EA075-D51B-464B-BA17-0A4CB92974CA}" srcOrd="1" destOrd="0" presId="urn:microsoft.com/office/officeart/2005/8/layout/vList4"/>
    <dgm:cxn modelId="{A9B547F5-FB6C-45AD-A9FB-54D7FB6A24D7}" type="presOf" srcId="{976B17E9-A302-4249-AA88-9994A42FC6C2}" destId="{337413EA-269A-43BF-A485-6FD80FA8E360}" srcOrd="1" destOrd="0" presId="urn:microsoft.com/office/officeart/2005/8/layout/vList4"/>
    <dgm:cxn modelId="{080CEF72-9BAF-44B4-B8A6-739B0465121A}" type="presOf" srcId="{2F6F3653-7823-4886-8FE8-5BA461EA5072}" destId="{5EEAA564-2D02-4C79-A0CD-EC5644FDC4FA}" srcOrd="0" destOrd="0" presId="urn:microsoft.com/office/officeart/2005/8/layout/vList4"/>
    <dgm:cxn modelId="{F6A08860-63A7-4826-9696-79BA0EB70DA8}" srcId="{D50D64BD-6D7B-4E09-8443-719A99590DD2}" destId="{976B17E9-A302-4249-AA88-9994A42FC6C2}" srcOrd="0" destOrd="0" parTransId="{12192145-6FDA-4F4C-818B-ADA88E53C89E}" sibTransId="{0F2DF38B-120C-4FD4-B7C3-7F14E64AE047}"/>
    <dgm:cxn modelId="{EA5C1054-6D1C-43F8-869D-5BF81A8AFC49}" type="presOf" srcId="{D50D64BD-6D7B-4E09-8443-719A99590DD2}" destId="{3D04899B-D862-420D-8F49-1893A76AF67C}" srcOrd="0" destOrd="0" presId="urn:microsoft.com/office/officeart/2005/8/layout/vList4"/>
    <dgm:cxn modelId="{7447FF4E-BDB2-405B-9C5E-51E63804B6C2}" type="presOf" srcId="{DE3D2741-EF75-40BE-A2AA-C4466FBCF7D9}" destId="{2F55DC1D-2488-4424-936F-00C76D4A824B}" srcOrd="0" destOrd="0" presId="urn:microsoft.com/office/officeart/2005/8/layout/vList4"/>
    <dgm:cxn modelId="{B517C609-C33B-474B-BBC9-E5ED8258FB2B}" srcId="{D50D64BD-6D7B-4E09-8443-719A99590DD2}" destId="{2F6F3653-7823-4886-8FE8-5BA461EA5072}" srcOrd="1" destOrd="0" parTransId="{F25EA6DB-85F7-4780-AF22-8EF20F6D1E08}" sibTransId="{49022019-C445-4A7F-BEEF-29DAB25FFA8E}"/>
    <dgm:cxn modelId="{E83CEA37-D02F-46F1-AB1F-0794169ABFFB}" type="presOf" srcId="{976B17E9-A302-4249-AA88-9994A42FC6C2}" destId="{154CE5C1-888A-4C78-A1A4-04608D25CA8E}" srcOrd="0" destOrd="0" presId="urn:microsoft.com/office/officeart/2005/8/layout/vList4"/>
    <dgm:cxn modelId="{506D686F-7DAD-4CA6-B31F-27D8CDFBC900}" srcId="{D50D64BD-6D7B-4E09-8443-719A99590DD2}" destId="{DE3D2741-EF75-40BE-A2AA-C4466FBCF7D9}" srcOrd="2" destOrd="0" parTransId="{2A557D5A-41E3-4078-A4D9-605945365763}" sibTransId="{FE608C8F-A1A4-4283-B2F6-BF0A8C5A1DBE}"/>
    <dgm:cxn modelId="{B8FCB73D-81EB-4CEC-8794-F0AC1C02BE2C}" type="presParOf" srcId="{3D04899B-D862-420D-8F49-1893A76AF67C}" destId="{657BD011-AB6C-4A95-9E4A-E47A641322F8}" srcOrd="0" destOrd="0" presId="urn:microsoft.com/office/officeart/2005/8/layout/vList4"/>
    <dgm:cxn modelId="{B660E7DE-C893-4A9A-BD7B-257D720AD3EB}" type="presParOf" srcId="{657BD011-AB6C-4A95-9E4A-E47A641322F8}" destId="{154CE5C1-888A-4C78-A1A4-04608D25CA8E}" srcOrd="0" destOrd="0" presId="urn:microsoft.com/office/officeart/2005/8/layout/vList4"/>
    <dgm:cxn modelId="{049C896C-9054-4A64-9C3B-E66DC7C3F4EB}" type="presParOf" srcId="{657BD011-AB6C-4A95-9E4A-E47A641322F8}" destId="{76E194E5-FB2D-4504-869B-07609F424DF0}" srcOrd="1" destOrd="0" presId="urn:microsoft.com/office/officeart/2005/8/layout/vList4"/>
    <dgm:cxn modelId="{EF7DC336-A7E6-46EB-86CB-80CF4F872102}" type="presParOf" srcId="{657BD011-AB6C-4A95-9E4A-E47A641322F8}" destId="{337413EA-269A-43BF-A485-6FD80FA8E360}" srcOrd="2" destOrd="0" presId="urn:microsoft.com/office/officeart/2005/8/layout/vList4"/>
    <dgm:cxn modelId="{21076E8F-D0FC-4CFE-B749-7D7545BE2365}" type="presParOf" srcId="{3D04899B-D862-420D-8F49-1893A76AF67C}" destId="{D7D8E316-15AE-450A-BBAD-D2191EC36C20}" srcOrd="1" destOrd="0" presId="urn:microsoft.com/office/officeart/2005/8/layout/vList4"/>
    <dgm:cxn modelId="{B2D195E5-12FD-4EE2-AF05-C477656BA672}" type="presParOf" srcId="{3D04899B-D862-420D-8F49-1893A76AF67C}" destId="{B89EC810-71D2-405B-AE08-B442CC946E02}" srcOrd="2" destOrd="0" presId="urn:microsoft.com/office/officeart/2005/8/layout/vList4"/>
    <dgm:cxn modelId="{88939DCF-57F5-4233-94A2-8D7FDFD69E42}" type="presParOf" srcId="{B89EC810-71D2-405B-AE08-B442CC946E02}" destId="{5EEAA564-2D02-4C79-A0CD-EC5644FDC4FA}" srcOrd="0" destOrd="0" presId="urn:microsoft.com/office/officeart/2005/8/layout/vList4"/>
    <dgm:cxn modelId="{096D2D51-F5E2-4D77-8F70-43496D31651E}" type="presParOf" srcId="{B89EC810-71D2-405B-AE08-B442CC946E02}" destId="{36133411-8FE4-4491-BA08-56144C63CB99}" srcOrd="1" destOrd="0" presId="urn:microsoft.com/office/officeart/2005/8/layout/vList4"/>
    <dgm:cxn modelId="{BD9977E9-E22C-48E5-8700-4A55C49FA26C}" type="presParOf" srcId="{B89EC810-71D2-405B-AE08-B442CC946E02}" destId="{2A8EB2AC-5AC5-4E22-91AE-50C3F39A45EA}" srcOrd="2" destOrd="0" presId="urn:microsoft.com/office/officeart/2005/8/layout/vList4"/>
    <dgm:cxn modelId="{B2795D33-DBD7-41D4-B17E-61185D3CA3DE}" type="presParOf" srcId="{3D04899B-D862-420D-8F49-1893A76AF67C}" destId="{F869A8CC-EF8C-4CFA-9835-B9925813F9A0}" srcOrd="3" destOrd="0" presId="urn:microsoft.com/office/officeart/2005/8/layout/vList4"/>
    <dgm:cxn modelId="{443B7E4A-E6E5-4126-83DC-B16B01F7CFBB}" type="presParOf" srcId="{3D04899B-D862-420D-8F49-1893A76AF67C}" destId="{454B0ABE-DF6A-4B8F-B0CD-89A7FE9A38EA}" srcOrd="4" destOrd="0" presId="urn:microsoft.com/office/officeart/2005/8/layout/vList4"/>
    <dgm:cxn modelId="{A91694A3-086D-4CC3-A0C7-6D4FD8745C22}" type="presParOf" srcId="{454B0ABE-DF6A-4B8F-B0CD-89A7FE9A38EA}" destId="{2F55DC1D-2488-4424-936F-00C76D4A824B}" srcOrd="0" destOrd="0" presId="urn:microsoft.com/office/officeart/2005/8/layout/vList4"/>
    <dgm:cxn modelId="{973FF236-2929-45BF-A323-50C2ABB2A286}" type="presParOf" srcId="{454B0ABE-DF6A-4B8F-B0CD-89A7FE9A38EA}" destId="{8B82C056-6D44-4EC6-B428-208028A042F5}" srcOrd="1" destOrd="0" presId="urn:microsoft.com/office/officeart/2005/8/layout/vList4"/>
    <dgm:cxn modelId="{1EAE5C45-3DE1-4245-854D-E695FF115452}" type="presParOf" srcId="{454B0ABE-DF6A-4B8F-B0CD-89A7FE9A38EA}" destId="{F85EA075-D51B-464B-BA17-0A4CB92974CA}" srcOrd="2" destOrd="0" presId="urn:microsoft.com/office/officeart/2005/8/layout/vList4"/>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00444-5465-405F-9265-5FFC21D40BAF}" type="doc">
      <dgm:prSet loTypeId="urn:microsoft.com/office/officeart/2005/8/layout/pyramid2" loCatId="list" qsTypeId="urn:microsoft.com/office/officeart/2005/8/quickstyle/simple2" qsCatId="simple" csTypeId="urn:microsoft.com/office/officeart/2005/8/colors/accent1_5" csCatId="accent1" phldr="1"/>
      <dgm:spPr/>
      <dgm:t>
        <a:bodyPr/>
        <a:lstStyle/>
        <a:p>
          <a:endParaRPr lang="es-MX"/>
        </a:p>
      </dgm:t>
    </dgm:pt>
    <dgm:pt modelId="{8266AC30-57D0-4278-A985-D26E9967D41A}">
      <dgm:prSet phldrT="[Text]" custT="1"/>
      <dgm:spPr/>
      <dgm:t>
        <a:bodyPr/>
        <a:lstStyle/>
        <a:p>
          <a:r>
            <a:rPr lang="es-PE" sz="2000" b="0" dirty="0" smtClean="0">
              <a:latin typeface="Arial" pitchFamily="34" charset="0"/>
              <a:cs typeface="Arial" pitchFamily="34" charset="0"/>
            </a:rPr>
            <a:t>Reglamentos LAR</a:t>
          </a:r>
          <a:endParaRPr lang="es-PE" sz="2000" b="0" dirty="0">
            <a:latin typeface="Arial" pitchFamily="34" charset="0"/>
            <a:cs typeface="Arial" pitchFamily="34" charset="0"/>
          </a:endParaRPr>
        </a:p>
      </dgm:t>
    </dgm:pt>
    <dgm:pt modelId="{93A64D5F-D8A6-471F-A3E6-1CCD9D8F3B49}" type="parTrans" cxnId="{A2335779-FC7A-42F3-A3AE-DFD55FBA295C}">
      <dgm:prSet/>
      <dgm:spPr/>
      <dgm:t>
        <a:bodyPr/>
        <a:lstStyle/>
        <a:p>
          <a:endParaRPr lang="es-PE"/>
        </a:p>
      </dgm:t>
    </dgm:pt>
    <dgm:pt modelId="{4E03D494-5AE4-4F39-911C-C2CA51E28283}" type="sibTrans" cxnId="{A2335779-FC7A-42F3-A3AE-DFD55FBA295C}">
      <dgm:prSet/>
      <dgm:spPr/>
      <dgm:t>
        <a:bodyPr/>
        <a:lstStyle/>
        <a:p>
          <a:endParaRPr lang="es-PE"/>
        </a:p>
      </dgm:t>
    </dgm:pt>
    <dgm:pt modelId="{15929DD2-D726-4518-92F6-80D39CE37B98}">
      <dgm:prSet phldrT="[Text]" custT="1"/>
      <dgm:spPr/>
      <dgm:t>
        <a:bodyPr/>
        <a:lstStyle/>
        <a:p>
          <a:r>
            <a:rPr lang="es-PE" sz="2000" b="0" dirty="0" smtClean="0">
              <a:latin typeface="Arial" pitchFamily="34" charset="0"/>
              <a:cs typeface="Arial" pitchFamily="34" charset="0"/>
            </a:rPr>
            <a:t>Nuevos LAR a ser desarrollados</a:t>
          </a:r>
          <a:endParaRPr lang="es-PE" sz="2000" b="0" dirty="0">
            <a:latin typeface="Arial" pitchFamily="34" charset="0"/>
            <a:cs typeface="Arial" pitchFamily="34" charset="0"/>
          </a:endParaRPr>
        </a:p>
      </dgm:t>
    </dgm:pt>
    <dgm:pt modelId="{966E2086-C27D-4B04-947E-3370822B86F7}" type="parTrans" cxnId="{BF846E27-8DFC-4A53-9F3C-6CB0366492EA}">
      <dgm:prSet/>
      <dgm:spPr/>
      <dgm:t>
        <a:bodyPr/>
        <a:lstStyle/>
        <a:p>
          <a:endParaRPr lang="es-PE"/>
        </a:p>
      </dgm:t>
    </dgm:pt>
    <dgm:pt modelId="{E711F962-9EC5-411C-AEA1-9CBCD4C4AFA5}" type="sibTrans" cxnId="{BF846E27-8DFC-4A53-9F3C-6CB0366492EA}">
      <dgm:prSet/>
      <dgm:spPr/>
      <dgm:t>
        <a:bodyPr/>
        <a:lstStyle/>
        <a:p>
          <a:endParaRPr lang="es-PE"/>
        </a:p>
      </dgm:t>
    </dgm:pt>
    <dgm:pt modelId="{572FA9A9-B9C1-43A8-A08A-688A33515A07}">
      <dgm:prSet phldrT="[Text]" custT="1"/>
      <dgm:spPr/>
      <dgm:t>
        <a:bodyPr/>
        <a:lstStyle/>
        <a:p>
          <a:r>
            <a:rPr lang="es-PE" sz="2000" b="0" dirty="0" smtClean="0">
              <a:latin typeface="Arial" pitchFamily="34" charset="0"/>
              <a:cs typeface="Arial" pitchFamily="34" charset="0"/>
            </a:rPr>
            <a:t>Estudio costo-beneficio</a:t>
          </a:r>
          <a:endParaRPr lang="es-PE" sz="2000" b="0" dirty="0">
            <a:latin typeface="Arial" pitchFamily="34" charset="0"/>
            <a:cs typeface="Arial" pitchFamily="34" charset="0"/>
          </a:endParaRPr>
        </a:p>
      </dgm:t>
    </dgm:pt>
    <dgm:pt modelId="{9DA04AC1-1BE0-4696-B6CA-6C42A26FE937}" type="parTrans" cxnId="{F2D0EB2C-25F6-4332-A2A8-72A9C29DE2CA}">
      <dgm:prSet/>
      <dgm:spPr/>
      <dgm:t>
        <a:bodyPr/>
        <a:lstStyle/>
        <a:p>
          <a:endParaRPr lang="es-PE"/>
        </a:p>
      </dgm:t>
    </dgm:pt>
    <dgm:pt modelId="{4382C88C-788D-4FCC-8DB4-9CB642047F1C}" type="sibTrans" cxnId="{F2D0EB2C-25F6-4332-A2A8-72A9C29DE2CA}">
      <dgm:prSet/>
      <dgm:spPr/>
      <dgm:t>
        <a:bodyPr/>
        <a:lstStyle/>
        <a:p>
          <a:endParaRPr lang="es-PE"/>
        </a:p>
      </dgm:t>
    </dgm:pt>
    <dgm:pt modelId="{F762702C-22A3-4DE2-AECF-142A3BAE7B28}">
      <dgm:prSet phldrT="[Text]" custT="1"/>
      <dgm:spPr/>
      <dgm:t>
        <a:bodyPr/>
        <a:lstStyle/>
        <a:p>
          <a:r>
            <a:rPr lang="es-PE" sz="2000" b="0" dirty="0" smtClean="0">
              <a:latin typeface="Arial" pitchFamily="34" charset="0"/>
              <a:cs typeface="Arial" pitchFamily="34" charset="0"/>
            </a:rPr>
            <a:t>Futuro del SRVSOP</a:t>
          </a:r>
          <a:endParaRPr lang="es-PE" sz="2000" b="0" dirty="0">
            <a:latin typeface="Arial" pitchFamily="34" charset="0"/>
            <a:cs typeface="Arial" pitchFamily="34" charset="0"/>
          </a:endParaRPr>
        </a:p>
      </dgm:t>
    </dgm:pt>
    <dgm:pt modelId="{AAA1FD32-B1B6-4055-8136-3D9B6E802E7B}" type="parTrans" cxnId="{457CC2CC-B25A-43F4-8531-AA0C97046E5D}">
      <dgm:prSet/>
      <dgm:spPr/>
      <dgm:t>
        <a:bodyPr/>
        <a:lstStyle/>
        <a:p>
          <a:endParaRPr lang="es-PE"/>
        </a:p>
      </dgm:t>
    </dgm:pt>
    <dgm:pt modelId="{0F77C8BC-096F-4E27-9099-C16BD56DCD9D}" type="sibTrans" cxnId="{457CC2CC-B25A-43F4-8531-AA0C97046E5D}">
      <dgm:prSet/>
      <dgm:spPr/>
      <dgm:t>
        <a:bodyPr/>
        <a:lstStyle/>
        <a:p>
          <a:endParaRPr lang="es-PE"/>
        </a:p>
      </dgm:t>
    </dgm:pt>
    <dgm:pt modelId="{27401BE1-552A-4D33-9456-39F42A58130E}">
      <dgm:prSet phldrT="[Text]" custT="1"/>
      <dgm:spPr/>
      <dgm:t>
        <a:bodyPr/>
        <a:lstStyle/>
        <a:p>
          <a:r>
            <a:rPr lang="es-PE" sz="2000" b="0" dirty="0" smtClean="0">
              <a:latin typeface="Arial" pitchFamily="34" charset="0"/>
              <a:cs typeface="Arial" pitchFamily="34" charset="0"/>
            </a:rPr>
            <a:t>Actividades multinacionales</a:t>
          </a:r>
          <a:endParaRPr lang="es-PE" sz="2000" b="0" dirty="0">
            <a:latin typeface="Arial" pitchFamily="34" charset="0"/>
            <a:cs typeface="Arial" pitchFamily="34" charset="0"/>
          </a:endParaRPr>
        </a:p>
      </dgm:t>
    </dgm:pt>
    <dgm:pt modelId="{766311AF-E3CC-4B8F-B54B-381017FFE259}" type="parTrans" cxnId="{33F5031B-AA99-494A-B246-A464BC5E9D4B}">
      <dgm:prSet/>
      <dgm:spPr/>
      <dgm:t>
        <a:bodyPr/>
        <a:lstStyle/>
        <a:p>
          <a:endParaRPr lang="es-PE"/>
        </a:p>
      </dgm:t>
    </dgm:pt>
    <dgm:pt modelId="{E658DA1E-56BA-431F-893C-F2E328F2AE9F}" type="sibTrans" cxnId="{33F5031B-AA99-494A-B246-A464BC5E9D4B}">
      <dgm:prSet/>
      <dgm:spPr/>
      <dgm:t>
        <a:bodyPr/>
        <a:lstStyle/>
        <a:p>
          <a:endParaRPr lang="es-PE"/>
        </a:p>
      </dgm:t>
    </dgm:pt>
    <dgm:pt modelId="{9EFC5922-CF3A-4F1A-9BFB-8307FB82689E}" type="pres">
      <dgm:prSet presAssocID="{FD200444-5465-405F-9265-5FFC21D40BAF}" presName="compositeShape" presStyleCnt="0">
        <dgm:presLayoutVars>
          <dgm:dir/>
          <dgm:resizeHandles/>
        </dgm:presLayoutVars>
      </dgm:prSet>
      <dgm:spPr/>
      <dgm:t>
        <a:bodyPr/>
        <a:lstStyle/>
        <a:p>
          <a:endParaRPr lang="es-MX"/>
        </a:p>
      </dgm:t>
    </dgm:pt>
    <dgm:pt modelId="{7909CE9B-E5CD-4EFE-BEC2-B25C45E893EB}" type="pres">
      <dgm:prSet presAssocID="{FD200444-5465-405F-9265-5FFC21D40BAF}" presName="pyramid" presStyleLbl="node1" presStyleIdx="0" presStyleCnt="1" custLinFactNeighborX="1048" custLinFactNeighborY="-1613"/>
      <dgm:spPr/>
    </dgm:pt>
    <dgm:pt modelId="{29D5A82F-6C4F-4FEC-AA8A-8BF63DD48FD1}" type="pres">
      <dgm:prSet presAssocID="{FD200444-5465-405F-9265-5FFC21D40BAF}" presName="theList" presStyleCnt="0"/>
      <dgm:spPr/>
    </dgm:pt>
    <dgm:pt modelId="{C24CAD8E-0962-4F8F-9566-8C7733B8AC46}" type="pres">
      <dgm:prSet presAssocID="{8266AC30-57D0-4278-A985-D26E9967D41A}" presName="aNode" presStyleLbl="fgAcc1" presStyleIdx="0" presStyleCnt="5">
        <dgm:presLayoutVars>
          <dgm:bulletEnabled val="1"/>
        </dgm:presLayoutVars>
      </dgm:prSet>
      <dgm:spPr/>
      <dgm:t>
        <a:bodyPr/>
        <a:lstStyle/>
        <a:p>
          <a:endParaRPr lang="es-PE"/>
        </a:p>
      </dgm:t>
    </dgm:pt>
    <dgm:pt modelId="{9F168B4C-1B3D-4A79-9A9D-B99DB0F928F3}" type="pres">
      <dgm:prSet presAssocID="{8266AC30-57D0-4278-A985-D26E9967D41A}" presName="aSpace" presStyleCnt="0"/>
      <dgm:spPr/>
    </dgm:pt>
    <dgm:pt modelId="{43416AE1-6B97-4A82-8B73-C509E0CDD436}" type="pres">
      <dgm:prSet presAssocID="{15929DD2-D726-4518-92F6-80D39CE37B98}" presName="aNode" presStyleLbl="fgAcc1" presStyleIdx="1" presStyleCnt="5">
        <dgm:presLayoutVars>
          <dgm:bulletEnabled val="1"/>
        </dgm:presLayoutVars>
      </dgm:prSet>
      <dgm:spPr/>
      <dgm:t>
        <a:bodyPr/>
        <a:lstStyle/>
        <a:p>
          <a:endParaRPr lang="es-PE"/>
        </a:p>
      </dgm:t>
    </dgm:pt>
    <dgm:pt modelId="{FFDEC78B-2A40-47B0-BFC2-22496A928626}" type="pres">
      <dgm:prSet presAssocID="{15929DD2-D726-4518-92F6-80D39CE37B98}" presName="aSpace" presStyleCnt="0"/>
      <dgm:spPr/>
    </dgm:pt>
    <dgm:pt modelId="{3C80231E-8831-4E7E-AE0F-A0B179664089}" type="pres">
      <dgm:prSet presAssocID="{27401BE1-552A-4D33-9456-39F42A58130E}" presName="aNode" presStyleLbl="fgAcc1" presStyleIdx="2" presStyleCnt="5">
        <dgm:presLayoutVars>
          <dgm:bulletEnabled val="1"/>
        </dgm:presLayoutVars>
      </dgm:prSet>
      <dgm:spPr/>
      <dgm:t>
        <a:bodyPr/>
        <a:lstStyle/>
        <a:p>
          <a:endParaRPr lang="es-PE"/>
        </a:p>
      </dgm:t>
    </dgm:pt>
    <dgm:pt modelId="{612196EB-0903-4AAE-A566-39983F5256AD}" type="pres">
      <dgm:prSet presAssocID="{27401BE1-552A-4D33-9456-39F42A58130E}" presName="aSpace" presStyleCnt="0"/>
      <dgm:spPr/>
    </dgm:pt>
    <dgm:pt modelId="{60F6C46D-4293-471F-95FF-C5B962EDEF42}" type="pres">
      <dgm:prSet presAssocID="{572FA9A9-B9C1-43A8-A08A-688A33515A07}" presName="aNode" presStyleLbl="fgAcc1" presStyleIdx="3" presStyleCnt="5">
        <dgm:presLayoutVars>
          <dgm:bulletEnabled val="1"/>
        </dgm:presLayoutVars>
      </dgm:prSet>
      <dgm:spPr/>
      <dgm:t>
        <a:bodyPr/>
        <a:lstStyle/>
        <a:p>
          <a:endParaRPr lang="es-PE"/>
        </a:p>
      </dgm:t>
    </dgm:pt>
    <dgm:pt modelId="{9008F72B-66F9-489F-A363-F0B2CB19813A}" type="pres">
      <dgm:prSet presAssocID="{572FA9A9-B9C1-43A8-A08A-688A33515A07}" presName="aSpace" presStyleCnt="0"/>
      <dgm:spPr/>
    </dgm:pt>
    <dgm:pt modelId="{7DBA8D10-A9D8-4D1B-ADB0-CDB24B5E8E62}" type="pres">
      <dgm:prSet presAssocID="{F762702C-22A3-4DE2-AECF-142A3BAE7B28}" presName="aNode" presStyleLbl="fgAcc1" presStyleIdx="4" presStyleCnt="5">
        <dgm:presLayoutVars>
          <dgm:bulletEnabled val="1"/>
        </dgm:presLayoutVars>
      </dgm:prSet>
      <dgm:spPr/>
      <dgm:t>
        <a:bodyPr/>
        <a:lstStyle/>
        <a:p>
          <a:endParaRPr lang="es-PE"/>
        </a:p>
      </dgm:t>
    </dgm:pt>
    <dgm:pt modelId="{726A6DCF-4806-4374-ABB6-425FCB65B575}" type="pres">
      <dgm:prSet presAssocID="{F762702C-22A3-4DE2-AECF-142A3BAE7B28}" presName="aSpace" presStyleCnt="0"/>
      <dgm:spPr/>
    </dgm:pt>
  </dgm:ptLst>
  <dgm:cxnLst>
    <dgm:cxn modelId="{94F689E9-EA7E-496B-B2F2-0F60AF4A7818}" type="presOf" srcId="{8266AC30-57D0-4278-A985-D26E9967D41A}" destId="{C24CAD8E-0962-4F8F-9566-8C7733B8AC46}" srcOrd="0" destOrd="0" presId="urn:microsoft.com/office/officeart/2005/8/layout/pyramid2"/>
    <dgm:cxn modelId="{F2D0EB2C-25F6-4332-A2A8-72A9C29DE2CA}" srcId="{FD200444-5465-405F-9265-5FFC21D40BAF}" destId="{572FA9A9-B9C1-43A8-A08A-688A33515A07}" srcOrd="3" destOrd="0" parTransId="{9DA04AC1-1BE0-4696-B6CA-6C42A26FE937}" sibTransId="{4382C88C-788D-4FCC-8DB4-9CB642047F1C}"/>
    <dgm:cxn modelId="{22C40E10-A474-45C5-ACB6-BAD127BB87BF}" type="presOf" srcId="{F762702C-22A3-4DE2-AECF-142A3BAE7B28}" destId="{7DBA8D10-A9D8-4D1B-ADB0-CDB24B5E8E62}" srcOrd="0" destOrd="0" presId="urn:microsoft.com/office/officeart/2005/8/layout/pyramid2"/>
    <dgm:cxn modelId="{33F5031B-AA99-494A-B246-A464BC5E9D4B}" srcId="{FD200444-5465-405F-9265-5FFC21D40BAF}" destId="{27401BE1-552A-4D33-9456-39F42A58130E}" srcOrd="2" destOrd="0" parTransId="{766311AF-E3CC-4B8F-B54B-381017FFE259}" sibTransId="{E658DA1E-56BA-431F-893C-F2E328F2AE9F}"/>
    <dgm:cxn modelId="{23B2F526-2F84-4319-8748-6D66312860F2}" type="presOf" srcId="{572FA9A9-B9C1-43A8-A08A-688A33515A07}" destId="{60F6C46D-4293-471F-95FF-C5B962EDEF42}" srcOrd="0" destOrd="0" presId="urn:microsoft.com/office/officeart/2005/8/layout/pyramid2"/>
    <dgm:cxn modelId="{5616B40A-44EF-4C74-AFF8-F3AB8BB68741}" type="presOf" srcId="{15929DD2-D726-4518-92F6-80D39CE37B98}" destId="{43416AE1-6B97-4A82-8B73-C509E0CDD436}" srcOrd="0" destOrd="0" presId="urn:microsoft.com/office/officeart/2005/8/layout/pyramid2"/>
    <dgm:cxn modelId="{4ED18B31-FFE6-4E5B-A576-6D84D3763B8B}" type="presOf" srcId="{27401BE1-552A-4D33-9456-39F42A58130E}" destId="{3C80231E-8831-4E7E-AE0F-A0B179664089}" srcOrd="0" destOrd="0" presId="urn:microsoft.com/office/officeart/2005/8/layout/pyramid2"/>
    <dgm:cxn modelId="{457CC2CC-B25A-43F4-8531-AA0C97046E5D}" srcId="{FD200444-5465-405F-9265-5FFC21D40BAF}" destId="{F762702C-22A3-4DE2-AECF-142A3BAE7B28}" srcOrd="4" destOrd="0" parTransId="{AAA1FD32-B1B6-4055-8136-3D9B6E802E7B}" sibTransId="{0F77C8BC-096F-4E27-9099-C16BD56DCD9D}"/>
    <dgm:cxn modelId="{A2335779-FC7A-42F3-A3AE-DFD55FBA295C}" srcId="{FD200444-5465-405F-9265-5FFC21D40BAF}" destId="{8266AC30-57D0-4278-A985-D26E9967D41A}" srcOrd="0" destOrd="0" parTransId="{93A64D5F-D8A6-471F-A3E6-1CCD9D8F3B49}" sibTransId="{4E03D494-5AE4-4F39-911C-C2CA51E28283}"/>
    <dgm:cxn modelId="{5B709BB9-A83E-48FA-A901-6CBE5E726753}" type="presOf" srcId="{FD200444-5465-405F-9265-5FFC21D40BAF}" destId="{9EFC5922-CF3A-4F1A-9BFB-8307FB82689E}" srcOrd="0" destOrd="0" presId="urn:microsoft.com/office/officeart/2005/8/layout/pyramid2"/>
    <dgm:cxn modelId="{BF846E27-8DFC-4A53-9F3C-6CB0366492EA}" srcId="{FD200444-5465-405F-9265-5FFC21D40BAF}" destId="{15929DD2-D726-4518-92F6-80D39CE37B98}" srcOrd="1" destOrd="0" parTransId="{966E2086-C27D-4B04-947E-3370822B86F7}" sibTransId="{E711F962-9EC5-411C-AEA1-9CBCD4C4AFA5}"/>
    <dgm:cxn modelId="{62929FEB-6532-4CA7-976A-EFEB65E274AE}" type="presParOf" srcId="{9EFC5922-CF3A-4F1A-9BFB-8307FB82689E}" destId="{7909CE9B-E5CD-4EFE-BEC2-B25C45E893EB}" srcOrd="0" destOrd="0" presId="urn:microsoft.com/office/officeart/2005/8/layout/pyramid2"/>
    <dgm:cxn modelId="{4CA82048-6282-49F3-85E7-82024D22DBD3}" type="presParOf" srcId="{9EFC5922-CF3A-4F1A-9BFB-8307FB82689E}" destId="{29D5A82F-6C4F-4FEC-AA8A-8BF63DD48FD1}" srcOrd="1" destOrd="0" presId="urn:microsoft.com/office/officeart/2005/8/layout/pyramid2"/>
    <dgm:cxn modelId="{BAC08ED6-E47C-44FE-847C-2487698472DC}" type="presParOf" srcId="{29D5A82F-6C4F-4FEC-AA8A-8BF63DD48FD1}" destId="{C24CAD8E-0962-4F8F-9566-8C7733B8AC46}" srcOrd="0" destOrd="0" presId="urn:microsoft.com/office/officeart/2005/8/layout/pyramid2"/>
    <dgm:cxn modelId="{053AD483-2C8A-4951-8C12-37CD117B652E}" type="presParOf" srcId="{29D5A82F-6C4F-4FEC-AA8A-8BF63DD48FD1}" destId="{9F168B4C-1B3D-4A79-9A9D-B99DB0F928F3}" srcOrd="1" destOrd="0" presId="urn:microsoft.com/office/officeart/2005/8/layout/pyramid2"/>
    <dgm:cxn modelId="{097D3D2E-17AF-4CAC-BB7E-DCD7A5B64873}" type="presParOf" srcId="{29D5A82F-6C4F-4FEC-AA8A-8BF63DD48FD1}" destId="{43416AE1-6B97-4A82-8B73-C509E0CDD436}" srcOrd="2" destOrd="0" presId="urn:microsoft.com/office/officeart/2005/8/layout/pyramid2"/>
    <dgm:cxn modelId="{142C3E0C-78E8-4BA2-94A7-638DE8BD1C47}" type="presParOf" srcId="{29D5A82F-6C4F-4FEC-AA8A-8BF63DD48FD1}" destId="{FFDEC78B-2A40-47B0-BFC2-22496A928626}" srcOrd="3" destOrd="0" presId="urn:microsoft.com/office/officeart/2005/8/layout/pyramid2"/>
    <dgm:cxn modelId="{F7E7163C-132D-483F-A3E3-85A7008763F6}" type="presParOf" srcId="{29D5A82F-6C4F-4FEC-AA8A-8BF63DD48FD1}" destId="{3C80231E-8831-4E7E-AE0F-A0B179664089}" srcOrd="4" destOrd="0" presId="urn:microsoft.com/office/officeart/2005/8/layout/pyramid2"/>
    <dgm:cxn modelId="{AE7B57A5-38BC-4ADA-8F29-502990A55B44}" type="presParOf" srcId="{29D5A82F-6C4F-4FEC-AA8A-8BF63DD48FD1}" destId="{612196EB-0903-4AAE-A566-39983F5256AD}" srcOrd="5" destOrd="0" presId="urn:microsoft.com/office/officeart/2005/8/layout/pyramid2"/>
    <dgm:cxn modelId="{F50175B7-6AD2-4FF4-A0A8-B9575DFE8D8C}" type="presParOf" srcId="{29D5A82F-6C4F-4FEC-AA8A-8BF63DD48FD1}" destId="{60F6C46D-4293-471F-95FF-C5B962EDEF42}" srcOrd="6" destOrd="0" presId="urn:microsoft.com/office/officeart/2005/8/layout/pyramid2"/>
    <dgm:cxn modelId="{851B8361-93A5-46E5-A404-8A9875EF7E17}" type="presParOf" srcId="{29D5A82F-6C4F-4FEC-AA8A-8BF63DD48FD1}" destId="{9008F72B-66F9-489F-A363-F0B2CB19813A}" srcOrd="7" destOrd="0" presId="urn:microsoft.com/office/officeart/2005/8/layout/pyramid2"/>
    <dgm:cxn modelId="{BD57B98B-2DA6-4271-9AD8-CC119DFB9701}" type="presParOf" srcId="{29D5A82F-6C4F-4FEC-AA8A-8BF63DD48FD1}" destId="{7DBA8D10-A9D8-4D1B-ADB0-CDB24B5E8E62}" srcOrd="8" destOrd="0" presId="urn:microsoft.com/office/officeart/2005/8/layout/pyramid2"/>
    <dgm:cxn modelId="{09DC5B26-9E85-47A0-BE61-E16398CE4C23}" type="presParOf" srcId="{29D5A82F-6C4F-4FEC-AA8A-8BF63DD48FD1}" destId="{726A6DCF-4806-4374-ABB6-425FCB65B575}" srcOrd="9"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50D64BD-6D7B-4E09-8443-719A99590DD2}" type="doc">
      <dgm:prSet loTypeId="urn:microsoft.com/office/officeart/2005/8/layout/vList4" loCatId="list" qsTypeId="urn:microsoft.com/office/officeart/2005/8/quickstyle/simple4" qsCatId="simple" csTypeId="urn:microsoft.com/office/officeart/2005/8/colors/accent1_3" csCatId="accent1" phldr="1"/>
      <dgm:spPr/>
      <dgm:t>
        <a:bodyPr/>
        <a:lstStyle/>
        <a:p>
          <a:endParaRPr lang="en-US"/>
        </a:p>
      </dgm:t>
    </dgm:pt>
    <dgm:pt modelId="{2F6F3653-7823-4886-8FE8-5BA461EA5072}">
      <dgm:prSet phldrT="[Text]" custT="1"/>
      <dgm:spPr/>
      <dgm:t>
        <a:bodyPr lIns="274320"/>
        <a:lstStyle/>
        <a:p>
          <a:r>
            <a:rPr lang="en-US" sz="2000" dirty="0" smtClean="0">
              <a:latin typeface="Arial" pitchFamily="34" charset="0"/>
              <a:cs typeface="Arial" pitchFamily="34" charset="0"/>
            </a:rPr>
            <a:t>LAR 45</a:t>
          </a:r>
        </a:p>
        <a:p>
          <a:r>
            <a:rPr lang="en-US" sz="2000" dirty="0" smtClean="0">
              <a:latin typeface="Arial" pitchFamily="34" charset="0"/>
              <a:cs typeface="Arial" pitchFamily="34" charset="0"/>
            </a:rPr>
            <a:t>Identificación de aeronaves y componentes de aeronaves</a:t>
          </a:r>
          <a:endParaRPr lang="en-US" sz="2000" dirty="0">
            <a:latin typeface="Arial" pitchFamily="34" charset="0"/>
            <a:cs typeface="Arial" pitchFamily="34" charset="0"/>
          </a:endParaRPr>
        </a:p>
      </dgm:t>
    </dgm:pt>
    <dgm:pt modelId="{F25EA6DB-85F7-4780-AF22-8EF20F6D1E08}" type="parTrans" cxnId="{B517C609-C33B-474B-BBC9-E5ED8258FB2B}">
      <dgm:prSet/>
      <dgm:spPr/>
      <dgm:t>
        <a:bodyPr/>
        <a:lstStyle/>
        <a:p>
          <a:endParaRPr lang="en-US" sz="2800">
            <a:latin typeface="Tw Cen MT" pitchFamily="34" charset="0"/>
          </a:endParaRPr>
        </a:p>
      </dgm:t>
    </dgm:pt>
    <dgm:pt modelId="{49022019-C445-4A7F-BEEF-29DAB25FFA8E}" type="sibTrans" cxnId="{B517C609-C33B-474B-BBC9-E5ED8258FB2B}">
      <dgm:prSet/>
      <dgm:spPr/>
      <dgm:t>
        <a:bodyPr/>
        <a:lstStyle/>
        <a:p>
          <a:endParaRPr lang="en-US" sz="2800">
            <a:latin typeface="Tw Cen MT" pitchFamily="34" charset="0"/>
          </a:endParaRPr>
        </a:p>
      </dgm:t>
    </dgm:pt>
    <dgm:pt modelId="{976B17E9-A302-4249-AA88-9994A42FC6C2}">
      <dgm:prSet phldrT="[Text]" custT="1"/>
      <dgm:spPr/>
      <dgm:t>
        <a:bodyPr lIns="274320"/>
        <a:lstStyle/>
        <a:p>
          <a:r>
            <a:rPr lang="en-US" sz="2000" dirty="0" smtClean="0">
              <a:latin typeface="Arial" pitchFamily="34" charset="0"/>
              <a:cs typeface="Arial" pitchFamily="34" charset="0"/>
            </a:rPr>
            <a:t>LAR 43  </a:t>
          </a:r>
        </a:p>
        <a:p>
          <a:r>
            <a:rPr lang="en-US" sz="2000" dirty="0" smtClean="0">
              <a:latin typeface="Arial" pitchFamily="34" charset="0"/>
              <a:cs typeface="Arial" pitchFamily="34" charset="0"/>
            </a:rPr>
            <a:t>Mantenimiento</a:t>
          </a:r>
        </a:p>
      </dgm:t>
    </dgm:pt>
    <dgm:pt modelId="{12192145-6FDA-4F4C-818B-ADA88E53C89E}" type="parTrans" cxnId="{F6A08860-63A7-4826-9696-79BA0EB70DA8}">
      <dgm:prSet/>
      <dgm:spPr/>
      <dgm:t>
        <a:bodyPr/>
        <a:lstStyle/>
        <a:p>
          <a:endParaRPr lang="es-PE"/>
        </a:p>
      </dgm:t>
    </dgm:pt>
    <dgm:pt modelId="{0F2DF38B-120C-4FD4-B7C3-7F14E64AE047}" type="sibTrans" cxnId="{F6A08860-63A7-4826-9696-79BA0EB70DA8}">
      <dgm:prSet/>
      <dgm:spPr/>
      <dgm:t>
        <a:bodyPr/>
        <a:lstStyle/>
        <a:p>
          <a:endParaRPr lang="es-PE"/>
        </a:p>
      </dgm:t>
    </dgm:pt>
    <dgm:pt modelId="{DE3D2741-EF75-40BE-A2AA-C4466FBCF7D9}">
      <dgm:prSet phldrT="[Text]" custT="1"/>
      <dgm:spPr/>
      <dgm:t>
        <a:bodyPr lIns="274320"/>
        <a:lstStyle/>
        <a:p>
          <a:r>
            <a:rPr lang="en-US" sz="2000" dirty="0" smtClean="0">
              <a:solidFill>
                <a:schemeClr val="accent1">
                  <a:lumMod val="75000"/>
                </a:schemeClr>
              </a:solidFill>
              <a:latin typeface="Arial" pitchFamily="34" charset="0"/>
              <a:cs typeface="Arial" pitchFamily="34" charset="0"/>
            </a:rPr>
            <a:t>LAR  145 </a:t>
          </a:r>
        </a:p>
        <a:p>
          <a:r>
            <a:rPr lang="en-US" sz="2000" dirty="0" smtClean="0">
              <a:solidFill>
                <a:schemeClr val="accent1">
                  <a:lumMod val="75000"/>
                </a:schemeClr>
              </a:solidFill>
              <a:latin typeface="Arial" pitchFamily="34" charset="0"/>
              <a:cs typeface="Arial" pitchFamily="34" charset="0"/>
            </a:rPr>
            <a:t>Organizaciones de mantenimiento aprobadas</a:t>
          </a:r>
        </a:p>
      </dgm:t>
    </dgm:pt>
    <dgm:pt modelId="{FE608C8F-A1A4-4283-B2F6-BF0A8C5A1DBE}" type="sibTrans" cxnId="{506D686F-7DAD-4CA6-B31F-27D8CDFBC900}">
      <dgm:prSet/>
      <dgm:spPr/>
      <dgm:t>
        <a:bodyPr/>
        <a:lstStyle/>
        <a:p>
          <a:endParaRPr lang="en-US" sz="2800">
            <a:latin typeface="Tw Cen MT" pitchFamily="34" charset="0"/>
          </a:endParaRPr>
        </a:p>
      </dgm:t>
    </dgm:pt>
    <dgm:pt modelId="{2A557D5A-41E3-4078-A4D9-605945365763}" type="parTrans" cxnId="{506D686F-7DAD-4CA6-B31F-27D8CDFBC900}">
      <dgm:prSet/>
      <dgm:spPr/>
      <dgm:t>
        <a:bodyPr/>
        <a:lstStyle/>
        <a:p>
          <a:endParaRPr lang="en-US" sz="2800">
            <a:latin typeface="Tw Cen MT" pitchFamily="34" charset="0"/>
          </a:endParaRPr>
        </a:p>
      </dgm:t>
    </dgm:pt>
    <dgm:pt modelId="{3D04899B-D862-420D-8F49-1893A76AF67C}" type="pres">
      <dgm:prSet presAssocID="{D50D64BD-6D7B-4E09-8443-719A99590DD2}" presName="linear" presStyleCnt="0">
        <dgm:presLayoutVars>
          <dgm:dir/>
          <dgm:resizeHandles val="exact"/>
        </dgm:presLayoutVars>
      </dgm:prSet>
      <dgm:spPr/>
      <dgm:t>
        <a:bodyPr/>
        <a:lstStyle/>
        <a:p>
          <a:endParaRPr lang="en-US"/>
        </a:p>
      </dgm:t>
    </dgm:pt>
    <dgm:pt modelId="{657BD011-AB6C-4A95-9E4A-E47A641322F8}" type="pres">
      <dgm:prSet presAssocID="{976B17E9-A302-4249-AA88-9994A42FC6C2}" presName="comp" presStyleCnt="0"/>
      <dgm:spPr/>
      <dgm:t>
        <a:bodyPr/>
        <a:lstStyle/>
        <a:p>
          <a:endParaRPr lang="es-PE"/>
        </a:p>
      </dgm:t>
    </dgm:pt>
    <dgm:pt modelId="{154CE5C1-888A-4C78-A1A4-04608D25CA8E}" type="pres">
      <dgm:prSet presAssocID="{976B17E9-A302-4249-AA88-9994A42FC6C2}" presName="box" presStyleLbl="node1" presStyleIdx="0" presStyleCnt="3"/>
      <dgm:spPr/>
      <dgm:t>
        <a:bodyPr/>
        <a:lstStyle/>
        <a:p>
          <a:endParaRPr lang="es-PE"/>
        </a:p>
      </dgm:t>
    </dgm:pt>
    <dgm:pt modelId="{76E194E5-FB2D-4504-869B-07609F424DF0}" type="pres">
      <dgm:prSet presAssocID="{976B17E9-A302-4249-AA88-9994A42FC6C2}" presName="img" presStyleLbl="fgImgPlace1" presStyleIdx="0" presStyleCnt="3"/>
      <dgm:spPr/>
      <dgm:t>
        <a:bodyPr/>
        <a:lstStyle/>
        <a:p>
          <a:endParaRPr lang="es-PE"/>
        </a:p>
      </dgm:t>
    </dgm:pt>
    <dgm:pt modelId="{337413EA-269A-43BF-A485-6FD80FA8E360}" type="pres">
      <dgm:prSet presAssocID="{976B17E9-A302-4249-AA88-9994A42FC6C2}" presName="text" presStyleLbl="node1" presStyleIdx="0" presStyleCnt="3">
        <dgm:presLayoutVars>
          <dgm:bulletEnabled val="1"/>
        </dgm:presLayoutVars>
      </dgm:prSet>
      <dgm:spPr/>
      <dgm:t>
        <a:bodyPr/>
        <a:lstStyle/>
        <a:p>
          <a:endParaRPr lang="es-PE"/>
        </a:p>
      </dgm:t>
    </dgm:pt>
    <dgm:pt modelId="{D7D8E316-15AE-450A-BBAD-D2191EC36C20}" type="pres">
      <dgm:prSet presAssocID="{0F2DF38B-120C-4FD4-B7C3-7F14E64AE047}" presName="spacer" presStyleCnt="0"/>
      <dgm:spPr/>
      <dgm:t>
        <a:bodyPr/>
        <a:lstStyle/>
        <a:p>
          <a:endParaRPr lang="es-PE"/>
        </a:p>
      </dgm:t>
    </dgm:pt>
    <dgm:pt modelId="{B89EC810-71D2-405B-AE08-B442CC946E02}" type="pres">
      <dgm:prSet presAssocID="{2F6F3653-7823-4886-8FE8-5BA461EA5072}" presName="comp" presStyleCnt="0"/>
      <dgm:spPr/>
      <dgm:t>
        <a:bodyPr/>
        <a:lstStyle/>
        <a:p>
          <a:endParaRPr lang="es-PE"/>
        </a:p>
      </dgm:t>
    </dgm:pt>
    <dgm:pt modelId="{5EEAA564-2D02-4C79-A0CD-EC5644FDC4FA}" type="pres">
      <dgm:prSet presAssocID="{2F6F3653-7823-4886-8FE8-5BA461EA5072}" presName="box" presStyleLbl="node1" presStyleIdx="1" presStyleCnt="3"/>
      <dgm:spPr>
        <a:prstGeom prst="round2DiagRect">
          <a:avLst/>
        </a:prstGeom>
      </dgm:spPr>
      <dgm:t>
        <a:bodyPr/>
        <a:lstStyle/>
        <a:p>
          <a:endParaRPr lang="en-US"/>
        </a:p>
      </dgm:t>
    </dgm:pt>
    <dgm:pt modelId="{36133411-8FE4-4491-BA08-56144C63CB99}" type="pres">
      <dgm:prSet presAssocID="{2F6F3653-7823-4886-8FE8-5BA461EA5072}" presName="img" presStyleLbl="fgImgPlace1" presStyleIdx="1" presStyleCnt="3"/>
      <dgm:spPr/>
      <dgm:t>
        <a:bodyPr/>
        <a:lstStyle/>
        <a:p>
          <a:endParaRPr lang="en-US"/>
        </a:p>
      </dgm:t>
    </dgm:pt>
    <dgm:pt modelId="{2A8EB2AC-5AC5-4E22-91AE-50C3F39A45EA}" type="pres">
      <dgm:prSet presAssocID="{2F6F3653-7823-4886-8FE8-5BA461EA5072}" presName="text" presStyleLbl="node1" presStyleIdx="1" presStyleCnt="3">
        <dgm:presLayoutVars>
          <dgm:bulletEnabled val="1"/>
        </dgm:presLayoutVars>
      </dgm:prSet>
      <dgm:spPr/>
      <dgm:t>
        <a:bodyPr/>
        <a:lstStyle/>
        <a:p>
          <a:endParaRPr lang="en-US"/>
        </a:p>
      </dgm:t>
    </dgm:pt>
    <dgm:pt modelId="{F869A8CC-EF8C-4CFA-9835-B9925813F9A0}" type="pres">
      <dgm:prSet presAssocID="{49022019-C445-4A7F-BEEF-29DAB25FFA8E}" presName="spacer" presStyleCnt="0"/>
      <dgm:spPr/>
      <dgm:t>
        <a:bodyPr/>
        <a:lstStyle/>
        <a:p>
          <a:endParaRPr lang="es-PE"/>
        </a:p>
      </dgm:t>
    </dgm:pt>
    <dgm:pt modelId="{454B0ABE-DF6A-4B8F-B0CD-89A7FE9A38EA}" type="pres">
      <dgm:prSet presAssocID="{DE3D2741-EF75-40BE-A2AA-C4466FBCF7D9}" presName="comp" presStyleCnt="0"/>
      <dgm:spPr/>
      <dgm:t>
        <a:bodyPr/>
        <a:lstStyle/>
        <a:p>
          <a:endParaRPr lang="es-PE"/>
        </a:p>
      </dgm:t>
    </dgm:pt>
    <dgm:pt modelId="{2F55DC1D-2488-4424-936F-00C76D4A824B}" type="pres">
      <dgm:prSet presAssocID="{DE3D2741-EF75-40BE-A2AA-C4466FBCF7D9}" presName="box" presStyleLbl="node1" presStyleIdx="2" presStyleCnt="3" custLinFactNeighborY="6207"/>
      <dgm:spPr>
        <a:prstGeom prst="round2DiagRect">
          <a:avLst/>
        </a:prstGeom>
      </dgm:spPr>
      <dgm:t>
        <a:bodyPr/>
        <a:lstStyle/>
        <a:p>
          <a:endParaRPr lang="en-US"/>
        </a:p>
      </dgm:t>
    </dgm:pt>
    <dgm:pt modelId="{8B82C056-6D44-4EC6-B428-208028A042F5}" type="pres">
      <dgm:prSet presAssocID="{DE3D2741-EF75-40BE-A2AA-C4466FBCF7D9}" presName="img" presStyleLbl="fgImgPlace1" presStyleIdx="2" presStyleCnt="3"/>
      <dgm:spPr/>
      <dgm:t>
        <a:bodyPr/>
        <a:lstStyle/>
        <a:p>
          <a:endParaRPr lang="en-US"/>
        </a:p>
      </dgm:t>
    </dgm:pt>
    <dgm:pt modelId="{F85EA075-D51B-464B-BA17-0A4CB92974CA}" type="pres">
      <dgm:prSet presAssocID="{DE3D2741-EF75-40BE-A2AA-C4466FBCF7D9}" presName="text" presStyleLbl="node1" presStyleIdx="2" presStyleCnt="3">
        <dgm:presLayoutVars>
          <dgm:bulletEnabled val="1"/>
        </dgm:presLayoutVars>
      </dgm:prSet>
      <dgm:spPr/>
      <dgm:t>
        <a:bodyPr/>
        <a:lstStyle/>
        <a:p>
          <a:endParaRPr lang="en-US"/>
        </a:p>
      </dgm:t>
    </dgm:pt>
  </dgm:ptLst>
  <dgm:cxnLst>
    <dgm:cxn modelId="{C93A0161-E27B-4BA2-8472-CABCAFC80741}" type="presOf" srcId="{976B17E9-A302-4249-AA88-9994A42FC6C2}" destId="{154CE5C1-888A-4C78-A1A4-04608D25CA8E}" srcOrd="0" destOrd="0" presId="urn:microsoft.com/office/officeart/2005/8/layout/vList4"/>
    <dgm:cxn modelId="{9FD9B94E-C3C0-41AB-AFAA-57D694AEA8E8}" type="presOf" srcId="{DE3D2741-EF75-40BE-A2AA-C4466FBCF7D9}" destId="{F85EA075-D51B-464B-BA17-0A4CB92974CA}" srcOrd="1" destOrd="0" presId="urn:microsoft.com/office/officeart/2005/8/layout/vList4"/>
    <dgm:cxn modelId="{772566C8-F35F-4483-A190-B945282EF808}" type="presOf" srcId="{2F6F3653-7823-4886-8FE8-5BA461EA5072}" destId="{2A8EB2AC-5AC5-4E22-91AE-50C3F39A45EA}" srcOrd="1" destOrd="0" presId="urn:microsoft.com/office/officeart/2005/8/layout/vList4"/>
    <dgm:cxn modelId="{3D6BEF0F-A85C-423D-A8DA-47B3D0DFBF19}" type="presOf" srcId="{2F6F3653-7823-4886-8FE8-5BA461EA5072}" destId="{5EEAA564-2D02-4C79-A0CD-EC5644FDC4FA}" srcOrd="0" destOrd="0" presId="urn:microsoft.com/office/officeart/2005/8/layout/vList4"/>
    <dgm:cxn modelId="{F6A08860-63A7-4826-9696-79BA0EB70DA8}" srcId="{D50D64BD-6D7B-4E09-8443-719A99590DD2}" destId="{976B17E9-A302-4249-AA88-9994A42FC6C2}" srcOrd="0" destOrd="0" parTransId="{12192145-6FDA-4F4C-818B-ADA88E53C89E}" sibTransId="{0F2DF38B-120C-4FD4-B7C3-7F14E64AE047}"/>
    <dgm:cxn modelId="{8BF24A6F-61F0-44BB-B0FC-2AB823C3B689}" type="presOf" srcId="{976B17E9-A302-4249-AA88-9994A42FC6C2}" destId="{337413EA-269A-43BF-A485-6FD80FA8E360}" srcOrd="1" destOrd="0" presId="urn:microsoft.com/office/officeart/2005/8/layout/vList4"/>
    <dgm:cxn modelId="{9281D76C-7E76-4059-9768-204CE3031084}" type="presOf" srcId="{D50D64BD-6D7B-4E09-8443-719A99590DD2}" destId="{3D04899B-D862-420D-8F49-1893A76AF67C}" srcOrd="0" destOrd="0" presId="urn:microsoft.com/office/officeart/2005/8/layout/vList4"/>
    <dgm:cxn modelId="{B517C609-C33B-474B-BBC9-E5ED8258FB2B}" srcId="{D50D64BD-6D7B-4E09-8443-719A99590DD2}" destId="{2F6F3653-7823-4886-8FE8-5BA461EA5072}" srcOrd="1" destOrd="0" parTransId="{F25EA6DB-85F7-4780-AF22-8EF20F6D1E08}" sibTransId="{49022019-C445-4A7F-BEEF-29DAB25FFA8E}"/>
    <dgm:cxn modelId="{506D686F-7DAD-4CA6-B31F-27D8CDFBC900}" srcId="{D50D64BD-6D7B-4E09-8443-719A99590DD2}" destId="{DE3D2741-EF75-40BE-A2AA-C4466FBCF7D9}" srcOrd="2" destOrd="0" parTransId="{2A557D5A-41E3-4078-A4D9-605945365763}" sibTransId="{FE608C8F-A1A4-4283-B2F6-BF0A8C5A1DBE}"/>
    <dgm:cxn modelId="{8F7593D2-BBF4-4C16-A516-C021844EF2CE}" type="presOf" srcId="{DE3D2741-EF75-40BE-A2AA-C4466FBCF7D9}" destId="{2F55DC1D-2488-4424-936F-00C76D4A824B}" srcOrd="0" destOrd="0" presId="urn:microsoft.com/office/officeart/2005/8/layout/vList4"/>
    <dgm:cxn modelId="{64FA0F75-E476-42BB-89EE-91FA4BAB9657}" type="presParOf" srcId="{3D04899B-D862-420D-8F49-1893A76AF67C}" destId="{657BD011-AB6C-4A95-9E4A-E47A641322F8}" srcOrd="0" destOrd="0" presId="urn:microsoft.com/office/officeart/2005/8/layout/vList4"/>
    <dgm:cxn modelId="{7759DDEB-1FD8-43EA-B439-C31BD564C4C3}" type="presParOf" srcId="{657BD011-AB6C-4A95-9E4A-E47A641322F8}" destId="{154CE5C1-888A-4C78-A1A4-04608D25CA8E}" srcOrd="0" destOrd="0" presId="urn:microsoft.com/office/officeart/2005/8/layout/vList4"/>
    <dgm:cxn modelId="{6BE99441-64EA-4D10-B7F9-3D3028074049}" type="presParOf" srcId="{657BD011-AB6C-4A95-9E4A-E47A641322F8}" destId="{76E194E5-FB2D-4504-869B-07609F424DF0}" srcOrd="1" destOrd="0" presId="urn:microsoft.com/office/officeart/2005/8/layout/vList4"/>
    <dgm:cxn modelId="{04D6F5C2-8C0F-4F45-B44E-EAABAC0DC493}" type="presParOf" srcId="{657BD011-AB6C-4A95-9E4A-E47A641322F8}" destId="{337413EA-269A-43BF-A485-6FD80FA8E360}" srcOrd="2" destOrd="0" presId="urn:microsoft.com/office/officeart/2005/8/layout/vList4"/>
    <dgm:cxn modelId="{EC6CC6AE-5BFB-4E24-85A6-CF74A6642F8F}" type="presParOf" srcId="{3D04899B-D862-420D-8F49-1893A76AF67C}" destId="{D7D8E316-15AE-450A-BBAD-D2191EC36C20}" srcOrd="1" destOrd="0" presId="urn:microsoft.com/office/officeart/2005/8/layout/vList4"/>
    <dgm:cxn modelId="{C27539B4-4AD6-4922-B21C-5BE08C2A0F2A}" type="presParOf" srcId="{3D04899B-D862-420D-8F49-1893A76AF67C}" destId="{B89EC810-71D2-405B-AE08-B442CC946E02}" srcOrd="2" destOrd="0" presId="urn:microsoft.com/office/officeart/2005/8/layout/vList4"/>
    <dgm:cxn modelId="{343ECFB0-CE1C-4112-A574-639F9249C013}" type="presParOf" srcId="{B89EC810-71D2-405B-AE08-B442CC946E02}" destId="{5EEAA564-2D02-4C79-A0CD-EC5644FDC4FA}" srcOrd="0" destOrd="0" presId="urn:microsoft.com/office/officeart/2005/8/layout/vList4"/>
    <dgm:cxn modelId="{BB938DC4-96B4-49A9-9748-0DAE6B701504}" type="presParOf" srcId="{B89EC810-71D2-405B-AE08-B442CC946E02}" destId="{36133411-8FE4-4491-BA08-56144C63CB99}" srcOrd="1" destOrd="0" presId="urn:microsoft.com/office/officeart/2005/8/layout/vList4"/>
    <dgm:cxn modelId="{7A64670E-862E-4B17-88C2-390C282D28BF}" type="presParOf" srcId="{B89EC810-71D2-405B-AE08-B442CC946E02}" destId="{2A8EB2AC-5AC5-4E22-91AE-50C3F39A45EA}" srcOrd="2" destOrd="0" presId="urn:microsoft.com/office/officeart/2005/8/layout/vList4"/>
    <dgm:cxn modelId="{0F1108C8-0272-4C75-BC82-3753D41789B6}" type="presParOf" srcId="{3D04899B-D862-420D-8F49-1893A76AF67C}" destId="{F869A8CC-EF8C-4CFA-9835-B9925813F9A0}" srcOrd="3" destOrd="0" presId="urn:microsoft.com/office/officeart/2005/8/layout/vList4"/>
    <dgm:cxn modelId="{4463A1EE-4B48-46C5-B920-04D9AAF1F2FD}" type="presParOf" srcId="{3D04899B-D862-420D-8F49-1893A76AF67C}" destId="{454B0ABE-DF6A-4B8F-B0CD-89A7FE9A38EA}" srcOrd="4" destOrd="0" presId="urn:microsoft.com/office/officeart/2005/8/layout/vList4"/>
    <dgm:cxn modelId="{49343E4A-575D-42CB-8865-3AEF3DB8778D}" type="presParOf" srcId="{454B0ABE-DF6A-4B8F-B0CD-89A7FE9A38EA}" destId="{2F55DC1D-2488-4424-936F-00C76D4A824B}" srcOrd="0" destOrd="0" presId="urn:microsoft.com/office/officeart/2005/8/layout/vList4"/>
    <dgm:cxn modelId="{C7998DBC-C0C8-430E-B8D4-4896EE919237}" type="presParOf" srcId="{454B0ABE-DF6A-4B8F-B0CD-89A7FE9A38EA}" destId="{8B82C056-6D44-4EC6-B428-208028A042F5}" srcOrd="1" destOrd="0" presId="urn:microsoft.com/office/officeart/2005/8/layout/vList4"/>
    <dgm:cxn modelId="{3C2A9381-BFB4-43CC-99A8-37E442CDEA86}" type="presParOf" srcId="{454B0ABE-DF6A-4B8F-B0CD-89A7FE9A38EA}" destId="{F85EA075-D51B-464B-BA17-0A4CB92974CA}" srcOrd="2" destOrd="0" presId="urn:microsoft.com/office/officeart/2005/8/layout/vList4"/>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7B4E392-93A2-487C-A880-7CD0D54FCBC0}" type="doc">
      <dgm:prSet loTypeId="urn:microsoft.com/office/officeart/2005/8/layout/lProcess2" loCatId="list" qsTypeId="urn:microsoft.com/office/officeart/2005/8/quickstyle/simple5" qsCatId="simple" csTypeId="urn:microsoft.com/office/officeart/2005/8/colors/accent1_5" csCatId="accent1" phldr="1"/>
      <dgm:spPr/>
      <dgm:t>
        <a:bodyPr/>
        <a:lstStyle/>
        <a:p>
          <a:endParaRPr lang="es-PE"/>
        </a:p>
      </dgm:t>
    </dgm:pt>
    <dgm:pt modelId="{9A58B5DD-CD20-47D0-B4EF-82D931D8BC9D}">
      <dgm:prSet phldrT="[Texto]" custT="1"/>
      <dgm:spPr/>
      <dgm:t>
        <a:bodyPr/>
        <a:lstStyle/>
        <a:p>
          <a:r>
            <a:rPr lang="es-MX" sz="1800" dirty="0" smtClean="0"/>
            <a:t>AGA	</a:t>
          </a:r>
          <a:endParaRPr lang="es-PE" sz="1800" dirty="0"/>
        </a:p>
      </dgm:t>
    </dgm:pt>
    <dgm:pt modelId="{01B39C5E-5736-4173-9BA2-D6831C09203F}" type="parTrans" cxnId="{E23CC7B2-6722-4C47-BD4C-356607B04FFB}">
      <dgm:prSet/>
      <dgm:spPr/>
      <dgm:t>
        <a:bodyPr/>
        <a:lstStyle/>
        <a:p>
          <a:endParaRPr lang="es-PE"/>
        </a:p>
      </dgm:t>
    </dgm:pt>
    <dgm:pt modelId="{AF6E034B-E66F-46A3-9D80-463682EB6098}" type="sibTrans" cxnId="{E23CC7B2-6722-4C47-BD4C-356607B04FFB}">
      <dgm:prSet/>
      <dgm:spPr/>
      <dgm:t>
        <a:bodyPr/>
        <a:lstStyle/>
        <a:p>
          <a:endParaRPr lang="es-PE"/>
        </a:p>
      </dgm:t>
    </dgm:pt>
    <dgm:pt modelId="{DCDA1B03-1837-4294-B510-A9FA8C8E2BBD}">
      <dgm:prSet phldrT="[Texto]" custT="1"/>
      <dgm:spPr/>
      <dgm:t>
        <a:bodyPr/>
        <a:lstStyle/>
        <a:p>
          <a:r>
            <a:rPr lang="es-MX" sz="1800" dirty="0" smtClean="0"/>
            <a:t>Anexo 14</a:t>
          </a:r>
          <a:endParaRPr lang="es-PE" sz="1800" dirty="0"/>
        </a:p>
      </dgm:t>
    </dgm:pt>
    <dgm:pt modelId="{D5E5DA4C-0AFA-4589-86D0-5FB70AD5B7F5}" type="parTrans" cxnId="{3151BD4C-C30F-4A3B-8A9B-88258F057AF7}">
      <dgm:prSet/>
      <dgm:spPr/>
      <dgm:t>
        <a:bodyPr/>
        <a:lstStyle/>
        <a:p>
          <a:endParaRPr lang="es-PE"/>
        </a:p>
      </dgm:t>
    </dgm:pt>
    <dgm:pt modelId="{0E6005EF-2010-42BC-BCAC-BE08AD1EAD5B}" type="sibTrans" cxnId="{3151BD4C-C30F-4A3B-8A9B-88258F057AF7}">
      <dgm:prSet/>
      <dgm:spPr/>
      <dgm:t>
        <a:bodyPr/>
        <a:lstStyle/>
        <a:p>
          <a:endParaRPr lang="es-PE"/>
        </a:p>
      </dgm:t>
    </dgm:pt>
    <dgm:pt modelId="{2BDE7CDA-36C3-422A-93A7-66C4A112CEA9}">
      <dgm:prSet phldrT="[Texto]" custT="1"/>
      <dgm:spPr/>
      <dgm:t>
        <a:bodyPr/>
        <a:lstStyle/>
        <a:p>
          <a:r>
            <a:rPr lang="es-MX" sz="1800" dirty="0" smtClean="0"/>
            <a:t>ATS</a:t>
          </a:r>
          <a:endParaRPr lang="es-PE" sz="1800" dirty="0"/>
        </a:p>
      </dgm:t>
    </dgm:pt>
    <dgm:pt modelId="{F0C331B3-E83A-4690-AF5C-1A75FAA73F2E}" type="parTrans" cxnId="{1AFB7206-97EF-45CB-B6A3-1E3FAFD311F8}">
      <dgm:prSet/>
      <dgm:spPr/>
      <dgm:t>
        <a:bodyPr/>
        <a:lstStyle/>
        <a:p>
          <a:endParaRPr lang="es-PE"/>
        </a:p>
      </dgm:t>
    </dgm:pt>
    <dgm:pt modelId="{7799E923-D5C3-4E24-8BF9-F1E25502DEB5}" type="sibTrans" cxnId="{1AFB7206-97EF-45CB-B6A3-1E3FAFD311F8}">
      <dgm:prSet/>
      <dgm:spPr/>
      <dgm:t>
        <a:bodyPr/>
        <a:lstStyle/>
        <a:p>
          <a:endParaRPr lang="es-PE"/>
        </a:p>
      </dgm:t>
    </dgm:pt>
    <dgm:pt modelId="{30575D06-FDF6-458D-8920-0C9BAC38EE49}">
      <dgm:prSet phldrT="[Texto]" custT="1"/>
      <dgm:spPr/>
      <dgm:t>
        <a:bodyPr/>
        <a:lstStyle/>
        <a:p>
          <a:r>
            <a:rPr lang="es-MX" sz="1800" dirty="0" smtClean="0"/>
            <a:t>Anexo 11</a:t>
          </a:r>
          <a:endParaRPr lang="es-PE" sz="1800" dirty="0"/>
        </a:p>
      </dgm:t>
    </dgm:pt>
    <dgm:pt modelId="{F4E7FAB7-3385-466F-9517-60E64F1B7844}" type="parTrans" cxnId="{FA546A5C-43CB-45FB-A823-323F2FC802FF}">
      <dgm:prSet/>
      <dgm:spPr/>
      <dgm:t>
        <a:bodyPr/>
        <a:lstStyle/>
        <a:p>
          <a:endParaRPr lang="es-PE"/>
        </a:p>
      </dgm:t>
    </dgm:pt>
    <dgm:pt modelId="{D5CEC99A-D701-472B-9459-90E240764925}" type="sibTrans" cxnId="{FA546A5C-43CB-45FB-A823-323F2FC802FF}">
      <dgm:prSet/>
      <dgm:spPr/>
      <dgm:t>
        <a:bodyPr/>
        <a:lstStyle/>
        <a:p>
          <a:endParaRPr lang="es-PE"/>
        </a:p>
      </dgm:t>
    </dgm:pt>
    <dgm:pt modelId="{97632B20-903F-4900-B162-24126B4CC356}">
      <dgm:prSet phldrT="[Texto]" custT="1"/>
      <dgm:spPr/>
      <dgm:t>
        <a:bodyPr/>
        <a:lstStyle/>
        <a:p>
          <a:r>
            <a:rPr lang="es-MX" sz="1800" dirty="0" smtClean="0"/>
            <a:t>AIM</a:t>
          </a:r>
          <a:endParaRPr lang="es-PE" sz="1800" dirty="0"/>
        </a:p>
      </dgm:t>
    </dgm:pt>
    <dgm:pt modelId="{A775B782-FF69-46C1-9662-6F4FF2BE894D}" type="parTrans" cxnId="{1A24FD5B-3074-413F-86CE-E1AD1BD1C210}">
      <dgm:prSet/>
      <dgm:spPr/>
      <dgm:t>
        <a:bodyPr/>
        <a:lstStyle/>
        <a:p>
          <a:endParaRPr lang="es-PE"/>
        </a:p>
      </dgm:t>
    </dgm:pt>
    <dgm:pt modelId="{B15C1109-A66B-4A40-8C84-89965664B12E}" type="sibTrans" cxnId="{1A24FD5B-3074-413F-86CE-E1AD1BD1C210}">
      <dgm:prSet/>
      <dgm:spPr/>
      <dgm:t>
        <a:bodyPr/>
        <a:lstStyle/>
        <a:p>
          <a:endParaRPr lang="es-PE"/>
        </a:p>
      </dgm:t>
    </dgm:pt>
    <dgm:pt modelId="{4BAEEF56-225A-45E0-8433-DE4913F22C04}">
      <dgm:prSet phldrT="[Texto]" custT="1"/>
      <dgm:spPr/>
      <dgm:t>
        <a:bodyPr/>
        <a:lstStyle/>
        <a:p>
          <a:pPr algn="ctr"/>
          <a:r>
            <a:rPr lang="es-MX" sz="1800" dirty="0" smtClean="0"/>
            <a:t>CNS	</a:t>
          </a:r>
          <a:endParaRPr lang="es-PE" sz="1800" dirty="0"/>
        </a:p>
      </dgm:t>
    </dgm:pt>
    <dgm:pt modelId="{9C3250EA-192F-4D1F-B11F-9CB91C32248D}" type="parTrans" cxnId="{2231E9A2-2209-4618-93C8-89A55505E04B}">
      <dgm:prSet/>
      <dgm:spPr/>
      <dgm:t>
        <a:bodyPr/>
        <a:lstStyle/>
        <a:p>
          <a:endParaRPr lang="es-PE"/>
        </a:p>
      </dgm:t>
    </dgm:pt>
    <dgm:pt modelId="{4856BE5A-0F2E-4419-A664-04C29BA0D00D}" type="sibTrans" cxnId="{2231E9A2-2209-4618-93C8-89A55505E04B}">
      <dgm:prSet/>
      <dgm:spPr/>
      <dgm:t>
        <a:bodyPr/>
        <a:lstStyle/>
        <a:p>
          <a:endParaRPr lang="es-PE"/>
        </a:p>
      </dgm:t>
    </dgm:pt>
    <dgm:pt modelId="{41DF72E1-259D-4736-A722-4215138F235F}">
      <dgm:prSet phldrT="[Texto]" custT="1"/>
      <dgm:spPr/>
      <dgm:t>
        <a:bodyPr/>
        <a:lstStyle/>
        <a:p>
          <a:r>
            <a:rPr lang="es-MX" sz="1800" dirty="0" smtClean="0"/>
            <a:t>LAR COM</a:t>
          </a:r>
          <a:endParaRPr lang="es-PE" sz="1800" dirty="0"/>
        </a:p>
      </dgm:t>
    </dgm:pt>
    <dgm:pt modelId="{A7E3B620-1459-403C-9AAA-97AFFB51A2C4}" type="parTrans" cxnId="{C7E080D7-991C-409A-99D0-F7D88753B269}">
      <dgm:prSet/>
      <dgm:spPr/>
      <dgm:t>
        <a:bodyPr/>
        <a:lstStyle/>
        <a:p>
          <a:endParaRPr lang="es-PE"/>
        </a:p>
      </dgm:t>
    </dgm:pt>
    <dgm:pt modelId="{6BC77C53-070C-4E4E-941A-E87083C59A5D}" type="sibTrans" cxnId="{C7E080D7-991C-409A-99D0-F7D88753B269}">
      <dgm:prSet/>
      <dgm:spPr/>
      <dgm:t>
        <a:bodyPr/>
        <a:lstStyle/>
        <a:p>
          <a:endParaRPr lang="es-PE"/>
        </a:p>
      </dgm:t>
    </dgm:pt>
    <dgm:pt modelId="{A421BFF3-3CF0-4162-B7DD-961D5EB7ED49}">
      <dgm:prSet phldrT="[Texto]" custT="1"/>
      <dgm:spPr/>
      <dgm:t>
        <a:bodyPr/>
        <a:lstStyle/>
        <a:p>
          <a:r>
            <a:rPr lang="es-MX" sz="1800" dirty="0" smtClean="0"/>
            <a:t>AIG</a:t>
          </a:r>
          <a:endParaRPr lang="es-PE" sz="1800" dirty="0"/>
        </a:p>
      </dgm:t>
    </dgm:pt>
    <dgm:pt modelId="{8F1879A2-8D00-465E-8278-0F70F6F61319}" type="parTrans" cxnId="{813948BE-07A6-41B0-AEDD-94247A065162}">
      <dgm:prSet/>
      <dgm:spPr/>
      <dgm:t>
        <a:bodyPr/>
        <a:lstStyle/>
        <a:p>
          <a:endParaRPr lang="es-PE"/>
        </a:p>
      </dgm:t>
    </dgm:pt>
    <dgm:pt modelId="{4ED7A4EE-546B-4545-B1CF-B3984FD10F6C}" type="sibTrans" cxnId="{813948BE-07A6-41B0-AEDD-94247A065162}">
      <dgm:prSet/>
      <dgm:spPr/>
      <dgm:t>
        <a:bodyPr/>
        <a:lstStyle/>
        <a:p>
          <a:endParaRPr lang="es-PE"/>
        </a:p>
      </dgm:t>
    </dgm:pt>
    <dgm:pt modelId="{CCA3E315-3371-486E-A874-88C77C8FC103}">
      <dgm:prSet phldrT="[Texto]" custT="1"/>
      <dgm:spPr/>
      <dgm:t>
        <a:bodyPr/>
        <a:lstStyle/>
        <a:p>
          <a:r>
            <a:rPr lang="es-MX" sz="1800" dirty="0" smtClean="0"/>
            <a:t>Anexo 13</a:t>
          </a:r>
          <a:endParaRPr lang="es-PE" sz="1800" dirty="0"/>
        </a:p>
      </dgm:t>
    </dgm:pt>
    <dgm:pt modelId="{2376A4AD-F1BA-4B84-8525-163BEE7489E8}" type="parTrans" cxnId="{D8D699C6-4093-4165-A3BC-F4B26BD74775}">
      <dgm:prSet/>
      <dgm:spPr/>
      <dgm:t>
        <a:bodyPr/>
        <a:lstStyle/>
        <a:p>
          <a:endParaRPr lang="es-PE"/>
        </a:p>
      </dgm:t>
    </dgm:pt>
    <dgm:pt modelId="{2F94DB74-7927-444B-8311-19DB1067942A}" type="sibTrans" cxnId="{D8D699C6-4093-4165-A3BC-F4B26BD74775}">
      <dgm:prSet/>
      <dgm:spPr/>
      <dgm:t>
        <a:bodyPr/>
        <a:lstStyle/>
        <a:p>
          <a:endParaRPr lang="es-PE"/>
        </a:p>
      </dgm:t>
    </dgm:pt>
    <dgm:pt modelId="{AAEE8880-B999-4D3C-A19C-4B5AA6A904EE}">
      <dgm:prSet phldrT="[Texto]" custT="1"/>
      <dgm:spPr/>
      <dgm:t>
        <a:bodyPr/>
        <a:lstStyle/>
        <a:p>
          <a:r>
            <a:rPr lang="es-MX" sz="1800" dirty="0" smtClean="0"/>
            <a:t>DG</a:t>
          </a:r>
          <a:endParaRPr lang="es-PE" sz="1800" dirty="0"/>
        </a:p>
      </dgm:t>
    </dgm:pt>
    <dgm:pt modelId="{B0DD24B5-A3D5-4AAC-B7C9-395249C6B751}" type="parTrans" cxnId="{EFCC1857-2CA2-4787-B189-53BE7A922C39}">
      <dgm:prSet/>
      <dgm:spPr/>
      <dgm:t>
        <a:bodyPr/>
        <a:lstStyle/>
        <a:p>
          <a:endParaRPr lang="es-PE"/>
        </a:p>
      </dgm:t>
    </dgm:pt>
    <dgm:pt modelId="{979C7EB2-9867-439F-BB5E-B66633663FBF}" type="sibTrans" cxnId="{EFCC1857-2CA2-4787-B189-53BE7A922C39}">
      <dgm:prSet/>
      <dgm:spPr/>
      <dgm:t>
        <a:bodyPr/>
        <a:lstStyle/>
        <a:p>
          <a:endParaRPr lang="es-PE"/>
        </a:p>
      </dgm:t>
    </dgm:pt>
    <dgm:pt modelId="{42AE08FD-64E9-4CDC-AC8C-C7CC2647586E}">
      <dgm:prSet phldrT="[Texto]" custT="1"/>
      <dgm:spPr/>
      <dgm:t>
        <a:bodyPr/>
        <a:lstStyle/>
        <a:p>
          <a:r>
            <a:rPr lang="es-MX" sz="1800" dirty="0" smtClean="0"/>
            <a:t>Anexo 18</a:t>
          </a:r>
          <a:endParaRPr lang="es-PE" sz="1800" dirty="0"/>
        </a:p>
      </dgm:t>
    </dgm:pt>
    <dgm:pt modelId="{FFF9E3F3-54AD-4B0E-8F95-00EDCE594ABE}" type="parTrans" cxnId="{7CE8550A-CB72-44A9-B0AA-E24B8C78C90E}">
      <dgm:prSet/>
      <dgm:spPr/>
      <dgm:t>
        <a:bodyPr/>
        <a:lstStyle/>
        <a:p>
          <a:endParaRPr lang="es-PE"/>
        </a:p>
      </dgm:t>
    </dgm:pt>
    <dgm:pt modelId="{B5CEB904-5B72-42ED-BD8D-39BBD7F54C1D}" type="sibTrans" cxnId="{7CE8550A-CB72-44A9-B0AA-E24B8C78C90E}">
      <dgm:prSet/>
      <dgm:spPr/>
      <dgm:t>
        <a:bodyPr/>
        <a:lstStyle/>
        <a:p>
          <a:endParaRPr lang="es-PE"/>
        </a:p>
      </dgm:t>
    </dgm:pt>
    <dgm:pt modelId="{C252DDA6-F991-4BB1-B9B8-23FB0647245D}">
      <dgm:prSet phldrT="[Texto]" custT="1"/>
      <dgm:spPr/>
      <dgm:t>
        <a:bodyPr/>
        <a:lstStyle/>
        <a:p>
          <a:r>
            <a:rPr lang="es-MX" sz="1800" dirty="0" smtClean="0"/>
            <a:t>MET</a:t>
          </a:r>
          <a:endParaRPr lang="es-PE" sz="1800" dirty="0"/>
        </a:p>
      </dgm:t>
    </dgm:pt>
    <dgm:pt modelId="{6102087E-E750-4AF5-91E5-605F4550CC0C}" type="parTrans" cxnId="{BCFDD045-208B-40B5-ABF6-3B32086B9D21}">
      <dgm:prSet/>
      <dgm:spPr/>
      <dgm:t>
        <a:bodyPr/>
        <a:lstStyle/>
        <a:p>
          <a:endParaRPr lang="es-PE"/>
        </a:p>
      </dgm:t>
    </dgm:pt>
    <dgm:pt modelId="{760FC5A7-E016-4E0E-8359-BF970B18B77E}" type="sibTrans" cxnId="{BCFDD045-208B-40B5-ABF6-3B32086B9D21}">
      <dgm:prSet/>
      <dgm:spPr/>
      <dgm:t>
        <a:bodyPr/>
        <a:lstStyle/>
        <a:p>
          <a:endParaRPr lang="es-PE"/>
        </a:p>
      </dgm:t>
    </dgm:pt>
    <dgm:pt modelId="{99BA2307-D189-4D34-96F6-BFFEFDC4E068}">
      <dgm:prSet phldrT="[Texto]" custT="1"/>
      <dgm:spPr/>
      <dgm:t>
        <a:bodyPr/>
        <a:lstStyle/>
        <a:p>
          <a:r>
            <a:rPr lang="es-MX" sz="1800" dirty="0" smtClean="0"/>
            <a:t>Anexo 3</a:t>
          </a:r>
          <a:endParaRPr lang="es-PE" sz="1800" dirty="0"/>
        </a:p>
      </dgm:t>
    </dgm:pt>
    <dgm:pt modelId="{E802C163-C228-4B84-A00C-7D5D302865CC}" type="parTrans" cxnId="{BA322183-D9A5-4015-8631-6492A1C54A1B}">
      <dgm:prSet/>
      <dgm:spPr/>
      <dgm:t>
        <a:bodyPr/>
        <a:lstStyle/>
        <a:p>
          <a:endParaRPr lang="es-PE"/>
        </a:p>
      </dgm:t>
    </dgm:pt>
    <dgm:pt modelId="{EC5075EB-2590-4476-A340-9842198FA79A}" type="sibTrans" cxnId="{BA322183-D9A5-4015-8631-6492A1C54A1B}">
      <dgm:prSet/>
      <dgm:spPr/>
      <dgm:t>
        <a:bodyPr/>
        <a:lstStyle/>
        <a:p>
          <a:endParaRPr lang="es-PE"/>
        </a:p>
      </dgm:t>
    </dgm:pt>
    <dgm:pt modelId="{7786389F-E8E5-44AC-8DF2-A3E37200ABD6}">
      <dgm:prSet phldrT="[Texto]" custT="1"/>
      <dgm:spPr/>
      <dgm:t>
        <a:bodyPr/>
        <a:lstStyle/>
        <a:p>
          <a:r>
            <a:rPr lang="es-MX" sz="1800" dirty="0" smtClean="0"/>
            <a:t>LAR AIS 	Anexo 15</a:t>
          </a:r>
          <a:endParaRPr lang="es-PE" sz="1800" dirty="0"/>
        </a:p>
      </dgm:t>
    </dgm:pt>
    <dgm:pt modelId="{34C38AD1-38C8-43F7-95A5-9D2C00C0DD36}" type="parTrans" cxnId="{825502B5-30C1-4A33-BFF2-4FBD9F4B5D56}">
      <dgm:prSet/>
      <dgm:spPr/>
      <dgm:t>
        <a:bodyPr/>
        <a:lstStyle/>
        <a:p>
          <a:endParaRPr lang="es-PE"/>
        </a:p>
      </dgm:t>
    </dgm:pt>
    <dgm:pt modelId="{45E2A28B-6EE1-448C-995C-739F3AF2C194}" type="sibTrans" cxnId="{825502B5-30C1-4A33-BFF2-4FBD9F4B5D56}">
      <dgm:prSet/>
      <dgm:spPr/>
      <dgm:t>
        <a:bodyPr/>
        <a:lstStyle/>
        <a:p>
          <a:endParaRPr lang="es-PE"/>
        </a:p>
      </dgm:t>
    </dgm:pt>
    <dgm:pt modelId="{4549F115-D724-45F7-BE0C-23D6F524CDF5}">
      <dgm:prSet phldrT="[Texto]" custT="1"/>
      <dgm:spPr/>
      <dgm:t>
        <a:bodyPr/>
        <a:lstStyle/>
        <a:p>
          <a:r>
            <a:rPr lang="es-MX" sz="1800" dirty="0" smtClean="0"/>
            <a:t>LAR  MAP Anexo 4</a:t>
          </a:r>
          <a:endParaRPr lang="es-PE" sz="1800" dirty="0"/>
        </a:p>
      </dgm:t>
    </dgm:pt>
    <dgm:pt modelId="{EE18D329-2CBB-4F59-92DB-603693E154A5}" type="parTrans" cxnId="{12EA7876-2EC5-4DDB-A56B-87D688C21E54}">
      <dgm:prSet/>
      <dgm:spPr/>
      <dgm:t>
        <a:bodyPr/>
        <a:lstStyle/>
        <a:p>
          <a:endParaRPr lang="es-PE"/>
        </a:p>
      </dgm:t>
    </dgm:pt>
    <dgm:pt modelId="{53219966-08FB-464B-A7C0-DC04F0C50543}" type="sibTrans" cxnId="{12EA7876-2EC5-4DDB-A56B-87D688C21E54}">
      <dgm:prSet/>
      <dgm:spPr/>
      <dgm:t>
        <a:bodyPr/>
        <a:lstStyle/>
        <a:p>
          <a:endParaRPr lang="es-PE"/>
        </a:p>
      </dgm:t>
    </dgm:pt>
    <dgm:pt modelId="{E7789D70-8984-410D-9713-F2434CF9CEA6}">
      <dgm:prSet phldrT="[Texto]" custT="1"/>
      <dgm:spPr/>
      <dgm:t>
        <a:bodyPr/>
        <a:lstStyle/>
        <a:p>
          <a:r>
            <a:rPr lang="es-MX" sz="1800" dirty="0" smtClean="0"/>
            <a:t>LAR SUR</a:t>
          </a:r>
          <a:endParaRPr lang="es-PE" sz="1800" dirty="0"/>
        </a:p>
      </dgm:t>
    </dgm:pt>
    <dgm:pt modelId="{1A9E7675-6B2F-4227-A650-7513BFC73A05}" type="parTrans" cxnId="{399B1C64-6FD1-4E10-B64C-594AD8C0F77C}">
      <dgm:prSet/>
      <dgm:spPr/>
      <dgm:t>
        <a:bodyPr/>
        <a:lstStyle/>
        <a:p>
          <a:endParaRPr lang="es-PE"/>
        </a:p>
      </dgm:t>
    </dgm:pt>
    <dgm:pt modelId="{B2918D8D-E813-44D1-B619-9E8FFF588678}" type="sibTrans" cxnId="{399B1C64-6FD1-4E10-B64C-594AD8C0F77C}">
      <dgm:prSet/>
      <dgm:spPr/>
      <dgm:t>
        <a:bodyPr/>
        <a:lstStyle/>
        <a:p>
          <a:endParaRPr lang="es-PE"/>
        </a:p>
      </dgm:t>
    </dgm:pt>
    <dgm:pt modelId="{54C40782-E71F-4218-896D-859313EA82FC}">
      <dgm:prSet phldrT="[Texto]" custT="1"/>
      <dgm:spPr/>
      <dgm:t>
        <a:bodyPr/>
        <a:lstStyle/>
        <a:p>
          <a:r>
            <a:rPr lang="es-MX" sz="1800" dirty="0" smtClean="0"/>
            <a:t>LAR  NAV</a:t>
          </a:r>
          <a:endParaRPr lang="es-PE" sz="1800" dirty="0"/>
        </a:p>
      </dgm:t>
    </dgm:pt>
    <dgm:pt modelId="{043A90CD-E458-4768-83F6-DA81FB8A220F}" type="parTrans" cxnId="{659E9B8F-90ED-4196-9D2C-1BC2FA6BA5E4}">
      <dgm:prSet/>
      <dgm:spPr/>
      <dgm:t>
        <a:bodyPr/>
        <a:lstStyle/>
        <a:p>
          <a:endParaRPr lang="es-PE"/>
        </a:p>
      </dgm:t>
    </dgm:pt>
    <dgm:pt modelId="{98C2073C-6948-4059-8E8C-15C1F2E9E3BC}" type="sibTrans" cxnId="{659E9B8F-90ED-4196-9D2C-1BC2FA6BA5E4}">
      <dgm:prSet/>
      <dgm:spPr/>
      <dgm:t>
        <a:bodyPr/>
        <a:lstStyle/>
        <a:p>
          <a:endParaRPr lang="es-PE"/>
        </a:p>
      </dgm:t>
    </dgm:pt>
    <dgm:pt modelId="{BFD62880-995D-40FD-82FE-936ADA48CAA2}">
      <dgm:prSet phldrT="[Texto]" custT="1"/>
      <dgm:spPr/>
      <dgm:t>
        <a:bodyPr/>
        <a:lstStyle/>
        <a:p>
          <a:r>
            <a:rPr lang="es-MX" sz="1800" dirty="0" smtClean="0"/>
            <a:t>SAR</a:t>
          </a:r>
          <a:endParaRPr lang="es-PE" sz="1800" dirty="0"/>
        </a:p>
      </dgm:t>
    </dgm:pt>
    <dgm:pt modelId="{45B7F449-F6FD-4D0E-9E83-5F216B2726BD}" type="parTrans" cxnId="{FC184342-ADB5-424B-A28D-B14601D4F194}">
      <dgm:prSet/>
      <dgm:spPr/>
      <dgm:t>
        <a:bodyPr/>
        <a:lstStyle/>
        <a:p>
          <a:endParaRPr lang="es-PE"/>
        </a:p>
      </dgm:t>
    </dgm:pt>
    <dgm:pt modelId="{77887982-7DEA-445E-B343-7D0E448E75C0}" type="sibTrans" cxnId="{FC184342-ADB5-424B-A28D-B14601D4F194}">
      <dgm:prSet/>
      <dgm:spPr/>
      <dgm:t>
        <a:bodyPr/>
        <a:lstStyle/>
        <a:p>
          <a:endParaRPr lang="es-PE"/>
        </a:p>
      </dgm:t>
    </dgm:pt>
    <dgm:pt modelId="{C3BF222B-B121-4157-902B-ADEFF991CE0B}">
      <dgm:prSet phldrT="[Texto]" custT="1"/>
      <dgm:spPr/>
      <dgm:t>
        <a:bodyPr/>
        <a:lstStyle/>
        <a:p>
          <a:r>
            <a:rPr lang="es-MX" sz="1800" dirty="0" smtClean="0"/>
            <a:t>Anexo 12</a:t>
          </a:r>
          <a:endParaRPr lang="es-PE" sz="1800" dirty="0"/>
        </a:p>
      </dgm:t>
    </dgm:pt>
    <dgm:pt modelId="{0CCB18B0-02CB-4665-A67E-CCA8C4E51034}" type="parTrans" cxnId="{9ACCD979-7B7D-46DC-A84A-C8D749287490}">
      <dgm:prSet/>
      <dgm:spPr/>
      <dgm:t>
        <a:bodyPr/>
        <a:lstStyle/>
        <a:p>
          <a:endParaRPr lang="es-PE"/>
        </a:p>
      </dgm:t>
    </dgm:pt>
    <dgm:pt modelId="{34414070-29F4-47B4-9838-713221C433EC}" type="sibTrans" cxnId="{9ACCD979-7B7D-46DC-A84A-C8D749287490}">
      <dgm:prSet/>
      <dgm:spPr/>
      <dgm:t>
        <a:bodyPr/>
        <a:lstStyle/>
        <a:p>
          <a:endParaRPr lang="es-PE"/>
        </a:p>
      </dgm:t>
    </dgm:pt>
    <dgm:pt modelId="{12693153-6594-4E59-B770-89F1941954EE}" type="pres">
      <dgm:prSet presAssocID="{07B4E392-93A2-487C-A880-7CD0D54FCBC0}" presName="theList" presStyleCnt="0">
        <dgm:presLayoutVars>
          <dgm:dir/>
          <dgm:animLvl val="lvl"/>
          <dgm:resizeHandles val="exact"/>
        </dgm:presLayoutVars>
      </dgm:prSet>
      <dgm:spPr/>
      <dgm:t>
        <a:bodyPr/>
        <a:lstStyle/>
        <a:p>
          <a:endParaRPr lang="en-US"/>
        </a:p>
      </dgm:t>
    </dgm:pt>
    <dgm:pt modelId="{AB36679E-FB31-4154-AA74-5998FDBF7798}" type="pres">
      <dgm:prSet presAssocID="{9A58B5DD-CD20-47D0-B4EF-82D931D8BC9D}" presName="compNode" presStyleCnt="0"/>
      <dgm:spPr/>
      <dgm:t>
        <a:bodyPr/>
        <a:lstStyle/>
        <a:p>
          <a:endParaRPr lang="en-US"/>
        </a:p>
      </dgm:t>
    </dgm:pt>
    <dgm:pt modelId="{6A96F60F-182B-4346-B774-C405D2E65C90}" type="pres">
      <dgm:prSet presAssocID="{9A58B5DD-CD20-47D0-B4EF-82D931D8BC9D}" presName="aNode" presStyleLbl="bgShp" presStyleIdx="0" presStyleCnt="8"/>
      <dgm:spPr/>
      <dgm:t>
        <a:bodyPr/>
        <a:lstStyle/>
        <a:p>
          <a:endParaRPr lang="es-PE"/>
        </a:p>
      </dgm:t>
    </dgm:pt>
    <dgm:pt modelId="{7A864D8D-02A4-4344-899C-40BE1A985ED1}" type="pres">
      <dgm:prSet presAssocID="{9A58B5DD-CD20-47D0-B4EF-82D931D8BC9D}" presName="textNode" presStyleLbl="bgShp" presStyleIdx="0" presStyleCnt="8"/>
      <dgm:spPr/>
      <dgm:t>
        <a:bodyPr/>
        <a:lstStyle/>
        <a:p>
          <a:endParaRPr lang="es-PE"/>
        </a:p>
      </dgm:t>
    </dgm:pt>
    <dgm:pt modelId="{232719E8-56E4-4722-8B91-4F143ACDE6CE}" type="pres">
      <dgm:prSet presAssocID="{9A58B5DD-CD20-47D0-B4EF-82D931D8BC9D}" presName="compChildNode" presStyleCnt="0"/>
      <dgm:spPr/>
      <dgm:t>
        <a:bodyPr/>
        <a:lstStyle/>
        <a:p>
          <a:endParaRPr lang="en-US"/>
        </a:p>
      </dgm:t>
    </dgm:pt>
    <dgm:pt modelId="{A74D23CF-ABB4-409F-BB69-5A3F44E29A69}" type="pres">
      <dgm:prSet presAssocID="{9A58B5DD-CD20-47D0-B4EF-82D931D8BC9D}" presName="theInnerList" presStyleCnt="0"/>
      <dgm:spPr/>
      <dgm:t>
        <a:bodyPr/>
        <a:lstStyle/>
        <a:p>
          <a:endParaRPr lang="en-US"/>
        </a:p>
      </dgm:t>
    </dgm:pt>
    <dgm:pt modelId="{A691F0F8-27F7-45EC-B51F-0EA506938B89}" type="pres">
      <dgm:prSet presAssocID="{DCDA1B03-1837-4294-B510-A9FA8C8E2BBD}" presName="childNode" presStyleLbl="node1" presStyleIdx="0" presStyleCnt="11">
        <dgm:presLayoutVars>
          <dgm:bulletEnabled val="1"/>
        </dgm:presLayoutVars>
      </dgm:prSet>
      <dgm:spPr/>
      <dgm:t>
        <a:bodyPr/>
        <a:lstStyle/>
        <a:p>
          <a:endParaRPr lang="en-US"/>
        </a:p>
      </dgm:t>
    </dgm:pt>
    <dgm:pt modelId="{37221EA1-F1F9-499A-A818-64EDE9EFE0D8}" type="pres">
      <dgm:prSet presAssocID="{9A58B5DD-CD20-47D0-B4EF-82D931D8BC9D}" presName="aSpace" presStyleCnt="0"/>
      <dgm:spPr/>
      <dgm:t>
        <a:bodyPr/>
        <a:lstStyle/>
        <a:p>
          <a:endParaRPr lang="en-US"/>
        </a:p>
      </dgm:t>
    </dgm:pt>
    <dgm:pt modelId="{3C2D677E-263E-4369-8A88-6B50D3940D52}" type="pres">
      <dgm:prSet presAssocID="{2BDE7CDA-36C3-422A-93A7-66C4A112CEA9}" presName="compNode" presStyleCnt="0"/>
      <dgm:spPr/>
      <dgm:t>
        <a:bodyPr/>
        <a:lstStyle/>
        <a:p>
          <a:endParaRPr lang="en-US"/>
        </a:p>
      </dgm:t>
    </dgm:pt>
    <dgm:pt modelId="{6663D7E1-1ABB-46E7-8296-BB38473424A7}" type="pres">
      <dgm:prSet presAssocID="{2BDE7CDA-36C3-422A-93A7-66C4A112CEA9}" presName="aNode" presStyleLbl="bgShp" presStyleIdx="1" presStyleCnt="8"/>
      <dgm:spPr/>
      <dgm:t>
        <a:bodyPr/>
        <a:lstStyle/>
        <a:p>
          <a:endParaRPr lang="es-PE"/>
        </a:p>
      </dgm:t>
    </dgm:pt>
    <dgm:pt modelId="{742C4976-98DD-4D37-BDAE-37B823BE552F}" type="pres">
      <dgm:prSet presAssocID="{2BDE7CDA-36C3-422A-93A7-66C4A112CEA9}" presName="textNode" presStyleLbl="bgShp" presStyleIdx="1" presStyleCnt="8"/>
      <dgm:spPr/>
      <dgm:t>
        <a:bodyPr/>
        <a:lstStyle/>
        <a:p>
          <a:endParaRPr lang="es-PE"/>
        </a:p>
      </dgm:t>
    </dgm:pt>
    <dgm:pt modelId="{814280AD-2C64-42CE-8C3E-478C15BD32F8}" type="pres">
      <dgm:prSet presAssocID="{2BDE7CDA-36C3-422A-93A7-66C4A112CEA9}" presName="compChildNode" presStyleCnt="0"/>
      <dgm:spPr/>
      <dgm:t>
        <a:bodyPr/>
        <a:lstStyle/>
        <a:p>
          <a:endParaRPr lang="en-US"/>
        </a:p>
      </dgm:t>
    </dgm:pt>
    <dgm:pt modelId="{3DA9B2E0-715A-474A-874F-E90698206105}" type="pres">
      <dgm:prSet presAssocID="{2BDE7CDA-36C3-422A-93A7-66C4A112CEA9}" presName="theInnerList" presStyleCnt="0"/>
      <dgm:spPr/>
      <dgm:t>
        <a:bodyPr/>
        <a:lstStyle/>
        <a:p>
          <a:endParaRPr lang="en-US"/>
        </a:p>
      </dgm:t>
    </dgm:pt>
    <dgm:pt modelId="{D15EDA40-3D50-4A1F-ACD1-5E75E1D63B04}" type="pres">
      <dgm:prSet presAssocID="{30575D06-FDF6-458D-8920-0C9BAC38EE49}" presName="childNode" presStyleLbl="node1" presStyleIdx="1" presStyleCnt="11">
        <dgm:presLayoutVars>
          <dgm:bulletEnabled val="1"/>
        </dgm:presLayoutVars>
      </dgm:prSet>
      <dgm:spPr/>
      <dgm:t>
        <a:bodyPr/>
        <a:lstStyle/>
        <a:p>
          <a:endParaRPr lang="en-US"/>
        </a:p>
      </dgm:t>
    </dgm:pt>
    <dgm:pt modelId="{F02B9B67-C4DF-42BB-A576-54B1E6F99BEC}" type="pres">
      <dgm:prSet presAssocID="{2BDE7CDA-36C3-422A-93A7-66C4A112CEA9}" presName="aSpace" presStyleCnt="0"/>
      <dgm:spPr/>
      <dgm:t>
        <a:bodyPr/>
        <a:lstStyle/>
        <a:p>
          <a:endParaRPr lang="en-US"/>
        </a:p>
      </dgm:t>
    </dgm:pt>
    <dgm:pt modelId="{79BF1A49-6BF3-487E-AFF5-5D2B232AEE0E}" type="pres">
      <dgm:prSet presAssocID="{97632B20-903F-4900-B162-24126B4CC356}" presName="compNode" presStyleCnt="0"/>
      <dgm:spPr/>
      <dgm:t>
        <a:bodyPr/>
        <a:lstStyle/>
        <a:p>
          <a:endParaRPr lang="en-US"/>
        </a:p>
      </dgm:t>
    </dgm:pt>
    <dgm:pt modelId="{894E220A-0C21-4ED5-9D6F-933A5AC06736}" type="pres">
      <dgm:prSet presAssocID="{97632B20-903F-4900-B162-24126B4CC356}" presName="aNode" presStyleLbl="bgShp" presStyleIdx="2" presStyleCnt="8"/>
      <dgm:spPr/>
      <dgm:t>
        <a:bodyPr/>
        <a:lstStyle/>
        <a:p>
          <a:endParaRPr lang="es-PE"/>
        </a:p>
      </dgm:t>
    </dgm:pt>
    <dgm:pt modelId="{702A52B0-6C03-4283-9CB2-7522A2126236}" type="pres">
      <dgm:prSet presAssocID="{97632B20-903F-4900-B162-24126B4CC356}" presName="textNode" presStyleLbl="bgShp" presStyleIdx="2" presStyleCnt="8"/>
      <dgm:spPr/>
      <dgm:t>
        <a:bodyPr/>
        <a:lstStyle/>
        <a:p>
          <a:endParaRPr lang="es-PE"/>
        </a:p>
      </dgm:t>
    </dgm:pt>
    <dgm:pt modelId="{D968DCA8-5F63-4398-8B75-5BF44B4B937D}" type="pres">
      <dgm:prSet presAssocID="{97632B20-903F-4900-B162-24126B4CC356}" presName="compChildNode" presStyleCnt="0"/>
      <dgm:spPr/>
      <dgm:t>
        <a:bodyPr/>
        <a:lstStyle/>
        <a:p>
          <a:endParaRPr lang="en-US"/>
        </a:p>
      </dgm:t>
    </dgm:pt>
    <dgm:pt modelId="{B7D9DC50-D68B-4D1F-AA0A-2F51A656CC9D}" type="pres">
      <dgm:prSet presAssocID="{97632B20-903F-4900-B162-24126B4CC356}" presName="theInnerList" presStyleCnt="0"/>
      <dgm:spPr/>
      <dgm:t>
        <a:bodyPr/>
        <a:lstStyle/>
        <a:p>
          <a:endParaRPr lang="en-US"/>
        </a:p>
      </dgm:t>
    </dgm:pt>
    <dgm:pt modelId="{0340E4FD-9E57-4D6A-8452-FE7B15A74967}" type="pres">
      <dgm:prSet presAssocID="{7786389F-E8E5-44AC-8DF2-A3E37200ABD6}" presName="childNode" presStyleLbl="node1" presStyleIdx="2" presStyleCnt="11">
        <dgm:presLayoutVars>
          <dgm:bulletEnabled val="1"/>
        </dgm:presLayoutVars>
      </dgm:prSet>
      <dgm:spPr/>
      <dgm:t>
        <a:bodyPr/>
        <a:lstStyle/>
        <a:p>
          <a:endParaRPr lang="en-US"/>
        </a:p>
      </dgm:t>
    </dgm:pt>
    <dgm:pt modelId="{AA2CB2CF-C4B3-432A-A147-D989F5940EE0}" type="pres">
      <dgm:prSet presAssocID="{7786389F-E8E5-44AC-8DF2-A3E37200ABD6}" presName="aSpace2" presStyleCnt="0"/>
      <dgm:spPr/>
      <dgm:t>
        <a:bodyPr/>
        <a:lstStyle/>
        <a:p>
          <a:endParaRPr lang="en-US"/>
        </a:p>
      </dgm:t>
    </dgm:pt>
    <dgm:pt modelId="{9DF49D18-E8AD-41FA-88D7-EF0023E0AC36}" type="pres">
      <dgm:prSet presAssocID="{4549F115-D724-45F7-BE0C-23D6F524CDF5}" presName="childNode" presStyleLbl="node1" presStyleIdx="3" presStyleCnt="11" custLinFactNeighborX="1415" custLinFactNeighborY="-42301">
        <dgm:presLayoutVars>
          <dgm:bulletEnabled val="1"/>
        </dgm:presLayoutVars>
      </dgm:prSet>
      <dgm:spPr/>
      <dgm:t>
        <a:bodyPr/>
        <a:lstStyle/>
        <a:p>
          <a:endParaRPr lang="en-US"/>
        </a:p>
      </dgm:t>
    </dgm:pt>
    <dgm:pt modelId="{58EF01D0-9203-49B1-BC9C-9778B3D009C7}" type="pres">
      <dgm:prSet presAssocID="{97632B20-903F-4900-B162-24126B4CC356}" presName="aSpace" presStyleCnt="0"/>
      <dgm:spPr/>
      <dgm:t>
        <a:bodyPr/>
        <a:lstStyle/>
        <a:p>
          <a:endParaRPr lang="en-US"/>
        </a:p>
      </dgm:t>
    </dgm:pt>
    <dgm:pt modelId="{315D04AF-4A5B-4F5D-AC7C-4B77B9508C4B}" type="pres">
      <dgm:prSet presAssocID="{C252DDA6-F991-4BB1-B9B8-23FB0647245D}" presName="compNode" presStyleCnt="0"/>
      <dgm:spPr/>
      <dgm:t>
        <a:bodyPr/>
        <a:lstStyle/>
        <a:p>
          <a:endParaRPr lang="en-US"/>
        </a:p>
      </dgm:t>
    </dgm:pt>
    <dgm:pt modelId="{3C73785C-D071-474F-B32D-9CC4BCE63062}" type="pres">
      <dgm:prSet presAssocID="{C252DDA6-F991-4BB1-B9B8-23FB0647245D}" presName="aNode" presStyleLbl="bgShp" presStyleIdx="3" presStyleCnt="8"/>
      <dgm:spPr/>
      <dgm:t>
        <a:bodyPr/>
        <a:lstStyle/>
        <a:p>
          <a:endParaRPr lang="es-PE"/>
        </a:p>
      </dgm:t>
    </dgm:pt>
    <dgm:pt modelId="{706C69BA-947E-47EE-B628-A90375055CD4}" type="pres">
      <dgm:prSet presAssocID="{C252DDA6-F991-4BB1-B9B8-23FB0647245D}" presName="textNode" presStyleLbl="bgShp" presStyleIdx="3" presStyleCnt="8"/>
      <dgm:spPr/>
      <dgm:t>
        <a:bodyPr/>
        <a:lstStyle/>
        <a:p>
          <a:endParaRPr lang="es-PE"/>
        </a:p>
      </dgm:t>
    </dgm:pt>
    <dgm:pt modelId="{0070546F-3671-4C26-B9FE-1EE7021FA13A}" type="pres">
      <dgm:prSet presAssocID="{C252DDA6-F991-4BB1-B9B8-23FB0647245D}" presName="compChildNode" presStyleCnt="0"/>
      <dgm:spPr/>
      <dgm:t>
        <a:bodyPr/>
        <a:lstStyle/>
        <a:p>
          <a:endParaRPr lang="en-US"/>
        </a:p>
      </dgm:t>
    </dgm:pt>
    <dgm:pt modelId="{1DDA4393-8953-47A0-B233-74625ADEFBE9}" type="pres">
      <dgm:prSet presAssocID="{C252DDA6-F991-4BB1-B9B8-23FB0647245D}" presName="theInnerList" presStyleCnt="0"/>
      <dgm:spPr/>
      <dgm:t>
        <a:bodyPr/>
        <a:lstStyle/>
        <a:p>
          <a:endParaRPr lang="en-US"/>
        </a:p>
      </dgm:t>
    </dgm:pt>
    <dgm:pt modelId="{37DF227A-C843-44E3-B38F-2635C77F47FC}" type="pres">
      <dgm:prSet presAssocID="{99BA2307-D189-4D34-96F6-BFFEFDC4E068}" presName="childNode" presStyleLbl="node1" presStyleIdx="4" presStyleCnt="11">
        <dgm:presLayoutVars>
          <dgm:bulletEnabled val="1"/>
        </dgm:presLayoutVars>
      </dgm:prSet>
      <dgm:spPr/>
      <dgm:t>
        <a:bodyPr/>
        <a:lstStyle/>
        <a:p>
          <a:endParaRPr lang="en-US"/>
        </a:p>
      </dgm:t>
    </dgm:pt>
    <dgm:pt modelId="{8D4DDDA6-66E8-4745-8FCB-0428C29CC370}" type="pres">
      <dgm:prSet presAssocID="{C252DDA6-F991-4BB1-B9B8-23FB0647245D}" presName="aSpace" presStyleCnt="0"/>
      <dgm:spPr/>
      <dgm:t>
        <a:bodyPr/>
        <a:lstStyle/>
        <a:p>
          <a:endParaRPr lang="en-US"/>
        </a:p>
      </dgm:t>
    </dgm:pt>
    <dgm:pt modelId="{ED726C6F-F54D-4EAD-B210-E22DD75BBC85}" type="pres">
      <dgm:prSet presAssocID="{4BAEEF56-225A-45E0-8433-DE4913F22C04}" presName="compNode" presStyleCnt="0"/>
      <dgm:spPr/>
      <dgm:t>
        <a:bodyPr/>
        <a:lstStyle/>
        <a:p>
          <a:endParaRPr lang="en-US"/>
        </a:p>
      </dgm:t>
    </dgm:pt>
    <dgm:pt modelId="{1BD6BFEF-9576-42A7-9C1B-B242EF5E30E2}" type="pres">
      <dgm:prSet presAssocID="{4BAEEF56-225A-45E0-8433-DE4913F22C04}" presName="aNode" presStyleLbl="bgShp" presStyleIdx="4" presStyleCnt="8"/>
      <dgm:spPr/>
      <dgm:t>
        <a:bodyPr/>
        <a:lstStyle/>
        <a:p>
          <a:endParaRPr lang="es-PE"/>
        </a:p>
      </dgm:t>
    </dgm:pt>
    <dgm:pt modelId="{78EFC83C-F903-48E1-8C9E-97C0B27E805A}" type="pres">
      <dgm:prSet presAssocID="{4BAEEF56-225A-45E0-8433-DE4913F22C04}" presName="textNode" presStyleLbl="bgShp" presStyleIdx="4" presStyleCnt="8"/>
      <dgm:spPr/>
      <dgm:t>
        <a:bodyPr/>
        <a:lstStyle/>
        <a:p>
          <a:endParaRPr lang="es-PE"/>
        </a:p>
      </dgm:t>
    </dgm:pt>
    <dgm:pt modelId="{BF23C75D-6471-4E5B-AF91-C34844288F5B}" type="pres">
      <dgm:prSet presAssocID="{4BAEEF56-225A-45E0-8433-DE4913F22C04}" presName="compChildNode" presStyleCnt="0"/>
      <dgm:spPr/>
      <dgm:t>
        <a:bodyPr/>
        <a:lstStyle/>
        <a:p>
          <a:endParaRPr lang="en-US"/>
        </a:p>
      </dgm:t>
    </dgm:pt>
    <dgm:pt modelId="{398DAA53-2D72-4D3A-BDB0-8BAAB4A84BB2}" type="pres">
      <dgm:prSet presAssocID="{4BAEEF56-225A-45E0-8433-DE4913F22C04}" presName="theInnerList" presStyleCnt="0"/>
      <dgm:spPr/>
      <dgm:t>
        <a:bodyPr/>
        <a:lstStyle/>
        <a:p>
          <a:endParaRPr lang="en-US"/>
        </a:p>
      </dgm:t>
    </dgm:pt>
    <dgm:pt modelId="{069ACB6A-B480-4994-8E4D-FF52353E99B5}" type="pres">
      <dgm:prSet presAssocID="{41DF72E1-259D-4736-A722-4215138F235F}" presName="childNode" presStyleLbl="node1" presStyleIdx="5" presStyleCnt="11">
        <dgm:presLayoutVars>
          <dgm:bulletEnabled val="1"/>
        </dgm:presLayoutVars>
      </dgm:prSet>
      <dgm:spPr/>
      <dgm:t>
        <a:bodyPr/>
        <a:lstStyle/>
        <a:p>
          <a:endParaRPr lang="en-US"/>
        </a:p>
      </dgm:t>
    </dgm:pt>
    <dgm:pt modelId="{104B49C4-5C2A-4E70-A074-FA8FFD173BDF}" type="pres">
      <dgm:prSet presAssocID="{41DF72E1-259D-4736-A722-4215138F235F}" presName="aSpace2" presStyleCnt="0"/>
      <dgm:spPr/>
      <dgm:t>
        <a:bodyPr/>
        <a:lstStyle/>
        <a:p>
          <a:endParaRPr lang="en-US"/>
        </a:p>
      </dgm:t>
    </dgm:pt>
    <dgm:pt modelId="{9D2F16C0-97E9-46E0-8F6E-6FF363EBDEFC}" type="pres">
      <dgm:prSet presAssocID="{E7789D70-8984-410D-9713-F2434CF9CEA6}" presName="childNode" presStyleLbl="node1" presStyleIdx="6" presStyleCnt="11">
        <dgm:presLayoutVars>
          <dgm:bulletEnabled val="1"/>
        </dgm:presLayoutVars>
      </dgm:prSet>
      <dgm:spPr/>
      <dgm:t>
        <a:bodyPr/>
        <a:lstStyle/>
        <a:p>
          <a:endParaRPr lang="en-US"/>
        </a:p>
      </dgm:t>
    </dgm:pt>
    <dgm:pt modelId="{8020D061-55DF-4A6F-87CB-F23926B674DB}" type="pres">
      <dgm:prSet presAssocID="{E7789D70-8984-410D-9713-F2434CF9CEA6}" presName="aSpace2" presStyleCnt="0"/>
      <dgm:spPr/>
      <dgm:t>
        <a:bodyPr/>
        <a:lstStyle/>
        <a:p>
          <a:endParaRPr lang="en-US"/>
        </a:p>
      </dgm:t>
    </dgm:pt>
    <dgm:pt modelId="{29AACF1F-90B8-4466-BBB2-DD13DB14EFA5}" type="pres">
      <dgm:prSet presAssocID="{54C40782-E71F-4218-896D-859313EA82FC}" presName="childNode" presStyleLbl="node1" presStyleIdx="7" presStyleCnt="11">
        <dgm:presLayoutVars>
          <dgm:bulletEnabled val="1"/>
        </dgm:presLayoutVars>
      </dgm:prSet>
      <dgm:spPr/>
      <dgm:t>
        <a:bodyPr/>
        <a:lstStyle/>
        <a:p>
          <a:endParaRPr lang="en-US"/>
        </a:p>
      </dgm:t>
    </dgm:pt>
    <dgm:pt modelId="{3A83C96B-ECA4-4D4B-8878-F2EDB4C80FB5}" type="pres">
      <dgm:prSet presAssocID="{4BAEEF56-225A-45E0-8433-DE4913F22C04}" presName="aSpace" presStyleCnt="0"/>
      <dgm:spPr/>
      <dgm:t>
        <a:bodyPr/>
        <a:lstStyle/>
        <a:p>
          <a:endParaRPr lang="en-US"/>
        </a:p>
      </dgm:t>
    </dgm:pt>
    <dgm:pt modelId="{23B6348E-6E37-4BCB-9C03-F63F5AE51C8E}" type="pres">
      <dgm:prSet presAssocID="{BFD62880-995D-40FD-82FE-936ADA48CAA2}" presName="compNode" presStyleCnt="0"/>
      <dgm:spPr/>
      <dgm:t>
        <a:bodyPr/>
        <a:lstStyle/>
        <a:p>
          <a:endParaRPr lang="en-US"/>
        </a:p>
      </dgm:t>
    </dgm:pt>
    <dgm:pt modelId="{37513B37-C9A7-475B-9F10-4BCCB1F418A8}" type="pres">
      <dgm:prSet presAssocID="{BFD62880-995D-40FD-82FE-936ADA48CAA2}" presName="aNode" presStyleLbl="bgShp" presStyleIdx="5" presStyleCnt="8"/>
      <dgm:spPr/>
      <dgm:t>
        <a:bodyPr/>
        <a:lstStyle/>
        <a:p>
          <a:endParaRPr lang="es-PE"/>
        </a:p>
      </dgm:t>
    </dgm:pt>
    <dgm:pt modelId="{0F08D11E-F081-4176-803B-CCB726A8C94F}" type="pres">
      <dgm:prSet presAssocID="{BFD62880-995D-40FD-82FE-936ADA48CAA2}" presName="textNode" presStyleLbl="bgShp" presStyleIdx="5" presStyleCnt="8"/>
      <dgm:spPr/>
      <dgm:t>
        <a:bodyPr/>
        <a:lstStyle/>
        <a:p>
          <a:endParaRPr lang="es-PE"/>
        </a:p>
      </dgm:t>
    </dgm:pt>
    <dgm:pt modelId="{A3837DBE-F073-464E-8155-CBA51C8E2EF4}" type="pres">
      <dgm:prSet presAssocID="{BFD62880-995D-40FD-82FE-936ADA48CAA2}" presName="compChildNode" presStyleCnt="0"/>
      <dgm:spPr/>
      <dgm:t>
        <a:bodyPr/>
        <a:lstStyle/>
        <a:p>
          <a:endParaRPr lang="en-US"/>
        </a:p>
      </dgm:t>
    </dgm:pt>
    <dgm:pt modelId="{766DA5F3-1D9A-4726-AC6E-D7AD2A87E209}" type="pres">
      <dgm:prSet presAssocID="{BFD62880-995D-40FD-82FE-936ADA48CAA2}" presName="theInnerList" presStyleCnt="0"/>
      <dgm:spPr/>
      <dgm:t>
        <a:bodyPr/>
        <a:lstStyle/>
        <a:p>
          <a:endParaRPr lang="en-US"/>
        </a:p>
      </dgm:t>
    </dgm:pt>
    <dgm:pt modelId="{E0E7741F-72F3-4DA0-A2B8-39CE84A6E6BD}" type="pres">
      <dgm:prSet presAssocID="{C3BF222B-B121-4157-902B-ADEFF991CE0B}" presName="childNode" presStyleLbl="node1" presStyleIdx="8" presStyleCnt="11">
        <dgm:presLayoutVars>
          <dgm:bulletEnabled val="1"/>
        </dgm:presLayoutVars>
      </dgm:prSet>
      <dgm:spPr/>
      <dgm:t>
        <a:bodyPr/>
        <a:lstStyle/>
        <a:p>
          <a:endParaRPr lang="en-US"/>
        </a:p>
      </dgm:t>
    </dgm:pt>
    <dgm:pt modelId="{0001D99A-2ADA-475D-8123-1C34315D34EA}" type="pres">
      <dgm:prSet presAssocID="{BFD62880-995D-40FD-82FE-936ADA48CAA2}" presName="aSpace" presStyleCnt="0"/>
      <dgm:spPr/>
      <dgm:t>
        <a:bodyPr/>
        <a:lstStyle/>
        <a:p>
          <a:endParaRPr lang="en-US"/>
        </a:p>
      </dgm:t>
    </dgm:pt>
    <dgm:pt modelId="{8ABE9C05-8BC8-4037-8AB0-1A73CE705C73}" type="pres">
      <dgm:prSet presAssocID="{A421BFF3-3CF0-4162-B7DD-961D5EB7ED49}" presName="compNode" presStyleCnt="0"/>
      <dgm:spPr/>
      <dgm:t>
        <a:bodyPr/>
        <a:lstStyle/>
        <a:p>
          <a:endParaRPr lang="en-US"/>
        </a:p>
      </dgm:t>
    </dgm:pt>
    <dgm:pt modelId="{32595C39-5900-4C24-88DF-1616DB434D4B}" type="pres">
      <dgm:prSet presAssocID="{A421BFF3-3CF0-4162-B7DD-961D5EB7ED49}" presName="aNode" presStyleLbl="bgShp" presStyleIdx="6" presStyleCnt="8"/>
      <dgm:spPr/>
      <dgm:t>
        <a:bodyPr/>
        <a:lstStyle/>
        <a:p>
          <a:endParaRPr lang="es-PE"/>
        </a:p>
      </dgm:t>
    </dgm:pt>
    <dgm:pt modelId="{FCA5914D-6F26-44ED-AAEF-4FDF497C4CAE}" type="pres">
      <dgm:prSet presAssocID="{A421BFF3-3CF0-4162-B7DD-961D5EB7ED49}" presName="textNode" presStyleLbl="bgShp" presStyleIdx="6" presStyleCnt="8"/>
      <dgm:spPr/>
      <dgm:t>
        <a:bodyPr/>
        <a:lstStyle/>
        <a:p>
          <a:endParaRPr lang="es-PE"/>
        </a:p>
      </dgm:t>
    </dgm:pt>
    <dgm:pt modelId="{64B6DAF0-85B2-4A9D-850C-4C3669A7FD64}" type="pres">
      <dgm:prSet presAssocID="{A421BFF3-3CF0-4162-B7DD-961D5EB7ED49}" presName="compChildNode" presStyleCnt="0"/>
      <dgm:spPr/>
      <dgm:t>
        <a:bodyPr/>
        <a:lstStyle/>
        <a:p>
          <a:endParaRPr lang="en-US"/>
        </a:p>
      </dgm:t>
    </dgm:pt>
    <dgm:pt modelId="{11A424BA-183D-4F6D-B4D4-35BC6AF18D37}" type="pres">
      <dgm:prSet presAssocID="{A421BFF3-3CF0-4162-B7DD-961D5EB7ED49}" presName="theInnerList" presStyleCnt="0"/>
      <dgm:spPr/>
      <dgm:t>
        <a:bodyPr/>
        <a:lstStyle/>
        <a:p>
          <a:endParaRPr lang="en-US"/>
        </a:p>
      </dgm:t>
    </dgm:pt>
    <dgm:pt modelId="{98084F39-FFBB-49E0-9308-16595915A44C}" type="pres">
      <dgm:prSet presAssocID="{CCA3E315-3371-486E-A874-88C77C8FC103}" presName="childNode" presStyleLbl="node1" presStyleIdx="9" presStyleCnt="11">
        <dgm:presLayoutVars>
          <dgm:bulletEnabled val="1"/>
        </dgm:presLayoutVars>
      </dgm:prSet>
      <dgm:spPr/>
      <dgm:t>
        <a:bodyPr/>
        <a:lstStyle/>
        <a:p>
          <a:endParaRPr lang="en-US"/>
        </a:p>
      </dgm:t>
    </dgm:pt>
    <dgm:pt modelId="{509BA7F2-F8A5-4AB3-9FF3-A80F75FA28EE}" type="pres">
      <dgm:prSet presAssocID="{A421BFF3-3CF0-4162-B7DD-961D5EB7ED49}" presName="aSpace" presStyleCnt="0"/>
      <dgm:spPr/>
      <dgm:t>
        <a:bodyPr/>
        <a:lstStyle/>
        <a:p>
          <a:endParaRPr lang="en-US"/>
        </a:p>
      </dgm:t>
    </dgm:pt>
    <dgm:pt modelId="{2D399348-B182-4812-9D66-4A42FB11C93C}" type="pres">
      <dgm:prSet presAssocID="{AAEE8880-B999-4D3C-A19C-4B5AA6A904EE}" presName="compNode" presStyleCnt="0"/>
      <dgm:spPr/>
      <dgm:t>
        <a:bodyPr/>
        <a:lstStyle/>
        <a:p>
          <a:endParaRPr lang="en-US"/>
        </a:p>
      </dgm:t>
    </dgm:pt>
    <dgm:pt modelId="{2E769278-C20E-439D-A5BF-ACB31BE7A67A}" type="pres">
      <dgm:prSet presAssocID="{AAEE8880-B999-4D3C-A19C-4B5AA6A904EE}" presName="aNode" presStyleLbl="bgShp" presStyleIdx="7" presStyleCnt="8"/>
      <dgm:spPr/>
      <dgm:t>
        <a:bodyPr/>
        <a:lstStyle/>
        <a:p>
          <a:endParaRPr lang="es-PE"/>
        </a:p>
      </dgm:t>
    </dgm:pt>
    <dgm:pt modelId="{44340E4B-B275-4997-89C5-4659D6C42449}" type="pres">
      <dgm:prSet presAssocID="{AAEE8880-B999-4D3C-A19C-4B5AA6A904EE}" presName="textNode" presStyleLbl="bgShp" presStyleIdx="7" presStyleCnt="8"/>
      <dgm:spPr/>
      <dgm:t>
        <a:bodyPr/>
        <a:lstStyle/>
        <a:p>
          <a:endParaRPr lang="es-PE"/>
        </a:p>
      </dgm:t>
    </dgm:pt>
    <dgm:pt modelId="{A3DD9152-7F49-4DFA-9B1D-CDB032AD773F}" type="pres">
      <dgm:prSet presAssocID="{AAEE8880-B999-4D3C-A19C-4B5AA6A904EE}" presName="compChildNode" presStyleCnt="0"/>
      <dgm:spPr/>
      <dgm:t>
        <a:bodyPr/>
        <a:lstStyle/>
        <a:p>
          <a:endParaRPr lang="en-US"/>
        </a:p>
      </dgm:t>
    </dgm:pt>
    <dgm:pt modelId="{400A59A8-BDAD-4382-8167-D5E1C2B2D0E9}" type="pres">
      <dgm:prSet presAssocID="{AAEE8880-B999-4D3C-A19C-4B5AA6A904EE}" presName="theInnerList" presStyleCnt="0"/>
      <dgm:spPr/>
      <dgm:t>
        <a:bodyPr/>
        <a:lstStyle/>
        <a:p>
          <a:endParaRPr lang="en-US"/>
        </a:p>
      </dgm:t>
    </dgm:pt>
    <dgm:pt modelId="{D2D11921-9422-47CD-998D-3B120C19A9E9}" type="pres">
      <dgm:prSet presAssocID="{42AE08FD-64E9-4CDC-AC8C-C7CC2647586E}" presName="childNode" presStyleLbl="node1" presStyleIdx="10" presStyleCnt="11">
        <dgm:presLayoutVars>
          <dgm:bulletEnabled val="1"/>
        </dgm:presLayoutVars>
      </dgm:prSet>
      <dgm:spPr/>
      <dgm:t>
        <a:bodyPr/>
        <a:lstStyle/>
        <a:p>
          <a:endParaRPr lang="en-US"/>
        </a:p>
      </dgm:t>
    </dgm:pt>
  </dgm:ptLst>
  <dgm:cxnLst>
    <dgm:cxn modelId="{DED6CD1A-A024-4C99-A056-92D6F78929C5}" type="presOf" srcId="{BFD62880-995D-40FD-82FE-936ADA48CAA2}" destId="{37513B37-C9A7-475B-9F10-4BCCB1F418A8}" srcOrd="0" destOrd="0" presId="urn:microsoft.com/office/officeart/2005/8/layout/lProcess2"/>
    <dgm:cxn modelId="{5C9C4BD0-BA83-423C-84F7-1A4BC2D8FE74}" type="presOf" srcId="{41DF72E1-259D-4736-A722-4215138F235F}" destId="{069ACB6A-B480-4994-8E4D-FF52353E99B5}" srcOrd="0" destOrd="0" presId="urn:microsoft.com/office/officeart/2005/8/layout/lProcess2"/>
    <dgm:cxn modelId="{F886FA56-0A52-4F1A-B10C-C76B97706C08}" type="presOf" srcId="{A421BFF3-3CF0-4162-B7DD-961D5EB7ED49}" destId="{FCA5914D-6F26-44ED-AAEF-4FDF497C4CAE}" srcOrd="1" destOrd="0" presId="urn:microsoft.com/office/officeart/2005/8/layout/lProcess2"/>
    <dgm:cxn modelId="{3CB740F8-68A2-4320-B882-78D373F30569}" type="presOf" srcId="{AAEE8880-B999-4D3C-A19C-4B5AA6A904EE}" destId="{2E769278-C20E-439D-A5BF-ACB31BE7A67A}" srcOrd="0" destOrd="0" presId="urn:microsoft.com/office/officeart/2005/8/layout/lProcess2"/>
    <dgm:cxn modelId="{FA546A5C-43CB-45FB-A823-323F2FC802FF}" srcId="{2BDE7CDA-36C3-422A-93A7-66C4A112CEA9}" destId="{30575D06-FDF6-458D-8920-0C9BAC38EE49}" srcOrd="0" destOrd="0" parTransId="{F4E7FAB7-3385-466F-9517-60E64F1B7844}" sibTransId="{D5CEC99A-D701-472B-9459-90E240764925}"/>
    <dgm:cxn modelId="{47923727-B614-455A-A252-B17E7997EE42}" type="presOf" srcId="{DCDA1B03-1837-4294-B510-A9FA8C8E2BBD}" destId="{A691F0F8-27F7-45EC-B51F-0EA506938B89}" srcOrd="0" destOrd="0" presId="urn:microsoft.com/office/officeart/2005/8/layout/lProcess2"/>
    <dgm:cxn modelId="{0B6AF98F-1A2C-44DB-87EB-AC854164530B}" type="presOf" srcId="{2BDE7CDA-36C3-422A-93A7-66C4A112CEA9}" destId="{6663D7E1-1ABB-46E7-8296-BB38473424A7}" srcOrd="0" destOrd="0" presId="urn:microsoft.com/office/officeart/2005/8/layout/lProcess2"/>
    <dgm:cxn modelId="{246D4734-9A5C-47F9-8D67-896A6CED713E}" type="presOf" srcId="{AAEE8880-B999-4D3C-A19C-4B5AA6A904EE}" destId="{44340E4B-B275-4997-89C5-4659D6C42449}" srcOrd="1" destOrd="0" presId="urn:microsoft.com/office/officeart/2005/8/layout/lProcess2"/>
    <dgm:cxn modelId="{F6FC4244-4EB6-4134-BDB9-4B01BEEF5A74}" type="presOf" srcId="{97632B20-903F-4900-B162-24126B4CC356}" destId="{894E220A-0C21-4ED5-9D6F-933A5AC06736}" srcOrd="0" destOrd="0" presId="urn:microsoft.com/office/officeart/2005/8/layout/lProcess2"/>
    <dgm:cxn modelId="{46987B84-0F19-4697-8E1E-5BD22D7AE942}" type="presOf" srcId="{C3BF222B-B121-4157-902B-ADEFF991CE0B}" destId="{E0E7741F-72F3-4DA0-A2B8-39CE84A6E6BD}" srcOrd="0" destOrd="0" presId="urn:microsoft.com/office/officeart/2005/8/layout/lProcess2"/>
    <dgm:cxn modelId="{7CE8550A-CB72-44A9-B0AA-E24B8C78C90E}" srcId="{AAEE8880-B999-4D3C-A19C-4B5AA6A904EE}" destId="{42AE08FD-64E9-4CDC-AC8C-C7CC2647586E}" srcOrd="0" destOrd="0" parTransId="{FFF9E3F3-54AD-4B0E-8F95-00EDCE594ABE}" sibTransId="{B5CEB904-5B72-42ED-BD8D-39BBD7F54C1D}"/>
    <dgm:cxn modelId="{FC184342-ADB5-424B-A28D-B14601D4F194}" srcId="{07B4E392-93A2-487C-A880-7CD0D54FCBC0}" destId="{BFD62880-995D-40FD-82FE-936ADA48CAA2}" srcOrd="5" destOrd="0" parTransId="{45B7F449-F6FD-4D0E-9E83-5F216B2726BD}" sibTransId="{77887982-7DEA-445E-B343-7D0E448E75C0}"/>
    <dgm:cxn modelId="{825502B5-30C1-4A33-BFF2-4FBD9F4B5D56}" srcId="{97632B20-903F-4900-B162-24126B4CC356}" destId="{7786389F-E8E5-44AC-8DF2-A3E37200ABD6}" srcOrd="0" destOrd="0" parTransId="{34C38AD1-38C8-43F7-95A5-9D2C00C0DD36}" sibTransId="{45E2A28B-6EE1-448C-995C-739F3AF2C194}"/>
    <dgm:cxn modelId="{CF2E153E-418F-499D-98D6-4987F1982A5F}" type="presOf" srcId="{9A58B5DD-CD20-47D0-B4EF-82D931D8BC9D}" destId="{7A864D8D-02A4-4344-899C-40BE1A985ED1}" srcOrd="1" destOrd="0" presId="urn:microsoft.com/office/officeart/2005/8/layout/lProcess2"/>
    <dgm:cxn modelId="{12EA7876-2EC5-4DDB-A56B-87D688C21E54}" srcId="{97632B20-903F-4900-B162-24126B4CC356}" destId="{4549F115-D724-45F7-BE0C-23D6F524CDF5}" srcOrd="1" destOrd="0" parTransId="{EE18D329-2CBB-4F59-92DB-603693E154A5}" sibTransId="{53219966-08FB-464B-A7C0-DC04F0C50543}"/>
    <dgm:cxn modelId="{1A24FD5B-3074-413F-86CE-E1AD1BD1C210}" srcId="{07B4E392-93A2-487C-A880-7CD0D54FCBC0}" destId="{97632B20-903F-4900-B162-24126B4CC356}" srcOrd="2" destOrd="0" parTransId="{A775B782-FF69-46C1-9662-6F4FF2BE894D}" sibTransId="{B15C1109-A66B-4A40-8C84-89965664B12E}"/>
    <dgm:cxn modelId="{D8AC818E-746E-4384-9113-B2F04CA2CBF5}" type="presOf" srcId="{BFD62880-995D-40FD-82FE-936ADA48CAA2}" destId="{0F08D11E-F081-4176-803B-CCB726A8C94F}" srcOrd="1" destOrd="0" presId="urn:microsoft.com/office/officeart/2005/8/layout/lProcess2"/>
    <dgm:cxn modelId="{3151BD4C-C30F-4A3B-8A9B-88258F057AF7}" srcId="{9A58B5DD-CD20-47D0-B4EF-82D931D8BC9D}" destId="{DCDA1B03-1837-4294-B510-A9FA8C8E2BBD}" srcOrd="0" destOrd="0" parTransId="{D5E5DA4C-0AFA-4589-86D0-5FB70AD5B7F5}" sibTransId="{0E6005EF-2010-42BC-BCAC-BE08AD1EAD5B}"/>
    <dgm:cxn modelId="{72F16B9D-2A6C-4EE2-BDF9-A4245DCC0241}" type="presOf" srcId="{42AE08FD-64E9-4CDC-AC8C-C7CC2647586E}" destId="{D2D11921-9422-47CD-998D-3B120C19A9E9}" srcOrd="0" destOrd="0" presId="urn:microsoft.com/office/officeart/2005/8/layout/lProcess2"/>
    <dgm:cxn modelId="{88892746-A57B-407E-B9BF-B246602E1F09}" type="presOf" srcId="{C252DDA6-F991-4BB1-B9B8-23FB0647245D}" destId="{706C69BA-947E-47EE-B628-A90375055CD4}" srcOrd="1" destOrd="0" presId="urn:microsoft.com/office/officeart/2005/8/layout/lProcess2"/>
    <dgm:cxn modelId="{1AFB7206-97EF-45CB-B6A3-1E3FAFD311F8}" srcId="{07B4E392-93A2-487C-A880-7CD0D54FCBC0}" destId="{2BDE7CDA-36C3-422A-93A7-66C4A112CEA9}" srcOrd="1" destOrd="0" parTransId="{F0C331B3-E83A-4690-AF5C-1A75FAA73F2E}" sibTransId="{7799E923-D5C3-4E24-8BF9-F1E25502DEB5}"/>
    <dgm:cxn modelId="{161F5D5D-803F-4A26-BDDA-42DB6DC4832A}" type="presOf" srcId="{99BA2307-D189-4D34-96F6-BFFEFDC4E068}" destId="{37DF227A-C843-44E3-B38F-2635C77F47FC}" srcOrd="0" destOrd="0" presId="urn:microsoft.com/office/officeart/2005/8/layout/lProcess2"/>
    <dgm:cxn modelId="{659E9B8F-90ED-4196-9D2C-1BC2FA6BA5E4}" srcId="{4BAEEF56-225A-45E0-8433-DE4913F22C04}" destId="{54C40782-E71F-4218-896D-859313EA82FC}" srcOrd="2" destOrd="0" parTransId="{043A90CD-E458-4768-83F6-DA81FB8A220F}" sibTransId="{98C2073C-6948-4059-8E8C-15C1F2E9E3BC}"/>
    <dgm:cxn modelId="{6310FE22-E914-48E9-BDC1-DA190903AA05}" type="presOf" srcId="{4BAEEF56-225A-45E0-8433-DE4913F22C04}" destId="{1BD6BFEF-9576-42A7-9C1B-B242EF5E30E2}" srcOrd="0" destOrd="0" presId="urn:microsoft.com/office/officeart/2005/8/layout/lProcess2"/>
    <dgm:cxn modelId="{E5E3C334-F386-47A3-838E-AEC51B22602D}" type="presOf" srcId="{4549F115-D724-45F7-BE0C-23D6F524CDF5}" destId="{9DF49D18-E8AD-41FA-88D7-EF0023E0AC36}" srcOrd="0" destOrd="0" presId="urn:microsoft.com/office/officeart/2005/8/layout/lProcess2"/>
    <dgm:cxn modelId="{B2EB1E28-6387-48F8-B208-F900579264F5}" type="presOf" srcId="{07B4E392-93A2-487C-A880-7CD0D54FCBC0}" destId="{12693153-6594-4E59-B770-89F1941954EE}" srcOrd="0" destOrd="0" presId="urn:microsoft.com/office/officeart/2005/8/layout/lProcess2"/>
    <dgm:cxn modelId="{BCFDD045-208B-40B5-ABF6-3B32086B9D21}" srcId="{07B4E392-93A2-487C-A880-7CD0D54FCBC0}" destId="{C252DDA6-F991-4BB1-B9B8-23FB0647245D}" srcOrd="3" destOrd="0" parTransId="{6102087E-E750-4AF5-91E5-605F4550CC0C}" sibTransId="{760FC5A7-E016-4E0E-8359-BF970B18B77E}"/>
    <dgm:cxn modelId="{E29DA893-8C78-4049-8062-149931F32857}" type="presOf" srcId="{4BAEEF56-225A-45E0-8433-DE4913F22C04}" destId="{78EFC83C-F903-48E1-8C9E-97C0B27E805A}" srcOrd="1" destOrd="0" presId="urn:microsoft.com/office/officeart/2005/8/layout/lProcess2"/>
    <dgm:cxn modelId="{F28946DC-0A29-42E2-ABD0-26C5530BF83D}" type="presOf" srcId="{CCA3E315-3371-486E-A874-88C77C8FC103}" destId="{98084F39-FFBB-49E0-9308-16595915A44C}" srcOrd="0" destOrd="0" presId="urn:microsoft.com/office/officeart/2005/8/layout/lProcess2"/>
    <dgm:cxn modelId="{9838B98B-76C9-4BBF-8BC7-6D1965746A14}" type="presOf" srcId="{C252DDA6-F991-4BB1-B9B8-23FB0647245D}" destId="{3C73785C-D071-474F-B32D-9CC4BCE63062}" srcOrd="0" destOrd="0" presId="urn:microsoft.com/office/officeart/2005/8/layout/lProcess2"/>
    <dgm:cxn modelId="{9BB34E8B-5EA3-47CB-86A6-7C96187DCFFB}" type="presOf" srcId="{9A58B5DD-CD20-47D0-B4EF-82D931D8BC9D}" destId="{6A96F60F-182B-4346-B774-C405D2E65C90}" srcOrd="0" destOrd="0" presId="urn:microsoft.com/office/officeart/2005/8/layout/lProcess2"/>
    <dgm:cxn modelId="{EFCC1857-2CA2-4787-B189-53BE7A922C39}" srcId="{07B4E392-93A2-487C-A880-7CD0D54FCBC0}" destId="{AAEE8880-B999-4D3C-A19C-4B5AA6A904EE}" srcOrd="7" destOrd="0" parTransId="{B0DD24B5-A3D5-4AAC-B7C9-395249C6B751}" sibTransId="{979C7EB2-9867-439F-BB5E-B66633663FBF}"/>
    <dgm:cxn modelId="{8C4B4FAF-C2F9-42C2-A0C8-DD05D8BC3FDA}" type="presOf" srcId="{54C40782-E71F-4218-896D-859313EA82FC}" destId="{29AACF1F-90B8-4466-BBB2-DD13DB14EFA5}" srcOrd="0" destOrd="0" presId="urn:microsoft.com/office/officeart/2005/8/layout/lProcess2"/>
    <dgm:cxn modelId="{399B1C64-6FD1-4E10-B64C-594AD8C0F77C}" srcId="{4BAEEF56-225A-45E0-8433-DE4913F22C04}" destId="{E7789D70-8984-410D-9713-F2434CF9CEA6}" srcOrd="1" destOrd="0" parTransId="{1A9E7675-6B2F-4227-A650-7513BFC73A05}" sibTransId="{B2918D8D-E813-44D1-B619-9E8FFF588678}"/>
    <dgm:cxn modelId="{F03C8FB9-992A-487F-A4E9-0F619404B691}" type="presOf" srcId="{A421BFF3-3CF0-4162-B7DD-961D5EB7ED49}" destId="{32595C39-5900-4C24-88DF-1616DB434D4B}" srcOrd="0" destOrd="0" presId="urn:microsoft.com/office/officeart/2005/8/layout/lProcess2"/>
    <dgm:cxn modelId="{D8D699C6-4093-4165-A3BC-F4B26BD74775}" srcId="{A421BFF3-3CF0-4162-B7DD-961D5EB7ED49}" destId="{CCA3E315-3371-486E-A874-88C77C8FC103}" srcOrd="0" destOrd="0" parTransId="{2376A4AD-F1BA-4B84-8525-163BEE7489E8}" sibTransId="{2F94DB74-7927-444B-8311-19DB1067942A}"/>
    <dgm:cxn modelId="{2231E9A2-2209-4618-93C8-89A55505E04B}" srcId="{07B4E392-93A2-487C-A880-7CD0D54FCBC0}" destId="{4BAEEF56-225A-45E0-8433-DE4913F22C04}" srcOrd="4" destOrd="0" parTransId="{9C3250EA-192F-4D1F-B11F-9CB91C32248D}" sibTransId="{4856BE5A-0F2E-4419-A664-04C29BA0D00D}"/>
    <dgm:cxn modelId="{9ACCD979-7B7D-46DC-A84A-C8D749287490}" srcId="{BFD62880-995D-40FD-82FE-936ADA48CAA2}" destId="{C3BF222B-B121-4157-902B-ADEFF991CE0B}" srcOrd="0" destOrd="0" parTransId="{0CCB18B0-02CB-4665-A67E-CCA8C4E51034}" sibTransId="{34414070-29F4-47B4-9838-713221C433EC}"/>
    <dgm:cxn modelId="{813948BE-07A6-41B0-AEDD-94247A065162}" srcId="{07B4E392-93A2-487C-A880-7CD0D54FCBC0}" destId="{A421BFF3-3CF0-4162-B7DD-961D5EB7ED49}" srcOrd="6" destOrd="0" parTransId="{8F1879A2-8D00-465E-8278-0F70F6F61319}" sibTransId="{4ED7A4EE-546B-4545-B1CF-B3984FD10F6C}"/>
    <dgm:cxn modelId="{48590A01-C5F9-41C1-9118-2EFC4831F254}" type="presOf" srcId="{2BDE7CDA-36C3-422A-93A7-66C4A112CEA9}" destId="{742C4976-98DD-4D37-BDAE-37B823BE552F}" srcOrd="1" destOrd="0" presId="urn:microsoft.com/office/officeart/2005/8/layout/lProcess2"/>
    <dgm:cxn modelId="{54717605-4C28-41D5-9BDA-DC7B4F2C3619}" type="presOf" srcId="{30575D06-FDF6-458D-8920-0C9BAC38EE49}" destId="{D15EDA40-3D50-4A1F-ACD1-5E75E1D63B04}" srcOrd="0" destOrd="0" presId="urn:microsoft.com/office/officeart/2005/8/layout/lProcess2"/>
    <dgm:cxn modelId="{E23CC7B2-6722-4C47-BD4C-356607B04FFB}" srcId="{07B4E392-93A2-487C-A880-7CD0D54FCBC0}" destId="{9A58B5DD-CD20-47D0-B4EF-82D931D8BC9D}" srcOrd="0" destOrd="0" parTransId="{01B39C5E-5736-4173-9BA2-D6831C09203F}" sibTransId="{AF6E034B-E66F-46A3-9D80-463682EB6098}"/>
    <dgm:cxn modelId="{C7E080D7-991C-409A-99D0-F7D88753B269}" srcId="{4BAEEF56-225A-45E0-8433-DE4913F22C04}" destId="{41DF72E1-259D-4736-A722-4215138F235F}" srcOrd="0" destOrd="0" parTransId="{A7E3B620-1459-403C-9AAA-97AFFB51A2C4}" sibTransId="{6BC77C53-070C-4E4E-941A-E87083C59A5D}"/>
    <dgm:cxn modelId="{76622D0E-81B5-4ED3-8681-6FEDC5442022}" type="presOf" srcId="{97632B20-903F-4900-B162-24126B4CC356}" destId="{702A52B0-6C03-4283-9CB2-7522A2126236}" srcOrd="1" destOrd="0" presId="urn:microsoft.com/office/officeart/2005/8/layout/lProcess2"/>
    <dgm:cxn modelId="{BA322183-D9A5-4015-8631-6492A1C54A1B}" srcId="{C252DDA6-F991-4BB1-B9B8-23FB0647245D}" destId="{99BA2307-D189-4D34-96F6-BFFEFDC4E068}" srcOrd="0" destOrd="0" parTransId="{E802C163-C228-4B84-A00C-7D5D302865CC}" sibTransId="{EC5075EB-2590-4476-A340-9842198FA79A}"/>
    <dgm:cxn modelId="{B7E65F48-D4CF-4C82-BF70-96B17B024497}" type="presOf" srcId="{7786389F-E8E5-44AC-8DF2-A3E37200ABD6}" destId="{0340E4FD-9E57-4D6A-8452-FE7B15A74967}" srcOrd="0" destOrd="0" presId="urn:microsoft.com/office/officeart/2005/8/layout/lProcess2"/>
    <dgm:cxn modelId="{7E1D5CD3-E89E-49FC-885B-F077F4A09BB2}" type="presOf" srcId="{E7789D70-8984-410D-9713-F2434CF9CEA6}" destId="{9D2F16C0-97E9-46E0-8F6E-6FF363EBDEFC}" srcOrd="0" destOrd="0" presId="urn:microsoft.com/office/officeart/2005/8/layout/lProcess2"/>
    <dgm:cxn modelId="{C6447D33-8E8A-45EC-B7DF-385FA9D36B98}" type="presParOf" srcId="{12693153-6594-4E59-B770-89F1941954EE}" destId="{AB36679E-FB31-4154-AA74-5998FDBF7798}" srcOrd="0" destOrd="0" presId="urn:microsoft.com/office/officeart/2005/8/layout/lProcess2"/>
    <dgm:cxn modelId="{566A7823-C7EB-4527-B724-B17382248B44}" type="presParOf" srcId="{AB36679E-FB31-4154-AA74-5998FDBF7798}" destId="{6A96F60F-182B-4346-B774-C405D2E65C90}" srcOrd="0" destOrd="0" presId="urn:microsoft.com/office/officeart/2005/8/layout/lProcess2"/>
    <dgm:cxn modelId="{5894ABA9-009D-437E-B954-C593973E82EC}" type="presParOf" srcId="{AB36679E-FB31-4154-AA74-5998FDBF7798}" destId="{7A864D8D-02A4-4344-899C-40BE1A985ED1}" srcOrd="1" destOrd="0" presId="urn:microsoft.com/office/officeart/2005/8/layout/lProcess2"/>
    <dgm:cxn modelId="{6F962113-0D6C-4F0C-8C5B-5A028EE99B4D}" type="presParOf" srcId="{AB36679E-FB31-4154-AA74-5998FDBF7798}" destId="{232719E8-56E4-4722-8B91-4F143ACDE6CE}" srcOrd="2" destOrd="0" presId="urn:microsoft.com/office/officeart/2005/8/layout/lProcess2"/>
    <dgm:cxn modelId="{C16AAA0F-8FFA-4F75-BEB2-930C585019A8}" type="presParOf" srcId="{232719E8-56E4-4722-8B91-4F143ACDE6CE}" destId="{A74D23CF-ABB4-409F-BB69-5A3F44E29A69}" srcOrd="0" destOrd="0" presId="urn:microsoft.com/office/officeart/2005/8/layout/lProcess2"/>
    <dgm:cxn modelId="{4A5230F3-5E82-4B45-8513-DAF887976BDB}" type="presParOf" srcId="{A74D23CF-ABB4-409F-BB69-5A3F44E29A69}" destId="{A691F0F8-27F7-45EC-B51F-0EA506938B89}" srcOrd="0" destOrd="0" presId="urn:microsoft.com/office/officeart/2005/8/layout/lProcess2"/>
    <dgm:cxn modelId="{2849B894-F1CB-4715-8031-1C8E8774E871}" type="presParOf" srcId="{12693153-6594-4E59-B770-89F1941954EE}" destId="{37221EA1-F1F9-499A-A818-64EDE9EFE0D8}" srcOrd="1" destOrd="0" presId="urn:microsoft.com/office/officeart/2005/8/layout/lProcess2"/>
    <dgm:cxn modelId="{7E9093CB-5E51-4022-900C-7F63348C93AC}" type="presParOf" srcId="{12693153-6594-4E59-B770-89F1941954EE}" destId="{3C2D677E-263E-4369-8A88-6B50D3940D52}" srcOrd="2" destOrd="0" presId="urn:microsoft.com/office/officeart/2005/8/layout/lProcess2"/>
    <dgm:cxn modelId="{9D70B9BC-9510-4C43-A6EF-5F6CC651CA33}" type="presParOf" srcId="{3C2D677E-263E-4369-8A88-6B50D3940D52}" destId="{6663D7E1-1ABB-46E7-8296-BB38473424A7}" srcOrd="0" destOrd="0" presId="urn:microsoft.com/office/officeart/2005/8/layout/lProcess2"/>
    <dgm:cxn modelId="{2C7BEB0B-BBB7-48BD-893A-6708ADFC9231}" type="presParOf" srcId="{3C2D677E-263E-4369-8A88-6B50D3940D52}" destId="{742C4976-98DD-4D37-BDAE-37B823BE552F}" srcOrd="1" destOrd="0" presId="urn:microsoft.com/office/officeart/2005/8/layout/lProcess2"/>
    <dgm:cxn modelId="{20BE46FE-F6FF-420A-961C-F30C22D1180B}" type="presParOf" srcId="{3C2D677E-263E-4369-8A88-6B50D3940D52}" destId="{814280AD-2C64-42CE-8C3E-478C15BD32F8}" srcOrd="2" destOrd="0" presId="urn:microsoft.com/office/officeart/2005/8/layout/lProcess2"/>
    <dgm:cxn modelId="{A0025BAF-FFFE-4C14-B43B-4F06F8C6D64A}" type="presParOf" srcId="{814280AD-2C64-42CE-8C3E-478C15BD32F8}" destId="{3DA9B2E0-715A-474A-874F-E90698206105}" srcOrd="0" destOrd="0" presId="urn:microsoft.com/office/officeart/2005/8/layout/lProcess2"/>
    <dgm:cxn modelId="{079FA8B8-3645-4045-BACA-C28976871211}" type="presParOf" srcId="{3DA9B2E0-715A-474A-874F-E90698206105}" destId="{D15EDA40-3D50-4A1F-ACD1-5E75E1D63B04}" srcOrd="0" destOrd="0" presId="urn:microsoft.com/office/officeart/2005/8/layout/lProcess2"/>
    <dgm:cxn modelId="{5968D2CA-817E-45AF-947F-356DBA82B8C3}" type="presParOf" srcId="{12693153-6594-4E59-B770-89F1941954EE}" destId="{F02B9B67-C4DF-42BB-A576-54B1E6F99BEC}" srcOrd="3" destOrd="0" presId="urn:microsoft.com/office/officeart/2005/8/layout/lProcess2"/>
    <dgm:cxn modelId="{329E4DD2-5852-4DF4-BCB3-18C416B31EF7}" type="presParOf" srcId="{12693153-6594-4E59-B770-89F1941954EE}" destId="{79BF1A49-6BF3-487E-AFF5-5D2B232AEE0E}" srcOrd="4" destOrd="0" presId="urn:microsoft.com/office/officeart/2005/8/layout/lProcess2"/>
    <dgm:cxn modelId="{53CFB30C-0D0E-4316-983A-8621D1BECF68}" type="presParOf" srcId="{79BF1A49-6BF3-487E-AFF5-5D2B232AEE0E}" destId="{894E220A-0C21-4ED5-9D6F-933A5AC06736}" srcOrd="0" destOrd="0" presId="urn:microsoft.com/office/officeart/2005/8/layout/lProcess2"/>
    <dgm:cxn modelId="{AB74CFDF-8CDA-4772-9910-B98983D540BC}" type="presParOf" srcId="{79BF1A49-6BF3-487E-AFF5-5D2B232AEE0E}" destId="{702A52B0-6C03-4283-9CB2-7522A2126236}" srcOrd="1" destOrd="0" presId="urn:microsoft.com/office/officeart/2005/8/layout/lProcess2"/>
    <dgm:cxn modelId="{08A9AE40-D533-4F39-BEF9-84AC452F0198}" type="presParOf" srcId="{79BF1A49-6BF3-487E-AFF5-5D2B232AEE0E}" destId="{D968DCA8-5F63-4398-8B75-5BF44B4B937D}" srcOrd="2" destOrd="0" presId="urn:microsoft.com/office/officeart/2005/8/layout/lProcess2"/>
    <dgm:cxn modelId="{8DDF9A64-C17D-4D80-925E-C5F06BD03776}" type="presParOf" srcId="{D968DCA8-5F63-4398-8B75-5BF44B4B937D}" destId="{B7D9DC50-D68B-4D1F-AA0A-2F51A656CC9D}" srcOrd="0" destOrd="0" presId="urn:microsoft.com/office/officeart/2005/8/layout/lProcess2"/>
    <dgm:cxn modelId="{1BA0EC05-B451-4C82-AF2D-85851F0A13EA}" type="presParOf" srcId="{B7D9DC50-D68B-4D1F-AA0A-2F51A656CC9D}" destId="{0340E4FD-9E57-4D6A-8452-FE7B15A74967}" srcOrd="0" destOrd="0" presId="urn:microsoft.com/office/officeart/2005/8/layout/lProcess2"/>
    <dgm:cxn modelId="{57E2B972-D255-49E4-BF8A-11BF5AC7DCD4}" type="presParOf" srcId="{B7D9DC50-D68B-4D1F-AA0A-2F51A656CC9D}" destId="{AA2CB2CF-C4B3-432A-A147-D989F5940EE0}" srcOrd="1" destOrd="0" presId="urn:microsoft.com/office/officeart/2005/8/layout/lProcess2"/>
    <dgm:cxn modelId="{D892ED38-A408-495D-9169-023C4893B2F9}" type="presParOf" srcId="{B7D9DC50-D68B-4D1F-AA0A-2F51A656CC9D}" destId="{9DF49D18-E8AD-41FA-88D7-EF0023E0AC36}" srcOrd="2" destOrd="0" presId="urn:microsoft.com/office/officeart/2005/8/layout/lProcess2"/>
    <dgm:cxn modelId="{E0618190-CAAD-498E-A343-54A93F2FBAA5}" type="presParOf" srcId="{12693153-6594-4E59-B770-89F1941954EE}" destId="{58EF01D0-9203-49B1-BC9C-9778B3D009C7}" srcOrd="5" destOrd="0" presId="urn:microsoft.com/office/officeart/2005/8/layout/lProcess2"/>
    <dgm:cxn modelId="{4AB36B26-CEBA-453D-A953-2F465DAAD6AE}" type="presParOf" srcId="{12693153-6594-4E59-B770-89F1941954EE}" destId="{315D04AF-4A5B-4F5D-AC7C-4B77B9508C4B}" srcOrd="6" destOrd="0" presId="urn:microsoft.com/office/officeart/2005/8/layout/lProcess2"/>
    <dgm:cxn modelId="{F1A90929-144C-45CF-B680-B8E1B3DF3903}" type="presParOf" srcId="{315D04AF-4A5B-4F5D-AC7C-4B77B9508C4B}" destId="{3C73785C-D071-474F-B32D-9CC4BCE63062}" srcOrd="0" destOrd="0" presId="urn:microsoft.com/office/officeart/2005/8/layout/lProcess2"/>
    <dgm:cxn modelId="{1357CA26-12EC-4D3D-9483-D18E8E9AE9A4}" type="presParOf" srcId="{315D04AF-4A5B-4F5D-AC7C-4B77B9508C4B}" destId="{706C69BA-947E-47EE-B628-A90375055CD4}" srcOrd="1" destOrd="0" presId="urn:microsoft.com/office/officeart/2005/8/layout/lProcess2"/>
    <dgm:cxn modelId="{16D67506-A5C1-4E0C-A176-438BD6E76056}" type="presParOf" srcId="{315D04AF-4A5B-4F5D-AC7C-4B77B9508C4B}" destId="{0070546F-3671-4C26-B9FE-1EE7021FA13A}" srcOrd="2" destOrd="0" presId="urn:microsoft.com/office/officeart/2005/8/layout/lProcess2"/>
    <dgm:cxn modelId="{ABF2B115-004B-423D-9D08-32B18DF2E705}" type="presParOf" srcId="{0070546F-3671-4C26-B9FE-1EE7021FA13A}" destId="{1DDA4393-8953-47A0-B233-74625ADEFBE9}" srcOrd="0" destOrd="0" presId="urn:microsoft.com/office/officeart/2005/8/layout/lProcess2"/>
    <dgm:cxn modelId="{A72AB5A7-F6DA-4BA8-9B99-CE7FF149B634}" type="presParOf" srcId="{1DDA4393-8953-47A0-B233-74625ADEFBE9}" destId="{37DF227A-C843-44E3-B38F-2635C77F47FC}" srcOrd="0" destOrd="0" presId="urn:microsoft.com/office/officeart/2005/8/layout/lProcess2"/>
    <dgm:cxn modelId="{70DA8EB1-FB4C-4217-8194-73B2BB510292}" type="presParOf" srcId="{12693153-6594-4E59-B770-89F1941954EE}" destId="{8D4DDDA6-66E8-4745-8FCB-0428C29CC370}" srcOrd="7" destOrd="0" presId="urn:microsoft.com/office/officeart/2005/8/layout/lProcess2"/>
    <dgm:cxn modelId="{A8AAE749-A0AC-4C01-B582-05069DD8E92D}" type="presParOf" srcId="{12693153-6594-4E59-B770-89F1941954EE}" destId="{ED726C6F-F54D-4EAD-B210-E22DD75BBC85}" srcOrd="8" destOrd="0" presId="urn:microsoft.com/office/officeart/2005/8/layout/lProcess2"/>
    <dgm:cxn modelId="{F8CCEE43-F0D6-4EE5-86EB-C68F6B924E59}" type="presParOf" srcId="{ED726C6F-F54D-4EAD-B210-E22DD75BBC85}" destId="{1BD6BFEF-9576-42A7-9C1B-B242EF5E30E2}" srcOrd="0" destOrd="0" presId="urn:microsoft.com/office/officeart/2005/8/layout/lProcess2"/>
    <dgm:cxn modelId="{3A7FB9CB-BEB4-403B-B6AE-633701910025}" type="presParOf" srcId="{ED726C6F-F54D-4EAD-B210-E22DD75BBC85}" destId="{78EFC83C-F903-48E1-8C9E-97C0B27E805A}" srcOrd="1" destOrd="0" presId="urn:microsoft.com/office/officeart/2005/8/layout/lProcess2"/>
    <dgm:cxn modelId="{D046ABC0-9246-4169-9682-7A90619F2124}" type="presParOf" srcId="{ED726C6F-F54D-4EAD-B210-E22DD75BBC85}" destId="{BF23C75D-6471-4E5B-AF91-C34844288F5B}" srcOrd="2" destOrd="0" presId="urn:microsoft.com/office/officeart/2005/8/layout/lProcess2"/>
    <dgm:cxn modelId="{AE7FDA3F-36E3-40D2-B828-EC8D81C11F56}" type="presParOf" srcId="{BF23C75D-6471-4E5B-AF91-C34844288F5B}" destId="{398DAA53-2D72-4D3A-BDB0-8BAAB4A84BB2}" srcOrd="0" destOrd="0" presId="urn:microsoft.com/office/officeart/2005/8/layout/lProcess2"/>
    <dgm:cxn modelId="{F0D69D44-E1D8-4E18-A825-EAF02D077C42}" type="presParOf" srcId="{398DAA53-2D72-4D3A-BDB0-8BAAB4A84BB2}" destId="{069ACB6A-B480-4994-8E4D-FF52353E99B5}" srcOrd="0" destOrd="0" presId="urn:microsoft.com/office/officeart/2005/8/layout/lProcess2"/>
    <dgm:cxn modelId="{C00C8C84-BA64-48CB-AF82-DB8F16C10EDA}" type="presParOf" srcId="{398DAA53-2D72-4D3A-BDB0-8BAAB4A84BB2}" destId="{104B49C4-5C2A-4E70-A074-FA8FFD173BDF}" srcOrd="1" destOrd="0" presId="urn:microsoft.com/office/officeart/2005/8/layout/lProcess2"/>
    <dgm:cxn modelId="{DC15A56E-51C6-4E56-9101-AB439FB43BB6}" type="presParOf" srcId="{398DAA53-2D72-4D3A-BDB0-8BAAB4A84BB2}" destId="{9D2F16C0-97E9-46E0-8F6E-6FF363EBDEFC}" srcOrd="2" destOrd="0" presId="urn:microsoft.com/office/officeart/2005/8/layout/lProcess2"/>
    <dgm:cxn modelId="{8FE99CA9-8FDA-4BDC-82C3-8AFA719648D3}" type="presParOf" srcId="{398DAA53-2D72-4D3A-BDB0-8BAAB4A84BB2}" destId="{8020D061-55DF-4A6F-87CB-F23926B674DB}" srcOrd="3" destOrd="0" presId="urn:microsoft.com/office/officeart/2005/8/layout/lProcess2"/>
    <dgm:cxn modelId="{F622E823-8934-4A92-B9FC-2705A5E893B6}" type="presParOf" srcId="{398DAA53-2D72-4D3A-BDB0-8BAAB4A84BB2}" destId="{29AACF1F-90B8-4466-BBB2-DD13DB14EFA5}" srcOrd="4" destOrd="0" presId="urn:microsoft.com/office/officeart/2005/8/layout/lProcess2"/>
    <dgm:cxn modelId="{4DD55C30-3292-4D7C-985B-0AB6D25625DC}" type="presParOf" srcId="{12693153-6594-4E59-B770-89F1941954EE}" destId="{3A83C96B-ECA4-4D4B-8878-F2EDB4C80FB5}" srcOrd="9" destOrd="0" presId="urn:microsoft.com/office/officeart/2005/8/layout/lProcess2"/>
    <dgm:cxn modelId="{CFE53F14-0855-47D7-9D95-9C768186AC1D}" type="presParOf" srcId="{12693153-6594-4E59-B770-89F1941954EE}" destId="{23B6348E-6E37-4BCB-9C03-F63F5AE51C8E}" srcOrd="10" destOrd="0" presId="urn:microsoft.com/office/officeart/2005/8/layout/lProcess2"/>
    <dgm:cxn modelId="{022A9100-D8FC-4E34-9FCE-D7D023F7D4CC}" type="presParOf" srcId="{23B6348E-6E37-4BCB-9C03-F63F5AE51C8E}" destId="{37513B37-C9A7-475B-9F10-4BCCB1F418A8}" srcOrd="0" destOrd="0" presId="urn:microsoft.com/office/officeart/2005/8/layout/lProcess2"/>
    <dgm:cxn modelId="{F37C4C0C-102B-43B7-989D-B2C770380EE8}" type="presParOf" srcId="{23B6348E-6E37-4BCB-9C03-F63F5AE51C8E}" destId="{0F08D11E-F081-4176-803B-CCB726A8C94F}" srcOrd="1" destOrd="0" presId="urn:microsoft.com/office/officeart/2005/8/layout/lProcess2"/>
    <dgm:cxn modelId="{1BEEE8CC-BF1F-4E1A-BB4A-1CE69DCDBE80}" type="presParOf" srcId="{23B6348E-6E37-4BCB-9C03-F63F5AE51C8E}" destId="{A3837DBE-F073-464E-8155-CBA51C8E2EF4}" srcOrd="2" destOrd="0" presId="urn:microsoft.com/office/officeart/2005/8/layout/lProcess2"/>
    <dgm:cxn modelId="{F1264C84-4996-44F1-B7D9-81E61F65C25F}" type="presParOf" srcId="{A3837DBE-F073-464E-8155-CBA51C8E2EF4}" destId="{766DA5F3-1D9A-4726-AC6E-D7AD2A87E209}" srcOrd="0" destOrd="0" presId="urn:microsoft.com/office/officeart/2005/8/layout/lProcess2"/>
    <dgm:cxn modelId="{7B91E248-BBF8-4B62-8221-B19604B5BB40}" type="presParOf" srcId="{766DA5F3-1D9A-4726-AC6E-D7AD2A87E209}" destId="{E0E7741F-72F3-4DA0-A2B8-39CE84A6E6BD}" srcOrd="0" destOrd="0" presId="urn:microsoft.com/office/officeart/2005/8/layout/lProcess2"/>
    <dgm:cxn modelId="{47E8110A-498C-4CE1-9E95-3FE1F8902600}" type="presParOf" srcId="{12693153-6594-4E59-B770-89F1941954EE}" destId="{0001D99A-2ADA-475D-8123-1C34315D34EA}" srcOrd="11" destOrd="0" presId="urn:microsoft.com/office/officeart/2005/8/layout/lProcess2"/>
    <dgm:cxn modelId="{6D831CF6-629A-4B33-9B8F-35EA3C735008}" type="presParOf" srcId="{12693153-6594-4E59-B770-89F1941954EE}" destId="{8ABE9C05-8BC8-4037-8AB0-1A73CE705C73}" srcOrd="12" destOrd="0" presId="urn:microsoft.com/office/officeart/2005/8/layout/lProcess2"/>
    <dgm:cxn modelId="{96CD243C-4C18-4384-A0E1-6161C8D613BC}" type="presParOf" srcId="{8ABE9C05-8BC8-4037-8AB0-1A73CE705C73}" destId="{32595C39-5900-4C24-88DF-1616DB434D4B}" srcOrd="0" destOrd="0" presId="urn:microsoft.com/office/officeart/2005/8/layout/lProcess2"/>
    <dgm:cxn modelId="{69005FA4-C474-40FC-B6A4-24409A632738}" type="presParOf" srcId="{8ABE9C05-8BC8-4037-8AB0-1A73CE705C73}" destId="{FCA5914D-6F26-44ED-AAEF-4FDF497C4CAE}" srcOrd="1" destOrd="0" presId="urn:microsoft.com/office/officeart/2005/8/layout/lProcess2"/>
    <dgm:cxn modelId="{D41D73A9-E1ED-4AD3-8B61-13141934BA73}" type="presParOf" srcId="{8ABE9C05-8BC8-4037-8AB0-1A73CE705C73}" destId="{64B6DAF0-85B2-4A9D-850C-4C3669A7FD64}" srcOrd="2" destOrd="0" presId="urn:microsoft.com/office/officeart/2005/8/layout/lProcess2"/>
    <dgm:cxn modelId="{239A0015-584D-4BB0-AE6D-6EADC5405632}" type="presParOf" srcId="{64B6DAF0-85B2-4A9D-850C-4C3669A7FD64}" destId="{11A424BA-183D-4F6D-B4D4-35BC6AF18D37}" srcOrd="0" destOrd="0" presId="urn:microsoft.com/office/officeart/2005/8/layout/lProcess2"/>
    <dgm:cxn modelId="{27E6C5CF-FEA8-49A4-9BF3-C6624F69F010}" type="presParOf" srcId="{11A424BA-183D-4F6D-B4D4-35BC6AF18D37}" destId="{98084F39-FFBB-49E0-9308-16595915A44C}" srcOrd="0" destOrd="0" presId="urn:microsoft.com/office/officeart/2005/8/layout/lProcess2"/>
    <dgm:cxn modelId="{0B1D167E-AE58-49CE-A7A8-A653D3E03794}" type="presParOf" srcId="{12693153-6594-4E59-B770-89F1941954EE}" destId="{509BA7F2-F8A5-4AB3-9FF3-A80F75FA28EE}" srcOrd="13" destOrd="0" presId="urn:microsoft.com/office/officeart/2005/8/layout/lProcess2"/>
    <dgm:cxn modelId="{2CC186E2-1D14-4A48-A889-ED6B7947FF45}" type="presParOf" srcId="{12693153-6594-4E59-B770-89F1941954EE}" destId="{2D399348-B182-4812-9D66-4A42FB11C93C}" srcOrd="14" destOrd="0" presId="urn:microsoft.com/office/officeart/2005/8/layout/lProcess2"/>
    <dgm:cxn modelId="{59483DF0-6986-4B4F-B80C-E6175EDBCA3D}" type="presParOf" srcId="{2D399348-B182-4812-9D66-4A42FB11C93C}" destId="{2E769278-C20E-439D-A5BF-ACB31BE7A67A}" srcOrd="0" destOrd="0" presId="urn:microsoft.com/office/officeart/2005/8/layout/lProcess2"/>
    <dgm:cxn modelId="{D7865002-9805-491F-BFA6-9729035B74E5}" type="presParOf" srcId="{2D399348-B182-4812-9D66-4A42FB11C93C}" destId="{44340E4B-B275-4997-89C5-4659D6C42449}" srcOrd="1" destOrd="0" presId="urn:microsoft.com/office/officeart/2005/8/layout/lProcess2"/>
    <dgm:cxn modelId="{511356E5-F106-4FDD-BF9A-C99B8A436F27}" type="presParOf" srcId="{2D399348-B182-4812-9D66-4A42FB11C93C}" destId="{A3DD9152-7F49-4DFA-9B1D-CDB032AD773F}" srcOrd="2" destOrd="0" presId="urn:microsoft.com/office/officeart/2005/8/layout/lProcess2"/>
    <dgm:cxn modelId="{3EB469C5-161C-4FC7-9A3A-26EE6C38745A}" type="presParOf" srcId="{A3DD9152-7F49-4DFA-9B1D-CDB032AD773F}" destId="{400A59A8-BDAD-4382-8167-D5E1C2B2D0E9}" srcOrd="0" destOrd="0" presId="urn:microsoft.com/office/officeart/2005/8/layout/lProcess2"/>
    <dgm:cxn modelId="{2F64FFFD-A996-4046-AB8F-07EEF3FB3E25}" type="presParOf" srcId="{400A59A8-BDAD-4382-8167-D5E1C2B2D0E9}" destId="{D2D11921-9422-47CD-998D-3B120C19A9E9}" srcOrd="0" destOrd="0" presId="urn:microsoft.com/office/officeart/2005/8/layout/l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D9453AD-1D19-4CE5-8FA5-7DD309070334}" type="doc">
      <dgm:prSet loTypeId="urn:microsoft.com/office/officeart/2005/8/layout/default" loCatId="list" qsTypeId="urn:microsoft.com/office/officeart/2005/8/quickstyle/3d1" qsCatId="3D" csTypeId="urn:microsoft.com/office/officeart/2005/8/colors/accent1_5" csCatId="accent1" phldr="1"/>
      <dgm:spPr/>
      <dgm:t>
        <a:bodyPr/>
        <a:lstStyle/>
        <a:p>
          <a:endParaRPr lang="es-PE"/>
        </a:p>
      </dgm:t>
    </dgm:pt>
    <dgm:pt modelId="{FEB4BF2F-07E6-4744-BB63-D6CE74194EDC}">
      <dgm:prSet custT="1"/>
      <dgm:spPr/>
      <dgm:t>
        <a:bodyPr/>
        <a:lstStyle/>
        <a:p>
          <a:pPr algn="ctr" rtl="0"/>
          <a:r>
            <a:rPr lang="es-PE" sz="1800" dirty="0" smtClean="0"/>
            <a:t>Auditorias de certificación y vigilancia OMA´s y CIACs</a:t>
          </a:r>
          <a:endParaRPr lang="es-PE" sz="1800" dirty="0"/>
        </a:p>
      </dgm:t>
    </dgm:pt>
    <dgm:pt modelId="{73D79F95-316F-4748-A395-9077B7120CE5}" type="parTrans" cxnId="{7DCFB26B-2D65-4012-BB7E-489A09C09DE2}">
      <dgm:prSet/>
      <dgm:spPr/>
      <dgm:t>
        <a:bodyPr/>
        <a:lstStyle/>
        <a:p>
          <a:endParaRPr lang="es-PE"/>
        </a:p>
      </dgm:t>
    </dgm:pt>
    <dgm:pt modelId="{E5935595-8A40-4967-BFD7-78EDD9738442}" type="sibTrans" cxnId="{7DCFB26B-2D65-4012-BB7E-489A09C09DE2}">
      <dgm:prSet/>
      <dgm:spPr/>
      <dgm:t>
        <a:bodyPr/>
        <a:lstStyle/>
        <a:p>
          <a:endParaRPr lang="es-PE"/>
        </a:p>
      </dgm:t>
    </dgm:pt>
    <dgm:pt modelId="{C5B1A00F-08B2-4CF3-9A89-DBA171219CED}">
      <dgm:prSet custT="1"/>
      <dgm:spPr/>
      <dgm:t>
        <a:bodyPr/>
        <a:lstStyle/>
        <a:p>
          <a:pPr algn="ctr" rtl="0"/>
          <a:r>
            <a:rPr lang="es-PE" sz="1600" noProof="0" dirty="0" smtClean="0"/>
            <a:t>Banco de ingenieros aeronáuticos con competencia para aprobación de modificaciones y reparaciones mayores</a:t>
          </a:r>
          <a:r>
            <a:rPr lang="en-US" sz="1600" dirty="0" smtClean="0"/>
            <a:t> </a:t>
          </a:r>
          <a:endParaRPr lang="es-PE" sz="1600" dirty="0"/>
        </a:p>
      </dgm:t>
    </dgm:pt>
    <dgm:pt modelId="{A5397728-6723-4D91-933B-E82E55370322}" type="parTrans" cxnId="{504AB73D-DE2F-4196-8EB9-A7D0B35494E4}">
      <dgm:prSet/>
      <dgm:spPr/>
      <dgm:t>
        <a:bodyPr/>
        <a:lstStyle/>
        <a:p>
          <a:endParaRPr lang="es-PE"/>
        </a:p>
      </dgm:t>
    </dgm:pt>
    <dgm:pt modelId="{6A95FB19-0F7A-4A00-A16A-11A2A5172C65}" type="sibTrans" cxnId="{504AB73D-DE2F-4196-8EB9-A7D0B35494E4}">
      <dgm:prSet/>
      <dgm:spPr/>
      <dgm:t>
        <a:bodyPr/>
        <a:lstStyle/>
        <a:p>
          <a:endParaRPr lang="es-PE"/>
        </a:p>
      </dgm:t>
    </dgm:pt>
    <dgm:pt modelId="{BE362172-6A6E-4881-ACB2-60F4F9C45988}">
      <dgm:prSet custT="1"/>
      <dgm:spPr/>
      <dgm:t>
        <a:bodyPr/>
        <a:lstStyle/>
        <a:p>
          <a:pPr algn="ctr" rtl="0"/>
          <a:r>
            <a:rPr lang="es-PE" sz="1800" b="1" noProof="0" dirty="0" smtClean="0">
              <a:solidFill>
                <a:srgbClr val="FFFF00"/>
              </a:solidFill>
            </a:rPr>
            <a:t>Programa de intercambio de datos de inspección de seguridad en rampa (IDISR)</a:t>
          </a:r>
          <a:endParaRPr lang="es-PE" sz="1800" b="1" noProof="0" dirty="0">
            <a:solidFill>
              <a:srgbClr val="FFFF00"/>
            </a:solidFill>
          </a:endParaRPr>
        </a:p>
      </dgm:t>
    </dgm:pt>
    <dgm:pt modelId="{10128643-7144-4775-8FC8-637E3B8836BC}" type="parTrans" cxnId="{7D0EDFA9-CF8B-4228-B833-98A17ADFDDF5}">
      <dgm:prSet/>
      <dgm:spPr/>
      <dgm:t>
        <a:bodyPr/>
        <a:lstStyle/>
        <a:p>
          <a:endParaRPr lang="es-PE"/>
        </a:p>
      </dgm:t>
    </dgm:pt>
    <dgm:pt modelId="{765AC4E4-C9EC-42F6-BB40-181198777246}" type="sibTrans" cxnId="{7D0EDFA9-CF8B-4228-B833-98A17ADFDDF5}">
      <dgm:prSet/>
      <dgm:spPr/>
      <dgm:t>
        <a:bodyPr/>
        <a:lstStyle/>
        <a:p>
          <a:endParaRPr lang="es-PE"/>
        </a:p>
      </dgm:t>
    </dgm:pt>
    <dgm:pt modelId="{43CBC06E-536B-4BA6-A478-755EBA074011}">
      <dgm:prSet/>
      <dgm:spPr/>
      <dgm:t>
        <a:bodyPr/>
        <a:lstStyle/>
        <a:p>
          <a:pPr algn="ctr" rtl="0"/>
          <a:r>
            <a:rPr lang="es-PE" dirty="0" smtClean="0"/>
            <a:t>Registro de auditores LAR</a:t>
          </a:r>
          <a:endParaRPr lang="es-PE" dirty="0"/>
        </a:p>
      </dgm:t>
    </dgm:pt>
    <dgm:pt modelId="{111DC5C0-1C3F-4EE3-97B1-AB570139DD0D}" type="parTrans" cxnId="{E903C3C5-7539-4D00-B3A2-FD148B63EA03}">
      <dgm:prSet/>
      <dgm:spPr/>
      <dgm:t>
        <a:bodyPr/>
        <a:lstStyle/>
        <a:p>
          <a:endParaRPr lang="es-PE"/>
        </a:p>
      </dgm:t>
    </dgm:pt>
    <dgm:pt modelId="{A839CC47-1A13-4F23-9C1B-1D62E14BAC5E}" type="sibTrans" cxnId="{E903C3C5-7539-4D00-B3A2-FD148B63EA03}">
      <dgm:prSet/>
      <dgm:spPr/>
      <dgm:t>
        <a:bodyPr/>
        <a:lstStyle/>
        <a:p>
          <a:endParaRPr lang="es-PE"/>
        </a:p>
      </dgm:t>
    </dgm:pt>
    <dgm:pt modelId="{45DE1AFE-A896-4402-87ED-CA77384728CF}">
      <dgm:prSet/>
      <dgm:spPr/>
      <dgm:t>
        <a:bodyPr/>
        <a:lstStyle/>
        <a:p>
          <a:pPr algn="ctr" rtl="0"/>
          <a:r>
            <a:rPr lang="es-PE" dirty="0" smtClean="0"/>
            <a:t>Reconocimiento mutuo de  OMAs, CIACs, Licencias </a:t>
          </a:r>
          <a:endParaRPr lang="es-PE" dirty="0"/>
        </a:p>
      </dgm:t>
    </dgm:pt>
    <dgm:pt modelId="{44F2F3E9-89A2-4ABF-94CD-397DB707FEFF}" type="parTrans" cxnId="{9B0F38AF-DA57-4210-B9F0-FE6C0FBC2EF0}">
      <dgm:prSet/>
      <dgm:spPr/>
      <dgm:t>
        <a:bodyPr/>
        <a:lstStyle/>
        <a:p>
          <a:endParaRPr lang="es-PE"/>
        </a:p>
      </dgm:t>
    </dgm:pt>
    <dgm:pt modelId="{90D9F789-0056-456A-966C-CC2EE6D1C39B}" type="sibTrans" cxnId="{9B0F38AF-DA57-4210-B9F0-FE6C0FBC2EF0}">
      <dgm:prSet/>
      <dgm:spPr/>
      <dgm:t>
        <a:bodyPr/>
        <a:lstStyle/>
        <a:p>
          <a:endParaRPr lang="es-PE"/>
        </a:p>
      </dgm:t>
    </dgm:pt>
    <dgm:pt modelId="{D7462219-A288-4DE8-A964-5C046988DFD2}">
      <dgm:prSet/>
      <dgm:spPr/>
      <dgm:t>
        <a:bodyPr/>
        <a:lstStyle/>
        <a:p>
          <a:pPr algn="ctr" rtl="0"/>
          <a:r>
            <a:rPr lang="es-PE" dirty="0" smtClean="0"/>
            <a:t>Visitas de estandarización</a:t>
          </a:r>
          <a:endParaRPr lang="es-ES" dirty="0"/>
        </a:p>
      </dgm:t>
    </dgm:pt>
    <dgm:pt modelId="{C95AD919-DDDC-4AB4-AA81-C29431404E62}" type="parTrans" cxnId="{7F736743-9D12-445D-B701-46F3625E640F}">
      <dgm:prSet/>
      <dgm:spPr/>
      <dgm:t>
        <a:bodyPr/>
        <a:lstStyle/>
        <a:p>
          <a:endParaRPr lang="es-PE"/>
        </a:p>
      </dgm:t>
    </dgm:pt>
    <dgm:pt modelId="{93CF07E5-7F72-4348-B5E0-A4646E69B239}" type="sibTrans" cxnId="{7F736743-9D12-445D-B701-46F3625E640F}">
      <dgm:prSet/>
      <dgm:spPr/>
      <dgm:t>
        <a:bodyPr/>
        <a:lstStyle/>
        <a:p>
          <a:endParaRPr lang="es-PE"/>
        </a:p>
      </dgm:t>
    </dgm:pt>
    <dgm:pt modelId="{0B84F58E-0F77-4E30-BC13-EB285E1C75E5}">
      <dgm:prSet/>
      <dgm:spPr/>
      <dgm:t>
        <a:bodyPr/>
        <a:lstStyle/>
        <a:p>
          <a:pPr algn="ctr" rtl="0"/>
          <a:r>
            <a:rPr lang="es-ES" dirty="0" smtClean="0"/>
            <a:t>Plan piloto de implementación de SMS en OMAs</a:t>
          </a:r>
          <a:endParaRPr lang="es-ES" dirty="0"/>
        </a:p>
      </dgm:t>
    </dgm:pt>
    <dgm:pt modelId="{47BFD8ED-6C53-43BA-AAEF-DEBDE6839BC0}" type="parTrans" cxnId="{85FCD1A0-5AF7-4AE4-BED8-C26CDB9C8F34}">
      <dgm:prSet/>
      <dgm:spPr/>
      <dgm:t>
        <a:bodyPr/>
        <a:lstStyle/>
        <a:p>
          <a:endParaRPr lang="es-PE"/>
        </a:p>
      </dgm:t>
    </dgm:pt>
    <dgm:pt modelId="{5F75BE7E-0005-46C9-A442-63F49E19CDCC}" type="sibTrans" cxnId="{85FCD1A0-5AF7-4AE4-BED8-C26CDB9C8F34}">
      <dgm:prSet/>
      <dgm:spPr/>
      <dgm:t>
        <a:bodyPr/>
        <a:lstStyle/>
        <a:p>
          <a:endParaRPr lang="es-PE"/>
        </a:p>
      </dgm:t>
    </dgm:pt>
    <dgm:pt modelId="{F411B37F-7D77-4C59-8060-E7722DEDBC1F}" type="pres">
      <dgm:prSet presAssocID="{2D9453AD-1D19-4CE5-8FA5-7DD309070334}" presName="diagram" presStyleCnt="0">
        <dgm:presLayoutVars>
          <dgm:dir/>
          <dgm:resizeHandles val="exact"/>
        </dgm:presLayoutVars>
      </dgm:prSet>
      <dgm:spPr/>
      <dgm:t>
        <a:bodyPr/>
        <a:lstStyle/>
        <a:p>
          <a:endParaRPr lang="es-PE"/>
        </a:p>
      </dgm:t>
    </dgm:pt>
    <dgm:pt modelId="{993A04EA-9CDF-4CE4-B152-2C1097789362}" type="pres">
      <dgm:prSet presAssocID="{FEB4BF2F-07E6-4744-BB63-D6CE74194EDC}" presName="node" presStyleLbl="node1" presStyleIdx="0" presStyleCnt="7">
        <dgm:presLayoutVars>
          <dgm:bulletEnabled val="1"/>
        </dgm:presLayoutVars>
      </dgm:prSet>
      <dgm:spPr/>
      <dgm:t>
        <a:bodyPr/>
        <a:lstStyle/>
        <a:p>
          <a:endParaRPr lang="es-PE"/>
        </a:p>
      </dgm:t>
    </dgm:pt>
    <dgm:pt modelId="{70144B44-FE42-47F7-9F52-40839A3937B6}" type="pres">
      <dgm:prSet presAssocID="{E5935595-8A40-4967-BFD7-78EDD9738442}" presName="sibTrans" presStyleCnt="0"/>
      <dgm:spPr/>
      <dgm:t>
        <a:bodyPr/>
        <a:lstStyle/>
        <a:p>
          <a:endParaRPr lang="es-PE"/>
        </a:p>
      </dgm:t>
    </dgm:pt>
    <dgm:pt modelId="{03B72F4F-4E33-4E51-804E-4D736ADB35E7}" type="pres">
      <dgm:prSet presAssocID="{C5B1A00F-08B2-4CF3-9A89-DBA171219CED}" presName="node" presStyleLbl="node1" presStyleIdx="1" presStyleCnt="7">
        <dgm:presLayoutVars>
          <dgm:bulletEnabled val="1"/>
        </dgm:presLayoutVars>
      </dgm:prSet>
      <dgm:spPr/>
      <dgm:t>
        <a:bodyPr/>
        <a:lstStyle/>
        <a:p>
          <a:endParaRPr lang="es-PE"/>
        </a:p>
      </dgm:t>
    </dgm:pt>
    <dgm:pt modelId="{0729E8AC-EC4C-4B2E-B89D-A150791230FA}" type="pres">
      <dgm:prSet presAssocID="{6A95FB19-0F7A-4A00-A16A-11A2A5172C65}" presName="sibTrans" presStyleCnt="0"/>
      <dgm:spPr/>
      <dgm:t>
        <a:bodyPr/>
        <a:lstStyle/>
        <a:p>
          <a:endParaRPr lang="es-PE"/>
        </a:p>
      </dgm:t>
    </dgm:pt>
    <dgm:pt modelId="{AAF320A5-663C-47AF-B224-D2CD7DD918F3}" type="pres">
      <dgm:prSet presAssocID="{BE362172-6A6E-4881-ACB2-60F4F9C45988}" presName="node" presStyleLbl="node1" presStyleIdx="2" presStyleCnt="7">
        <dgm:presLayoutVars>
          <dgm:bulletEnabled val="1"/>
        </dgm:presLayoutVars>
      </dgm:prSet>
      <dgm:spPr/>
      <dgm:t>
        <a:bodyPr/>
        <a:lstStyle/>
        <a:p>
          <a:endParaRPr lang="es-PE"/>
        </a:p>
      </dgm:t>
    </dgm:pt>
    <dgm:pt modelId="{9785A912-42A2-4487-B562-ABBA8473E0EA}" type="pres">
      <dgm:prSet presAssocID="{765AC4E4-C9EC-42F6-BB40-181198777246}" presName="sibTrans" presStyleCnt="0"/>
      <dgm:spPr/>
      <dgm:t>
        <a:bodyPr/>
        <a:lstStyle/>
        <a:p>
          <a:endParaRPr lang="es-PE"/>
        </a:p>
      </dgm:t>
    </dgm:pt>
    <dgm:pt modelId="{2B2D4C9D-C3A4-4676-8915-B25E2B21CCBE}" type="pres">
      <dgm:prSet presAssocID="{43CBC06E-536B-4BA6-A478-755EBA074011}" presName="node" presStyleLbl="node1" presStyleIdx="3" presStyleCnt="7">
        <dgm:presLayoutVars>
          <dgm:bulletEnabled val="1"/>
        </dgm:presLayoutVars>
      </dgm:prSet>
      <dgm:spPr/>
      <dgm:t>
        <a:bodyPr/>
        <a:lstStyle/>
        <a:p>
          <a:endParaRPr lang="es-PE"/>
        </a:p>
      </dgm:t>
    </dgm:pt>
    <dgm:pt modelId="{6AECE092-B75B-42F0-B990-4D9836524DC9}" type="pres">
      <dgm:prSet presAssocID="{A839CC47-1A13-4F23-9C1B-1D62E14BAC5E}" presName="sibTrans" presStyleCnt="0"/>
      <dgm:spPr/>
      <dgm:t>
        <a:bodyPr/>
        <a:lstStyle/>
        <a:p>
          <a:endParaRPr lang="es-PE"/>
        </a:p>
      </dgm:t>
    </dgm:pt>
    <dgm:pt modelId="{415DBC74-F5C1-463A-9B7E-F34D62120000}" type="pres">
      <dgm:prSet presAssocID="{45DE1AFE-A896-4402-87ED-CA77384728CF}" presName="node" presStyleLbl="node1" presStyleIdx="4" presStyleCnt="7">
        <dgm:presLayoutVars>
          <dgm:bulletEnabled val="1"/>
        </dgm:presLayoutVars>
      </dgm:prSet>
      <dgm:spPr/>
      <dgm:t>
        <a:bodyPr/>
        <a:lstStyle/>
        <a:p>
          <a:endParaRPr lang="es-PE"/>
        </a:p>
      </dgm:t>
    </dgm:pt>
    <dgm:pt modelId="{7BFE164E-1BA4-4419-BF37-DF2837B03EE6}" type="pres">
      <dgm:prSet presAssocID="{90D9F789-0056-456A-966C-CC2EE6D1C39B}" presName="sibTrans" presStyleCnt="0"/>
      <dgm:spPr/>
      <dgm:t>
        <a:bodyPr/>
        <a:lstStyle/>
        <a:p>
          <a:endParaRPr lang="es-PE"/>
        </a:p>
      </dgm:t>
    </dgm:pt>
    <dgm:pt modelId="{76DE6094-FEC5-4C46-9A31-F3F5747B2136}" type="pres">
      <dgm:prSet presAssocID="{D7462219-A288-4DE8-A964-5C046988DFD2}" presName="node" presStyleLbl="node1" presStyleIdx="5" presStyleCnt="7">
        <dgm:presLayoutVars>
          <dgm:bulletEnabled val="1"/>
        </dgm:presLayoutVars>
      </dgm:prSet>
      <dgm:spPr/>
      <dgm:t>
        <a:bodyPr/>
        <a:lstStyle/>
        <a:p>
          <a:endParaRPr lang="es-PE"/>
        </a:p>
      </dgm:t>
    </dgm:pt>
    <dgm:pt modelId="{3F28BD4F-9B7B-4086-82CB-E2CEBCC76D91}" type="pres">
      <dgm:prSet presAssocID="{93CF07E5-7F72-4348-B5E0-A4646E69B239}" presName="sibTrans" presStyleCnt="0"/>
      <dgm:spPr/>
      <dgm:t>
        <a:bodyPr/>
        <a:lstStyle/>
        <a:p>
          <a:endParaRPr lang="es-PE"/>
        </a:p>
      </dgm:t>
    </dgm:pt>
    <dgm:pt modelId="{A637BECC-BAA7-4B2D-821E-D934A33020DA}" type="pres">
      <dgm:prSet presAssocID="{0B84F58E-0F77-4E30-BC13-EB285E1C75E5}" presName="node" presStyleLbl="node1" presStyleIdx="6" presStyleCnt="7">
        <dgm:presLayoutVars>
          <dgm:bulletEnabled val="1"/>
        </dgm:presLayoutVars>
      </dgm:prSet>
      <dgm:spPr/>
      <dgm:t>
        <a:bodyPr/>
        <a:lstStyle/>
        <a:p>
          <a:endParaRPr lang="es-PE"/>
        </a:p>
      </dgm:t>
    </dgm:pt>
  </dgm:ptLst>
  <dgm:cxnLst>
    <dgm:cxn modelId="{9B0F38AF-DA57-4210-B9F0-FE6C0FBC2EF0}" srcId="{2D9453AD-1D19-4CE5-8FA5-7DD309070334}" destId="{45DE1AFE-A896-4402-87ED-CA77384728CF}" srcOrd="4" destOrd="0" parTransId="{44F2F3E9-89A2-4ABF-94CD-397DB707FEFF}" sibTransId="{90D9F789-0056-456A-966C-CC2EE6D1C39B}"/>
    <dgm:cxn modelId="{55201F5E-E217-4EEA-9F59-5D528B0432F6}" type="presOf" srcId="{0B84F58E-0F77-4E30-BC13-EB285E1C75E5}" destId="{A637BECC-BAA7-4B2D-821E-D934A33020DA}" srcOrd="0" destOrd="0" presId="urn:microsoft.com/office/officeart/2005/8/layout/default"/>
    <dgm:cxn modelId="{581A8ABF-B20C-4868-A5A4-524C132A0A6B}" type="presOf" srcId="{D7462219-A288-4DE8-A964-5C046988DFD2}" destId="{76DE6094-FEC5-4C46-9A31-F3F5747B2136}" srcOrd="0" destOrd="0" presId="urn:microsoft.com/office/officeart/2005/8/layout/default"/>
    <dgm:cxn modelId="{7CD1D0DC-8335-4168-AEED-E1E7145308EA}" type="presOf" srcId="{C5B1A00F-08B2-4CF3-9A89-DBA171219CED}" destId="{03B72F4F-4E33-4E51-804E-4D736ADB35E7}" srcOrd="0" destOrd="0" presId="urn:microsoft.com/office/officeart/2005/8/layout/default"/>
    <dgm:cxn modelId="{6697DBEB-E3F5-4D13-9088-54B7D0C613F7}" type="presOf" srcId="{45DE1AFE-A896-4402-87ED-CA77384728CF}" destId="{415DBC74-F5C1-463A-9B7E-F34D62120000}" srcOrd="0" destOrd="0" presId="urn:microsoft.com/office/officeart/2005/8/layout/default"/>
    <dgm:cxn modelId="{B851E80F-6731-411F-AA2C-1BB0EE9D2CF7}" type="presOf" srcId="{BE362172-6A6E-4881-ACB2-60F4F9C45988}" destId="{AAF320A5-663C-47AF-B224-D2CD7DD918F3}" srcOrd="0" destOrd="0" presId="urn:microsoft.com/office/officeart/2005/8/layout/default"/>
    <dgm:cxn modelId="{3E352645-ECA8-4B69-B0D2-C8BC222F63AA}" type="presOf" srcId="{FEB4BF2F-07E6-4744-BB63-D6CE74194EDC}" destId="{993A04EA-9CDF-4CE4-B152-2C1097789362}" srcOrd="0" destOrd="0" presId="urn:microsoft.com/office/officeart/2005/8/layout/default"/>
    <dgm:cxn modelId="{85FCD1A0-5AF7-4AE4-BED8-C26CDB9C8F34}" srcId="{2D9453AD-1D19-4CE5-8FA5-7DD309070334}" destId="{0B84F58E-0F77-4E30-BC13-EB285E1C75E5}" srcOrd="6" destOrd="0" parTransId="{47BFD8ED-6C53-43BA-AAEF-DEBDE6839BC0}" sibTransId="{5F75BE7E-0005-46C9-A442-63F49E19CDCC}"/>
    <dgm:cxn modelId="{7D0EDFA9-CF8B-4228-B833-98A17ADFDDF5}" srcId="{2D9453AD-1D19-4CE5-8FA5-7DD309070334}" destId="{BE362172-6A6E-4881-ACB2-60F4F9C45988}" srcOrd="2" destOrd="0" parTransId="{10128643-7144-4775-8FC8-637E3B8836BC}" sibTransId="{765AC4E4-C9EC-42F6-BB40-181198777246}"/>
    <dgm:cxn modelId="{E903C3C5-7539-4D00-B3A2-FD148B63EA03}" srcId="{2D9453AD-1D19-4CE5-8FA5-7DD309070334}" destId="{43CBC06E-536B-4BA6-A478-755EBA074011}" srcOrd="3" destOrd="0" parTransId="{111DC5C0-1C3F-4EE3-97B1-AB570139DD0D}" sibTransId="{A839CC47-1A13-4F23-9C1B-1D62E14BAC5E}"/>
    <dgm:cxn modelId="{09EDAB8A-E472-4B8A-B168-4520322EBFE0}" type="presOf" srcId="{2D9453AD-1D19-4CE5-8FA5-7DD309070334}" destId="{F411B37F-7D77-4C59-8060-E7722DEDBC1F}" srcOrd="0" destOrd="0" presId="urn:microsoft.com/office/officeart/2005/8/layout/default"/>
    <dgm:cxn modelId="{7DCFB26B-2D65-4012-BB7E-489A09C09DE2}" srcId="{2D9453AD-1D19-4CE5-8FA5-7DD309070334}" destId="{FEB4BF2F-07E6-4744-BB63-D6CE74194EDC}" srcOrd="0" destOrd="0" parTransId="{73D79F95-316F-4748-A395-9077B7120CE5}" sibTransId="{E5935595-8A40-4967-BFD7-78EDD9738442}"/>
    <dgm:cxn modelId="{359F5D6C-2F70-4F07-8250-94123761EF0C}" type="presOf" srcId="{43CBC06E-536B-4BA6-A478-755EBA074011}" destId="{2B2D4C9D-C3A4-4676-8915-B25E2B21CCBE}" srcOrd="0" destOrd="0" presId="urn:microsoft.com/office/officeart/2005/8/layout/default"/>
    <dgm:cxn modelId="{7F736743-9D12-445D-B701-46F3625E640F}" srcId="{2D9453AD-1D19-4CE5-8FA5-7DD309070334}" destId="{D7462219-A288-4DE8-A964-5C046988DFD2}" srcOrd="5" destOrd="0" parTransId="{C95AD919-DDDC-4AB4-AA81-C29431404E62}" sibTransId="{93CF07E5-7F72-4348-B5E0-A4646E69B239}"/>
    <dgm:cxn modelId="{504AB73D-DE2F-4196-8EB9-A7D0B35494E4}" srcId="{2D9453AD-1D19-4CE5-8FA5-7DD309070334}" destId="{C5B1A00F-08B2-4CF3-9A89-DBA171219CED}" srcOrd="1" destOrd="0" parTransId="{A5397728-6723-4D91-933B-E82E55370322}" sibTransId="{6A95FB19-0F7A-4A00-A16A-11A2A5172C65}"/>
    <dgm:cxn modelId="{A5BF9617-9393-4140-81EE-C78D425B8B5E}" type="presParOf" srcId="{F411B37F-7D77-4C59-8060-E7722DEDBC1F}" destId="{993A04EA-9CDF-4CE4-B152-2C1097789362}" srcOrd="0" destOrd="0" presId="urn:microsoft.com/office/officeart/2005/8/layout/default"/>
    <dgm:cxn modelId="{3EFA82DD-C40C-4E48-AB95-B4C1946DBDE3}" type="presParOf" srcId="{F411B37F-7D77-4C59-8060-E7722DEDBC1F}" destId="{70144B44-FE42-47F7-9F52-40839A3937B6}" srcOrd="1" destOrd="0" presId="urn:microsoft.com/office/officeart/2005/8/layout/default"/>
    <dgm:cxn modelId="{B08C5152-EB2E-44BE-B638-DEBEAD79078C}" type="presParOf" srcId="{F411B37F-7D77-4C59-8060-E7722DEDBC1F}" destId="{03B72F4F-4E33-4E51-804E-4D736ADB35E7}" srcOrd="2" destOrd="0" presId="urn:microsoft.com/office/officeart/2005/8/layout/default"/>
    <dgm:cxn modelId="{123E94F9-44CC-4E8E-BC13-03448ED5DBA4}" type="presParOf" srcId="{F411B37F-7D77-4C59-8060-E7722DEDBC1F}" destId="{0729E8AC-EC4C-4B2E-B89D-A150791230FA}" srcOrd="3" destOrd="0" presId="urn:microsoft.com/office/officeart/2005/8/layout/default"/>
    <dgm:cxn modelId="{C2BE27F0-724C-4B4F-B5CF-F96731013C0C}" type="presParOf" srcId="{F411B37F-7D77-4C59-8060-E7722DEDBC1F}" destId="{AAF320A5-663C-47AF-B224-D2CD7DD918F3}" srcOrd="4" destOrd="0" presId="urn:microsoft.com/office/officeart/2005/8/layout/default"/>
    <dgm:cxn modelId="{D9C674BD-3F8B-4305-B78C-C0778D8532EF}" type="presParOf" srcId="{F411B37F-7D77-4C59-8060-E7722DEDBC1F}" destId="{9785A912-42A2-4487-B562-ABBA8473E0EA}" srcOrd="5" destOrd="0" presId="urn:microsoft.com/office/officeart/2005/8/layout/default"/>
    <dgm:cxn modelId="{C59A01BF-DD3C-4C99-B201-B11B7379AE65}" type="presParOf" srcId="{F411B37F-7D77-4C59-8060-E7722DEDBC1F}" destId="{2B2D4C9D-C3A4-4676-8915-B25E2B21CCBE}" srcOrd="6" destOrd="0" presId="urn:microsoft.com/office/officeart/2005/8/layout/default"/>
    <dgm:cxn modelId="{4684C004-8710-4F73-BF6D-48F03CD537E1}" type="presParOf" srcId="{F411B37F-7D77-4C59-8060-E7722DEDBC1F}" destId="{6AECE092-B75B-42F0-B990-4D9836524DC9}" srcOrd="7" destOrd="0" presId="urn:microsoft.com/office/officeart/2005/8/layout/default"/>
    <dgm:cxn modelId="{ACCD83BB-9BDB-4BE8-9DE5-EE47BD9DE390}" type="presParOf" srcId="{F411B37F-7D77-4C59-8060-E7722DEDBC1F}" destId="{415DBC74-F5C1-463A-9B7E-F34D62120000}" srcOrd="8" destOrd="0" presId="urn:microsoft.com/office/officeart/2005/8/layout/default"/>
    <dgm:cxn modelId="{8CC6FF4C-D000-4923-BAD9-BD19077069FE}" type="presParOf" srcId="{F411B37F-7D77-4C59-8060-E7722DEDBC1F}" destId="{7BFE164E-1BA4-4419-BF37-DF2837B03EE6}" srcOrd="9" destOrd="0" presId="urn:microsoft.com/office/officeart/2005/8/layout/default"/>
    <dgm:cxn modelId="{67FFE6E5-21FE-4715-A8D9-AF065A0EC19D}" type="presParOf" srcId="{F411B37F-7D77-4C59-8060-E7722DEDBC1F}" destId="{76DE6094-FEC5-4C46-9A31-F3F5747B2136}" srcOrd="10" destOrd="0" presId="urn:microsoft.com/office/officeart/2005/8/layout/default"/>
    <dgm:cxn modelId="{5AF0446C-2DE5-423A-B282-CECA189A9E48}" type="presParOf" srcId="{F411B37F-7D77-4C59-8060-E7722DEDBC1F}" destId="{3F28BD4F-9B7B-4086-82CB-E2CEBCC76D91}" srcOrd="11" destOrd="0" presId="urn:microsoft.com/office/officeart/2005/8/layout/default"/>
    <dgm:cxn modelId="{B2D1087B-411D-418A-9E0E-5F152D92E4F8}" type="presParOf" srcId="{F411B37F-7D77-4C59-8060-E7722DEDBC1F}" destId="{A637BECC-BAA7-4B2D-821E-D934A33020DA}" srcOrd="12"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7146BCF-72F3-46D2-A698-D862EDB74A36}"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s-PE"/>
        </a:p>
      </dgm:t>
    </dgm:pt>
    <dgm:pt modelId="{27C91CC5-7E98-4CC4-B32B-5B3C00C0B4C3}">
      <dgm:prSet phldrT="[Text]"/>
      <dgm:spPr/>
      <dgm:t>
        <a:bodyPr/>
        <a:lstStyle/>
        <a:p>
          <a:r>
            <a:rPr lang="es-PE" dirty="0" smtClean="0">
              <a:latin typeface="Arial" pitchFamily="34" charset="0"/>
              <a:cs typeface="Arial" pitchFamily="34" charset="0"/>
            </a:rPr>
            <a:t>El SRVSOP ha registrado en un período de 5 años un beneficio de:</a:t>
          </a:r>
          <a:endParaRPr lang="es-PE" dirty="0">
            <a:latin typeface="Arial" pitchFamily="34" charset="0"/>
            <a:cs typeface="Arial" pitchFamily="34" charset="0"/>
          </a:endParaRPr>
        </a:p>
      </dgm:t>
    </dgm:pt>
    <dgm:pt modelId="{3C5782A5-9EF2-4505-84A3-90A394FF405A}" type="parTrans" cxnId="{495DB9A3-395F-4405-B5E1-297FC8D014BB}">
      <dgm:prSet/>
      <dgm:spPr/>
      <dgm:t>
        <a:bodyPr/>
        <a:lstStyle/>
        <a:p>
          <a:endParaRPr lang="es-PE"/>
        </a:p>
      </dgm:t>
    </dgm:pt>
    <dgm:pt modelId="{E9C351C1-C4FE-4C5F-B92F-74EB1F26B1AD}" type="sibTrans" cxnId="{495DB9A3-395F-4405-B5E1-297FC8D014BB}">
      <dgm:prSet/>
      <dgm:spPr/>
      <dgm:t>
        <a:bodyPr/>
        <a:lstStyle/>
        <a:p>
          <a:endParaRPr lang="es-PE"/>
        </a:p>
      </dgm:t>
    </dgm:pt>
    <dgm:pt modelId="{E22B1567-BBCC-485F-94F6-3990793CCADD}">
      <dgm:prSet phldrT="[Text]" custT="1"/>
      <dgm:spPr/>
      <dgm:t>
        <a:bodyPr/>
        <a:lstStyle/>
        <a:p>
          <a:r>
            <a:rPr lang="es-PE" sz="4400" dirty="0" smtClean="0">
              <a:latin typeface="Arial" pitchFamily="34" charset="0"/>
              <a:cs typeface="Arial" pitchFamily="34" charset="0"/>
            </a:rPr>
            <a:t>US$ 13 millones de dólares</a:t>
          </a:r>
          <a:endParaRPr lang="es-PE" sz="4400" dirty="0">
            <a:latin typeface="Arial" pitchFamily="34" charset="0"/>
            <a:cs typeface="Arial" pitchFamily="34" charset="0"/>
          </a:endParaRPr>
        </a:p>
      </dgm:t>
    </dgm:pt>
    <dgm:pt modelId="{6E9331AB-FABB-4BA5-9B21-F815144A2E29}" type="parTrans" cxnId="{04FDDE65-D1AC-4FE6-B888-A3917E42222F}">
      <dgm:prSet/>
      <dgm:spPr/>
      <dgm:t>
        <a:bodyPr/>
        <a:lstStyle/>
        <a:p>
          <a:endParaRPr lang="es-PE"/>
        </a:p>
      </dgm:t>
    </dgm:pt>
    <dgm:pt modelId="{185FA647-A767-464F-88E8-7ED801AB3EB0}" type="sibTrans" cxnId="{04FDDE65-D1AC-4FE6-B888-A3917E42222F}">
      <dgm:prSet/>
      <dgm:spPr/>
      <dgm:t>
        <a:bodyPr/>
        <a:lstStyle/>
        <a:p>
          <a:endParaRPr lang="es-PE"/>
        </a:p>
      </dgm:t>
    </dgm:pt>
    <dgm:pt modelId="{F0A37DB1-F986-4037-B759-6B7478DB6245}" type="pres">
      <dgm:prSet presAssocID="{E7146BCF-72F3-46D2-A698-D862EDB74A36}" presName="theList" presStyleCnt="0">
        <dgm:presLayoutVars>
          <dgm:dir/>
          <dgm:animLvl val="lvl"/>
          <dgm:resizeHandles val="exact"/>
        </dgm:presLayoutVars>
      </dgm:prSet>
      <dgm:spPr/>
      <dgm:t>
        <a:bodyPr/>
        <a:lstStyle/>
        <a:p>
          <a:endParaRPr lang="es-PE"/>
        </a:p>
      </dgm:t>
    </dgm:pt>
    <dgm:pt modelId="{33A99AB5-1FD3-4F3B-B76C-0B4E0D7138C3}" type="pres">
      <dgm:prSet presAssocID="{27C91CC5-7E98-4CC4-B32B-5B3C00C0B4C3}" presName="compNode" presStyleCnt="0"/>
      <dgm:spPr/>
    </dgm:pt>
    <dgm:pt modelId="{E0545705-93AF-4705-9AE3-6E565BABB938}" type="pres">
      <dgm:prSet presAssocID="{27C91CC5-7E98-4CC4-B32B-5B3C00C0B4C3}" presName="aNode" presStyleLbl="bgShp" presStyleIdx="0" presStyleCnt="1" custLinFactNeighborX="6432" custLinFactNeighborY="601"/>
      <dgm:spPr/>
      <dgm:t>
        <a:bodyPr/>
        <a:lstStyle/>
        <a:p>
          <a:endParaRPr lang="es-PE"/>
        </a:p>
      </dgm:t>
    </dgm:pt>
    <dgm:pt modelId="{2E989726-9519-4EC3-8ACA-312E0281AA7C}" type="pres">
      <dgm:prSet presAssocID="{27C91CC5-7E98-4CC4-B32B-5B3C00C0B4C3}" presName="textNode" presStyleLbl="bgShp" presStyleIdx="0" presStyleCnt="1"/>
      <dgm:spPr/>
      <dgm:t>
        <a:bodyPr/>
        <a:lstStyle/>
        <a:p>
          <a:endParaRPr lang="es-PE"/>
        </a:p>
      </dgm:t>
    </dgm:pt>
    <dgm:pt modelId="{6FA5DF94-CA0E-42E9-B879-BA07FF4297AD}" type="pres">
      <dgm:prSet presAssocID="{27C91CC5-7E98-4CC4-B32B-5B3C00C0B4C3}" presName="compChildNode" presStyleCnt="0"/>
      <dgm:spPr/>
    </dgm:pt>
    <dgm:pt modelId="{2119D4DC-F2BA-442B-A364-5BFA9B993EBF}" type="pres">
      <dgm:prSet presAssocID="{27C91CC5-7E98-4CC4-B32B-5B3C00C0B4C3}" presName="theInnerList" presStyleCnt="0"/>
      <dgm:spPr/>
    </dgm:pt>
    <dgm:pt modelId="{A7FDC525-74AC-4B57-9CFB-06A7E7D4DD94}" type="pres">
      <dgm:prSet presAssocID="{E22B1567-BBCC-485F-94F6-3990793CCADD}" presName="childNode" presStyleLbl="node1" presStyleIdx="0" presStyleCnt="1">
        <dgm:presLayoutVars>
          <dgm:bulletEnabled val="1"/>
        </dgm:presLayoutVars>
      </dgm:prSet>
      <dgm:spPr/>
      <dgm:t>
        <a:bodyPr/>
        <a:lstStyle/>
        <a:p>
          <a:endParaRPr lang="es-PE"/>
        </a:p>
      </dgm:t>
    </dgm:pt>
  </dgm:ptLst>
  <dgm:cxnLst>
    <dgm:cxn modelId="{04FDDE65-D1AC-4FE6-B888-A3917E42222F}" srcId="{27C91CC5-7E98-4CC4-B32B-5B3C00C0B4C3}" destId="{E22B1567-BBCC-485F-94F6-3990793CCADD}" srcOrd="0" destOrd="0" parTransId="{6E9331AB-FABB-4BA5-9B21-F815144A2E29}" sibTransId="{185FA647-A767-464F-88E8-7ED801AB3EB0}"/>
    <dgm:cxn modelId="{AD708471-312B-4830-8770-861CDA0CA12C}" type="presOf" srcId="{27C91CC5-7E98-4CC4-B32B-5B3C00C0B4C3}" destId="{2E989726-9519-4EC3-8ACA-312E0281AA7C}" srcOrd="1" destOrd="0" presId="urn:microsoft.com/office/officeart/2005/8/layout/lProcess2"/>
    <dgm:cxn modelId="{495DB9A3-395F-4405-B5E1-297FC8D014BB}" srcId="{E7146BCF-72F3-46D2-A698-D862EDB74A36}" destId="{27C91CC5-7E98-4CC4-B32B-5B3C00C0B4C3}" srcOrd="0" destOrd="0" parTransId="{3C5782A5-9EF2-4505-84A3-90A394FF405A}" sibTransId="{E9C351C1-C4FE-4C5F-B92F-74EB1F26B1AD}"/>
    <dgm:cxn modelId="{E7A1A3A0-1111-431F-8243-4774487AC372}" type="presOf" srcId="{E22B1567-BBCC-485F-94F6-3990793CCADD}" destId="{A7FDC525-74AC-4B57-9CFB-06A7E7D4DD94}" srcOrd="0" destOrd="0" presId="urn:microsoft.com/office/officeart/2005/8/layout/lProcess2"/>
    <dgm:cxn modelId="{81129BF9-3854-4EF0-9A04-874E359A3A35}" type="presOf" srcId="{27C91CC5-7E98-4CC4-B32B-5B3C00C0B4C3}" destId="{E0545705-93AF-4705-9AE3-6E565BABB938}" srcOrd="0" destOrd="0" presId="urn:microsoft.com/office/officeart/2005/8/layout/lProcess2"/>
    <dgm:cxn modelId="{61D0C090-83F2-4E3E-91D2-64E4FB921D06}" type="presOf" srcId="{E7146BCF-72F3-46D2-A698-D862EDB74A36}" destId="{F0A37DB1-F986-4037-B759-6B7478DB6245}" srcOrd="0" destOrd="0" presId="urn:microsoft.com/office/officeart/2005/8/layout/lProcess2"/>
    <dgm:cxn modelId="{8BB6E5BC-89A8-446D-B918-41271C1B3E34}" type="presParOf" srcId="{F0A37DB1-F986-4037-B759-6B7478DB6245}" destId="{33A99AB5-1FD3-4F3B-B76C-0B4E0D7138C3}" srcOrd="0" destOrd="0" presId="urn:microsoft.com/office/officeart/2005/8/layout/lProcess2"/>
    <dgm:cxn modelId="{F3EA8208-8966-493A-A59C-82BC14D5148F}" type="presParOf" srcId="{33A99AB5-1FD3-4F3B-B76C-0B4E0D7138C3}" destId="{E0545705-93AF-4705-9AE3-6E565BABB938}" srcOrd="0" destOrd="0" presId="urn:microsoft.com/office/officeart/2005/8/layout/lProcess2"/>
    <dgm:cxn modelId="{88F04A6C-6F24-4D81-9A38-125A604C580C}" type="presParOf" srcId="{33A99AB5-1FD3-4F3B-B76C-0B4E0D7138C3}" destId="{2E989726-9519-4EC3-8ACA-312E0281AA7C}" srcOrd="1" destOrd="0" presId="urn:microsoft.com/office/officeart/2005/8/layout/lProcess2"/>
    <dgm:cxn modelId="{4D38918A-D1C6-4289-9E8C-C0D241958BE9}" type="presParOf" srcId="{33A99AB5-1FD3-4F3B-B76C-0B4E0D7138C3}" destId="{6FA5DF94-CA0E-42E9-B879-BA07FF4297AD}" srcOrd="2" destOrd="0" presId="urn:microsoft.com/office/officeart/2005/8/layout/lProcess2"/>
    <dgm:cxn modelId="{B0074409-4485-4C16-9C96-99CCBC0DEA2E}" type="presParOf" srcId="{6FA5DF94-CA0E-42E9-B879-BA07FF4297AD}" destId="{2119D4DC-F2BA-442B-A364-5BFA9B993EBF}" srcOrd="0" destOrd="0" presId="urn:microsoft.com/office/officeart/2005/8/layout/lProcess2"/>
    <dgm:cxn modelId="{0538631F-2D6C-41B8-B720-01E6BE3EC675}" type="presParOf" srcId="{2119D4DC-F2BA-442B-A364-5BFA9B993EBF}" destId="{A7FDC525-74AC-4B57-9CFB-06A7E7D4DD94}" srcOrd="0" destOrd="0" presId="urn:microsoft.com/office/officeart/2005/8/layout/l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3ACA8E6-0A34-4A10-A70E-841CCBFDC6A0}" type="doc">
      <dgm:prSet loTypeId="urn:microsoft.com/office/officeart/2005/8/layout/venn1" loCatId="relationship" qsTypeId="urn:microsoft.com/office/officeart/2005/8/quickstyle/3d4" qsCatId="3D" csTypeId="urn:microsoft.com/office/officeart/2005/8/colors/accent1_4" csCatId="accent1" phldr="1"/>
      <dgm:spPr/>
      <dgm:t>
        <a:bodyPr/>
        <a:lstStyle/>
        <a:p>
          <a:endParaRPr lang="es-PE"/>
        </a:p>
      </dgm:t>
    </dgm:pt>
    <dgm:pt modelId="{8D1FC5B1-6CB7-4C92-AD17-EBBD1A7E013F}">
      <dgm:prSet/>
      <dgm:spPr/>
      <dgm:t>
        <a:bodyPr/>
        <a:lstStyle/>
        <a:p>
          <a:pPr rtl="0"/>
          <a:r>
            <a:rPr lang="es-MX" dirty="0" smtClean="0">
              <a:latin typeface="Arial" pitchFamily="34" charset="0"/>
              <a:cs typeface="Arial" pitchFamily="34" charset="0"/>
            </a:rPr>
            <a:t>Los LAR son el paso inicial</a:t>
          </a:r>
          <a:endParaRPr lang="es-PE" dirty="0">
            <a:latin typeface="Arial" pitchFamily="34" charset="0"/>
            <a:cs typeface="Arial" pitchFamily="34" charset="0"/>
          </a:endParaRPr>
        </a:p>
      </dgm:t>
    </dgm:pt>
    <dgm:pt modelId="{880A64CF-3AB2-4095-BD84-2ED8742ED9F1}" type="parTrans" cxnId="{F7651EDF-FEFE-4408-B8E8-4300DD792FA2}">
      <dgm:prSet/>
      <dgm:spPr/>
      <dgm:t>
        <a:bodyPr/>
        <a:lstStyle/>
        <a:p>
          <a:endParaRPr lang="es-PE"/>
        </a:p>
      </dgm:t>
    </dgm:pt>
    <dgm:pt modelId="{A3ABC68B-22E0-4B5F-9000-046634F50CD2}" type="sibTrans" cxnId="{F7651EDF-FEFE-4408-B8E8-4300DD792FA2}">
      <dgm:prSet/>
      <dgm:spPr/>
      <dgm:t>
        <a:bodyPr/>
        <a:lstStyle/>
        <a:p>
          <a:endParaRPr lang="es-PE"/>
        </a:p>
      </dgm:t>
    </dgm:pt>
    <dgm:pt modelId="{AD64C419-F078-4783-9BAC-CEEFDEA15E01}">
      <dgm:prSet/>
      <dgm:spPr/>
      <dgm:t>
        <a:bodyPr/>
        <a:lstStyle/>
        <a:p>
          <a:pPr rtl="0"/>
          <a:endParaRPr lang="en-US" dirty="0" smtClean="0">
            <a:latin typeface="Arial" pitchFamily="34" charset="0"/>
            <a:cs typeface="Arial" pitchFamily="34" charset="0"/>
          </a:endParaRPr>
        </a:p>
        <a:p>
          <a:pPr rtl="0"/>
          <a:r>
            <a:rPr lang="en-US" dirty="0" smtClean="0">
              <a:latin typeface="Arial" pitchFamily="34" charset="0"/>
              <a:cs typeface="Arial" pitchFamily="34" charset="0"/>
            </a:rPr>
            <a:t>La meta final es </a:t>
          </a:r>
          <a:r>
            <a:rPr lang="es-PE" noProof="0" dirty="0" smtClean="0">
              <a:latin typeface="Arial" pitchFamily="34" charset="0"/>
              <a:cs typeface="Arial" pitchFamily="34" charset="0"/>
            </a:rPr>
            <a:t>establecer y operar un Sistema Regional de Seguridad Operacional en  Latino América</a:t>
          </a:r>
        </a:p>
        <a:p>
          <a:pPr rtl="0"/>
          <a:endParaRPr lang="es-ES" dirty="0"/>
        </a:p>
      </dgm:t>
    </dgm:pt>
    <dgm:pt modelId="{81B51B2C-969A-474C-AD47-057A9A941B6D}" type="parTrans" cxnId="{495FF7D7-21BC-4E1D-BFE1-A17B8FC5FA72}">
      <dgm:prSet/>
      <dgm:spPr/>
      <dgm:t>
        <a:bodyPr/>
        <a:lstStyle/>
        <a:p>
          <a:endParaRPr lang="es-PE"/>
        </a:p>
      </dgm:t>
    </dgm:pt>
    <dgm:pt modelId="{2B1A0A1B-37D5-44DA-8853-737CDCC168C9}" type="sibTrans" cxnId="{495FF7D7-21BC-4E1D-BFE1-A17B8FC5FA72}">
      <dgm:prSet/>
      <dgm:spPr/>
      <dgm:t>
        <a:bodyPr/>
        <a:lstStyle/>
        <a:p>
          <a:endParaRPr lang="es-PE"/>
        </a:p>
      </dgm:t>
    </dgm:pt>
    <dgm:pt modelId="{F9FB8709-0003-47F1-B329-38E8594DB4F6}" type="pres">
      <dgm:prSet presAssocID="{33ACA8E6-0A34-4A10-A70E-841CCBFDC6A0}" presName="compositeShape" presStyleCnt="0">
        <dgm:presLayoutVars>
          <dgm:chMax val="7"/>
          <dgm:dir/>
          <dgm:resizeHandles val="exact"/>
        </dgm:presLayoutVars>
      </dgm:prSet>
      <dgm:spPr/>
      <dgm:t>
        <a:bodyPr/>
        <a:lstStyle/>
        <a:p>
          <a:endParaRPr lang="es-PE"/>
        </a:p>
      </dgm:t>
    </dgm:pt>
    <dgm:pt modelId="{FECE2228-B28F-4D5B-80BF-95718366D473}" type="pres">
      <dgm:prSet presAssocID="{8D1FC5B1-6CB7-4C92-AD17-EBBD1A7E013F}" presName="circ1" presStyleLbl="vennNode1" presStyleIdx="0" presStyleCnt="2"/>
      <dgm:spPr/>
      <dgm:t>
        <a:bodyPr/>
        <a:lstStyle/>
        <a:p>
          <a:endParaRPr lang="es-PE"/>
        </a:p>
      </dgm:t>
    </dgm:pt>
    <dgm:pt modelId="{D9674CC3-BF28-46D5-A64D-503406B30F1C}" type="pres">
      <dgm:prSet presAssocID="{8D1FC5B1-6CB7-4C92-AD17-EBBD1A7E013F}" presName="circ1Tx" presStyleLbl="revTx" presStyleIdx="0" presStyleCnt="0">
        <dgm:presLayoutVars>
          <dgm:chMax val="0"/>
          <dgm:chPref val="0"/>
          <dgm:bulletEnabled val="1"/>
        </dgm:presLayoutVars>
      </dgm:prSet>
      <dgm:spPr/>
      <dgm:t>
        <a:bodyPr/>
        <a:lstStyle/>
        <a:p>
          <a:endParaRPr lang="es-PE"/>
        </a:p>
      </dgm:t>
    </dgm:pt>
    <dgm:pt modelId="{863D5A7B-AEB5-43C8-88EA-796C9AF92FE2}" type="pres">
      <dgm:prSet presAssocID="{AD64C419-F078-4783-9BAC-CEEFDEA15E01}" presName="circ2" presStyleLbl="vennNode1" presStyleIdx="1" presStyleCnt="2"/>
      <dgm:spPr/>
      <dgm:t>
        <a:bodyPr/>
        <a:lstStyle/>
        <a:p>
          <a:endParaRPr lang="es-PE"/>
        </a:p>
      </dgm:t>
    </dgm:pt>
    <dgm:pt modelId="{4179A7E9-286C-4AC3-B081-1F65E4EA275F}" type="pres">
      <dgm:prSet presAssocID="{AD64C419-F078-4783-9BAC-CEEFDEA15E01}" presName="circ2Tx" presStyleLbl="revTx" presStyleIdx="0" presStyleCnt="0">
        <dgm:presLayoutVars>
          <dgm:chMax val="0"/>
          <dgm:chPref val="0"/>
          <dgm:bulletEnabled val="1"/>
        </dgm:presLayoutVars>
      </dgm:prSet>
      <dgm:spPr/>
      <dgm:t>
        <a:bodyPr/>
        <a:lstStyle/>
        <a:p>
          <a:endParaRPr lang="es-PE"/>
        </a:p>
      </dgm:t>
    </dgm:pt>
  </dgm:ptLst>
  <dgm:cxnLst>
    <dgm:cxn modelId="{F7651EDF-FEFE-4408-B8E8-4300DD792FA2}" srcId="{33ACA8E6-0A34-4A10-A70E-841CCBFDC6A0}" destId="{8D1FC5B1-6CB7-4C92-AD17-EBBD1A7E013F}" srcOrd="0" destOrd="0" parTransId="{880A64CF-3AB2-4095-BD84-2ED8742ED9F1}" sibTransId="{A3ABC68B-22E0-4B5F-9000-046634F50CD2}"/>
    <dgm:cxn modelId="{8E15A8ED-1789-4E02-9DD9-B8E30893E459}" type="presOf" srcId="{8D1FC5B1-6CB7-4C92-AD17-EBBD1A7E013F}" destId="{FECE2228-B28F-4D5B-80BF-95718366D473}" srcOrd="0" destOrd="0" presId="urn:microsoft.com/office/officeart/2005/8/layout/venn1"/>
    <dgm:cxn modelId="{ED206590-3350-4563-B802-C7B42DAFA368}" type="presOf" srcId="{33ACA8E6-0A34-4A10-A70E-841CCBFDC6A0}" destId="{F9FB8709-0003-47F1-B329-38E8594DB4F6}" srcOrd="0" destOrd="0" presId="urn:microsoft.com/office/officeart/2005/8/layout/venn1"/>
    <dgm:cxn modelId="{495FF7D7-21BC-4E1D-BFE1-A17B8FC5FA72}" srcId="{33ACA8E6-0A34-4A10-A70E-841CCBFDC6A0}" destId="{AD64C419-F078-4783-9BAC-CEEFDEA15E01}" srcOrd="1" destOrd="0" parTransId="{81B51B2C-969A-474C-AD47-057A9A941B6D}" sibTransId="{2B1A0A1B-37D5-44DA-8853-737CDCC168C9}"/>
    <dgm:cxn modelId="{89F11DF8-06D1-4006-A4DD-5D58E96C34AC}" type="presOf" srcId="{AD64C419-F078-4783-9BAC-CEEFDEA15E01}" destId="{4179A7E9-286C-4AC3-B081-1F65E4EA275F}" srcOrd="1" destOrd="0" presId="urn:microsoft.com/office/officeart/2005/8/layout/venn1"/>
    <dgm:cxn modelId="{82032396-31EC-4600-96FD-08BD958E652B}" type="presOf" srcId="{AD64C419-F078-4783-9BAC-CEEFDEA15E01}" destId="{863D5A7B-AEB5-43C8-88EA-796C9AF92FE2}" srcOrd="0" destOrd="0" presId="urn:microsoft.com/office/officeart/2005/8/layout/venn1"/>
    <dgm:cxn modelId="{A6191900-1EDE-4305-8438-C138474D6185}" type="presOf" srcId="{8D1FC5B1-6CB7-4C92-AD17-EBBD1A7E013F}" destId="{D9674CC3-BF28-46D5-A64D-503406B30F1C}" srcOrd="1" destOrd="0" presId="urn:microsoft.com/office/officeart/2005/8/layout/venn1"/>
    <dgm:cxn modelId="{CC1BC2F4-F3DB-409C-8683-256665647198}" type="presParOf" srcId="{F9FB8709-0003-47F1-B329-38E8594DB4F6}" destId="{FECE2228-B28F-4D5B-80BF-95718366D473}" srcOrd="0" destOrd="0" presId="urn:microsoft.com/office/officeart/2005/8/layout/venn1"/>
    <dgm:cxn modelId="{D70D732E-EA96-46FC-A180-185385404C81}" type="presParOf" srcId="{F9FB8709-0003-47F1-B329-38E8594DB4F6}" destId="{D9674CC3-BF28-46D5-A64D-503406B30F1C}" srcOrd="1" destOrd="0" presId="urn:microsoft.com/office/officeart/2005/8/layout/venn1"/>
    <dgm:cxn modelId="{91BCCD78-94EB-44BC-99EA-C966461B1403}" type="presParOf" srcId="{F9FB8709-0003-47F1-B329-38E8594DB4F6}" destId="{863D5A7B-AEB5-43C8-88EA-796C9AF92FE2}" srcOrd="2" destOrd="0" presId="urn:microsoft.com/office/officeart/2005/8/layout/venn1"/>
    <dgm:cxn modelId="{3DB1E0D3-1664-456A-95EF-F94E0C6E8BD1}" type="presParOf" srcId="{F9FB8709-0003-47F1-B329-38E8594DB4F6}" destId="{4179A7E9-286C-4AC3-B081-1F65E4EA275F}" srcOrd="3"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D200444-5465-405F-9265-5FFC21D40BAF}" type="doc">
      <dgm:prSet loTypeId="urn:microsoft.com/office/officeart/2005/8/layout/pyramid2" loCatId="list" qsTypeId="urn:microsoft.com/office/officeart/2005/8/quickstyle/simple2" qsCatId="simple" csTypeId="urn:microsoft.com/office/officeart/2005/8/colors/accent1_5" csCatId="accent1" phldr="1"/>
      <dgm:spPr/>
      <dgm:t>
        <a:bodyPr/>
        <a:lstStyle/>
        <a:p>
          <a:endParaRPr lang="es-MX"/>
        </a:p>
      </dgm:t>
    </dgm:pt>
    <dgm:pt modelId="{8266AC30-57D0-4278-A985-D26E9967D41A}">
      <dgm:prSet phldrT="[Text]" custT="1"/>
      <dgm:spPr/>
      <dgm:t>
        <a:bodyPr/>
        <a:lstStyle/>
        <a:p>
          <a:r>
            <a:rPr lang="es-PE" sz="2000" b="0" dirty="0" smtClean="0">
              <a:latin typeface="Arial" pitchFamily="34" charset="0"/>
              <a:cs typeface="Arial" pitchFamily="34" charset="0"/>
            </a:rPr>
            <a:t>Antecedentes y objetivo del SRVSOP</a:t>
          </a:r>
          <a:endParaRPr lang="es-PE" sz="2000" b="0" dirty="0">
            <a:latin typeface="Arial" pitchFamily="34" charset="0"/>
            <a:cs typeface="Arial" pitchFamily="34" charset="0"/>
          </a:endParaRPr>
        </a:p>
      </dgm:t>
    </dgm:pt>
    <dgm:pt modelId="{93A64D5F-D8A6-471F-A3E6-1CCD9D8F3B49}" type="parTrans" cxnId="{A2335779-FC7A-42F3-A3AE-DFD55FBA295C}">
      <dgm:prSet/>
      <dgm:spPr/>
      <dgm:t>
        <a:bodyPr/>
        <a:lstStyle/>
        <a:p>
          <a:endParaRPr lang="es-PE"/>
        </a:p>
      </dgm:t>
    </dgm:pt>
    <dgm:pt modelId="{4E03D494-5AE4-4F39-911C-C2CA51E28283}" type="sibTrans" cxnId="{A2335779-FC7A-42F3-A3AE-DFD55FBA295C}">
      <dgm:prSet/>
      <dgm:spPr/>
      <dgm:t>
        <a:bodyPr/>
        <a:lstStyle/>
        <a:p>
          <a:endParaRPr lang="es-PE"/>
        </a:p>
      </dgm:t>
    </dgm:pt>
    <dgm:pt modelId="{15929DD2-D726-4518-92F6-80D39CE37B98}">
      <dgm:prSet phldrT="[Text]" custT="1"/>
      <dgm:spPr/>
      <dgm:t>
        <a:bodyPr/>
        <a:lstStyle/>
        <a:p>
          <a:r>
            <a:rPr lang="es-PE" sz="2000" b="0" dirty="0" smtClean="0">
              <a:latin typeface="Arial" pitchFamily="34" charset="0"/>
              <a:cs typeface="Arial" pitchFamily="34" charset="0"/>
            </a:rPr>
            <a:t>Aspectos legales</a:t>
          </a:r>
          <a:endParaRPr lang="es-PE" sz="2000" b="0" dirty="0">
            <a:latin typeface="Arial" pitchFamily="34" charset="0"/>
            <a:cs typeface="Arial" pitchFamily="34" charset="0"/>
          </a:endParaRPr>
        </a:p>
      </dgm:t>
    </dgm:pt>
    <dgm:pt modelId="{966E2086-C27D-4B04-947E-3370822B86F7}" type="parTrans" cxnId="{BF846E27-8DFC-4A53-9F3C-6CB0366492EA}">
      <dgm:prSet/>
      <dgm:spPr/>
      <dgm:t>
        <a:bodyPr/>
        <a:lstStyle/>
        <a:p>
          <a:endParaRPr lang="es-PE"/>
        </a:p>
      </dgm:t>
    </dgm:pt>
    <dgm:pt modelId="{E711F962-9EC5-411C-AEA1-9CBCD4C4AFA5}" type="sibTrans" cxnId="{BF846E27-8DFC-4A53-9F3C-6CB0366492EA}">
      <dgm:prSet/>
      <dgm:spPr/>
      <dgm:t>
        <a:bodyPr/>
        <a:lstStyle/>
        <a:p>
          <a:endParaRPr lang="es-PE"/>
        </a:p>
      </dgm:t>
    </dgm:pt>
    <dgm:pt modelId="{572FA9A9-B9C1-43A8-A08A-688A33515A07}">
      <dgm:prSet phldrT="[Text]" custT="1"/>
      <dgm:spPr/>
      <dgm:t>
        <a:bodyPr/>
        <a:lstStyle/>
        <a:p>
          <a:r>
            <a:rPr lang="es-PE" sz="2000" b="0" dirty="0" smtClean="0">
              <a:latin typeface="Arial" pitchFamily="34" charset="0"/>
              <a:cs typeface="Arial" pitchFamily="34" charset="0"/>
            </a:rPr>
            <a:t>Organización del SRVSOP</a:t>
          </a:r>
          <a:endParaRPr lang="es-PE" sz="2000" b="0" dirty="0">
            <a:latin typeface="Arial" pitchFamily="34" charset="0"/>
            <a:cs typeface="Arial" pitchFamily="34" charset="0"/>
          </a:endParaRPr>
        </a:p>
      </dgm:t>
    </dgm:pt>
    <dgm:pt modelId="{9DA04AC1-1BE0-4696-B6CA-6C42A26FE937}" type="parTrans" cxnId="{F2D0EB2C-25F6-4332-A2A8-72A9C29DE2CA}">
      <dgm:prSet/>
      <dgm:spPr/>
      <dgm:t>
        <a:bodyPr/>
        <a:lstStyle/>
        <a:p>
          <a:endParaRPr lang="es-PE"/>
        </a:p>
      </dgm:t>
    </dgm:pt>
    <dgm:pt modelId="{4382C88C-788D-4FCC-8DB4-9CB642047F1C}" type="sibTrans" cxnId="{F2D0EB2C-25F6-4332-A2A8-72A9C29DE2CA}">
      <dgm:prSet/>
      <dgm:spPr/>
      <dgm:t>
        <a:bodyPr/>
        <a:lstStyle/>
        <a:p>
          <a:endParaRPr lang="es-PE"/>
        </a:p>
      </dgm:t>
    </dgm:pt>
    <dgm:pt modelId="{F762702C-22A3-4DE2-AECF-142A3BAE7B28}">
      <dgm:prSet phldrT="[Text]" custT="1"/>
      <dgm:spPr/>
      <dgm:t>
        <a:bodyPr/>
        <a:lstStyle/>
        <a:p>
          <a:r>
            <a:rPr lang="es-PE" sz="2000" b="0" dirty="0" smtClean="0">
              <a:latin typeface="Arial" pitchFamily="34" charset="0"/>
              <a:cs typeface="Arial" pitchFamily="34" charset="0"/>
            </a:rPr>
            <a:t>Programas de trabajo</a:t>
          </a:r>
          <a:endParaRPr lang="es-PE" sz="2000" b="0" dirty="0">
            <a:latin typeface="Arial" pitchFamily="34" charset="0"/>
            <a:cs typeface="Arial" pitchFamily="34" charset="0"/>
          </a:endParaRPr>
        </a:p>
      </dgm:t>
    </dgm:pt>
    <dgm:pt modelId="{AAA1FD32-B1B6-4055-8136-3D9B6E802E7B}" type="parTrans" cxnId="{457CC2CC-B25A-43F4-8531-AA0C97046E5D}">
      <dgm:prSet/>
      <dgm:spPr/>
      <dgm:t>
        <a:bodyPr/>
        <a:lstStyle/>
        <a:p>
          <a:endParaRPr lang="es-PE"/>
        </a:p>
      </dgm:t>
    </dgm:pt>
    <dgm:pt modelId="{0F77C8BC-096F-4E27-9099-C16BD56DCD9D}" type="sibTrans" cxnId="{457CC2CC-B25A-43F4-8531-AA0C97046E5D}">
      <dgm:prSet/>
      <dgm:spPr/>
      <dgm:t>
        <a:bodyPr/>
        <a:lstStyle/>
        <a:p>
          <a:endParaRPr lang="es-PE"/>
        </a:p>
      </dgm:t>
    </dgm:pt>
    <dgm:pt modelId="{27401BE1-552A-4D33-9456-39F42A58130E}">
      <dgm:prSet phldrT="[Text]" custT="1"/>
      <dgm:spPr/>
      <dgm:t>
        <a:bodyPr/>
        <a:lstStyle/>
        <a:p>
          <a:r>
            <a:rPr lang="es-PE" sz="2000" b="0" dirty="0" smtClean="0">
              <a:latin typeface="Arial" pitchFamily="34" charset="0"/>
              <a:cs typeface="Arial" pitchFamily="34" charset="0"/>
            </a:rPr>
            <a:t>Estados miembros y observador</a:t>
          </a:r>
          <a:endParaRPr lang="es-PE" sz="2000" b="0" dirty="0">
            <a:latin typeface="Arial" pitchFamily="34" charset="0"/>
            <a:cs typeface="Arial" pitchFamily="34" charset="0"/>
          </a:endParaRPr>
        </a:p>
      </dgm:t>
    </dgm:pt>
    <dgm:pt modelId="{766311AF-E3CC-4B8F-B54B-381017FFE259}" type="parTrans" cxnId="{33F5031B-AA99-494A-B246-A464BC5E9D4B}">
      <dgm:prSet/>
      <dgm:spPr/>
      <dgm:t>
        <a:bodyPr/>
        <a:lstStyle/>
        <a:p>
          <a:endParaRPr lang="es-PE"/>
        </a:p>
      </dgm:t>
    </dgm:pt>
    <dgm:pt modelId="{E658DA1E-56BA-431F-893C-F2E328F2AE9F}" type="sibTrans" cxnId="{33F5031B-AA99-494A-B246-A464BC5E9D4B}">
      <dgm:prSet/>
      <dgm:spPr/>
      <dgm:t>
        <a:bodyPr/>
        <a:lstStyle/>
        <a:p>
          <a:endParaRPr lang="es-PE"/>
        </a:p>
      </dgm:t>
    </dgm:pt>
    <dgm:pt modelId="{9EFC5922-CF3A-4F1A-9BFB-8307FB82689E}" type="pres">
      <dgm:prSet presAssocID="{FD200444-5465-405F-9265-5FFC21D40BAF}" presName="compositeShape" presStyleCnt="0">
        <dgm:presLayoutVars>
          <dgm:dir/>
          <dgm:resizeHandles/>
        </dgm:presLayoutVars>
      </dgm:prSet>
      <dgm:spPr/>
      <dgm:t>
        <a:bodyPr/>
        <a:lstStyle/>
        <a:p>
          <a:endParaRPr lang="es-MX"/>
        </a:p>
      </dgm:t>
    </dgm:pt>
    <dgm:pt modelId="{7909CE9B-E5CD-4EFE-BEC2-B25C45E893EB}" type="pres">
      <dgm:prSet presAssocID="{FD200444-5465-405F-9265-5FFC21D40BAF}" presName="pyramid" presStyleLbl="node1" presStyleIdx="0" presStyleCnt="1" custLinFactNeighborX="1048" custLinFactNeighborY="-1613"/>
      <dgm:spPr/>
    </dgm:pt>
    <dgm:pt modelId="{29D5A82F-6C4F-4FEC-AA8A-8BF63DD48FD1}" type="pres">
      <dgm:prSet presAssocID="{FD200444-5465-405F-9265-5FFC21D40BAF}" presName="theList" presStyleCnt="0"/>
      <dgm:spPr/>
    </dgm:pt>
    <dgm:pt modelId="{C24CAD8E-0962-4F8F-9566-8C7733B8AC46}" type="pres">
      <dgm:prSet presAssocID="{8266AC30-57D0-4278-A985-D26E9967D41A}" presName="aNode" presStyleLbl="fgAcc1" presStyleIdx="0" presStyleCnt="5" custLinFactNeighborY="-71887">
        <dgm:presLayoutVars>
          <dgm:bulletEnabled val="1"/>
        </dgm:presLayoutVars>
      </dgm:prSet>
      <dgm:spPr/>
      <dgm:t>
        <a:bodyPr/>
        <a:lstStyle/>
        <a:p>
          <a:endParaRPr lang="es-PE"/>
        </a:p>
      </dgm:t>
    </dgm:pt>
    <dgm:pt modelId="{9F168B4C-1B3D-4A79-9A9D-B99DB0F928F3}" type="pres">
      <dgm:prSet presAssocID="{8266AC30-57D0-4278-A985-D26E9967D41A}" presName="aSpace" presStyleCnt="0"/>
      <dgm:spPr/>
    </dgm:pt>
    <dgm:pt modelId="{43416AE1-6B97-4A82-8B73-C509E0CDD436}" type="pres">
      <dgm:prSet presAssocID="{15929DD2-D726-4518-92F6-80D39CE37B98}" presName="aNode" presStyleLbl="fgAcc1" presStyleIdx="1" presStyleCnt="5" custLinFactNeighborY="12584">
        <dgm:presLayoutVars>
          <dgm:bulletEnabled val="1"/>
        </dgm:presLayoutVars>
      </dgm:prSet>
      <dgm:spPr/>
      <dgm:t>
        <a:bodyPr/>
        <a:lstStyle/>
        <a:p>
          <a:endParaRPr lang="es-PE"/>
        </a:p>
      </dgm:t>
    </dgm:pt>
    <dgm:pt modelId="{FFDEC78B-2A40-47B0-BFC2-22496A928626}" type="pres">
      <dgm:prSet presAssocID="{15929DD2-D726-4518-92F6-80D39CE37B98}" presName="aSpace" presStyleCnt="0"/>
      <dgm:spPr/>
    </dgm:pt>
    <dgm:pt modelId="{3C80231E-8831-4E7E-AE0F-A0B179664089}" type="pres">
      <dgm:prSet presAssocID="{27401BE1-552A-4D33-9456-39F42A58130E}" presName="aNode" presStyleLbl="fgAcc1" presStyleIdx="2" presStyleCnt="5" custLinFactNeighborY="65061">
        <dgm:presLayoutVars>
          <dgm:bulletEnabled val="1"/>
        </dgm:presLayoutVars>
      </dgm:prSet>
      <dgm:spPr/>
      <dgm:t>
        <a:bodyPr/>
        <a:lstStyle/>
        <a:p>
          <a:endParaRPr lang="es-PE"/>
        </a:p>
      </dgm:t>
    </dgm:pt>
    <dgm:pt modelId="{612196EB-0903-4AAE-A566-39983F5256AD}" type="pres">
      <dgm:prSet presAssocID="{27401BE1-552A-4D33-9456-39F42A58130E}" presName="aSpace" presStyleCnt="0"/>
      <dgm:spPr/>
    </dgm:pt>
    <dgm:pt modelId="{60F6C46D-4293-471F-95FF-C5B962EDEF42}" type="pres">
      <dgm:prSet presAssocID="{572FA9A9-B9C1-43A8-A08A-688A33515A07}" presName="aNode" presStyleLbl="fgAcc1" presStyleIdx="3" presStyleCnt="5" custLinFactY="6192" custLinFactNeighborY="100000">
        <dgm:presLayoutVars>
          <dgm:bulletEnabled val="1"/>
        </dgm:presLayoutVars>
      </dgm:prSet>
      <dgm:spPr/>
      <dgm:t>
        <a:bodyPr/>
        <a:lstStyle/>
        <a:p>
          <a:endParaRPr lang="es-PE"/>
        </a:p>
      </dgm:t>
    </dgm:pt>
    <dgm:pt modelId="{9008F72B-66F9-489F-A363-F0B2CB19813A}" type="pres">
      <dgm:prSet presAssocID="{572FA9A9-B9C1-43A8-A08A-688A33515A07}" presName="aSpace" presStyleCnt="0"/>
      <dgm:spPr/>
    </dgm:pt>
    <dgm:pt modelId="{7DBA8D10-A9D8-4D1B-ADB0-CDB24B5E8E62}" type="pres">
      <dgm:prSet presAssocID="{F762702C-22A3-4DE2-AECF-142A3BAE7B28}" presName="aNode" presStyleLbl="fgAcc1" presStyleIdx="4" presStyleCnt="5" custLinFactY="20516" custLinFactNeighborY="100000">
        <dgm:presLayoutVars>
          <dgm:bulletEnabled val="1"/>
        </dgm:presLayoutVars>
      </dgm:prSet>
      <dgm:spPr/>
      <dgm:t>
        <a:bodyPr/>
        <a:lstStyle/>
        <a:p>
          <a:endParaRPr lang="es-PE"/>
        </a:p>
      </dgm:t>
    </dgm:pt>
    <dgm:pt modelId="{726A6DCF-4806-4374-ABB6-425FCB65B575}" type="pres">
      <dgm:prSet presAssocID="{F762702C-22A3-4DE2-AECF-142A3BAE7B28}" presName="aSpace" presStyleCnt="0"/>
      <dgm:spPr/>
    </dgm:pt>
  </dgm:ptLst>
  <dgm:cxnLst>
    <dgm:cxn modelId="{33741180-BC4D-4538-AE44-F466CDFFCB9A}" type="presOf" srcId="{572FA9A9-B9C1-43A8-A08A-688A33515A07}" destId="{60F6C46D-4293-471F-95FF-C5B962EDEF42}" srcOrd="0" destOrd="0" presId="urn:microsoft.com/office/officeart/2005/8/layout/pyramid2"/>
    <dgm:cxn modelId="{F2D0EB2C-25F6-4332-A2A8-72A9C29DE2CA}" srcId="{FD200444-5465-405F-9265-5FFC21D40BAF}" destId="{572FA9A9-B9C1-43A8-A08A-688A33515A07}" srcOrd="3" destOrd="0" parTransId="{9DA04AC1-1BE0-4696-B6CA-6C42A26FE937}" sibTransId="{4382C88C-788D-4FCC-8DB4-9CB642047F1C}"/>
    <dgm:cxn modelId="{33F5031B-AA99-494A-B246-A464BC5E9D4B}" srcId="{FD200444-5465-405F-9265-5FFC21D40BAF}" destId="{27401BE1-552A-4D33-9456-39F42A58130E}" srcOrd="2" destOrd="0" parTransId="{766311AF-E3CC-4B8F-B54B-381017FFE259}" sibTransId="{E658DA1E-56BA-431F-893C-F2E328F2AE9F}"/>
    <dgm:cxn modelId="{81C2EA85-2B3C-47FB-B3A4-86E59B3FDA53}" type="presOf" srcId="{8266AC30-57D0-4278-A985-D26E9967D41A}" destId="{C24CAD8E-0962-4F8F-9566-8C7733B8AC46}" srcOrd="0" destOrd="0" presId="urn:microsoft.com/office/officeart/2005/8/layout/pyramid2"/>
    <dgm:cxn modelId="{457CC2CC-B25A-43F4-8531-AA0C97046E5D}" srcId="{FD200444-5465-405F-9265-5FFC21D40BAF}" destId="{F762702C-22A3-4DE2-AECF-142A3BAE7B28}" srcOrd="4" destOrd="0" parTransId="{AAA1FD32-B1B6-4055-8136-3D9B6E802E7B}" sibTransId="{0F77C8BC-096F-4E27-9099-C16BD56DCD9D}"/>
    <dgm:cxn modelId="{F132E19F-8F20-48B5-B292-2695D1B8CAAF}" type="presOf" srcId="{15929DD2-D726-4518-92F6-80D39CE37B98}" destId="{43416AE1-6B97-4A82-8B73-C509E0CDD436}" srcOrd="0" destOrd="0" presId="urn:microsoft.com/office/officeart/2005/8/layout/pyramid2"/>
    <dgm:cxn modelId="{A2335779-FC7A-42F3-A3AE-DFD55FBA295C}" srcId="{FD200444-5465-405F-9265-5FFC21D40BAF}" destId="{8266AC30-57D0-4278-A985-D26E9967D41A}" srcOrd="0" destOrd="0" parTransId="{93A64D5F-D8A6-471F-A3E6-1CCD9D8F3B49}" sibTransId="{4E03D494-5AE4-4F39-911C-C2CA51E28283}"/>
    <dgm:cxn modelId="{DF8961B1-D8E1-4460-BDF8-339A4FC26DB2}" type="presOf" srcId="{F762702C-22A3-4DE2-AECF-142A3BAE7B28}" destId="{7DBA8D10-A9D8-4D1B-ADB0-CDB24B5E8E62}" srcOrd="0" destOrd="0" presId="urn:microsoft.com/office/officeart/2005/8/layout/pyramid2"/>
    <dgm:cxn modelId="{BF846E27-8DFC-4A53-9F3C-6CB0366492EA}" srcId="{FD200444-5465-405F-9265-5FFC21D40BAF}" destId="{15929DD2-D726-4518-92F6-80D39CE37B98}" srcOrd="1" destOrd="0" parTransId="{966E2086-C27D-4B04-947E-3370822B86F7}" sibTransId="{E711F962-9EC5-411C-AEA1-9CBCD4C4AFA5}"/>
    <dgm:cxn modelId="{1D17AB80-2CA3-438F-B56C-B090CF0DFF93}" type="presOf" srcId="{FD200444-5465-405F-9265-5FFC21D40BAF}" destId="{9EFC5922-CF3A-4F1A-9BFB-8307FB82689E}" srcOrd="0" destOrd="0" presId="urn:microsoft.com/office/officeart/2005/8/layout/pyramid2"/>
    <dgm:cxn modelId="{F723596C-1200-4C98-8845-04B3B328D42F}" type="presOf" srcId="{27401BE1-552A-4D33-9456-39F42A58130E}" destId="{3C80231E-8831-4E7E-AE0F-A0B179664089}" srcOrd="0" destOrd="0" presId="urn:microsoft.com/office/officeart/2005/8/layout/pyramid2"/>
    <dgm:cxn modelId="{268927B5-B072-43A0-8AA8-EA87765E3CEF}" type="presParOf" srcId="{9EFC5922-CF3A-4F1A-9BFB-8307FB82689E}" destId="{7909CE9B-E5CD-4EFE-BEC2-B25C45E893EB}" srcOrd="0" destOrd="0" presId="urn:microsoft.com/office/officeart/2005/8/layout/pyramid2"/>
    <dgm:cxn modelId="{0D28881E-8237-41AE-BCDB-41216A2D5FA4}" type="presParOf" srcId="{9EFC5922-CF3A-4F1A-9BFB-8307FB82689E}" destId="{29D5A82F-6C4F-4FEC-AA8A-8BF63DD48FD1}" srcOrd="1" destOrd="0" presId="urn:microsoft.com/office/officeart/2005/8/layout/pyramid2"/>
    <dgm:cxn modelId="{0FD213D9-1993-4EA5-818C-F1ECA92E5A53}" type="presParOf" srcId="{29D5A82F-6C4F-4FEC-AA8A-8BF63DD48FD1}" destId="{C24CAD8E-0962-4F8F-9566-8C7733B8AC46}" srcOrd="0" destOrd="0" presId="urn:microsoft.com/office/officeart/2005/8/layout/pyramid2"/>
    <dgm:cxn modelId="{93AAD7C4-9781-4392-BCEF-8E7203530553}" type="presParOf" srcId="{29D5A82F-6C4F-4FEC-AA8A-8BF63DD48FD1}" destId="{9F168B4C-1B3D-4A79-9A9D-B99DB0F928F3}" srcOrd="1" destOrd="0" presId="urn:microsoft.com/office/officeart/2005/8/layout/pyramid2"/>
    <dgm:cxn modelId="{C33AFC0F-A6BD-4E20-991F-F1D066B52BAC}" type="presParOf" srcId="{29D5A82F-6C4F-4FEC-AA8A-8BF63DD48FD1}" destId="{43416AE1-6B97-4A82-8B73-C509E0CDD436}" srcOrd="2" destOrd="0" presId="urn:microsoft.com/office/officeart/2005/8/layout/pyramid2"/>
    <dgm:cxn modelId="{7F6C3B17-73AC-4792-9306-D0DCB5684FC4}" type="presParOf" srcId="{29D5A82F-6C4F-4FEC-AA8A-8BF63DD48FD1}" destId="{FFDEC78B-2A40-47B0-BFC2-22496A928626}" srcOrd="3" destOrd="0" presId="urn:microsoft.com/office/officeart/2005/8/layout/pyramid2"/>
    <dgm:cxn modelId="{4CFFED52-2843-41C7-AFAD-EFCFAFCB568E}" type="presParOf" srcId="{29D5A82F-6C4F-4FEC-AA8A-8BF63DD48FD1}" destId="{3C80231E-8831-4E7E-AE0F-A0B179664089}" srcOrd="4" destOrd="0" presId="urn:microsoft.com/office/officeart/2005/8/layout/pyramid2"/>
    <dgm:cxn modelId="{5FCBE584-6EBE-4A6C-A7D9-195E846E7BF5}" type="presParOf" srcId="{29D5A82F-6C4F-4FEC-AA8A-8BF63DD48FD1}" destId="{612196EB-0903-4AAE-A566-39983F5256AD}" srcOrd="5" destOrd="0" presId="urn:microsoft.com/office/officeart/2005/8/layout/pyramid2"/>
    <dgm:cxn modelId="{0ECAFAB7-1E4C-4A05-8A87-D09CE890B199}" type="presParOf" srcId="{29D5A82F-6C4F-4FEC-AA8A-8BF63DD48FD1}" destId="{60F6C46D-4293-471F-95FF-C5B962EDEF42}" srcOrd="6" destOrd="0" presId="urn:microsoft.com/office/officeart/2005/8/layout/pyramid2"/>
    <dgm:cxn modelId="{078AB27D-AAF5-4991-8C13-C5A720059C46}" type="presParOf" srcId="{29D5A82F-6C4F-4FEC-AA8A-8BF63DD48FD1}" destId="{9008F72B-66F9-489F-A363-F0B2CB19813A}" srcOrd="7" destOrd="0" presId="urn:microsoft.com/office/officeart/2005/8/layout/pyramid2"/>
    <dgm:cxn modelId="{D9411BE0-AE27-4B03-9995-A1291B2CE1C9}" type="presParOf" srcId="{29D5A82F-6C4F-4FEC-AA8A-8BF63DD48FD1}" destId="{7DBA8D10-A9D8-4D1B-ADB0-CDB24B5E8E62}" srcOrd="8" destOrd="0" presId="urn:microsoft.com/office/officeart/2005/8/layout/pyramid2"/>
    <dgm:cxn modelId="{8CB4FE4B-DE23-4F6C-877A-1937904BF8AB}" type="presParOf" srcId="{29D5A82F-6C4F-4FEC-AA8A-8BF63DD48FD1}" destId="{726A6DCF-4806-4374-ABB6-425FCB65B575}" srcOrd="9"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D200444-5465-405F-9265-5FFC21D40BAF}" type="doc">
      <dgm:prSet loTypeId="urn:microsoft.com/office/officeart/2005/8/layout/pyramid2" loCatId="list" qsTypeId="urn:microsoft.com/office/officeart/2005/8/quickstyle/simple2" qsCatId="simple" csTypeId="urn:microsoft.com/office/officeart/2005/8/colors/accent1_5" csCatId="accent1" phldr="1"/>
      <dgm:spPr/>
    </dgm:pt>
    <dgm:pt modelId="{8266AC30-57D0-4278-A985-D26E9967D41A}">
      <dgm:prSet phldrT="[Text]" custT="1"/>
      <dgm:spPr/>
      <dgm:t>
        <a:bodyPr/>
        <a:lstStyle/>
        <a:p>
          <a:r>
            <a:rPr lang="es-PE" sz="2000" b="0" dirty="0" smtClean="0">
              <a:latin typeface="Arial" pitchFamily="34" charset="0"/>
              <a:cs typeface="Arial" pitchFamily="34" charset="0"/>
            </a:rPr>
            <a:t>Reglamentos LAR</a:t>
          </a:r>
          <a:endParaRPr lang="es-PE" sz="2000" b="0" dirty="0">
            <a:latin typeface="Arial" pitchFamily="34" charset="0"/>
            <a:cs typeface="Arial" pitchFamily="34" charset="0"/>
          </a:endParaRPr>
        </a:p>
      </dgm:t>
    </dgm:pt>
    <dgm:pt modelId="{93A64D5F-D8A6-471F-A3E6-1CCD9D8F3B49}" type="parTrans" cxnId="{A2335779-FC7A-42F3-A3AE-DFD55FBA295C}">
      <dgm:prSet/>
      <dgm:spPr/>
      <dgm:t>
        <a:bodyPr/>
        <a:lstStyle/>
        <a:p>
          <a:endParaRPr lang="es-PE"/>
        </a:p>
      </dgm:t>
    </dgm:pt>
    <dgm:pt modelId="{4E03D494-5AE4-4F39-911C-C2CA51E28283}" type="sibTrans" cxnId="{A2335779-FC7A-42F3-A3AE-DFD55FBA295C}">
      <dgm:prSet/>
      <dgm:spPr/>
      <dgm:t>
        <a:bodyPr/>
        <a:lstStyle/>
        <a:p>
          <a:endParaRPr lang="es-PE"/>
        </a:p>
      </dgm:t>
    </dgm:pt>
    <dgm:pt modelId="{15929DD2-D726-4518-92F6-80D39CE37B98}">
      <dgm:prSet phldrT="[Text]" custT="1"/>
      <dgm:spPr/>
      <dgm:t>
        <a:bodyPr/>
        <a:lstStyle/>
        <a:p>
          <a:r>
            <a:rPr lang="es-PE" sz="2000" b="0" dirty="0" smtClean="0">
              <a:latin typeface="Arial" pitchFamily="34" charset="0"/>
              <a:cs typeface="Arial" pitchFamily="34" charset="0"/>
            </a:rPr>
            <a:t>Nuevos LAR a ser desarrollados</a:t>
          </a:r>
          <a:endParaRPr lang="es-PE" sz="2000" b="0" dirty="0">
            <a:latin typeface="Arial" pitchFamily="34" charset="0"/>
            <a:cs typeface="Arial" pitchFamily="34" charset="0"/>
          </a:endParaRPr>
        </a:p>
      </dgm:t>
    </dgm:pt>
    <dgm:pt modelId="{966E2086-C27D-4B04-947E-3370822B86F7}" type="parTrans" cxnId="{BF846E27-8DFC-4A53-9F3C-6CB0366492EA}">
      <dgm:prSet/>
      <dgm:spPr/>
      <dgm:t>
        <a:bodyPr/>
        <a:lstStyle/>
        <a:p>
          <a:endParaRPr lang="es-PE"/>
        </a:p>
      </dgm:t>
    </dgm:pt>
    <dgm:pt modelId="{E711F962-9EC5-411C-AEA1-9CBCD4C4AFA5}" type="sibTrans" cxnId="{BF846E27-8DFC-4A53-9F3C-6CB0366492EA}">
      <dgm:prSet/>
      <dgm:spPr/>
      <dgm:t>
        <a:bodyPr/>
        <a:lstStyle/>
        <a:p>
          <a:endParaRPr lang="es-PE"/>
        </a:p>
      </dgm:t>
    </dgm:pt>
    <dgm:pt modelId="{572FA9A9-B9C1-43A8-A08A-688A33515A07}">
      <dgm:prSet phldrT="[Text]" custT="1"/>
      <dgm:spPr/>
      <dgm:t>
        <a:bodyPr/>
        <a:lstStyle/>
        <a:p>
          <a:r>
            <a:rPr lang="es-PE" sz="2000" b="0" dirty="0" smtClean="0">
              <a:latin typeface="Arial" pitchFamily="34" charset="0"/>
              <a:cs typeface="Arial" pitchFamily="34" charset="0"/>
            </a:rPr>
            <a:t>Estudio costo-beneficio</a:t>
          </a:r>
          <a:endParaRPr lang="es-PE" sz="2000" b="0" dirty="0">
            <a:latin typeface="Arial" pitchFamily="34" charset="0"/>
            <a:cs typeface="Arial" pitchFamily="34" charset="0"/>
          </a:endParaRPr>
        </a:p>
      </dgm:t>
    </dgm:pt>
    <dgm:pt modelId="{9DA04AC1-1BE0-4696-B6CA-6C42A26FE937}" type="parTrans" cxnId="{F2D0EB2C-25F6-4332-A2A8-72A9C29DE2CA}">
      <dgm:prSet/>
      <dgm:spPr/>
      <dgm:t>
        <a:bodyPr/>
        <a:lstStyle/>
        <a:p>
          <a:endParaRPr lang="es-PE"/>
        </a:p>
      </dgm:t>
    </dgm:pt>
    <dgm:pt modelId="{4382C88C-788D-4FCC-8DB4-9CB642047F1C}" type="sibTrans" cxnId="{F2D0EB2C-25F6-4332-A2A8-72A9C29DE2CA}">
      <dgm:prSet/>
      <dgm:spPr/>
      <dgm:t>
        <a:bodyPr/>
        <a:lstStyle/>
        <a:p>
          <a:endParaRPr lang="es-PE"/>
        </a:p>
      </dgm:t>
    </dgm:pt>
    <dgm:pt modelId="{F762702C-22A3-4DE2-AECF-142A3BAE7B28}">
      <dgm:prSet phldrT="[Text]" custT="1"/>
      <dgm:spPr/>
      <dgm:t>
        <a:bodyPr/>
        <a:lstStyle/>
        <a:p>
          <a:r>
            <a:rPr lang="es-PE" sz="2000" b="0" dirty="0" smtClean="0">
              <a:latin typeface="Arial" pitchFamily="34" charset="0"/>
              <a:cs typeface="Arial" pitchFamily="34" charset="0"/>
            </a:rPr>
            <a:t>Futuro del SRVSOP</a:t>
          </a:r>
          <a:endParaRPr lang="es-PE" sz="2000" b="0" dirty="0">
            <a:latin typeface="Arial" pitchFamily="34" charset="0"/>
            <a:cs typeface="Arial" pitchFamily="34" charset="0"/>
          </a:endParaRPr>
        </a:p>
      </dgm:t>
    </dgm:pt>
    <dgm:pt modelId="{AAA1FD32-B1B6-4055-8136-3D9B6E802E7B}" type="parTrans" cxnId="{457CC2CC-B25A-43F4-8531-AA0C97046E5D}">
      <dgm:prSet/>
      <dgm:spPr/>
      <dgm:t>
        <a:bodyPr/>
        <a:lstStyle/>
        <a:p>
          <a:endParaRPr lang="es-PE"/>
        </a:p>
      </dgm:t>
    </dgm:pt>
    <dgm:pt modelId="{0F77C8BC-096F-4E27-9099-C16BD56DCD9D}" type="sibTrans" cxnId="{457CC2CC-B25A-43F4-8531-AA0C97046E5D}">
      <dgm:prSet/>
      <dgm:spPr/>
      <dgm:t>
        <a:bodyPr/>
        <a:lstStyle/>
        <a:p>
          <a:endParaRPr lang="es-PE"/>
        </a:p>
      </dgm:t>
    </dgm:pt>
    <dgm:pt modelId="{27401BE1-552A-4D33-9456-39F42A58130E}">
      <dgm:prSet phldrT="[Text]" custT="1"/>
      <dgm:spPr/>
      <dgm:t>
        <a:bodyPr/>
        <a:lstStyle/>
        <a:p>
          <a:r>
            <a:rPr lang="es-PE" sz="2000" b="0" dirty="0" smtClean="0">
              <a:latin typeface="Arial" pitchFamily="34" charset="0"/>
              <a:cs typeface="Arial" pitchFamily="34" charset="0"/>
            </a:rPr>
            <a:t>Actividades multinacionales</a:t>
          </a:r>
          <a:endParaRPr lang="es-PE" sz="2000" b="0" dirty="0">
            <a:latin typeface="Arial" pitchFamily="34" charset="0"/>
            <a:cs typeface="Arial" pitchFamily="34" charset="0"/>
          </a:endParaRPr>
        </a:p>
      </dgm:t>
    </dgm:pt>
    <dgm:pt modelId="{766311AF-E3CC-4B8F-B54B-381017FFE259}" type="parTrans" cxnId="{33F5031B-AA99-494A-B246-A464BC5E9D4B}">
      <dgm:prSet/>
      <dgm:spPr/>
      <dgm:t>
        <a:bodyPr/>
        <a:lstStyle/>
        <a:p>
          <a:endParaRPr lang="es-PE"/>
        </a:p>
      </dgm:t>
    </dgm:pt>
    <dgm:pt modelId="{E658DA1E-56BA-431F-893C-F2E328F2AE9F}" type="sibTrans" cxnId="{33F5031B-AA99-494A-B246-A464BC5E9D4B}">
      <dgm:prSet/>
      <dgm:spPr/>
      <dgm:t>
        <a:bodyPr/>
        <a:lstStyle/>
        <a:p>
          <a:endParaRPr lang="es-PE"/>
        </a:p>
      </dgm:t>
    </dgm:pt>
    <dgm:pt modelId="{9EFC5922-CF3A-4F1A-9BFB-8307FB82689E}" type="pres">
      <dgm:prSet presAssocID="{FD200444-5465-405F-9265-5FFC21D40BAF}" presName="compositeShape" presStyleCnt="0">
        <dgm:presLayoutVars>
          <dgm:dir/>
          <dgm:resizeHandles/>
        </dgm:presLayoutVars>
      </dgm:prSet>
      <dgm:spPr/>
    </dgm:pt>
    <dgm:pt modelId="{7909CE9B-E5CD-4EFE-BEC2-B25C45E893EB}" type="pres">
      <dgm:prSet presAssocID="{FD200444-5465-405F-9265-5FFC21D40BAF}" presName="pyramid" presStyleLbl="node1" presStyleIdx="0" presStyleCnt="1" custLinFactNeighborX="1048" custLinFactNeighborY="-1613"/>
      <dgm:spPr/>
    </dgm:pt>
    <dgm:pt modelId="{29D5A82F-6C4F-4FEC-AA8A-8BF63DD48FD1}" type="pres">
      <dgm:prSet presAssocID="{FD200444-5465-405F-9265-5FFC21D40BAF}" presName="theList" presStyleCnt="0"/>
      <dgm:spPr/>
    </dgm:pt>
    <dgm:pt modelId="{C24CAD8E-0962-4F8F-9566-8C7733B8AC46}" type="pres">
      <dgm:prSet presAssocID="{8266AC30-57D0-4278-A985-D26E9967D41A}" presName="aNode" presStyleLbl="fgAcc1" presStyleIdx="0" presStyleCnt="5">
        <dgm:presLayoutVars>
          <dgm:bulletEnabled val="1"/>
        </dgm:presLayoutVars>
      </dgm:prSet>
      <dgm:spPr/>
      <dgm:t>
        <a:bodyPr/>
        <a:lstStyle/>
        <a:p>
          <a:endParaRPr lang="es-PE"/>
        </a:p>
      </dgm:t>
    </dgm:pt>
    <dgm:pt modelId="{9F168B4C-1B3D-4A79-9A9D-B99DB0F928F3}" type="pres">
      <dgm:prSet presAssocID="{8266AC30-57D0-4278-A985-D26E9967D41A}" presName="aSpace" presStyleCnt="0"/>
      <dgm:spPr/>
    </dgm:pt>
    <dgm:pt modelId="{43416AE1-6B97-4A82-8B73-C509E0CDD436}" type="pres">
      <dgm:prSet presAssocID="{15929DD2-D726-4518-92F6-80D39CE37B98}" presName="aNode" presStyleLbl="fgAcc1" presStyleIdx="1" presStyleCnt="5">
        <dgm:presLayoutVars>
          <dgm:bulletEnabled val="1"/>
        </dgm:presLayoutVars>
      </dgm:prSet>
      <dgm:spPr/>
      <dgm:t>
        <a:bodyPr/>
        <a:lstStyle/>
        <a:p>
          <a:endParaRPr lang="es-PE"/>
        </a:p>
      </dgm:t>
    </dgm:pt>
    <dgm:pt modelId="{FFDEC78B-2A40-47B0-BFC2-22496A928626}" type="pres">
      <dgm:prSet presAssocID="{15929DD2-D726-4518-92F6-80D39CE37B98}" presName="aSpace" presStyleCnt="0"/>
      <dgm:spPr/>
    </dgm:pt>
    <dgm:pt modelId="{3C80231E-8831-4E7E-AE0F-A0B179664089}" type="pres">
      <dgm:prSet presAssocID="{27401BE1-552A-4D33-9456-39F42A58130E}" presName="aNode" presStyleLbl="fgAcc1" presStyleIdx="2" presStyleCnt="5">
        <dgm:presLayoutVars>
          <dgm:bulletEnabled val="1"/>
        </dgm:presLayoutVars>
      </dgm:prSet>
      <dgm:spPr/>
      <dgm:t>
        <a:bodyPr/>
        <a:lstStyle/>
        <a:p>
          <a:endParaRPr lang="es-PE"/>
        </a:p>
      </dgm:t>
    </dgm:pt>
    <dgm:pt modelId="{612196EB-0903-4AAE-A566-39983F5256AD}" type="pres">
      <dgm:prSet presAssocID="{27401BE1-552A-4D33-9456-39F42A58130E}" presName="aSpace" presStyleCnt="0"/>
      <dgm:spPr/>
    </dgm:pt>
    <dgm:pt modelId="{60F6C46D-4293-471F-95FF-C5B962EDEF42}" type="pres">
      <dgm:prSet presAssocID="{572FA9A9-B9C1-43A8-A08A-688A33515A07}" presName="aNode" presStyleLbl="fgAcc1" presStyleIdx="3" presStyleCnt="5">
        <dgm:presLayoutVars>
          <dgm:bulletEnabled val="1"/>
        </dgm:presLayoutVars>
      </dgm:prSet>
      <dgm:spPr/>
      <dgm:t>
        <a:bodyPr/>
        <a:lstStyle/>
        <a:p>
          <a:endParaRPr lang="es-PE"/>
        </a:p>
      </dgm:t>
    </dgm:pt>
    <dgm:pt modelId="{9008F72B-66F9-489F-A363-F0B2CB19813A}" type="pres">
      <dgm:prSet presAssocID="{572FA9A9-B9C1-43A8-A08A-688A33515A07}" presName="aSpace" presStyleCnt="0"/>
      <dgm:spPr/>
    </dgm:pt>
    <dgm:pt modelId="{7DBA8D10-A9D8-4D1B-ADB0-CDB24B5E8E62}" type="pres">
      <dgm:prSet presAssocID="{F762702C-22A3-4DE2-AECF-142A3BAE7B28}" presName="aNode" presStyleLbl="fgAcc1" presStyleIdx="4" presStyleCnt="5">
        <dgm:presLayoutVars>
          <dgm:bulletEnabled val="1"/>
        </dgm:presLayoutVars>
      </dgm:prSet>
      <dgm:spPr/>
      <dgm:t>
        <a:bodyPr/>
        <a:lstStyle/>
        <a:p>
          <a:endParaRPr lang="es-PE"/>
        </a:p>
      </dgm:t>
    </dgm:pt>
    <dgm:pt modelId="{726A6DCF-4806-4374-ABB6-425FCB65B575}" type="pres">
      <dgm:prSet presAssocID="{F762702C-22A3-4DE2-AECF-142A3BAE7B28}" presName="aSpace" presStyleCnt="0"/>
      <dgm:spPr/>
    </dgm:pt>
  </dgm:ptLst>
  <dgm:cxnLst>
    <dgm:cxn modelId="{7C5747D2-460D-4A78-A8B8-47033D86F254}" type="presOf" srcId="{F762702C-22A3-4DE2-AECF-142A3BAE7B28}" destId="{7DBA8D10-A9D8-4D1B-ADB0-CDB24B5E8E62}" srcOrd="0" destOrd="0" presId="urn:microsoft.com/office/officeart/2005/8/layout/pyramid2"/>
    <dgm:cxn modelId="{94E1907D-C90A-43BC-925C-175F903C7E6D}" type="presOf" srcId="{15929DD2-D726-4518-92F6-80D39CE37B98}" destId="{43416AE1-6B97-4A82-8B73-C509E0CDD436}" srcOrd="0" destOrd="0" presId="urn:microsoft.com/office/officeart/2005/8/layout/pyramid2"/>
    <dgm:cxn modelId="{F2D0EB2C-25F6-4332-A2A8-72A9C29DE2CA}" srcId="{FD200444-5465-405F-9265-5FFC21D40BAF}" destId="{572FA9A9-B9C1-43A8-A08A-688A33515A07}" srcOrd="3" destOrd="0" parTransId="{9DA04AC1-1BE0-4696-B6CA-6C42A26FE937}" sibTransId="{4382C88C-788D-4FCC-8DB4-9CB642047F1C}"/>
    <dgm:cxn modelId="{AD4375F2-48FC-4049-94CE-0876058EBFBE}" type="presOf" srcId="{572FA9A9-B9C1-43A8-A08A-688A33515A07}" destId="{60F6C46D-4293-471F-95FF-C5B962EDEF42}" srcOrd="0" destOrd="0" presId="urn:microsoft.com/office/officeart/2005/8/layout/pyramid2"/>
    <dgm:cxn modelId="{33F5031B-AA99-494A-B246-A464BC5E9D4B}" srcId="{FD200444-5465-405F-9265-5FFC21D40BAF}" destId="{27401BE1-552A-4D33-9456-39F42A58130E}" srcOrd="2" destOrd="0" parTransId="{766311AF-E3CC-4B8F-B54B-381017FFE259}" sibTransId="{E658DA1E-56BA-431F-893C-F2E328F2AE9F}"/>
    <dgm:cxn modelId="{BC1F16C7-4D5E-44AD-88EC-45203AA2E800}" type="presOf" srcId="{FD200444-5465-405F-9265-5FFC21D40BAF}" destId="{9EFC5922-CF3A-4F1A-9BFB-8307FB82689E}" srcOrd="0" destOrd="0" presId="urn:microsoft.com/office/officeart/2005/8/layout/pyramid2"/>
    <dgm:cxn modelId="{C0999080-1658-4CF8-BBD2-47B5E4569251}" type="presOf" srcId="{8266AC30-57D0-4278-A985-D26E9967D41A}" destId="{C24CAD8E-0962-4F8F-9566-8C7733B8AC46}" srcOrd="0" destOrd="0" presId="urn:microsoft.com/office/officeart/2005/8/layout/pyramid2"/>
    <dgm:cxn modelId="{457CC2CC-B25A-43F4-8531-AA0C97046E5D}" srcId="{FD200444-5465-405F-9265-5FFC21D40BAF}" destId="{F762702C-22A3-4DE2-AECF-142A3BAE7B28}" srcOrd="4" destOrd="0" parTransId="{AAA1FD32-B1B6-4055-8136-3D9B6E802E7B}" sibTransId="{0F77C8BC-096F-4E27-9099-C16BD56DCD9D}"/>
    <dgm:cxn modelId="{A2335779-FC7A-42F3-A3AE-DFD55FBA295C}" srcId="{FD200444-5465-405F-9265-5FFC21D40BAF}" destId="{8266AC30-57D0-4278-A985-D26E9967D41A}" srcOrd="0" destOrd="0" parTransId="{93A64D5F-D8A6-471F-A3E6-1CCD9D8F3B49}" sibTransId="{4E03D494-5AE4-4F39-911C-C2CA51E28283}"/>
    <dgm:cxn modelId="{BF846E27-8DFC-4A53-9F3C-6CB0366492EA}" srcId="{FD200444-5465-405F-9265-5FFC21D40BAF}" destId="{15929DD2-D726-4518-92F6-80D39CE37B98}" srcOrd="1" destOrd="0" parTransId="{966E2086-C27D-4B04-947E-3370822B86F7}" sibTransId="{E711F962-9EC5-411C-AEA1-9CBCD4C4AFA5}"/>
    <dgm:cxn modelId="{8114C026-B815-45AF-B9F7-3B9EB37D3D15}" type="presOf" srcId="{27401BE1-552A-4D33-9456-39F42A58130E}" destId="{3C80231E-8831-4E7E-AE0F-A0B179664089}" srcOrd="0" destOrd="0" presId="urn:microsoft.com/office/officeart/2005/8/layout/pyramid2"/>
    <dgm:cxn modelId="{C2B433BD-A42E-4774-8781-E31253295BE7}" type="presParOf" srcId="{9EFC5922-CF3A-4F1A-9BFB-8307FB82689E}" destId="{7909CE9B-E5CD-4EFE-BEC2-B25C45E893EB}" srcOrd="0" destOrd="0" presId="urn:microsoft.com/office/officeart/2005/8/layout/pyramid2"/>
    <dgm:cxn modelId="{A821E31C-BBBF-426B-8694-64C027239720}" type="presParOf" srcId="{9EFC5922-CF3A-4F1A-9BFB-8307FB82689E}" destId="{29D5A82F-6C4F-4FEC-AA8A-8BF63DD48FD1}" srcOrd="1" destOrd="0" presId="urn:microsoft.com/office/officeart/2005/8/layout/pyramid2"/>
    <dgm:cxn modelId="{686B59AD-B995-422E-9499-19100350A9BF}" type="presParOf" srcId="{29D5A82F-6C4F-4FEC-AA8A-8BF63DD48FD1}" destId="{C24CAD8E-0962-4F8F-9566-8C7733B8AC46}" srcOrd="0" destOrd="0" presId="urn:microsoft.com/office/officeart/2005/8/layout/pyramid2"/>
    <dgm:cxn modelId="{31ABB235-0990-4090-AD13-A75E61C923EB}" type="presParOf" srcId="{29D5A82F-6C4F-4FEC-AA8A-8BF63DD48FD1}" destId="{9F168B4C-1B3D-4A79-9A9D-B99DB0F928F3}" srcOrd="1" destOrd="0" presId="urn:microsoft.com/office/officeart/2005/8/layout/pyramid2"/>
    <dgm:cxn modelId="{959BD0F1-3E14-43C1-A013-E45AC5CAF53B}" type="presParOf" srcId="{29D5A82F-6C4F-4FEC-AA8A-8BF63DD48FD1}" destId="{43416AE1-6B97-4A82-8B73-C509E0CDD436}" srcOrd="2" destOrd="0" presId="urn:microsoft.com/office/officeart/2005/8/layout/pyramid2"/>
    <dgm:cxn modelId="{8D2A0157-3E45-402D-9693-9CB4DEF05F2B}" type="presParOf" srcId="{29D5A82F-6C4F-4FEC-AA8A-8BF63DD48FD1}" destId="{FFDEC78B-2A40-47B0-BFC2-22496A928626}" srcOrd="3" destOrd="0" presId="urn:microsoft.com/office/officeart/2005/8/layout/pyramid2"/>
    <dgm:cxn modelId="{A119AE14-553C-4D58-B4D2-E9BB6F74F06F}" type="presParOf" srcId="{29D5A82F-6C4F-4FEC-AA8A-8BF63DD48FD1}" destId="{3C80231E-8831-4E7E-AE0F-A0B179664089}" srcOrd="4" destOrd="0" presId="urn:microsoft.com/office/officeart/2005/8/layout/pyramid2"/>
    <dgm:cxn modelId="{77B6C9ED-3CCC-4931-880F-06DA1AFA6B90}" type="presParOf" srcId="{29D5A82F-6C4F-4FEC-AA8A-8BF63DD48FD1}" destId="{612196EB-0903-4AAE-A566-39983F5256AD}" srcOrd="5" destOrd="0" presId="urn:microsoft.com/office/officeart/2005/8/layout/pyramid2"/>
    <dgm:cxn modelId="{8A5406DE-3C53-49CD-865E-57102FB40CA7}" type="presParOf" srcId="{29D5A82F-6C4F-4FEC-AA8A-8BF63DD48FD1}" destId="{60F6C46D-4293-471F-95FF-C5B962EDEF42}" srcOrd="6" destOrd="0" presId="urn:microsoft.com/office/officeart/2005/8/layout/pyramid2"/>
    <dgm:cxn modelId="{6AAC0A0C-8A58-4DFD-BF10-231DB5DDAABB}" type="presParOf" srcId="{29D5A82F-6C4F-4FEC-AA8A-8BF63DD48FD1}" destId="{9008F72B-66F9-489F-A363-F0B2CB19813A}" srcOrd="7" destOrd="0" presId="urn:microsoft.com/office/officeart/2005/8/layout/pyramid2"/>
    <dgm:cxn modelId="{904F075E-3B81-4BBF-8018-CE2E2424B0AA}" type="presParOf" srcId="{29D5A82F-6C4F-4FEC-AA8A-8BF63DD48FD1}" destId="{7DBA8D10-A9D8-4D1B-ADB0-CDB24B5E8E62}" srcOrd="8" destOrd="0" presId="urn:microsoft.com/office/officeart/2005/8/layout/pyramid2"/>
    <dgm:cxn modelId="{BF16D841-4C42-4BE3-AC1A-236CDFEE0F6A}" type="presParOf" srcId="{29D5A82F-6C4F-4FEC-AA8A-8BF63DD48FD1}" destId="{726A6DCF-4806-4374-ABB6-425FCB65B575}" srcOrd="9"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FFDF2D-3985-4663-A3C4-76A3C585A29B}" type="doc">
      <dgm:prSet loTypeId="urn:microsoft.com/office/officeart/2005/8/layout/vProcess5" loCatId="process" qsTypeId="urn:microsoft.com/office/officeart/2005/8/quickstyle/simple2" qsCatId="simple" csTypeId="urn:microsoft.com/office/officeart/2005/8/colors/accent1_4" csCatId="accent1" phldr="1"/>
      <dgm:spPr/>
      <dgm:t>
        <a:bodyPr/>
        <a:lstStyle/>
        <a:p>
          <a:endParaRPr lang="es-PE"/>
        </a:p>
      </dgm:t>
    </dgm:pt>
    <dgm:pt modelId="{AA4E30E5-39D0-4BF0-B2BB-7514593B1A6F}">
      <dgm:prSet custT="1"/>
      <dgm:spPr/>
      <dgm:t>
        <a:bodyPr/>
        <a:lstStyle/>
        <a:p>
          <a:pPr algn="just" rtl="0"/>
          <a:r>
            <a:rPr lang="es-MX" sz="2200" b="1" dirty="0" smtClean="0"/>
            <a:t>PROYECTO REGIONAL DE COOPERACION TÉCNICA RLA/99/901</a:t>
          </a:r>
          <a:endParaRPr lang="es-PE" sz="2200" dirty="0"/>
        </a:p>
      </dgm:t>
    </dgm:pt>
    <dgm:pt modelId="{4379E9FD-01F7-4423-B28D-2DF11002C567}" type="parTrans" cxnId="{7142E093-E155-4277-832D-FB40A1BD03A8}">
      <dgm:prSet/>
      <dgm:spPr/>
      <dgm:t>
        <a:bodyPr/>
        <a:lstStyle/>
        <a:p>
          <a:endParaRPr lang="es-PE"/>
        </a:p>
      </dgm:t>
    </dgm:pt>
    <dgm:pt modelId="{5D2A1CF3-C5B9-45D3-ADE6-F71BFB25AD56}" type="sibTrans" cxnId="{7142E093-E155-4277-832D-FB40A1BD03A8}">
      <dgm:prSet/>
      <dgm:spPr/>
      <dgm:t>
        <a:bodyPr/>
        <a:lstStyle/>
        <a:p>
          <a:endParaRPr lang="es-PE" dirty="0"/>
        </a:p>
      </dgm:t>
    </dgm:pt>
    <dgm:pt modelId="{C862D26C-AD48-4D85-B067-4B030696303E}">
      <dgm:prSet custT="1"/>
      <dgm:spPr/>
      <dgm:t>
        <a:bodyPr/>
        <a:lstStyle/>
        <a:p>
          <a:pPr algn="just" rtl="0"/>
          <a:r>
            <a:rPr lang="es-ES" sz="2200" b="1" dirty="0" smtClean="0"/>
            <a:t>Implantado en noviembre de 2001 con base en los logros del proyecto regional de cooperación técnica OACI/PNUD RLA/95/003.  </a:t>
          </a:r>
          <a:endParaRPr lang="es-PE" sz="2200" dirty="0"/>
        </a:p>
      </dgm:t>
    </dgm:pt>
    <dgm:pt modelId="{AA47FDDC-B6E3-42D5-91E9-9C3B5E5116EE}" type="parTrans" cxnId="{C84EF3E0-7CAD-4A78-A68D-2E942F835131}">
      <dgm:prSet/>
      <dgm:spPr/>
      <dgm:t>
        <a:bodyPr/>
        <a:lstStyle/>
        <a:p>
          <a:endParaRPr lang="es-PE"/>
        </a:p>
      </dgm:t>
    </dgm:pt>
    <dgm:pt modelId="{094D9675-20ED-4203-A2A7-7330CCDC315C}" type="sibTrans" cxnId="{C84EF3E0-7CAD-4A78-A68D-2E942F835131}">
      <dgm:prSet/>
      <dgm:spPr/>
      <dgm:t>
        <a:bodyPr/>
        <a:lstStyle/>
        <a:p>
          <a:endParaRPr lang="es-PE" dirty="0"/>
        </a:p>
      </dgm:t>
    </dgm:pt>
    <dgm:pt modelId="{FDB3A617-8A66-43B4-A11D-A9A3C4A16CB1}">
      <dgm:prSet custT="1"/>
      <dgm:spPr/>
      <dgm:t>
        <a:bodyPr/>
        <a:lstStyle/>
        <a:p>
          <a:pPr algn="just"/>
          <a:r>
            <a:rPr lang="es-ES" sz="2000" b="1" dirty="0" smtClean="0"/>
            <a:t>Los Directores Generales de la Región SAM consideraron a los resultados del proyecto RLA/95/003 como un primer paso hacia el establecimiento de un mecanismo regional multinacional (RAAC/5, Cuzco, Perú, 5-7 junio 1996).</a:t>
          </a:r>
          <a:endParaRPr lang="en-US" sz="2000" dirty="0"/>
        </a:p>
      </dgm:t>
    </dgm:pt>
    <dgm:pt modelId="{590B6132-533E-4648-B9DE-17E011172AB9}" type="parTrans" cxnId="{FD5E74BF-C64A-4779-A20D-FF0EAC210509}">
      <dgm:prSet/>
      <dgm:spPr/>
      <dgm:t>
        <a:bodyPr/>
        <a:lstStyle/>
        <a:p>
          <a:endParaRPr lang="en-US"/>
        </a:p>
      </dgm:t>
    </dgm:pt>
    <dgm:pt modelId="{E6727010-0B14-4C68-93B5-9512A67450E7}" type="sibTrans" cxnId="{FD5E74BF-C64A-4779-A20D-FF0EAC210509}">
      <dgm:prSet/>
      <dgm:spPr/>
      <dgm:t>
        <a:bodyPr/>
        <a:lstStyle/>
        <a:p>
          <a:endParaRPr lang="en-US"/>
        </a:p>
      </dgm:t>
    </dgm:pt>
    <dgm:pt modelId="{88FB6CE7-41E1-493F-9A23-F0718642B326}" type="pres">
      <dgm:prSet presAssocID="{FCFFDF2D-3985-4663-A3C4-76A3C585A29B}" presName="outerComposite" presStyleCnt="0">
        <dgm:presLayoutVars>
          <dgm:chMax val="5"/>
          <dgm:dir/>
          <dgm:resizeHandles val="exact"/>
        </dgm:presLayoutVars>
      </dgm:prSet>
      <dgm:spPr/>
      <dgm:t>
        <a:bodyPr/>
        <a:lstStyle/>
        <a:p>
          <a:endParaRPr lang="es-PE"/>
        </a:p>
      </dgm:t>
    </dgm:pt>
    <dgm:pt modelId="{0BC1CCB1-30D4-4C65-95AF-A315377B99F4}" type="pres">
      <dgm:prSet presAssocID="{FCFFDF2D-3985-4663-A3C4-76A3C585A29B}" presName="dummyMaxCanvas" presStyleCnt="0">
        <dgm:presLayoutVars/>
      </dgm:prSet>
      <dgm:spPr/>
      <dgm:t>
        <a:bodyPr/>
        <a:lstStyle/>
        <a:p>
          <a:endParaRPr lang="en-US"/>
        </a:p>
      </dgm:t>
    </dgm:pt>
    <dgm:pt modelId="{0384D5CC-1913-4C3E-99D2-245D5F60BCDD}" type="pres">
      <dgm:prSet presAssocID="{FCFFDF2D-3985-4663-A3C4-76A3C585A29B}" presName="ThreeNodes_1" presStyleLbl="node1" presStyleIdx="0" presStyleCnt="3" custScaleY="64103">
        <dgm:presLayoutVars>
          <dgm:bulletEnabled val="1"/>
        </dgm:presLayoutVars>
      </dgm:prSet>
      <dgm:spPr/>
      <dgm:t>
        <a:bodyPr/>
        <a:lstStyle/>
        <a:p>
          <a:endParaRPr lang="es-PE"/>
        </a:p>
      </dgm:t>
    </dgm:pt>
    <dgm:pt modelId="{FE4540C8-9604-4C4C-BEE1-96F6F58F487A}" type="pres">
      <dgm:prSet presAssocID="{FCFFDF2D-3985-4663-A3C4-76A3C585A29B}" presName="ThreeNodes_2" presStyleLbl="node1" presStyleIdx="1" presStyleCnt="3" custLinFactNeighborX="-900" custLinFactNeighborY="-21459">
        <dgm:presLayoutVars>
          <dgm:bulletEnabled val="1"/>
        </dgm:presLayoutVars>
      </dgm:prSet>
      <dgm:spPr/>
      <dgm:t>
        <a:bodyPr/>
        <a:lstStyle/>
        <a:p>
          <a:endParaRPr lang="es-PE"/>
        </a:p>
      </dgm:t>
    </dgm:pt>
    <dgm:pt modelId="{931B6DF6-05E0-45F6-AC58-28172331B7B8}" type="pres">
      <dgm:prSet presAssocID="{FCFFDF2D-3985-4663-A3C4-76A3C585A29B}" presName="ThreeNodes_3" presStyleLbl="node1" presStyleIdx="2" presStyleCnt="3" custScaleY="142288" custLinFactNeighborX="3127" custLinFactNeighborY="206">
        <dgm:presLayoutVars>
          <dgm:bulletEnabled val="1"/>
        </dgm:presLayoutVars>
      </dgm:prSet>
      <dgm:spPr/>
      <dgm:t>
        <a:bodyPr/>
        <a:lstStyle/>
        <a:p>
          <a:endParaRPr lang="es-PE"/>
        </a:p>
      </dgm:t>
    </dgm:pt>
    <dgm:pt modelId="{F791F01C-B09D-42E1-88C3-642C7FB0EB5F}" type="pres">
      <dgm:prSet presAssocID="{FCFFDF2D-3985-4663-A3C4-76A3C585A29B}" presName="ThreeConn_1-2" presStyleLbl="fgAccFollowNode1" presStyleIdx="0" presStyleCnt="2" custLinFactNeighborX="161" custLinFactNeighborY="-36337">
        <dgm:presLayoutVars>
          <dgm:bulletEnabled val="1"/>
        </dgm:presLayoutVars>
      </dgm:prSet>
      <dgm:spPr/>
      <dgm:t>
        <a:bodyPr/>
        <a:lstStyle/>
        <a:p>
          <a:endParaRPr lang="es-PE"/>
        </a:p>
      </dgm:t>
    </dgm:pt>
    <dgm:pt modelId="{30EAA6E7-296F-4C82-A2F0-C4B3ECD3DA97}" type="pres">
      <dgm:prSet presAssocID="{FCFFDF2D-3985-4663-A3C4-76A3C585A29B}" presName="ThreeConn_2-3" presStyleLbl="fgAccFollowNode1" presStyleIdx="1" presStyleCnt="2" custLinFactNeighborX="-7298" custLinFactNeighborY="-41049">
        <dgm:presLayoutVars>
          <dgm:bulletEnabled val="1"/>
        </dgm:presLayoutVars>
      </dgm:prSet>
      <dgm:spPr/>
      <dgm:t>
        <a:bodyPr/>
        <a:lstStyle/>
        <a:p>
          <a:endParaRPr lang="es-PE"/>
        </a:p>
      </dgm:t>
    </dgm:pt>
    <dgm:pt modelId="{8A283DA5-0EBE-46F7-83F4-B52BE2402432}" type="pres">
      <dgm:prSet presAssocID="{FCFFDF2D-3985-4663-A3C4-76A3C585A29B}" presName="ThreeNodes_1_text" presStyleLbl="node1" presStyleIdx="2" presStyleCnt="3">
        <dgm:presLayoutVars>
          <dgm:bulletEnabled val="1"/>
        </dgm:presLayoutVars>
      </dgm:prSet>
      <dgm:spPr/>
      <dgm:t>
        <a:bodyPr/>
        <a:lstStyle/>
        <a:p>
          <a:endParaRPr lang="es-PE"/>
        </a:p>
      </dgm:t>
    </dgm:pt>
    <dgm:pt modelId="{26D6EB16-776A-41ED-882A-ACA0DD729463}" type="pres">
      <dgm:prSet presAssocID="{FCFFDF2D-3985-4663-A3C4-76A3C585A29B}" presName="ThreeNodes_2_text" presStyleLbl="node1" presStyleIdx="2" presStyleCnt="3">
        <dgm:presLayoutVars>
          <dgm:bulletEnabled val="1"/>
        </dgm:presLayoutVars>
      </dgm:prSet>
      <dgm:spPr/>
      <dgm:t>
        <a:bodyPr/>
        <a:lstStyle/>
        <a:p>
          <a:endParaRPr lang="es-PE"/>
        </a:p>
      </dgm:t>
    </dgm:pt>
    <dgm:pt modelId="{9E3A8A47-FBB5-4270-A966-70C3BB997A2D}" type="pres">
      <dgm:prSet presAssocID="{FCFFDF2D-3985-4663-A3C4-76A3C585A29B}" presName="ThreeNodes_3_text" presStyleLbl="node1" presStyleIdx="2" presStyleCnt="3">
        <dgm:presLayoutVars>
          <dgm:bulletEnabled val="1"/>
        </dgm:presLayoutVars>
      </dgm:prSet>
      <dgm:spPr/>
      <dgm:t>
        <a:bodyPr/>
        <a:lstStyle/>
        <a:p>
          <a:endParaRPr lang="es-PE"/>
        </a:p>
      </dgm:t>
    </dgm:pt>
  </dgm:ptLst>
  <dgm:cxnLst>
    <dgm:cxn modelId="{7142E093-E155-4277-832D-FB40A1BD03A8}" srcId="{FCFFDF2D-3985-4663-A3C4-76A3C585A29B}" destId="{AA4E30E5-39D0-4BF0-B2BB-7514593B1A6F}" srcOrd="0" destOrd="0" parTransId="{4379E9FD-01F7-4423-B28D-2DF11002C567}" sibTransId="{5D2A1CF3-C5B9-45D3-ADE6-F71BFB25AD56}"/>
    <dgm:cxn modelId="{41522753-6744-4FDB-A04D-37AC8D4049C8}" type="presOf" srcId="{FDB3A617-8A66-43B4-A11D-A9A3C4A16CB1}" destId="{931B6DF6-05E0-45F6-AC58-28172331B7B8}" srcOrd="0" destOrd="0" presId="urn:microsoft.com/office/officeart/2005/8/layout/vProcess5"/>
    <dgm:cxn modelId="{CA1E5492-1771-478E-B6D1-A32EBE153D84}" type="presOf" srcId="{AA4E30E5-39D0-4BF0-B2BB-7514593B1A6F}" destId="{8A283DA5-0EBE-46F7-83F4-B52BE2402432}" srcOrd="1" destOrd="0" presId="urn:microsoft.com/office/officeart/2005/8/layout/vProcess5"/>
    <dgm:cxn modelId="{FD5E74BF-C64A-4779-A20D-FF0EAC210509}" srcId="{FCFFDF2D-3985-4663-A3C4-76A3C585A29B}" destId="{FDB3A617-8A66-43B4-A11D-A9A3C4A16CB1}" srcOrd="2" destOrd="0" parTransId="{590B6132-533E-4648-B9DE-17E011172AB9}" sibTransId="{E6727010-0B14-4C68-93B5-9512A67450E7}"/>
    <dgm:cxn modelId="{31619C37-E052-4C20-8EB2-AB329904D62B}" type="presOf" srcId="{C862D26C-AD48-4D85-B067-4B030696303E}" destId="{26D6EB16-776A-41ED-882A-ACA0DD729463}" srcOrd="1" destOrd="0" presId="urn:microsoft.com/office/officeart/2005/8/layout/vProcess5"/>
    <dgm:cxn modelId="{87FBC6B3-BA1A-45EB-A432-F539D32D33F4}" type="presOf" srcId="{AA4E30E5-39D0-4BF0-B2BB-7514593B1A6F}" destId="{0384D5CC-1913-4C3E-99D2-245D5F60BCDD}" srcOrd="0" destOrd="0" presId="urn:microsoft.com/office/officeart/2005/8/layout/vProcess5"/>
    <dgm:cxn modelId="{B5CBA7CD-E2B6-40BF-9418-3F271960A69B}" type="presOf" srcId="{C862D26C-AD48-4D85-B067-4B030696303E}" destId="{FE4540C8-9604-4C4C-BEE1-96F6F58F487A}" srcOrd="0" destOrd="0" presId="urn:microsoft.com/office/officeart/2005/8/layout/vProcess5"/>
    <dgm:cxn modelId="{1B893B0E-6291-4E08-99AD-7BC2A9602D13}" type="presOf" srcId="{FCFFDF2D-3985-4663-A3C4-76A3C585A29B}" destId="{88FB6CE7-41E1-493F-9A23-F0718642B326}" srcOrd="0" destOrd="0" presId="urn:microsoft.com/office/officeart/2005/8/layout/vProcess5"/>
    <dgm:cxn modelId="{77A5D736-CF03-4ABB-A3B6-E27504FED577}" type="presOf" srcId="{5D2A1CF3-C5B9-45D3-ADE6-F71BFB25AD56}" destId="{F791F01C-B09D-42E1-88C3-642C7FB0EB5F}" srcOrd="0" destOrd="0" presId="urn:microsoft.com/office/officeart/2005/8/layout/vProcess5"/>
    <dgm:cxn modelId="{C84EF3E0-7CAD-4A78-A68D-2E942F835131}" srcId="{FCFFDF2D-3985-4663-A3C4-76A3C585A29B}" destId="{C862D26C-AD48-4D85-B067-4B030696303E}" srcOrd="1" destOrd="0" parTransId="{AA47FDDC-B6E3-42D5-91E9-9C3B5E5116EE}" sibTransId="{094D9675-20ED-4203-A2A7-7330CCDC315C}"/>
    <dgm:cxn modelId="{A70069D2-B8B4-48D3-99FC-C1BD3E3F9F25}" type="presOf" srcId="{094D9675-20ED-4203-A2A7-7330CCDC315C}" destId="{30EAA6E7-296F-4C82-A2F0-C4B3ECD3DA97}" srcOrd="0" destOrd="0" presId="urn:microsoft.com/office/officeart/2005/8/layout/vProcess5"/>
    <dgm:cxn modelId="{C1E4DDC0-1CA8-43DC-A23E-963125A493DC}" type="presOf" srcId="{FDB3A617-8A66-43B4-A11D-A9A3C4A16CB1}" destId="{9E3A8A47-FBB5-4270-A966-70C3BB997A2D}" srcOrd="1" destOrd="0" presId="urn:microsoft.com/office/officeart/2005/8/layout/vProcess5"/>
    <dgm:cxn modelId="{1E6A7632-293D-49A5-9062-4B690333613F}" type="presParOf" srcId="{88FB6CE7-41E1-493F-9A23-F0718642B326}" destId="{0BC1CCB1-30D4-4C65-95AF-A315377B99F4}" srcOrd="0" destOrd="0" presId="urn:microsoft.com/office/officeart/2005/8/layout/vProcess5"/>
    <dgm:cxn modelId="{C8BED202-387C-4B19-8524-9E33A56EC12B}" type="presParOf" srcId="{88FB6CE7-41E1-493F-9A23-F0718642B326}" destId="{0384D5CC-1913-4C3E-99D2-245D5F60BCDD}" srcOrd="1" destOrd="0" presId="urn:microsoft.com/office/officeart/2005/8/layout/vProcess5"/>
    <dgm:cxn modelId="{FC5589BC-3E33-44B7-B62B-E1CE73379EA6}" type="presParOf" srcId="{88FB6CE7-41E1-493F-9A23-F0718642B326}" destId="{FE4540C8-9604-4C4C-BEE1-96F6F58F487A}" srcOrd="2" destOrd="0" presId="urn:microsoft.com/office/officeart/2005/8/layout/vProcess5"/>
    <dgm:cxn modelId="{895152E7-0AA3-4FBA-B935-58DC28DB99FD}" type="presParOf" srcId="{88FB6CE7-41E1-493F-9A23-F0718642B326}" destId="{931B6DF6-05E0-45F6-AC58-28172331B7B8}" srcOrd="3" destOrd="0" presId="urn:microsoft.com/office/officeart/2005/8/layout/vProcess5"/>
    <dgm:cxn modelId="{314FE17B-C94B-4F3C-BAB6-D4BE90E07408}" type="presParOf" srcId="{88FB6CE7-41E1-493F-9A23-F0718642B326}" destId="{F791F01C-B09D-42E1-88C3-642C7FB0EB5F}" srcOrd="4" destOrd="0" presId="urn:microsoft.com/office/officeart/2005/8/layout/vProcess5"/>
    <dgm:cxn modelId="{36588561-E49F-4174-BD22-3480E8E6BBC6}" type="presParOf" srcId="{88FB6CE7-41E1-493F-9A23-F0718642B326}" destId="{30EAA6E7-296F-4C82-A2F0-C4B3ECD3DA97}" srcOrd="5" destOrd="0" presId="urn:microsoft.com/office/officeart/2005/8/layout/vProcess5"/>
    <dgm:cxn modelId="{26A310A9-F68E-44A8-91A5-CE5D83F96141}" type="presParOf" srcId="{88FB6CE7-41E1-493F-9A23-F0718642B326}" destId="{8A283DA5-0EBE-46F7-83F4-B52BE2402432}" srcOrd="6" destOrd="0" presId="urn:microsoft.com/office/officeart/2005/8/layout/vProcess5"/>
    <dgm:cxn modelId="{85A6A0BA-1A61-4735-BFEB-2276053BF35D}" type="presParOf" srcId="{88FB6CE7-41E1-493F-9A23-F0718642B326}" destId="{26D6EB16-776A-41ED-882A-ACA0DD729463}" srcOrd="7" destOrd="0" presId="urn:microsoft.com/office/officeart/2005/8/layout/vProcess5"/>
    <dgm:cxn modelId="{62A6EA8A-952A-40F4-A0C9-8D943529D9A7}" type="presParOf" srcId="{88FB6CE7-41E1-493F-9A23-F0718642B326}" destId="{9E3A8A47-FBB5-4270-A966-70C3BB997A2D}" srcOrd="8"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0ADCCC-F886-441C-AAC8-6516184D00EB}" type="doc">
      <dgm:prSet loTypeId="urn:microsoft.com/office/officeart/2005/8/layout/vProcess5" loCatId="process" qsTypeId="urn:microsoft.com/office/officeart/2005/8/quickstyle/3d2" qsCatId="3D" csTypeId="urn:microsoft.com/office/officeart/2005/8/colors/accent1_4" csCatId="accent1" phldr="1"/>
      <dgm:spPr/>
      <dgm:t>
        <a:bodyPr/>
        <a:lstStyle/>
        <a:p>
          <a:endParaRPr lang="es-PE"/>
        </a:p>
      </dgm:t>
    </dgm:pt>
    <dgm:pt modelId="{231CEFCA-13BE-4590-AD51-05DADBE2383A}">
      <dgm:prSet custT="1"/>
      <dgm:spPr/>
      <dgm:t>
        <a:bodyPr/>
        <a:lstStyle/>
        <a:p>
          <a:pPr algn="just" rtl="0"/>
          <a:r>
            <a:rPr lang="es-PE" sz="2000" b="1" noProof="0" dirty="0" smtClean="0"/>
            <a:t>A través del Proyecto RLA/95/003, la OACI estableció un grupo de trabajo que realizó el estudio de factibilidad para la creación de un sistema multinacional de vigilancia de la seguridad operacional. </a:t>
          </a:r>
          <a:endParaRPr lang="es-PE" sz="2000" b="1" noProof="0" dirty="0"/>
        </a:p>
      </dgm:t>
    </dgm:pt>
    <dgm:pt modelId="{520E456B-6A43-4E18-A774-13C9EA6DC62B}" type="parTrans" cxnId="{FD4856AD-4D8E-445A-A5BC-824DE13CBB69}">
      <dgm:prSet/>
      <dgm:spPr/>
      <dgm:t>
        <a:bodyPr/>
        <a:lstStyle/>
        <a:p>
          <a:endParaRPr lang="es-PE"/>
        </a:p>
      </dgm:t>
    </dgm:pt>
    <dgm:pt modelId="{562B791A-D94A-4553-8C5E-2EF84FC6228E}" type="sibTrans" cxnId="{FD4856AD-4D8E-445A-A5BC-824DE13CBB69}">
      <dgm:prSet/>
      <dgm:spPr/>
      <dgm:t>
        <a:bodyPr/>
        <a:lstStyle/>
        <a:p>
          <a:endParaRPr lang="es-PE" dirty="0"/>
        </a:p>
      </dgm:t>
    </dgm:pt>
    <dgm:pt modelId="{BD837FDC-888E-4605-B76F-9760D064897E}">
      <dgm:prSet custT="1"/>
      <dgm:spPr/>
      <dgm:t>
        <a:bodyPr/>
        <a:lstStyle/>
        <a:p>
          <a:pPr algn="just" rtl="0"/>
          <a:r>
            <a:rPr lang="es-PE" sz="2000" b="1" noProof="0" dirty="0" smtClean="0">
              <a:solidFill>
                <a:schemeClr val="accent1">
                  <a:lumMod val="50000"/>
                </a:schemeClr>
              </a:solidFill>
            </a:rPr>
            <a:t>Para extender el alcance a más Estados de Latinoamérica, se decidió utilizar a la Comisión Latinoamericana de Aviación Civil (CLAC) para invitar a participar a  otros Estados de Latinoamérica.</a:t>
          </a:r>
          <a:r>
            <a:rPr lang="en-US" sz="2000" b="1" dirty="0" smtClean="0">
              <a:solidFill>
                <a:schemeClr val="accent1">
                  <a:lumMod val="50000"/>
                </a:schemeClr>
              </a:solidFill>
            </a:rPr>
            <a:t>  </a:t>
          </a:r>
          <a:endParaRPr lang="es-PE" sz="2000" b="1" dirty="0">
            <a:solidFill>
              <a:schemeClr val="accent1">
                <a:lumMod val="50000"/>
              </a:schemeClr>
            </a:solidFill>
          </a:endParaRPr>
        </a:p>
      </dgm:t>
    </dgm:pt>
    <dgm:pt modelId="{37EFB325-CBE5-415B-AF5F-A9AFEDF5EF52}" type="parTrans" cxnId="{2E777844-21AB-41E6-BF65-04FA1232F243}">
      <dgm:prSet/>
      <dgm:spPr/>
      <dgm:t>
        <a:bodyPr/>
        <a:lstStyle/>
        <a:p>
          <a:endParaRPr lang="es-PE"/>
        </a:p>
      </dgm:t>
    </dgm:pt>
    <dgm:pt modelId="{922419EA-22F6-4098-84E2-F002CCEF1A25}" type="sibTrans" cxnId="{2E777844-21AB-41E6-BF65-04FA1232F243}">
      <dgm:prSet/>
      <dgm:spPr/>
      <dgm:t>
        <a:bodyPr/>
        <a:lstStyle/>
        <a:p>
          <a:endParaRPr lang="es-PE"/>
        </a:p>
      </dgm:t>
    </dgm:pt>
    <dgm:pt modelId="{D5291AB9-5B14-44BF-B068-1837080DD002}" type="pres">
      <dgm:prSet presAssocID="{A70ADCCC-F886-441C-AAC8-6516184D00EB}" presName="outerComposite" presStyleCnt="0">
        <dgm:presLayoutVars>
          <dgm:chMax val="5"/>
          <dgm:dir/>
          <dgm:resizeHandles val="exact"/>
        </dgm:presLayoutVars>
      </dgm:prSet>
      <dgm:spPr/>
      <dgm:t>
        <a:bodyPr/>
        <a:lstStyle/>
        <a:p>
          <a:endParaRPr lang="es-PE"/>
        </a:p>
      </dgm:t>
    </dgm:pt>
    <dgm:pt modelId="{7763246F-BA84-4C80-8429-9106C4EB7B44}" type="pres">
      <dgm:prSet presAssocID="{A70ADCCC-F886-441C-AAC8-6516184D00EB}" presName="dummyMaxCanvas" presStyleCnt="0">
        <dgm:presLayoutVars/>
      </dgm:prSet>
      <dgm:spPr/>
      <dgm:t>
        <a:bodyPr/>
        <a:lstStyle/>
        <a:p>
          <a:endParaRPr lang="en-US"/>
        </a:p>
      </dgm:t>
    </dgm:pt>
    <dgm:pt modelId="{16D71609-1419-4A2B-9E74-E94D37E11C6E}" type="pres">
      <dgm:prSet presAssocID="{A70ADCCC-F886-441C-AAC8-6516184D00EB}" presName="TwoNodes_1" presStyleLbl="node1" presStyleIdx="0" presStyleCnt="2">
        <dgm:presLayoutVars>
          <dgm:bulletEnabled val="1"/>
        </dgm:presLayoutVars>
      </dgm:prSet>
      <dgm:spPr/>
      <dgm:t>
        <a:bodyPr/>
        <a:lstStyle/>
        <a:p>
          <a:endParaRPr lang="es-PE"/>
        </a:p>
      </dgm:t>
    </dgm:pt>
    <dgm:pt modelId="{55EF733B-0A66-4764-8A7A-CEDD32D9CDD5}" type="pres">
      <dgm:prSet presAssocID="{A70ADCCC-F886-441C-AAC8-6516184D00EB}" presName="TwoNodes_2" presStyleLbl="node1" presStyleIdx="1" presStyleCnt="2">
        <dgm:presLayoutVars>
          <dgm:bulletEnabled val="1"/>
        </dgm:presLayoutVars>
      </dgm:prSet>
      <dgm:spPr/>
      <dgm:t>
        <a:bodyPr/>
        <a:lstStyle/>
        <a:p>
          <a:endParaRPr lang="es-PE"/>
        </a:p>
      </dgm:t>
    </dgm:pt>
    <dgm:pt modelId="{ADB3B53B-6ABF-4286-8978-19D472F64DD3}" type="pres">
      <dgm:prSet presAssocID="{A70ADCCC-F886-441C-AAC8-6516184D00EB}" presName="TwoConn_1-2" presStyleLbl="fgAccFollowNode1" presStyleIdx="0" presStyleCnt="1">
        <dgm:presLayoutVars>
          <dgm:bulletEnabled val="1"/>
        </dgm:presLayoutVars>
      </dgm:prSet>
      <dgm:spPr/>
      <dgm:t>
        <a:bodyPr/>
        <a:lstStyle/>
        <a:p>
          <a:endParaRPr lang="es-PE"/>
        </a:p>
      </dgm:t>
    </dgm:pt>
    <dgm:pt modelId="{0C5B1CB8-7925-4670-BF90-FD6F80810D36}" type="pres">
      <dgm:prSet presAssocID="{A70ADCCC-F886-441C-AAC8-6516184D00EB}" presName="TwoNodes_1_text" presStyleLbl="node1" presStyleIdx="1" presStyleCnt="2">
        <dgm:presLayoutVars>
          <dgm:bulletEnabled val="1"/>
        </dgm:presLayoutVars>
      </dgm:prSet>
      <dgm:spPr/>
      <dgm:t>
        <a:bodyPr/>
        <a:lstStyle/>
        <a:p>
          <a:endParaRPr lang="es-PE"/>
        </a:p>
      </dgm:t>
    </dgm:pt>
    <dgm:pt modelId="{2E0DF2DE-60DA-4749-BA5F-7021EA09EE85}" type="pres">
      <dgm:prSet presAssocID="{A70ADCCC-F886-441C-AAC8-6516184D00EB}" presName="TwoNodes_2_text" presStyleLbl="node1" presStyleIdx="1" presStyleCnt="2">
        <dgm:presLayoutVars>
          <dgm:bulletEnabled val="1"/>
        </dgm:presLayoutVars>
      </dgm:prSet>
      <dgm:spPr/>
      <dgm:t>
        <a:bodyPr/>
        <a:lstStyle/>
        <a:p>
          <a:endParaRPr lang="es-PE"/>
        </a:p>
      </dgm:t>
    </dgm:pt>
  </dgm:ptLst>
  <dgm:cxnLst>
    <dgm:cxn modelId="{2E777844-21AB-41E6-BF65-04FA1232F243}" srcId="{A70ADCCC-F886-441C-AAC8-6516184D00EB}" destId="{BD837FDC-888E-4605-B76F-9760D064897E}" srcOrd="1" destOrd="0" parTransId="{37EFB325-CBE5-415B-AF5F-A9AFEDF5EF52}" sibTransId="{922419EA-22F6-4098-84E2-F002CCEF1A25}"/>
    <dgm:cxn modelId="{B5E14E3D-CE43-4F94-BAB0-786F0CD14A94}" type="presOf" srcId="{231CEFCA-13BE-4590-AD51-05DADBE2383A}" destId="{16D71609-1419-4A2B-9E74-E94D37E11C6E}" srcOrd="0" destOrd="0" presId="urn:microsoft.com/office/officeart/2005/8/layout/vProcess5"/>
    <dgm:cxn modelId="{0ACEBE4C-AD54-49ED-BFED-34305723C216}" type="presOf" srcId="{BD837FDC-888E-4605-B76F-9760D064897E}" destId="{55EF733B-0A66-4764-8A7A-CEDD32D9CDD5}" srcOrd="0" destOrd="0" presId="urn:microsoft.com/office/officeart/2005/8/layout/vProcess5"/>
    <dgm:cxn modelId="{B88E7164-D1AC-4B0E-BB12-E7366007ED9B}" type="presOf" srcId="{562B791A-D94A-4553-8C5E-2EF84FC6228E}" destId="{ADB3B53B-6ABF-4286-8978-19D472F64DD3}" srcOrd="0" destOrd="0" presId="urn:microsoft.com/office/officeart/2005/8/layout/vProcess5"/>
    <dgm:cxn modelId="{F1CA9CAA-B88A-4A42-AEE0-DD43E28528D4}" type="presOf" srcId="{A70ADCCC-F886-441C-AAC8-6516184D00EB}" destId="{D5291AB9-5B14-44BF-B068-1837080DD002}" srcOrd="0" destOrd="0" presId="urn:microsoft.com/office/officeart/2005/8/layout/vProcess5"/>
    <dgm:cxn modelId="{BA296E46-1347-46BA-B70D-5CDB12764983}" type="presOf" srcId="{BD837FDC-888E-4605-B76F-9760D064897E}" destId="{2E0DF2DE-60DA-4749-BA5F-7021EA09EE85}" srcOrd="1" destOrd="0" presId="urn:microsoft.com/office/officeart/2005/8/layout/vProcess5"/>
    <dgm:cxn modelId="{08416C16-9EC6-4370-BA44-BC8062CC97DE}" type="presOf" srcId="{231CEFCA-13BE-4590-AD51-05DADBE2383A}" destId="{0C5B1CB8-7925-4670-BF90-FD6F80810D36}" srcOrd="1" destOrd="0" presId="urn:microsoft.com/office/officeart/2005/8/layout/vProcess5"/>
    <dgm:cxn modelId="{FD4856AD-4D8E-445A-A5BC-824DE13CBB69}" srcId="{A70ADCCC-F886-441C-AAC8-6516184D00EB}" destId="{231CEFCA-13BE-4590-AD51-05DADBE2383A}" srcOrd="0" destOrd="0" parTransId="{520E456B-6A43-4E18-A774-13C9EA6DC62B}" sibTransId="{562B791A-D94A-4553-8C5E-2EF84FC6228E}"/>
    <dgm:cxn modelId="{AD131605-C29D-4D03-9EEE-377BF69A6E81}" type="presParOf" srcId="{D5291AB9-5B14-44BF-B068-1837080DD002}" destId="{7763246F-BA84-4C80-8429-9106C4EB7B44}" srcOrd="0" destOrd="0" presId="urn:microsoft.com/office/officeart/2005/8/layout/vProcess5"/>
    <dgm:cxn modelId="{A1AF88BA-CE8B-44E7-95C1-C3263D51ED34}" type="presParOf" srcId="{D5291AB9-5B14-44BF-B068-1837080DD002}" destId="{16D71609-1419-4A2B-9E74-E94D37E11C6E}" srcOrd="1" destOrd="0" presId="urn:microsoft.com/office/officeart/2005/8/layout/vProcess5"/>
    <dgm:cxn modelId="{CD086E7F-F5E8-424F-8A69-932A6D153363}" type="presParOf" srcId="{D5291AB9-5B14-44BF-B068-1837080DD002}" destId="{55EF733B-0A66-4764-8A7A-CEDD32D9CDD5}" srcOrd="2" destOrd="0" presId="urn:microsoft.com/office/officeart/2005/8/layout/vProcess5"/>
    <dgm:cxn modelId="{9BE6D131-3A7E-48F3-A8D8-09B68BA7D320}" type="presParOf" srcId="{D5291AB9-5B14-44BF-B068-1837080DD002}" destId="{ADB3B53B-6ABF-4286-8978-19D472F64DD3}" srcOrd="3" destOrd="0" presId="urn:microsoft.com/office/officeart/2005/8/layout/vProcess5"/>
    <dgm:cxn modelId="{EC02BF01-9B2E-481B-A952-689988EA3785}" type="presParOf" srcId="{D5291AB9-5B14-44BF-B068-1837080DD002}" destId="{0C5B1CB8-7925-4670-BF90-FD6F80810D36}" srcOrd="4" destOrd="0" presId="urn:microsoft.com/office/officeart/2005/8/layout/vProcess5"/>
    <dgm:cxn modelId="{F69D3063-DF8D-4BA7-9E65-B0F5FA762D37}" type="presParOf" srcId="{D5291AB9-5B14-44BF-B068-1837080DD002}" destId="{2E0DF2DE-60DA-4749-BA5F-7021EA09EE85}" srcOrd="5"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DD8B22-E51C-4FB7-8149-6DF91C56A2EF}" type="doc">
      <dgm:prSet loTypeId="urn:microsoft.com/office/officeart/2005/8/layout/vList6" loCatId="list" qsTypeId="urn:microsoft.com/office/officeart/2005/8/quickstyle/simple5" qsCatId="simple" csTypeId="urn:microsoft.com/office/officeart/2005/8/colors/accent1_3" csCatId="accent1" phldr="1"/>
      <dgm:spPr/>
      <dgm:t>
        <a:bodyPr/>
        <a:lstStyle/>
        <a:p>
          <a:endParaRPr lang="es-PE"/>
        </a:p>
      </dgm:t>
    </dgm:pt>
    <dgm:pt modelId="{9D9C98A8-3BBB-432F-BC21-501AE41541B8}">
      <dgm:prSet/>
      <dgm:spPr/>
      <dgm:t>
        <a:bodyPr/>
        <a:lstStyle/>
        <a:p>
          <a:pPr rtl="0"/>
          <a:r>
            <a:rPr lang="es-PE" u="none" noProof="0" dirty="0" smtClean="0">
              <a:effectLst>
                <a:outerShdw blurRad="38100" dist="38100" dir="2700000" algn="tl">
                  <a:srgbClr val="000000">
                    <a:alpha val="43137"/>
                  </a:srgbClr>
                </a:outerShdw>
              </a:effectLst>
            </a:rPr>
            <a:t>Objetivo:</a:t>
          </a:r>
          <a:endParaRPr lang="es-PE" u="none" noProof="0" dirty="0">
            <a:effectLst>
              <a:outerShdw blurRad="38100" dist="38100" dir="2700000" algn="tl">
                <a:srgbClr val="000000">
                  <a:alpha val="43137"/>
                </a:srgbClr>
              </a:outerShdw>
            </a:effectLst>
          </a:endParaRPr>
        </a:p>
      </dgm:t>
    </dgm:pt>
    <dgm:pt modelId="{506F32EB-11B6-4DD1-A1C8-FA430E83DABF}" type="parTrans" cxnId="{5F2A3ADE-0200-4A76-8942-1B964E7990E2}">
      <dgm:prSet/>
      <dgm:spPr/>
      <dgm:t>
        <a:bodyPr/>
        <a:lstStyle/>
        <a:p>
          <a:endParaRPr lang="es-PE"/>
        </a:p>
      </dgm:t>
    </dgm:pt>
    <dgm:pt modelId="{55C044F3-D7C5-452C-A0C1-B5E9E4B37363}" type="sibTrans" cxnId="{5F2A3ADE-0200-4A76-8942-1B964E7990E2}">
      <dgm:prSet/>
      <dgm:spPr/>
      <dgm:t>
        <a:bodyPr/>
        <a:lstStyle/>
        <a:p>
          <a:endParaRPr lang="es-PE"/>
        </a:p>
      </dgm:t>
    </dgm:pt>
    <dgm:pt modelId="{ED3B4865-18B0-4169-8365-E0B14573EF83}">
      <dgm:prSet custT="1"/>
      <dgm:spPr/>
      <dgm:t>
        <a:bodyPr/>
        <a:lstStyle/>
        <a:p>
          <a:pPr algn="just" rtl="0"/>
          <a:r>
            <a:rPr lang="es-ES" sz="2400" b="0" dirty="0" smtClean="0">
              <a:solidFill>
                <a:schemeClr val="tx1">
                  <a:lumMod val="85000"/>
                  <a:lumOff val="15000"/>
                </a:schemeClr>
              </a:solidFill>
              <a:latin typeface="Arial" pitchFamily="34" charset="0"/>
              <a:cs typeface="Arial" pitchFamily="34" charset="0"/>
            </a:rPr>
            <a:t>Establecer y operar un sistema regional de seguridad operacional en Latino América con el apoyo técnico, logístico y administrativo requerido.</a:t>
          </a:r>
          <a:endParaRPr lang="en-US" sz="2400" b="0" dirty="0">
            <a:solidFill>
              <a:schemeClr val="tx1">
                <a:lumMod val="85000"/>
                <a:lumOff val="15000"/>
              </a:schemeClr>
            </a:solidFill>
            <a:latin typeface="Arial" pitchFamily="34" charset="0"/>
            <a:cs typeface="Arial" pitchFamily="34" charset="0"/>
          </a:endParaRPr>
        </a:p>
      </dgm:t>
    </dgm:pt>
    <dgm:pt modelId="{FF67E57D-8C63-44F7-8C34-3CF32609FF72}" type="parTrans" cxnId="{FB8DA10F-3258-43A6-B715-02B3C4D3A7E8}">
      <dgm:prSet/>
      <dgm:spPr/>
      <dgm:t>
        <a:bodyPr/>
        <a:lstStyle/>
        <a:p>
          <a:endParaRPr lang="es-MX"/>
        </a:p>
      </dgm:t>
    </dgm:pt>
    <dgm:pt modelId="{7045D457-EEA1-4F40-B7E8-590FC2E507C3}" type="sibTrans" cxnId="{FB8DA10F-3258-43A6-B715-02B3C4D3A7E8}">
      <dgm:prSet/>
      <dgm:spPr/>
      <dgm:t>
        <a:bodyPr/>
        <a:lstStyle/>
        <a:p>
          <a:endParaRPr lang="es-MX"/>
        </a:p>
      </dgm:t>
    </dgm:pt>
    <dgm:pt modelId="{8BB59DEA-1905-4BAB-AAAF-0EE5B0053102}">
      <dgm:prSet custT="1"/>
      <dgm:spPr/>
      <dgm:t>
        <a:bodyPr/>
        <a:lstStyle/>
        <a:p>
          <a:pPr algn="just" rtl="0"/>
          <a:endParaRPr lang="en-US" sz="2400" b="0" dirty="0">
            <a:solidFill>
              <a:schemeClr val="tx1">
                <a:lumMod val="85000"/>
                <a:lumOff val="15000"/>
              </a:schemeClr>
            </a:solidFill>
            <a:latin typeface="Arial" pitchFamily="34" charset="0"/>
            <a:cs typeface="Arial" pitchFamily="34" charset="0"/>
          </a:endParaRPr>
        </a:p>
      </dgm:t>
    </dgm:pt>
    <dgm:pt modelId="{2565A734-4A15-4FE7-818D-89470E1B811E}" type="parTrans" cxnId="{21A7D15E-B115-4002-9F8B-289D7B7713C4}">
      <dgm:prSet/>
      <dgm:spPr/>
      <dgm:t>
        <a:bodyPr/>
        <a:lstStyle/>
        <a:p>
          <a:endParaRPr lang="es-MX"/>
        </a:p>
      </dgm:t>
    </dgm:pt>
    <dgm:pt modelId="{68D29620-C483-485B-A3B9-2FC11E572EE3}" type="sibTrans" cxnId="{21A7D15E-B115-4002-9F8B-289D7B7713C4}">
      <dgm:prSet/>
      <dgm:spPr/>
      <dgm:t>
        <a:bodyPr/>
        <a:lstStyle/>
        <a:p>
          <a:endParaRPr lang="es-MX"/>
        </a:p>
      </dgm:t>
    </dgm:pt>
    <dgm:pt modelId="{FF88473A-1BA0-4EA5-A754-F9E75DEB231C}" type="pres">
      <dgm:prSet presAssocID="{53DD8B22-E51C-4FB7-8149-6DF91C56A2EF}" presName="Name0" presStyleCnt="0">
        <dgm:presLayoutVars>
          <dgm:dir/>
          <dgm:animLvl val="lvl"/>
          <dgm:resizeHandles/>
        </dgm:presLayoutVars>
      </dgm:prSet>
      <dgm:spPr/>
      <dgm:t>
        <a:bodyPr/>
        <a:lstStyle/>
        <a:p>
          <a:endParaRPr lang="es-PE"/>
        </a:p>
      </dgm:t>
    </dgm:pt>
    <dgm:pt modelId="{5531F831-28EE-4E26-AC91-21CA6D889194}" type="pres">
      <dgm:prSet presAssocID="{9D9C98A8-3BBB-432F-BC21-501AE41541B8}" presName="linNode" presStyleCnt="0"/>
      <dgm:spPr/>
      <dgm:t>
        <a:bodyPr/>
        <a:lstStyle/>
        <a:p>
          <a:endParaRPr lang="en-US"/>
        </a:p>
      </dgm:t>
    </dgm:pt>
    <dgm:pt modelId="{CE0DAB6E-FF25-4873-A4FD-D9B894C8D26F}" type="pres">
      <dgm:prSet presAssocID="{9D9C98A8-3BBB-432F-BC21-501AE41541B8}" presName="parentShp" presStyleLbl="node1" presStyleIdx="0" presStyleCnt="1" custScaleX="79612">
        <dgm:presLayoutVars>
          <dgm:bulletEnabled val="1"/>
        </dgm:presLayoutVars>
      </dgm:prSet>
      <dgm:spPr/>
      <dgm:t>
        <a:bodyPr/>
        <a:lstStyle/>
        <a:p>
          <a:endParaRPr lang="es-PE"/>
        </a:p>
      </dgm:t>
    </dgm:pt>
    <dgm:pt modelId="{A28B909B-C6CD-4B1C-8AB9-E03A240229F1}" type="pres">
      <dgm:prSet presAssocID="{9D9C98A8-3BBB-432F-BC21-501AE41541B8}" presName="childShp" presStyleLbl="bgAccFollowNode1" presStyleIdx="0" presStyleCnt="1" custScaleX="111395" custLinFactNeighborX="1648" custLinFactNeighborY="-26">
        <dgm:presLayoutVars>
          <dgm:bulletEnabled val="1"/>
        </dgm:presLayoutVars>
      </dgm:prSet>
      <dgm:spPr/>
      <dgm:t>
        <a:bodyPr/>
        <a:lstStyle/>
        <a:p>
          <a:endParaRPr lang="es-PE"/>
        </a:p>
      </dgm:t>
    </dgm:pt>
  </dgm:ptLst>
  <dgm:cxnLst>
    <dgm:cxn modelId="{5F2A3ADE-0200-4A76-8942-1B964E7990E2}" srcId="{53DD8B22-E51C-4FB7-8149-6DF91C56A2EF}" destId="{9D9C98A8-3BBB-432F-BC21-501AE41541B8}" srcOrd="0" destOrd="0" parTransId="{506F32EB-11B6-4DD1-A1C8-FA430E83DABF}" sibTransId="{55C044F3-D7C5-452C-A0C1-B5E9E4B37363}"/>
    <dgm:cxn modelId="{C94171BB-9C33-4558-BD77-7D7AE4F3D3C4}" type="presOf" srcId="{ED3B4865-18B0-4169-8365-E0B14573EF83}" destId="{A28B909B-C6CD-4B1C-8AB9-E03A240229F1}" srcOrd="0" destOrd="1" presId="urn:microsoft.com/office/officeart/2005/8/layout/vList6"/>
    <dgm:cxn modelId="{B5457B12-9191-4237-9D6B-EAC7B3B7F806}" type="presOf" srcId="{8BB59DEA-1905-4BAB-AAAF-0EE5B0053102}" destId="{A28B909B-C6CD-4B1C-8AB9-E03A240229F1}" srcOrd="0" destOrd="0" presId="urn:microsoft.com/office/officeart/2005/8/layout/vList6"/>
    <dgm:cxn modelId="{B45C4BEC-96A9-4879-8AA2-F94F05C5895E}" type="presOf" srcId="{9D9C98A8-3BBB-432F-BC21-501AE41541B8}" destId="{CE0DAB6E-FF25-4873-A4FD-D9B894C8D26F}" srcOrd="0" destOrd="0" presId="urn:microsoft.com/office/officeart/2005/8/layout/vList6"/>
    <dgm:cxn modelId="{21A7D15E-B115-4002-9F8B-289D7B7713C4}" srcId="{9D9C98A8-3BBB-432F-BC21-501AE41541B8}" destId="{8BB59DEA-1905-4BAB-AAAF-0EE5B0053102}" srcOrd="0" destOrd="0" parTransId="{2565A734-4A15-4FE7-818D-89470E1B811E}" sibTransId="{68D29620-C483-485B-A3B9-2FC11E572EE3}"/>
    <dgm:cxn modelId="{FB8DA10F-3258-43A6-B715-02B3C4D3A7E8}" srcId="{9D9C98A8-3BBB-432F-BC21-501AE41541B8}" destId="{ED3B4865-18B0-4169-8365-E0B14573EF83}" srcOrd="1" destOrd="0" parTransId="{FF67E57D-8C63-44F7-8C34-3CF32609FF72}" sibTransId="{7045D457-EEA1-4F40-B7E8-590FC2E507C3}"/>
    <dgm:cxn modelId="{B5725C94-146E-48BD-96AD-4DC0E952F810}" type="presOf" srcId="{53DD8B22-E51C-4FB7-8149-6DF91C56A2EF}" destId="{FF88473A-1BA0-4EA5-A754-F9E75DEB231C}" srcOrd="0" destOrd="0" presId="urn:microsoft.com/office/officeart/2005/8/layout/vList6"/>
    <dgm:cxn modelId="{16F8D8C5-A838-4D08-A64A-2CE717DA99BC}" type="presParOf" srcId="{FF88473A-1BA0-4EA5-A754-F9E75DEB231C}" destId="{5531F831-28EE-4E26-AC91-21CA6D889194}" srcOrd="0" destOrd="0" presId="urn:microsoft.com/office/officeart/2005/8/layout/vList6"/>
    <dgm:cxn modelId="{97CD612D-6C02-4DB4-AA43-292524ABA59E}" type="presParOf" srcId="{5531F831-28EE-4E26-AC91-21CA6D889194}" destId="{CE0DAB6E-FF25-4873-A4FD-D9B894C8D26F}" srcOrd="0" destOrd="0" presId="urn:microsoft.com/office/officeart/2005/8/layout/vList6"/>
    <dgm:cxn modelId="{3BBA352D-CFC6-46E4-80BA-92406BFBC006}" type="presParOf" srcId="{5531F831-28EE-4E26-AC91-21CA6D889194}" destId="{A28B909B-C6CD-4B1C-8AB9-E03A240229F1}"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8FD9BD-B4DF-4751-8589-848914117137}" type="doc">
      <dgm:prSet loTypeId="urn:microsoft.com/office/officeart/2005/8/layout/hProcess9" loCatId="process" qsTypeId="urn:microsoft.com/office/officeart/2005/8/quickstyle/3d1" qsCatId="3D" csTypeId="urn:microsoft.com/office/officeart/2005/8/colors/accent1_4" csCatId="accent1" phldr="1"/>
      <dgm:spPr/>
    </dgm:pt>
    <dgm:pt modelId="{CBB15650-63B2-4DB0-80B2-724AF06D6D22}">
      <dgm:prSet phldrT="[Text]"/>
      <dgm:spPr/>
      <dgm:t>
        <a:bodyPr/>
        <a:lstStyle/>
        <a:p>
          <a:pPr algn="ctr"/>
          <a:r>
            <a:rPr lang="es-PE" dirty="0" smtClean="0"/>
            <a:t>Depositado por los Estados miembros en la CLAC</a:t>
          </a:r>
          <a:endParaRPr lang="es-PE" dirty="0"/>
        </a:p>
      </dgm:t>
    </dgm:pt>
    <dgm:pt modelId="{F08228D5-F70D-4752-8AF8-E7D0633724E6}" type="parTrans" cxnId="{7C499410-CE57-4DDC-A179-2CE9C5C75555}">
      <dgm:prSet/>
      <dgm:spPr/>
      <dgm:t>
        <a:bodyPr/>
        <a:lstStyle/>
        <a:p>
          <a:endParaRPr lang="es-PE"/>
        </a:p>
      </dgm:t>
    </dgm:pt>
    <dgm:pt modelId="{7AA1476A-8622-40F1-9B9E-D4EB46D68BD4}" type="sibTrans" cxnId="{7C499410-CE57-4DDC-A179-2CE9C5C75555}">
      <dgm:prSet/>
      <dgm:spPr/>
      <dgm:t>
        <a:bodyPr/>
        <a:lstStyle/>
        <a:p>
          <a:endParaRPr lang="es-PE"/>
        </a:p>
      </dgm:t>
    </dgm:pt>
    <dgm:pt modelId="{55AAFF9F-08F6-480F-B5F0-394EF5792C3D}">
      <dgm:prSet phldrT="[Text]"/>
      <dgm:spPr/>
      <dgm:t>
        <a:bodyPr/>
        <a:lstStyle/>
        <a:p>
          <a:pPr algn="l"/>
          <a:r>
            <a:rPr lang="es-PE" u="sng" dirty="0" smtClean="0"/>
            <a:t>Artículo primero</a:t>
          </a:r>
          <a:endParaRPr lang="es-PE" u="sng" dirty="0"/>
        </a:p>
      </dgm:t>
    </dgm:pt>
    <dgm:pt modelId="{D39EC9E2-B4B3-45ED-ABE6-BC0125555AA3}" type="parTrans" cxnId="{C1478FA4-1F7E-4BE6-860B-B6D043D98069}">
      <dgm:prSet/>
      <dgm:spPr/>
      <dgm:t>
        <a:bodyPr/>
        <a:lstStyle/>
        <a:p>
          <a:endParaRPr lang="es-PE"/>
        </a:p>
      </dgm:t>
    </dgm:pt>
    <dgm:pt modelId="{26CAE497-BCC6-44D8-8334-FB792EA07B9A}" type="sibTrans" cxnId="{C1478FA4-1F7E-4BE6-860B-B6D043D98069}">
      <dgm:prSet/>
      <dgm:spPr/>
      <dgm:t>
        <a:bodyPr/>
        <a:lstStyle/>
        <a:p>
          <a:endParaRPr lang="es-PE"/>
        </a:p>
      </dgm:t>
    </dgm:pt>
    <dgm:pt modelId="{3A0B3AE0-DC43-43FD-B9DA-64ECE4C8E504}">
      <dgm:prSet phldrT="[Text]" custT="1"/>
      <dgm:spPr/>
      <dgm:t>
        <a:bodyPr/>
        <a:lstStyle/>
        <a:p>
          <a:r>
            <a:rPr lang="es-PE" sz="1800" u="sng" dirty="0" smtClean="0">
              <a:solidFill>
                <a:schemeClr val="bg1"/>
              </a:solidFill>
            </a:rPr>
            <a:t>Artículo tercero</a:t>
          </a:r>
          <a:endParaRPr lang="es-PE" sz="1800" u="sng" dirty="0">
            <a:solidFill>
              <a:schemeClr val="bg1"/>
            </a:solidFill>
          </a:endParaRPr>
        </a:p>
      </dgm:t>
    </dgm:pt>
    <dgm:pt modelId="{339A78E2-414B-47C5-852D-DE2BEB602690}" type="parTrans" cxnId="{11BFFFC4-9827-4F15-B4C0-684657A9A3C1}">
      <dgm:prSet/>
      <dgm:spPr/>
      <dgm:t>
        <a:bodyPr/>
        <a:lstStyle/>
        <a:p>
          <a:endParaRPr lang="es-PE"/>
        </a:p>
      </dgm:t>
    </dgm:pt>
    <dgm:pt modelId="{1952A3D5-3943-48E3-99F0-E32B547B93FE}" type="sibTrans" cxnId="{11BFFFC4-9827-4F15-B4C0-684657A9A3C1}">
      <dgm:prSet/>
      <dgm:spPr/>
      <dgm:t>
        <a:bodyPr/>
        <a:lstStyle/>
        <a:p>
          <a:endParaRPr lang="es-PE"/>
        </a:p>
      </dgm:t>
    </dgm:pt>
    <dgm:pt modelId="{656B7E26-1915-46B5-9503-F0A386720F91}">
      <dgm:prSet phldrT="[Text]" custT="1"/>
      <dgm:spPr/>
      <dgm:t>
        <a:bodyPr/>
        <a:lstStyle/>
        <a:p>
          <a:r>
            <a:rPr lang="es-PE" sz="1600" b="1" dirty="0" smtClean="0">
              <a:solidFill>
                <a:srgbClr val="FFFF00"/>
              </a:solidFill>
            </a:rPr>
            <a:t>Los Estados se comprometen a armonizar sus reglamentos y procedimientos en materia de seguridad operacional</a:t>
          </a:r>
          <a:endParaRPr lang="es-PE" sz="1600" b="1" dirty="0">
            <a:solidFill>
              <a:schemeClr val="bg1"/>
            </a:solidFill>
          </a:endParaRPr>
        </a:p>
      </dgm:t>
    </dgm:pt>
    <dgm:pt modelId="{2D387F9A-4DA9-4C79-9C25-EA2366C05368}" type="parTrans" cxnId="{4D3B5A95-AFAB-4278-BB2F-8AF4A0C89424}">
      <dgm:prSet/>
      <dgm:spPr/>
      <dgm:t>
        <a:bodyPr/>
        <a:lstStyle/>
        <a:p>
          <a:endParaRPr lang="es-PE"/>
        </a:p>
      </dgm:t>
    </dgm:pt>
    <dgm:pt modelId="{68E323B0-9180-49F6-B2B9-813B0C6DDBD6}" type="sibTrans" cxnId="{4D3B5A95-AFAB-4278-BB2F-8AF4A0C89424}">
      <dgm:prSet/>
      <dgm:spPr/>
      <dgm:t>
        <a:bodyPr/>
        <a:lstStyle/>
        <a:p>
          <a:endParaRPr lang="es-PE"/>
        </a:p>
      </dgm:t>
    </dgm:pt>
    <dgm:pt modelId="{F5AE4515-A77B-4884-ABC5-374C2B11BACE}">
      <dgm:prSet phldrT="[Text]"/>
      <dgm:spPr/>
      <dgm:t>
        <a:bodyPr/>
        <a:lstStyle/>
        <a:p>
          <a:r>
            <a:rPr lang="es-PE" sz="1700" b="1" u="sng" dirty="0" smtClean="0">
              <a:solidFill>
                <a:schemeClr val="bg1"/>
              </a:solidFill>
            </a:rPr>
            <a:t>Artículo segundo</a:t>
          </a:r>
          <a:endParaRPr lang="es-PE" sz="1700" b="1" u="sng" dirty="0">
            <a:solidFill>
              <a:schemeClr val="bg1"/>
            </a:solidFill>
          </a:endParaRPr>
        </a:p>
      </dgm:t>
    </dgm:pt>
    <dgm:pt modelId="{7F424C5F-AB3A-4217-914C-5B4E954A1070}" type="parTrans" cxnId="{9EFA6E06-8760-4330-A8EA-EABD0C263903}">
      <dgm:prSet/>
      <dgm:spPr/>
      <dgm:t>
        <a:bodyPr/>
        <a:lstStyle/>
        <a:p>
          <a:endParaRPr lang="es-PE"/>
        </a:p>
      </dgm:t>
    </dgm:pt>
    <dgm:pt modelId="{61A63677-B837-42A3-87FD-A65D40D2532B}" type="sibTrans" cxnId="{9EFA6E06-8760-4330-A8EA-EABD0C263903}">
      <dgm:prSet/>
      <dgm:spPr/>
      <dgm:t>
        <a:bodyPr/>
        <a:lstStyle/>
        <a:p>
          <a:endParaRPr lang="es-PE"/>
        </a:p>
      </dgm:t>
    </dgm:pt>
    <dgm:pt modelId="{69DA19B9-1C72-4DC7-90B5-F9F1F5191B86}">
      <dgm:prSet phldrT="[Text]" custT="1"/>
      <dgm:spPr/>
      <dgm:t>
        <a:bodyPr/>
        <a:lstStyle/>
        <a:p>
          <a:r>
            <a:rPr lang="es-PE" sz="1600" b="1" dirty="0" smtClean="0">
              <a:solidFill>
                <a:schemeClr val="tx1"/>
              </a:solidFill>
            </a:rPr>
            <a:t>Armonización de normas y procedimientos</a:t>
          </a:r>
          <a:endParaRPr lang="es-PE" sz="1600" b="1" dirty="0">
            <a:solidFill>
              <a:schemeClr val="tx1"/>
            </a:solidFill>
          </a:endParaRPr>
        </a:p>
      </dgm:t>
    </dgm:pt>
    <dgm:pt modelId="{3B7AF3D8-82D3-4149-AEDE-49B55364A1C8}" type="parTrans" cxnId="{A8CD89EE-5E0A-438C-8826-F8B49036BE83}">
      <dgm:prSet/>
      <dgm:spPr/>
      <dgm:t>
        <a:bodyPr/>
        <a:lstStyle/>
        <a:p>
          <a:endParaRPr lang="es-PE"/>
        </a:p>
      </dgm:t>
    </dgm:pt>
    <dgm:pt modelId="{8EA00FAE-1932-4C62-AEE9-BEABD510F911}" type="sibTrans" cxnId="{A8CD89EE-5E0A-438C-8826-F8B49036BE83}">
      <dgm:prSet/>
      <dgm:spPr/>
      <dgm:t>
        <a:bodyPr/>
        <a:lstStyle/>
        <a:p>
          <a:endParaRPr lang="es-PE"/>
        </a:p>
      </dgm:t>
    </dgm:pt>
    <dgm:pt modelId="{3E2587FB-761D-4AE6-8F31-78AE569EF9DB}">
      <dgm:prSet phldrT="[Text]" custT="1"/>
      <dgm:spPr/>
      <dgm:t>
        <a:bodyPr/>
        <a:lstStyle/>
        <a:p>
          <a:r>
            <a:rPr lang="es-PE" sz="1800" b="1" dirty="0" smtClean="0">
              <a:solidFill>
                <a:schemeClr val="accent1">
                  <a:lumMod val="50000"/>
                </a:schemeClr>
              </a:solidFill>
            </a:rPr>
            <a:t>Apoyo al Sistema con expertos que sean solicitados</a:t>
          </a:r>
          <a:endParaRPr lang="es-PE" sz="1800" b="1" dirty="0">
            <a:solidFill>
              <a:schemeClr val="accent1">
                <a:lumMod val="50000"/>
              </a:schemeClr>
            </a:solidFill>
          </a:endParaRPr>
        </a:p>
      </dgm:t>
    </dgm:pt>
    <dgm:pt modelId="{F8FDE789-5839-41E1-8D57-9FE10D02EA84}" type="parTrans" cxnId="{0893E851-D385-45D7-BDF8-62FEA26DDF5E}">
      <dgm:prSet/>
      <dgm:spPr/>
      <dgm:t>
        <a:bodyPr/>
        <a:lstStyle/>
        <a:p>
          <a:endParaRPr lang="es-PE"/>
        </a:p>
      </dgm:t>
    </dgm:pt>
    <dgm:pt modelId="{AD3F3D76-630F-49F8-A6FB-81C4AD7B58FD}" type="sibTrans" cxnId="{0893E851-D385-45D7-BDF8-62FEA26DDF5E}">
      <dgm:prSet/>
      <dgm:spPr/>
      <dgm:t>
        <a:bodyPr/>
        <a:lstStyle/>
        <a:p>
          <a:endParaRPr lang="es-PE"/>
        </a:p>
      </dgm:t>
    </dgm:pt>
    <dgm:pt modelId="{431C7BF3-C0DB-4664-B78B-B59CCB9C6B54}">
      <dgm:prSet phldrT="[Text]"/>
      <dgm:spPr/>
      <dgm:t>
        <a:bodyPr/>
        <a:lstStyle/>
        <a:p>
          <a:pPr algn="l"/>
          <a:r>
            <a:rPr lang="es-PE" dirty="0" smtClean="0"/>
            <a:t>Aprueba el MOU CLAC-OACI obligándose el Estado a cumplir sus disposiciones</a:t>
          </a:r>
          <a:endParaRPr lang="es-PE" dirty="0"/>
        </a:p>
      </dgm:t>
    </dgm:pt>
    <dgm:pt modelId="{098A4E21-D3C0-4962-ADEC-A20B1F381285}" type="parTrans" cxnId="{B0B65BB5-CD0B-4350-8964-FC93C1472260}">
      <dgm:prSet/>
      <dgm:spPr/>
      <dgm:t>
        <a:bodyPr/>
        <a:lstStyle/>
        <a:p>
          <a:endParaRPr lang="es-MX"/>
        </a:p>
      </dgm:t>
    </dgm:pt>
    <dgm:pt modelId="{F64343FF-3CF6-4F15-9C28-2F5D959239D0}" type="sibTrans" cxnId="{B0B65BB5-CD0B-4350-8964-FC93C1472260}">
      <dgm:prSet/>
      <dgm:spPr/>
      <dgm:t>
        <a:bodyPr/>
        <a:lstStyle/>
        <a:p>
          <a:endParaRPr lang="es-MX"/>
        </a:p>
      </dgm:t>
    </dgm:pt>
    <dgm:pt modelId="{6D671910-5FB9-4FAF-8A92-775DC89B18E6}" type="pres">
      <dgm:prSet presAssocID="{8F8FD9BD-B4DF-4751-8589-848914117137}" presName="CompostProcess" presStyleCnt="0">
        <dgm:presLayoutVars>
          <dgm:dir/>
          <dgm:resizeHandles val="exact"/>
        </dgm:presLayoutVars>
      </dgm:prSet>
      <dgm:spPr/>
    </dgm:pt>
    <dgm:pt modelId="{E2213489-CA74-44D3-9619-547D65658F58}" type="pres">
      <dgm:prSet presAssocID="{8F8FD9BD-B4DF-4751-8589-848914117137}" presName="arrow" presStyleLbl="bgShp" presStyleIdx="0" presStyleCnt="1"/>
      <dgm:spPr/>
    </dgm:pt>
    <dgm:pt modelId="{CB33E7D1-37B4-4751-A177-B6EFE6EA88D0}" type="pres">
      <dgm:prSet presAssocID="{8F8FD9BD-B4DF-4751-8589-848914117137}" presName="linearProcess" presStyleCnt="0"/>
      <dgm:spPr/>
    </dgm:pt>
    <dgm:pt modelId="{95BF3E71-FAB6-4A95-B0EC-39FE10656F12}" type="pres">
      <dgm:prSet presAssocID="{CBB15650-63B2-4DB0-80B2-724AF06D6D22}" presName="textNode" presStyleLbl="node1" presStyleIdx="0" presStyleCnt="3" custScaleY="106164">
        <dgm:presLayoutVars>
          <dgm:bulletEnabled val="1"/>
        </dgm:presLayoutVars>
      </dgm:prSet>
      <dgm:spPr/>
      <dgm:t>
        <a:bodyPr/>
        <a:lstStyle/>
        <a:p>
          <a:endParaRPr lang="es-PE"/>
        </a:p>
      </dgm:t>
    </dgm:pt>
    <dgm:pt modelId="{378727F3-2E7F-47EB-BE27-CAADE540F179}" type="pres">
      <dgm:prSet presAssocID="{7AA1476A-8622-40F1-9B9E-D4EB46D68BD4}" presName="sibTrans" presStyleCnt="0"/>
      <dgm:spPr/>
    </dgm:pt>
    <dgm:pt modelId="{C98EAFE6-C556-47B5-99A5-2237CB23D688}" type="pres">
      <dgm:prSet presAssocID="{F5AE4515-A77B-4884-ABC5-374C2B11BACE}" presName="textNode" presStyleLbl="node1" presStyleIdx="1" presStyleCnt="3" custScaleY="106164">
        <dgm:presLayoutVars>
          <dgm:bulletEnabled val="1"/>
        </dgm:presLayoutVars>
      </dgm:prSet>
      <dgm:spPr/>
      <dgm:t>
        <a:bodyPr/>
        <a:lstStyle/>
        <a:p>
          <a:endParaRPr lang="es-PE"/>
        </a:p>
      </dgm:t>
    </dgm:pt>
    <dgm:pt modelId="{4220311E-66F5-4E9C-BE0D-0144E18867BB}" type="pres">
      <dgm:prSet presAssocID="{61A63677-B837-42A3-87FD-A65D40D2532B}" presName="sibTrans" presStyleCnt="0"/>
      <dgm:spPr/>
    </dgm:pt>
    <dgm:pt modelId="{01EBA190-A643-4CC4-B2DE-E2B2175B220C}" type="pres">
      <dgm:prSet presAssocID="{3A0B3AE0-DC43-43FD-B9DA-64ECE4C8E504}" presName="textNode" presStyleLbl="node1" presStyleIdx="2" presStyleCnt="3" custScaleY="106164">
        <dgm:presLayoutVars>
          <dgm:bulletEnabled val="1"/>
        </dgm:presLayoutVars>
      </dgm:prSet>
      <dgm:spPr/>
      <dgm:t>
        <a:bodyPr/>
        <a:lstStyle/>
        <a:p>
          <a:endParaRPr lang="es-PE"/>
        </a:p>
      </dgm:t>
    </dgm:pt>
  </dgm:ptLst>
  <dgm:cxnLst>
    <dgm:cxn modelId="{134919FA-A14C-45F7-AA17-B4788525F8EB}" type="presOf" srcId="{3E2587FB-761D-4AE6-8F31-78AE569EF9DB}" destId="{01EBA190-A643-4CC4-B2DE-E2B2175B220C}" srcOrd="0" destOrd="1" presId="urn:microsoft.com/office/officeart/2005/8/layout/hProcess9"/>
    <dgm:cxn modelId="{CE994889-9C05-49C9-9F2A-8D1BBCFAFC1E}" type="presOf" srcId="{3A0B3AE0-DC43-43FD-B9DA-64ECE4C8E504}" destId="{01EBA190-A643-4CC4-B2DE-E2B2175B220C}" srcOrd="0" destOrd="0" presId="urn:microsoft.com/office/officeart/2005/8/layout/hProcess9"/>
    <dgm:cxn modelId="{C1478FA4-1F7E-4BE6-860B-B6D043D98069}" srcId="{CBB15650-63B2-4DB0-80B2-724AF06D6D22}" destId="{55AAFF9F-08F6-480F-B5F0-394EF5792C3D}" srcOrd="0" destOrd="0" parTransId="{D39EC9E2-B4B3-45ED-ABE6-BC0125555AA3}" sibTransId="{26CAE497-BCC6-44D8-8334-FB792EA07B9A}"/>
    <dgm:cxn modelId="{856DC274-2564-43E6-8B13-BEDCBAB7661E}" type="presOf" srcId="{CBB15650-63B2-4DB0-80B2-724AF06D6D22}" destId="{95BF3E71-FAB6-4A95-B0EC-39FE10656F12}" srcOrd="0" destOrd="0" presId="urn:microsoft.com/office/officeart/2005/8/layout/hProcess9"/>
    <dgm:cxn modelId="{7C499410-CE57-4DDC-A179-2CE9C5C75555}" srcId="{8F8FD9BD-B4DF-4751-8589-848914117137}" destId="{CBB15650-63B2-4DB0-80B2-724AF06D6D22}" srcOrd="0" destOrd="0" parTransId="{F08228D5-F70D-4752-8AF8-E7D0633724E6}" sibTransId="{7AA1476A-8622-40F1-9B9E-D4EB46D68BD4}"/>
    <dgm:cxn modelId="{6A07E26E-4982-454E-92BA-30F1B3D0B017}" type="presOf" srcId="{656B7E26-1915-46B5-9503-F0A386720F91}" destId="{C98EAFE6-C556-47B5-99A5-2237CB23D688}" srcOrd="0" destOrd="2" presId="urn:microsoft.com/office/officeart/2005/8/layout/hProcess9"/>
    <dgm:cxn modelId="{11BFFFC4-9827-4F15-B4C0-684657A9A3C1}" srcId="{8F8FD9BD-B4DF-4751-8589-848914117137}" destId="{3A0B3AE0-DC43-43FD-B9DA-64ECE4C8E504}" srcOrd="2" destOrd="0" parTransId="{339A78E2-414B-47C5-852D-DE2BEB602690}" sibTransId="{1952A3D5-3943-48E3-99F0-E32B547B93FE}"/>
    <dgm:cxn modelId="{280453EA-58EE-48B8-A388-2AA030D84601}" type="presOf" srcId="{69DA19B9-1C72-4DC7-90B5-F9F1F5191B86}" destId="{C98EAFE6-C556-47B5-99A5-2237CB23D688}" srcOrd="0" destOrd="1" presId="urn:microsoft.com/office/officeart/2005/8/layout/hProcess9"/>
    <dgm:cxn modelId="{B0B65BB5-CD0B-4350-8964-FC93C1472260}" srcId="{CBB15650-63B2-4DB0-80B2-724AF06D6D22}" destId="{431C7BF3-C0DB-4664-B78B-B59CCB9C6B54}" srcOrd="1" destOrd="0" parTransId="{098A4E21-D3C0-4962-ADEC-A20B1F381285}" sibTransId="{F64343FF-3CF6-4F15-9C28-2F5D959239D0}"/>
    <dgm:cxn modelId="{A8CD89EE-5E0A-438C-8826-F8B49036BE83}" srcId="{F5AE4515-A77B-4884-ABC5-374C2B11BACE}" destId="{69DA19B9-1C72-4DC7-90B5-F9F1F5191B86}" srcOrd="0" destOrd="0" parTransId="{3B7AF3D8-82D3-4149-AEDE-49B55364A1C8}" sibTransId="{8EA00FAE-1932-4C62-AEE9-BEABD510F911}"/>
    <dgm:cxn modelId="{0893E851-D385-45D7-BDF8-62FEA26DDF5E}" srcId="{3A0B3AE0-DC43-43FD-B9DA-64ECE4C8E504}" destId="{3E2587FB-761D-4AE6-8F31-78AE569EF9DB}" srcOrd="0" destOrd="0" parTransId="{F8FDE789-5839-41E1-8D57-9FE10D02EA84}" sibTransId="{AD3F3D76-630F-49F8-A6FB-81C4AD7B58FD}"/>
    <dgm:cxn modelId="{E92217CC-082F-4E51-A9FD-1C6D0C6757D0}" type="presOf" srcId="{8F8FD9BD-B4DF-4751-8589-848914117137}" destId="{6D671910-5FB9-4FAF-8A92-775DC89B18E6}" srcOrd="0" destOrd="0" presId="urn:microsoft.com/office/officeart/2005/8/layout/hProcess9"/>
    <dgm:cxn modelId="{4D3B5A95-AFAB-4278-BB2F-8AF4A0C89424}" srcId="{F5AE4515-A77B-4884-ABC5-374C2B11BACE}" destId="{656B7E26-1915-46B5-9503-F0A386720F91}" srcOrd="1" destOrd="0" parTransId="{2D387F9A-4DA9-4C79-9C25-EA2366C05368}" sibTransId="{68E323B0-9180-49F6-B2B9-813B0C6DDBD6}"/>
    <dgm:cxn modelId="{1DACD3B6-86D5-4A0D-BCB1-D7E1C33D2460}" type="presOf" srcId="{431C7BF3-C0DB-4664-B78B-B59CCB9C6B54}" destId="{95BF3E71-FAB6-4A95-B0EC-39FE10656F12}" srcOrd="0" destOrd="2" presId="urn:microsoft.com/office/officeart/2005/8/layout/hProcess9"/>
    <dgm:cxn modelId="{9C031D29-BA07-4BBF-B804-CF164BB40F80}" type="presOf" srcId="{F5AE4515-A77B-4884-ABC5-374C2B11BACE}" destId="{C98EAFE6-C556-47B5-99A5-2237CB23D688}" srcOrd="0" destOrd="0" presId="urn:microsoft.com/office/officeart/2005/8/layout/hProcess9"/>
    <dgm:cxn modelId="{9EFA6E06-8760-4330-A8EA-EABD0C263903}" srcId="{8F8FD9BD-B4DF-4751-8589-848914117137}" destId="{F5AE4515-A77B-4884-ABC5-374C2B11BACE}" srcOrd="1" destOrd="0" parTransId="{7F424C5F-AB3A-4217-914C-5B4E954A1070}" sibTransId="{61A63677-B837-42A3-87FD-A65D40D2532B}"/>
    <dgm:cxn modelId="{C74AD622-CC84-44F0-9259-A03D9BCCA22D}" type="presOf" srcId="{55AAFF9F-08F6-480F-B5F0-394EF5792C3D}" destId="{95BF3E71-FAB6-4A95-B0EC-39FE10656F12}" srcOrd="0" destOrd="1" presId="urn:microsoft.com/office/officeart/2005/8/layout/hProcess9"/>
    <dgm:cxn modelId="{7CC2DE98-B0EF-41A6-BE63-22EB00779DCA}" type="presParOf" srcId="{6D671910-5FB9-4FAF-8A92-775DC89B18E6}" destId="{E2213489-CA74-44D3-9619-547D65658F58}" srcOrd="0" destOrd="0" presId="urn:microsoft.com/office/officeart/2005/8/layout/hProcess9"/>
    <dgm:cxn modelId="{ABF4C4AD-488A-4A34-B192-7EAAAFDBFBC6}" type="presParOf" srcId="{6D671910-5FB9-4FAF-8A92-775DC89B18E6}" destId="{CB33E7D1-37B4-4751-A177-B6EFE6EA88D0}" srcOrd="1" destOrd="0" presId="urn:microsoft.com/office/officeart/2005/8/layout/hProcess9"/>
    <dgm:cxn modelId="{917DC34C-DDBC-4B9D-BE25-758C694AC779}" type="presParOf" srcId="{CB33E7D1-37B4-4751-A177-B6EFE6EA88D0}" destId="{95BF3E71-FAB6-4A95-B0EC-39FE10656F12}" srcOrd="0" destOrd="0" presId="urn:microsoft.com/office/officeart/2005/8/layout/hProcess9"/>
    <dgm:cxn modelId="{6BEB163B-83E8-40A4-87F1-1FD132DEE33F}" type="presParOf" srcId="{CB33E7D1-37B4-4751-A177-B6EFE6EA88D0}" destId="{378727F3-2E7F-47EB-BE27-CAADE540F179}" srcOrd="1" destOrd="0" presId="urn:microsoft.com/office/officeart/2005/8/layout/hProcess9"/>
    <dgm:cxn modelId="{7B83F4F2-AFAB-43AC-891A-28434D355B31}" type="presParOf" srcId="{CB33E7D1-37B4-4751-A177-B6EFE6EA88D0}" destId="{C98EAFE6-C556-47B5-99A5-2237CB23D688}" srcOrd="2" destOrd="0" presId="urn:microsoft.com/office/officeart/2005/8/layout/hProcess9"/>
    <dgm:cxn modelId="{BED5EDBE-8A67-47E9-831B-5FA4D7086AD6}" type="presParOf" srcId="{CB33E7D1-37B4-4751-A177-B6EFE6EA88D0}" destId="{4220311E-66F5-4E9C-BE0D-0144E18867BB}" srcOrd="3" destOrd="0" presId="urn:microsoft.com/office/officeart/2005/8/layout/hProcess9"/>
    <dgm:cxn modelId="{50940199-B152-4369-9A5A-57074C1F5369}" type="presParOf" srcId="{CB33E7D1-37B4-4751-A177-B6EFE6EA88D0}" destId="{01EBA190-A643-4CC4-B2DE-E2B2175B220C}" srcOrd="4" destOrd="0" presId="urn:microsoft.com/office/officeart/2005/8/layout/hProcess9"/>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1116B3-F786-4BE3-AAD0-DCFE0139AAF0}" type="doc">
      <dgm:prSet loTypeId="urn:microsoft.com/office/officeart/2005/8/layout/radial3" loCatId="cycle" qsTypeId="urn:microsoft.com/office/officeart/2005/8/quickstyle/simple5" qsCatId="simple" csTypeId="urn:microsoft.com/office/officeart/2005/8/colors/accent1_1" csCatId="accent1" phldr="1"/>
      <dgm:spPr/>
      <dgm:t>
        <a:bodyPr/>
        <a:lstStyle/>
        <a:p>
          <a:endParaRPr lang="es-PE"/>
        </a:p>
      </dgm:t>
    </dgm:pt>
    <dgm:pt modelId="{E653D574-AABB-4EAA-AD9A-F9ACEAA661F8}">
      <dgm:prSet custT="1"/>
      <dgm:spPr>
        <a:noFill/>
      </dgm:spPr>
      <dgm:t>
        <a:bodyPr/>
        <a:lstStyle/>
        <a:p>
          <a:pPr rtl="0"/>
          <a:r>
            <a:rPr lang="en-US" sz="2800" noProof="0" dirty="0" smtClean="0">
              <a:latin typeface="Arial" pitchFamily="34" charset="0"/>
              <a:cs typeface="Arial" pitchFamily="34" charset="0"/>
            </a:rPr>
            <a:t>11 Estados</a:t>
          </a:r>
        </a:p>
        <a:p>
          <a:pPr rtl="0"/>
          <a:r>
            <a:rPr lang="en-US" sz="2800" noProof="0" dirty="0" smtClean="0">
              <a:latin typeface="Arial" pitchFamily="34" charset="0"/>
              <a:cs typeface="Arial" pitchFamily="34" charset="0"/>
            </a:rPr>
            <a:t>+</a:t>
          </a:r>
        </a:p>
        <a:p>
          <a:pPr rtl="0"/>
          <a:r>
            <a:rPr lang="en-US" sz="2800" b="1" noProof="0" dirty="0" smtClean="0">
              <a:solidFill>
                <a:srgbClr val="00B050"/>
              </a:solidFill>
              <a:latin typeface="Arial" pitchFamily="34" charset="0"/>
              <a:cs typeface="Arial" pitchFamily="34" charset="0"/>
            </a:rPr>
            <a:t>Colombia </a:t>
          </a:r>
          <a:endParaRPr lang="en-US" sz="2800" b="1" noProof="0" dirty="0">
            <a:solidFill>
              <a:srgbClr val="00B050"/>
            </a:solidFill>
            <a:latin typeface="Arial" pitchFamily="34" charset="0"/>
            <a:cs typeface="Arial" pitchFamily="34" charset="0"/>
          </a:endParaRPr>
        </a:p>
      </dgm:t>
    </dgm:pt>
    <dgm:pt modelId="{6A483FB8-08A2-4850-8BD8-EF46A4845B53}" type="parTrans" cxnId="{5BFABED0-C44A-4642-B58B-3B6C707E4BED}">
      <dgm:prSet/>
      <dgm:spPr/>
      <dgm:t>
        <a:bodyPr/>
        <a:lstStyle/>
        <a:p>
          <a:endParaRPr lang="es-PE"/>
        </a:p>
      </dgm:t>
    </dgm:pt>
    <dgm:pt modelId="{38448C90-A9CB-4230-A83D-07C921D07BE2}" type="sibTrans" cxnId="{5BFABED0-C44A-4642-B58B-3B6C707E4BED}">
      <dgm:prSet/>
      <dgm:spPr/>
      <dgm:t>
        <a:bodyPr/>
        <a:lstStyle/>
        <a:p>
          <a:endParaRPr lang="es-PE"/>
        </a:p>
      </dgm:t>
    </dgm:pt>
    <dgm:pt modelId="{3C771E0A-8602-4A4A-984D-7019BB730CCE}">
      <dgm:prSet custT="1"/>
      <dgm:spPr>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7800000"/>
          </a:lightRig>
        </a:scene3d>
        <a:sp3d>
          <a:bevelT w="139700" h="139700"/>
        </a:sp3d>
      </dgm:spPr>
      <dgm:t>
        <a:bodyPr/>
        <a:lstStyle/>
        <a:p>
          <a:pPr rtl="0"/>
          <a:r>
            <a:rPr lang="es-PE" sz="1600" b="1" dirty="0" smtClean="0"/>
            <a:t>Argentina</a:t>
          </a:r>
          <a:endParaRPr lang="es-PE" sz="1600" b="1" dirty="0"/>
        </a:p>
      </dgm:t>
    </dgm:pt>
    <dgm:pt modelId="{CB62E2AA-270D-457E-9DED-9110C124D91D}" type="parTrans" cxnId="{B6537C8A-B988-4B28-9608-6F55ACE39042}">
      <dgm:prSet/>
      <dgm:spPr/>
      <dgm:t>
        <a:bodyPr/>
        <a:lstStyle/>
        <a:p>
          <a:endParaRPr lang="es-PE"/>
        </a:p>
      </dgm:t>
    </dgm:pt>
    <dgm:pt modelId="{02B0189E-5F30-465E-9655-B898DAD45EB4}" type="sibTrans" cxnId="{B6537C8A-B988-4B28-9608-6F55ACE39042}">
      <dgm:prSet/>
      <dgm:spPr/>
      <dgm:t>
        <a:bodyPr/>
        <a:lstStyle/>
        <a:p>
          <a:endParaRPr lang="es-PE"/>
        </a:p>
      </dgm:t>
    </dgm:pt>
    <dgm:pt modelId="{7055BB8C-BA97-449E-979A-60CFD860E737}">
      <dgm:prSet custT="1"/>
      <dgm:spPr>
        <a:blipFill dpi="0" rotWithShape="0">
          <a:blip xmlns:r="http://schemas.openxmlformats.org/officeDocument/2006/relationships" r:embed="rId2">
            <a:alphaModFix amt="58000"/>
          </a:blip>
          <a:srcRect/>
          <a:stretch>
            <a:fillRect/>
          </a:stretch>
        </a:blipFill>
      </dgm:spPr>
      <dgm:t>
        <a:bodyPr/>
        <a:lstStyle/>
        <a:p>
          <a:pPr rtl="0"/>
          <a:r>
            <a:rPr lang="es-PE" sz="1600" b="1" dirty="0" smtClean="0"/>
            <a:t>Bolivia</a:t>
          </a:r>
          <a:endParaRPr lang="es-PE" sz="1600" b="1" dirty="0"/>
        </a:p>
      </dgm:t>
    </dgm:pt>
    <dgm:pt modelId="{6F21687B-DF4F-4EEF-8195-F51BBBABA9EE}" type="parTrans" cxnId="{3B9E5D42-DD11-4E9A-BF7B-8E0F7232B181}">
      <dgm:prSet/>
      <dgm:spPr/>
      <dgm:t>
        <a:bodyPr/>
        <a:lstStyle/>
        <a:p>
          <a:endParaRPr lang="es-PE"/>
        </a:p>
      </dgm:t>
    </dgm:pt>
    <dgm:pt modelId="{8765DAA1-CB42-4761-B220-22A0FEB99901}" type="sibTrans" cxnId="{3B9E5D42-DD11-4E9A-BF7B-8E0F7232B181}">
      <dgm:prSet/>
      <dgm:spPr/>
      <dgm:t>
        <a:bodyPr/>
        <a:lstStyle/>
        <a:p>
          <a:endParaRPr lang="es-PE"/>
        </a:p>
      </dgm:t>
    </dgm:pt>
    <dgm:pt modelId="{75BE11F2-662B-40AB-8A48-FEB75481647B}">
      <dgm:prSet custT="1"/>
      <dgm:spPr>
        <a:blipFill dpi="0" rotWithShape="0">
          <a:blip xmlns:r="http://schemas.openxmlformats.org/officeDocument/2006/relationships" r:embed="rId3">
            <a:alphaModFix amt="58000"/>
          </a:blip>
          <a:srcRect/>
          <a:stretch>
            <a:fillRect/>
          </a:stretch>
        </a:blipFill>
      </dgm:spPr>
      <dgm:t>
        <a:bodyPr/>
        <a:lstStyle/>
        <a:p>
          <a:pPr rtl="0"/>
          <a:r>
            <a:rPr lang="es-PE" sz="1600" b="1" dirty="0" smtClean="0"/>
            <a:t>Brasil</a:t>
          </a:r>
          <a:endParaRPr lang="es-PE" sz="1600" b="1" dirty="0"/>
        </a:p>
      </dgm:t>
    </dgm:pt>
    <dgm:pt modelId="{2959B2A4-13DB-4912-BE7A-579F028468E1}" type="parTrans" cxnId="{5FC4E7AF-6D46-4A60-B478-040FEE22CBDF}">
      <dgm:prSet/>
      <dgm:spPr/>
      <dgm:t>
        <a:bodyPr/>
        <a:lstStyle/>
        <a:p>
          <a:endParaRPr lang="es-PE"/>
        </a:p>
      </dgm:t>
    </dgm:pt>
    <dgm:pt modelId="{0D1E5628-5DB1-4DAE-A85C-E717A0C9DF8E}" type="sibTrans" cxnId="{5FC4E7AF-6D46-4A60-B478-040FEE22CBDF}">
      <dgm:prSet/>
      <dgm:spPr/>
      <dgm:t>
        <a:bodyPr/>
        <a:lstStyle/>
        <a:p>
          <a:endParaRPr lang="es-PE"/>
        </a:p>
      </dgm:t>
    </dgm:pt>
    <dgm:pt modelId="{C6954891-07EB-4F5F-B666-D1B287E33F3F}">
      <dgm:prSet custT="1"/>
      <dgm:spPr>
        <a:blipFill dpi="0" rotWithShape="0">
          <a:blip xmlns:r="http://schemas.openxmlformats.org/officeDocument/2006/relationships" r:embed="rId4">
            <a:alphaModFix amt="58000"/>
          </a:blip>
          <a:srcRect/>
          <a:stretch>
            <a:fillRect/>
          </a:stretch>
        </a:blipFill>
      </dgm:spPr>
      <dgm:t>
        <a:bodyPr/>
        <a:lstStyle/>
        <a:p>
          <a:pPr rtl="0"/>
          <a:r>
            <a:rPr lang="es-PE" sz="1600" b="1" dirty="0" smtClean="0"/>
            <a:t>Chile</a:t>
          </a:r>
          <a:r>
            <a:rPr lang="es-PE" sz="1600" dirty="0" smtClean="0"/>
            <a:t> </a:t>
          </a:r>
          <a:endParaRPr lang="es-PE" sz="1600" dirty="0"/>
        </a:p>
      </dgm:t>
    </dgm:pt>
    <dgm:pt modelId="{A76F278A-F8A4-4287-97D1-E9A3FF4B2CF4}" type="parTrans" cxnId="{A2E24ABD-C4FB-43BA-8EFB-D5880CC24350}">
      <dgm:prSet/>
      <dgm:spPr/>
      <dgm:t>
        <a:bodyPr/>
        <a:lstStyle/>
        <a:p>
          <a:endParaRPr lang="es-PE"/>
        </a:p>
      </dgm:t>
    </dgm:pt>
    <dgm:pt modelId="{F253BC51-CC63-4B41-B93C-1EEEDB9C889F}" type="sibTrans" cxnId="{A2E24ABD-C4FB-43BA-8EFB-D5880CC24350}">
      <dgm:prSet/>
      <dgm:spPr/>
      <dgm:t>
        <a:bodyPr/>
        <a:lstStyle/>
        <a:p>
          <a:endParaRPr lang="es-PE"/>
        </a:p>
      </dgm:t>
    </dgm:pt>
    <dgm:pt modelId="{813EC1EC-A758-41C8-9EE1-E808BC20E897}">
      <dgm:prSet custT="1"/>
      <dgm:spPr>
        <a:blipFill dpi="0" rotWithShape="0">
          <a:blip xmlns:r="http://schemas.openxmlformats.org/officeDocument/2006/relationships" r:embed="rId5">
            <a:alphaModFix amt="58000"/>
          </a:blip>
          <a:srcRect/>
          <a:stretch>
            <a:fillRect/>
          </a:stretch>
        </a:blipFill>
      </dgm:spPr>
      <dgm:t>
        <a:bodyPr/>
        <a:lstStyle/>
        <a:p>
          <a:pPr rtl="0"/>
          <a:r>
            <a:rPr lang="es-PE" sz="1600" b="1" dirty="0" smtClean="0">
              <a:solidFill>
                <a:schemeClr val="bg1"/>
              </a:solidFill>
            </a:rPr>
            <a:t>Cuba </a:t>
          </a:r>
          <a:endParaRPr lang="es-PE" sz="1600" b="1" dirty="0">
            <a:solidFill>
              <a:schemeClr val="bg1"/>
            </a:solidFill>
          </a:endParaRPr>
        </a:p>
      </dgm:t>
    </dgm:pt>
    <dgm:pt modelId="{7CE0E748-E4AB-44D8-9169-4352C8E3BFFF}" type="parTrans" cxnId="{D86C6B15-56D6-43E5-B70A-9B577BB6FD6F}">
      <dgm:prSet/>
      <dgm:spPr/>
      <dgm:t>
        <a:bodyPr/>
        <a:lstStyle/>
        <a:p>
          <a:endParaRPr lang="es-PE"/>
        </a:p>
      </dgm:t>
    </dgm:pt>
    <dgm:pt modelId="{C95DB31C-7519-429E-92CF-D331E89F22DA}" type="sibTrans" cxnId="{D86C6B15-56D6-43E5-B70A-9B577BB6FD6F}">
      <dgm:prSet/>
      <dgm:spPr/>
      <dgm:t>
        <a:bodyPr/>
        <a:lstStyle/>
        <a:p>
          <a:endParaRPr lang="es-PE"/>
        </a:p>
      </dgm:t>
    </dgm:pt>
    <dgm:pt modelId="{F6C810D9-8581-42BD-A7EA-196A2051C836}">
      <dgm:prSet custT="1"/>
      <dgm:spPr>
        <a:blipFill dpi="0" rotWithShape="0">
          <a:blip xmlns:r="http://schemas.openxmlformats.org/officeDocument/2006/relationships" r:embed="rId6">
            <a:alphaModFix amt="58000"/>
          </a:blip>
          <a:srcRect/>
          <a:stretch>
            <a:fillRect/>
          </a:stretch>
        </a:blipFill>
      </dgm:spPr>
      <dgm:t>
        <a:bodyPr/>
        <a:lstStyle/>
        <a:p>
          <a:pPr rtl="0"/>
          <a:r>
            <a:rPr lang="es-PE" sz="1600" b="1" dirty="0" smtClean="0"/>
            <a:t>Ecuador </a:t>
          </a:r>
          <a:endParaRPr lang="es-PE" sz="1600" b="1" dirty="0"/>
        </a:p>
      </dgm:t>
    </dgm:pt>
    <dgm:pt modelId="{FF4BF9F6-1A40-4F7D-AFB4-7D7B8D6BF9D6}" type="parTrans" cxnId="{3DB56A1E-9198-41BB-A09E-9E7636583406}">
      <dgm:prSet/>
      <dgm:spPr/>
      <dgm:t>
        <a:bodyPr/>
        <a:lstStyle/>
        <a:p>
          <a:endParaRPr lang="es-PE"/>
        </a:p>
      </dgm:t>
    </dgm:pt>
    <dgm:pt modelId="{849D6234-85CB-4B5A-B5A5-6B45016D2716}" type="sibTrans" cxnId="{3DB56A1E-9198-41BB-A09E-9E7636583406}">
      <dgm:prSet/>
      <dgm:spPr/>
      <dgm:t>
        <a:bodyPr/>
        <a:lstStyle/>
        <a:p>
          <a:endParaRPr lang="es-PE"/>
        </a:p>
      </dgm:t>
    </dgm:pt>
    <dgm:pt modelId="{AA27CA06-5221-434B-88D8-01B75F7C7BB4}">
      <dgm:prSet custT="1"/>
      <dgm:spPr>
        <a:blipFill dpi="0" rotWithShape="0">
          <a:blip xmlns:r="http://schemas.openxmlformats.org/officeDocument/2006/relationships" r:embed="rId7">
            <a:alphaModFix amt="58000"/>
          </a:blip>
          <a:srcRect/>
          <a:stretch>
            <a:fillRect/>
          </a:stretch>
        </a:blipFill>
      </dgm:spPr>
      <dgm:t>
        <a:bodyPr/>
        <a:lstStyle/>
        <a:p>
          <a:pPr rtl="0"/>
          <a:r>
            <a:rPr lang="es-PE" sz="1600" b="1" dirty="0" smtClean="0"/>
            <a:t>Perú</a:t>
          </a:r>
          <a:endParaRPr lang="es-PE" sz="1600" b="1" dirty="0"/>
        </a:p>
      </dgm:t>
    </dgm:pt>
    <dgm:pt modelId="{9F49E4D5-252C-4C38-9E34-D927B570496A}" type="parTrans" cxnId="{9FAF1076-E1F8-4F7A-9DF1-0A0C5EC2E6B1}">
      <dgm:prSet/>
      <dgm:spPr/>
      <dgm:t>
        <a:bodyPr/>
        <a:lstStyle/>
        <a:p>
          <a:endParaRPr lang="es-PE"/>
        </a:p>
      </dgm:t>
    </dgm:pt>
    <dgm:pt modelId="{F084C3DB-CAA5-4453-874F-F0CE9F499FEE}" type="sibTrans" cxnId="{9FAF1076-E1F8-4F7A-9DF1-0A0C5EC2E6B1}">
      <dgm:prSet/>
      <dgm:spPr/>
      <dgm:t>
        <a:bodyPr/>
        <a:lstStyle/>
        <a:p>
          <a:endParaRPr lang="es-PE"/>
        </a:p>
      </dgm:t>
    </dgm:pt>
    <dgm:pt modelId="{2E1A78CF-F1FE-4DCE-A45F-CE884952AF2E}">
      <dgm:prSet custT="1"/>
      <dgm:spPr>
        <a:blipFill dpi="0" rotWithShape="0">
          <a:blip xmlns:r="http://schemas.openxmlformats.org/officeDocument/2006/relationships" r:embed="rId8">
            <a:alphaModFix amt="58000"/>
          </a:blip>
          <a:srcRect/>
          <a:stretch>
            <a:fillRect/>
          </a:stretch>
        </a:blipFill>
      </dgm:spPr>
      <dgm:t>
        <a:bodyPr/>
        <a:lstStyle/>
        <a:p>
          <a:pPr rtl="0"/>
          <a:r>
            <a:rPr lang="es-PE" sz="1600" b="1" dirty="0" smtClean="0"/>
            <a:t>Uruguay </a:t>
          </a:r>
          <a:endParaRPr lang="es-PE" sz="1600" b="1" dirty="0"/>
        </a:p>
      </dgm:t>
    </dgm:pt>
    <dgm:pt modelId="{BCC0C381-7ACE-47F0-A835-72B6B72EF7FD}" type="parTrans" cxnId="{91D80B47-A55F-4B20-BCBF-3D4E425EDE11}">
      <dgm:prSet/>
      <dgm:spPr/>
      <dgm:t>
        <a:bodyPr/>
        <a:lstStyle/>
        <a:p>
          <a:endParaRPr lang="es-PE"/>
        </a:p>
      </dgm:t>
    </dgm:pt>
    <dgm:pt modelId="{A617DECD-08FC-451E-9E2A-FF75C5DF0A42}" type="sibTrans" cxnId="{91D80B47-A55F-4B20-BCBF-3D4E425EDE11}">
      <dgm:prSet/>
      <dgm:spPr/>
      <dgm:t>
        <a:bodyPr/>
        <a:lstStyle/>
        <a:p>
          <a:endParaRPr lang="es-PE"/>
        </a:p>
      </dgm:t>
    </dgm:pt>
    <dgm:pt modelId="{362D4156-1087-4B93-882C-8495099C0E41}">
      <dgm:prSet custT="1"/>
      <dgm:spPr>
        <a:blipFill dpi="0" rotWithShape="0">
          <a:blip xmlns:r="http://schemas.openxmlformats.org/officeDocument/2006/relationships" r:embed="rId9">
            <a:alphaModFix amt="58000"/>
          </a:blip>
          <a:srcRect/>
          <a:stretch>
            <a:fillRect/>
          </a:stretch>
        </a:blipFill>
      </dgm:spPr>
      <dgm:t>
        <a:bodyPr/>
        <a:lstStyle/>
        <a:p>
          <a:pPr rtl="0"/>
          <a:r>
            <a:rPr lang="es-PE" sz="1500" b="1" dirty="0" smtClean="0">
              <a:solidFill>
                <a:schemeClr val="bg1"/>
              </a:solidFill>
            </a:rPr>
            <a:t>Venezuela</a:t>
          </a:r>
          <a:r>
            <a:rPr lang="es-PE" sz="1500" dirty="0" smtClean="0">
              <a:solidFill>
                <a:schemeClr val="bg1"/>
              </a:solidFill>
            </a:rPr>
            <a:t>  </a:t>
          </a:r>
          <a:endParaRPr lang="es-PE" sz="1500" dirty="0">
            <a:solidFill>
              <a:schemeClr val="bg1"/>
            </a:solidFill>
          </a:endParaRPr>
        </a:p>
      </dgm:t>
    </dgm:pt>
    <dgm:pt modelId="{8A4B2017-C6FB-4A11-AA19-7382351DAAF6}" type="parTrans" cxnId="{D351C549-2061-4CE8-8602-574FAE24FCE8}">
      <dgm:prSet/>
      <dgm:spPr/>
      <dgm:t>
        <a:bodyPr/>
        <a:lstStyle/>
        <a:p>
          <a:endParaRPr lang="es-PE"/>
        </a:p>
      </dgm:t>
    </dgm:pt>
    <dgm:pt modelId="{A61226AB-4D0D-4ED7-9704-D21B7E882C4B}" type="sibTrans" cxnId="{D351C549-2061-4CE8-8602-574FAE24FCE8}">
      <dgm:prSet/>
      <dgm:spPr/>
      <dgm:t>
        <a:bodyPr/>
        <a:lstStyle/>
        <a:p>
          <a:endParaRPr lang="es-PE"/>
        </a:p>
      </dgm:t>
    </dgm:pt>
    <dgm:pt modelId="{F96F9669-F4D8-4F63-8F37-7FEA62833AEB}">
      <dgm:prSet custT="1"/>
      <dgm:spPr>
        <a:blipFill dpi="0" rotWithShape="0">
          <a:blip xmlns:r="http://schemas.openxmlformats.org/officeDocument/2006/relationships" r:embed="rId10">
            <a:alphaModFix amt="56000"/>
          </a:blip>
          <a:srcRect/>
          <a:stretch>
            <a:fillRect/>
          </a:stretch>
        </a:blipFill>
        <a:scene3d>
          <a:camera prst="orthographicFront">
            <a:rot lat="0" lon="0" rev="0"/>
          </a:camera>
          <a:lightRig rig="threePt" dir="t">
            <a:rot lat="0" lon="0" rev="1200000"/>
          </a:lightRig>
        </a:scene3d>
        <a:sp3d prstMaterial="matte">
          <a:bevelT w="63500" h="25400"/>
        </a:sp3d>
      </dgm:spPr>
      <dgm:t>
        <a:bodyPr/>
        <a:lstStyle/>
        <a:p>
          <a:pPr rtl="0"/>
          <a:r>
            <a:rPr lang="es-PE" sz="1600" b="1" dirty="0" smtClean="0"/>
            <a:t>Panamá</a:t>
          </a:r>
          <a:endParaRPr lang="es-PE" sz="1600" b="1" dirty="0"/>
        </a:p>
      </dgm:t>
    </dgm:pt>
    <dgm:pt modelId="{592D9F2F-5FA6-4860-977F-32AAAE9A18A8}" type="sibTrans" cxnId="{28A9417F-72D8-4A47-BB38-C244D68B5BF6}">
      <dgm:prSet/>
      <dgm:spPr/>
      <dgm:t>
        <a:bodyPr/>
        <a:lstStyle/>
        <a:p>
          <a:endParaRPr lang="es-PE"/>
        </a:p>
      </dgm:t>
    </dgm:pt>
    <dgm:pt modelId="{B3E562DD-ADFA-4854-9968-ECACB5BB2A3F}" type="parTrans" cxnId="{28A9417F-72D8-4A47-BB38-C244D68B5BF6}">
      <dgm:prSet/>
      <dgm:spPr/>
      <dgm:t>
        <a:bodyPr/>
        <a:lstStyle/>
        <a:p>
          <a:endParaRPr lang="es-PE"/>
        </a:p>
      </dgm:t>
    </dgm:pt>
    <dgm:pt modelId="{C48D79EF-6796-44F1-8441-DB65ECDB57AF}">
      <dgm:prSet custT="1"/>
      <dgm:spPr>
        <a:blipFill dpi="0" rotWithShape="0">
          <a:blip xmlns:r="http://schemas.openxmlformats.org/officeDocument/2006/relationships" r:embed="rId11">
            <a:alphaModFix amt="58000"/>
          </a:blip>
          <a:srcRect/>
          <a:stretch>
            <a:fillRect/>
          </a:stretch>
        </a:blipFill>
      </dgm:spPr>
      <dgm:t>
        <a:bodyPr/>
        <a:lstStyle/>
        <a:p>
          <a:pPr rtl="0"/>
          <a:r>
            <a:rPr lang="es-PE" sz="1600" b="1" dirty="0" smtClean="0"/>
            <a:t>Paraguay </a:t>
          </a:r>
          <a:endParaRPr lang="es-PE" sz="1600" b="1" dirty="0"/>
        </a:p>
      </dgm:t>
    </dgm:pt>
    <dgm:pt modelId="{0E0E700E-F8E8-4F52-B492-FF6C9757D34F}" type="parTrans" cxnId="{15F0EADE-F3CF-45B7-BC45-88A185795D9B}">
      <dgm:prSet/>
      <dgm:spPr/>
      <dgm:t>
        <a:bodyPr/>
        <a:lstStyle/>
        <a:p>
          <a:endParaRPr lang="es-PE"/>
        </a:p>
      </dgm:t>
    </dgm:pt>
    <dgm:pt modelId="{ACC90DB8-84CF-43BD-A8DD-9706F0D41372}" type="sibTrans" cxnId="{15F0EADE-F3CF-45B7-BC45-88A185795D9B}">
      <dgm:prSet/>
      <dgm:spPr/>
      <dgm:t>
        <a:bodyPr/>
        <a:lstStyle/>
        <a:p>
          <a:endParaRPr lang="es-PE"/>
        </a:p>
      </dgm:t>
    </dgm:pt>
    <dgm:pt modelId="{7EF2C7E9-2B80-4A81-AA63-5C26DA789E5F}" type="pres">
      <dgm:prSet presAssocID="{7B1116B3-F786-4BE3-AAD0-DCFE0139AAF0}" presName="composite" presStyleCnt="0">
        <dgm:presLayoutVars>
          <dgm:chMax val="1"/>
          <dgm:dir/>
          <dgm:resizeHandles val="exact"/>
        </dgm:presLayoutVars>
      </dgm:prSet>
      <dgm:spPr/>
      <dgm:t>
        <a:bodyPr/>
        <a:lstStyle/>
        <a:p>
          <a:endParaRPr lang="en-US"/>
        </a:p>
      </dgm:t>
    </dgm:pt>
    <dgm:pt modelId="{E383063E-6CE6-45B3-A6C9-F2C4900E7A4B}" type="pres">
      <dgm:prSet presAssocID="{7B1116B3-F786-4BE3-AAD0-DCFE0139AAF0}" presName="radial" presStyleCnt="0">
        <dgm:presLayoutVars>
          <dgm:animLvl val="ctr"/>
        </dgm:presLayoutVars>
      </dgm:prSet>
      <dgm:spPr/>
      <dgm:t>
        <a:bodyPr/>
        <a:lstStyle/>
        <a:p>
          <a:endParaRPr lang="en-US"/>
        </a:p>
      </dgm:t>
    </dgm:pt>
    <dgm:pt modelId="{74426B67-E188-472B-BAC2-E9B0660874BD}" type="pres">
      <dgm:prSet presAssocID="{E653D574-AABB-4EAA-AD9A-F9ACEAA661F8}" presName="centerShape" presStyleLbl="vennNode1" presStyleIdx="0" presStyleCnt="12" custLinFactNeighborY="-4544"/>
      <dgm:spPr/>
      <dgm:t>
        <a:bodyPr/>
        <a:lstStyle/>
        <a:p>
          <a:endParaRPr lang="en-US"/>
        </a:p>
      </dgm:t>
    </dgm:pt>
    <dgm:pt modelId="{92D93417-26DC-4396-A465-3E5E79AACB27}" type="pres">
      <dgm:prSet presAssocID="{3C771E0A-8602-4A4A-984D-7019BB730CCE}" presName="node" presStyleLbl="vennNode1" presStyleIdx="1" presStyleCnt="12">
        <dgm:presLayoutVars>
          <dgm:bulletEnabled val="1"/>
        </dgm:presLayoutVars>
      </dgm:prSet>
      <dgm:spPr/>
      <dgm:t>
        <a:bodyPr/>
        <a:lstStyle/>
        <a:p>
          <a:endParaRPr lang="en-US"/>
        </a:p>
      </dgm:t>
    </dgm:pt>
    <dgm:pt modelId="{DF3AB89B-DD8A-4E9C-BB49-B38E2605A74E}" type="pres">
      <dgm:prSet presAssocID="{7055BB8C-BA97-449E-979A-60CFD860E737}" presName="node" presStyleLbl="vennNode1" presStyleIdx="2" presStyleCnt="12">
        <dgm:presLayoutVars>
          <dgm:bulletEnabled val="1"/>
        </dgm:presLayoutVars>
      </dgm:prSet>
      <dgm:spPr/>
      <dgm:t>
        <a:bodyPr/>
        <a:lstStyle/>
        <a:p>
          <a:endParaRPr lang="en-US"/>
        </a:p>
      </dgm:t>
    </dgm:pt>
    <dgm:pt modelId="{C82F6526-82B8-4ED5-AE2B-9C4F1F9E901E}" type="pres">
      <dgm:prSet presAssocID="{75BE11F2-662B-40AB-8A48-FEB75481647B}" presName="node" presStyleLbl="vennNode1" presStyleIdx="3" presStyleCnt="12">
        <dgm:presLayoutVars>
          <dgm:bulletEnabled val="1"/>
        </dgm:presLayoutVars>
      </dgm:prSet>
      <dgm:spPr/>
      <dgm:t>
        <a:bodyPr/>
        <a:lstStyle/>
        <a:p>
          <a:endParaRPr lang="en-US"/>
        </a:p>
      </dgm:t>
    </dgm:pt>
    <dgm:pt modelId="{24363021-D69D-408B-8C03-D249DFD011E2}" type="pres">
      <dgm:prSet presAssocID="{C6954891-07EB-4F5F-B666-D1B287E33F3F}" presName="node" presStyleLbl="vennNode1" presStyleIdx="4" presStyleCnt="12">
        <dgm:presLayoutVars>
          <dgm:bulletEnabled val="1"/>
        </dgm:presLayoutVars>
      </dgm:prSet>
      <dgm:spPr/>
      <dgm:t>
        <a:bodyPr/>
        <a:lstStyle/>
        <a:p>
          <a:endParaRPr lang="en-US"/>
        </a:p>
      </dgm:t>
    </dgm:pt>
    <dgm:pt modelId="{07211AB4-BA7B-4AFD-B58C-FF5098906CF1}" type="pres">
      <dgm:prSet presAssocID="{813EC1EC-A758-41C8-9EE1-E808BC20E897}" presName="node" presStyleLbl="vennNode1" presStyleIdx="5" presStyleCnt="12">
        <dgm:presLayoutVars>
          <dgm:bulletEnabled val="1"/>
        </dgm:presLayoutVars>
      </dgm:prSet>
      <dgm:spPr/>
      <dgm:t>
        <a:bodyPr/>
        <a:lstStyle/>
        <a:p>
          <a:endParaRPr lang="en-US"/>
        </a:p>
      </dgm:t>
    </dgm:pt>
    <dgm:pt modelId="{BC8D6BD9-F1D2-47E5-B129-C8C90312BFFB}" type="pres">
      <dgm:prSet presAssocID="{F6C810D9-8581-42BD-A7EA-196A2051C836}" presName="node" presStyleLbl="vennNode1" presStyleIdx="6" presStyleCnt="12">
        <dgm:presLayoutVars>
          <dgm:bulletEnabled val="1"/>
        </dgm:presLayoutVars>
      </dgm:prSet>
      <dgm:spPr/>
      <dgm:t>
        <a:bodyPr/>
        <a:lstStyle/>
        <a:p>
          <a:endParaRPr lang="en-US"/>
        </a:p>
      </dgm:t>
    </dgm:pt>
    <dgm:pt modelId="{A1182CE5-5254-4C4C-83AC-6EE14507AC38}" type="pres">
      <dgm:prSet presAssocID="{F96F9669-F4D8-4F63-8F37-7FEA62833AEB}" presName="node" presStyleLbl="vennNode1" presStyleIdx="7" presStyleCnt="12">
        <dgm:presLayoutVars>
          <dgm:bulletEnabled val="1"/>
        </dgm:presLayoutVars>
      </dgm:prSet>
      <dgm:spPr/>
      <dgm:t>
        <a:bodyPr/>
        <a:lstStyle/>
        <a:p>
          <a:endParaRPr lang="en-US"/>
        </a:p>
      </dgm:t>
    </dgm:pt>
    <dgm:pt modelId="{08492795-9797-46E5-ADFF-F5317EFC09A0}" type="pres">
      <dgm:prSet presAssocID="{C48D79EF-6796-44F1-8441-DB65ECDB57AF}" presName="node" presStyleLbl="vennNode1" presStyleIdx="8" presStyleCnt="12">
        <dgm:presLayoutVars>
          <dgm:bulletEnabled val="1"/>
        </dgm:presLayoutVars>
      </dgm:prSet>
      <dgm:spPr/>
      <dgm:t>
        <a:bodyPr/>
        <a:lstStyle/>
        <a:p>
          <a:endParaRPr lang="es-PE"/>
        </a:p>
      </dgm:t>
    </dgm:pt>
    <dgm:pt modelId="{357F4DDE-F034-447C-BD85-A5FD64F9921B}" type="pres">
      <dgm:prSet presAssocID="{AA27CA06-5221-434B-88D8-01B75F7C7BB4}" presName="node" presStyleLbl="vennNode1" presStyleIdx="9" presStyleCnt="12">
        <dgm:presLayoutVars>
          <dgm:bulletEnabled val="1"/>
        </dgm:presLayoutVars>
      </dgm:prSet>
      <dgm:spPr/>
      <dgm:t>
        <a:bodyPr/>
        <a:lstStyle/>
        <a:p>
          <a:endParaRPr lang="en-US"/>
        </a:p>
      </dgm:t>
    </dgm:pt>
    <dgm:pt modelId="{76DAE5A9-6F9E-46D9-AE85-EFD51EE02871}" type="pres">
      <dgm:prSet presAssocID="{2E1A78CF-F1FE-4DCE-A45F-CE884952AF2E}" presName="node" presStyleLbl="vennNode1" presStyleIdx="10" presStyleCnt="12">
        <dgm:presLayoutVars>
          <dgm:bulletEnabled val="1"/>
        </dgm:presLayoutVars>
      </dgm:prSet>
      <dgm:spPr/>
      <dgm:t>
        <a:bodyPr/>
        <a:lstStyle/>
        <a:p>
          <a:endParaRPr lang="en-US"/>
        </a:p>
      </dgm:t>
    </dgm:pt>
    <dgm:pt modelId="{95C335E5-893B-476C-8F7C-EBFDE687FA2E}" type="pres">
      <dgm:prSet presAssocID="{362D4156-1087-4B93-882C-8495099C0E41}" presName="node" presStyleLbl="vennNode1" presStyleIdx="11" presStyleCnt="12">
        <dgm:presLayoutVars>
          <dgm:bulletEnabled val="1"/>
        </dgm:presLayoutVars>
      </dgm:prSet>
      <dgm:spPr/>
      <dgm:t>
        <a:bodyPr/>
        <a:lstStyle/>
        <a:p>
          <a:endParaRPr lang="en-US"/>
        </a:p>
      </dgm:t>
    </dgm:pt>
  </dgm:ptLst>
  <dgm:cxnLst>
    <dgm:cxn modelId="{63900E1E-1087-44DD-9640-E48AE23FE6D0}" type="presOf" srcId="{7B1116B3-F786-4BE3-AAD0-DCFE0139AAF0}" destId="{7EF2C7E9-2B80-4A81-AA63-5C26DA789E5F}" srcOrd="0" destOrd="0" presId="urn:microsoft.com/office/officeart/2005/8/layout/radial3"/>
    <dgm:cxn modelId="{EC6506FB-2AFE-46A5-8516-4DF045A12D65}" type="presOf" srcId="{E653D574-AABB-4EAA-AD9A-F9ACEAA661F8}" destId="{74426B67-E188-472B-BAC2-E9B0660874BD}" srcOrd="0" destOrd="0" presId="urn:microsoft.com/office/officeart/2005/8/layout/radial3"/>
    <dgm:cxn modelId="{15F0EADE-F3CF-45B7-BC45-88A185795D9B}" srcId="{E653D574-AABB-4EAA-AD9A-F9ACEAA661F8}" destId="{C48D79EF-6796-44F1-8441-DB65ECDB57AF}" srcOrd="7" destOrd="0" parTransId="{0E0E700E-F8E8-4F52-B492-FF6C9757D34F}" sibTransId="{ACC90DB8-84CF-43BD-A8DD-9706F0D41372}"/>
    <dgm:cxn modelId="{B6537C8A-B988-4B28-9608-6F55ACE39042}" srcId="{E653D574-AABB-4EAA-AD9A-F9ACEAA661F8}" destId="{3C771E0A-8602-4A4A-984D-7019BB730CCE}" srcOrd="0" destOrd="0" parTransId="{CB62E2AA-270D-457E-9DED-9110C124D91D}" sibTransId="{02B0189E-5F30-465E-9655-B898DAD45EB4}"/>
    <dgm:cxn modelId="{A2E24ABD-C4FB-43BA-8EFB-D5880CC24350}" srcId="{E653D574-AABB-4EAA-AD9A-F9ACEAA661F8}" destId="{C6954891-07EB-4F5F-B666-D1B287E33F3F}" srcOrd="3" destOrd="0" parTransId="{A76F278A-F8A4-4287-97D1-E9A3FF4B2CF4}" sibTransId="{F253BC51-CC63-4B41-B93C-1EEEDB9C889F}"/>
    <dgm:cxn modelId="{5A8B3F6E-C492-4846-AE8F-3DABF7D5D176}" type="presOf" srcId="{2E1A78CF-F1FE-4DCE-A45F-CE884952AF2E}" destId="{76DAE5A9-6F9E-46D9-AE85-EFD51EE02871}" srcOrd="0" destOrd="0" presId="urn:microsoft.com/office/officeart/2005/8/layout/radial3"/>
    <dgm:cxn modelId="{087C0E5B-8D51-430B-A52B-E2B2797FA1FF}" type="presOf" srcId="{F96F9669-F4D8-4F63-8F37-7FEA62833AEB}" destId="{A1182CE5-5254-4C4C-83AC-6EE14507AC38}" srcOrd="0" destOrd="0" presId="urn:microsoft.com/office/officeart/2005/8/layout/radial3"/>
    <dgm:cxn modelId="{046725E0-5D39-4775-9AA5-75CAE92CD426}" type="presOf" srcId="{813EC1EC-A758-41C8-9EE1-E808BC20E897}" destId="{07211AB4-BA7B-4AFD-B58C-FF5098906CF1}" srcOrd="0" destOrd="0" presId="urn:microsoft.com/office/officeart/2005/8/layout/radial3"/>
    <dgm:cxn modelId="{90932DBD-8EDF-4BDA-9E56-B6F10A674FA2}" type="presOf" srcId="{75BE11F2-662B-40AB-8A48-FEB75481647B}" destId="{C82F6526-82B8-4ED5-AE2B-9C4F1F9E901E}" srcOrd="0" destOrd="0" presId="urn:microsoft.com/office/officeart/2005/8/layout/radial3"/>
    <dgm:cxn modelId="{D86C6B15-56D6-43E5-B70A-9B577BB6FD6F}" srcId="{E653D574-AABB-4EAA-AD9A-F9ACEAA661F8}" destId="{813EC1EC-A758-41C8-9EE1-E808BC20E897}" srcOrd="4" destOrd="0" parTransId="{7CE0E748-E4AB-44D8-9169-4352C8E3BFFF}" sibTransId="{C95DB31C-7519-429E-92CF-D331E89F22DA}"/>
    <dgm:cxn modelId="{EC4E3770-D922-4D88-A780-2C9D631339A1}" type="presOf" srcId="{362D4156-1087-4B93-882C-8495099C0E41}" destId="{95C335E5-893B-476C-8F7C-EBFDE687FA2E}" srcOrd="0" destOrd="0" presId="urn:microsoft.com/office/officeart/2005/8/layout/radial3"/>
    <dgm:cxn modelId="{9FAF1076-E1F8-4F7A-9DF1-0A0C5EC2E6B1}" srcId="{E653D574-AABB-4EAA-AD9A-F9ACEAA661F8}" destId="{AA27CA06-5221-434B-88D8-01B75F7C7BB4}" srcOrd="8" destOrd="0" parTransId="{9F49E4D5-252C-4C38-9E34-D927B570496A}" sibTransId="{F084C3DB-CAA5-4453-874F-F0CE9F499FEE}"/>
    <dgm:cxn modelId="{5925C7FC-CDD8-4581-8F57-476CBFBB164A}" type="presOf" srcId="{7055BB8C-BA97-449E-979A-60CFD860E737}" destId="{DF3AB89B-DD8A-4E9C-BB49-B38E2605A74E}" srcOrd="0" destOrd="0" presId="urn:microsoft.com/office/officeart/2005/8/layout/radial3"/>
    <dgm:cxn modelId="{3B9E5D42-DD11-4E9A-BF7B-8E0F7232B181}" srcId="{E653D574-AABB-4EAA-AD9A-F9ACEAA661F8}" destId="{7055BB8C-BA97-449E-979A-60CFD860E737}" srcOrd="1" destOrd="0" parTransId="{6F21687B-DF4F-4EEF-8195-F51BBBABA9EE}" sibTransId="{8765DAA1-CB42-4761-B220-22A0FEB99901}"/>
    <dgm:cxn modelId="{F2F01B35-861D-4223-966C-C156C9F67C00}" type="presOf" srcId="{C48D79EF-6796-44F1-8441-DB65ECDB57AF}" destId="{08492795-9797-46E5-ADFF-F5317EFC09A0}" srcOrd="0" destOrd="0" presId="urn:microsoft.com/office/officeart/2005/8/layout/radial3"/>
    <dgm:cxn modelId="{5BFABED0-C44A-4642-B58B-3B6C707E4BED}" srcId="{7B1116B3-F786-4BE3-AAD0-DCFE0139AAF0}" destId="{E653D574-AABB-4EAA-AD9A-F9ACEAA661F8}" srcOrd="0" destOrd="0" parTransId="{6A483FB8-08A2-4850-8BD8-EF46A4845B53}" sibTransId="{38448C90-A9CB-4230-A83D-07C921D07BE2}"/>
    <dgm:cxn modelId="{D351C549-2061-4CE8-8602-574FAE24FCE8}" srcId="{E653D574-AABB-4EAA-AD9A-F9ACEAA661F8}" destId="{362D4156-1087-4B93-882C-8495099C0E41}" srcOrd="10" destOrd="0" parTransId="{8A4B2017-C6FB-4A11-AA19-7382351DAAF6}" sibTransId="{A61226AB-4D0D-4ED7-9704-D21B7E882C4B}"/>
    <dgm:cxn modelId="{5FC4E7AF-6D46-4A60-B478-040FEE22CBDF}" srcId="{E653D574-AABB-4EAA-AD9A-F9ACEAA661F8}" destId="{75BE11F2-662B-40AB-8A48-FEB75481647B}" srcOrd="2" destOrd="0" parTransId="{2959B2A4-13DB-4912-BE7A-579F028468E1}" sibTransId="{0D1E5628-5DB1-4DAE-A85C-E717A0C9DF8E}"/>
    <dgm:cxn modelId="{28A9417F-72D8-4A47-BB38-C244D68B5BF6}" srcId="{E653D574-AABB-4EAA-AD9A-F9ACEAA661F8}" destId="{F96F9669-F4D8-4F63-8F37-7FEA62833AEB}" srcOrd="6" destOrd="0" parTransId="{B3E562DD-ADFA-4854-9968-ECACB5BB2A3F}" sibTransId="{592D9F2F-5FA6-4860-977F-32AAAE9A18A8}"/>
    <dgm:cxn modelId="{8D9BC478-5BC5-41D2-934A-6B953BB32D80}" type="presOf" srcId="{AA27CA06-5221-434B-88D8-01B75F7C7BB4}" destId="{357F4DDE-F034-447C-BD85-A5FD64F9921B}" srcOrd="0" destOrd="0" presId="urn:microsoft.com/office/officeart/2005/8/layout/radial3"/>
    <dgm:cxn modelId="{91D80B47-A55F-4B20-BCBF-3D4E425EDE11}" srcId="{E653D574-AABB-4EAA-AD9A-F9ACEAA661F8}" destId="{2E1A78CF-F1FE-4DCE-A45F-CE884952AF2E}" srcOrd="9" destOrd="0" parTransId="{BCC0C381-7ACE-47F0-A835-72B6B72EF7FD}" sibTransId="{A617DECD-08FC-451E-9E2A-FF75C5DF0A42}"/>
    <dgm:cxn modelId="{1FD2C3F5-CDBB-4904-9C86-9A9C12FBDAD1}" type="presOf" srcId="{3C771E0A-8602-4A4A-984D-7019BB730CCE}" destId="{92D93417-26DC-4396-A465-3E5E79AACB27}" srcOrd="0" destOrd="0" presId="urn:microsoft.com/office/officeart/2005/8/layout/radial3"/>
    <dgm:cxn modelId="{3DB56A1E-9198-41BB-A09E-9E7636583406}" srcId="{E653D574-AABB-4EAA-AD9A-F9ACEAA661F8}" destId="{F6C810D9-8581-42BD-A7EA-196A2051C836}" srcOrd="5" destOrd="0" parTransId="{FF4BF9F6-1A40-4F7D-AFB4-7D7B8D6BF9D6}" sibTransId="{849D6234-85CB-4B5A-B5A5-6B45016D2716}"/>
    <dgm:cxn modelId="{22F70900-178E-4832-92F1-11EAA90AAA6C}" type="presOf" srcId="{F6C810D9-8581-42BD-A7EA-196A2051C836}" destId="{BC8D6BD9-F1D2-47E5-B129-C8C90312BFFB}" srcOrd="0" destOrd="0" presId="urn:microsoft.com/office/officeart/2005/8/layout/radial3"/>
    <dgm:cxn modelId="{430785D8-11D3-48B6-ABB1-B7B2C20A93C7}" type="presOf" srcId="{C6954891-07EB-4F5F-B666-D1B287E33F3F}" destId="{24363021-D69D-408B-8C03-D249DFD011E2}" srcOrd="0" destOrd="0" presId="urn:microsoft.com/office/officeart/2005/8/layout/radial3"/>
    <dgm:cxn modelId="{69F12C18-CF0C-4C1B-AABD-6CE55ABE6B91}" type="presParOf" srcId="{7EF2C7E9-2B80-4A81-AA63-5C26DA789E5F}" destId="{E383063E-6CE6-45B3-A6C9-F2C4900E7A4B}" srcOrd="0" destOrd="0" presId="urn:microsoft.com/office/officeart/2005/8/layout/radial3"/>
    <dgm:cxn modelId="{7D969BB1-5160-4DF9-A1D6-BA432376107D}" type="presParOf" srcId="{E383063E-6CE6-45B3-A6C9-F2C4900E7A4B}" destId="{74426B67-E188-472B-BAC2-E9B0660874BD}" srcOrd="0" destOrd="0" presId="urn:microsoft.com/office/officeart/2005/8/layout/radial3"/>
    <dgm:cxn modelId="{23855573-ACBC-4AC6-BBE7-2999EE9DDF29}" type="presParOf" srcId="{E383063E-6CE6-45B3-A6C9-F2C4900E7A4B}" destId="{92D93417-26DC-4396-A465-3E5E79AACB27}" srcOrd="1" destOrd="0" presId="urn:microsoft.com/office/officeart/2005/8/layout/radial3"/>
    <dgm:cxn modelId="{5422C4B8-9F2F-4862-AA7C-180520BE1228}" type="presParOf" srcId="{E383063E-6CE6-45B3-A6C9-F2C4900E7A4B}" destId="{DF3AB89B-DD8A-4E9C-BB49-B38E2605A74E}" srcOrd="2" destOrd="0" presId="urn:microsoft.com/office/officeart/2005/8/layout/radial3"/>
    <dgm:cxn modelId="{AFEE16B3-B1B6-428C-9B82-901188A0B902}" type="presParOf" srcId="{E383063E-6CE6-45B3-A6C9-F2C4900E7A4B}" destId="{C82F6526-82B8-4ED5-AE2B-9C4F1F9E901E}" srcOrd="3" destOrd="0" presId="urn:microsoft.com/office/officeart/2005/8/layout/radial3"/>
    <dgm:cxn modelId="{4B6B2D0D-E48C-4D75-9852-D387DE6B4F79}" type="presParOf" srcId="{E383063E-6CE6-45B3-A6C9-F2C4900E7A4B}" destId="{24363021-D69D-408B-8C03-D249DFD011E2}" srcOrd="4" destOrd="0" presId="urn:microsoft.com/office/officeart/2005/8/layout/radial3"/>
    <dgm:cxn modelId="{C1975EB6-0115-4462-9D5D-E2FCBEF0B50E}" type="presParOf" srcId="{E383063E-6CE6-45B3-A6C9-F2C4900E7A4B}" destId="{07211AB4-BA7B-4AFD-B58C-FF5098906CF1}" srcOrd="5" destOrd="0" presId="urn:microsoft.com/office/officeart/2005/8/layout/radial3"/>
    <dgm:cxn modelId="{764E91C8-1011-48BC-A44D-12179C5F77E6}" type="presParOf" srcId="{E383063E-6CE6-45B3-A6C9-F2C4900E7A4B}" destId="{BC8D6BD9-F1D2-47E5-B129-C8C90312BFFB}" srcOrd="6" destOrd="0" presId="urn:microsoft.com/office/officeart/2005/8/layout/radial3"/>
    <dgm:cxn modelId="{8EBD7086-B1B9-4643-9447-49DA0CB93746}" type="presParOf" srcId="{E383063E-6CE6-45B3-A6C9-F2C4900E7A4B}" destId="{A1182CE5-5254-4C4C-83AC-6EE14507AC38}" srcOrd="7" destOrd="0" presId="urn:microsoft.com/office/officeart/2005/8/layout/radial3"/>
    <dgm:cxn modelId="{8860EFA2-152A-4535-9759-BF475F59CFA9}" type="presParOf" srcId="{E383063E-6CE6-45B3-A6C9-F2C4900E7A4B}" destId="{08492795-9797-46E5-ADFF-F5317EFC09A0}" srcOrd="8" destOrd="0" presId="urn:microsoft.com/office/officeart/2005/8/layout/radial3"/>
    <dgm:cxn modelId="{57B6F559-203E-4285-B9C7-498216988197}" type="presParOf" srcId="{E383063E-6CE6-45B3-A6C9-F2C4900E7A4B}" destId="{357F4DDE-F034-447C-BD85-A5FD64F9921B}" srcOrd="9" destOrd="0" presId="urn:microsoft.com/office/officeart/2005/8/layout/radial3"/>
    <dgm:cxn modelId="{BE5F903E-E9EF-4FEB-8BEE-76A16AE501E1}" type="presParOf" srcId="{E383063E-6CE6-45B3-A6C9-F2C4900E7A4B}" destId="{76DAE5A9-6F9E-46D9-AE85-EFD51EE02871}" srcOrd="10" destOrd="0" presId="urn:microsoft.com/office/officeart/2005/8/layout/radial3"/>
    <dgm:cxn modelId="{A06F3701-F397-4AB0-9648-E784B90A8570}" type="presParOf" srcId="{E383063E-6CE6-45B3-A6C9-F2C4900E7A4B}" destId="{95C335E5-893B-476C-8F7C-EBFDE687FA2E}" srcOrd="11" destOrd="0" presId="urn:microsoft.com/office/officeart/2005/8/layout/radial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CE3A99-FDED-4A5E-A0BC-522C1B018ECE}" type="doc">
      <dgm:prSet loTypeId="urn:microsoft.com/office/officeart/2005/8/layout/vList2" loCatId="list" qsTypeId="urn:microsoft.com/office/officeart/2005/8/quickstyle/simple5" qsCatId="simple" csTypeId="urn:microsoft.com/office/officeart/2005/8/colors/accent1_5" csCatId="accent1"/>
      <dgm:spPr/>
      <dgm:t>
        <a:bodyPr/>
        <a:lstStyle/>
        <a:p>
          <a:endParaRPr lang="es-PE"/>
        </a:p>
      </dgm:t>
    </dgm:pt>
    <dgm:pt modelId="{9A81D661-E8FB-430B-A423-62B06CFBD2C1}">
      <dgm:prSet/>
      <dgm:spPr/>
      <dgm:t>
        <a:bodyPr/>
        <a:lstStyle/>
        <a:p>
          <a:pPr algn="ctr" rtl="0"/>
          <a:r>
            <a:rPr lang="es-MX" b="1" dirty="0" smtClean="0"/>
            <a:t>ESTRUCTURA</a:t>
          </a:r>
          <a:endParaRPr lang="en-US" b="1" dirty="0"/>
        </a:p>
      </dgm:t>
    </dgm:pt>
    <dgm:pt modelId="{1E8C5F38-C5D9-45BE-B727-815A341B6065}" type="parTrans" cxnId="{3D4B69B8-1B1E-4B15-BBDA-07A2BE2F5192}">
      <dgm:prSet/>
      <dgm:spPr/>
      <dgm:t>
        <a:bodyPr/>
        <a:lstStyle/>
        <a:p>
          <a:endParaRPr lang="es-PE"/>
        </a:p>
      </dgm:t>
    </dgm:pt>
    <dgm:pt modelId="{F5B2F9D4-DEBC-4C4C-BA51-EF80657E6ACE}" type="sibTrans" cxnId="{3D4B69B8-1B1E-4B15-BBDA-07A2BE2F5192}">
      <dgm:prSet/>
      <dgm:spPr/>
      <dgm:t>
        <a:bodyPr/>
        <a:lstStyle/>
        <a:p>
          <a:endParaRPr lang="es-PE"/>
        </a:p>
      </dgm:t>
    </dgm:pt>
    <dgm:pt modelId="{57AD0168-81DD-4C0F-92C6-9E3D6901AE23}" type="pres">
      <dgm:prSet presAssocID="{2BCE3A99-FDED-4A5E-A0BC-522C1B018ECE}" presName="linear" presStyleCnt="0">
        <dgm:presLayoutVars>
          <dgm:animLvl val="lvl"/>
          <dgm:resizeHandles val="exact"/>
        </dgm:presLayoutVars>
      </dgm:prSet>
      <dgm:spPr/>
      <dgm:t>
        <a:bodyPr/>
        <a:lstStyle/>
        <a:p>
          <a:endParaRPr lang="es-PE"/>
        </a:p>
      </dgm:t>
    </dgm:pt>
    <dgm:pt modelId="{9461927F-36A1-4C95-9FD6-F21EE9FF93CA}" type="pres">
      <dgm:prSet presAssocID="{9A81D661-E8FB-430B-A423-62B06CFBD2C1}" presName="parentText" presStyleLbl="node1" presStyleIdx="0" presStyleCnt="1">
        <dgm:presLayoutVars>
          <dgm:chMax val="0"/>
          <dgm:bulletEnabled val="1"/>
        </dgm:presLayoutVars>
      </dgm:prSet>
      <dgm:spPr/>
      <dgm:t>
        <a:bodyPr/>
        <a:lstStyle/>
        <a:p>
          <a:endParaRPr lang="es-PE"/>
        </a:p>
      </dgm:t>
    </dgm:pt>
  </dgm:ptLst>
  <dgm:cxnLst>
    <dgm:cxn modelId="{AF001667-EE3F-4159-BAB0-68D9DB75BE29}" type="presOf" srcId="{2BCE3A99-FDED-4A5E-A0BC-522C1B018ECE}" destId="{57AD0168-81DD-4C0F-92C6-9E3D6901AE23}" srcOrd="0" destOrd="0" presId="urn:microsoft.com/office/officeart/2005/8/layout/vList2"/>
    <dgm:cxn modelId="{3D4B69B8-1B1E-4B15-BBDA-07A2BE2F5192}" srcId="{2BCE3A99-FDED-4A5E-A0BC-522C1B018ECE}" destId="{9A81D661-E8FB-430B-A423-62B06CFBD2C1}" srcOrd="0" destOrd="0" parTransId="{1E8C5F38-C5D9-45BE-B727-815A341B6065}" sibTransId="{F5B2F9D4-DEBC-4C4C-BA51-EF80657E6ACE}"/>
    <dgm:cxn modelId="{1151DFF3-1173-48D3-BA34-835D93937F53}" type="presOf" srcId="{9A81D661-E8FB-430B-A423-62B06CFBD2C1}" destId="{9461927F-36A1-4C95-9FD6-F21EE9FF93CA}" srcOrd="0" destOrd="0" presId="urn:microsoft.com/office/officeart/2005/8/layout/vList2"/>
    <dgm:cxn modelId="{C76E786D-EDCF-4992-9B46-075ED25EE689}" type="presParOf" srcId="{57AD0168-81DD-4C0F-92C6-9E3D6901AE23}" destId="{9461927F-36A1-4C95-9FD6-F21EE9FF93CA}" srcOrd="0" destOrd="0" presId="urn:microsoft.com/office/officeart/2005/8/layout/vLis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7F07BF-6C78-4FA1-AC33-93E4ADD714EE}" type="doc">
      <dgm:prSet loTypeId="urn:microsoft.com/office/officeart/2005/8/layout/vList2" loCatId="list" qsTypeId="urn:microsoft.com/office/officeart/2005/8/quickstyle/simple5" qsCatId="simple" csTypeId="urn:microsoft.com/office/officeart/2005/8/colors/accent1_4" csCatId="accent1" phldr="1"/>
      <dgm:spPr/>
      <dgm:t>
        <a:bodyPr/>
        <a:lstStyle/>
        <a:p>
          <a:endParaRPr lang="es-PE"/>
        </a:p>
      </dgm:t>
    </dgm:pt>
    <dgm:pt modelId="{F7AD4004-AEB2-48F2-86BF-A0151FD1937B}">
      <dgm:prSet/>
      <dgm:spPr/>
      <dgm:t>
        <a:bodyPr/>
        <a:lstStyle/>
        <a:p>
          <a:pPr algn="ctr" rtl="0"/>
          <a:r>
            <a:rPr lang="es-MX" b="1" dirty="0" smtClean="0"/>
            <a:t>Junta General</a:t>
          </a:r>
          <a:endParaRPr lang="es-PE" b="1" dirty="0"/>
        </a:p>
      </dgm:t>
    </dgm:pt>
    <dgm:pt modelId="{36276E8F-84E0-417B-8FA8-B1EEF8DE5DF4}" type="parTrans" cxnId="{6C252B7C-C5F6-485C-90C6-45F040EB1944}">
      <dgm:prSet/>
      <dgm:spPr/>
      <dgm:t>
        <a:bodyPr/>
        <a:lstStyle/>
        <a:p>
          <a:endParaRPr lang="es-PE"/>
        </a:p>
      </dgm:t>
    </dgm:pt>
    <dgm:pt modelId="{7901373C-C3EC-409C-8500-B1AD8D542E15}" type="sibTrans" cxnId="{6C252B7C-C5F6-485C-90C6-45F040EB1944}">
      <dgm:prSet/>
      <dgm:spPr/>
      <dgm:t>
        <a:bodyPr/>
        <a:lstStyle/>
        <a:p>
          <a:endParaRPr lang="es-PE"/>
        </a:p>
      </dgm:t>
    </dgm:pt>
    <dgm:pt modelId="{805CB31F-A290-445E-B86C-53B9621835F5}">
      <dgm:prSet/>
      <dgm:spPr/>
      <dgm:t>
        <a:bodyPr/>
        <a:lstStyle/>
        <a:p>
          <a:pPr algn="ctr" rtl="0"/>
          <a:r>
            <a:rPr lang="es-MX" b="1" dirty="0" smtClean="0"/>
            <a:t>Coordinador General</a:t>
          </a:r>
          <a:endParaRPr lang="es-PE" b="1" dirty="0"/>
        </a:p>
      </dgm:t>
    </dgm:pt>
    <dgm:pt modelId="{66B2AE2E-FC72-4FE1-A709-1E0F66E29E7A}" type="parTrans" cxnId="{C013B679-D6BD-4E90-B7DC-76BC0030D58D}">
      <dgm:prSet/>
      <dgm:spPr/>
      <dgm:t>
        <a:bodyPr/>
        <a:lstStyle/>
        <a:p>
          <a:endParaRPr lang="es-PE"/>
        </a:p>
      </dgm:t>
    </dgm:pt>
    <dgm:pt modelId="{F2FD7274-5D0F-4D5B-8CBD-DCEBC39DD512}" type="sibTrans" cxnId="{C013B679-D6BD-4E90-B7DC-76BC0030D58D}">
      <dgm:prSet/>
      <dgm:spPr/>
      <dgm:t>
        <a:bodyPr/>
        <a:lstStyle/>
        <a:p>
          <a:endParaRPr lang="es-PE"/>
        </a:p>
      </dgm:t>
    </dgm:pt>
    <dgm:pt modelId="{4AFD8CD7-1172-410B-8D10-0774DB927709}">
      <dgm:prSet/>
      <dgm:spPr/>
      <dgm:t>
        <a:bodyPr/>
        <a:lstStyle/>
        <a:p>
          <a:pPr algn="ctr" rtl="0"/>
          <a:r>
            <a:rPr lang="es-MX" b="1" dirty="0" smtClean="0"/>
            <a:t>Comité Técnico</a:t>
          </a:r>
          <a:endParaRPr lang="es-PE" b="1" dirty="0"/>
        </a:p>
      </dgm:t>
    </dgm:pt>
    <dgm:pt modelId="{C7C3409E-A3FF-4E85-996F-95E23A0DCFC6}" type="parTrans" cxnId="{1394FA38-F120-4683-8A5A-788676607189}">
      <dgm:prSet/>
      <dgm:spPr/>
      <dgm:t>
        <a:bodyPr/>
        <a:lstStyle/>
        <a:p>
          <a:endParaRPr lang="es-PE"/>
        </a:p>
      </dgm:t>
    </dgm:pt>
    <dgm:pt modelId="{DEA9CB49-EACB-40FA-A61C-18CB45E16D42}" type="sibTrans" cxnId="{1394FA38-F120-4683-8A5A-788676607189}">
      <dgm:prSet/>
      <dgm:spPr/>
      <dgm:t>
        <a:bodyPr/>
        <a:lstStyle/>
        <a:p>
          <a:endParaRPr lang="es-PE"/>
        </a:p>
      </dgm:t>
    </dgm:pt>
    <dgm:pt modelId="{78DD47A1-72FB-4C46-8732-A25509CC2D4A}">
      <dgm:prSet/>
      <dgm:spPr/>
      <dgm:t>
        <a:bodyPr/>
        <a:lstStyle/>
        <a:p>
          <a:pPr algn="ctr" rtl="0"/>
          <a:r>
            <a:rPr lang="en-US" b="1" dirty="0" smtClean="0"/>
            <a:t>Puntos Focales</a:t>
          </a:r>
          <a:endParaRPr lang="en-US" b="1" dirty="0"/>
        </a:p>
      </dgm:t>
    </dgm:pt>
    <dgm:pt modelId="{11FA71E0-0D04-4B63-AD6C-633F89D8D5EA}" type="parTrans" cxnId="{BAEFBE98-96A5-4CC0-987F-D8049B13EBCF}">
      <dgm:prSet/>
      <dgm:spPr/>
      <dgm:t>
        <a:bodyPr/>
        <a:lstStyle/>
        <a:p>
          <a:endParaRPr lang="es-PE"/>
        </a:p>
      </dgm:t>
    </dgm:pt>
    <dgm:pt modelId="{D2307893-4F45-4F4C-8CD6-91658CF0B7A5}" type="sibTrans" cxnId="{BAEFBE98-96A5-4CC0-987F-D8049B13EBCF}">
      <dgm:prSet/>
      <dgm:spPr/>
      <dgm:t>
        <a:bodyPr/>
        <a:lstStyle/>
        <a:p>
          <a:endParaRPr lang="es-PE"/>
        </a:p>
      </dgm:t>
    </dgm:pt>
    <dgm:pt modelId="{6BE05EF1-F946-49FE-A183-D8FF253C8CB6}">
      <dgm:prSet/>
      <dgm:spPr/>
      <dgm:t>
        <a:bodyPr/>
        <a:lstStyle/>
        <a:p>
          <a:pPr algn="ctr" rtl="0"/>
          <a:r>
            <a:rPr lang="en-US" b="1" dirty="0" smtClean="0"/>
            <a:t>Paneles de Expertos</a:t>
          </a:r>
          <a:endParaRPr lang="en-US" b="1" dirty="0"/>
        </a:p>
      </dgm:t>
    </dgm:pt>
    <dgm:pt modelId="{B2AB44DD-F736-4C8A-8577-EDD2DC320C73}" type="parTrans" cxnId="{55712AC1-C380-435C-B622-806A1F1E6645}">
      <dgm:prSet/>
      <dgm:spPr/>
      <dgm:t>
        <a:bodyPr/>
        <a:lstStyle/>
        <a:p>
          <a:endParaRPr lang="es-PE"/>
        </a:p>
      </dgm:t>
    </dgm:pt>
    <dgm:pt modelId="{58F86997-588D-4EEE-A6D6-E3425F6A61EB}" type="sibTrans" cxnId="{55712AC1-C380-435C-B622-806A1F1E6645}">
      <dgm:prSet/>
      <dgm:spPr/>
      <dgm:t>
        <a:bodyPr/>
        <a:lstStyle/>
        <a:p>
          <a:endParaRPr lang="es-PE"/>
        </a:p>
      </dgm:t>
    </dgm:pt>
    <dgm:pt modelId="{7E9336F2-7F0C-4F2E-8770-CA57B21C1ACD}" type="pres">
      <dgm:prSet presAssocID="{E97F07BF-6C78-4FA1-AC33-93E4ADD714EE}" presName="linear" presStyleCnt="0">
        <dgm:presLayoutVars>
          <dgm:animLvl val="lvl"/>
          <dgm:resizeHandles val="exact"/>
        </dgm:presLayoutVars>
      </dgm:prSet>
      <dgm:spPr/>
      <dgm:t>
        <a:bodyPr/>
        <a:lstStyle/>
        <a:p>
          <a:endParaRPr lang="es-PE"/>
        </a:p>
      </dgm:t>
    </dgm:pt>
    <dgm:pt modelId="{E2C1391F-4164-48F9-A280-FF6AD1CAEE26}" type="pres">
      <dgm:prSet presAssocID="{F7AD4004-AEB2-48F2-86BF-A0151FD1937B}" presName="parentText" presStyleLbl="node1" presStyleIdx="0" presStyleCnt="5">
        <dgm:presLayoutVars>
          <dgm:chMax val="0"/>
          <dgm:bulletEnabled val="1"/>
        </dgm:presLayoutVars>
      </dgm:prSet>
      <dgm:spPr/>
      <dgm:t>
        <a:bodyPr/>
        <a:lstStyle/>
        <a:p>
          <a:endParaRPr lang="es-PE"/>
        </a:p>
      </dgm:t>
    </dgm:pt>
    <dgm:pt modelId="{68A432E7-67FC-4CD1-A81A-CD3AF9253C86}" type="pres">
      <dgm:prSet presAssocID="{7901373C-C3EC-409C-8500-B1AD8D542E15}" presName="spacer" presStyleCnt="0"/>
      <dgm:spPr/>
      <dgm:t>
        <a:bodyPr/>
        <a:lstStyle/>
        <a:p>
          <a:endParaRPr lang="es-PE"/>
        </a:p>
      </dgm:t>
    </dgm:pt>
    <dgm:pt modelId="{2D156DB4-5421-4C7A-A450-B6304D74F68D}" type="pres">
      <dgm:prSet presAssocID="{805CB31F-A290-445E-B86C-53B9621835F5}" presName="parentText" presStyleLbl="node1" presStyleIdx="1" presStyleCnt="5">
        <dgm:presLayoutVars>
          <dgm:chMax val="0"/>
          <dgm:bulletEnabled val="1"/>
        </dgm:presLayoutVars>
      </dgm:prSet>
      <dgm:spPr/>
      <dgm:t>
        <a:bodyPr/>
        <a:lstStyle/>
        <a:p>
          <a:endParaRPr lang="es-PE"/>
        </a:p>
      </dgm:t>
    </dgm:pt>
    <dgm:pt modelId="{1F53C609-1B5E-41D5-A657-9141D068FE84}" type="pres">
      <dgm:prSet presAssocID="{F2FD7274-5D0F-4D5B-8CBD-DCEBC39DD512}" presName="spacer" presStyleCnt="0"/>
      <dgm:spPr/>
      <dgm:t>
        <a:bodyPr/>
        <a:lstStyle/>
        <a:p>
          <a:endParaRPr lang="es-PE"/>
        </a:p>
      </dgm:t>
    </dgm:pt>
    <dgm:pt modelId="{DA10D305-E467-4A34-BF40-699D0CDB3763}" type="pres">
      <dgm:prSet presAssocID="{4AFD8CD7-1172-410B-8D10-0774DB927709}" presName="parentText" presStyleLbl="node1" presStyleIdx="2" presStyleCnt="5">
        <dgm:presLayoutVars>
          <dgm:chMax val="0"/>
          <dgm:bulletEnabled val="1"/>
        </dgm:presLayoutVars>
      </dgm:prSet>
      <dgm:spPr/>
      <dgm:t>
        <a:bodyPr/>
        <a:lstStyle/>
        <a:p>
          <a:endParaRPr lang="es-PE"/>
        </a:p>
      </dgm:t>
    </dgm:pt>
    <dgm:pt modelId="{E4774747-9BA9-4AA4-8F27-617AD44597ED}" type="pres">
      <dgm:prSet presAssocID="{DEA9CB49-EACB-40FA-A61C-18CB45E16D42}" presName="spacer" presStyleCnt="0"/>
      <dgm:spPr/>
      <dgm:t>
        <a:bodyPr/>
        <a:lstStyle/>
        <a:p>
          <a:endParaRPr lang="es-PE"/>
        </a:p>
      </dgm:t>
    </dgm:pt>
    <dgm:pt modelId="{7EEE325C-215B-4FB2-8ABE-FF2A36BBC98C}" type="pres">
      <dgm:prSet presAssocID="{78DD47A1-72FB-4C46-8732-A25509CC2D4A}" presName="parentText" presStyleLbl="node1" presStyleIdx="3" presStyleCnt="5">
        <dgm:presLayoutVars>
          <dgm:chMax val="0"/>
          <dgm:bulletEnabled val="1"/>
        </dgm:presLayoutVars>
      </dgm:prSet>
      <dgm:spPr/>
      <dgm:t>
        <a:bodyPr/>
        <a:lstStyle/>
        <a:p>
          <a:endParaRPr lang="es-PE"/>
        </a:p>
      </dgm:t>
    </dgm:pt>
    <dgm:pt modelId="{DBB183AA-FA6C-4163-A53B-C587C40BB67E}" type="pres">
      <dgm:prSet presAssocID="{D2307893-4F45-4F4C-8CD6-91658CF0B7A5}" presName="spacer" presStyleCnt="0"/>
      <dgm:spPr/>
      <dgm:t>
        <a:bodyPr/>
        <a:lstStyle/>
        <a:p>
          <a:endParaRPr lang="es-PE"/>
        </a:p>
      </dgm:t>
    </dgm:pt>
    <dgm:pt modelId="{4D6317C4-EC1C-46B1-8EB6-1A818A23FA09}" type="pres">
      <dgm:prSet presAssocID="{6BE05EF1-F946-49FE-A183-D8FF253C8CB6}" presName="parentText" presStyleLbl="node1" presStyleIdx="4" presStyleCnt="5">
        <dgm:presLayoutVars>
          <dgm:chMax val="0"/>
          <dgm:bulletEnabled val="1"/>
        </dgm:presLayoutVars>
      </dgm:prSet>
      <dgm:spPr/>
      <dgm:t>
        <a:bodyPr/>
        <a:lstStyle/>
        <a:p>
          <a:endParaRPr lang="es-PE"/>
        </a:p>
      </dgm:t>
    </dgm:pt>
  </dgm:ptLst>
  <dgm:cxnLst>
    <dgm:cxn modelId="{7A7ADB6A-B6F3-4B14-9978-B26899486087}" type="presOf" srcId="{78DD47A1-72FB-4C46-8732-A25509CC2D4A}" destId="{7EEE325C-215B-4FB2-8ABE-FF2A36BBC98C}" srcOrd="0" destOrd="0" presId="urn:microsoft.com/office/officeart/2005/8/layout/vList2"/>
    <dgm:cxn modelId="{1AAC2FD5-3041-490B-AF4E-E3ED30868738}" type="presOf" srcId="{F7AD4004-AEB2-48F2-86BF-A0151FD1937B}" destId="{E2C1391F-4164-48F9-A280-FF6AD1CAEE26}" srcOrd="0" destOrd="0" presId="urn:microsoft.com/office/officeart/2005/8/layout/vList2"/>
    <dgm:cxn modelId="{BAEFBE98-96A5-4CC0-987F-D8049B13EBCF}" srcId="{E97F07BF-6C78-4FA1-AC33-93E4ADD714EE}" destId="{78DD47A1-72FB-4C46-8732-A25509CC2D4A}" srcOrd="3" destOrd="0" parTransId="{11FA71E0-0D04-4B63-AD6C-633F89D8D5EA}" sibTransId="{D2307893-4F45-4F4C-8CD6-91658CF0B7A5}"/>
    <dgm:cxn modelId="{1394FA38-F120-4683-8A5A-788676607189}" srcId="{E97F07BF-6C78-4FA1-AC33-93E4ADD714EE}" destId="{4AFD8CD7-1172-410B-8D10-0774DB927709}" srcOrd="2" destOrd="0" parTransId="{C7C3409E-A3FF-4E85-996F-95E23A0DCFC6}" sibTransId="{DEA9CB49-EACB-40FA-A61C-18CB45E16D42}"/>
    <dgm:cxn modelId="{86C43633-66D7-4CBB-8D41-7F2291BBDBB5}" type="presOf" srcId="{4AFD8CD7-1172-410B-8D10-0774DB927709}" destId="{DA10D305-E467-4A34-BF40-699D0CDB3763}" srcOrd="0" destOrd="0" presId="urn:microsoft.com/office/officeart/2005/8/layout/vList2"/>
    <dgm:cxn modelId="{6C252B7C-C5F6-485C-90C6-45F040EB1944}" srcId="{E97F07BF-6C78-4FA1-AC33-93E4ADD714EE}" destId="{F7AD4004-AEB2-48F2-86BF-A0151FD1937B}" srcOrd="0" destOrd="0" parTransId="{36276E8F-84E0-417B-8FA8-B1EEF8DE5DF4}" sibTransId="{7901373C-C3EC-409C-8500-B1AD8D542E15}"/>
    <dgm:cxn modelId="{1957FD49-FF6F-471C-969B-71F4AEA07206}" type="presOf" srcId="{E97F07BF-6C78-4FA1-AC33-93E4ADD714EE}" destId="{7E9336F2-7F0C-4F2E-8770-CA57B21C1ACD}" srcOrd="0" destOrd="0" presId="urn:microsoft.com/office/officeart/2005/8/layout/vList2"/>
    <dgm:cxn modelId="{2AAB0C9D-2CA3-4B2D-A966-1000E8C1D329}" type="presOf" srcId="{6BE05EF1-F946-49FE-A183-D8FF253C8CB6}" destId="{4D6317C4-EC1C-46B1-8EB6-1A818A23FA09}" srcOrd="0" destOrd="0" presId="urn:microsoft.com/office/officeart/2005/8/layout/vList2"/>
    <dgm:cxn modelId="{C013B679-D6BD-4E90-B7DC-76BC0030D58D}" srcId="{E97F07BF-6C78-4FA1-AC33-93E4ADD714EE}" destId="{805CB31F-A290-445E-B86C-53B9621835F5}" srcOrd="1" destOrd="0" parTransId="{66B2AE2E-FC72-4FE1-A709-1E0F66E29E7A}" sibTransId="{F2FD7274-5D0F-4D5B-8CBD-DCEBC39DD512}"/>
    <dgm:cxn modelId="{55712AC1-C380-435C-B622-806A1F1E6645}" srcId="{E97F07BF-6C78-4FA1-AC33-93E4ADD714EE}" destId="{6BE05EF1-F946-49FE-A183-D8FF253C8CB6}" srcOrd="4" destOrd="0" parTransId="{B2AB44DD-F736-4C8A-8577-EDD2DC320C73}" sibTransId="{58F86997-588D-4EEE-A6D6-E3425F6A61EB}"/>
    <dgm:cxn modelId="{E125BCB4-0193-4CF6-B5B7-71C3D69E206E}" type="presOf" srcId="{805CB31F-A290-445E-B86C-53B9621835F5}" destId="{2D156DB4-5421-4C7A-A450-B6304D74F68D}" srcOrd="0" destOrd="0" presId="urn:microsoft.com/office/officeart/2005/8/layout/vList2"/>
    <dgm:cxn modelId="{AB64B027-116F-4664-ABF3-2A1223B27F49}" type="presParOf" srcId="{7E9336F2-7F0C-4F2E-8770-CA57B21C1ACD}" destId="{E2C1391F-4164-48F9-A280-FF6AD1CAEE26}" srcOrd="0" destOrd="0" presId="urn:microsoft.com/office/officeart/2005/8/layout/vList2"/>
    <dgm:cxn modelId="{1D1AA9AF-F605-4279-8B6F-DEA249D32339}" type="presParOf" srcId="{7E9336F2-7F0C-4F2E-8770-CA57B21C1ACD}" destId="{68A432E7-67FC-4CD1-A81A-CD3AF9253C86}" srcOrd="1" destOrd="0" presId="urn:microsoft.com/office/officeart/2005/8/layout/vList2"/>
    <dgm:cxn modelId="{3D11CBEE-2C1F-4F26-861F-717520C735FC}" type="presParOf" srcId="{7E9336F2-7F0C-4F2E-8770-CA57B21C1ACD}" destId="{2D156DB4-5421-4C7A-A450-B6304D74F68D}" srcOrd="2" destOrd="0" presId="urn:microsoft.com/office/officeart/2005/8/layout/vList2"/>
    <dgm:cxn modelId="{9706FDF2-F3F0-4443-A11E-8606A473B5F5}" type="presParOf" srcId="{7E9336F2-7F0C-4F2E-8770-CA57B21C1ACD}" destId="{1F53C609-1B5E-41D5-A657-9141D068FE84}" srcOrd="3" destOrd="0" presId="urn:microsoft.com/office/officeart/2005/8/layout/vList2"/>
    <dgm:cxn modelId="{6C288030-05AE-4818-A1C2-11ECAA530CD7}" type="presParOf" srcId="{7E9336F2-7F0C-4F2E-8770-CA57B21C1ACD}" destId="{DA10D305-E467-4A34-BF40-699D0CDB3763}" srcOrd="4" destOrd="0" presId="urn:microsoft.com/office/officeart/2005/8/layout/vList2"/>
    <dgm:cxn modelId="{A9F1F9A9-1014-4805-B7A3-11CD7BED3392}" type="presParOf" srcId="{7E9336F2-7F0C-4F2E-8770-CA57B21C1ACD}" destId="{E4774747-9BA9-4AA4-8F27-617AD44597ED}" srcOrd="5" destOrd="0" presId="urn:microsoft.com/office/officeart/2005/8/layout/vList2"/>
    <dgm:cxn modelId="{8DD8FC6C-B777-4CE2-AECD-151FE7AF0982}" type="presParOf" srcId="{7E9336F2-7F0C-4F2E-8770-CA57B21C1ACD}" destId="{7EEE325C-215B-4FB2-8ABE-FF2A36BBC98C}" srcOrd="6" destOrd="0" presId="urn:microsoft.com/office/officeart/2005/8/layout/vList2"/>
    <dgm:cxn modelId="{E7A3BA1B-C4F6-4E6B-86DA-DB4C81110E53}" type="presParOf" srcId="{7E9336F2-7F0C-4F2E-8770-CA57B21C1ACD}" destId="{DBB183AA-FA6C-4163-A53B-C587C40BB67E}" srcOrd="7" destOrd="0" presId="urn:microsoft.com/office/officeart/2005/8/layout/vList2"/>
    <dgm:cxn modelId="{CAA9E33A-4DFA-46AE-8141-DB08F08BFF4C}" type="presParOf" srcId="{7E9336F2-7F0C-4F2E-8770-CA57B21C1ACD}" destId="{4D6317C4-EC1C-46B1-8EB6-1A818A23FA09}" srcOrd="8" destOrd="0" presId="urn:microsoft.com/office/officeart/2005/8/layout/vList2"/>
  </dgm:cxnLst>
  <dgm:bg/>
  <dgm:whole/>
  <dgm:extLst>
    <a:ext uri="http://schemas.microsoft.com/office/drawing/2008/diagram">
      <dsp:dataModelExt xmlns=""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9CE9B-E5CD-4EFE-BEC2-B25C45E893EB}">
      <dsp:nvSpPr>
        <dsp:cNvPr id="0" name=""/>
        <dsp:cNvSpPr/>
      </dsp:nvSpPr>
      <dsp:spPr>
        <a:xfrm>
          <a:off x="714362" y="0"/>
          <a:ext cx="4429156" cy="4429156"/>
        </a:xfrm>
        <a:prstGeom prst="triangle">
          <a:avLst/>
        </a:prstGeom>
        <a:solidFill>
          <a:schemeClr val="accent1">
            <a:alpha val="9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C24CAD8E-0962-4F8F-9566-8C7733B8AC46}">
      <dsp:nvSpPr>
        <dsp:cNvPr id="0" name=""/>
        <dsp:cNvSpPr/>
      </dsp:nvSpPr>
      <dsp:spPr>
        <a:xfrm>
          <a:off x="2882523" y="386757"/>
          <a:ext cx="2878951" cy="629770"/>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Antecedentes y objetivo del SRVSOP</a:t>
          </a:r>
          <a:endParaRPr lang="es-PE" sz="2000" b="0" kern="1200" dirty="0">
            <a:latin typeface="Arial" pitchFamily="34" charset="0"/>
            <a:cs typeface="Arial" pitchFamily="34" charset="0"/>
          </a:endParaRPr>
        </a:p>
      </dsp:txBody>
      <dsp:txXfrm>
        <a:off x="2882523" y="386757"/>
        <a:ext cx="2878951" cy="629770"/>
      </dsp:txXfrm>
    </dsp:sp>
    <dsp:sp modelId="{43416AE1-6B97-4A82-8B73-C509E0CDD436}">
      <dsp:nvSpPr>
        <dsp:cNvPr id="0" name=""/>
        <dsp:cNvSpPr/>
      </dsp:nvSpPr>
      <dsp:spPr>
        <a:xfrm>
          <a:off x="2882523" y="1161746"/>
          <a:ext cx="2878951" cy="629770"/>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Aspectos legales</a:t>
          </a:r>
          <a:endParaRPr lang="es-PE" sz="2000" b="0" kern="1200" dirty="0">
            <a:latin typeface="Arial" pitchFamily="34" charset="0"/>
            <a:cs typeface="Arial" pitchFamily="34" charset="0"/>
          </a:endParaRPr>
        </a:p>
      </dsp:txBody>
      <dsp:txXfrm>
        <a:off x="2882523" y="1161746"/>
        <a:ext cx="2878951" cy="629770"/>
      </dsp:txXfrm>
    </dsp:sp>
    <dsp:sp modelId="{3C80231E-8831-4E7E-AE0F-A0B179664089}">
      <dsp:nvSpPr>
        <dsp:cNvPr id="0" name=""/>
        <dsp:cNvSpPr/>
      </dsp:nvSpPr>
      <dsp:spPr>
        <a:xfrm>
          <a:off x="2882523" y="1911548"/>
          <a:ext cx="2878951" cy="629770"/>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Estados miembros y observador</a:t>
          </a:r>
          <a:endParaRPr lang="es-PE" sz="2000" b="0" kern="1200" dirty="0">
            <a:latin typeface="Arial" pitchFamily="34" charset="0"/>
            <a:cs typeface="Arial" pitchFamily="34" charset="0"/>
          </a:endParaRPr>
        </a:p>
      </dsp:txBody>
      <dsp:txXfrm>
        <a:off x="2882523" y="1911548"/>
        <a:ext cx="2878951" cy="629770"/>
      </dsp:txXfrm>
    </dsp:sp>
    <dsp:sp modelId="{60F6C46D-4293-471F-95FF-C5B962EDEF42}">
      <dsp:nvSpPr>
        <dsp:cNvPr id="0" name=""/>
        <dsp:cNvSpPr/>
      </dsp:nvSpPr>
      <dsp:spPr>
        <a:xfrm>
          <a:off x="2882523" y="2686540"/>
          <a:ext cx="2878951" cy="629770"/>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Organización del SRVSOP</a:t>
          </a:r>
          <a:endParaRPr lang="es-PE" sz="2000" b="0" kern="1200" dirty="0">
            <a:latin typeface="Arial" pitchFamily="34" charset="0"/>
            <a:cs typeface="Arial" pitchFamily="34" charset="0"/>
          </a:endParaRPr>
        </a:p>
      </dsp:txBody>
      <dsp:txXfrm>
        <a:off x="2882523" y="2686540"/>
        <a:ext cx="2878951" cy="629770"/>
      </dsp:txXfrm>
    </dsp:sp>
    <dsp:sp modelId="{7DBA8D10-A9D8-4D1B-ADB0-CDB24B5E8E62}">
      <dsp:nvSpPr>
        <dsp:cNvPr id="0" name=""/>
        <dsp:cNvSpPr/>
      </dsp:nvSpPr>
      <dsp:spPr>
        <a:xfrm>
          <a:off x="2882523" y="3485240"/>
          <a:ext cx="2878951" cy="629770"/>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Programas de trabajo</a:t>
          </a:r>
          <a:endParaRPr lang="es-PE" sz="2000" b="0" kern="1200" dirty="0">
            <a:latin typeface="Arial" pitchFamily="34" charset="0"/>
            <a:cs typeface="Arial" pitchFamily="34" charset="0"/>
          </a:endParaRPr>
        </a:p>
      </dsp:txBody>
      <dsp:txXfrm>
        <a:off x="2882523" y="3485240"/>
        <a:ext cx="2878951" cy="62977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37E59A-7C5F-4603-BD10-A89B34BEFCC4}">
      <dsp:nvSpPr>
        <dsp:cNvPr id="0" name=""/>
        <dsp:cNvSpPr/>
      </dsp:nvSpPr>
      <dsp:spPr>
        <a:xfrm>
          <a:off x="0" y="240000"/>
          <a:ext cx="7924800" cy="378000"/>
        </a:xfrm>
        <a:prstGeom prst="rect">
          <a:avLst/>
        </a:prstGeom>
        <a:solidFill>
          <a:schemeClr val="lt1">
            <a:alpha val="90000"/>
            <a:hueOff val="0"/>
            <a:satOff val="0"/>
            <a:lumOff val="0"/>
            <a:alphaOff val="0"/>
          </a:schemeClr>
        </a:solidFill>
        <a:ln w="10000" cap="flat" cmpd="sng" algn="ctr">
          <a:solidFill>
            <a:schemeClr val="accent1">
              <a:shade val="50000"/>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A745F3D4-1019-4659-82DC-8725163C89FA}">
      <dsp:nvSpPr>
        <dsp:cNvPr id="0" name=""/>
        <dsp:cNvSpPr/>
      </dsp:nvSpPr>
      <dsp:spPr>
        <a:xfrm>
          <a:off x="396240" y="18600"/>
          <a:ext cx="5547360" cy="442800"/>
        </a:xfrm>
        <a:prstGeom prst="roundRect">
          <a:avLst/>
        </a:prstGeom>
        <a:solidFill>
          <a:schemeClr val="accent1">
            <a:shade val="5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9677" tIns="0" rIns="209677" bIns="0" numCol="1" spcCol="1270" anchor="ctr" anchorCtr="0">
          <a:noAutofit/>
        </a:bodyPr>
        <a:lstStyle/>
        <a:p>
          <a:pPr lvl="0" algn="l" defTabSz="889000" rtl="0">
            <a:lnSpc>
              <a:spcPct val="90000"/>
            </a:lnSpc>
            <a:spcBef>
              <a:spcPct val="0"/>
            </a:spcBef>
            <a:spcAft>
              <a:spcPct val="35000"/>
            </a:spcAft>
          </a:pPr>
          <a:r>
            <a:rPr lang="es-MX" sz="2000" b="1" kern="1200" dirty="0" smtClean="0"/>
            <a:t>Armonización de las reglamentaciones</a:t>
          </a:r>
          <a:endParaRPr lang="es-PE" sz="2000" b="1" kern="1200" dirty="0"/>
        </a:p>
      </dsp:txBody>
      <dsp:txXfrm>
        <a:off x="396240" y="18600"/>
        <a:ext cx="5547360" cy="442800"/>
      </dsp:txXfrm>
    </dsp:sp>
    <dsp:sp modelId="{C4DD5D36-097E-4C21-8A95-CD7ECC9940AD}">
      <dsp:nvSpPr>
        <dsp:cNvPr id="0" name=""/>
        <dsp:cNvSpPr/>
      </dsp:nvSpPr>
      <dsp:spPr>
        <a:xfrm>
          <a:off x="0" y="920400"/>
          <a:ext cx="7924800" cy="378000"/>
        </a:xfrm>
        <a:prstGeom prst="rect">
          <a:avLst/>
        </a:prstGeom>
        <a:solidFill>
          <a:schemeClr val="lt1">
            <a:alpha val="90000"/>
            <a:hueOff val="0"/>
            <a:satOff val="0"/>
            <a:lumOff val="0"/>
            <a:alphaOff val="0"/>
          </a:schemeClr>
        </a:solidFill>
        <a:ln w="10000" cap="flat" cmpd="sng" algn="ctr">
          <a:solidFill>
            <a:schemeClr val="accent1">
              <a:shade val="50000"/>
              <a:hueOff val="258551"/>
              <a:satOff val="-25717"/>
              <a:lumOff val="1797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EFD25997-12C4-480F-8861-60CD122176C5}">
      <dsp:nvSpPr>
        <dsp:cNvPr id="0" name=""/>
        <dsp:cNvSpPr/>
      </dsp:nvSpPr>
      <dsp:spPr>
        <a:xfrm>
          <a:off x="396240" y="699000"/>
          <a:ext cx="5547360" cy="442800"/>
        </a:xfrm>
        <a:prstGeom prst="roundRect">
          <a:avLst/>
        </a:prstGeom>
        <a:solidFill>
          <a:schemeClr val="accent1">
            <a:shade val="50000"/>
            <a:hueOff val="258551"/>
            <a:satOff val="-25717"/>
            <a:lumOff val="1797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258551"/>
              <a:satOff val="-25717"/>
              <a:lumOff val="1797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9677" tIns="0" rIns="209677" bIns="0" numCol="1" spcCol="1270" anchor="ctr" anchorCtr="0">
          <a:noAutofit/>
        </a:bodyPr>
        <a:lstStyle/>
        <a:p>
          <a:pPr lvl="0" algn="l" defTabSz="889000" rtl="0">
            <a:lnSpc>
              <a:spcPct val="90000"/>
            </a:lnSpc>
            <a:spcBef>
              <a:spcPct val="0"/>
            </a:spcBef>
            <a:spcAft>
              <a:spcPct val="35000"/>
            </a:spcAft>
          </a:pPr>
          <a:r>
            <a:rPr lang="es-MX" sz="2000" b="1" kern="1200" dirty="0" smtClean="0"/>
            <a:t>Actividades multinacionales</a:t>
          </a:r>
          <a:endParaRPr lang="es-PE" sz="2000" b="1" kern="1200" dirty="0"/>
        </a:p>
      </dsp:txBody>
      <dsp:txXfrm>
        <a:off x="396240" y="699000"/>
        <a:ext cx="5547360" cy="442800"/>
      </dsp:txXfrm>
    </dsp:sp>
    <dsp:sp modelId="{375DF314-F035-4113-BA7F-B9B048EA07C0}">
      <dsp:nvSpPr>
        <dsp:cNvPr id="0" name=""/>
        <dsp:cNvSpPr/>
      </dsp:nvSpPr>
      <dsp:spPr>
        <a:xfrm>
          <a:off x="0" y="1600800"/>
          <a:ext cx="7924800" cy="378000"/>
        </a:xfrm>
        <a:prstGeom prst="rect">
          <a:avLst/>
        </a:prstGeom>
        <a:solidFill>
          <a:schemeClr val="lt1">
            <a:alpha val="90000"/>
            <a:hueOff val="0"/>
            <a:satOff val="0"/>
            <a:lumOff val="0"/>
            <a:alphaOff val="0"/>
          </a:schemeClr>
        </a:solidFill>
        <a:ln w="10000" cap="flat" cmpd="sng" algn="ctr">
          <a:solidFill>
            <a:schemeClr val="accent1">
              <a:shade val="50000"/>
              <a:hueOff val="517103"/>
              <a:satOff val="-51434"/>
              <a:lumOff val="3594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A04E5AA7-079F-4E92-AB96-74E69C0C2A81}">
      <dsp:nvSpPr>
        <dsp:cNvPr id="0" name=""/>
        <dsp:cNvSpPr/>
      </dsp:nvSpPr>
      <dsp:spPr>
        <a:xfrm>
          <a:off x="396240" y="1379400"/>
          <a:ext cx="5547360" cy="442800"/>
        </a:xfrm>
        <a:prstGeom prst="roundRect">
          <a:avLst/>
        </a:prstGeom>
        <a:solidFill>
          <a:schemeClr val="accent1">
            <a:shade val="50000"/>
            <a:hueOff val="517103"/>
            <a:satOff val="-51434"/>
            <a:lumOff val="3594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517103"/>
              <a:satOff val="-51434"/>
              <a:lumOff val="3594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9677" tIns="0" rIns="209677" bIns="0" numCol="1" spcCol="1270" anchor="ctr" anchorCtr="0">
          <a:noAutofit/>
        </a:bodyPr>
        <a:lstStyle/>
        <a:p>
          <a:pPr lvl="0" algn="l" defTabSz="889000" rtl="0">
            <a:lnSpc>
              <a:spcPct val="90000"/>
            </a:lnSpc>
            <a:spcBef>
              <a:spcPct val="0"/>
            </a:spcBef>
            <a:spcAft>
              <a:spcPct val="35000"/>
            </a:spcAft>
          </a:pPr>
          <a:r>
            <a:rPr lang="es-MX" sz="2000" b="1" kern="1200" dirty="0" smtClean="0">
              <a:solidFill>
                <a:schemeClr val="bg1"/>
              </a:solidFill>
            </a:rPr>
            <a:t>Asistencia a los Estados</a:t>
          </a:r>
          <a:endParaRPr lang="es-PE" sz="2000" b="1" kern="1200" dirty="0">
            <a:solidFill>
              <a:schemeClr val="bg1"/>
            </a:solidFill>
          </a:endParaRPr>
        </a:p>
      </dsp:txBody>
      <dsp:txXfrm>
        <a:off x="396240" y="1379400"/>
        <a:ext cx="5547360" cy="442800"/>
      </dsp:txXfrm>
    </dsp:sp>
    <dsp:sp modelId="{3F1105F3-9785-4142-A407-E5C6B0DCE78D}">
      <dsp:nvSpPr>
        <dsp:cNvPr id="0" name=""/>
        <dsp:cNvSpPr/>
      </dsp:nvSpPr>
      <dsp:spPr>
        <a:xfrm>
          <a:off x="0" y="2281200"/>
          <a:ext cx="7924800" cy="378000"/>
        </a:xfrm>
        <a:prstGeom prst="rect">
          <a:avLst/>
        </a:prstGeom>
        <a:solidFill>
          <a:schemeClr val="lt1">
            <a:alpha val="90000"/>
            <a:hueOff val="0"/>
            <a:satOff val="0"/>
            <a:lumOff val="0"/>
            <a:alphaOff val="0"/>
          </a:schemeClr>
        </a:solidFill>
        <a:ln w="10000" cap="flat" cmpd="sng" algn="ctr">
          <a:solidFill>
            <a:schemeClr val="accent1">
              <a:shade val="50000"/>
              <a:hueOff val="775654"/>
              <a:satOff val="-77151"/>
              <a:lumOff val="5391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E6D86C3E-2832-47C9-8870-585E345CFDB1}">
      <dsp:nvSpPr>
        <dsp:cNvPr id="0" name=""/>
        <dsp:cNvSpPr/>
      </dsp:nvSpPr>
      <dsp:spPr>
        <a:xfrm>
          <a:off x="396240" y="2059800"/>
          <a:ext cx="5547360" cy="442800"/>
        </a:xfrm>
        <a:prstGeom prst="roundRect">
          <a:avLst/>
        </a:prstGeom>
        <a:solidFill>
          <a:schemeClr val="accent1">
            <a:shade val="50000"/>
            <a:hueOff val="775654"/>
            <a:satOff val="-77151"/>
            <a:lumOff val="5391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775654"/>
              <a:satOff val="-77151"/>
              <a:lumOff val="5391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9677" tIns="0" rIns="209677" bIns="0" numCol="1" spcCol="1270" anchor="ctr" anchorCtr="0">
          <a:noAutofit/>
        </a:bodyPr>
        <a:lstStyle/>
        <a:p>
          <a:pPr lvl="0" algn="l" defTabSz="889000" rtl="0">
            <a:lnSpc>
              <a:spcPct val="90000"/>
            </a:lnSpc>
            <a:spcBef>
              <a:spcPct val="0"/>
            </a:spcBef>
            <a:spcAft>
              <a:spcPct val="35000"/>
            </a:spcAft>
          </a:pPr>
          <a:r>
            <a:rPr lang="es-MX" sz="2000" b="1" kern="1200" dirty="0" smtClean="0">
              <a:solidFill>
                <a:srgbClr val="002060"/>
              </a:solidFill>
            </a:rPr>
            <a:t>Seminarios y capacitación</a:t>
          </a:r>
          <a:endParaRPr lang="es-PE" sz="2000" b="1" kern="1200" dirty="0">
            <a:solidFill>
              <a:srgbClr val="002060"/>
            </a:solidFill>
          </a:endParaRPr>
        </a:p>
      </dsp:txBody>
      <dsp:txXfrm>
        <a:off x="396240" y="2059800"/>
        <a:ext cx="5547360" cy="442800"/>
      </dsp:txXfrm>
    </dsp:sp>
    <dsp:sp modelId="{C47DE2DC-1E5D-41CA-A200-095CD2E778B9}">
      <dsp:nvSpPr>
        <dsp:cNvPr id="0" name=""/>
        <dsp:cNvSpPr/>
      </dsp:nvSpPr>
      <dsp:spPr>
        <a:xfrm>
          <a:off x="0" y="2961600"/>
          <a:ext cx="7924800" cy="378000"/>
        </a:xfrm>
        <a:prstGeom prst="rect">
          <a:avLst/>
        </a:prstGeom>
        <a:solidFill>
          <a:schemeClr val="lt1">
            <a:alpha val="90000"/>
            <a:hueOff val="0"/>
            <a:satOff val="0"/>
            <a:lumOff val="0"/>
            <a:alphaOff val="0"/>
          </a:schemeClr>
        </a:solidFill>
        <a:ln w="10000" cap="flat" cmpd="sng" algn="ctr">
          <a:solidFill>
            <a:schemeClr val="accent1">
              <a:shade val="50000"/>
              <a:hueOff val="517103"/>
              <a:satOff val="-51434"/>
              <a:lumOff val="3594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CF1A0C98-D257-4327-B101-F7ADA2D2A5A4}">
      <dsp:nvSpPr>
        <dsp:cNvPr id="0" name=""/>
        <dsp:cNvSpPr/>
      </dsp:nvSpPr>
      <dsp:spPr>
        <a:xfrm>
          <a:off x="396240" y="2740200"/>
          <a:ext cx="5547360" cy="442800"/>
        </a:xfrm>
        <a:prstGeom prst="roundRect">
          <a:avLst/>
        </a:prstGeom>
        <a:solidFill>
          <a:schemeClr val="accent1">
            <a:shade val="50000"/>
            <a:hueOff val="517103"/>
            <a:satOff val="-51434"/>
            <a:lumOff val="3594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517103"/>
              <a:satOff val="-51434"/>
              <a:lumOff val="3594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9677" tIns="0" rIns="209677" bIns="0" numCol="1" spcCol="1270" anchor="ctr" anchorCtr="0">
          <a:noAutofit/>
        </a:bodyPr>
        <a:lstStyle/>
        <a:p>
          <a:pPr lvl="0" algn="l" defTabSz="889000" rtl="0">
            <a:lnSpc>
              <a:spcPct val="90000"/>
            </a:lnSpc>
            <a:spcBef>
              <a:spcPct val="0"/>
            </a:spcBef>
            <a:spcAft>
              <a:spcPct val="35000"/>
            </a:spcAft>
          </a:pPr>
          <a:r>
            <a:rPr lang="es-MX" sz="2000" b="1" kern="1200" dirty="0" smtClean="0">
              <a:solidFill>
                <a:srgbClr val="002060"/>
              </a:solidFill>
            </a:rPr>
            <a:t>Actividades de promoción del SRVSOP</a:t>
          </a:r>
          <a:endParaRPr lang="es-PE" sz="2000" b="1" kern="1200" dirty="0">
            <a:solidFill>
              <a:srgbClr val="002060"/>
            </a:solidFill>
          </a:endParaRPr>
        </a:p>
      </dsp:txBody>
      <dsp:txXfrm>
        <a:off x="396240" y="2740200"/>
        <a:ext cx="5547360" cy="442800"/>
      </dsp:txXfrm>
    </dsp:sp>
    <dsp:sp modelId="{F66F5872-06B1-4972-B643-9A712BEA9A39}">
      <dsp:nvSpPr>
        <dsp:cNvPr id="0" name=""/>
        <dsp:cNvSpPr/>
      </dsp:nvSpPr>
      <dsp:spPr>
        <a:xfrm>
          <a:off x="0" y="3642000"/>
          <a:ext cx="7924800" cy="378000"/>
        </a:xfrm>
        <a:prstGeom prst="rect">
          <a:avLst/>
        </a:prstGeom>
        <a:solidFill>
          <a:schemeClr val="lt1">
            <a:alpha val="90000"/>
            <a:hueOff val="0"/>
            <a:satOff val="0"/>
            <a:lumOff val="0"/>
            <a:alphaOff val="0"/>
          </a:schemeClr>
        </a:solidFill>
        <a:ln w="10000" cap="flat" cmpd="sng" algn="ctr">
          <a:solidFill>
            <a:schemeClr val="accent1">
              <a:shade val="50000"/>
              <a:hueOff val="258551"/>
              <a:satOff val="-25717"/>
              <a:lumOff val="1797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B1534261-7055-4D9F-ADB8-D6CBAD37A078}">
      <dsp:nvSpPr>
        <dsp:cNvPr id="0" name=""/>
        <dsp:cNvSpPr/>
      </dsp:nvSpPr>
      <dsp:spPr>
        <a:xfrm>
          <a:off x="396240" y="3420600"/>
          <a:ext cx="5547360" cy="442800"/>
        </a:xfrm>
        <a:prstGeom prst="roundRect">
          <a:avLst/>
        </a:prstGeom>
        <a:solidFill>
          <a:schemeClr val="accent1">
            <a:shade val="50000"/>
            <a:hueOff val="258551"/>
            <a:satOff val="-25717"/>
            <a:lumOff val="1797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258551"/>
              <a:satOff val="-25717"/>
              <a:lumOff val="1797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9677" tIns="0" rIns="209677" bIns="0" numCol="1" spcCol="1270" anchor="ctr" anchorCtr="0">
          <a:noAutofit/>
        </a:bodyPr>
        <a:lstStyle/>
        <a:p>
          <a:pPr lvl="0" algn="l" defTabSz="889000" rtl="0">
            <a:lnSpc>
              <a:spcPct val="90000"/>
            </a:lnSpc>
            <a:spcBef>
              <a:spcPct val="0"/>
            </a:spcBef>
            <a:spcAft>
              <a:spcPct val="35000"/>
            </a:spcAft>
          </a:pPr>
          <a:r>
            <a:rPr lang="es-MX" sz="2000" b="1" kern="1200" dirty="0" smtClean="0"/>
            <a:t>Reuniones</a:t>
          </a:r>
          <a:endParaRPr lang="es-PE" sz="2000" b="1" kern="1200" dirty="0"/>
        </a:p>
      </dsp:txBody>
      <dsp:txXfrm>
        <a:off x="396240" y="3420600"/>
        <a:ext cx="5547360" cy="4428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E4B0CB-B66C-4B24-BCA1-5852A1CB5442}">
      <dsp:nvSpPr>
        <dsp:cNvPr id="0" name=""/>
        <dsp:cNvSpPr/>
      </dsp:nvSpPr>
      <dsp:spPr>
        <a:xfrm>
          <a:off x="0" y="253372"/>
          <a:ext cx="6572296" cy="2889899"/>
        </a:xfrm>
        <a:prstGeom prst="roundRect">
          <a:avLst/>
        </a:prstGeom>
        <a:solidFill>
          <a:schemeClr val="accent1">
            <a:alpha val="90000"/>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ES" sz="2600" kern="1200" dirty="0" smtClean="0">
              <a:latin typeface="Arial" pitchFamily="34" charset="0"/>
              <a:cs typeface="Arial" pitchFamily="34" charset="0"/>
            </a:rPr>
            <a:t>Los Estados miembros del SRVSOP han reconocido que el primer paso para poder establecer un sistema regional de vigilancia de la seguridad operacional es tener un conjunto armonizado de normas aeronáuticas y sus procedimientos asociados</a:t>
          </a:r>
          <a:r>
            <a:rPr lang="en-US" sz="2600" kern="1200" dirty="0" smtClean="0">
              <a:latin typeface="Arial" pitchFamily="34" charset="0"/>
              <a:cs typeface="Arial" pitchFamily="34" charset="0"/>
            </a:rPr>
            <a:t>.</a:t>
          </a:r>
          <a:endParaRPr lang="es-PE" sz="2600" kern="1200" dirty="0" smtClean="0">
            <a:latin typeface="Arial" pitchFamily="34" charset="0"/>
            <a:cs typeface="Arial" pitchFamily="34" charset="0"/>
          </a:endParaRPr>
        </a:p>
      </dsp:txBody>
      <dsp:txXfrm>
        <a:off x="0" y="253372"/>
        <a:ext cx="6572296" cy="288989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12B57F-A9F6-4F6D-82FF-8B9BD395BE0E}">
      <dsp:nvSpPr>
        <dsp:cNvPr id="0" name=""/>
        <dsp:cNvSpPr/>
      </dsp:nvSpPr>
      <dsp:spPr>
        <a:xfrm rot="16200000">
          <a:off x="-1344423" y="1348680"/>
          <a:ext cx="4191000" cy="1493639"/>
        </a:xfrm>
        <a:prstGeom prst="flowChartManualOperation">
          <a:avLst/>
        </a:prstGeom>
        <a:solidFill>
          <a:schemeClr val="accent1">
            <a:shade val="5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7950" tIns="0" rIns="107554" bIns="0" numCol="1" spcCol="1270" anchor="ctr" anchorCtr="0">
          <a:noAutofit/>
        </a:bodyPr>
        <a:lstStyle/>
        <a:p>
          <a:pPr lvl="0" algn="ctr" defTabSz="755650" rtl="0">
            <a:lnSpc>
              <a:spcPct val="90000"/>
            </a:lnSpc>
            <a:spcBef>
              <a:spcPct val="0"/>
            </a:spcBef>
            <a:spcAft>
              <a:spcPct val="35000"/>
            </a:spcAft>
          </a:pPr>
          <a:r>
            <a:rPr lang="es-ES" sz="1700" b="1" kern="1200" dirty="0" smtClean="0"/>
            <a:t>Garantizar el cumplimiento de las normas de la OACI.</a:t>
          </a:r>
          <a:endParaRPr lang="es-PE" sz="1700" kern="1200" dirty="0"/>
        </a:p>
      </dsp:txBody>
      <dsp:txXfrm rot="16200000">
        <a:off x="-1344423" y="1348680"/>
        <a:ext cx="4191000" cy="1493639"/>
      </dsp:txXfrm>
    </dsp:sp>
    <dsp:sp modelId="{25486ED7-8FDC-453D-B48C-162275B78768}">
      <dsp:nvSpPr>
        <dsp:cNvPr id="0" name=""/>
        <dsp:cNvSpPr/>
      </dsp:nvSpPr>
      <dsp:spPr>
        <a:xfrm rot="16200000">
          <a:off x="261238" y="1348680"/>
          <a:ext cx="4191000" cy="1493639"/>
        </a:xfrm>
        <a:prstGeom prst="flowChartManualOperation">
          <a:avLst/>
        </a:prstGeom>
        <a:solidFill>
          <a:schemeClr val="accent1">
            <a:shade val="50000"/>
            <a:hueOff val="310262"/>
            <a:satOff val="-30860"/>
            <a:lumOff val="21564"/>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310262"/>
              <a:satOff val="-30860"/>
              <a:lumOff val="2156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7950" tIns="0" rIns="107554" bIns="0" numCol="1" spcCol="1270" anchor="ctr" anchorCtr="0">
          <a:noAutofit/>
        </a:bodyPr>
        <a:lstStyle/>
        <a:p>
          <a:pPr lvl="0" algn="ctr" defTabSz="755650" rtl="0">
            <a:lnSpc>
              <a:spcPct val="90000"/>
            </a:lnSpc>
            <a:spcBef>
              <a:spcPct val="0"/>
            </a:spcBef>
            <a:spcAft>
              <a:spcPct val="35000"/>
            </a:spcAft>
          </a:pPr>
          <a:r>
            <a:rPr lang="es-ES" sz="1700" b="1" kern="1200" dirty="0" smtClean="0"/>
            <a:t>Utilización del principio de lenguaje claro.</a:t>
          </a:r>
          <a:endParaRPr lang="es-PE" sz="1700" kern="1200" dirty="0"/>
        </a:p>
      </dsp:txBody>
      <dsp:txXfrm rot="16200000">
        <a:off x="261238" y="1348680"/>
        <a:ext cx="4191000" cy="1493639"/>
      </dsp:txXfrm>
    </dsp:sp>
    <dsp:sp modelId="{70854E36-633E-4D38-8F5A-B161CFC52A5F}">
      <dsp:nvSpPr>
        <dsp:cNvPr id="0" name=""/>
        <dsp:cNvSpPr/>
      </dsp:nvSpPr>
      <dsp:spPr>
        <a:xfrm rot="16200000">
          <a:off x="1866899" y="1348680"/>
          <a:ext cx="4191000" cy="1493639"/>
        </a:xfrm>
        <a:prstGeom prst="flowChartManualOperation">
          <a:avLst/>
        </a:prstGeom>
        <a:solidFill>
          <a:schemeClr val="accent1">
            <a:shade val="50000"/>
            <a:hueOff val="620523"/>
            <a:satOff val="-61721"/>
            <a:lumOff val="43128"/>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620523"/>
              <a:satOff val="-61721"/>
              <a:lumOff val="43128"/>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7950" tIns="0" rIns="107554" bIns="0" numCol="1" spcCol="1270" anchor="ctr" anchorCtr="0">
          <a:noAutofit/>
        </a:bodyPr>
        <a:lstStyle/>
        <a:p>
          <a:pPr lvl="0" algn="ctr" defTabSz="755650" rtl="0">
            <a:lnSpc>
              <a:spcPct val="90000"/>
            </a:lnSpc>
            <a:spcBef>
              <a:spcPct val="0"/>
            </a:spcBef>
            <a:spcAft>
              <a:spcPct val="35000"/>
            </a:spcAft>
          </a:pPr>
          <a:r>
            <a:rPr lang="es-ES" sz="1700" b="1" kern="1200" dirty="0" smtClean="0">
              <a:solidFill>
                <a:schemeClr val="accent1">
                  <a:lumMod val="75000"/>
                </a:schemeClr>
              </a:solidFill>
            </a:rPr>
            <a:t>Evitar la traducción literal de modelos de otras realidades.</a:t>
          </a:r>
          <a:endParaRPr lang="es-PE" sz="1700" kern="1200" dirty="0">
            <a:solidFill>
              <a:schemeClr val="accent1">
                <a:lumMod val="75000"/>
              </a:schemeClr>
            </a:solidFill>
          </a:endParaRPr>
        </a:p>
      </dsp:txBody>
      <dsp:txXfrm rot="16200000">
        <a:off x="1866899" y="1348680"/>
        <a:ext cx="4191000" cy="1493639"/>
      </dsp:txXfrm>
    </dsp:sp>
    <dsp:sp modelId="{A204FAC3-169D-43BE-8B40-97BE3E720700}">
      <dsp:nvSpPr>
        <dsp:cNvPr id="0" name=""/>
        <dsp:cNvSpPr/>
      </dsp:nvSpPr>
      <dsp:spPr>
        <a:xfrm rot="16200000">
          <a:off x="3472561" y="1348680"/>
          <a:ext cx="4191000" cy="1493639"/>
        </a:xfrm>
        <a:prstGeom prst="flowChartManualOperation">
          <a:avLst/>
        </a:prstGeom>
        <a:solidFill>
          <a:schemeClr val="accent1">
            <a:shade val="50000"/>
            <a:hueOff val="620523"/>
            <a:satOff val="-61721"/>
            <a:lumOff val="43128"/>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620523"/>
              <a:satOff val="-61721"/>
              <a:lumOff val="43128"/>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7950" tIns="0" rIns="107554" bIns="0" numCol="1" spcCol="1270" anchor="ctr" anchorCtr="0">
          <a:noAutofit/>
        </a:bodyPr>
        <a:lstStyle/>
        <a:p>
          <a:pPr lvl="0" algn="ctr" defTabSz="755650" rtl="0">
            <a:lnSpc>
              <a:spcPct val="90000"/>
            </a:lnSpc>
            <a:spcBef>
              <a:spcPct val="0"/>
            </a:spcBef>
            <a:spcAft>
              <a:spcPct val="35000"/>
            </a:spcAft>
          </a:pPr>
          <a:r>
            <a:rPr lang="es-ES" sz="1700" b="1" kern="1200" dirty="0" smtClean="0">
              <a:solidFill>
                <a:schemeClr val="accent1">
                  <a:lumMod val="75000"/>
                </a:schemeClr>
              </a:solidFill>
            </a:rPr>
            <a:t>No inventar la rueda; y</a:t>
          </a:r>
          <a:endParaRPr lang="es-PE" sz="1700" kern="1200" dirty="0">
            <a:solidFill>
              <a:schemeClr val="accent1">
                <a:lumMod val="75000"/>
              </a:schemeClr>
            </a:solidFill>
          </a:endParaRPr>
        </a:p>
      </dsp:txBody>
      <dsp:txXfrm rot="16200000">
        <a:off x="3472561" y="1348680"/>
        <a:ext cx="4191000" cy="1493639"/>
      </dsp:txXfrm>
    </dsp:sp>
    <dsp:sp modelId="{89760A71-7638-4737-9647-31DAF0D4D2A1}">
      <dsp:nvSpPr>
        <dsp:cNvPr id="0" name=""/>
        <dsp:cNvSpPr/>
      </dsp:nvSpPr>
      <dsp:spPr>
        <a:xfrm rot="16200000">
          <a:off x="5078223" y="1348680"/>
          <a:ext cx="4191000" cy="1493639"/>
        </a:xfrm>
        <a:prstGeom prst="flowChartManualOperation">
          <a:avLst/>
        </a:prstGeom>
        <a:solidFill>
          <a:schemeClr val="accent1">
            <a:shade val="50000"/>
            <a:hueOff val="310262"/>
            <a:satOff val="-30860"/>
            <a:lumOff val="21564"/>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310262"/>
              <a:satOff val="-30860"/>
              <a:lumOff val="2156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7950" tIns="0" rIns="107554" bIns="0" numCol="1" spcCol="1270" anchor="ctr" anchorCtr="0">
          <a:noAutofit/>
        </a:bodyPr>
        <a:lstStyle/>
        <a:p>
          <a:pPr lvl="0" algn="ctr" defTabSz="755650" rtl="0">
            <a:lnSpc>
              <a:spcPct val="90000"/>
            </a:lnSpc>
            <a:spcBef>
              <a:spcPct val="0"/>
            </a:spcBef>
            <a:spcAft>
              <a:spcPct val="35000"/>
            </a:spcAft>
          </a:pPr>
          <a:r>
            <a:rPr lang="es-ES" sz="1700" b="1" kern="1200" dirty="0" smtClean="0"/>
            <a:t>Principio de equilibrio entre supervisión y libertad para los explotadores</a:t>
          </a:r>
          <a:endParaRPr lang="es-PE" sz="1700" kern="1200" dirty="0"/>
        </a:p>
      </dsp:txBody>
      <dsp:txXfrm rot="16200000">
        <a:off x="5078223" y="1348680"/>
        <a:ext cx="4191000" cy="149363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FCB0C3-53D5-48B8-A584-B153CB93BD95}">
      <dsp:nvSpPr>
        <dsp:cNvPr id="0" name=""/>
        <dsp:cNvSpPr/>
      </dsp:nvSpPr>
      <dsp:spPr>
        <a:xfrm rot="5400000">
          <a:off x="-276399" y="834331"/>
          <a:ext cx="1226301" cy="148021"/>
        </a:xfrm>
        <a:prstGeom prst="rect">
          <a:avLst/>
        </a:prstGeom>
        <a:solidFill>
          <a:schemeClr val="accent1">
            <a:shade val="9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9560216-ED72-4395-BA16-7A63C7A230B4}">
      <dsp:nvSpPr>
        <dsp:cNvPr id="0" name=""/>
        <dsp:cNvSpPr/>
      </dsp:nvSpPr>
      <dsp:spPr>
        <a:xfrm>
          <a:off x="4211" y="49506"/>
          <a:ext cx="1644678" cy="986807"/>
        </a:xfrm>
        <a:prstGeom prst="roundRect">
          <a:avLst>
            <a:gd name="adj" fmla="val 10000"/>
          </a:avLst>
        </a:prstGeom>
        <a:solidFill>
          <a:schemeClr val="accent1">
            <a:alpha val="9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t>Definición de la estructura básica del LAR</a:t>
          </a:r>
          <a:endParaRPr lang="en-US" sz="1600" kern="1200" dirty="0"/>
        </a:p>
      </dsp:txBody>
      <dsp:txXfrm>
        <a:off x="4211" y="49506"/>
        <a:ext cx="1644678" cy="986807"/>
      </dsp:txXfrm>
    </dsp:sp>
    <dsp:sp modelId="{CD74BB0E-C0FB-44A7-A739-EAA5ADC06F47}">
      <dsp:nvSpPr>
        <dsp:cNvPr id="0" name=""/>
        <dsp:cNvSpPr/>
      </dsp:nvSpPr>
      <dsp:spPr>
        <a:xfrm rot="5400000">
          <a:off x="-276399" y="2067840"/>
          <a:ext cx="1226301" cy="148021"/>
        </a:xfrm>
        <a:prstGeom prst="rect">
          <a:avLst/>
        </a:prstGeom>
        <a:solidFill>
          <a:schemeClr val="accent1">
            <a:shade val="90000"/>
            <a:hueOff val="74750"/>
            <a:satOff val="-7063"/>
            <a:lumOff val="4524"/>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7430BF5-0DF4-460A-B76B-E2C6B7EFCEBF}">
      <dsp:nvSpPr>
        <dsp:cNvPr id="0" name=""/>
        <dsp:cNvSpPr/>
      </dsp:nvSpPr>
      <dsp:spPr>
        <a:xfrm>
          <a:off x="4211" y="1283014"/>
          <a:ext cx="1644678" cy="986807"/>
        </a:xfrm>
        <a:prstGeom prst="roundRect">
          <a:avLst>
            <a:gd name="adj" fmla="val 10000"/>
          </a:avLst>
        </a:prstGeom>
        <a:solidFill>
          <a:schemeClr val="accent1">
            <a:alpha val="90000"/>
            <a:hueOff val="0"/>
            <a:satOff val="0"/>
            <a:lumOff val="0"/>
            <a:alphaOff val="-3333"/>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t>Desarrollo del Primer borrador</a:t>
          </a:r>
          <a:endParaRPr lang="en-US" sz="1600" kern="1200" dirty="0"/>
        </a:p>
      </dsp:txBody>
      <dsp:txXfrm>
        <a:off x="4211" y="1283014"/>
        <a:ext cx="1644678" cy="986807"/>
      </dsp:txXfrm>
    </dsp:sp>
    <dsp:sp modelId="{1A1E78B6-3D40-4D8A-A85A-65CDA67BB6F6}">
      <dsp:nvSpPr>
        <dsp:cNvPr id="0" name=""/>
        <dsp:cNvSpPr/>
      </dsp:nvSpPr>
      <dsp:spPr>
        <a:xfrm rot="5400000">
          <a:off x="-276399" y="3301349"/>
          <a:ext cx="1226301" cy="148021"/>
        </a:xfrm>
        <a:prstGeom prst="rect">
          <a:avLst/>
        </a:prstGeom>
        <a:solidFill>
          <a:schemeClr val="accent1">
            <a:shade val="90000"/>
            <a:hueOff val="149501"/>
            <a:satOff val="-14127"/>
            <a:lumOff val="9049"/>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505CE7B-6923-4FA9-A86B-78D97F046B72}">
      <dsp:nvSpPr>
        <dsp:cNvPr id="0" name=""/>
        <dsp:cNvSpPr/>
      </dsp:nvSpPr>
      <dsp:spPr>
        <a:xfrm>
          <a:off x="4211" y="2516523"/>
          <a:ext cx="1644678" cy="986807"/>
        </a:xfrm>
        <a:prstGeom prst="roundRect">
          <a:avLst>
            <a:gd name="adj" fmla="val 10000"/>
          </a:avLst>
        </a:prstGeom>
        <a:solidFill>
          <a:schemeClr val="accent1">
            <a:alpha val="90000"/>
            <a:hueOff val="0"/>
            <a:satOff val="0"/>
            <a:lumOff val="0"/>
            <a:alphaOff val="-6667"/>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t>Discusión por medios electrónicos de la propuesta</a:t>
          </a:r>
          <a:endParaRPr lang="en-US" sz="1600" kern="1200" dirty="0"/>
        </a:p>
      </dsp:txBody>
      <dsp:txXfrm>
        <a:off x="4211" y="2516523"/>
        <a:ext cx="1644678" cy="986807"/>
      </dsp:txXfrm>
    </dsp:sp>
    <dsp:sp modelId="{E5452A44-A07F-434B-9B68-6163CFBE8ABD}">
      <dsp:nvSpPr>
        <dsp:cNvPr id="0" name=""/>
        <dsp:cNvSpPr/>
      </dsp:nvSpPr>
      <dsp:spPr>
        <a:xfrm>
          <a:off x="340354" y="3918104"/>
          <a:ext cx="2180215" cy="148021"/>
        </a:xfrm>
        <a:prstGeom prst="rect">
          <a:avLst/>
        </a:prstGeom>
        <a:solidFill>
          <a:schemeClr val="accent1">
            <a:shade val="90000"/>
            <a:hueOff val="224251"/>
            <a:satOff val="-21190"/>
            <a:lumOff val="13573"/>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41AC52E-3059-41E2-BF3B-E9408B54F4A3}">
      <dsp:nvSpPr>
        <dsp:cNvPr id="0" name=""/>
        <dsp:cNvSpPr/>
      </dsp:nvSpPr>
      <dsp:spPr>
        <a:xfrm>
          <a:off x="4211" y="3750032"/>
          <a:ext cx="1644678" cy="986807"/>
        </a:xfrm>
        <a:prstGeom prst="roundRect">
          <a:avLst>
            <a:gd name="adj" fmla="val 10000"/>
          </a:avLst>
        </a:prstGeom>
        <a:solidFill>
          <a:schemeClr val="accent1">
            <a:alpha val="90000"/>
            <a:hueOff val="0"/>
            <a:satOff val="0"/>
            <a:lumOff val="0"/>
            <a:alphaOff val="-1000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t>Grupos de trabajo</a:t>
          </a:r>
          <a:endParaRPr lang="en-US" sz="1600" kern="1200" dirty="0"/>
        </a:p>
      </dsp:txBody>
      <dsp:txXfrm>
        <a:off x="4211" y="3750032"/>
        <a:ext cx="1644678" cy="986807"/>
      </dsp:txXfrm>
    </dsp:sp>
    <dsp:sp modelId="{B23AE65D-9CDD-4DAD-A430-46447409721E}">
      <dsp:nvSpPr>
        <dsp:cNvPr id="0" name=""/>
        <dsp:cNvSpPr/>
      </dsp:nvSpPr>
      <dsp:spPr>
        <a:xfrm rot="16200000">
          <a:off x="1911022" y="3301349"/>
          <a:ext cx="1226301" cy="148021"/>
        </a:xfrm>
        <a:prstGeom prst="rect">
          <a:avLst/>
        </a:prstGeom>
        <a:solidFill>
          <a:schemeClr val="accent1">
            <a:shade val="90000"/>
            <a:hueOff val="299002"/>
            <a:satOff val="-28254"/>
            <a:lumOff val="18098"/>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B1A0FA8-D485-4C86-8569-7AD842F3A3AD}">
      <dsp:nvSpPr>
        <dsp:cNvPr id="0" name=""/>
        <dsp:cNvSpPr/>
      </dsp:nvSpPr>
      <dsp:spPr>
        <a:xfrm>
          <a:off x="2191634" y="3750032"/>
          <a:ext cx="1644678" cy="986807"/>
        </a:xfrm>
        <a:prstGeom prst="roundRect">
          <a:avLst>
            <a:gd name="adj" fmla="val 10000"/>
          </a:avLst>
        </a:prstGeom>
        <a:solidFill>
          <a:schemeClr val="accent1">
            <a:alpha val="90000"/>
            <a:hueOff val="0"/>
            <a:satOff val="0"/>
            <a:lumOff val="0"/>
            <a:alphaOff val="-13333"/>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PE" sz="1500" kern="1200" dirty="0" smtClean="0"/>
            <a:t>Preparación de Notas de Estudio</a:t>
          </a:r>
        </a:p>
        <a:p>
          <a:pPr lvl="0" algn="ctr" defTabSz="666750">
            <a:lnSpc>
              <a:spcPct val="90000"/>
            </a:lnSpc>
            <a:spcBef>
              <a:spcPct val="0"/>
            </a:spcBef>
            <a:spcAft>
              <a:spcPct val="35000"/>
            </a:spcAft>
          </a:pPr>
          <a:r>
            <a:rPr lang="es-PE" sz="1500" kern="1200" dirty="0" smtClean="0"/>
            <a:t>(documentación para la Reunión)</a:t>
          </a:r>
        </a:p>
      </dsp:txBody>
      <dsp:txXfrm>
        <a:off x="2191634" y="3750032"/>
        <a:ext cx="1644678" cy="986807"/>
      </dsp:txXfrm>
    </dsp:sp>
    <dsp:sp modelId="{194E585B-348D-4462-928D-2A285D203873}">
      <dsp:nvSpPr>
        <dsp:cNvPr id="0" name=""/>
        <dsp:cNvSpPr/>
      </dsp:nvSpPr>
      <dsp:spPr>
        <a:xfrm rot="16200000">
          <a:off x="1911022" y="2067840"/>
          <a:ext cx="1226301" cy="148021"/>
        </a:xfrm>
        <a:prstGeom prst="rect">
          <a:avLst/>
        </a:prstGeom>
        <a:solidFill>
          <a:schemeClr val="accent1">
            <a:shade val="90000"/>
            <a:hueOff val="373752"/>
            <a:satOff val="-35317"/>
            <a:lumOff val="22622"/>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46D4D0B-3E93-4836-A486-093D9283700C}">
      <dsp:nvSpPr>
        <dsp:cNvPr id="0" name=""/>
        <dsp:cNvSpPr/>
      </dsp:nvSpPr>
      <dsp:spPr>
        <a:xfrm>
          <a:off x="2191634" y="2516523"/>
          <a:ext cx="1644678" cy="986807"/>
        </a:xfrm>
        <a:prstGeom prst="roundRect">
          <a:avLst>
            <a:gd name="adj" fmla="val 10000"/>
          </a:avLst>
        </a:prstGeom>
        <a:solidFill>
          <a:schemeClr val="accent1">
            <a:alpha val="90000"/>
            <a:hueOff val="0"/>
            <a:satOff val="0"/>
            <a:lumOff val="0"/>
            <a:alphaOff val="-16667"/>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t>Reunión del Panel de Expertos</a:t>
          </a:r>
        </a:p>
      </dsp:txBody>
      <dsp:txXfrm>
        <a:off x="2191634" y="2516523"/>
        <a:ext cx="1644678" cy="986807"/>
      </dsp:txXfrm>
    </dsp:sp>
    <dsp:sp modelId="{51417EA2-0E4F-4864-8C8A-C331CDD53497}">
      <dsp:nvSpPr>
        <dsp:cNvPr id="0" name=""/>
        <dsp:cNvSpPr/>
      </dsp:nvSpPr>
      <dsp:spPr>
        <a:xfrm rot="16200000">
          <a:off x="1911022" y="834331"/>
          <a:ext cx="1226301" cy="148021"/>
        </a:xfrm>
        <a:prstGeom prst="rect">
          <a:avLst/>
        </a:prstGeom>
        <a:solidFill>
          <a:schemeClr val="accent1">
            <a:shade val="90000"/>
            <a:hueOff val="448502"/>
            <a:satOff val="-42381"/>
            <a:lumOff val="27147"/>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6F24EA3-B331-4033-8B9A-D552B3823999}">
      <dsp:nvSpPr>
        <dsp:cNvPr id="0" name=""/>
        <dsp:cNvSpPr/>
      </dsp:nvSpPr>
      <dsp:spPr>
        <a:xfrm>
          <a:off x="2191634" y="1283014"/>
          <a:ext cx="1644678" cy="986807"/>
        </a:xfrm>
        <a:prstGeom prst="roundRect">
          <a:avLst>
            <a:gd name="adj" fmla="val 10000"/>
          </a:avLst>
        </a:prstGeom>
        <a:solidFill>
          <a:schemeClr val="accent1">
            <a:alpha val="90000"/>
            <a:hueOff val="0"/>
            <a:satOff val="0"/>
            <a:lumOff val="0"/>
            <a:alphaOff val="-2000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t>LAR Final</a:t>
          </a:r>
        </a:p>
      </dsp:txBody>
      <dsp:txXfrm>
        <a:off x="2191634" y="1283014"/>
        <a:ext cx="1644678" cy="986807"/>
      </dsp:txXfrm>
    </dsp:sp>
    <dsp:sp modelId="{EF8A37BB-C313-4A92-A71F-7E9F78A80F97}">
      <dsp:nvSpPr>
        <dsp:cNvPr id="0" name=""/>
        <dsp:cNvSpPr/>
      </dsp:nvSpPr>
      <dsp:spPr>
        <a:xfrm>
          <a:off x="2527777" y="217577"/>
          <a:ext cx="2180215" cy="148021"/>
        </a:xfrm>
        <a:prstGeom prst="rect">
          <a:avLst/>
        </a:prstGeom>
        <a:solidFill>
          <a:schemeClr val="accent1">
            <a:shade val="90000"/>
            <a:hueOff val="523253"/>
            <a:satOff val="-49444"/>
            <a:lumOff val="31671"/>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999B02F-8CE7-4165-B463-DBE8997E2D99}">
      <dsp:nvSpPr>
        <dsp:cNvPr id="0" name=""/>
        <dsp:cNvSpPr/>
      </dsp:nvSpPr>
      <dsp:spPr>
        <a:xfrm>
          <a:off x="2191634" y="49506"/>
          <a:ext cx="1644678" cy="986807"/>
        </a:xfrm>
        <a:prstGeom prst="roundRect">
          <a:avLst>
            <a:gd name="adj" fmla="val 10000"/>
          </a:avLst>
        </a:prstGeom>
        <a:solidFill>
          <a:schemeClr val="accent1">
            <a:alpha val="90000"/>
            <a:hueOff val="0"/>
            <a:satOff val="0"/>
            <a:lumOff val="0"/>
            <a:alphaOff val="-23333"/>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t>Consulta a AAC´s</a:t>
          </a:r>
        </a:p>
      </dsp:txBody>
      <dsp:txXfrm>
        <a:off x="2191634" y="49506"/>
        <a:ext cx="1644678" cy="986807"/>
      </dsp:txXfrm>
    </dsp:sp>
    <dsp:sp modelId="{1A23C2F8-F206-426D-A5A8-BED5AACC107A}">
      <dsp:nvSpPr>
        <dsp:cNvPr id="0" name=""/>
        <dsp:cNvSpPr/>
      </dsp:nvSpPr>
      <dsp:spPr>
        <a:xfrm rot="5400000">
          <a:off x="4098445" y="834331"/>
          <a:ext cx="1226301" cy="148021"/>
        </a:xfrm>
        <a:prstGeom prst="rect">
          <a:avLst/>
        </a:prstGeom>
        <a:solidFill>
          <a:schemeClr val="accent1">
            <a:shade val="90000"/>
            <a:hueOff val="598003"/>
            <a:satOff val="-56508"/>
            <a:lumOff val="36196"/>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740D985-B850-4DE6-AB06-A320F27CBA45}">
      <dsp:nvSpPr>
        <dsp:cNvPr id="0" name=""/>
        <dsp:cNvSpPr/>
      </dsp:nvSpPr>
      <dsp:spPr>
        <a:xfrm>
          <a:off x="4379056" y="49506"/>
          <a:ext cx="1644678" cy="986807"/>
        </a:xfrm>
        <a:prstGeom prst="roundRect">
          <a:avLst>
            <a:gd name="adj" fmla="val 10000"/>
          </a:avLst>
        </a:prstGeom>
        <a:solidFill>
          <a:schemeClr val="accent1">
            <a:alpha val="90000"/>
            <a:hueOff val="0"/>
            <a:satOff val="0"/>
            <a:lumOff val="0"/>
            <a:alphaOff val="-26667"/>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t>Aprobación Final por la Junta General</a:t>
          </a:r>
        </a:p>
      </dsp:txBody>
      <dsp:txXfrm>
        <a:off x="4379056" y="49506"/>
        <a:ext cx="1644678" cy="986807"/>
      </dsp:txXfrm>
    </dsp:sp>
    <dsp:sp modelId="{B17EF67E-CB88-4D43-BE5E-D22A163E4443}">
      <dsp:nvSpPr>
        <dsp:cNvPr id="0" name=""/>
        <dsp:cNvSpPr/>
      </dsp:nvSpPr>
      <dsp:spPr>
        <a:xfrm rot="5400000">
          <a:off x="4098445" y="2067840"/>
          <a:ext cx="1226301" cy="148021"/>
        </a:xfrm>
        <a:prstGeom prst="rect">
          <a:avLst/>
        </a:prstGeom>
        <a:solidFill>
          <a:schemeClr val="accent1">
            <a:shade val="90000"/>
            <a:hueOff val="672754"/>
            <a:satOff val="-63571"/>
            <a:lumOff val="4072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DA9405D-0577-462D-9EB1-B2910C4B0CC5}">
      <dsp:nvSpPr>
        <dsp:cNvPr id="0" name=""/>
        <dsp:cNvSpPr/>
      </dsp:nvSpPr>
      <dsp:spPr>
        <a:xfrm>
          <a:off x="4379056" y="1283014"/>
          <a:ext cx="1644678" cy="986807"/>
        </a:xfrm>
        <a:prstGeom prst="roundRect">
          <a:avLst>
            <a:gd name="adj" fmla="val 10000"/>
          </a:avLst>
        </a:prstGeom>
        <a:solidFill>
          <a:schemeClr val="accent1">
            <a:alpha val="90000"/>
            <a:hueOff val="0"/>
            <a:satOff val="0"/>
            <a:lumOff val="0"/>
            <a:alphaOff val="-3000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t>Capacitación</a:t>
          </a:r>
        </a:p>
      </dsp:txBody>
      <dsp:txXfrm>
        <a:off x="4379056" y="1283014"/>
        <a:ext cx="1644678" cy="986807"/>
      </dsp:txXfrm>
    </dsp:sp>
    <dsp:sp modelId="{F6BC1A19-3C8B-473D-8705-6C0EFBA41077}">
      <dsp:nvSpPr>
        <dsp:cNvPr id="0" name=""/>
        <dsp:cNvSpPr/>
      </dsp:nvSpPr>
      <dsp:spPr>
        <a:xfrm rot="5400000">
          <a:off x="4098445" y="3301349"/>
          <a:ext cx="1226301" cy="148021"/>
        </a:xfrm>
        <a:prstGeom prst="rect">
          <a:avLst/>
        </a:prstGeom>
        <a:solidFill>
          <a:schemeClr val="accent1">
            <a:shade val="90000"/>
            <a:hueOff val="747504"/>
            <a:satOff val="-70635"/>
            <a:lumOff val="45245"/>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8EEC36C-F6C7-485E-AECB-4BF3D8E6A10A}">
      <dsp:nvSpPr>
        <dsp:cNvPr id="0" name=""/>
        <dsp:cNvSpPr/>
      </dsp:nvSpPr>
      <dsp:spPr>
        <a:xfrm>
          <a:off x="4379056" y="2516523"/>
          <a:ext cx="1644678" cy="986807"/>
        </a:xfrm>
        <a:prstGeom prst="roundRect">
          <a:avLst>
            <a:gd name="adj" fmla="val 10000"/>
          </a:avLst>
        </a:prstGeom>
        <a:solidFill>
          <a:schemeClr val="accent1">
            <a:alpha val="90000"/>
            <a:hueOff val="0"/>
            <a:satOff val="0"/>
            <a:lumOff val="0"/>
            <a:alphaOff val="-33333"/>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t>Ensayos</a:t>
          </a:r>
        </a:p>
      </dsp:txBody>
      <dsp:txXfrm>
        <a:off x="4379056" y="2516523"/>
        <a:ext cx="1644678" cy="986807"/>
      </dsp:txXfrm>
    </dsp:sp>
    <dsp:sp modelId="{E3208798-E7B3-441E-9857-54D883A0B705}">
      <dsp:nvSpPr>
        <dsp:cNvPr id="0" name=""/>
        <dsp:cNvSpPr/>
      </dsp:nvSpPr>
      <dsp:spPr>
        <a:xfrm>
          <a:off x="4715199" y="3918104"/>
          <a:ext cx="2180215" cy="148021"/>
        </a:xfrm>
        <a:prstGeom prst="rect">
          <a:avLst/>
        </a:prstGeom>
        <a:solidFill>
          <a:schemeClr val="accent1">
            <a:shade val="90000"/>
            <a:hueOff val="822254"/>
            <a:satOff val="-77698"/>
            <a:lumOff val="49769"/>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DE052E6-78F5-44D0-8B38-9E85DBDE40F4}">
      <dsp:nvSpPr>
        <dsp:cNvPr id="0" name=""/>
        <dsp:cNvSpPr/>
      </dsp:nvSpPr>
      <dsp:spPr>
        <a:xfrm>
          <a:off x="4379056" y="3750032"/>
          <a:ext cx="1644678" cy="986807"/>
        </a:xfrm>
        <a:prstGeom prst="roundRect">
          <a:avLst>
            <a:gd name="adj" fmla="val 10000"/>
          </a:avLst>
        </a:prstGeom>
        <a:solidFill>
          <a:schemeClr val="accent1">
            <a:alpha val="90000"/>
            <a:hueOff val="0"/>
            <a:satOff val="0"/>
            <a:lumOff val="0"/>
            <a:alphaOff val="-36667"/>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kern="1200" dirty="0" smtClean="0"/>
            <a:t>Armonización</a:t>
          </a:r>
        </a:p>
      </dsp:txBody>
      <dsp:txXfrm>
        <a:off x="4379056" y="3750032"/>
        <a:ext cx="1644678" cy="986807"/>
      </dsp:txXfrm>
    </dsp:sp>
    <dsp:sp modelId="{F2050316-E35B-4406-BA79-4D77185325BC}">
      <dsp:nvSpPr>
        <dsp:cNvPr id="0" name=""/>
        <dsp:cNvSpPr/>
      </dsp:nvSpPr>
      <dsp:spPr>
        <a:xfrm>
          <a:off x="6566479" y="3750032"/>
          <a:ext cx="1644678" cy="986807"/>
        </a:xfrm>
        <a:prstGeom prst="roundRect">
          <a:avLst>
            <a:gd name="adj" fmla="val 10000"/>
          </a:avLst>
        </a:prstGeom>
        <a:solidFill>
          <a:schemeClr val="accent1">
            <a:alpha val="90000"/>
            <a:hueOff val="0"/>
            <a:satOff val="0"/>
            <a:lumOff val="0"/>
            <a:alphaOff val="-4000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PE" sz="1800" kern="1200" dirty="0" smtClean="0"/>
        </a:p>
        <a:p>
          <a:pPr lvl="0" algn="ctr" defTabSz="800100">
            <a:lnSpc>
              <a:spcPct val="90000"/>
            </a:lnSpc>
            <a:spcBef>
              <a:spcPct val="0"/>
            </a:spcBef>
            <a:spcAft>
              <a:spcPct val="35000"/>
            </a:spcAft>
          </a:pPr>
          <a:r>
            <a:rPr lang="es-PE" sz="1800" kern="1200" dirty="0" smtClean="0"/>
            <a:t>Adopción</a:t>
          </a:r>
        </a:p>
        <a:p>
          <a:pPr lvl="0" algn="ctr" defTabSz="800100">
            <a:lnSpc>
              <a:spcPct val="90000"/>
            </a:lnSpc>
            <a:spcBef>
              <a:spcPct val="0"/>
            </a:spcBef>
            <a:spcAft>
              <a:spcPct val="35000"/>
            </a:spcAft>
          </a:pPr>
          <a:endParaRPr lang="es-PE" sz="1800" kern="1200" dirty="0" smtClean="0"/>
        </a:p>
      </dsp:txBody>
      <dsp:txXfrm>
        <a:off x="6566479" y="3750032"/>
        <a:ext cx="1644678" cy="986807"/>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57EADE-9BB5-406C-AF65-AE6B97946D4D}">
      <dsp:nvSpPr>
        <dsp:cNvPr id="0" name=""/>
        <dsp:cNvSpPr/>
      </dsp:nvSpPr>
      <dsp:spPr>
        <a:xfrm>
          <a:off x="971530" y="276305"/>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1</a:t>
          </a:r>
          <a:endParaRPr lang="en-US" sz="1600" kern="1200" dirty="0"/>
        </a:p>
      </dsp:txBody>
      <dsp:txXfrm>
        <a:off x="1135325" y="276305"/>
        <a:ext cx="859923" cy="682820"/>
      </dsp:txXfrm>
    </dsp:sp>
    <dsp:sp modelId="{DF972939-623C-4C82-A4C7-345A0E942328}">
      <dsp:nvSpPr>
        <dsp:cNvPr id="0" name=""/>
        <dsp:cNvSpPr/>
      </dsp:nvSpPr>
      <dsp:spPr>
        <a:xfrm>
          <a:off x="971530" y="959126"/>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11</a:t>
          </a:r>
          <a:endParaRPr lang="en-US" sz="1600" kern="1200" dirty="0"/>
        </a:p>
      </dsp:txBody>
      <dsp:txXfrm>
        <a:off x="1135325" y="959126"/>
        <a:ext cx="859923" cy="682820"/>
      </dsp:txXfrm>
    </dsp:sp>
    <dsp:sp modelId="{B257A15C-2A90-40DF-B1FC-C34678379D6D}">
      <dsp:nvSpPr>
        <dsp:cNvPr id="0" name=""/>
        <dsp:cNvSpPr/>
      </dsp:nvSpPr>
      <dsp:spPr>
        <a:xfrm>
          <a:off x="431925" y="3313"/>
          <a:ext cx="682479" cy="682479"/>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PE" sz="1200" kern="1200" dirty="0" smtClean="0"/>
            <a:t>LAR GEN</a:t>
          </a:r>
          <a:endParaRPr lang="en-US" kern="1200" dirty="0"/>
        </a:p>
      </dsp:txBody>
      <dsp:txXfrm>
        <a:off x="431925" y="3313"/>
        <a:ext cx="682479" cy="682479"/>
      </dsp:txXfrm>
    </dsp:sp>
    <dsp:sp modelId="{0F5270CD-3B2F-4E51-AF08-FBA85FEF6914}">
      <dsp:nvSpPr>
        <dsp:cNvPr id="0" name=""/>
        <dsp:cNvSpPr/>
      </dsp:nvSpPr>
      <dsp:spPr>
        <a:xfrm>
          <a:off x="4662720" y="276305"/>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91</a:t>
          </a:r>
          <a:endParaRPr lang="en-US" sz="1600" kern="1200" dirty="0"/>
        </a:p>
      </dsp:txBody>
      <dsp:txXfrm>
        <a:off x="4826515" y="276305"/>
        <a:ext cx="859923" cy="682820"/>
      </dsp:txXfrm>
    </dsp:sp>
    <dsp:sp modelId="{790863C7-224C-427E-ABAF-DDE68AFBFFA1}">
      <dsp:nvSpPr>
        <dsp:cNvPr id="0" name=""/>
        <dsp:cNvSpPr/>
      </dsp:nvSpPr>
      <dsp:spPr>
        <a:xfrm>
          <a:off x="4662720" y="959126"/>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119</a:t>
          </a:r>
          <a:endParaRPr lang="en-US" sz="1600" kern="1200" dirty="0"/>
        </a:p>
      </dsp:txBody>
      <dsp:txXfrm>
        <a:off x="4826515" y="959126"/>
        <a:ext cx="859923" cy="682820"/>
      </dsp:txXfrm>
    </dsp:sp>
    <dsp:sp modelId="{3A11D2D8-F77A-4650-9DE4-830A5AE47736}">
      <dsp:nvSpPr>
        <dsp:cNvPr id="0" name=""/>
        <dsp:cNvSpPr/>
      </dsp:nvSpPr>
      <dsp:spPr>
        <a:xfrm>
          <a:off x="4662720" y="1641946"/>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121</a:t>
          </a:r>
          <a:endParaRPr lang="en-US" sz="1600" kern="1200" dirty="0"/>
        </a:p>
      </dsp:txBody>
      <dsp:txXfrm>
        <a:off x="4826515" y="1641946"/>
        <a:ext cx="859923" cy="682820"/>
      </dsp:txXfrm>
    </dsp:sp>
    <dsp:sp modelId="{093807AC-D7DC-4F3A-B97C-02FBB98609B0}">
      <dsp:nvSpPr>
        <dsp:cNvPr id="0" name=""/>
        <dsp:cNvSpPr/>
      </dsp:nvSpPr>
      <dsp:spPr>
        <a:xfrm>
          <a:off x="4662720" y="2324767"/>
          <a:ext cx="1023718" cy="682820"/>
        </a:xfrm>
        <a:prstGeom prst="rect">
          <a:avLst/>
        </a:prstGeom>
        <a:solidFill>
          <a:schemeClr val="accent5">
            <a:alpha val="9000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latin typeface="Arial"/>
              <a:cs typeface="Arial"/>
            </a:rPr>
            <a:t>*</a:t>
          </a:r>
          <a:r>
            <a:rPr lang="es-PE" sz="1600" kern="1200" dirty="0" smtClean="0"/>
            <a:t>LAR 129</a:t>
          </a:r>
          <a:endParaRPr lang="en-US" sz="1600" kern="1200" dirty="0"/>
        </a:p>
      </dsp:txBody>
      <dsp:txXfrm>
        <a:off x="4826515" y="2324767"/>
        <a:ext cx="859923" cy="682820"/>
      </dsp:txXfrm>
    </dsp:sp>
    <dsp:sp modelId="{A071A3BC-8341-4D46-9568-255C6C78F02F}">
      <dsp:nvSpPr>
        <dsp:cNvPr id="0" name=""/>
        <dsp:cNvSpPr/>
      </dsp:nvSpPr>
      <dsp:spPr>
        <a:xfrm>
          <a:off x="4146704" y="3313"/>
          <a:ext cx="682479" cy="682479"/>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PE" sz="1200" kern="1200" dirty="0" smtClean="0"/>
            <a:t>LAR OPS</a:t>
          </a:r>
          <a:endParaRPr lang="en-US" sz="1200" kern="1200" dirty="0"/>
        </a:p>
      </dsp:txBody>
      <dsp:txXfrm>
        <a:off x="4146704" y="3313"/>
        <a:ext cx="682479" cy="682479"/>
      </dsp:txXfrm>
    </dsp:sp>
    <dsp:sp modelId="{CE0CE308-5732-4311-BB6D-13653395B435}">
      <dsp:nvSpPr>
        <dsp:cNvPr id="0" name=""/>
        <dsp:cNvSpPr/>
      </dsp:nvSpPr>
      <dsp:spPr>
        <a:xfrm>
          <a:off x="6591546" y="276305"/>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21</a:t>
          </a:r>
          <a:endParaRPr lang="en-US" sz="1600" kern="1200" dirty="0"/>
        </a:p>
      </dsp:txBody>
      <dsp:txXfrm>
        <a:off x="6755341" y="276305"/>
        <a:ext cx="859923" cy="682820"/>
      </dsp:txXfrm>
    </dsp:sp>
    <dsp:sp modelId="{FE219768-45DB-43BF-A986-53BCAD56616F}">
      <dsp:nvSpPr>
        <dsp:cNvPr id="0" name=""/>
        <dsp:cNvSpPr/>
      </dsp:nvSpPr>
      <dsp:spPr>
        <a:xfrm>
          <a:off x="6591546" y="959126"/>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s-PE" sz="1400" kern="1200" dirty="0" smtClean="0"/>
            <a:t>LAR 23, 25, 27, 29</a:t>
          </a:r>
          <a:endParaRPr lang="en-US" sz="1400" kern="1200" dirty="0"/>
        </a:p>
      </dsp:txBody>
      <dsp:txXfrm>
        <a:off x="6755341" y="959126"/>
        <a:ext cx="859923" cy="682820"/>
      </dsp:txXfrm>
    </dsp:sp>
    <dsp:sp modelId="{B145DFAB-6B6E-44B0-99ED-0BD1A2B8469D}">
      <dsp:nvSpPr>
        <dsp:cNvPr id="0" name=""/>
        <dsp:cNvSpPr/>
      </dsp:nvSpPr>
      <dsp:spPr>
        <a:xfrm>
          <a:off x="6591546" y="1641946"/>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s-PE" sz="1400" kern="1200" dirty="0" smtClean="0"/>
            <a:t>LAR 31, 33, 34, 35, 36</a:t>
          </a:r>
          <a:endParaRPr lang="en-US" sz="1400" kern="1200" dirty="0"/>
        </a:p>
      </dsp:txBody>
      <dsp:txXfrm>
        <a:off x="6755341" y="1641946"/>
        <a:ext cx="859923" cy="682820"/>
      </dsp:txXfrm>
    </dsp:sp>
    <dsp:sp modelId="{E7ECDA4A-50CF-4635-B0F6-5759BDC093F5}">
      <dsp:nvSpPr>
        <dsp:cNvPr id="0" name=""/>
        <dsp:cNvSpPr/>
      </dsp:nvSpPr>
      <dsp:spPr>
        <a:xfrm>
          <a:off x="6591546" y="2324767"/>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39</a:t>
          </a:r>
          <a:endParaRPr lang="en-US" sz="1600" kern="1200" dirty="0"/>
        </a:p>
      </dsp:txBody>
      <dsp:txXfrm>
        <a:off x="6755341" y="2324767"/>
        <a:ext cx="859923" cy="682820"/>
      </dsp:txXfrm>
    </dsp:sp>
    <dsp:sp modelId="{6BED58E1-E367-41C2-A4DF-EE647EBF75FB}">
      <dsp:nvSpPr>
        <dsp:cNvPr id="0" name=""/>
        <dsp:cNvSpPr/>
      </dsp:nvSpPr>
      <dsp:spPr>
        <a:xfrm>
          <a:off x="6591546" y="3007587"/>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43</a:t>
          </a:r>
          <a:endParaRPr lang="en-US" sz="1600" kern="1200" dirty="0"/>
        </a:p>
      </dsp:txBody>
      <dsp:txXfrm>
        <a:off x="6755341" y="3007587"/>
        <a:ext cx="859923" cy="682820"/>
      </dsp:txXfrm>
    </dsp:sp>
    <dsp:sp modelId="{D868406C-1F5E-49C1-8FAB-49B8CA9C01A8}">
      <dsp:nvSpPr>
        <dsp:cNvPr id="0" name=""/>
        <dsp:cNvSpPr/>
      </dsp:nvSpPr>
      <dsp:spPr>
        <a:xfrm>
          <a:off x="6591546" y="3690408"/>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45</a:t>
          </a:r>
          <a:endParaRPr lang="en-US" sz="1600" kern="1200" dirty="0"/>
        </a:p>
      </dsp:txBody>
      <dsp:txXfrm>
        <a:off x="6755341" y="3690408"/>
        <a:ext cx="859923" cy="682820"/>
      </dsp:txXfrm>
    </dsp:sp>
    <dsp:sp modelId="{B6D72376-32A8-48B8-A2DB-34F481B45EA6}">
      <dsp:nvSpPr>
        <dsp:cNvPr id="0" name=""/>
        <dsp:cNvSpPr/>
      </dsp:nvSpPr>
      <dsp:spPr>
        <a:xfrm>
          <a:off x="6591546" y="4373228"/>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145</a:t>
          </a:r>
          <a:endParaRPr lang="en-US" sz="1600" kern="1200" dirty="0"/>
        </a:p>
      </dsp:txBody>
      <dsp:txXfrm>
        <a:off x="6755341" y="4373228"/>
        <a:ext cx="859923" cy="682820"/>
      </dsp:txXfrm>
    </dsp:sp>
    <dsp:sp modelId="{4844F8CC-423B-471C-A007-A7223EA1D9D9}">
      <dsp:nvSpPr>
        <dsp:cNvPr id="0" name=""/>
        <dsp:cNvSpPr/>
      </dsp:nvSpPr>
      <dsp:spPr>
        <a:xfrm>
          <a:off x="6075523" y="3313"/>
          <a:ext cx="682479" cy="682479"/>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PE" sz="1200" kern="1200" dirty="0" smtClean="0"/>
            <a:t>LAR AIR</a:t>
          </a:r>
          <a:endParaRPr lang="en-US" sz="1200" kern="1200" dirty="0"/>
        </a:p>
      </dsp:txBody>
      <dsp:txXfrm>
        <a:off x="6075523" y="3313"/>
        <a:ext cx="682479" cy="682479"/>
      </dsp:txXfrm>
    </dsp:sp>
    <dsp:sp modelId="{2AE0999E-4CFB-44F2-88CB-81C7E0DAA5D6}">
      <dsp:nvSpPr>
        <dsp:cNvPr id="0" name=""/>
        <dsp:cNvSpPr/>
      </dsp:nvSpPr>
      <dsp:spPr>
        <a:xfrm>
          <a:off x="2733893" y="276305"/>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61</a:t>
          </a:r>
          <a:endParaRPr lang="en-US" sz="1600" kern="1200" dirty="0"/>
        </a:p>
      </dsp:txBody>
      <dsp:txXfrm>
        <a:off x="2897688" y="276305"/>
        <a:ext cx="859923" cy="682820"/>
      </dsp:txXfrm>
    </dsp:sp>
    <dsp:sp modelId="{99835508-DEC9-47DA-9F3E-4BDC8011CBBD}">
      <dsp:nvSpPr>
        <dsp:cNvPr id="0" name=""/>
        <dsp:cNvSpPr/>
      </dsp:nvSpPr>
      <dsp:spPr>
        <a:xfrm>
          <a:off x="2733893" y="959126"/>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63</a:t>
          </a:r>
          <a:endParaRPr lang="en-US" sz="1600" kern="1200" dirty="0"/>
        </a:p>
      </dsp:txBody>
      <dsp:txXfrm>
        <a:off x="2897688" y="959126"/>
        <a:ext cx="859923" cy="682820"/>
      </dsp:txXfrm>
    </dsp:sp>
    <dsp:sp modelId="{0B5B6055-C8D1-4DD5-8ACB-97B93115F1E1}">
      <dsp:nvSpPr>
        <dsp:cNvPr id="0" name=""/>
        <dsp:cNvSpPr/>
      </dsp:nvSpPr>
      <dsp:spPr>
        <a:xfrm>
          <a:off x="2733893" y="1641946"/>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65</a:t>
          </a:r>
          <a:endParaRPr lang="en-US" sz="1600" kern="1200" dirty="0"/>
        </a:p>
      </dsp:txBody>
      <dsp:txXfrm>
        <a:off x="2897688" y="1641946"/>
        <a:ext cx="859923" cy="682820"/>
      </dsp:txXfrm>
    </dsp:sp>
    <dsp:sp modelId="{46C92AE7-1FD1-4CE8-A27B-8FE5A3572CDA}">
      <dsp:nvSpPr>
        <dsp:cNvPr id="0" name=""/>
        <dsp:cNvSpPr/>
      </dsp:nvSpPr>
      <dsp:spPr>
        <a:xfrm>
          <a:off x="2733893" y="2324767"/>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67</a:t>
          </a:r>
          <a:endParaRPr lang="en-US" sz="1600" kern="1200" dirty="0"/>
        </a:p>
      </dsp:txBody>
      <dsp:txXfrm>
        <a:off x="2897688" y="2324767"/>
        <a:ext cx="859923" cy="682820"/>
      </dsp:txXfrm>
    </dsp:sp>
    <dsp:sp modelId="{22646E01-4462-40CA-8559-DB886B1BAA4B}">
      <dsp:nvSpPr>
        <dsp:cNvPr id="0" name=""/>
        <dsp:cNvSpPr/>
      </dsp:nvSpPr>
      <dsp:spPr>
        <a:xfrm>
          <a:off x="2733893" y="3007587"/>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141</a:t>
          </a:r>
          <a:endParaRPr lang="en-US" sz="1600" kern="1200" dirty="0"/>
        </a:p>
      </dsp:txBody>
      <dsp:txXfrm>
        <a:off x="2897688" y="3007587"/>
        <a:ext cx="859923" cy="682820"/>
      </dsp:txXfrm>
    </dsp:sp>
    <dsp:sp modelId="{FA63814F-3A86-4A19-9D48-FB45F42A4E66}">
      <dsp:nvSpPr>
        <dsp:cNvPr id="0" name=""/>
        <dsp:cNvSpPr/>
      </dsp:nvSpPr>
      <dsp:spPr>
        <a:xfrm>
          <a:off x="2733893" y="3690408"/>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142</a:t>
          </a:r>
          <a:endParaRPr lang="en-US" sz="1600" kern="1200" dirty="0"/>
        </a:p>
      </dsp:txBody>
      <dsp:txXfrm>
        <a:off x="2897688" y="3690408"/>
        <a:ext cx="859923" cy="682820"/>
      </dsp:txXfrm>
    </dsp:sp>
    <dsp:sp modelId="{722EF1B6-AE12-48C5-96E5-B86C77C8AF12}">
      <dsp:nvSpPr>
        <dsp:cNvPr id="0" name=""/>
        <dsp:cNvSpPr/>
      </dsp:nvSpPr>
      <dsp:spPr>
        <a:xfrm>
          <a:off x="2733893" y="4373228"/>
          <a:ext cx="1023718" cy="68282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PE" sz="1600" kern="1200" dirty="0" smtClean="0"/>
            <a:t>LAR 147</a:t>
          </a:r>
        </a:p>
      </dsp:txBody>
      <dsp:txXfrm>
        <a:off x="2897688" y="4373228"/>
        <a:ext cx="859923" cy="682820"/>
      </dsp:txXfrm>
    </dsp:sp>
    <dsp:sp modelId="{89388126-2C4E-435F-A078-84BF4A4E892F}">
      <dsp:nvSpPr>
        <dsp:cNvPr id="0" name=""/>
        <dsp:cNvSpPr/>
      </dsp:nvSpPr>
      <dsp:spPr>
        <a:xfrm>
          <a:off x="2217875" y="58703"/>
          <a:ext cx="682479" cy="682479"/>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PE" sz="1200" kern="1200" dirty="0" smtClean="0"/>
            <a:t>LAR PEL</a:t>
          </a:r>
          <a:endParaRPr lang="en-US" sz="1200" kern="1200" dirty="0"/>
        </a:p>
      </dsp:txBody>
      <dsp:txXfrm>
        <a:off x="2217875" y="58703"/>
        <a:ext cx="682479" cy="682479"/>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D7F0CD-B76E-4BD1-BEC1-24053A8EDF29}">
      <dsp:nvSpPr>
        <dsp:cNvPr id="0" name=""/>
        <dsp:cNvSpPr/>
      </dsp:nvSpPr>
      <dsp:spPr>
        <a:xfrm>
          <a:off x="1915" y="0"/>
          <a:ext cx="2007711" cy="4000528"/>
        </a:xfrm>
        <a:prstGeom prst="roundRect">
          <a:avLst>
            <a:gd name="adj" fmla="val 10000"/>
          </a:avLst>
        </a:prstGeom>
        <a:solidFill>
          <a:schemeClr val="accent1">
            <a:shade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LAR 61    Licencias para pilotos y sus habilitaciones </a:t>
          </a:r>
          <a:endParaRPr lang="en-US" sz="1600" b="1" kern="1200" dirty="0">
            <a:latin typeface="Arial" pitchFamily="34" charset="0"/>
            <a:cs typeface="Arial" pitchFamily="34" charset="0"/>
          </a:endParaRPr>
        </a:p>
      </dsp:txBody>
      <dsp:txXfrm>
        <a:off x="1915" y="1600211"/>
        <a:ext cx="2007711" cy="1600211"/>
      </dsp:txXfrm>
    </dsp:sp>
    <dsp:sp modelId="{ED0235F1-AC18-4B5C-9002-40606FCF7BB5}">
      <dsp:nvSpPr>
        <dsp:cNvPr id="0" name=""/>
        <dsp:cNvSpPr/>
      </dsp:nvSpPr>
      <dsp:spPr>
        <a:xfrm>
          <a:off x="339683" y="240031"/>
          <a:ext cx="1332175" cy="1332175"/>
        </a:xfrm>
        <a:prstGeom prst="ellipse">
          <a:avLst/>
        </a:prstGeom>
        <a:blipFill rotWithShape="0">
          <a:blip xmlns:r="http://schemas.openxmlformats.org/officeDocument/2006/relationships" r:embed="rId1"/>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01A7220D-402F-4859-942C-C4F5C3E231DA}">
      <dsp:nvSpPr>
        <dsp:cNvPr id="0" name=""/>
        <dsp:cNvSpPr/>
      </dsp:nvSpPr>
      <dsp:spPr>
        <a:xfrm>
          <a:off x="2069858" y="0"/>
          <a:ext cx="2007711" cy="4000528"/>
        </a:xfrm>
        <a:prstGeom prst="roundRect">
          <a:avLst>
            <a:gd name="adj" fmla="val 10000"/>
          </a:avLst>
        </a:prstGeom>
        <a:solidFill>
          <a:schemeClr val="accent1">
            <a:shade val="50000"/>
            <a:hueOff val="387827"/>
            <a:satOff val="-38576"/>
            <a:lumOff val="26955"/>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mn-lt"/>
            </a:rPr>
            <a:t>LAR 63   </a:t>
          </a:r>
        </a:p>
        <a:p>
          <a:pPr lvl="0" algn="ctr" defTabSz="711200">
            <a:lnSpc>
              <a:spcPct val="90000"/>
            </a:lnSpc>
            <a:spcBef>
              <a:spcPct val="0"/>
            </a:spcBef>
            <a:spcAft>
              <a:spcPct val="35000"/>
            </a:spcAft>
          </a:pPr>
          <a:r>
            <a:rPr lang="en-US" sz="1600" b="1" kern="1200" dirty="0" smtClean="0">
              <a:latin typeface="+mn-lt"/>
            </a:rPr>
            <a:t> Licencias para  miembros de tripulación excepto pilotos</a:t>
          </a:r>
          <a:endParaRPr lang="en-US" sz="1600" b="1" kern="1200" dirty="0">
            <a:latin typeface="+mn-lt"/>
          </a:endParaRPr>
        </a:p>
      </dsp:txBody>
      <dsp:txXfrm>
        <a:off x="2069858" y="1600211"/>
        <a:ext cx="2007711" cy="1600211"/>
      </dsp:txXfrm>
    </dsp:sp>
    <dsp:sp modelId="{2CF2E2FF-4BAD-4B4B-BA22-48543469B59E}">
      <dsp:nvSpPr>
        <dsp:cNvPr id="0" name=""/>
        <dsp:cNvSpPr/>
      </dsp:nvSpPr>
      <dsp:spPr>
        <a:xfrm>
          <a:off x="2407625" y="240031"/>
          <a:ext cx="1332175" cy="1332175"/>
        </a:xfrm>
        <a:prstGeom prst="ellipse">
          <a:avLst/>
        </a:prstGeom>
        <a:blipFill rotWithShape="0">
          <a:blip xmlns:r="http://schemas.openxmlformats.org/officeDocument/2006/relationships" r:embed="rId2"/>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4140A7D3-1BD0-4C6E-8821-4EE6DB00C3F3}">
      <dsp:nvSpPr>
        <dsp:cNvPr id="0" name=""/>
        <dsp:cNvSpPr/>
      </dsp:nvSpPr>
      <dsp:spPr>
        <a:xfrm>
          <a:off x="4143402" y="0"/>
          <a:ext cx="2007711" cy="4000528"/>
        </a:xfrm>
        <a:prstGeom prst="roundRect">
          <a:avLst>
            <a:gd name="adj" fmla="val 10000"/>
          </a:avLst>
        </a:prstGeom>
        <a:solidFill>
          <a:schemeClr val="accent1">
            <a:shade val="50000"/>
            <a:hueOff val="775654"/>
            <a:satOff val="-77151"/>
            <a:lumOff val="5391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50000"/>
                </a:schemeClr>
              </a:solidFill>
              <a:latin typeface="+mn-lt"/>
            </a:rPr>
            <a:t>LAR 65   </a:t>
          </a:r>
        </a:p>
        <a:p>
          <a:pPr lvl="0" algn="ctr" defTabSz="711200">
            <a:lnSpc>
              <a:spcPct val="90000"/>
            </a:lnSpc>
            <a:spcBef>
              <a:spcPct val="0"/>
            </a:spcBef>
            <a:spcAft>
              <a:spcPct val="35000"/>
            </a:spcAft>
          </a:pPr>
          <a:r>
            <a:rPr lang="en-US" sz="1600" b="1" kern="1200" dirty="0" smtClean="0">
              <a:solidFill>
                <a:schemeClr val="accent1">
                  <a:lumMod val="50000"/>
                </a:schemeClr>
              </a:solidFill>
              <a:latin typeface="+mn-lt"/>
            </a:rPr>
            <a:t>Licencias personal aeronáutico excepto  miembros de la tripulación</a:t>
          </a:r>
          <a:endParaRPr lang="en-US" sz="1600" b="1" kern="1200" dirty="0">
            <a:solidFill>
              <a:schemeClr val="accent1">
                <a:lumMod val="50000"/>
              </a:schemeClr>
            </a:solidFill>
            <a:latin typeface="+mn-lt"/>
          </a:endParaRPr>
        </a:p>
      </dsp:txBody>
      <dsp:txXfrm>
        <a:off x="4143402" y="1600211"/>
        <a:ext cx="2007711" cy="1600211"/>
      </dsp:txXfrm>
    </dsp:sp>
    <dsp:sp modelId="{D273CFE6-15AC-4530-9A36-01F79BF1A8B2}">
      <dsp:nvSpPr>
        <dsp:cNvPr id="0" name=""/>
        <dsp:cNvSpPr/>
      </dsp:nvSpPr>
      <dsp:spPr>
        <a:xfrm>
          <a:off x="4475568" y="240031"/>
          <a:ext cx="1332175" cy="1332175"/>
        </a:xfrm>
        <a:prstGeom prst="ellipse">
          <a:avLst/>
        </a:prstGeom>
        <a:blipFill rotWithShape="0">
          <a:blip xmlns:r="http://schemas.openxmlformats.org/officeDocument/2006/relationships" r:embed="rId3"/>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19E19E3D-5D1E-4F9B-940F-44C75ECC9128}">
      <dsp:nvSpPr>
        <dsp:cNvPr id="0" name=""/>
        <dsp:cNvSpPr/>
      </dsp:nvSpPr>
      <dsp:spPr>
        <a:xfrm>
          <a:off x="6205743" y="0"/>
          <a:ext cx="2007711" cy="4000528"/>
        </a:xfrm>
        <a:prstGeom prst="roundRect">
          <a:avLst>
            <a:gd name="adj" fmla="val 10000"/>
          </a:avLst>
        </a:prstGeom>
        <a:solidFill>
          <a:schemeClr val="accent1">
            <a:shade val="50000"/>
            <a:hueOff val="387827"/>
            <a:satOff val="-38576"/>
            <a:lumOff val="26955"/>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mn-lt"/>
            </a:rPr>
            <a:t>LAR 67  Otorgamiento del certificado médico aeronáutico </a:t>
          </a:r>
          <a:endParaRPr lang="en-US" sz="1600" b="1" kern="1200" dirty="0">
            <a:latin typeface="+mn-lt"/>
          </a:endParaRPr>
        </a:p>
      </dsp:txBody>
      <dsp:txXfrm>
        <a:off x="6205743" y="1600211"/>
        <a:ext cx="2007711" cy="1600211"/>
      </dsp:txXfrm>
    </dsp:sp>
    <dsp:sp modelId="{F4AA12C6-D744-4085-8714-9DB926BCA07F}">
      <dsp:nvSpPr>
        <dsp:cNvPr id="0" name=""/>
        <dsp:cNvSpPr/>
      </dsp:nvSpPr>
      <dsp:spPr>
        <a:xfrm>
          <a:off x="6543511" y="240031"/>
          <a:ext cx="1332175" cy="1332175"/>
        </a:xfrm>
        <a:prstGeom prst="ellipse">
          <a:avLst/>
        </a:prstGeom>
        <a:blipFill rotWithShape="0">
          <a:blip xmlns:r="http://schemas.openxmlformats.org/officeDocument/2006/relationships" r:embed="rId4"/>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9BAB0C97-4D63-4C99-8206-401A2FF715C4}">
      <dsp:nvSpPr>
        <dsp:cNvPr id="0" name=""/>
        <dsp:cNvSpPr/>
      </dsp:nvSpPr>
      <dsp:spPr>
        <a:xfrm>
          <a:off x="328614" y="3200422"/>
          <a:ext cx="7558140" cy="600079"/>
        </a:xfrm>
        <a:prstGeom prst="leftRightArrow">
          <a:avLst/>
        </a:prstGeom>
        <a:solidFill>
          <a:schemeClr val="accent1">
            <a:tint val="55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BF4AF3-FAB8-444C-81AB-52C89640E279}">
      <dsp:nvSpPr>
        <dsp:cNvPr id="0" name=""/>
        <dsp:cNvSpPr/>
      </dsp:nvSpPr>
      <dsp:spPr>
        <a:xfrm>
          <a:off x="0" y="0"/>
          <a:ext cx="8458200" cy="1828800"/>
        </a:xfrm>
        <a:prstGeom prst="roundRect">
          <a:avLst>
            <a:gd name="adj" fmla="val 10000"/>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a:off x="253746" y="243840"/>
          <a:ext cx="2484596" cy="1341120"/>
        </a:xfrm>
        <a:prstGeom prst="roundRect">
          <a:avLst>
            <a:gd name="adj" fmla="val 10000"/>
          </a:avLst>
        </a:prstGeom>
        <a:blipFill rotWithShape="0">
          <a:blip xmlns:r="http://schemas.openxmlformats.org/officeDocument/2006/relationships" r:embed="rId1"/>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253746" y="1828799"/>
          <a:ext cx="2484596" cy="2235200"/>
        </a:xfrm>
        <a:prstGeom prst="round2SameRect">
          <a:avLst>
            <a:gd name="adj1" fmla="val 10500"/>
            <a:gd name="adj2" fmla="val 0"/>
          </a:avLst>
        </a:prstGeom>
        <a:solidFill>
          <a:schemeClr val="accent1">
            <a:shade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mn-lt"/>
            </a:rPr>
            <a:t>LAR 141         </a:t>
          </a:r>
        </a:p>
        <a:p>
          <a:pPr lvl="0" algn="ctr" defTabSz="800100">
            <a:lnSpc>
              <a:spcPct val="90000"/>
            </a:lnSpc>
            <a:spcBef>
              <a:spcPct val="0"/>
            </a:spcBef>
            <a:spcAft>
              <a:spcPct val="35000"/>
            </a:spcAft>
          </a:pPr>
          <a:r>
            <a:rPr lang="en-US" sz="1800" b="1" kern="1200" dirty="0" smtClean="0">
              <a:latin typeface="+mn-lt"/>
            </a:rPr>
            <a:t> </a:t>
          </a:r>
          <a:r>
            <a:rPr lang="en-US" sz="1600" kern="1200" dirty="0" smtClean="0">
              <a:latin typeface="+mn-lt"/>
            </a:rPr>
            <a:t>Centros de Instrucción de Aeronáutica Civil para formación de  tripulación de vuelo, tripulación de cabina y despachadores de </a:t>
          </a:r>
          <a:r>
            <a:rPr lang="en-US" sz="1600" kern="1200" dirty="0" smtClean="0">
              <a:latin typeface="Arial" pitchFamily="34" charset="0"/>
              <a:cs typeface="Arial" pitchFamily="34" charset="0"/>
            </a:rPr>
            <a:t>vuelo.</a:t>
          </a:r>
          <a:endParaRPr lang="en-US" sz="1600" kern="1200" dirty="0">
            <a:latin typeface="Arial" pitchFamily="34" charset="0"/>
            <a:cs typeface="Arial" pitchFamily="34" charset="0"/>
          </a:endParaRPr>
        </a:p>
      </dsp:txBody>
      <dsp:txXfrm rot="10800000">
        <a:off x="253746" y="1828799"/>
        <a:ext cx="2484596" cy="2235200"/>
      </dsp:txXfrm>
    </dsp:sp>
    <dsp:sp modelId="{BF646D7A-C7D0-4489-A68F-61F32B7DB0C6}">
      <dsp:nvSpPr>
        <dsp:cNvPr id="0" name=""/>
        <dsp:cNvSpPr/>
      </dsp:nvSpPr>
      <dsp:spPr>
        <a:xfrm>
          <a:off x="2986801" y="243840"/>
          <a:ext cx="2484596" cy="1341120"/>
        </a:xfrm>
        <a:prstGeom prst="roundRect">
          <a:avLst>
            <a:gd name="adj" fmla="val 10000"/>
          </a:avLst>
        </a:prstGeom>
        <a:blipFill rotWithShape="0">
          <a:blip xmlns:r="http://schemas.openxmlformats.org/officeDocument/2006/relationships" r:embed="rId2"/>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E4B0666F-2CF1-4C21-A251-46E6EBFF7C1D}">
      <dsp:nvSpPr>
        <dsp:cNvPr id="0" name=""/>
        <dsp:cNvSpPr/>
      </dsp:nvSpPr>
      <dsp:spPr>
        <a:xfrm rot="10800000">
          <a:off x="2928960" y="1828799"/>
          <a:ext cx="2484596" cy="2235200"/>
        </a:xfrm>
        <a:prstGeom prst="round2SameRect">
          <a:avLst>
            <a:gd name="adj1" fmla="val 10500"/>
            <a:gd name="adj2" fmla="val 0"/>
          </a:avLst>
        </a:prstGeom>
        <a:solidFill>
          <a:schemeClr val="accent1">
            <a:shade val="50000"/>
            <a:hueOff val="517103"/>
            <a:satOff val="-51434"/>
            <a:lumOff val="3594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mn-lt"/>
            </a:rPr>
            <a:t>LAR 142</a:t>
          </a:r>
          <a:r>
            <a:rPr lang="en-US" sz="1800" b="0" kern="1200" dirty="0" smtClean="0">
              <a:latin typeface="+mn-lt"/>
            </a:rPr>
            <a:t>                  Centros de Entrenamiento de Aeronáutica Civil</a:t>
          </a:r>
          <a:endParaRPr lang="en-US" sz="1800" b="0" kern="1200" dirty="0">
            <a:latin typeface="+mn-lt"/>
          </a:endParaRPr>
        </a:p>
      </dsp:txBody>
      <dsp:txXfrm rot="10800000">
        <a:off x="2928960" y="1828799"/>
        <a:ext cx="2484596" cy="2235200"/>
      </dsp:txXfrm>
    </dsp:sp>
    <dsp:sp modelId="{41BC1ABA-1F87-4B1E-94EC-41724CD12655}">
      <dsp:nvSpPr>
        <dsp:cNvPr id="0" name=""/>
        <dsp:cNvSpPr/>
      </dsp:nvSpPr>
      <dsp:spPr>
        <a:xfrm>
          <a:off x="5719857" y="243840"/>
          <a:ext cx="2484596" cy="1341120"/>
        </a:xfrm>
        <a:prstGeom prst="roundRect">
          <a:avLst>
            <a:gd name="adj" fmla="val 10000"/>
          </a:avLst>
        </a:prstGeom>
        <a:blipFill rotWithShape="0">
          <a:blip xmlns:r="http://schemas.openxmlformats.org/officeDocument/2006/relationships" r:embed="rId3"/>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5719857" y="1828799"/>
          <a:ext cx="2484596" cy="2235200"/>
        </a:xfrm>
        <a:prstGeom prst="round2SameRect">
          <a:avLst>
            <a:gd name="adj1" fmla="val 10500"/>
            <a:gd name="adj2" fmla="val 0"/>
          </a:avLst>
        </a:prstGeom>
        <a:solidFill>
          <a:schemeClr val="accent1">
            <a:shade val="50000"/>
            <a:hueOff val="517103"/>
            <a:satOff val="-51434"/>
            <a:lumOff val="3594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13792" numCol="1" spcCol="1270" anchor="t" anchorCtr="0">
          <a:noAutofit/>
        </a:bodyPr>
        <a:lstStyle/>
        <a:p>
          <a:pPr lvl="0" algn="ctr" defTabSz="711200">
            <a:lnSpc>
              <a:spcPct val="90000"/>
            </a:lnSpc>
            <a:spcBef>
              <a:spcPct val="0"/>
            </a:spcBef>
            <a:spcAft>
              <a:spcPct val="35000"/>
            </a:spcAft>
          </a:pPr>
          <a:r>
            <a:rPr lang="en-US" sz="1600" b="1" kern="1200" dirty="0" smtClean="0">
              <a:latin typeface="+mn-lt"/>
            </a:rPr>
            <a:t>LAR 147                </a:t>
          </a:r>
        </a:p>
        <a:p>
          <a:pPr lvl="0" algn="ctr" defTabSz="711200">
            <a:lnSpc>
              <a:spcPct val="90000"/>
            </a:lnSpc>
            <a:spcBef>
              <a:spcPct val="0"/>
            </a:spcBef>
            <a:spcAft>
              <a:spcPct val="35000"/>
            </a:spcAft>
          </a:pPr>
          <a:r>
            <a:rPr lang="en-US" sz="1600" b="0" kern="1200" dirty="0" smtClean="0">
              <a:latin typeface="+mn-lt"/>
            </a:rPr>
            <a:t>Centro de Instrucción de Aeronáutica Civil para formación de mecánicos de mantenimiento de aeronaves</a:t>
          </a:r>
          <a:endParaRPr lang="en-US" sz="1600" b="0" kern="1200" dirty="0">
            <a:latin typeface="+mn-lt"/>
          </a:endParaRPr>
        </a:p>
      </dsp:txBody>
      <dsp:txXfrm rot="10800000">
        <a:off x="5719857" y="1828799"/>
        <a:ext cx="2484596" cy="223520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DFEF69-5570-4AAE-80E7-FD7F21FDEBD4}">
      <dsp:nvSpPr>
        <dsp:cNvPr id="0" name=""/>
        <dsp:cNvSpPr/>
      </dsp:nvSpPr>
      <dsp:spPr>
        <a:xfrm rot="5400000">
          <a:off x="-361989" y="368329"/>
          <a:ext cx="2413265" cy="1689285"/>
        </a:xfrm>
        <a:prstGeom prst="chevron">
          <a:avLst/>
        </a:prstGeom>
        <a:solidFill>
          <a:schemeClr val="accent1">
            <a:shade val="80000"/>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548640" rIns="0" bIns="0" numCol="1" spcCol="1270" anchor="b" anchorCtr="0">
          <a:noAutofit/>
        </a:bodyPr>
        <a:lstStyle/>
        <a:p>
          <a:pPr lvl="0" algn="ctr" defTabSz="1244600">
            <a:lnSpc>
              <a:spcPct val="90000"/>
            </a:lnSpc>
            <a:spcBef>
              <a:spcPct val="0"/>
            </a:spcBef>
            <a:spcAft>
              <a:spcPct val="35000"/>
            </a:spcAft>
          </a:pPr>
          <a:r>
            <a:rPr lang="en-US" sz="2800" kern="1200" dirty="0" smtClean="0">
              <a:latin typeface="Franklin Gothic Medium Cond" pitchFamily="34" charset="0"/>
            </a:rPr>
            <a:t>LAR 91</a:t>
          </a:r>
          <a:endParaRPr lang="en-US" sz="2800" kern="1200" dirty="0">
            <a:latin typeface="Franklin Gothic Medium Cond" pitchFamily="34" charset="0"/>
          </a:endParaRPr>
        </a:p>
      </dsp:txBody>
      <dsp:txXfrm rot="5400000">
        <a:off x="-361989" y="368329"/>
        <a:ext cx="2413265" cy="1689285"/>
      </dsp:txXfrm>
    </dsp:sp>
    <dsp:sp modelId="{501E39BD-DB5B-4377-B255-ABBFE5B487B8}">
      <dsp:nvSpPr>
        <dsp:cNvPr id="0" name=""/>
        <dsp:cNvSpPr/>
      </dsp:nvSpPr>
      <dsp:spPr>
        <a:xfrm rot="5400000">
          <a:off x="3738976" y="-2043350"/>
          <a:ext cx="1569447" cy="56688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accent1">
                  <a:lumMod val="75000"/>
                </a:schemeClr>
              </a:solidFill>
              <a:latin typeface="Arial" pitchFamily="34" charset="0"/>
              <a:cs typeface="Arial" pitchFamily="34" charset="0"/>
            </a:rPr>
            <a:t>Reglas de vuelo y operación general</a:t>
          </a:r>
          <a:endParaRPr lang="en-US" sz="2100" kern="1200" dirty="0">
            <a:solidFill>
              <a:schemeClr val="accent1">
                <a:lumMod val="75000"/>
              </a:schemeClr>
            </a:solidFill>
            <a:latin typeface="Arial" pitchFamily="34" charset="0"/>
            <a:cs typeface="Arial" pitchFamily="34" charset="0"/>
          </a:endParaRPr>
        </a:p>
      </dsp:txBody>
      <dsp:txXfrm rot="5400000">
        <a:off x="3738976" y="-2043350"/>
        <a:ext cx="1569447" cy="5668828"/>
      </dsp:txXfrm>
    </dsp:sp>
    <dsp:sp modelId="{7C9E8A44-624E-4FF4-89DB-35C85D7D63A2}">
      <dsp:nvSpPr>
        <dsp:cNvPr id="0" name=""/>
        <dsp:cNvSpPr/>
      </dsp:nvSpPr>
      <dsp:spPr>
        <a:xfrm rot="5400000">
          <a:off x="-361989" y="2497815"/>
          <a:ext cx="2413265" cy="1689285"/>
        </a:xfrm>
        <a:prstGeom prst="chevron">
          <a:avLst/>
        </a:prstGeom>
        <a:solidFill>
          <a:schemeClr val="accent1">
            <a:shade val="80000"/>
            <a:hueOff val="743833"/>
            <a:satOff val="-75001"/>
            <a:lumOff val="39614"/>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548640" rIns="0" bIns="0" numCol="1" spcCol="1270" anchor="b" anchorCtr="0">
          <a:noAutofit/>
        </a:bodyPr>
        <a:lstStyle/>
        <a:p>
          <a:pPr lvl="0" algn="ctr" defTabSz="1244600">
            <a:lnSpc>
              <a:spcPct val="90000"/>
            </a:lnSpc>
            <a:spcBef>
              <a:spcPct val="0"/>
            </a:spcBef>
            <a:spcAft>
              <a:spcPct val="35000"/>
            </a:spcAft>
          </a:pPr>
          <a:r>
            <a:rPr lang="en-US" sz="2800" kern="1200" dirty="0" smtClean="0">
              <a:solidFill>
                <a:schemeClr val="accent1">
                  <a:lumMod val="50000"/>
                </a:schemeClr>
              </a:solidFill>
              <a:latin typeface="Arial" pitchFamily="34" charset="0"/>
              <a:cs typeface="Arial" pitchFamily="34" charset="0"/>
            </a:rPr>
            <a:t>LAR 119</a:t>
          </a:r>
          <a:endParaRPr lang="en-US" sz="2800" kern="1200" dirty="0">
            <a:solidFill>
              <a:schemeClr val="accent1">
                <a:lumMod val="50000"/>
              </a:schemeClr>
            </a:solidFill>
            <a:latin typeface="Arial" pitchFamily="34" charset="0"/>
            <a:cs typeface="Arial" pitchFamily="34" charset="0"/>
          </a:endParaRPr>
        </a:p>
      </dsp:txBody>
      <dsp:txXfrm rot="5400000">
        <a:off x="-361989" y="2497815"/>
        <a:ext cx="2413265" cy="1689285"/>
      </dsp:txXfrm>
    </dsp:sp>
    <dsp:sp modelId="{BDCC0456-6034-485E-B8DA-4DC206B3E039}">
      <dsp:nvSpPr>
        <dsp:cNvPr id="0" name=""/>
        <dsp:cNvSpPr/>
      </dsp:nvSpPr>
      <dsp:spPr>
        <a:xfrm rot="5400000">
          <a:off x="3739388" y="85722"/>
          <a:ext cx="1568622" cy="56688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accent1">
                  <a:lumMod val="75000"/>
                </a:schemeClr>
              </a:solidFill>
              <a:latin typeface="Arial" pitchFamily="34" charset="0"/>
              <a:cs typeface="Arial" pitchFamily="34" charset="0"/>
            </a:rPr>
            <a:t>Certificación de explotadores de servicios aéreos</a:t>
          </a:r>
          <a:endParaRPr lang="en-US" sz="2100" kern="1200" dirty="0">
            <a:solidFill>
              <a:schemeClr val="accent1">
                <a:lumMod val="75000"/>
              </a:schemeClr>
            </a:solidFill>
            <a:latin typeface="Arial" pitchFamily="34" charset="0"/>
            <a:cs typeface="Arial" pitchFamily="34" charset="0"/>
          </a:endParaRPr>
        </a:p>
      </dsp:txBody>
      <dsp:txXfrm rot="5400000">
        <a:off x="3739388" y="85722"/>
        <a:ext cx="1568622" cy="5668828"/>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DFEF69-5570-4AAE-80E7-FD7F21FDEBD4}">
      <dsp:nvSpPr>
        <dsp:cNvPr id="0" name=""/>
        <dsp:cNvSpPr/>
      </dsp:nvSpPr>
      <dsp:spPr>
        <a:xfrm rot="5400000">
          <a:off x="-387762" y="392948"/>
          <a:ext cx="2585080" cy="1809556"/>
        </a:xfrm>
        <a:prstGeom prst="chevron">
          <a:avLst/>
        </a:prstGeom>
        <a:solidFill>
          <a:schemeClr val="accent1">
            <a:shade val="80000"/>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548640" rIns="0" bIns="0" numCol="1" spcCol="1270" anchor="b" anchorCtr="0">
          <a:noAutofit/>
        </a:bodyPr>
        <a:lstStyle/>
        <a:p>
          <a:pPr lvl="0" algn="ctr" defTabSz="1244600">
            <a:lnSpc>
              <a:spcPct val="90000"/>
            </a:lnSpc>
            <a:spcBef>
              <a:spcPct val="0"/>
            </a:spcBef>
            <a:spcAft>
              <a:spcPct val="35000"/>
            </a:spcAft>
          </a:pPr>
          <a:r>
            <a:rPr lang="en-US" sz="2800" kern="1200" dirty="0" smtClean="0">
              <a:latin typeface="Franklin Gothic Medium Cond" pitchFamily="34" charset="0"/>
            </a:rPr>
            <a:t>LAR 121</a:t>
          </a:r>
          <a:endParaRPr lang="en-US" sz="2800" kern="1200" dirty="0">
            <a:latin typeface="Franklin Gothic Medium Cond" pitchFamily="34" charset="0"/>
          </a:endParaRPr>
        </a:p>
      </dsp:txBody>
      <dsp:txXfrm rot="5400000">
        <a:off x="-387762" y="392948"/>
        <a:ext cx="2585080" cy="1809556"/>
      </dsp:txXfrm>
    </dsp:sp>
    <dsp:sp modelId="{501E39BD-DB5B-4377-B255-ABBFE5B487B8}">
      <dsp:nvSpPr>
        <dsp:cNvPr id="0" name=""/>
        <dsp:cNvSpPr/>
      </dsp:nvSpPr>
      <dsp:spPr>
        <a:xfrm rot="5400000">
          <a:off x="3957556" y="-2142812"/>
          <a:ext cx="1681186" cy="597718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US" sz="21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BO" sz="1800" b="1" kern="1200" dirty="0" smtClean="0">
              <a:solidFill>
                <a:schemeClr val="accent1">
                  <a:lumMod val="75000"/>
                </a:schemeClr>
              </a:solidFill>
              <a:latin typeface="Arial" pitchFamily="34" charset="0"/>
              <a:cs typeface="Arial" pitchFamily="34" charset="0"/>
            </a:rPr>
            <a:t>Requisitos de operación: Operaciones domésticas e internacionales regulares y no regulares.</a:t>
          </a:r>
          <a:endParaRPr lang="es-PE" sz="1800" b="1" kern="1200" dirty="0">
            <a:solidFill>
              <a:schemeClr val="accent1">
                <a:lumMod val="75000"/>
              </a:schemeClr>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s-MX" sz="1400" b="1" kern="1200" dirty="0" smtClean="0"/>
            <a:t> </a:t>
          </a:r>
          <a:r>
            <a:rPr lang="es-MX" sz="1600" b="1" kern="1200" dirty="0" smtClean="0"/>
            <a:t>Aplica a aviones de más de 19 asientos de pasajeros o de más de  5 700 kg de peso (masa) máximo certificado de despegue (MCTW) y a todos los turborreactores que se utilizan en operaciones regulares</a:t>
          </a:r>
          <a:endParaRPr lang="es-PE" sz="1600" b="1" kern="1200" dirty="0">
            <a:solidFill>
              <a:schemeClr val="accent1">
                <a:lumMod val="75000"/>
              </a:schemeClr>
            </a:solidFill>
            <a:latin typeface="Arial" pitchFamily="34" charset="0"/>
            <a:cs typeface="Arial" pitchFamily="34" charset="0"/>
          </a:endParaRPr>
        </a:p>
        <a:p>
          <a:pPr marL="228600" lvl="1" indent="-228600" algn="l" defTabSz="1066800">
            <a:lnSpc>
              <a:spcPct val="90000"/>
            </a:lnSpc>
            <a:spcBef>
              <a:spcPct val="0"/>
            </a:spcBef>
            <a:spcAft>
              <a:spcPct val="15000"/>
            </a:spcAft>
            <a:buChar char="••"/>
          </a:pPr>
          <a:endParaRPr lang="es-PE" sz="2400" kern="1200" dirty="0">
            <a:solidFill>
              <a:schemeClr val="accent1">
                <a:lumMod val="75000"/>
              </a:schemeClr>
            </a:solidFill>
          </a:endParaRPr>
        </a:p>
      </dsp:txBody>
      <dsp:txXfrm rot="5400000">
        <a:off x="3957556" y="-2142812"/>
        <a:ext cx="1681186" cy="5977185"/>
      </dsp:txXfrm>
    </dsp:sp>
    <dsp:sp modelId="{7C9E8A44-624E-4FF4-89DB-35C85D7D63A2}">
      <dsp:nvSpPr>
        <dsp:cNvPr id="0" name=""/>
        <dsp:cNvSpPr/>
      </dsp:nvSpPr>
      <dsp:spPr>
        <a:xfrm rot="5400000">
          <a:off x="-387762" y="2695295"/>
          <a:ext cx="2585080" cy="1809556"/>
        </a:xfrm>
        <a:prstGeom prst="chevron">
          <a:avLst/>
        </a:prstGeom>
        <a:solidFill>
          <a:schemeClr val="accent1">
            <a:shade val="80000"/>
            <a:hueOff val="743833"/>
            <a:satOff val="-75001"/>
            <a:lumOff val="39614"/>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548640" rIns="0" bIns="0" numCol="1" spcCol="1270" anchor="b" anchorCtr="0">
          <a:noAutofit/>
        </a:bodyPr>
        <a:lstStyle/>
        <a:p>
          <a:pPr lvl="0" algn="ctr" defTabSz="1244600">
            <a:lnSpc>
              <a:spcPct val="90000"/>
            </a:lnSpc>
            <a:spcBef>
              <a:spcPct val="0"/>
            </a:spcBef>
            <a:spcAft>
              <a:spcPct val="35000"/>
            </a:spcAft>
          </a:pPr>
          <a:r>
            <a:rPr lang="en-US" sz="2800" kern="1200" dirty="0" smtClean="0">
              <a:solidFill>
                <a:schemeClr val="accent1">
                  <a:lumMod val="50000"/>
                </a:schemeClr>
              </a:solidFill>
              <a:latin typeface="Arial" pitchFamily="34" charset="0"/>
              <a:cs typeface="Arial" pitchFamily="34" charset="0"/>
            </a:rPr>
            <a:t>LAR 135</a:t>
          </a:r>
          <a:endParaRPr lang="en-US" sz="2800" kern="1200" dirty="0">
            <a:solidFill>
              <a:schemeClr val="accent1">
                <a:lumMod val="50000"/>
              </a:schemeClr>
            </a:solidFill>
            <a:latin typeface="Arial" pitchFamily="34" charset="0"/>
            <a:cs typeface="Arial" pitchFamily="34" charset="0"/>
          </a:endParaRPr>
        </a:p>
      </dsp:txBody>
      <dsp:txXfrm rot="5400000">
        <a:off x="-387762" y="2695295"/>
        <a:ext cx="2585080" cy="1809556"/>
      </dsp:txXfrm>
    </dsp:sp>
    <dsp:sp modelId="{BDCC0456-6034-485E-B8DA-4DC206B3E039}">
      <dsp:nvSpPr>
        <dsp:cNvPr id="0" name=""/>
        <dsp:cNvSpPr/>
      </dsp:nvSpPr>
      <dsp:spPr>
        <a:xfrm rot="5400000">
          <a:off x="3957998" y="159091"/>
          <a:ext cx="1680302" cy="597718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solidFill>
                <a:schemeClr val="accent1">
                  <a:lumMod val="75000"/>
                </a:schemeClr>
              </a:solidFill>
              <a:latin typeface="Arial" pitchFamily="34" charset="0"/>
              <a:cs typeface="Arial" pitchFamily="34" charset="0"/>
            </a:rPr>
            <a:t>Requisitos de operación: Operaciones domésticas e internacionales regulares y no regulares.</a:t>
          </a:r>
          <a:endParaRPr lang="en-US" sz="1800" b="1" kern="1200" dirty="0">
            <a:solidFill>
              <a:schemeClr val="accent1">
                <a:lumMod val="75000"/>
              </a:schemeClr>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MX" sz="1600" b="1" kern="1200" dirty="0" smtClean="0"/>
            <a:t>Aplica a aviones hasta 19 asientos de pasajeros o de hasta 5 700 kg de peso (masa) máximo certificado de despegue (MCTW).</a:t>
          </a:r>
          <a:endParaRPr lang="en-US" sz="1600" b="1" kern="1200" dirty="0">
            <a:solidFill>
              <a:schemeClr val="accent1">
                <a:lumMod val="75000"/>
              </a:schemeClr>
            </a:solidFill>
            <a:latin typeface="Arial" pitchFamily="34" charset="0"/>
            <a:cs typeface="Arial" pitchFamily="34" charset="0"/>
          </a:endParaRPr>
        </a:p>
      </dsp:txBody>
      <dsp:txXfrm rot="5400000">
        <a:off x="3957998" y="159091"/>
        <a:ext cx="1680302" cy="5977185"/>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CE5C1-888A-4C78-A1A4-04608D25CA8E}">
      <dsp:nvSpPr>
        <dsp:cNvPr id="0" name=""/>
        <dsp:cNvSpPr/>
      </dsp:nvSpPr>
      <dsp:spPr>
        <a:xfrm>
          <a:off x="0" y="0"/>
          <a:ext cx="6912768" cy="1305144"/>
        </a:xfrm>
        <a:prstGeom prst="roundRect">
          <a:avLst>
            <a:gd name="adj" fmla="val 10000"/>
          </a:avLst>
        </a:prstGeom>
        <a:solidFill>
          <a:schemeClr val="accent1">
            <a:alpha val="9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Arial" pitchFamily="34" charset="0"/>
              <a:cs typeface="Arial" pitchFamily="34" charset="0"/>
            </a:rPr>
            <a:t>LAR 21  </a:t>
          </a:r>
        </a:p>
        <a:p>
          <a:pPr lvl="0" algn="l" defTabSz="889000">
            <a:lnSpc>
              <a:spcPct val="90000"/>
            </a:lnSpc>
            <a:spcBef>
              <a:spcPct val="0"/>
            </a:spcBef>
            <a:spcAft>
              <a:spcPct val="35000"/>
            </a:spcAft>
          </a:pPr>
          <a:r>
            <a:rPr lang="en-US" sz="2000" kern="1200" dirty="0" smtClean="0">
              <a:latin typeface="Arial" pitchFamily="34" charset="0"/>
              <a:cs typeface="Arial" pitchFamily="34" charset="0"/>
            </a:rPr>
            <a:t>Certificación de aeronaves y componentes de aeronaves</a:t>
          </a:r>
          <a:endParaRPr lang="en-US" sz="2000" kern="1200" dirty="0">
            <a:latin typeface="Arial" pitchFamily="34" charset="0"/>
            <a:cs typeface="Arial" pitchFamily="34" charset="0"/>
          </a:endParaRPr>
        </a:p>
      </dsp:txBody>
      <dsp:txXfrm>
        <a:off x="1513068" y="0"/>
        <a:ext cx="5399699" cy="1305144"/>
      </dsp:txXfrm>
    </dsp:sp>
    <dsp:sp modelId="{76E194E5-FB2D-4504-869B-07609F424DF0}">
      <dsp:nvSpPr>
        <dsp:cNvPr id="0" name=""/>
        <dsp:cNvSpPr/>
      </dsp:nvSpPr>
      <dsp:spPr>
        <a:xfrm>
          <a:off x="130514" y="130514"/>
          <a:ext cx="1382553" cy="1044115"/>
        </a:xfrm>
        <a:prstGeom prst="roundRect">
          <a:avLst>
            <a:gd name="adj" fmla="val 10000"/>
          </a:avLst>
        </a:prstGeom>
        <a:solidFill>
          <a:schemeClr val="accent1">
            <a:tint val="50000"/>
            <a:alpha val="9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5EEAA564-2D02-4C79-A0CD-EC5644FDC4FA}">
      <dsp:nvSpPr>
        <dsp:cNvPr id="0" name=""/>
        <dsp:cNvSpPr/>
      </dsp:nvSpPr>
      <dsp:spPr>
        <a:xfrm>
          <a:off x="0" y="1435659"/>
          <a:ext cx="6912768" cy="1305144"/>
        </a:xfrm>
        <a:prstGeom prst="round2DiagRect">
          <a:avLst/>
        </a:prstGeom>
        <a:solidFill>
          <a:schemeClr val="accent1">
            <a:alpha val="90000"/>
            <a:hueOff val="0"/>
            <a:satOff val="0"/>
            <a:lumOff val="0"/>
            <a:alphaOff val="-2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Arial" pitchFamily="34" charset="0"/>
              <a:cs typeface="Arial" pitchFamily="34" charset="0"/>
            </a:rPr>
            <a:t>LAR 23, 25, 27,  29, 31, 33, 34, 35 y 36</a:t>
          </a:r>
        </a:p>
        <a:p>
          <a:pPr lvl="0" algn="l" defTabSz="889000">
            <a:lnSpc>
              <a:spcPct val="90000"/>
            </a:lnSpc>
            <a:spcBef>
              <a:spcPct val="0"/>
            </a:spcBef>
            <a:spcAft>
              <a:spcPct val="35000"/>
            </a:spcAft>
          </a:pPr>
          <a:r>
            <a:rPr lang="en-US" sz="2000" kern="1200" dirty="0" smtClean="0">
              <a:latin typeface="Arial" pitchFamily="34" charset="0"/>
              <a:cs typeface="Arial" pitchFamily="34" charset="0"/>
            </a:rPr>
            <a:t>Códigos de aeronavegabilidad</a:t>
          </a:r>
          <a:endParaRPr lang="en-US" sz="2000" kern="1200" dirty="0">
            <a:latin typeface="Arial" pitchFamily="34" charset="0"/>
            <a:cs typeface="Arial" pitchFamily="34" charset="0"/>
          </a:endParaRPr>
        </a:p>
      </dsp:txBody>
      <dsp:txXfrm>
        <a:off x="1513068" y="1435659"/>
        <a:ext cx="5399699" cy="1305144"/>
      </dsp:txXfrm>
    </dsp:sp>
    <dsp:sp modelId="{36133411-8FE4-4491-BA08-56144C63CB99}">
      <dsp:nvSpPr>
        <dsp:cNvPr id="0" name=""/>
        <dsp:cNvSpPr/>
      </dsp:nvSpPr>
      <dsp:spPr>
        <a:xfrm>
          <a:off x="130514" y="1566173"/>
          <a:ext cx="1382553" cy="1044115"/>
        </a:xfrm>
        <a:prstGeom prst="roundRect">
          <a:avLst>
            <a:gd name="adj" fmla="val 10000"/>
          </a:avLst>
        </a:prstGeom>
        <a:solidFill>
          <a:schemeClr val="accent1">
            <a:tint val="50000"/>
            <a:alpha val="90000"/>
            <a:hueOff val="25898"/>
            <a:satOff val="-1165"/>
            <a:lumOff val="6916"/>
            <a:alphaOff val="-2000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F55DC1D-2488-4424-936F-00C76D4A824B}">
      <dsp:nvSpPr>
        <dsp:cNvPr id="0" name=""/>
        <dsp:cNvSpPr/>
      </dsp:nvSpPr>
      <dsp:spPr>
        <a:xfrm>
          <a:off x="0" y="2871318"/>
          <a:ext cx="6912768" cy="1305144"/>
        </a:xfrm>
        <a:prstGeom prst="round2DiagRect">
          <a:avLst/>
        </a:prstGeom>
        <a:solidFill>
          <a:schemeClr val="accent1">
            <a:alpha val="90000"/>
            <a:hueOff val="0"/>
            <a:satOff val="0"/>
            <a:lumOff val="0"/>
            <a:alpha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Arial" pitchFamily="34" charset="0"/>
              <a:cs typeface="Arial" pitchFamily="34" charset="0"/>
            </a:rPr>
            <a:t>LAR  39 </a:t>
          </a:r>
        </a:p>
        <a:p>
          <a:pPr lvl="0" algn="l" defTabSz="889000">
            <a:lnSpc>
              <a:spcPct val="90000"/>
            </a:lnSpc>
            <a:spcBef>
              <a:spcPct val="0"/>
            </a:spcBef>
            <a:spcAft>
              <a:spcPct val="35000"/>
            </a:spcAft>
          </a:pPr>
          <a:r>
            <a:rPr lang="en-US" sz="2000" kern="1200" dirty="0" smtClean="0">
              <a:latin typeface="Arial" pitchFamily="34" charset="0"/>
              <a:cs typeface="Arial" pitchFamily="34" charset="0"/>
            </a:rPr>
            <a:t>Directrices de aeronavegabilidad</a:t>
          </a:r>
          <a:endParaRPr lang="en-US" sz="2000" kern="1200" dirty="0">
            <a:latin typeface="Arial" pitchFamily="34" charset="0"/>
            <a:cs typeface="Arial" pitchFamily="34" charset="0"/>
          </a:endParaRPr>
        </a:p>
      </dsp:txBody>
      <dsp:txXfrm>
        <a:off x="1513068" y="2871318"/>
        <a:ext cx="5399699" cy="1305144"/>
      </dsp:txXfrm>
    </dsp:sp>
    <dsp:sp modelId="{8B82C056-6D44-4EC6-B428-208028A042F5}">
      <dsp:nvSpPr>
        <dsp:cNvPr id="0" name=""/>
        <dsp:cNvSpPr/>
      </dsp:nvSpPr>
      <dsp:spPr>
        <a:xfrm>
          <a:off x="130514" y="3001833"/>
          <a:ext cx="1382553" cy="1044115"/>
        </a:xfrm>
        <a:prstGeom prst="roundRect">
          <a:avLst>
            <a:gd name="adj" fmla="val 10000"/>
          </a:avLst>
        </a:prstGeom>
        <a:solidFill>
          <a:schemeClr val="accent1">
            <a:tint val="50000"/>
            <a:alpha val="90000"/>
            <a:hueOff val="51796"/>
            <a:satOff val="-2329"/>
            <a:lumOff val="13831"/>
            <a:alphaOff val="-4000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9CE9B-E5CD-4EFE-BEC2-B25C45E893EB}">
      <dsp:nvSpPr>
        <dsp:cNvPr id="0" name=""/>
        <dsp:cNvSpPr/>
      </dsp:nvSpPr>
      <dsp:spPr>
        <a:xfrm>
          <a:off x="714362" y="0"/>
          <a:ext cx="4429156" cy="4429156"/>
        </a:xfrm>
        <a:prstGeom prst="triangle">
          <a:avLst/>
        </a:prstGeom>
        <a:solidFill>
          <a:schemeClr val="accent1">
            <a:alpha val="9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C24CAD8E-0962-4F8F-9566-8C7733B8AC46}">
      <dsp:nvSpPr>
        <dsp:cNvPr id="0" name=""/>
        <dsp:cNvSpPr/>
      </dsp:nvSpPr>
      <dsp:spPr>
        <a:xfrm>
          <a:off x="2882523" y="443348"/>
          <a:ext cx="2878951" cy="629770"/>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Reglamentos LAR</a:t>
          </a:r>
          <a:endParaRPr lang="es-PE" sz="2000" b="0" kern="1200" dirty="0">
            <a:latin typeface="Arial" pitchFamily="34" charset="0"/>
            <a:cs typeface="Arial" pitchFamily="34" charset="0"/>
          </a:endParaRPr>
        </a:p>
      </dsp:txBody>
      <dsp:txXfrm>
        <a:off x="2882523" y="443348"/>
        <a:ext cx="2878951" cy="629770"/>
      </dsp:txXfrm>
    </dsp:sp>
    <dsp:sp modelId="{43416AE1-6B97-4A82-8B73-C509E0CDD436}">
      <dsp:nvSpPr>
        <dsp:cNvPr id="0" name=""/>
        <dsp:cNvSpPr/>
      </dsp:nvSpPr>
      <dsp:spPr>
        <a:xfrm>
          <a:off x="2882523" y="1151840"/>
          <a:ext cx="2878951" cy="629770"/>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Nuevos LAR a ser desarrollados</a:t>
          </a:r>
          <a:endParaRPr lang="es-PE" sz="2000" b="0" kern="1200" dirty="0">
            <a:latin typeface="Arial" pitchFamily="34" charset="0"/>
            <a:cs typeface="Arial" pitchFamily="34" charset="0"/>
          </a:endParaRPr>
        </a:p>
      </dsp:txBody>
      <dsp:txXfrm>
        <a:off x="2882523" y="1151840"/>
        <a:ext cx="2878951" cy="629770"/>
      </dsp:txXfrm>
    </dsp:sp>
    <dsp:sp modelId="{3C80231E-8831-4E7E-AE0F-A0B179664089}">
      <dsp:nvSpPr>
        <dsp:cNvPr id="0" name=""/>
        <dsp:cNvSpPr/>
      </dsp:nvSpPr>
      <dsp:spPr>
        <a:xfrm>
          <a:off x="2882523" y="1860332"/>
          <a:ext cx="2878951" cy="629770"/>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Actividades multinacionales</a:t>
          </a:r>
          <a:endParaRPr lang="es-PE" sz="2000" b="0" kern="1200" dirty="0">
            <a:latin typeface="Arial" pitchFamily="34" charset="0"/>
            <a:cs typeface="Arial" pitchFamily="34" charset="0"/>
          </a:endParaRPr>
        </a:p>
      </dsp:txBody>
      <dsp:txXfrm>
        <a:off x="2882523" y="1860332"/>
        <a:ext cx="2878951" cy="629770"/>
      </dsp:txXfrm>
    </dsp:sp>
    <dsp:sp modelId="{60F6C46D-4293-471F-95FF-C5B962EDEF42}">
      <dsp:nvSpPr>
        <dsp:cNvPr id="0" name=""/>
        <dsp:cNvSpPr/>
      </dsp:nvSpPr>
      <dsp:spPr>
        <a:xfrm>
          <a:off x="2882523" y="2568823"/>
          <a:ext cx="2878951" cy="629770"/>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Estudio costo-beneficio</a:t>
          </a:r>
          <a:endParaRPr lang="es-PE" sz="2000" b="0" kern="1200" dirty="0">
            <a:latin typeface="Arial" pitchFamily="34" charset="0"/>
            <a:cs typeface="Arial" pitchFamily="34" charset="0"/>
          </a:endParaRPr>
        </a:p>
      </dsp:txBody>
      <dsp:txXfrm>
        <a:off x="2882523" y="2568823"/>
        <a:ext cx="2878951" cy="629770"/>
      </dsp:txXfrm>
    </dsp:sp>
    <dsp:sp modelId="{7DBA8D10-A9D8-4D1B-ADB0-CDB24B5E8E62}">
      <dsp:nvSpPr>
        <dsp:cNvPr id="0" name=""/>
        <dsp:cNvSpPr/>
      </dsp:nvSpPr>
      <dsp:spPr>
        <a:xfrm>
          <a:off x="2882523" y="3277315"/>
          <a:ext cx="2878951" cy="629770"/>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Futuro del SRVSOP</a:t>
          </a:r>
          <a:endParaRPr lang="es-PE" sz="2000" b="0" kern="1200" dirty="0">
            <a:latin typeface="Arial" pitchFamily="34" charset="0"/>
            <a:cs typeface="Arial" pitchFamily="34" charset="0"/>
          </a:endParaRPr>
        </a:p>
      </dsp:txBody>
      <dsp:txXfrm>
        <a:off x="2882523" y="3277315"/>
        <a:ext cx="2878951" cy="62977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CE5C1-888A-4C78-A1A4-04608D25CA8E}">
      <dsp:nvSpPr>
        <dsp:cNvPr id="0" name=""/>
        <dsp:cNvSpPr/>
      </dsp:nvSpPr>
      <dsp:spPr>
        <a:xfrm>
          <a:off x="0" y="0"/>
          <a:ext cx="6912768" cy="1305144"/>
        </a:xfrm>
        <a:prstGeom prst="roundRect">
          <a:avLst>
            <a:gd name="adj" fmla="val 10000"/>
          </a:avLst>
        </a:prstGeom>
        <a:solidFill>
          <a:schemeClr val="accent1">
            <a:shade val="8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Arial" pitchFamily="34" charset="0"/>
              <a:cs typeface="Arial" pitchFamily="34" charset="0"/>
            </a:rPr>
            <a:t>LAR 43  </a:t>
          </a:r>
        </a:p>
        <a:p>
          <a:pPr lvl="0" algn="l" defTabSz="889000">
            <a:lnSpc>
              <a:spcPct val="90000"/>
            </a:lnSpc>
            <a:spcBef>
              <a:spcPct val="0"/>
            </a:spcBef>
            <a:spcAft>
              <a:spcPct val="35000"/>
            </a:spcAft>
          </a:pPr>
          <a:r>
            <a:rPr lang="en-US" sz="2000" kern="1200" dirty="0" smtClean="0">
              <a:latin typeface="Arial" pitchFamily="34" charset="0"/>
              <a:cs typeface="Arial" pitchFamily="34" charset="0"/>
            </a:rPr>
            <a:t>Mantenimiento</a:t>
          </a:r>
        </a:p>
      </dsp:txBody>
      <dsp:txXfrm>
        <a:off x="1513068" y="0"/>
        <a:ext cx="5399699" cy="1305144"/>
      </dsp:txXfrm>
    </dsp:sp>
    <dsp:sp modelId="{76E194E5-FB2D-4504-869B-07609F424DF0}">
      <dsp:nvSpPr>
        <dsp:cNvPr id="0" name=""/>
        <dsp:cNvSpPr/>
      </dsp:nvSpPr>
      <dsp:spPr>
        <a:xfrm>
          <a:off x="130514" y="130514"/>
          <a:ext cx="1382553" cy="1044115"/>
        </a:xfrm>
        <a:prstGeom prst="roundRect">
          <a:avLst>
            <a:gd name="adj" fmla="val 10000"/>
          </a:avLst>
        </a:prstGeom>
        <a:solidFill>
          <a:schemeClr val="accent1">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5EEAA564-2D02-4C79-A0CD-EC5644FDC4FA}">
      <dsp:nvSpPr>
        <dsp:cNvPr id="0" name=""/>
        <dsp:cNvSpPr/>
      </dsp:nvSpPr>
      <dsp:spPr>
        <a:xfrm>
          <a:off x="0" y="1435659"/>
          <a:ext cx="6912768" cy="1305144"/>
        </a:xfrm>
        <a:prstGeom prst="round2DiagRect">
          <a:avLst/>
        </a:prstGeom>
        <a:solidFill>
          <a:schemeClr val="accent1">
            <a:shade val="80000"/>
            <a:hueOff val="371917"/>
            <a:satOff val="-37501"/>
            <a:lumOff val="19807"/>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Arial" pitchFamily="34" charset="0"/>
              <a:cs typeface="Arial" pitchFamily="34" charset="0"/>
            </a:rPr>
            <a:t>LAR 45</a:t>
          </a:r>
        </a:p>
        <a:p>
          <a:pPr lvl="0" algn="l" defTabSz="889000">
            <a:lnSpc>
              <a:spcPct val="90000"/>
            </a:lnSpc>
            <a:spcBef>
              <a:spcPct val="0"/>
            </a:spcBef>
            <a:spcAft>
              <a:spcPct val="35000"/>
            </a:spcAft>
          </a:pPr>
          <a:r>
            <a:rPr lang="en-US" sz="2000" kern="1200" dirty="0" smtClean="0">
              <a:latin typeface="Arial" pitchFamily="34" charset="0"/>
              <a:cs typeface="Arial" pitchFamily="34" charset="0"/>
            </a:rPr>
            <a:t>Identificación de aeronaves y componentes de aeronaves</a:t>
          </a:r>
          <a:endParaRPr lang="en-US" sz="2000" kern="1200" dirty="0">
            <a:latin typeface="Arial" pitchFamily="34" charset="0"/>
            <a:cs typeface="Arial" pitchFamily="34" charset="0"/>
          </a:endParaRPr>
        </a:p>
      </dsp:txBody>
      <dsp:txXfrm>
        <a:off x="1513068" y="1435659"/>
        <a:ext cx="5399699" cy="1305144"/>
      </dsp:txXfrm>
    </dsp:sp>
    <dsp:sp modelId="{36133411-8FE4-4491-BA08-56144C63CB99}">
      <dsp:nvSpPr>
        <dsp:cNvPr id="0" name=""/>
        <dsp:cNvSpPr/>
      </dsp:nvSpPr>
      <dsp:spPr>
        <a:xfrm>
          <a:off x="130514" y="1566173"/>
          <a:ext cx="1382553" cy="1044115"/>
        </a:xfrm>
        <a:prstGeom prst="roundRect">
          <a:avLst>
            <a:gd name="adj" fmla="val 10000"/>
          </a:avLst>
        </a:prstGeom>
        <a:solidFill>
          <a:schemeClr val="accent1">
            <a:tint val="50000"/>
            <a:hueOff val="25898"/>
            <a:satOff val="-1165"/>
            <a:lumOff val="6916"/>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F55DC1D-2488-4424-936F-00C76D4A824B}">
      <dsp:nvSpPr>
        <dsp:cNvPr id="0" name=""/>
        <dsp:cNvSpPr/>
      </dsp:nvSpPr>
      <dsp:spPr>
        <a:xfrm>
          <a:off x="0" y="2871318"/>
          <a:ext cx="6912768" cy="1305144"/>
        </a:xfrm>
        <a:prstGeom prst="round2DiagRect">
          <a:avLst/>
        </a:prstGeom>
        <a:solidFill>
          <a:schemeClr val="accent1">
            <a:shade val="80000"/>
            <a:hueOff val="743833"/>
            <a:satOff val="-75001"/>
            <a:lumOff val="39614"/>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accent1">
                  <a:lumMod val="75000"/>
                </a:schemeClr>
              </a:solidFill>
              <a:latin typeface="Arial" pitchFamily="34" charset="0"/>
              <a:cs typeface="Arial" pitchFamily="34" charset="0"/>
            </a:rPr>
            <a:t>LAR  145 </a:t>
          </a:r>
        </a:p>
        <a:p>
          <a:pPr lvl="0" algn="l" defTabSz="889000">
            <a:lnSpc>
              <a:spcPct val="90000"/>
            </a:lnSpc>
            <a:spcBef>
              <a:spcPct val="0"/>
            </a:spcBef>
            <a:spcAft>
              <a:spcPct val="35000"/>
            </a:spcAft>
          </a:pPr>
          <a:r>
            <a:rPr lang="en-US" sz="2000" kern="1200" dirty="0" smtClean="0">
              <a:solidFill>
                <a:schemeClr val="accent1">
                  <a:lumMod val="75000"/>
                </a:schemeClr>
              </a:solidFill>
              <a:latin typeface="Arial" pitchFamily="34" charset="0"/>
              <a:cs typeface="Arial" pitchFamily="34" charset="0"/>
            </a:rPr>
            <a:t>Organizaciones de mantenimiento aprobadas</a:t>
          </a:r>
        </a:p>
      </dsp:txBody>
      <dsp:txXfrm>
        <a:off x="1513068" y="2871318"/>
        <a:ext cx="5399699" cy="1305144"/>
      </dsp:txXfrm>
    </dsp:sp>
    <dsp:sp modelId="{8B82C056-6D44-4EC6-B428-208028A042F5}">
      <dsp:nvSpPr>
        <dsp:cNvPr id="0" name=""/>
        <dsp:cNvSpPr/>
      </dsp:nvSpPr>
      <dsp:spPr>
        <a:xfrm>
          <a:off x="130514" y="3001833"/>
          <a:ext cx="1382553" cy="1044115"/>
        </a:xfrm>
        <a:prstGeom prst="roundRect">
          <a:avLst>
            <a:gd name="adj" fmla="val 10000"/>
          </a:avLst>
        </a:prstGeom>
        <a:solidFill>
          <a:schemeClr val="accent1">
            <a:tint val="50000"/>
            <a:hueOff val="51796"/>
            <a:satOff val="-2329"/>
            <a:lumOff val="13831"/>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96F60F-182B-4346-B774-C405D2E65C90}">
      <dsp:nvSpPr>
        <dsp:cNvPr id="0" name=""/>
        <dsp:cNvSpPr/>
      </dsp:nvSpPr>
      <dsp:spPr>
        <a:xfrm>
          <a:off x="4092" y="0"/>
          <a:ext cx="982265" cy="5105400"/>
        </a:xfrm>
        <a:prstGeom prst="roundRect">
          <a:avLst>
            <a:gd name="adj" fmla="val 10000"/>
          </a:avLst>
        </a:prstGeom>
        <a:solidFill>
          <a:schemeClr val="accent1">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AGA	</a:t>
          </a:r>
          <a:endParaRPr lang="es-PE" sz="1800" kern="1200" dirty="0"/>
        </a:p>
      </dsp:txBody>
      <dsp:txXfrm>
        <a:off x="4092" y="0"/>
        <a:ext cx="982265" cy="1531620"/>
      </dsp:txXfrm>
    </dsp:sp>
    <dsp:sp modelId="{A691F0F8-27F7-45EC-B51F-0EA506938B89}">
      <dsp:nvSpPr>
        <dsp:cNvPr id="0" name=""/>
        <dsp:cNvSpPr/>
      </dsp:nvSpPr>
      <dsp:spPr>
        <a:xfrm>
          <a:off x="102319" y="1531620"/>
          <a:ext cx="785812" cy="3318510"/>
        </a:xfrm>
        <a:prstGeom prst="roundRect">
          <a:avLst>
            <a:gd name="adj" fmla="val 10000"/>
          </a:avLst>
        </a:prstGeom>
        <a:solidFill>
          <a:schemeClr val="accent1">
            <a:alpha val="9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alpha val="9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MX" sz="1800" kern="1200" dirty="0" smtClean="0"/>
            <a:t>Anexo 14</a:t>
          </a:r>
          <a:endParaRPr lang="es-PE" sz="1800" kern="1200" dirty="0"/>
        </a:p>
      </dsp:txBody>
      <dsp:txXfrm>
        <a:off x="102319" y="1531620"/>
        <a:ext cx="785812" cy="3318510"/>
      </dsp:txXfrm>
    </dsp:sp>
    <dsp:sp modelId="{6663D7E1-1ABB-46E7-8296-BB38473424A7}">
      <dsp:nvSpPr>
        <dsp:cNvPr id="0" name=""/>
        <dsp:cNvSpPr/>
      </dsp:nvSpPr>
      <dsp:spPr>
        <a:xfrm>
          <a:off x="1060028" y="0"/>
          <a:ext cx="982265" cy="5105400"/>
        </a:xfrm>
        <a:prstGeom prst="roundRect">
          <a:avLst>
            <a:gd name="adj" fmla="val 10000"/>
          </a:avLst>
        </a:prstGeom>
        <a:solidFill>
          <a:schemeClr val="accent1">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ATS</a:t>
          </a:r>
          <a:endParaRPr lang="es-PE" sz="1800" kern="1200" dirty="0"/>
        </a:p>
      </dsp:txBody>
      <dsp:txXfrm>
        <a:off x="1060028" y="0"/>
        <a:ext cx="982265" cy="1531620"/>
      </dsp:txXfrm>
    </dsp:sp>
    <dsp:sp modelId="{D15EDA40-3D50-4A1F-ACD1-5E75E1D63B04}">
      <dsp:nvSpPr>
        <dsp:cNvPr id="0" name=""/>
        <dsp:cNvSpPr/>
      </dsp:nvSpPr>
      <dsp:spPr>
        <a:xfrm>
          <a:off x="1158254" y="1531620"/>
          <a:ext cx="785812" cy="3318510"/>
        </a:xfrm>
        <a:prstGeom prst="roundRect">
          <a:avLst>
            <a:gd name="adj" fmla="val 10000"/>
          </a:avLst>
        </a:prstGeom>
        <a:solidFill>
          <a:schemeClr val="accent1">
            <a:alpha val="90000"/>
            <a:hueOff val="0"/>
            <a:satOff val="0"/>
            <a:lumOff val="0"/>
            <a:alphaOff val="-400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alpha val="90000"/>
              <a:hueOff val="0"/>
              <a:satOff val="0"/>
              <a:lumOff val="0"/>
              <a:alphaOff val="-4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MX" sz="1800" kern="1200" dirty="0" smtClean="0"/>
            <a:t>Anexo 11</a:t>
          </a:r>
          <a:endParaRPr lang="es-PE" sz="1800" kern="1200" dirty="0"/>
        </a:p>
      </dsp:txBody>
      <dsp:txXfrm>
        <a:off x="1158254" y="1531620"/>
        <a:ext cx="785812" cy="3318510"/>
      </dsp:txXfrm>
    </dsp:sp>
    <dsp:sp modelId="{894E220A-0C21-4ED5-9D6F-933A5AC06736}">
      <dsp:nvSpPr>
        <dsp:cNvPr id="0" name=""/>
        <dsp:cNvSpPr/>
      </dsp:nvSpPr>
      <dsp:spPr>
        <a:xfrm>
          <a:off x="2115963" y="0"/>
          <a:ext cx="982265" cy="5105400"/>
        </a:xfrm>
        <a:prstGeom prst="roundRect">
          <a:avLst>
            <a:gd name="adj" fmla="val 10000"/>
          </a:avLst>
        </a:prstGeom>
        <a:solidFill>
          <a:schemeClr val="accent1">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AIM</a:t>
          </a:r>
          <a:endParaRPr lang="es-PE" sz="1800" kern="1200" dirty="0"/>
        </a:p>
      </dsp:txBody>
      <dsp:txXfrm>
        <a:off x="2115963" y="0"/>
        <a:ext cx="982265" cy="1531620"/>
      </dsp:txXfrm>
    </dsp:sp>
    <dsp:sp modelId="{0340E4FD-9E57-4D6A-8452-FE7B15A74967}">
      <dsp:nvSpPr>
        <dsp:cNvPr id="0" name=""/>
        <dsp:cNvSpPr/>
      </dsp:nvSpPr>
      <dsp:spPr>
        <a:xfrm>
          <a:off x="2214190" y="1533115"/>
          <a:ext cx="785812" cy="1539347"/>
        </a:xfrm>
        <a:prstGeom prst="roundRect">
          <a:avLst>
            <a:gd name="adj" fmla="val 10000"/>
          </a:avLst>
        </a:prstGeom>
        <a:solidFill>
          <a:schemeClr val="accent1">
            <a:alpha val="90000"/>
            <a:hueOff val="0"/>
            <a:satOff val="0"/>
            <a:lumOff val="0"/>
            <a:alphaOff val="-800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alpha val="90000"/>
              <a:hueOff val="0"/>
              <a:satOff val="0"/>
              <a:lumOff val="0"/>
              <a:alphaOff val="-8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MX" sz="1800" kern="1200" dirty="0" smtClean="0"/>
            <a:t>LAR AIS 	Anexo 15</a:t>
          </a:r>
          <a:endParaRPr lang="es-PE" sz="1800" kern="1200" dirty="0"/>
        </a:p>
      </dsp:txBody>
      <dsp:txXfrm>
        <a:off x="2214190" y="1533115"/>
        <a:ext cx="785812" cy="1539347"/>
      </dsp:txXfrm>
    </dsp:sp>
    <dsp:sp modelId="{9DF49D18-E8AD-41FA-88D7-EF0023E0AC36}">
      <dsp:nvSpPr>
        <dsp:cNvPr id="0" name=""/>
        <dsp:cNvSpPr/>
      </dsp:nvSpPr>
      <dsp:spPr>
        <a:xfrm>
          <a:off x="2225309" y="3209107"/>
          <a:ext cx="785812" cy="1539347"/>
        </a:xfrm>
        <a:prstGeom prst="roundRect">
          <a:avLst>
            <a:gd name="adj" fmla="val 10000"/>
          </a:avLst>
        </a:prstGeom>
        <a:solidFill>
          <a:schemeClr val="accent1">
            <a:alpha val="90000"/>
            <a:hueOff val="0"/>
            <a:satOff val="0"/>
            <a:lumOff val="0"/>
            <a:alphaOff val="-1200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alpha val="90000"/>
              <a:hueOff val="0"/>
              <a:satOff val="0"/>
              <a:lumOff val="0"/>
              <a:alphaOff val="-12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MX" sz="1800" kern="1200" dirty="0" smtClean="0"/>
            <a:t>LAR  MAP Anexo 4</a:t>
          </a:r>
          <a:endParaRPr lang="es-PE" sz="1800" kern="1200" dirty="0"/>
        </a:p>
      </dsp:txBody>
      <dsp:txXfrm>
        <a:off x="2225309" y="3209107"/>
        <a:ext cx="785812" cy="1539347"/>
      </dsp:txXfrm>
    </dsp:sp>
    <dsp:sp modelId="{3C73785C-D071-474F-B32D-9CC4BCE63062}">
      <dsp:nvSpPr>
        <dsp:cNvPr id="0" name=""/>
        <dsp:cNvSpPr/>
      </dsp:nvSpPr>
      <dsp:spPr>
        <a:xfrm>
          <a:off x="3171899" y="0"/>
          <a:ext cx="982265" cy="5105400"/>
        </a:xfrm>
        <a:prstGeom prst="roundRect">
          <a:avLst>
            <a:gd name="adj" fmla="val 10000"/>
          </a:avLst>
        </a:prstGeom>
        <a:solidFill>
          <a:schemeClr val="accent1">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MET</a:t>
          </a:r>
          <a:endParaRPr lang="es-PE" sz="1800" kern="1200" dirty="0"/>
        </a:p>
      </dsp:txBody>
      <dsp:txXfrm>
        <a:off x="3171899" y="0"/>
        <a:ext cx="982265" cy="1531620"/>
      </dsp:txXfrm>
    </dsp:sp>
    <dsp:sp modelId="{37DF227A-C843-44E3-B38F-2635C77F47FC}">
      <dsp:nvSpPr>
        <dsp:cNvPr id="0" name=""/>
        <dsp:cNvSpPr/>
      </dsp:nvSpPr>
      <dsp:spPr>
        <a:xfrm>
          <a:off x="3270125" y="1531620"/>
          <a:ext cx="785812" cy="3318510"/>
        </a:xfrm>
        <a:prstGeom prst="roundRect">
          <a:avLst>
            <a:gd name="adj" fmla="val 10000"/>
          </a:avLst>
        </a:prstGeom>
        <a:solidFill>
          <a:schemeClr val="accent1">
            <a:alpha val="90000"/>
            <a:hueOff val="0"/>
            <a:satOff val="0"/>
            <a:lumOff val="0"/>
            <a:alphaOff val="-1600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alpha val="90000"/>
              <a:hueOff val="0"/>
              <a:satOff val="0"/>
              <a:lumOff val="0"/>
              <a:alphaOff val="-16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MX" sz="1800" kern="1200" dirty="0" smtClean="0"/>
            <a:t>Anexo 3</a:t>
          </a:r>
          <a:endParaRPr lang="es-PE" sz="1800" kern="1200" dirty="0"/>
        </a:p>
      </dsp:txBody>
      <dsp:txXfrm>
        <a:off x="3270125" y="1531620"/>
        <a:ext cx="785812" cy="3318510"/>
      </dsp:txXfrm>
    </dsp:sp>
    <dsp:sp modelId="{1BD6BFEF-9576-42A7-9C1B-B242EF5E30E2}">
      <dsp:nvSpPr>
        <dsp:cNvPr id="0" name=""/>
        <dsp:cNvSpPr/>
      </dsp:nvSpPr>
      <dsp:spPr>
        <a:xfrm>
          <a:off x="4227834" y="0"/>
          <a:ext cx="982265" cy="5105400"/>
        </a:xfrm>
        <a:prstGeom prst="roundRect">
          <a:avLst>
            <a:gd name="adj" fmla="val 10000"/>
          </a:avLst>
        </a:prstGeom>
        <a:solidFill>
          <a:schemeClr val="accent1">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CNS	</a:t>
          </a:r>
          <a:endParaRPr lang="es-PE" sz="1800" kern="1200" dirty="0"/>
        </a:p>
      </dsp:txBody>
      <dsp:txXfrm>
        <a:off x="4227834" y="0"/>
        <a:ext cx="982265" cy="1531620"/>
      </dsp:txXfrm>
    </dsp:sp>
    <dsp:sp modelId="{069ACB6A-B480-4994-8E4D-FF52353E99B5}">
      <dsp:nvSpPr>
        <dsp:cNvPr id="0" name=""/>
        <dsp:cNvSpPr/>
      </dsp:nvSpPr>
      <dsp:spPr>
        <a:xfrm>
          <a:off x="4326061" y="1532056"/>
          <a:ext cx="785812" cy="1003006"/>
        </a:xfrm>
        <a:prstGeom prst="roundRect">
          <a:avLst>
            <a:gd name="adj" fmla="val 10000"/>
          </a:avLst>
        </a:prstGeom>
        <a:solidFill>
          <a:schemeClr val="accent1">
            <a:alpha val="90000"/>
            <a:hueOff val="0"/>
            <a:satOff val="0"/>
            <a:lumOff val="0"/>
            <a:alphaOff val="-2000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alpha val="90000"/>
              <a:hueOff val="0"/>
              <a:satOff val="0"/>
              <a:lumOff val="0"/>
              <a:alphaOff val="-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MX" sz="1800" kern="1200" dirty="0" smtClean="0"/>
            <a:t>LAR COM</a:t>
          </a:r>
          <a:endParaRPr lang="es-PE" sz="1800" kern="1200" dirty="0"/>
        </a:p>
      </dsp:txBody>
      <dsp:txXfrm>
        <a:off x="4326061" y="1532056"/>
        <a:ext cx="785812" cy="1003006"/>
      </dsp:txXfrm>
    </dsp:sp>
    <dsp:sp modelId="{9D2F16C0-97E9-46E0-8F6E-6FF363EBDEFC}">
      <dsp:nvSpPr>
        <dsp:cNvPr id="0" name=""/>
        <dsp:cNvSpPr/>
      </dsp:nvSpPr>
      <dsp:spPr>
        <a:xfrm>
          <a:off x="4326061" y="2689371"/>
          <a:ext cx="785812" cy="1003006"/>
        </a:xfrm>
        <a:prstGeom prst="roundRect">
          <a:avLst>
            <a:gd name="adj" fmla="val 10000"/>
          </a:avLst>
        </a:prstGeom>
        <a:solidFill>
          <a:schemeClr val="accent1">
            <a:alpha val="90000"/>
            <a:hueOff val="0"/>
            <a:satOff val="0"/>
            <a:lumOff val="0"/>
            <a:alphaOff val="-2400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alpha val="90000"/>
              <a:hueOff val="0"/>
              <a:satOff val="0"/>
              <a:lumOff val="0"/>
              <a:alphaOff val="-24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MX" sz="1800" kern="1200" dirty="0" smtClean="0"/>
            <a:t>LAR SUR</a:t>
          </a:r>
          <a:endParaRPr lang="es-PE" sz="1800" kern="1200" dirty="0"/>
        </a:p>
      </dsp:txBody>
      <dsp:txXfrm>
        <a:off x="4326061" y="2689371"/>
        <a:ext cx="785812" cy="1003006"/>
      </dsp:txXfrm>
    </dsp:sp>
    <dsp:sp modelId="{29AACF1F-90B8-4466-BBB2-DD13DB14EFA5}">
      <dsp:nvSpPr>
        <dsp:cNvPr id="0" name=""/>
        <dsp:cNvSpPr/>
      </dsp:nvSpPr>
      <dsp:spPr>
        <a:xfrm>
          <a:off x="4326061" y="3846687"/>
          <a:ext cx="785812" cy="1003006"/>
        </a:xfrm>
        <a:prstGeom prst="roundRect">
          <a:avLst>
            <a:gd name="adj" fmla="val 10000"/>
          </a:avLst>
        </a:prstGeom>
        <a:solidFill>
          <a:schemeClr val="accent1">
            <a:alpha val="90000"/>
            <a:hueOff val="0"/>
            <a:satOff val="0"/>
            <a:lumOff val="0"/>
            <a:alphaOff val="-2800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alpha val="90000"/>
              <a:hueOff val="0"/>
              <a:satOff val="0"/>
              <a:lumOff val="0"/>
              <a:alphaOff val="-28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MX" sz="1800" kern="1200" dirty="0" smtClean="0"/>
            <a:t>LAR  NAV</a:t>
          </a:r>
          <a:endParaRPr lang="es-PE" sz="1800" kern="1200" dirty="0"/>
        </a:p>
      </dsp:txBody>
      <dsp:txXfrm>
        <a:off x="4326061" y="3846687"/>
        <a:ext cx="785812" cy="1003006"/>
      </dsp:txXfrm>
    </dsp:sp>
    <dsp:sp modelId="{37513B37-C9A7-475B-9F10-4BCCB1F418A8}">
      <dsp:nvSpPr>
        <dsp:cNvPr id="0" name=""/>
        <dsp:cNvSpPr/>
      </dsp:nvSpPr>
      <dsp:spPr>
        <a:xfrm>
          <a:off x="5283770" y="0"/>
          <a:ext cx="982265" cy="5105400"/>
        </a:xfrm>
        <a:prstGeom prst="roundRect">
          <a:avLst>
            <a:gd name="adj" fmla="val 10000"/>
          </a:avLst>
        </a:prstGeom>
        <a:solidFill>
          <a:schemeClr val="accent1">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SAR</a:t>
          </a:r>
          <a:endParaRPr lang="es-PE" sz="1800" kern="1200" dirty="0"/>
        </a:p>
      </dsp:txBody>
      <dsp:txXfrm>
        <a:off x="5283770" y="0"/>
        <a:ext cx="982265" cy="1531620"/>
      </dsp:txXfrm>
    </dsp:sp>
    <dsp:sp modelId="{E0E7741F-72F3-4DA0-A2B8-39CE84A6E6BD}">
      <dsp:nvSpPr>
        <dsp:cNvPr id="0" name=""/>
        <dsp:cNvSpPr/>
      </dsp:nvSpPr>
      <dsp:spPr>
        <a:xfrm>
          <a:off x="5381997" y="1531620"/>
          <a:ext cx="785812" cy="3318510"/>
        </a:xfrm>
        <a:prstGeom prst="roundRect">
          <a:avLst>
            <a:gd name="adj" fmla="val 10000"/>
          </a:avLst>
        </a:prstGeom>
        <a:solidFill>
          <a:schemeClr val="accent1">
            <a:alpha val="90000"/>
            <a:hueOff val="0"/>
            <a:satOff val="0"/>
            <a:lumOff val="0"/>
            <a:alphaOff val="-3200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alpha val="90000"/>
              <a:hueOff val="0"/>
              <a:satOff val="0"/>
              <a:lumOff val="0"/>
              <a:alphaOff val="-32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MX" sz="1800" kern="1200" dirty="0" smtClean="0"/>
            <a:t>Anexo 12</a:t>
          </a:r>
          <a:endParaRPr lang="es-PE" sz="1800" kern="1200" dirty="0"/>
        </a:p>
      </dsp:txBody>
      <dsp:txXfrm>
        <a:off x="5381997" y="1531620"/>
        <a:ext cx="785812" cy="3318510"/>
      </dsp:txXfrm>
    </dsp:sp>
    <dsp:sp modelId="{32595C39-5900-4C24-88DF-1616DB434D4B}">
      <dsp:nvSpPr>
        <dsp:cNvPr id="0" name=""/>
        <dsp:cNvSpPr/>
      </dsp:nvSpPr>
      <dsp:spPr>
        <a:xfrm>
          <a:off x="6339706" y="0"/>
          <a:ext cx="982265" cy="5105400"/>
        </a:xfrm>
        <a:prstGeom prst="roundRect">
          <a:avLst>
            <a:gd name="adj" fmla="val 10000"/>
          </a:avLst>
        </a:prstGeom>
        <a:solidFill>
          <a:schemeClr val="accent1">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AIG</a:t>
          </a:r>
          <a:endParaRPr lang="es-PE" sz="1800" kern="1200" dirty="0"/>
        </a:p>
      </dsp:txBody>
      <dsp:txXfrm>
        <a:off x="6339706" y="0"/>
        <a:ext cx="982265" cy="1531620"/>
      </dsp:txXfrm>
    </dsp:sp>
    <dsp:sp modelId="{98084F39-FFBB-49E0-9308-16595915A44C}">
      <dsp:nvSpPr>
        <dsp:cNvPr id="0" name=""/>
        <dsp:cNvSpPr/>
      </dsp:nvSpPr>
      <dsp:spPr>
        <a:xfrm>
          <a:off x="6437932" y="1531620"/>
          <a:ext cx="785812" cy="3318510"/>
        </a:xfrm>
        <a:prstGeom prst="roundRect">
          <a:avLst>
            <a:gd name="adj" fmla="val 10000"/>
          </a:avLst>
        </a:prstGeom>
        <a:solidFill>
          <a:schemeClr val="accent1">
            <a:alpha val="90000"/>
            <a:hueOff val="0"/>
            <a:satOff val="0"/>
            <a:lumOff val="0"/>
            <a:alphaOff val="-3600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alpha val="90000"/>
              <a:hueOff val="0"/>
              <a:satOff val="0"/>
              <a:lumOff val="0"/>
              <a:alphaOff val="-36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MX" sz="1800" kern="1200" dirty="0" smtClean="0"/>
            <a:t>Anexo 13</a:t>
          </a:r>
          <a:endParaRPr lang="es-PE" sz="1800" kern="1200" dirty="0"/>
        </a:p>
      </dsp:txBody>
      <dsp:txXfrm>
        <a:off x="6437932" y="1531620"/>
        <a:ext cx="785812" cy="3318510"/>
      </dsp:txXfrm>
    </dsp:sp>
    <dsp:sp modelId="{2E769278-C20E-439D-A5BF-ACB31BE7A67A}">
      <dsp:nvSpPr>
        <dsp:cNvPr id="0" name=""/>
        <dsp:cNvSpPr/>
      </dsp:nvSpPr>
      <dsp:spPr>
        <a:xfrm>
          <a:off x="7395641" y="0"/>
          <a:ext cx="982265" cy="5105400"/>
        </a:xfrm>
        <a:prstGeom prst="roundRect">
          <a:avLst>
            <a:gd name="adj" fmla="val 10000"/>
          </a:avLst>
        </a:prstGeom>
        <a:solidFill>
          <a:schemeClr val="accent1">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DG</a:t>
          </a:r>
          <a:endParaRPr lang="es-PE" sz="1800" kern="1200" dirty="0"/>
        </a:p>
      </dsp:txBody>
      <dsp:txXfrm>
        <a:off x="7395641" y="0"/>
        <a:ext cx="982265" cy="1531620"/>
      </dsp:txXfrm>
    </dsp:sp>
    <dsp:sp modelId="{D2D11921-9422-47CD-998D-3B120C19A9E9}">
      <dsp:nvSpPr>
        <dsp:cNvPr id="0" name=""/>
        <dsp:cNvSpPr/>
      </dsp:nvSpPr>
      <dsp:spPr>
        <a:xfrm>
          <a:off x="7493868" y="1531620"/>
          <a:ext cx="785812" cy="3318510"/>
        </a:xfrm>
        <a:prstGeom prst="roundRect">
          <a:avLst>
            <a:gd name="adj" fmla="val 10000"/>
          </a:avLst>
        </a:prstGeom>
        <a:solidFill>
          <a:schemeClr val="accent1">
            <a:alpha val="90000"/>
            <a:hueOff val="0"/>
            <a:satOff val="0"/>
            <a:lumOff val="0"/>
            <a:alphaOff val="-4000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alpha val="90000"/>
              <a:hueOff val="0"/>
              <a:satOff val="0"/>
              <a:lumOff val="0"/>
              <a:alphaOff val="-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MX" sz="1800" kern="1200" dirty="0" smtClean="0"/>
            <a:t>Anexo 18</a:t>
          </a:r>
          <a:endParaRPr lang="es-PE" sz="1800" kern="1200" dirty="0"/>
        </a:p>
      </dsp:txBody>
      <dsp:txXfrm>
        <a:off x="7493868" y="1531620"/>
        <a:ext cx="785812" cy="331851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3A04EA-9CDF-4CE4-B152-2C1097789362}">
      <dsp:nvSpPr>
        <dsp:cNvPr id="0" name=""/>
        <dsp:cNvSpPr/>
      </dsp:nvSpPr>
      <dsp:spPr>
        <a:xfrm>
          <a:off x="242054" y="3646"/>
          <a:ext cx="2396653" cy="1437992"/>
        </a:xfrm>
        <a:prstGeom prst="rect">
          <a:avLst/>
        </a:prstGeom>
        <a:solidFill>
          <a:schemeClr val="accent1">
            <a:alpha val="9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PE" sz="1800" kern="1200" dirty="0" smtClean="0"/>
            <a:t>Auditorias de certificación y vigilancia OMA´s y CIACs</a:t>
          </a:r>
          <a:endParaRPr lang="es-PE" sz="1800" kern="1200" dirty="0"/>
        </a:p>
      </dsp:txBody>
      <dsp:txXfrm>
        <a:off x="242054" y="3646"/>
        <a:ext cx="2396653" cy="1437992"/>
      </dsp:txXfrm>
    </dsp:sp>
    <dsp:sp modelId="{03B72F4F-4E33-4E51-804E-4D736ADB35E7}">
      <dsp:nvSpPr>
        <dsp:cNvPr id="0" name=""/>
        <dsp:cNvSpPr/>
      </dsp:nvSpPr>
      <dsp:spPr>
        <a:xfrm>
          <a:off x="2878373" y="3646"/>
          <a:ext cx="2396653" cy="1437992"/>
        </a:xfrm>
        <a:prstGeom prst="rect">
          <a:avLst/>
        </a:prstGeom>
        <a:solidFill>
          <a:schemeClr val="accent1">
            <a:alpha val="90000"/>
            <a:hueOff val="0"/>
            <a:satOff val="0"/>
            <a:lumOff val="0"/>
            <a:alphaOff val="-6667"/>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PE" sz="1600" kern="1200" noProof="0" dirty="0" smtClean="0"/>
            <a:t>Banco de ingenieros aeronáuticos con competencia para aprobación de modificaciones y reparaciones mayores</a:t>
          </a:r>
          <a:r>
            <a:rPr lang="en-US" sz="1600" kern="1200" dirty="0" smtClean="0"/>
            <a:t> </a:t>
          </a:r>
          <a:endParaRPr lang="es-PE" sz="1600" kern="1200" dirty="0"/>
        </a:p>
      </dsp:txBody>
      <dsp:txXfrm>
        <a:off x="2878373" y="3646"/>
        <a:ext cx="2396653" cy="1437992"/>
      </dsp:txXfrm>
    </dsp:sp>
    <dsp:sp modelId="{AAF320A5-663C-47AF-B224-D2CD7DD918F3}">
      <dsp:nvSpPr>
        <dsp:cNvPr id="0" name=""/>
        <dsp:cNvSpPr/>
      </dsp:nvSpPr>
      <dsp:spPr>
        <a:xfrm>
          <a:off x="5514692" y="3646"/>
          <a:ext cx="2396653" cy="1437992"/>
        </a:xfrm>
        <a:prstGeom prst="rect">
          <a:avLst/>
        </a:prstGeom>
        <a:solidFill>
          <a:schemeClr val="accent1">
            <a:alpha val="90000"/>
            <a:hueOff val="0"/>
            <a:satOff val="0"/>
            <a:lumOff val="0"/>
            <a:alphaOff val="-13333"/>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PE" sz="1800" b="1" kern="1200" noProof="0" dirty="0" smtClean="0">
              <a:solidFill>
                <a:srgbClr val="FFFF00"/>
              </a:solidFill>
            </a:rPr>
            <a:t>Programa de intercambio de datos de inspección de seguridad en rampa (IDISR)</a:t>
          </a:r>
          <a:endParaRPr lang="es-PE" sz="1800" b="1" kern="1200" noProof="0" dirty="0">
            <a:solidFill>
              <a:srgbClr val="FFFF00"/>
            </a:solidFill>
          </a:endParaRPr>
        </a:p>
      </dsp:txBody>
      <dsp:txXfrm>
        <a:off x="5514692" y="3646"/>
        <a:ext cx="2396653" cy="1437992"/>
      </dsp:txXfrm>
    </dsp:sp>
    <dsp:sp modelId="{2B2D4C9D-C3A4-4676-8915-B25E2B21CCBE}">
      <dsp:nvSpPr>
        <dsp:cNvPr id="0" name=""/>
        <dsp:cNvSpPr/>
      </dsp:nvSpPr>
      <dsp:spPr>
        <a:xfrm>
          <a:off x="242054" y="1681303"/>
          <a:ext cx="2396653" cy="1437992"/>
        </a:xfrm>
        <a:prstGeom prst="rect">
          <a:avLst/>
        </a:prstGeom>
        <a:solidFill>
          <a:schemeClr val="accent1">
            <a:alpha val="90000"/>
            <a:hueOff val="0"/>
            <a:satOff val="0"/>
            <a:lumOff val="0"/>
            <a:alphaOff val="-2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PE" sz="2400" kern="1200" dirty="0" smtClean="0"/>
            <a:t>Registro de auditores LAR</a:t>
          </a:r>
          <a:endParaRPr lang="es-PE" sz="2400" kern="1200" dirty="0"/>
        </a:p>
      </dsp:txBody>
      <dsp:txXfrm>
        <a:off x="242054" y="1681303"/>
        <a:ext cx="2396653" cy="1437992"/>
      </dsp:txXfrm>
    </dsp:sp>
    <dsp:sp modelId="{415DBC74-F5C1-463A-9B7E-F34D62120000}">
      <dsp:nvSpPr>
        <dsp:cNvPr id="0" name=""/>
        <dsp:cNvSpPr/>
      </dsp:nvSpPr>
      <dsp:spPr>
        <a:xfrm>
          <a:off x="2878373" y="1681303"/>
          <a:ext cx="2396653" cy="1437992"/>
        </a:xfrm>
        <a:prstGeom prst="rect">
          <a:avLst/>
        </a:prstGeom>
        <a:solidFill>
          <a:schemeClr val="accent1">
            <a:alpha val="90000"/>
            <a:hueOff val="0"/>
            <a:satOff val="0"/>
            <a:lumOff val="0"/>
            <a:alphaOff val="-26667"/>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PE" sz="2400" kern="1200" dirty="0" smtClean="0"/>
            <a:t>Reconocimiento mutuo de  OMAs, CIACs, Licencias </a:t>
          </a:r>
          <a:endParaRPr lang="es-PE" sz="2400" kern="1200" dirty="0"/>
        </a:p>
      </dsp:txBody>
      <dsp:txXfrm>
        <a:off x="2878373" y="1681303"/>
        <a:ext cx="2396653" cy="1437992"/>
      </dsp:txXfrm>
    </dsp:sp>
    <dsp:sp modelId="{76DE6094-FEC5-4C46-9A31-F3F5747B2136}">
      <dsp:nvSpPr>
        <dsp:cNvPr id="0" name=""/>
        <dsp:cNvSpPr/>
      </dsp:nvSpPr>
      <dsp:spPr>
        <a:xfrm>
          <a:off x="5514692" y="1681303"/>
          <a:ext cx="2396653" cy="1437992"/>
        </a:xfrm>
        <a:prstGeom prst="rect">
          <a:avLst/>
        </a:prstGeom>
        <a:solidFill>
          <a:schemeClr val="accent1">
            <a:alpha val="90000"/>
            <a:hueOff val="0"/>
            <a:satOff val="0"/>
            <a:lumOff val="0"/>
            <a:alphaOff val="-33333"/>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PE" sz="2400" kern="1200" dirty="0" smtClean="0"/>
            <a:t>Visitas de estandarización</a:t>
          </a:r>
          <a:endParaRPr lang="es-ES" sz="2400" kern="1200" dirty="0"/>
        </a:p>
      </dsp:txBody>
      <dsp:txXfrm>
        <a:off x="5514692" y="1681303"/>
        <a:ext cx="2396653" cy="1437992"/>
      </dsp:txXfrm>
    </dsp:sp>
    <dsp:sp modelId="{A637BECC-BAA7-4B2D-821E-D934A33020DA}">
      <dsp:nvSpPr>
        <dsp:cNvPr id="0" name=""/>
        <dsp:cNvSpPr/>
      </dsp:nvSpPr>
      <dsp:spPr>
        <a:xfrm>
          <a:off x="2878373" y="3358961"/>
          <a:ext cx="2396653" cy="1437992"/>
        </a:xfrm>
        <a:prstGeom prst="rect">
          <a:avLst/>
        </a:prstGeom>
        <a:solidFill>
          <a:schemeClr val="accent1">
            <a:alpha val="90000"/>
            <a:hueOff val="0"/>
            <a:satOff val="0"/>
            <a:lumOff val="0"/>
            <a:alphaOff val="-4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kern="1200" dirty="0" smtClean="0"/>
            <a:t>Plan piloto de implementación de SMS en OMAs</a:t>
          </a:r>
          <a:endParaRPr lang="es-ES" sz="2400" kern="1200" dirty="0"/>
        </a:p>
      </dsp:txBody>
      <dsp:txXfrm>
        <a:off x="2878373" y="3358961"/>
        <a:ext cx="2396653" cy="1437992"/>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545705-93AF-4705-9AE3-6E565BABB938}">
      <dsp:nvSpPr>
        <dsp:cNvPr id="0" name=""/>
        <dsp:cNvSpPr/>
      </dsp:nvSpPr>
      <dsp:spPr>
        <a:xfrm>
          <a:off x="0" y="0"/>
          <a:ext cx="6096000"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PE" sz="2900" kern="1200" dirty="0" smtClean="0">
              <a:latin typeface="Arial" pitchFamily="34" charset="0"/>
              <a:cs typeface="Arial" pitchFamily="34" charset="0"/>
            </a:rPr>
            <a:t>El SRVSOP ha registrado en un período de 5 años un beneficio de:</a:t>
          </a:r>
          <a:endParaRPr lang="es-PE" sz="2900" kern="1200" dirty="0">
            <a:latin typeface="Arial" pitchFamily="34" charset="0"/>
            <a:cs typeface="Arial" pitchFamily="34" charset="0"/>
          </a:endParaRPr>
        </a:p>
      </dsp:txBody>
      <dsp:txXfrm>
        <a:off x="0" y="0"/>
        <a:ext cx="6096000" cy="1219200"/>
      </dsp:txXfrm>
    </dsp:sp>
    <dsp:sp modelId="{A7FDC525-74AC-4B57-9CFB-06A7E7D4DD94}">
      <dsp:nvSpPr>
        <dsp:cNvPr id="0" name=""/>
        <dsp:cNvSpPr/>
      </dsp:nvSpPr>
      <dsp:spPr>
        <a:xfrm>
          <a:off x="609600" y="1219200"/>
          <a:ext cx="4876800" cy="26416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83820" rIns="111760" bIns="83820" numCol="1" spcCol="1270" anchor="ctr" anchorCtr="0">
          <a:noAutofit/>
        </a:bodyPr>
        <a:lstStyle/>
        <a:p>
          <a:pPr lvl="0" algn="ctr" defTabSz="1955800">
            <a:lnSpc>
              <a:spcPct val="90000"/>
            </a:lnSpc>
            <a:spcBef>
              <a:spcPct val="0"/>
            </a:spcBef>
            <a:spcAft>
              <a:spcPct val="35000"/>
            </a:spcAft>
          </a:pPr>
          <a:r>
            <a:rPr lang="es-PE" sz="4400" kern="1200" dirty="0" smtClean="0">
              <a:latin typeface="Arial" pitchFamily="34" charset="0"/>
              <a:cs typeface="Arial" pitchFamily="34" charset="0"/>
            </a:rPr>
            <a:t>US$ 13 millones de dólares</a:t>
          </a:r>
          <a:endParaRPr lang="es-PE" sz="4400" kern="1200" dirty="0">
            <a:latin typeface="Arial" pitchFamily="34" charset="0"/>
            <a:cs typeface="Arial" pitchFamily="34" charset="0"/>
          </a:endParaRPr>
        </a:p>
      </dsp:txBody>
      <dsp:txXfrm>
        <a:off x="609600" y="1219200"/>
        <a:ext cx="4876800" cy="264160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CE2228-B28F-4D5B-80BF-95718366D473}">
      <dsp:nvSpPr>
        <dsp:cNvPr id="0" name=""/>
        <dsp:cNvSpPr/>
      </dsp:nvSpPr>
      <dsp:spPr>
        <a:xfrm>
          <a:off x="176914" y="27848"/>
          <a:ext cx="4363902" cy="4363902"/>
        </a:xfrm>
        <a:prstGeom prst="ellipse">
          <a:avLst/>
        </a:prstGeom>
        <a:solidFill>
          <a:schemeClr val="accent1">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rtl="0">
            <a:lnSpc>
              <a:spcPct val="90000"/>
            </a:lnSpc>
            <a:spcBef>
              <a:spcPct val="0"/>
            </a:spcBef>
            <a:spcAft>
              <a:spcPct val="35000"/>
            </a:spcAft>
          </a:pPr>
          <a:r>
            <a:rPr lang="es-MX" sz="2500" kern="1200" dirty="0" smtClean="0">
              <a:latin typeface="Arial" pitchFamily="34" charset="0"/>
              <a:cs typeface="Arial" pitchFamily="34" charset="0"/>
            </a:rPr>
            <a:t>Los LAR son el paso inicial</a:t>
          </a:r>
          <a:endParaRPr lang="es-PE" sz="2500" kern="1200" dirty="0">
            <a:latin typeface="Arial" pitchFamily="34" charset="0"/>
            <a:cs typeface="Arial" pitchFamily="34" charset="0"/>
          </a:endParaRPr>
        </a:p>
      </dsp:txBody>
      <dsp:txXfrm>
        <a:off x="786288" y="542446"/>
        <a:ext cx="2516123" cy="3334706"/>
      </dsp:txXfrm>
    </dsp:sp>
    <dsp:sp modelId="{863D5A7B-AEB5-43C8-88EA-796C9AF92FE2}">
      <dsp:nvSpPr>
        <dsp:cNvPr id="0" name=""/>
        <dsp:cNvSpPr/>
      </dsp:nvSpPr>
      <dsp:spPr>
        <a:xfrm>
          <a:off x="3322069" y="27848"/>
          <a:ext cx="4363902" cy="4363902"/>
        </a:xfrm>
        <a:prstGeom prst="ellipse">
          <a:avLst/>
        </a:prstGeom>
        <a:solidFill>
          <a:schemeClr val="accent1">
            <a:shade val="80000"/>
            <a:alpha val="50000"/>
            <a:hueOff val="816450"/>
            <a:satOff val="-77698"/>
            <a:lumOff val="5127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rtl="0">
            <a:lnSpc>
              <a:spcPct val="90000"/>
            </a:lnSpc>
            <a:spcBef>
              <a:spcPct val="0"/>
            </a:spcBef>
            <a:spcAft>
              <a:spcPct val="35000"/>
            </a:spcAft>
          </a:pPr>
          <a:endParaRPr lang="en-US" sz="2500" kern="1200" dirty="0" smtClean="0">
            <a:latin typeface="Arial" pitchFamily="34" charset="0"/>
            <a:cs typeface="Arial" pitchFamily="34" charset="0"/>
          </a:endParaRPr>
        </a:p>
        <a:p>
          <a:pPr lvl="0" algn="ctr" defTabSz="1111250" rtl="0">
            <a:lnSpc>
              <a:spcPct val="90000"/>
            </a:lnSpc>
            <a:spcBef>
              <a:spcPct val="0"/>
            </a:spcBef>
            <a:spcAft>
              <a:spcPct val="35000"/>
            </a:spcAft>
          </a:pPr>
          <a:r>
            <a:rPr lang="en-US" sz="2500" kern="1200" dirty="0" smtClean="0">
              <a:latin typeface="Arial" pitchFamily="34" charset="0"/>
              <a:cs typeface="Arial" pitchFamily="34" charset="0"/>
            </a:rPr>
            <a:t>La </a:t>
          </a:r>
          <a:r>
            <a:rPr lang="en-US" sz="2500" kern="1200" dirty="0" smtClean="0">
              <a:latin typeface="Arial" pitchFamily="34" charset="0"/>
              <a:cs typeface="Arial" pitchFamily="34" charset="0"/>
            </a:rPr>
            <a:t>meta final </a:t>
          </a:r>
          <a:r>
            <a:rPr lang="en-US" sz="2500" kern="1200" dirty="0" err="1" smtClean="0">
              <a:latin typeface="Arial" pitchFamily="34" charset="0"/>
              <a:cs typeface="Arial" pitchFamily="34" charset="0"/>
            </a:rPr>
            <a:t>es</a:t>
          </a:r>
          <a:r>
            <a:rPr lang="en-US" sz="2500" kern="1200" dirty="0" smtClean="0">
              <a:latin typeface="Arial" pitchFamily="34" charset="0"/>
              <a:cs typeface="Arial" pitchFamily="34" charset="0"/>
            </a:rPr>
            <a:t> </a:t>
          </a:r>
          <a:r>
            <a:rPr lang="es-PE" sz="2500" kern="1200" noProof="0" dirty="0" smtClean="0">
              <a:latin typeface="Arial" pitchFamily="34" charset="0"/>
              <a:cs typeface="Arial" pitchFamily="34" charset="0"/>
            </a:rPr>
            <a:t>establecer y operar un Sistema Regional de Seguridad Operacional en  Latino América</a:t>
          </a:r>
        </a:p>
        <a:p>
          <a:pPr lvl="0" algn="ctr" defTabSz="1111250" rtl="0">
            <a:lnSpc>
              <a:spcPct val="90000"/>
            </a:lnSpc>
            <a:spcBef>
              <a:spcPct val="0"/>
            </a:spcBef>
            <a:spcAft>
              <a:spcPct val="35000"/>
            </a:spcAft>
          </a:pPr>
          <a:endParaRPr lang="es-ES" sz="2500" kern="1200" dirty="0"/>
        </a:p>
      </dsp:txBody>
      <dsp:txXfrm>
        <a:off x="4560474" y="542446"/>
        <a:ext cx="2516123" cy="3334706"/>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9CE9B-E5CD-4EFE-BEC2-B25C45E893EB}">
      <dsp:nvSpPr>
        <dsp:cNvPr id="0" name=""/>
        <dsp:cNvSpPr/>
      </dsp:nvSpPr>
      <dsp:spPr>
        <a:xfrm>
          <a:off x="714362" y="0"/>
          <a:ext cx="4429156" cy="4429156"/>
        </a:xfrm>
        <a:prstGeom prst="triangle">
          <a:avLst/>
        </a:prstGeom>
        <a:solidFill>
          <a:schemeClr val="accent1">
            <a:alpha val="9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C24CAD8E-0962-4F8F-9566-8C7733B8AC46}">
      <dsp:nvSpPr>
        <dsp:cNvPr id="0" name=""/>
        <dsp:cNvSpPr/>
      </dsp:nvSpPr>
      <dsp:spPr>
        <a:xfrm>
          <a:off x="2882523" y="386757"/>
          <a:ext cx="2878951" cy="629770"/>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Antecedentes y objetivo del SRVSOP</a:t>
          </a:r>
          <a:endParaRPr lang="es-PE" sz="2000" b="0" kern="1200" dirty="0">
            <a:latin typeface="Arial" pitchFamily="34" charset="0"/>
            <a:cs typeface="Arial" pitchFamily="34" charset="0"/>
          </a:endParaRPr>
        </a:p>
      </dsp:txBody>
      <dsp:txXfrm>
        <a:off x="2882523" y="386757"/>
        <a:ext cx="2878951" cy="629770"/>
      </dsp:txXfrm>
    </dsp:sp>
    <dsp:sp modelId="{43416AE1-6B97-4A82-8B73-C509E0CDD436}">
      <dsp:nvSpPr>
        <dsp:cNvPr id="0" name=""/>
        <dsp:cNvSpPr/>
      </dsp:nvSpPr>
      <dsp:spPr>
        <a:xfrm>
          <a:off x="2882523" y="1161746"/>
          <a:ext cx="2878951" cy="629770"/>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Aspectos legales</a:t>
          </a:r>
          <a:endParaRPr lang="es-PE" sz="2000" b="0" kern="1200" dirty="0">
            <a:latin typeface="Arial" pitchFamily="34" charset="0"/>
            <a:cs typeface="Arial" pitchFamily="34" charset="0"/>
          </a:endParaRPr>
        </a:p>
      </dsp:txBody>
      <dsp:txXfrm>
        <a:off x="2882523" y="1161746"/>
        <a:ext cx="2878951" cy="629770"/>
      </dsp:txXfrm>
    </dsp:sp>
    <dsp:sp modelId="{3C80231E-8831-4E7E-AE0F-A0B179664089}">
      <dsp:nvSpPr>
        <dsp:cNvPr id="0" name=""/>
        <dsp:cNvSpPr/>
      </dsp:nvSpPr>
      <dsp:spPr>
        <a:xfrm>
          <a:off x="2882523" y="1911548"/>
          <a:ext cx="2878951" cy="629770"/>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Estados miembros y observador</a:t>
          </a:r>
          <a:endParaRPr lang="es-PE" sz="2000" b="0" kern="1200" dirty="0">
            <a:latin typeface="Arial" pitchFamily="34" charset="0"/>
            <a:cs typeface="Arial" pitchFamily="34" charset="0"/>
          </a:endParaRPr>
        </a:p>
      </dsp:txBody>
      <dsp:txXfrm>
        <a:off x="2882523" y="1911548"/>
        <a:ext cx="2878951" cy="629770"/>
      </dsp:txXfrm>
    </dsp:sp>
    <dsp:sp modelId="{60F6C46D-4293-471F-95FF-C5B962EDEF42}">
      <dsp:nvSpPr>
        <dsp:cNvPr id="0" name=""/>
        <dsp:cNvSpPr/>
      </dsp:nvSpPr>
      <dsp:spPr>
        <a:xfrm>
          <a:off x="2882523" y="2686540"/>
          <a:ext cx="2878951" cy="629770"/>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Organización del SRVSOP</a:t>
          </a:r>
          <a:endParaRPr lang="es-PE" sz="2000" b="0" kern="1200" dirty="0">
            <a:latin typeface="Arial" pitchFamily="34" charset="0"/>
            <a:cs typeface="Arial" pitchFamily="34" charset="0"/>
          </a:endParaRPr>
        </a:p>
      </dsp:txBody>
      <dsp:txXfrm>
        <a:off x="2882523" y="2686540"/>
        <a:ext cx="2878951" cy="629770"/>
      </dsp:txXfrm>
    </dsp:sp>
    <dsp:sp modelId="{7DBA8D10-A9D8-4D1B-ADB0-CDB24B5E8E62}">
      <dsp:nvSpPr>
        <dsp:cNvPr id="0" name=""/>
        <dsp:cNvSpPr/>
      </dsp:nvSpPr>
      <dsp:spPr>
        <a:xfrm>
          <a:off x="2882523" y="3485240"/>
          <a:ext cx="2878951" cy="629770"/>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Programas de trabajo</a:t>
          </a:r>
          <a:endParaRPr lang="es-PE" sz="2000" b="0" kern="1200" dirty="0">
            <a:latin typeface="Arial" pitchFamily="34" charset="0"/>
            <a:cs typeface="Arial" pitchFamily="34" charset="0"/>
          </a:endParaRPr>
        </a:p>
      </dsp:txBody>
      <dsp:txXfrm>
        <a:off x="2882523" y="3485240"/>
        <a:ext cx="2878951" cy="62977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9CE9B-E5CD-4EFE-BEC2-B25C45E893EB}">
      <dsp:nvSpPr>
        <dsp:cNvPr id="0" name=""/>
        <dsp:cNvSpPr/>
      </dsp:nvSpPr>
      <dsp:spPr>
        <a:xfrm>
          <a:off x="674034" y="0"/>
          <a:ext cx="4500594" cy="4500594"/>
        </a:xfrm>
        <a:prstGeom prst="triangle">
          <a:avLst/>
        </a:prstGeom>
        <a:solidFill>
          <a:schemeClr val="accent1">
            <a:alpha val="9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C24CAD8E-0962-4F8F-9566-8C7733B8AC46}">
      <dsp:nvSpPr>
        <dsp:cNvPr id="0" name=""/>
        <dsp:cNvSpPr/>
      </dsp:nvSpPr>
      <dsp:spPr>
        <a:xfrm>
          <a:off x="2877165" y="450498"/>
          <a:ext cx="2925386" cy="639928"/>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Reglamentos LAR</a:t>
          </a:r>
          <a:endParaRPr lang="es-PE" sz="2000" b="0" kern="1200" dirty="0">
            <a:latin typeface="Arial" pitchFamily="34" charset="0"/>
            <a:cs typeface="Arial" pitchFamily="34" charset="0"/>
          </a:endParaRPr>
        </a:p>
      </dsp:txBody>
      <dsp:txXfrm>
        <a:off x="2877165" y="450498"/>
        <a:ext cx="2925386" cy="639928"/>
      </dsp:txXfrm>
    </dsp:sp>
    <dsp:sp modelId="{43416AE1-6B97-4A82-8B73-C509E0CDD436}">
      <dsp:nvSpPr>
        <dsp:cNvPr id="0" name=""/>
        <dsp:cNvSpPr/>
      </dsp:nvSpPr>
      <dsp:spPr>
        <a:xfrm>
          <a:off x="2877165" y="1170418"/>
          <a:ext cx="2925386" cy="639928"/>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Nuevos LAR a ser desarrollados</a:t>
          </a:r>
          <a:endParaRPr lang="es-PE" sz="2000" b="0" kern="1200" dirty="0">
            <a:latin typeface="Arial" pitchFamily="34" charset="0"/>
            <a:cs typeface="Arial" pitchFamily="34" charset="0"/>
          </a:endParaRPr>
        </a:p>
      </dsp:txBody>
      <dsp:txXfrm>
        <a:off x="2877165" y="1170418"/>
        <a:ext cx="2925386" cy="639928"/>
      </dsp:txXfrm>
    </dsp:sp>
    <dsp:sp modelId="{3C80231E-8831-4E7E-AE0F-A0B179664089}">
      <dsp:nvSpPr>
        <dsp:cNvPr id="0" name=""/>
        <dsp:cNvSpPr/>
      </dsp:nvSpPr>
      <dsp:spPr>
        <a:xfrm>
          <a:off x="2877165" y="1890337"/>
          <a:ext cx="2925386" cy="639928"/>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Actividades multinacionales</a:t>
          </a:r>
          <a:endParaRPr lang="es-PE" sz="2000" b="0" kern="1200" dirty="0">
            <a:latin typeface="Arial" pitchFamily="34" charset="0"/>
            <a:cs typeface="Arial" pitchFamily="34" charset="0"/>
          </a:endParaRPr>
        </a:p>
      </dsp:txBody>
      <dsp:txXfrm>
        <a:off x="2877165" y="1890337"/>
        <a:ext cx="2925386" cy="639928"/>
      </dsp:txXfrm>
    </dsp:sp>
    <dsp:sp modelId="{60F6C46D-4293-471F-95FF-C5B962EDEF42}">
      <dsp:nvSpPr>
        <dsp:cNvPr id="0" name=""/>
        <dsp:cNvSpPr/>
      </dsp:nvSpPr>
      <dsp:spPr>
        <a:xfrm>
          <a:off x="2877165" y="2610256"/>
          <a:ext cx="2925386" cy="639928"/>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Estudio costo-beneficio</a:t>
          </a:r>
          <a:endParaRPr lang="es-PE" sz="2000" b="0" kern="1200" dirty="0">
            <a:latin typeface="Arial" pitchFamily="34" charset="0"/>
            <a:cs typeface="Arial" pitchFamily="34" charset="0"/>
          </a:endParaRPr>
        </a:p>
      </dsp:txBody>
      <dsp:txXfrm>
        <a:off x="2877165" y="2610256"/>
        <a:ext cx="2925386" cy="639928"/>
      </dsp:txXfrm>
    </dsp:sp>
    <dsp:sp modelId="{7DBA8D10-A9D8-4D1B-ADB0-CDB24B5E8E62}">
      <dsp:nvSpPr>
        <dsp:cNvPr id="0" name=""/>
        <dsp:cNvSpPr/>
      </dsp:nvSpPr>
      <dsp:spPr>
        <a:xfrm>
          <a:off x="2877165" y="3330175"/>
          <a:ext cx="2925386" cy="639928"/>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0" kern="1200" dirty="0" smtClean="0">
              <a:latin typeface="Arial" pitchFamily="34" charset="0"/>
              <a:cs typeface="Arial" pitchFamily="34" charset="0"/>
            </a:rPr>
            <a:t>Futuro del SRVSOP</a:t>
          </a:r>
          <a:endParaRPr lang="es-PE" sz="2000" b="0" kern="1200" dirty="0">
            <a:latin typeface="Arial" pitchFamily="34" charset="0"/>
            <a:cs typeface="Arial" pitchFamily="34" charset="0"/>
          </a:endParaRPr>
        </a:p>
      </dsp:txBody>
      <dsp:txXfrm>
        <a:off x="2877165" y="3330175"/>
        <a:ext cx="2925386" cy="6399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84D5CC-1913-4C3E-99D2-245D5F60BCDD}">
      <dsp:nvSpPr>
        <dsp:cNvPr id="0" name=""/>
        <dsp:cNvSpPr/>
      </dsp:nvSpPr>
      <dsp:spPr>
        <a:xfrm>
          <a:off x="0" y="94853"/>
          <a:ext cx="6974921" cy="824290"/>
        </a:xfrm>
        <a:prstGeom prst="roundRect">
          <a:avLst>
            <a:gd name="adj" fmla="val 10000"/>
          </a:avLst>
        </a:prstGeom>
        <a:solidFill>
          <a:schemeClr val="accent1">
            <a:shade val="5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MX" sz="2200" b="1" kern="1200" dirty="0" smtClean="0"/>
            <a:t>PROYECTO REGIONAL DE COOPERACION TÉCNICA RLA/99/901</a:t>
          </a:r>
          <a:endParaRPr lang="es-PE" sz="2200" kern="1200" dirty="0"/>
        </a:p>
      </dsp:txBody>
      <dsp:txXfrm>
        <a:off x="0" y="94853"/>
        <a:ext cx="5662676" cy="824290"/>
      </dsp:txXfrm>
    </dsp:sp>
    <dsp:sp modelId="{FE4540C8-9604-4C4C-BEE1-96F6F58F487A}">
      <dsp:nvSpPr>
        <dsp:cNvPr id="0" name=""/>
        <dsp:cNvSpPr/>
      </dsp:nvSpPr>
      <dsp:spPr>
        <a:xfrm>
          <a:off x="552659" y="1088316"/>
          <a:ext cx="6974921" cy="1285884"/>
        </a:xfrm>
        <a:prstGeom prst="roundRect">
          <a:avLst>
            <a:gd name="adj" fmla="val 10000"/>
          </a:avLst>
        </a:prstGeom>
        <a:solidFill>
          <a:schemeClr val="accent1">
            <a:shade val="50000"/>
            <a:hueOff val="517103"/>
            <a:satOff val="-51434"/>
            <a:lumOff val="3594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ES" sz="2200" b="1" kern="1200" dirty="0" smtClean="0"/>
            <a:t>Implantado en noviembre de 2001 con base en los logros del proyecto regional de cooperación técnica OACI/PNUD RLA/95/003.  </a:t>
          </a:r>
          <a:endParaRPr lang="es-PE" sz="2200" kern="1200" dirty="0"/>
        </a:p>
      </dsp:txBody>
      <dsp:txXfrm>
        <a:off x="552659" y="1088316"/>
        <a:ext cx="5523662" cy="1285884"/>
      </dsp:txXfrm>
    </dsp:sp>
    <dsp:sp modelId="{931B6DF6-05E0-45F6-AC58-28172331B7B8}">
      <dsp:nvSpPr>
        <dsp:cNvPr id="0" name=""/>
        <dsp:cNvSpPr/>
      </dsp:nvSpPr>
      <dsp:spPr>
        <a:xfrm>
          <a:off x="1230868" y="2592565"/>
          <a:ext cx="6974921" cy="1829658"/>
        </a:xfrm>
        <a:prstGeom prst="roundRect">
          <a:avLst>
            <a:gd name="adj" fmla="val 10000"/>
          </a:avLst>
        </a:prstGeom>
        <a:solidFill>
          <a:schemeClr val="accent1">
            <a:shade val="50000"/>
            <a:hueOff val="517103"/>
            <a:satOff val="-51434"/>
            <a:lumOff val="3594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1" kern="1200" dirty="0" smtClean="0"/>
            <a:t>Los Directores Generales de la Región SAM consideraron a los resultados del proyecto RLA/95/003 como un primer paso hacia el establecimiento de un mecanismo regional multinacional (RAAC/5, Cuzco, Perú, 5-7 junio 1996).</a:t>
          </a:r>
          <a:endParaRPr lang="en-US" sz="2000" kern="1200" dirty="0"/>
        </a:p>
      </dsp:txBody>
      <dsp:txXfrm>
        <a:off x="1230868" y="2592565"/>
        <a:ext cx="5523662" cy="1829658"/>
      </dsp:txXfrm>
    </dsp:sp>
    <dsp:sp modelId="{F791F01C-B09D-42E1-88C3-642C7FB0EB5F}">
      <dsp:nvSpPr>
        <dsp:cNvPr id="0" name=""/>
        <dsp:cNvSpPr/>
      </dsp:nvSpPr>
      <dsp:spPr>
        <a:xfrm>
          <a:off x="6140442" y="535471"/>
          <a:ext cx="835824" cy="835824"/>
        </a:xfrm>
        <a:prstGeom prst="downArrow">
          <a:avLst>
            <a:gd name="adj1" fmla="val 55000"/>
            <a:gd name="adj2" fmla="val 45000"/>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PE" sz="3600" kern="1200" dirty="0"/>
        </a:p>
      </dsp:txBody>
      <dsp:txXfrm>
        <a:off x="6140442" y="535471"/>
        <a:ext cx="835824" cy="835824"/>
      </dsp:txXfrm>
    </dsp:sp>
    <dsp:sp modelId="{30EAA6E7-296F-4C82-A2F0-C4B3ECD3DA97}">
      <dsp:nvSpPr>
        <dsp:cNvPr id="0" name=""/>
        <dsp:cNvSpPr/>
      </dsp:nvSpPr>
      <dsp:spPr>
        <a:xfrm>
          <a:off x="6693532" y="1987712"/>
          <a:ext cx="835824" cy="835824"/>
        </a:xfrm>
        <a:prstGeom prst="downArrow">
          <a:avLst>
            <a:gd name="adj1" fmla="val 55000"/>
            <a:gd name="adj2" fmla="val 45000"/>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PE" sz="3600" kern="1200" dirty="0"/>
        </a:p>
      </dsp:txBody>
      <dsp:txXfrm>
        <a:off x="6693532" y="1987712"/>
        <a:ext cx="835824" cy="83582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D71609-1419-4A2B-9E74-E94D37E11C6E}">
      <dsp:nvSpPr>
        <dsp:cNvPr id="0" name=""/>
        <dsp:cNvSpPr/>
      </dsp:nvSpPr>
      <dsp:spPr>
        <a:xfrm>
          <a:off x="0" y="0"/>
          <a:ext cx="6497286" cy="1832384"/>
        </a:xfrm>
        <a:prstGeom prst="roundRect">
          <a:avLst>
            <a:gd name="adj" fmla="val 10000"/>
          </a:avLst>
        </a:prstGeom>
        <a:solidFill>
          <a:schemeClr val="accent1">
            <a:shade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PE" sz="2000" b="1" kern="1200" noProof="0" dirty="0" smtClean="0"/>
            <a:t>A través del Proyecto RLA/95/003, la OACI estableció un grupo de trabajo que realizó el estudio de factibilidad para la creación de un sistema multinacional de vigilancia de la seguridad operacional. </a:t>
          </a:r>
          <a:endParaRPr lang="es-PE" sz="2000" b="1" kern="1200" noProof="0" dirty="0"/>
        </a:p>
      </dsp:txBody>
      <dsp:txXfrm>
        <a:off x="0" y="0"/>
        <a:ext cx="4710711" cy="1832384"/>
      </dsp:txXfrm>
    </dsp:sp>
    <dsp:sp modelId="{55EF733B-0A66-4764-8A7A-CEDD32D9CDD5}">
      <dsp:nvSpPr>
        <dsp:cNvPr id="0" name=""/>
        <dsp:cNvSpPr/>
      </dsp:nvSpPr>
      <dsp:spPr>
        <a:xfrm>
          <a:off x="1146579" y="2239581"/>
          <a:ext cx="6497286" cy="1832384"/>
        </a:xfrm>
        <a:prstGeom prst="roundRect">
          <a:avLst>
            <a:gd name="adj" fmla="val 10000"/>
          </a:avLst>
        </a:prstGeom>
        <a:solidFill>
          <a:schemeClr val="accent1">
            <a:shade val="50000"/>
            <a:hueOff val="775654"/>
            <a:satOff val="-77151"/>
            <a:lumOff val="5391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PE" sz="2000" b="1" kern="1200" noProof="0" dirty="0" smtClean="0">
              <a:solidFill>
                <a:schemeClr val="accent1">
                  <a:lumMod val="50000"/>
                </a:schemeClr>
              </a:solidFill>
            </a:rPr>
            <a:t>Para extender el alcance a más Estados de Latinoamérica, se decidió utilizar a la Comisión Latinoamericana de Aviación Civil (CLAC) para invitar a participar a  otros Estados de Latinoamérica.</a:t>
          </a:r>
          <a:r>
            <a:rPr lang="en-US" sz="2000" b="1" kern="1200" dirty="0" smtClean="0">
              <a:solidFill>
                <a:schemeClr val="accent1">
                  <a:lumMod val="50000"/>
                </a:schemeClr>
              </a:solidFill>
            </a:rPr>
            <a:t>  </a:t>
          </a:r>
          <a:endParaRPr lang="es-PE" sz="2000" b="1" kern="1200" dirty="0">
            <a:solidFill>
              <a:schemeClr val="accent1">
                <a:lumMod val="50000"/>
              </a:schemeClr>
            </a:solidFill>
          </a:endParaRPr>
        </a:p>
      </dsp:txBody>
      <dsp:txXfrm>
        <a:off x="1146579" y="2239581"/>
        <a:ext cx="4159656" cy="1832384"/>
      </dsp:txXfrm>
    </dsp:sp>
    <dsp:sp modelId="{ADB3B53B-6ABF-4286-8978-19D472F64DD3}">
      <dsp:nvSpPr>
        <dsp:cNvPr id="0" name=""/>
        <dsp:cNvSpPr/>
      </dsp:nvSpPr>
      <dsp:spPr>
        <a:xfrm>
          <a:off x="5306236" y="1440457"/>
          <a:ext cx="1191050" cy="1191050"/>
        </a:xfrm>
        <a:prstGeom prst="downArrow">
          <a:avLst>
            <a:gd name="adj1" fmla="val 55000"/>
            <a:gd name="adj2" fmla="val 45000"/>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PE" sz="3600" kern="1200" dirty="0"/>
        </a:p>
      </dsp:txBody>
      <dsp:txXfrm>
        <a:off x="5306236" y="1440457"/>
        <a:ext cx="1191050" cy="119105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8B909B-C6CD-4B1C-8AB9-E03A240229F1}">
      <dsp:nvSpPr>
        <dsp:cNvPr id="0" name=""/>
        <dsp:cNvSpPr/>
      </dsp:nvSpPr>
      <dsp:spPr>
        <a:xfrm>
          <a:off x="2724463" y="0"/>
          <a:ext cx="5490906" cy="3357586"/>
        </a:xfrm>
        <a:prstGeom prst="rightArrow">
          <a:avLst>
            <a:gd name="adj1" fmla="val 75000"/>
            <a:gd name="adj2" fmla="val 50000"/>
          </a:avLst>
        </a:prstGeom>
        <a:solidFill>
          <a:schemeClr val="accent1">
            <a:alpha val="90000"/>
            <a:tint val="40000"/>
            <a:hueOff val="0"/>
            <a:satOff val="0"/>
            <a:lumOff val="0"/>
            <a:alphaOff val="0"/>
          </a:schemeClr>
        </a:solidFill>
        <a:ln w="10000" cap="flat" cmpd="sng"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rtl="0">
            <a:lnSpc>
              <a:spcPct val="90000"/>
            </a:lnSpc>
            <a:spcBef>
              <a:spcPct val="0"/>
            </a:spcBef>
            <a:spcAft>
              <a:spcPct val="15000"/>
            </a:spcAft>
            <a:buChar char="••"/>
          </a:pPr>
          <a:endParaRPr lang="en-US" sz="2400" b="0" kern="1200" dirty="0">
            <a:solidFill>
              <a:schemeClr val="tx1">
                <a:lumMod val="85000"/>
                <a:lumOff val="15000"/>
              </a:schemeClr>
            </a:solidFill>
            <a:latin typeface="Arial" pitchFamily="34" charset="0"/>
            <a:cs typeface="Arial" pitchFamily="34" charset="0"/>
          </a:endParaRPr>
        </a:p>
        <a:p>
          <a:pPr marL="228600" lvl="1" indent="-228600" algn="just" defTabSz="1066800" rtl="0">
            <a:lnSpc>
              <a:spcPct val="90000"/>
            </a:lnSpc>
            <a:spcBef>
              <a:spcPct val="0"/>
            </a:spcBef>
            <a:spcAft>
              <a:spcPct val="15000"/>
            </a:spcAft>
            <a:buChar char="••"/>
          </a:pPr>
          <a:r>
            <a:rPr lang="es-ES" sz="2400" b="0" kern="1200" dirty="0" smtClean="0">
              <a:solidFill>
                <a:schemeClr val="tx1">
                  <a:lumMod val="85000"/>
                  <a:lumOff val="15000"/>
                </a:schemeClr>
              </a:solidFill>
              <a:latin typeface="Arial" pitchFamily="34" charset="0"/>
              <a:cs typeface="Arial" pitchFamily="34" charset="0"/>
            </a:rPr>
            <a:t>Establecer y operar un sistema regional de seguridad operacional en Latino América con el apoyo técnico, logístico y administrativo requerido.</a:t>
          </a:r>
          <a:endParaRPr lang="en-US" sz="2400" b="0" kern="1200" dirty="0">
            <a:solidFill>
              <a:schemeClr val="tx1">
                <a:lumMod val="85000"/>
                <a:lumOff val="15000"/>
              </a:schemeClr>
            </a:solidFill>
            <a:latin typeface="Arial" pitchFamily="34" charset="0"/>
            <a:cs typeface="Arial" pitchFamily="34" charset="0"/>
          </a:endParaRPr>
        </a:p>
      </dsp:txBody>
      <dsp:txXfrm>
        <a:off x="2724463" y="0"/>
        <a:ext cx="5490906" cy="3357586"/>
      </dsp:txXfrm>
    </dsp:sp>
    <dsp:sp modelId="{CE0DAB6E-FF25-4873-A4FD-D9B894C8D26F}">
      <dsp:nvSpPr>
        <dsp:cNvPr id="0" name=""/>
        <dsp:cNvSpPr/>
      </dsp:nvSpPr>
      <dsp:spPr>
        <a:xfrm>
          <a:off x="54147" y="0"/>
          <a:ext cx="2616168" cy="3357586"/>
        </a:xfrm>
        <a:prstGeom prst="roundRect">
          <a:avLst/>
        </a:prstGeom>
        <a:solidFill>
          <a:schemeClr val="accent1">
            <a:shade val="8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8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0">
            <a:lnSpc>
              <a:spcPct val="90000"/>
            </a:lnSpc>
            <a:spcBef>
              <a:spcPct val="0"/>
            </a:spcBef>
            <a:spcAft>
              <a:spcPct val="35000"/>
            </a:spcAft>
          </a:pPr>
          <a:r>
            <a:rPr lang="es-PE" sz="4300" u="none" kern="1200" noProof="0" dirty="0" smtClean="0">
              <a:effectLst>
                <a:outerShdw blurRad="38100" dist="38100" dir="2700000" algn="tl">
                  <a:srgbClr val="000000">
                    <a:alpha val="43137"/>
                  </a:srgbClr>
                </a:outerShdw>
              </a:effectLst>
            </a:rPr>
            <a:t>Objetivo:</a:t>
          </a:r>
          <a:endParaRPr lang="es-PE" sz="4300" u="none" kern="1200" noProof="0" dirty="0">
            <a:effectLst>
              <a:outerShdw blurRad="38100" dist="38100" dir="2700000" algn="tl">
                <a:srgbClr val="000000">
                  <a:alpha val="43137"/>
                </a:srgbClr>
              </a:outerShdw>
            </a:effectLst>
          </a:endParaRPr>
        </a:p>
      </dsp:txBody>
      <dsp:txXfrm>
        <a:off x="54147" y="0"/>
        <a:ext cx="2616168" cy="335758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213489-CA74-44D3-9619-547D65658F58}">
      <dsp:nvSpPr>
        <dsp:cNvPr id="0" name=""/>
        <dsp:cNvSpPr/>
      </dsp:nvSpPr>
      <dsp:spPr>
        <a:xfrm>
          <a:off x="653657" y="0"/>
          <a:ext cx="7408120" cy="5500701"/>
        </a:xfrm>
        <a:prstGeom prst="rightArrow">
          <a:avLst/>
        </a:prstGeom>
        <a:solidFill>
          <a:schemeClr val="accent1">
            <a:tint val="55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5BF3E71-FAB6-4A95-B0EC-39FE10656F12}">
      <dsp:nvSpPr>
        <dsp:cNvPr id="0" name=""/>
        <dsp:cNvSpPr/>
      </dsp:nvSpPr>
      <dsp:spPr>
        <a:xfrm>
          <a:off x="4255" y="1582397"/>
          <a:ext cx="2808685" cy="2335906"/>
        </a:xfrm>
        <a:prstGeom prst="roundRect">
          <a:avLst/>
        </a:prstGeom>
        <a:solidFill>
          <a:schemeClr val="accent1">
            <a:shade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PE" sz="2000" kern="1200" dirty="0" smtClean="0"/>
            <a:t>Depositado por los Estados miembros en la CLAC</a:t>
          </a:r>
          <a:endParaRPr lang="es-PE" sz="2000" kern="1200" dirty="0"/>
        </a:p>
        <a:p>
          <a:pPr marL="171450" lvl="1" indent="-171450" algn="l" defTabSz="711200">
            <a:lnSpc>
              <a:spcPct val="90000"/>
            </a:lnSpc>
            <a:spcBef>
              <a:spcPct val="0"/>
            </a:spcBef>
            <a:spcAft>
              <a:spcPct val="15000"/>
            </a:spcAft>
            <a:buChar char="••"/>
          </a:pPr>
          <a:r>
            <a:rPr lang="es-PE" sz="1600" u="sng" kern="1200" dirty="0" smtClean="0"/>
            <a:t>Artículo primero</a:t>
          </a:r>
          <a:endParaRPr lang="es-PE" sz="1600" u="sng" kern="1200" dirty="0"/>
        </a:p>
        <a:p>
          <a:pPr marL="171450" lvl="1" indent="-171450" algn="l" defTabSz="711200">
            <a:lnSpc>
              <a:spcPct val="90000"/>
            </a:lnSpc>
            <a:spcBef>
              <a:spcPct val="0"/>
            </a:spcBef>
            <a:spcAft>
              <a:spcPct val="15000"/>
            </a:spcAft>
            <a:buChar char="••"/>
          </a:pPr>
          <a:r>
            <a:rPr lang="es-PE" sz="1600" kern="1200" dirty="0" smtClean="0"/>
            <a:t>Aprueba el MOU CLAC-OACI obligándose el Estado a cumplir sus disposiciones</a:t>
          </a:r>
          <a:endParaRPr lang="es-PE" sz="1600" kern="1200" dirty="0"/>
        </a:p>
      </dsp:txBody>
      <dsp:txXfrm>
        <a:off x="4255" y="1582397"/>
        <a:ext cx="2808685" cy="2335906"/>
      </dsp:txXfrm>
    </dsp:sp>
    <dsp:sp modelId="{C98EAFE6-C556-47B5-99A5-2237CB23D688}">
      <dsp:nvSpPr>
        <dsp:cNvPr id="0" name=""/>
        <dsp:cNvSpPr/>
      </dsp:nvSpPr>
      <dsp:spPr>
        <a:xfrm>
          <a:off x="2953375" y="1582397"/>
          <a:ext cx="2808685" cy="2335906"/>
        </a:xfrm>
        <a:prstGeom prst="roundRect">
          <a:avLst/>
        </a:prstGeom>
        <a:solidFill>
          <a:schemeClr val="accent1">
            <a:shade val="50000"/>
            <a:hueOff val="517103"/>
            <a:satOff val="-51434"/>
            <a:lumOff val="3594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55650">
            <a:lnSpc>
              <a:spcPct val="90000"/>
            </a:lnSpc>
            <a:spcBef>
              <a:spcPct val="0"/>
            </a:spcBef>
            <a:spcAft>
              <a:spcPct val="35000"/>
            </a:spcAft>
          </a:pPr>
          <a:r>
            <a:rPr lang="es-PE" sz="1700" b="1" u="sng" kern="1200" dirty="0" smtClean="0">
              <a:solidFill>
                <a:schemeClr val="bg1"/>
              </a:solidFill>
            </a:rPr>
            <a:t>Artículo segundo</a:t>
          </a:r>
          <a:endParaRPr lang="es-PE" sz="1700" b="1" u="sng" kern="1200" dirty="0">
            <a:solidFill>
              <a:schemeClr val="bg1"/>
            </a:solidFill>
          </a:endParaRPr>
        </a:p>
        <a:p>
          <a:pPr marL="171450" lvl="1" indent="-171450" algn="l" defTabSz="711200">
            <a:lnSpc>
              <a:spcPct val="90000"/>
            </a:lnSpc>
            <a:spcBef>
              <a:spcPct val="0"/>
            </a:spcBef>
            <a:spcAft>
              <a:spcPct val="15000"/>
            </a:spcAft>
            <a:buChar char="••"/>
          </a:pPr>
          <a:r>
            <a:rPr lang="es-PE" sz="1600" b="1" kern="1200" dirty="0" smtClean="0">
              <a:solidFill>
                <a:schemeClr val="tx1"/>
              </a:solidFill>
            </a:rPr>
            <a:t>Armonización de normas y procedimientos</a:t>
          </a:r>
          <a:endParaRPr lang="es-PE" sz="1600" b="1" kern="1200" dirty="0">
            <a:solidFill>
              <a:schemeClr val="tx1"/>
            </a:solidFill>
          </a:endParaRPr>
        </a:p>
        <a:p>
          <a:pPr marL="171450" lvl="1" indent="-171450" algn="l" defTabSz="711200">
            <a:lnSpc>
              <a:spcPct val="90000"/>
            </a:lnSpc>
            <a:spcBef>
              <a:spcPct val="0"/>
            </a:spcBef>
            <a:spcAft>
              <a:spcPct val="15000"/>
            </a:spcAft>
            <a:buChar char="••"/>
          </a:pPr>
          <a:r>
            <a:rPr lang="es-PE" sz="1600" b="1" kern="1200" dirty="0" smtClean="0">
              <a:solidFill>
                <a:srgbClr val="FFFF00"/>
              </a:solidFill>
            </a:rPr>
            <a:t>Los Estados se comprometen a armonizar sus reglamentos y procedimientos en materia de seguridad operacional</a:t>
          </a:r>
          <a:endParaRPr lang="es-PE" sz="1600" b="1" kern="1200" dirty="0">
            <a:solidFill>
              <a:schemeClr val="bg1"/>
            </a:solidFill>
          </a:endParaRPr>
        </a:p>
      </dsp:txBody>
      <dsp:txXfrm>
        <a:off x="2953375" y="1582397"/>
        <a:ext cx="2808685" cy="2335906"/>
      </dsp:txXfrm>
    </dsp:sp>
    <dsp:sp modelId="{01EBA190-A643-4CC4-B2DE-E2B2175B220C}">
      <dsp:nvSpPr>
        <dsp:cNvPr id="0" name=""/>
        <dsp:cNvSpPr/>
      </dsp:nvSpPr>
      <dsp:spPr>
        <a:xfrm>
          <a:off x="5902494" y="1582397"/>
          <a:ext cx="2808685" cy="2335906"/>
        </a:xfrm>
        <a:prstGeom prst="roundRect">
          <a:avLst/>
        </a:prstGeom>
        <a:solidFill>
          <a:schemeClr val="accent1">
            <a:shade val="50000"/>
            <a:hueOff val="517103"/>
            <a:satOff val="-51434"/>
            <a:lumOff val="3594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PE" sz="1800" u="sng" kern="1200" dirty="0" smtClean="0">
              <a:solidFill>
                <a:schemeClr val="bg1"/>
              </a:solidFill>
            </a:rPr>
            <a:t>Artículo tercero</a:t>
          </a:r>
          <a:endParaRPr lang="es-PE" sz="1800" u="sng" kern="1200" dirty="0">
            <a:solidFill>
              <a:schemeClr val="bg1"/>
            </a:solidFill>
          </a:endParaRPr>
        </a:p>
        <a:p>
          <a:pPr marL="171450" lvl="1" indent="-171450" algn="l" defTabSz="800100">
            <a:lnSpc>
              <a:spcPct val="90000"/>
            </a:lnSpc>
            <a:spcBef>
              <a:spcPct val="0"/>
            </a:spcBef>
            <a:spcAft>
              <a:spcPct val="15000"/>
            </a:spcAft>
            <a:buChar char="••"/>
          </a:pPr>
          <a:r>
            <a:rPr lang="es-PE" sz="1800" b="1" kern="1200" dirty="0" smtClean="0">
              <a:solidFill>
                <a:schemeClr val="accent1">
                  <a:lumMod val="50000"/>
                </a:schemeClr>
              </a:solidFill>
            </a:rPr>
            <a:t>Apoyo al Sistema con expertos que sean solicitados</a:t>
          </a:r>
          <a:endParaRPr lang="es-PE" sz="1800" b="1" kern="1200" dirty="0">
            <a:solidFill>
              <a:schemeClr val="accent1">
                <a:lumMod val="50000"/>
              </a:schemeClr>
            </a:solidFill>
          </a:endParaRPr>
        </a:p>
      </dsp:txBody>
      <dsp:txXfrm>
        <a:off x="5902494" y="1582397"/>
        <a:ext cx="2808685" cy="233590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426B67-E188-472B-BAC2-E9B0660874BD}">
      <dsp:nvSpPr>
        <dsp:cNvPr id="0" name=""/>
        <dsp:cNvSpPr/>
      </dsp:nvSpPr>
      <dsp:spPr>
        <a:xfrm>
          <a:off x="1807980" y="1160243"/>
          <a:ext cx="2480039" cy="2480039"/>
        </a:xfrm>
        <a:prstGeom prst="ellipse">
          <a:avLst/>
        </a:prstGeom>
        <a:no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lt1">
              <a:alpha val="50000"/>
              <a:hueOff val="0"/>
              <a:satOff val="0"/>
              <a:lumOff val="0"/>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kern="1200" noProof="0" dirty="0" smtClean="0">
              <a:latin typeface="Arial" pitchFamily="34" charset="0"/>
              <a:cs typeface="Arial" pitchFamily="34" charset="0"/>
            </a:rPr>
            <a:t>11 Estados</a:t>
          </a:r>
          <a:endParaRPr lang="en-US" sz="3200" kern="1200" noProof="0" dirty="0">
            <a:latin typeface="Arial" pitchFamily="34" charset="0"/>
            <a:cs typeface="Arial" pitchFamily="34" charset="0"/>
          </a:endParaRPr>
        </a:p>
      </dsp:txBody>
      <dsp:txXfrm>
        <a:off x="1807980" y="1160243"/>
        <a:ext cx="2480039" cy="2480039"/>
      </dsp:txXfrm>
    </dsp:sp>
    <dsp:sp modelId="{92D93417-26DC-4396-A465-3E5E79AACB27}">
      <dsp:nvSpPr>
        <dsp:cNvPr id="0" name=""/>
        <dsp:cNvSpPr/>
      </dsp:nvSpPr>
      <dsp:spPr>
        <a:xfrm>
          <a:off x="2427990" y="18504"/>
          <a:ext cx="1240019" cy="1240019"/>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PE" sz="1600" b="1" kern="1200" dirty="0" smtClean="0"/>
            <a:t>Argentina</a:t>
          </a:r>
          <a:endParaRPr lang="es-PE" sz="1600" b="1" kern="1200" dirty="0"/>
        </a:p>
      </dsp:txBody>
      <dsp:txXfrm>
        <a:off x="2427990" y="18504"/>
        <a:ext cx="1240019" cy="1240019"/>
      </dsp:txXfrm>
    </dsp:sp>
    <dsp:sp modelId="{DF3AB89B-DD8A-4E9C-BB49-B38E2605A74E}">
      <dsp:nvSpPr>
        <dsp:cNvPr id="0" name=""/>
        <dsp:cNvSpPr/>
      </dsp:nvSpPr>
      <dsp:spPr>
        <a:xfrm>
          <a:off x="3380463" y="298175"/>
          <a:ext cx="1240019" cy="1240019"/>
        </a:xfrm>
        <a:prstGeom prst="ellipse">
          <a:avLst/>
        </a:prstGeom>
        <a:blipFill dpi="0" rotWithShape="0">
          <a:blip xmlns:r="http://schemas.openxmlformats.org/officeDocument/2006/relationships" r:embed="rId2">
            <a:alphaModFix amt="58000"/>
          </a:blip>
          <a:srcRect/>
          <a:stretch>
            <a:fillRect/>
          </a:stretch>
        </a:blip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lt1">
              <a:alpha val="50000"/>
              <a:hueOff val="0"/>
              <a:satOff val="0"/>
              <a:lumOff val="0"/>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PE" sz="1600" b="1" kern="1200" dirty="0" smtClean="0"/>
            <a:t>Bolivia</a:t>
          </a:r>
          <a:endParaRPr lang="es-PE" sz="1600" b="1" kern="1200" dirty="0"/>
        </a:p>
      </dsp:txBody>
      <dsp:txXfrm>
        <a:off x="3380463" y="298175"/>
        <a:ext cx="1240019" cy="1240019"/>
      </dsp:txXfrm>
    </dsp:sp>
    <dsp:sp modelId="{C82F6526-82B8-4ED5-AE2B-9C4F1F9E901E}">
      <dsp:nvSpPr>
        <dsp:cNvPr id="0" name=""/>
        <dsp:cNvSpPr/>
      </dsp:nvSpPr>
      <dsp:spPr>
        <a:xfrm>
          <a:off x="4030532" y="1048396"/>
          <a:ext cx="1240019" cy="1240019"/>
        </a:xfrm>
        <a:prstGeom prst="ellipse">
          <a:avLst/>
        </a:prstGeom>
        <a:blipFill dpi="0" rotWithShape="0">
          <a:blip xmlns:r="http://schemas.openxmlformats.org/officeDocument/2006/relationships" r:embed="rId3">
            <a:alphaModFix amt="58000"/>
          </a:blip>
          <a:srcRect/>
          <a:stretch>
            <a:fillRect/>
          </a:stretch>
        </a:blip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lt1">
              <a:alpha val="50000"/>
              <a:hueOff val="0"/>
              <a:satOff val="0"/>
              <a:lumOff val="0"/>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PE" sz="1600" b="1" kern="1200" dirty="0" smtClean="0"/>
            <a:t>Brasil</a:t>
          </a:r>
          <a:endParaRPr lang="es-PE" sz="1600" b="1" kern="1200" dirty="0"/>
        </a:p>
      </dsp:txBody>
      <dsp:txXfrm>
        <a:off x="4030532" y="1048396"/>
        <a:ext cx="1240019" cy="1240019"/>
      </dsp:txXfrm>
    </dsp:sp>
    <dsp:sp modelId="{24363021-D69D-408B-8C03-D249DFD011E2}">
      <dsp:nvSpPr>
        <dsp:cNvPr id="0" name=""/>
        <dsp:cNvSpPr/>
      </dsp:nvSpPr>
      <dsp:spPr>
        <a:xfrm>
          <a:off x="4171806" y="2030975"/>
          <a:ext cx="1240019" cy="1240019"/>
        </a:xfrm>
        <a:prstGeom prst="ellipse">
          <a:avLst/>
        </a:prstGeom>
        <a:blipFill dpi="0" rotWithShape="0">
          <a:blip xmlns:r="http://schemas.openxmlformats.org/officeDocument/2006/relationships" r:embed="rId4">
            <a:alphaModFix amt="58000"/>
          </a:blip>
          <a:srcRect/>
          <a:stretch>
            <a:fillRect/>
          </a:stretch>
        </a:blip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lt1">
              <a:alpha val="50000"/>
              <a:hueOff val="0"/>
              <a:satOff val="0"/>
              <a:lumOff val="0"/>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PE" sz="1600" b="1" kern="1200" dirty="0" smtClean="0"/>
            <a:t>Chile</a:t>
          </a:r>
          <a:r>
            <a:rPr lang="es-PE" sz="1600" kern="1200" dirty="0" smtClean="0"/>
            <a:t> </a:t>
          </a:r>
          <a:endParaRPr lang="es-PE" sz="1600" kern="1200" dirty="0"/>
        </a:p>
      </dsp:txBody>
      <dsp:txXfrm>
        <a:off x="4171806" y="2030975"/>
        <a:ext cx="1240019" cy="1240019"/>
      </dsp:txXfrm>
    </dsp:sp>
    <dsp:sp modelId="{07211AB4-BA7B-4AFD-B58C-FF5098906CF1}">
      <dsp:nvSpPr>
        <dsp:cNvPr id="0" name=""/>
        <dsp:cNvSpPr/>
      </dsp:nvSpPr>
      <dsp:spPr>
        <a:xfrm>
          <a:off x="3759430" y="2933952"/>
          <a:ext cx="1240019" cy="1240019"/>
        </a:xfrm>
        <a:prstGeom prst="ellipse">
          <a:avLst/>
        </a:prstGeom>
        <a:blipFill dpi="0" rotWithShape="0">
          <a:blip xmlns:r="http://schemas.openxmlformats.org/officeDocument/2006/relationships" r:embed="rId5">
            <a:alphaModFix amt="58000"/>
          </a:blip>
          <a:srcRect/>
          <a:stretch>
            <a:fillRect/>
          </a:stretch>
        </a:blip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lt1">
              <a:alpha val="50000"/>
              <a:hueOff val="0"/>
              <a:satOff val="0"/>
              <a:lumOff val="0"/>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PE" sz="1600" b="1" kern="1200" dirty="0" smtClean="0">
              <a:solidFill>
                <a:schemeClr val="bg1"/>
              </a:solidFill>
            </a:rPr>
            <a:t>Cuba </a:t>
          </a:r>
          <a:endParaRPr lang="es-PE" sz="1600" b="1" kern="1200" dirty="0">
            <a:solidFill>
              <a:schemeClr val="bg1"/>
            </a:solidFill>
          </a:endParaRPr>
        </a:p>
      </dsp:txBody>
      <dsp:txXfrm>
        <a:off x="3759430" y="2933952"/>
        <a:ext cx="1240019" cy="1240019"/>
      </dsp:txXfrm>
    </dsp:sp>
    <dsp:sp modelId="{BC8D6BD9-F1D2-47E5-B129-C8C90312BFFB}">
      <dsp:nvSpPr>
        <dsp:cNvPr id="0" name=""/>
        <dsp:cNvSpPr/>
      </dsp:nvSpPr>
      <dsp:spPr>
        <a:xfrm>
          <a:off x="2924332" y="3470637"/>
          <a:ext cx="1240019" cy="1240019"/>
        </a:xfrm>
        <a:prstGeom prst="ellipse">
          <a:avLst/>
        </a:prstGeom>
        <a:blipFill dpi="0" rotWithShape="0">
          <a:blip xmlns:r="http://schemas.openxmlformats.org/officeDocument/2006/relationships" r:embed="rId6">
            <a:alphaModFix amt="58000"/>
          </a:blip>
          <a:srcRect/>
          <a:stretch>
            <a:fillRect/>
          </a:stretch>
        </a:blip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lt1">
              <a:alpha val="50000"/>
              <a:hueOff val="0"/>
              <a:satOff val="0"/>
              <a:lumOff val="0"/>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PE" sz="1600" b="1" kern="1200" dirty="0" smtClean="0"/>
            <a:t>Ecuador </a:t>
          </a:r>
          <a:endParaRPr lang="es-PE" sz="1600" b="1" kern="1200" dirty="0"/>
        </a:p>
      </dsp:txBody>
      <dsp:txXfrm>
        <a:off x="2924332" y="3470637"/>
        <a:ext cx="1240019" cy="1240019"/>
      </dsp:txXfrm>
    </dsp:sp>
    <dsp:sp modelId="{A1182CE5-5254-4C4C-83AC-6EE14507AC38}">
      <dsp:nvSpPr>
        <dsp:cNvPr id="0" name=""/>
        <dsp:cNvSpPr/>
      </dsp:nvSpPr>
      <dsp:spPr>
        <a:xfrm>
          <a:off x="1931648" y="3470637"/>
          <a:ext cx="1240019" cy="1240019"/>
        </a:xfrm>
        <a:prstGeom prst="ellipse">
          <a:avLst/>
        </a:prstGeom>
        <a:blipFill dpi="0" rotWithShape="0">
          <a:blip xmlns:r="http://schemas.openxmlformats.org/officeDocument/2006/relationships" r:embed="rId7">
            <a:alphaModFix amt="56000"/>
          </a:blip>
          <a:srcRect/>
          <a:stretch>
            <a:fillRect/>
          </a:stretch>
        </a:blipFill>
        <a:ln>
          <a:noFill/>
        </a:ln>
        <a:effectLst>
          <a:outerShdw blurRad="38100" dist="25400" dir="5400000" rotWithShape="0">
            <a:srgbClr val="000000">
              <a:alpha val="35000"/>
            </a:srgbClr>
          </a:outerShdw>
        </a:effectLst>
        <a:scene3d>
          <a:camera prst="orthographicFront">
            <a:rot lat="0" lon="0" rev="0"/>
          </a:camera>
          <a:lightRig rig="threePt" dir="t">
            <a:rot lat="0" lon="0" rev="1200000"/>
          </a:lightRig>
        </a:scene3d>
        <a:sp3d prstMaterial="matte">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PE" sz="1600" b="1" kern="1200" dirty="0" smtClean="0"/>
            <a:t>Panamá</a:t>
          </a:r>
          <a:endParaRPr lang="es-PE" sz="1600" b="1" kern="1200" dirty="0"/>
        </a:p>
      </dsp:txBody>
      <dsp:txXfrm>
        <a:off x="1931648" y="3470637"/>
        <a:ext cx="1240019" cy="1240019"/>
      </dsp:txXfrm>
    </dsp:sp>
    <dsp:sp modelId="{08492795-9797-46E5-ADFF-F5317EFC09A0}">
      <dsp:nvSpPr>
        <dsp:cNvPr id="0" name=""/>
        <dsp:cNvSpPr/>
      </dsp:nvSpPr>
      <dsp:spPr>
        <a:xfrm>
          <a:off x="1096549" y="2933952"/>
          <a:ext cx="1240019" cy="1240019"/>
        </a:xfrm>
        <a:prstGeom prst="ellipse">
          <a:avLst/>
        </a:prstGeom>
        <a:blipFill dpi="0" rotWithShape="0">
          <a:blip xmlns:r="http://schemas.openxmlformats.org/officeDocument/2006/relationships" r:embed="rId8">
            <a:alphaModFix amt="58000"/>
          </a:blip>
          <a:srcRect/>
          <a:stretch>
            <a:fillRect/>
          </a:stretch>
        </a:blip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lt1">
              <a:alpha val="50000"/>
              <a:hueOff val="0"/>
              <a:satOff val="0"/>
              <a:lumOff val="0"/>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PE" sz="1600" b="1" kern="1200" dirty="0" smtClean="0"/>
            <a:t>Paraguay </a:t>
          </a:r>
          <a:endParaRPr lang="es-PE" sz="1600" b="1" kern="1200" dirty="0"/>
        </a:p>
      </dsp:txBody>
      <dsp:txXfrm>
        <a:off x="1096549" y="2933952"/>
        <a:ext cx="1240019" cy="1240019"/>
      </dsp:txXfrm>
    </dsp:sp>
    <dsp:sp modelId="{357F4DDE-F034-447C-BD85-A5FD64F9921B}">
      <dsp:nvSpPr>
        <dsp:cNvPr id="0" name=""/>
        <dsp:cNvSpPr/>
      </dsp:nvSpPr>
      <dsp:spPr>
        <a:xfrm>
          <a:off x="684174" y="2030975"/>
          <a:ext cx="1240019" cy="1240019"/>
        </a:xfrm>
        <a:prstGeom prst="ellipse">
          <a:avLst/>
        </a:prstGeom>
        <a:blipFill dpi="0" rotWithShape="0">
          <a:blip xmlns:r="http://schemas.openxmlformats.org/officeDocument/2006/relationships" r:embed="rId9">
            <a:alphaModFix amt="58000"/>
          </a:blip>
          <a:srcRect/>
          <a:stretch>
            <a:fillRect/>
          </a:stretch>
        </a:blip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lt1">
              <a:alpha val="50000"/>
              <a:hueOff val="0"/>
              <a:satOff val="0"/>
              <a:lumOff val="0"/>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PE" sz="1600" b="1" kern="1200" dirty="0" smtClean="0"/>
            <a:t>Perú</a:t>
          </a:r>
          <a:endParaRPr lang="es-PE" sz="1600" b="1" kern="1200" dirty="0"/>
        </a:p>
      </dsp:txBody>
      <dsp:txXfrm>
        <a:off x="684174" y="2030975"/>
        <a:ext cx="1240019" cy="1240019"/>
      </dsp:txXfrm>
    </dsp:sp>
    <dsp:sp modelId="{76DAE5A9-6F9E-46D9-AE85-EFD51EE02871}">
      <dsp:nvSpPr>
        <dsp:cNvPr id="0" name=""/>
        <dsp:cNvSpPr/>
      </dsp:nvSpPr>
      <dsp:spPr>
        <a:xfrm>
          <a:off x="825447" y="1048396"/>
          <a:ext cx="1240019" cy="1240019"/>
        </a:xfrm>
        <a:prstGeom prst="ellipse">
          <a:avLst/>
        </a:prstGeom>
        <a:blipFill dpi="0" rotWithShape="0">
          <a:blip xmlns:r="http://schemas.openxmlformats.org/officeDocument/2006/relationships" r:embed="rId10">
            <a:alphaModFix amt="58000"/>
          </a:blip>
          <a:srcRect/>
          <a:stretch>
            <a:fillRect/>
          </a:stretch>
        </a:blip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lt1">
              <a:alpha val="50000"/>
              <a:hueOff val="0"/>
              <a:satOff val="0"/>
              <a:lumOff val="0"/>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PE" sz="1600" b="1" kern="1200" dirty="0" smtClean="0"/>
            <a:t>Uruguay </a:t>
          </a:r>
          <a:endParaRPr lang="es-PE" sz="1600" b="1" kern="1200" dirty="0"/>
        </a:p>
      </dsp:txBody>
      <dsp:txXfrm>
        <a:off x="825447" y="1048396"/>
        <a:ext cx="1240019" cy="1240019"/>
      </dsp:txXfrm>
    </dsp:sp>
    <dsp:sp modelId="{95C335E5-893B-476C-8F7C-EBFDE687FA2E}">
      <dsp:nvSpPr>
        <dsp:cNvPr id="0" name=""/>
        <dsp:cNvSpPr/>
      </dsp:nvSpPr>
      <dsp:spPr>
        <a:xfrm>
          <a:off x="1475517" y="298175"/>
          <a:ext cx="1240019" cy="1240019"/>
        </a:xfrm>
        <a:prstGeom prst="ellipse">
          <a:avLst/>
        </a:prstGeom>
        <a:blipFill dpi="0" rotWithShape="0">
          <a:blip xmlns:r="http://schemas.openxmlformats.org/officeDocument/2006/relationships" r:embed="rId11">
            <a:alphaModFix amt="58000"/>
          </a:blip>
          <a:srcRect/>
          <a:stretch>
            <a:fillRect/>
          </a:stretch>
        </a:blip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lt1">
              <a:alpha val="50000"/>
              <a:hueOff val="0"/>
              <a:satOff val="0"/>
              <a:lumOff val="0"/>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PE" sz="1500" b="1" kern="1200" dirty="0" smtClean="0">
              <a:solidFill>
                <a:schemeClr val="bg1"/>
              </a:solidFill>
            </a:rPr>
            <a:t>Venezuela</a:t>
          </a:r>
          <a:r>
            <a:rPr lang="es-PE" sz="1500" kern="1200" dirty="0" smtClean="0">
              <a:solidFill>
                <a:schemeClr val="bg1"/>
              </a:solidFill>
            </a:rPr>
            <a:t>  </a:t>
          </a:r>
          <a:endParaRPr lang="es-PE" sz="1500" kern="1200" dirty="0">
            <a:solidFill>
              <a:schemeClr val="bg1"/>
            </a:solidFill>
          </a:endParaRPr>
        </a:p>
      </dsp:txBody>
      <dsp:txXfrm>
        <a:off x="1475517" y="298175"/>
        <a:ext cx="1240019" cy="124001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61927F-36A1-4C95-9FD6-F21EE9FF93CA}">
      <dsp:nvSpPr>
        <dsp:cNvPr id="0" name=""/>
        <dsp:cNvSpPr/>
      </dsp:nvSpPr>
      <dsp:spPr>
        <a:xfrm>
          <a:off x="0" y="7714"/>
          <a:ext cx="2635250" cy="503685"/>
        </a:xfrm>
        <a:prstGeom prst="roundRect">
          <a:avLst/>
        </a:prstGeom>
        <a:solidFill>
          <a:schemeClr val="accent1">
            <a:alpha val="9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alpha val="9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MX" sz="2100" b="1" kern="1200" dirty="0" smtClean="0"/>
            <a:t>ESTRUCTURA</a:t>
          </a:r>
          <a:endParaRPr lang="en-US" sz="2100" b="1" kern="1200" dirty="0"/>
        </a:p>
      </dsp:txBody>
      <dsp:txXfrm>
        <a:off x="0" y="7714"/>
        <a:ext cx="2635250" cy="50368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C1391F-4164-48F9-A280-FF6AD1CAEE26}">
      <dsp:nvSpPr>
        <dsp:cNvPr id="0" name=""/>
        <dsp:cNvSpPr/>
      </dsp:nvSpPr>
      <dsp:spPr>
        <a:xfrm>
          <a:off x="0" y="40004"/>
          <a:ext cx="4267200" cy="527670"/>
        </a:xfrm>
        <a:prstGeom prst="roundRect">
          <a:avLst/>
        </a:prstGeom>
        <a:solidFill>
          <a:schemeClr val="accent1">
            <a:shade val="5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MX" sz="2200" b="1" kern="1200" dirty="0" smtClean="0"/>
            <a:t>Junta General</a:t>
          </a:r>
          <a:endParaRPr lang="es-PE" sz="2200" b="1" kern="1200" dirty="0"/>
        </a:p>
      </dsp:txBody>
      <dsp:txXfrm>
        <a:off x="0" y="40004"/>
        <a:ext cx="4267200" cy="527670"/>
      </dsp:txXfrm>
    </dsp:sp>
    <dsp:sp modelId="{2D156DB4-5421-4C7A-A450-B6304D74F68D}">
      <dsp:nvSpPr>
        <dsp:cNvPr id="0" name=""/>
        <dsp:cNvSpPr/>
      </dsp:nvSpPr>
      <dsp:spPr>
        <a:xfrm>
          <a:off x="0" y="631034"/>
          <a:ext cx="4267200" cy="527670"/>
        </a:xfrm>
        <a:prstGeom prst="roundRect">
          <a:avLst/>
        </a:prstGeom>
        <a:solidFill>
          <a:schemeClr val="accent1">
            <a:shade val="50000"/>
            <a:hueOff val="310262"/>
            <a:satOff val="-30860"/>
            <a:lumOff val="21564"/>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310262"/>
              <a:satOff val="-30860"/>
              <a:lumOff val="2156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MX" sz="2200" b="1" kern="1200" dirty="0" smtClean="0"/>
            <a:t>Coordinador General</a:t>
          </a:r>
          <a:endParaRPr lang="es-PE" sz="2200" b="1" kern="1200" dirty="0"/>
        </a:p>
      </dsp:txBody>
      <dsp:txXfrm>
        <a:off x="0" y="631034"/>
        <a:ext cx="4267200" cy="527670"/>
      </dsp:txXfrm>
    </dsp:sp>
    <dsp:sp modelId="{DA10D305-E467-4A34-BF40-699D0CDB3763}">
      <dsp:nvSpPr>
        <dsp:cNvPr id="0" name=""/>
        <dsp:cNvSpPr/>
      </dsp:nvSpPr>
      <dsp:spPr>
        <a:xfrm>
          <a:off x="0" y="1222065"/>
          <a:ext cx="4267200" cy="527670"/>
        </a:xfrm>
        <a:prstGeom prst="roundRect">
          <a:avLst/>
        </a:prstGeom>
        <a:solidFill>
          <a:schemeClr val="accent1">
            <a:shade val="50000"/>
            <a:hueOff val="620523"/>
            <a:satOff val="-61721"/>
            <a:lumOff val="43128"/>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620523"/>
              <a:satOff val="-61721"/>
              <a:lumOff val="43128"/>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MX" sz="2200" b="1" kern="1200" dirty="0" smtClean="0"/>
            <a:t>Comité Técnico</a:t>
          </a:r>
          <a:endParaRPr lang="es-PE" sz="2200" b="1" kern="1200" dirty="0"/>
        </a:p>
      </dsp:txBody>
      <dsp:txXfrm>
        <a:off x="0" y="1222065"/>
        <a:ext cx="4267200" cy="527670"/>
      </dsp:txXfrm>
    </dsp:sp>
    <dsp:sp modelId="{7EEE325C-215B-4FB2-8ABE-FF2A36BBC98C}">
      <dsp:nvSpPr>
        <dsp:cNvPr id="0" name=""/>
        <dsp:cNvSpPr/>
      </dsp:nvSpPr>
      <dsp:spPr>
        <a:xfrm>
          <a:off x="0" y="1813095"/>
          <a:ext cx="4267200" cy="527670"/>
        </a:xfrm>
        <a:prstGeom prst="roundRect">
          <a:avLst/>
        </a:prstGeom>
        <a:solidFill>
          <a:schemeClr val="accent1">
            <a:shade val="50000"/>
            <a:hueOff val="620523"/>
            <a:satOff val="-61721"/>
            <a:lumOff val="43128"/>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620523"/>
              <a:satOff val="-61721"/>
              <a:lumOff val="43128"/>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Puntos Focales</a:t>
          </a:r>
          <a:endParaRPr lang="en-US" sz="2200" b="1" kern="1200" dirty="0"/>
        </a:p>
      </dsp:txBody>
      <dsp:txXfrm>
        <a:off x="0" y="1813095"/>
        <a:ext cx="4267200" cy="527670"/>
      </dsp:txXfrm>
    </dsp:sp>
    <dsp:sp modelId="{4D6317C4-EC1C-46B1-8EB6-1A818A23FA09}">
      <dsp:nvSpPr>
        <dsp:cNvPr id="0" name=""/>
        <dsp:cNvSpPr/>
      </dsp:nvSpPr>
      <dsp:spPr>
        <a:xfrm>
          <a:off x="0" y="2404125"/>
          <a:ext cx="4267200" cy="527670"/>
        </a:xfrm>
        <a:prstGeom prst="roundRect">
          <a:avLst/>
        </a:prstGeom>
        <a:solidFill>
          <a:schemeClr val="accent1">
            <a:shade val="50000"/>
            <a:hueOff val="310262"/>
            <a:satOff val="-30860"/>
            <a:lumOff val="21564"/>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shade val="50000"/>
              <a:hueOff val="310262"/>
              <a:satOff val="-30860"/>
              <a:lumOff val="2156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Paneles de Expertos</a:t>
          </a:r>
          <a:endParaRPr lang="en-US" sz="2200" b="1" kern="1200" dirty="0"/>
        </a:p>
      </dsp:txBody>
      <dsp:txXfrm>
        <a:off x="0" y="2404125"/>
        <a:ext cx="4267200" cy="52767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PE"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E807E90-40D0-48E1-AE6A-C70854AA38BD}" type="datetimeFigureOut">
              <a:rPr lang="es-PE"/>
              <a:pPr>
                <a:defRPr/>
              </a:pPr>
              <a:t>28/07/2011</a:t>
            </a:fld>
            <a:endParaRPr lang="es-P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PE"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E53596A-A34A-4580-B440-340BE5A5FBC9}" type="slidenum">
              <a:rPr lang="es-PE"/>
              <a:pPr>
                <a:defRPr/>
              </a:pPr>
              <a:t>‹Nº›</a:t>
            </a:fld>
            <a:endParaRPr lang="es-P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1</a:t>
            </a:fld>
            <a:endParaRPr lang="es-P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10</a:t>
            </a:fld>
            <a:endParaRPr lang="es-P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12"/>
          <p:cNvSpPr>
            <a:spLocks noGrp="1" noChangeArrowheads="1"/>
          </p:cNvSpPr>
          <p:nvPr>
            <p:ph type="sldNum" sz="quarter" idx="5"/>
          </p:nvPr>
        </p:nvSpPr>
        <p:spPr>
          <a:noFill/>
        </p:spPr>
        <p:txBody>
          <a:bodyPr/>
          <a:lstStyle/>
          <a:p>
            <a:fld id="{26FEC4E1-6B40-4280-83F4-9341BF5A610F}" type="slidenum">
              <a:rPr lang="en-CA"/>
              <a:pPr/>
              <a:t>11</a:t>
            </a:fld>
            <a:endParaRPr lang="en-CA" dirty="0"/>
          </a:p>
        </p:txBody>
      </p:sp>
      <p:sp>
        <p:nvSpPr>
          <p:cNvPr id="326659" name="Rectangle 5"/>
          <p:cNvSpPr>
            <a:spLocks noGrp="1" noRot="1" noChangeAspect="1" noChangeArrowheads="1" noTextEdit="1"/>
          </p:cNvSpPr>
          <p:nvPr>
            <p:ph type="sldImg"/>
          </p:nvPr>
        </p:nvSpPr>
        <p:spPr>
          <a:ln/>
        </p:spPr>
      </p:sp>
      <p:sp>
        <p:nvSpPr>
          <p:cNvPr id="326660" name="Rectangle 6"/>
          <p:cNvSpPr>
            <a:spLocks noGrp="1" noChangeArrowheads="1"/>
          </p:cNvSpPr>
          <p:nvPr>
            <p:ph type="body" idx="1"/>
          </p:nvPr>
        </p:nvSpPr>
        <p:spPr>
          <a:noFill/>
          <a:ln/>
        </p:spPr>
        <p:txBody>
          <a:bodyPr/>
          <a:lstStyle/>
          <a:p>
            <a:endParaRPr lang="de-DE" smtClean="0"/>
          </a:p>
        </p:txBody>
      </p:sp>
      <p:sp>
        <p:nvSpPr>
          <p:cNvPr id="326661" name="Notes"/>
          <p:cNvSpPr txBox="1">
            <a:spLocks noChangeArrowheads="1"/>
          </p:cNvSpPr>
          <p:nvPr>
            <p:custDataLst>
              <p:tags r:id="rId1"/>
            </p:custDataLst>
          </p:nvPr>
        </p:nvSpPr>
        <p:spPr bwMode="auto">
          <a:xfrm>
            <a:off x="114614" y="8250383"/>
            <a:ext cx="5123089" cy="602672"/>
          </a:xfrm>
          <a:prstGeom prst="rect">
            <a:avLst/>
          </a:prstGeom>
          <a:noFill/>
          <a:ln w="28575">
            <a:noFill/>
            <a:miter lim="800000"/>
            <a:headEnd type="none" w="sm" len="sm"/>
            <a:tailEnd type="none" w="sm" len="sm"/>
          </a:ln>
        </p:spPr>
        <p:txBody>
          <a:bodyPr lIns="45720" tIns="0" rIns="45720" bIns="0"/>
          <a:lstStyle/>
          <a:p>
            <a:pPr marL="190500" indent="-190500"/>
            <a:endParaRPr lang="de-DE"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12</a:t>
            </a:fld>
            <a:endParaRPr lang="es-P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13</a:t>
            </a:fld>
            <a:endParaRPr lang="es-P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14</a:t>
            </a:fld>
            <a:endParaRPr lang="es-P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15</a:t>
            </a:fld>
            <a:endParaRPr lang="es-P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16</a:t>
            </a:fld>
            <a:endParaRPr lang="es-P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17</a:t>
            </a:fld>
            <a:endParaRPr lang="es-P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19</a:t>
            </a:fld>
            <a:endParaRPr lang="es-P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20</a:t>
            </a:fld>
            <a:endParaRPr lang="es-P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2</a:t>
            </a:fld>
            <a:endParaRPr lang="es-P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21</a:t>
            </a:fld>
            <a:endParaRPr lang="es-P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22</a:t>
            </a:fld>
            <a:endParaRPr lang="es-P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23</a:t>
            </a:fld>
            <a:endParaRPr lang="es-P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24</a:t>
            </a:fld>
            <a:endParaRPr lang="es-P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25</a:t>
            </a:fld>
            <a:endParaRPr lang="es-P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27</a:t>
            </a:fld>
            <a:endParaRPr lang="es-P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28</a:t>
            </a:fld>
            <a:endParaRPr lang="es-P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29</a:t>
            </a:fld>
            <a:endParaRPr lang="es-P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30</a:t>
            </a:fld>
            <a:endParaRPr lang="es-P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31</a:t>
            </a:fld>
            <a:endParaRPr lang="es-P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3</a:t>
            </a:fld>
            <a:endParaRPr lang="es-P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32</a:t>
            </a:fld>
            <a:endParaRPr lang="es-P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33</a:t>
            </a:fld>
            <a:endParaRPr lang="es-P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4</a:t>
            </a:fld>
            <a:endParaRPr lang="es-P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5</a:t>
            </a:fld>
            <a:endParaRPr lang="es-P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6</a:t>
            </a:fld>
            <a:endParaRPr lang="es-P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7</a:t>
            </a:fld>
            <a:endParaRPr lang="es-P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8</a:t>
            </a:fld>
            <a:endParaRPr lang="es-P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9</a:t>
            </a:fld>
            <a:endParaRPr lang="es-P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6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9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10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99AF766D-EA1C-4B5F-8421-2AF53E994946}" type="datetimeFigureOut">
              <a:rPr lang="es-PE"/>
              <a:pPr>
                <a:defRPr/>
              </a:pPr>
              <a:t>28/07/2011</a:t>
            </a:fld>
            <a:endParaRPr lang="es-PE" dirty="0"/>
          </a:p>
        </p:txBody>
      </p:sp>
      <p:sp>
        <p:nvSpPr>
          <p:cNvPr id="10" name="16 Marcador de pie de página"/>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s-PE" dirty="0"/>
          </a:p>
        </p:txBody>
      </p:sp>
      <p:sp>
        <p:nvSpPr>
          <p:cNvPr id="11" name="28 Marcador de número de diapositiva"/>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9BD4D5F9-A391-4717-8AA9-CDBF0B48B087}" type="slidenum">
              <a:rPr lang="es-PE"/>
              <a:pPr>
                <a:defRPr/>
              </a:pPr>
              <a:t>‹Nº›</a:t>
            </a:fld>
            <a:endParaRPr lang="es-PE"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35024" y="228600"/>
            <a:ext cx="8153400" cy="608112"/>
          </a:xfrm>
        </p:spPr>
        <p:txBody>
          <a:bodyPr/>
          <a:lstStyle/>
          <a:p>
            <a:r>
              <a:rPr lang="es-ES" dirty="0" smtClean="0"/>
              <a:t>Haga clic para modificar el estilo de título del patrón</a:t>
            </a:r>
            <a:endParaRPr lang="en-US" dirty="0"/>
          </a:p>
        </p:txBody>
      </p:sp>
      <p:sp>
        <p:nvSpPr>
          <p:cNvPr id="8" name="7 Marcador de contenido"/>
          <p:cNvSpPr>
            <a:spLocks noGrp="1"/>
          </p:cNvSpPr>
          <p:nvPr>
            <p:ph sz="quarter" idx="1"/>
          </p:nvPr>
        </p:nvSpPr>
        <p:spPr>
          <a:xfrm>
            <a:off x="612648" y="1600200"/>
            <a:ext cx="8153400" cy="44958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13 Marcador de fecha"/>
          <p:cNvSpPr>
            <a:spLocks noGrp="1"/>
          </p:cNvSpPr>
          <p:nvPr>
            <p:ph type="dt" sz="half" idx="10"/>
          </p:nvPr>
        </p:nvSpPr>
        <p:spPr/>
        <p:txBody>
          <a:bodyPr/>
          <a:lstStyle>
            <a:lvl1pPr>
              <a:defRPr/>
            </a:lvl1pPr>
          </a:lstStyle>
          <a:p>
            <a:pPr>
              <a:defRPr/>
            </a:pPr>
            <a:fld id="{C9AD88F0-892E-4267-837A-A2DFE606C56D}" type="datetimeFigureOut">
              <a:rPr lang="es-PE"/>
              <a:pPr>
                <a:defRPr/>
              </a:pPr>
              <a:t>28/07/2011</a:t>
            </a:fld>
            <a:endParaRPr lang="es-PE" dirty="0"/>
          </a:p>
        </p:txBody>
      </p:sp>
      <p:sp>
        <p:nvSpPr>
          <p:cNvPr id="5" name="2 Marcador de pie de página"/>
          <p:cNvSpPr>
            <a:spLocks noGrp="1"/>
          </p:cNvSpPr>
          <p:nvPr>
            <p:ph type="ftr" sz="quarter" idx="11"/>
          </p:nvPr>
        </p:nvSpPr>
        <p:spPr/>
        <p:txBody>
          <a:bodyPr/>
          <a:lstStyle>
            <a:lvl1pPr>
              <a:defRPr/>
            </a:lvl1pPr>
          </a:lstStyle>
          <a:p>
            <a:pPr>
              <a:defRPr/>
            </a:pPr>
            <a:endParaRPr lang="es-PE" dirty="0"/>
          </a:p>
        </p:txBody>
      </p:sp>
      <p:sp>
        <p:nvSpPr>
          <p:cNvPr id="6" name="22 Marcador de número de diapositiva"/>
          <p:cNvSpPr>
            <a:spLocks noGrp="1"/>
          </p:cNvSpPr>
          <p:nvPr>
            <p:ph type="sldNum" sz="quarter" idx="12"/>
          </p:nvPr>
        </p:nvSpPr>
        <p:spPr/>
        <p:txBody>
          <a:bodyPr/>
          <a:lstStyle>
            <a:lvl1pPr>
              <a:defRPr/>
            </a:lvl1pPr>
          </a:lstStyle>
          <a:p>
            <a:pPr>
              <a:defRPr/>
            </a:pPr>
            <a:fld id="{CE8C65E1-9385-4C30-906F-4A140558B41A}" type="slidenum">
              <a:rPr lang="es-PE"/>
              <a:pPr>
                <a:defRPr/>
              </a:pPr>
              <a:t>‹Nº›</a:t>
            </a:fld>
            <a:endParaRPr lang="es-PE" dirty="0"/>
          </a:p>
        </p:txBody>
      </p:sp>
      <p:sp>
        <p:nvSpPr>
          <p:cNvPr id="41986"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4"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2 Marcador de texto"/>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a:p>
        </p:txBody>
      </p:sp>
      <p:sp>
        <p:nvSpPr>
          <p:cNvPr id="7" name="11 Marcador de fecha"/>
          <p:cNvSpPr>
            <a:spLocks noGrp="1"/>
          </p:cNvSpPr>
          <p:nvPr>
            <p:ph type="dt" sz="half" idx="10"/>
          </p:nvPr>
        </p:nvSpPr>
        <p:spPr/>
        <p:txBody>
          <a:bodyPr/>
          <a:lstStyle>
            <a:lvl1pPr>
              <a:defRPr/>
            </a:lvl1pPr>
          </a:lstStyle>
          <a:p>
            <a:pPr>
              <a:defRPr/>
            </a:pPr>
            <a:fld id="{130F6FE1-3DEF-4DC5-AC06-19BA0A30367D}" type="datetimeFigureOut">
              <a:rPr lang="es-PE"/>
              <a:pPr>
                <a:defRPr/>
              </a:pPr>
              <a:t>28/07/2011</a:t>
            </a:fld>
            <a:endParaRPr lang="es-PE" dirty="0"/>
          </a:p>
        </p:txBody>
      </p:sp>
      <p:sp>
        <p:nvSpPr>
          <p:cNvPr id="8" name="12 Marcador de número de diapositiva"/>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89AD8A9A-C080-454A-8D77-1BDB0B1E52D8}" type="slidenum">
              <a:rPr lang="es-PE"/>
              <a:pPr>
                <a:defRPr/>
              </a:pPr>
              <a:t>‹Nº›</a:t>
            </a:fld>
            <a:endParaRPr lang="es-PE" dirty="0"/>
          </a:p>
        </p:txBody>
      </p:sp>
      <p:sp>
        <p:nvSpPr>
          <p:cNvPr id="9" name="13 Marcador de pie de página"/>
          <p:cNvSpPr>
            <a:spLocks noGrp="1"/>
          </p:cNvSpPr>
          <p:nvPr>
            <p:ph type="ftr" sz="quarter" idx="12"/>
          </p:nvPr>
        </p:nvSpPr>
        <p:spPr/>
        <p:txBody>
          <a:bodyPr/>
          <a:lstStyle>
            <a:lvl1pPr>
              <a:defRPr/>
            </a:lvl1pPr>
          </a:lstStyle>
          <a:p>
            <a:pPr>
              <a:defRPr/>
            </a:pPr>
            <a:endParaRPr lang="es-PE" dirty="0"/>
          </a:p>
        </p:txBody>
      </p:sp>
      <p:graphicFrame>
        <p:nvGraphicFramePr>
          <p:cNvPr id="40961" name="Object 1"/>
          <p:cNvGraphicFramePr>
            <a:graphicFrameLocks noChangeAspect="1"/>
          </p:cNvGraphicFramePr>
          <p:nvPr/>
        </p:nvGraphicFramePr>
        <p:xfrm>
          <a:off x="428625" y="6000750"/>
          <a:ext cx="1785938" cy="708025"/>
        </p:xfrm>
        <a:graphic>
          <a:graphicData uri="http://schemas.openxmlformats.org/presentationml/2006/ole">
            <p:oleObj spid="_x0000_s40961" r:id="rId3" imgW="9586440" imgH="3804480" progId="">
              <p:embed/>
            </p:oleObj>
          </a:graphicData>
        </a:graphic>
      </p:graphicFrame>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609600" y="1589567"/>
            <a:ext cx="3886200" cy="45720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11" name="10 Marcador de contenido"/>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7 Marcador de fecha"/>
          <p:cNvSpPr>
            <a:spLocks noGrp="1"/>
          </p:cNvSpPr>
          <p:nvPr>
            <p:ph type="dt" sz="half" idx="10"/>
          </p:nvPr>
        </p:nvSpPr>
        <p:spPr/>
        <p:txBody>
          <a:bodyPr rtlCol="0"/>
          <a:lstStyle>
            <a:lvl1pPr>
              <a:defRPr/>
            </a:lvl1pPr>
          </a:lstStyle>
          <a:p>
            <a:pPr>
              <a:defRPr/>
            </a:pPr>
            <a:fld id="{9C66AB2C-3B6C-404D-86E9-2BD996679435}" type="datetimeFigureOut">
              <a:rPr lang="es-PE"/>
              <a:pPr>
                <a:defRPr/>
              </a:pPr>
              <a:t>28/07/2011</a:t>
            </a:fld>
            <a:endParaRPr lang="es-PE" dirty="0"/>
          </a:p>
        </p:txBody>
      </p:sp>
      <p:sp>
        <p:nvSpPr>
          <p:cNvPr id="6" name="9 Marcador de número de diapositiva"/>
          <p:cNvSpPr>
            <a:spLocks noGrp="1"/>
          </p:cNvSpPr>
          <p:nvPr>
            <p:ph type="sldNum" sz="quarter" idx="11"/>
          </p:nvPr>
        </p:nvSpPr>
        <p:spPr/>
        <p:txBody>
          <a:bodyPr rtlCol="0"/>
          <a:lstStyle>
            <a:lvl1pPr>
              <a:defRPr/>
            </a:lvl1pPr>
          </a:lstStyle>
          <a:p>
            <a:pPr>
              <a:defRPr/>
            </a:pPr>
            <a:fld id="{BCE4873D-78D0-4215-B695-161EF40C678A}" type="slidenum">
              <a:rPr lang="es-PE"/>
              <a:pPr>
                <a:defRPr/>
              </a:pPr>
              <a:t>‹Nº›</a:t>
            </a:fld>
            <a:endParaRPr lang="es-PE" dirty="0"/>
          </a:p>
        </p:txBody>
      </p:sp>
      <p:sp>
        <p:nvSpPr>
          <p:cNvPr id="7" name="11 Marcador de pie de página"/>
          <p:cNvSpPr>
            <a:spLocks noGrp="1"/>
          </p:cNvSpPr>
          <p:nvPr>
            <p:ph type="ftr" sz="quarter" idx="12"/>
          </p:nvPr>
        </p:nvSpPr>
        <p:spPr/>
        <p:txBody>
          <a:bodyPr rtlCol="0"/>
          <a:lstStyle>
            <a:lvl1pPr>
              <a:defRPr/>
            </a:lvl1pPr>
          </a:lstStyle>
          <a:p>
            <a:pPr>
              <a:defRPr/>
            </a:pPr>
            <a:endParaRPr lang="es-P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9 Marcador de fecha"/>
          <p:cNvSpPr>
            <a:spLocks noGrp="1"/>
          </p:cNvSpPr>
          <p:nvPr>
            <p:ph type="dt" sz="half" idx="10"/>
          </p:nvPr>
        </p:nvSpPr>
        <p:spPr/>
        <p:txBody>
          <a:bodyPr rtlCol="0"/>
          <a:lstStyle>
            <a:lvl1pPr>
              <a:defRPr/>
            </a:lvl1pPr>
          </a:lstStyle>
          <a:p>
            <a:pPr>
              <a:defRPr/>
            </a:pPr>
            <a:fld id="{DD74B29B-E9C0-4574-A143-55ACB3C0F144}" type="datetimeFigureOut">
              <a:rPr lang="es-PE"/>
              <a:pPr>
                <a:defRPr/>
              </a:pPr>
              <a:t>28/07/2011</a:t>
            </a:fld>
            <a:endParaRPr lang="es-PE" dirty="0"/>
          </a:p>
        </p:txBody>
      </p:sp>
      <p:sp>
        <p:nvSpPr>
          <p:cNvPr id="8" name="11 Marcador de número de diapositiva"/>
          <p:cNvSpPr>
            <a:spLocks noGrp="1"/>
          </p:cNvSpPr>
          <p:nvPr>
            <p:ph type="sldNum" sz="quarter" idx="11"/>
          </p:nvPr>
        </p:nvSpPr>
        <p:spPr/>
        <p:txBody>
          <a:bodyPr rtlCol="0"/>
          <a:lstStyle>
            <a:lvl1pPr>
              <a:defRPr/>
            </a:lvl1pPr>
          </a:lstStyle>
          <a:p>
            <a:pPr>
              <a:defRPr/>
            </a:pPr>
            <a:fld id="{7B2006C0-152B-4E66-A1C3-64D21151426E}" type="slidenum">
              <a:rPr lang="es-PE"/>
              <a:pPr>
                <a:defRPr/>
              </a:pPr>
              <a:t>‹Nº›</a:t>
            </a:fld>
            <a:endParaRPr lang="es-PE" dirty="0"/>
          </a:p>
        </p:txBody>
      </p:sp>
      <p:sp>
        <p:nvSpPr>
          <p:cNvPr id="9" name="13 Marcador de pie de página"/>
          <p:cNvSpPr>
            <a:spLocks noGrp="1"/>
          </p:cNvSpPr>
          <p:nvPr>
            <p:ph type="ftr" sz="quarter" idx="12"/>
          </p:nvPr>
        </p:nvSpPr>
        <p:spPr/>
        <p:txBody>
          <a:bodyPr rtlCol="0"/>
          <a:lstStyle>
            <a:lvl1pPr>
              <a:defRPr/>
            </a:lvl1pPr>
          </a:lstStyle>
          <a:p>
            <a:pPr>
              <a:defRPr/>
            </a:pPr>
            <a:endParaRPr lang="es-P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7F44C223-EF67-4FF0-9C01-9DDE6D875776}" type="datetimeFigureOut">
              <a:rPr lang="es-PE"/>
              <a:pPr>
                <a:defRPr/>
              </a:pPr>
              <a:t>28/07/2011</a:t>
            </a:fld>
            <a:endParaRPr lang="es-PE" dirty="0"/>
          </a:p>
        </p:txBody>
      </p:sp>
      <p:sp>
        <p:nvSpPr>
          <p:cNvPr id="4" name="2 Marcador de pie de página"/>
          <p:cNvSpPr>
            <a:spLocks noGrp="1"/>
          </p:cNvSpPr>
          <p:nvPr>
            <p:ph type="ftr" sz="quarter" idx="11"/>
          </p:nvPr>
        </p:nvSpPr>
        <p:spPr/>
        <p:txBody>
          <a:bodyPr/>
          <a:lstStyle>
            <a:lvl1pPr>
              <a:defRPr/>
            </a:lvl1pPr>
          </a:lstStyle>
          <a:p>
            <a:pPr>
              <a:defRPr/>
            </a:pPr>
            <a:endParaRPr lang="es-PE" dirty="0"/>
          </a:p>
        </p:txBody>
      </p:sp>
      <p:sp>
        <p:nvSpPr>
          <p:cNvPr id="5" name="22 Marcador de número de diapositiva"/>
          <p:cNvSpPr>
            <a:spLocks noGrp="1"/>
          </p:cNvSpPr>
          <p:nvPr>
            <p:ph type="sldNum" sz="quarter" idx="12"/>
          </p:nvPr>
        </p:nvSpPr>
        <p:spPr/>
        <p:txBody>
          <a:bodyPr/>
          <a:lstStyle>
            <a:lvl1pPr>
              <a:defRPr/>
            </a:lvl1pPr>
          </a:lstStyle>
          <a:p>
            <a:pPr>
              <a:defRPr/>
            </a:pPr>
            <a:fld id="{7CD4BCD2-235F-4F44-A91E-49A66485E625}" type="slidenum">
              <a:rPr lang="es-PE"/>
              <a:pPr>
                <a:defRPr/>
              </a:pPr>
              <a:t>‹Nº›</a:t>
            </a:fld>
            <a:endParaRPr lang="es-P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BEBB04FA-6341-4C3D-9468-4B2E42AA7537}" type="datetimeFigureOut">
              <a:rPr lang="es-PE"/>
              <a:pPr>
                <a:defRPr/>
              </a:pPr>
              <a:t>28/07/2011</a:t>
            </a:fld>
            <a:endParaRPr lang="es-PE" dirty="0"/>
          </a:p>
        </p:txBody>
      </p:sp>
      <p:sp>
        <p:nvSpPr>
          <p:cNvPr id="3" name="2 Marcador de pie de página"/>
          <p:cNvSpPr>
            <a:spLocks noGrp="1"/>
          </p:cNvSpPr>
          <p:nvPr>
            <p:ph type="ftr" sz="quarter" idx="11"/>
          </p:nvPr>
        </p:nvSpPr>
        <p:spPr/>
        <p:txBody>
          <a:bodyPr/>
          <a:lstStyle>
            <a:lvl1pPr>
              <a:defRPr/>
            </a:lvl1pPr>
          </a:lstStyle>
          <a:p>
            <a:pPr>
              <a:defRPr/>
            </a:pPr>
            <a:endParaRPr lang="es-PE" dirty="0"/>
          </a:p>
        </p:txBody>
      </p:sp>
      <p:sp>
        <p:nvSpPr>
          <p:cNvPr id="4" name="3 Marcador de número de diapositiva"/>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688D0B5B-1AA7-42F0-AA45-2AC81D57DCDF}" type="slidenum">
              <a:rPr lang="es-PE"/>
              <a:pPr>
                <a:defRPr/>
              </a:pPr>
              <a:t>‹Nº›</a:t>
            </a:fld>
            <a:endParaRPr lang="es-PE" dirty="0"/>
          </a:p>
        </p:txBody>
      </p:sp>
      <p:graphicFrame>
        <p:nvGraphicFramePr>
          <p:cNvPr id="36865" name="Object 1"/>
          <p:cNvGraphicFramePr>
            <a:graphicFrameLocks noChangeAspect="1"/>
          </p:cNvGraphicFramePr>
          <p:nvPr/>
        </p:nvGraphicFramePr>
        <p:xfrm>
          <a:off x="428625" y="6000750"/>
          <a:ext cx="1785938" cy="708025"/>
        </p:xfrm>
        <a:graphic>
          <a:graphicData uri="http://schemas.openxmlformats.org/presentationml/2006/ole">
            <p:oleObj spid="_x0000_s36865" r:id="rId3" imgW="9586440" imgH="3804480" progId="">
              <p:embed/>
            </p:oleObj>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lstStyle>
            <a:lvl1pPr algn="l">
              <a:buNone/>
              <a:defRPr sz="44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F2A6ACFE-AE25-480F-9DEB-D2045D26B0B3}" type="datetimeFigureOut">
              <a:rPr lang="es-PE"/>
              <a:pPr>
                <a:defRPr/>
              </a:pPr>
              <a:t>28/07/2011</a:t>
            </a:fld>
            <a:endParaRPr lang="es-PE" dirty="0"/>
          </a:p>
        </p:txBody>
      </p:sp>
      <p:sp>
        <p:nvSpPr>
          <p:cNvPr id="6" name="2 Marcador de pie de página"/>
          <p:cNvSpPr>
            <a:spLocks noGrp="1"/>
          </p:cNvSpPr>
          <p:nvPr>
            <p:ph type="ftr" sz="quarter" idx="11"/>
          </p:nvPr>
        </p:nvSpPr>
        <p:spPr/>
        <p:txBody>
          <a:bodyPr/>
          <a:lstStyle>
            <a:lvl1pPr>
              <a:defRPr/>
            </a:lvl1pPr>
          </a:lstStyle>
          <a:p>
            <a:pPr>
              <a:defRPr/>
            </a:pPr>
            <a:endParaRPr lang="es-PE" dirty="0"/>
          </a:p>
        </p:txBody>
      </p:sp>
      <p:sp>
        <p:nvSpPr>
          <p:cNvPr id="7" name="22 Marcador de número de diapositiva"/>
          <p:cNvSpPr>
            <a:spLocks noGrp="1"/>
          </p:cNvSpPr>
          <p:nvPr>
            <p:ph type="sldNum" sz="quarter" idx="12"/>
          </p:nvPr>
        </p:nvSpPr>
        <p:spPr/>
        <p:txBody>
          <a:bodyPr/>
          <a:lstStyle>
            <a:lvl1pPr>
              <a:defRPr/>
            </a:lvl1pPr>
          </a:lstStyle>
          <a:p>
            <a:pPr>
              <a:defRPr/>
            </a:pPr>
            <a:fld id="{65CCE383-FC53-468A-B9D3-DDDA2005892D}" type="slidenum">
              <a:rPr lang="es-PE"/>
              <a:pPr>
                <a:defRPr/>
              </a:pPr>
              <a:t>‹Nº›</a:t>
            </a:fld>
            <a:endParaRPr lang="es-P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CB2C54DD-A44A-46C8-939F-4DD3A0DD2F60}" type="datetimeFigureOut">
              <a:rPr lang="es-PE"/>
              <a:pPr>
                <a:defRPr/>
              </a:pPr>
              <a:t>28/07/2011</a:t>
            </a:fld>
            <a:endParaRPr lang="es-PE" dirty="0"/>
          </a:p>
        </p:txBody>
      </p:sp>
      <p:sp>
        <p:nvSpPr>
          <p:cNvPr id="5" name="2 Marcador de pie de página"/>
          <p:cNvSpPr>
            <a:spLocks noGrp="1"/>
          </p:cNvSpPr>
          <p:nvPr>
            <p:ph type="ftr" sz="quarter" idx="11"/>
          </p:nvPr>
        </p:nvSpPr>
        <p:spPr/>
        <p:txBody>
          <a:bodyPr/>
          <a:lstStyle>
            <a:lvl1pPr>
              <a:defRPr/>
            </a:lvl1pPr>
          </a:lstStyle>
          <a:p>
            <a:pPr>
              <a:defRPr/>
            </a:pPr>
            <a:endParaRPr lang="es-PE" dirty="0"/>
          </a:p>
        </p:txBody>
      </p:sp>
      <p:sp>
        <p:nvSpPr>
          <p:cNvPr id="6" name="22 Marcador de número de diapositiva"/>
          <p:cNvSpPr>
            <a:spLocks noGrp="1"/>
          </p:cNvSpPr>
          <p:nvPr>
            <p:ph type="sldNum" sz="quarter" idx="12"/>
          </p:nvPr>
        </p:nvSpPr>
        <p:spPr/>
        <p:txBody>
          <a:bodyPr/>
          <a:lstStyle>
            <a:lvl1pPr>
              <a:defRPr/>
            </a:lvl1pPr>
          </a:lstStyle>
          <a:p>
            <a:pPr>
              <a:defRPr/>
            </a:pPr>
            <a:fld id="{0237FE62-6BA9-4E4B-9215-E22B069AF0FB}" type="slidenum">
              <a:rPr lang="es-PE"/>
              <a:pPr>
                <a:defRPr/>
              </a:pPr>
              <a:t>‹Nº›</a:t>
            </a:fld>
            <a:endParaRPr lang="es-P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12 Marcador de texto"/>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81DF6257-9988-4F54-A6C9-45B7E4250C98}" type="datetimeFigureOut">
              <a:rPr lang="es-PE"/>
              <a:pPr>
                <a:defRPr/>
              </a:pPr>
              <a:t>28/07/2011</a:t>
            </a:fld>
            <a:endParaRPr lang="es-PE" dirty="0"/>
          </a:p>
        </p:txBody>
      </p:sp>
      <p:sp>
        <p:nvSpPr>
          <p:cNvPr id="3" name="2 Marcador de pie de página"/>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s-PE" dirty="0"/>
          </a:p>
        </p:txBody>
      </p:sp>
      <p:sp>
        <p:nvSpPr>
          <p:cNvPr id="7" name="6 Rectángulo"/>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Rectángulo"/>
          <p:cNvSpPr/>
          <p:nvPr/>
        </p:nvSpPr>
        <p:spPr>
          <a:xfrm>
            <a:off x="0" y="98107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8 Rectángulo"/>
          <p:cNvSpPr/>
          <p:nvPr/>
        </p:nvSpPr>
        <p:spPr>
          <a:xfrm>
            <a:off x="590550" y="98107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Marcador de número de diapositiva"/>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13E30B72-F260-4B49-904D-808040F59703}" type="slidenum">
              <a:rPr lang="es-PE"/>
              <a:pPr>
                <a:defRPr/>
              </a:pPr>
              <a:t>‹Nº›</a:t>
            </a:fld>
            <a:endParaRPr lang="es-PE" dirty="0"/>
          </a:p>
        </p:txBody>
      </p:sp>
      <p:graphicFrame>
        <p:nvGraphicFramePr>
          <p:cNvPr id="44033" name="Object 1"/>
          <p:cNvGraphicFramePr>
            <a:graphicFrameLocks noChangeAspect="1"/>
          </p:cNvGraphicFramePr>
          <p:nvPr/>
        </p:nvGraphicFramePr>
        <p:xfrm>
          <a:off x="428596" y="6000768"/>
          <a:ext cx="1785920" cy="708594"/>
        </p:xfrm>
        <a:graphic>
          <a:graphicData uri="http://schemas.openxmlformats.org/presentationml/2006/ole">
            <p:oleObj spid="_x0000_s44033" r:id="rId12" imgW="9586440" imgH="3804480" progId="">
              <p:embed/>
            </p:oleObj>
          </a:graphicData>
        </a:graphic>
      </p:graphicFrame>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0" r:id="rId6"/>
    <p:sldLayoutId id="2147483676" r:id="rId7"/>
    <p:sldLayoutId id="2147483669" r:id="rId8"/>
    <p:sldLayoutId id="2147483668" r:id="rId9"/>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Calibri" pitchFamily="34" charset="0"/>
        </a:defRPr>
      </a:lvl2pPr>
      <a:lvl3pPr algn="l" rtl="0" fontAlgn="base">
        <a:spcBef>
          <a:spcPct val="0"/>
        </a:spcBef>
        <a:spcAft>
          <a:spcPct val="0"/>
        </a:spcAft>
        <a:defRPr sz="4400">
          <a:solidFill>
            <a:schemeClr val="tx2"/>
          </a:solidFill>
          <a:latin typeface="Calibri" pitchFamily="34" charset="0"/>
        </a:defRPr>
      </a:lvl3pPr>
      <a:lvl4pPr algn="l" rtl="0" fontAlgn="base">
        <a:spcBef>
          <a:spcPct val="0"/>
        </a:spcBef>
        <a:spcAft>
          <a:spcPct val="0"/>
        </a:spcAft>
        <a:defRPr sz="4400">
          <a:solidFill>
            <a:schemeClr val="tx2"/>
          </a:solidFill>
          <a:latin typeface="Calibri" pitchFamily="34" charset="0"/>
        </a:defRPr>
      </a:lvl4pPr>
      <a:lvl5pPr algn="l" rtl="0" fontAlgn="base">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4.bin"/><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9.xml"/><Relationship Id="rId13" Type="http://schemas.microsoft.com/office/2007/relationships/diagramDrawing" Target="../diagrams/drawing9.xml"/><Relationship Id="rId3" Type="http://schemas.openxmlformats.org/officeDocument/2006/relationships/image" Target="../media/image22.png"/><Relationship Id="rId7" Type="http://schemas.openxmlformats.org/officeDocument/2006/relationships/diagramColors" Target="../diagrams/colors8.xml"/><Relationship Id="rId12"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Colors" Target="../diagrams/colors9.xml"/><Relationship Id="rId5" Type="http://schemas.openxmlformats.org/officeDocument/2006/relationships/diagramLayout" Target="../diagrams/layout8.xml"/><Relationship Id="rId10" Type="http://schemas.openxmlformats.org/officeDocument/2006/relationships/diagramQuickStyle" Target="../diagrams/quickStyle9.xml"/><Relationship Id="rId4" Type="http://schemas.openxmlformats.org/officeDocument/2006/relationships/diagramData" Target="../diagrams/data8.xml"/><Relationship Id="rId9"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2.xml"/><Relationship Id="rId7" Type="http://schemas.openxmlformats.org/officeDocument/2006/relationships/diagramColors" Target="../diagrams/colors19.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diagramQuickStyle" Target="../diagrams/quickStyle19.xml"/><Relationship Id="rId11" Type="http://schemas.microsoft.com/office/2007/relationships/diagramDrawing" Target="../diagrams/drawing19.xml"/><Relationship Id="rId5" Type="http://schemas.openxmlformats.org/officeDocument/2006/relationships/diagramLayout" Target="../diagrams/layout19.xml"/><Relationship Id="rId10" Type="http://schemas.openxmlformats.org/officeDocument/2006/relationships/image" Target="../media/image33.jpeg"/><Relationship Id="rId4" Type="http://schemas.openxmlformats.org/officeDocument/2006/relationships/diagramData" Target="../diagrams/data19.xml"/><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hyperlink" Target="http://e1.wrs.yahoo.com/_ylt=A0WTf2piOvJIOLYAtDcFEQx.;_ylu=X3oDMTBpdnJhMHUzBHBvcwMxBHNlYwNzcgR2dGlkAw--/SIG=1lvpvua40/EXP=1223920610/**http:/espanol.images.search.yahoo.com/images/view?back=http://espanol.images.search.yahoo.com/search/images?ei=UTF-8&amp;p=mantenimiento%20aeron%C3%A1utico&amp;fr2=tab-web&amp;fr=slv8-flv&amp;w=230&amp;h=173&amp;imgurl=www.airfaster.com/web_suministros_aeronauticos/images/f_servicios/mantenimiento.jpg&amp;rurl=http://www.airfaster.com/web_suministros_aeronauticos/g_general/g_srv_consulting_aeronautico_madrid.html&amp;size=15.6kB&amp;name=mantenimiento.jpg&amp;p=mantenimiento+aeron%C3%A1utico&amp;type=JPG&amp;oid=3e832b04b61599ca&amp;no=1&amp;tt=31&amp;sigr=138kce3c1&amp;sigi=12jrkjjdn&amp;sigb=13otc3m27" TargetMode="External"/><Relationship Id="rId13" Type="http://schemas.openxmlformats.org/officeDocument/2006/relationships/oleObject" Target="../embeddings/oleObject6.bin"/><Relationship Id="rId3" Type="http://schemas.openxmlformats.org/officeDocument/2006/relationships/notesSlide" Target="../notesSlides/notesSlide23.xml"/><Relationship Id="rId7" Type="http://schemas.openxmlformats.org/officeDocument/2006/relationships/diagramColors" Target="../diagrams/colors20.xml"/><Relationship Id="rId12" Type="http://schemas.openxmlformats.org/officeDocument/2006/relationships/image" Target="http://e1.wrs.yahoo.com/_ylt=A0WTf2mAP_JIID4B.6IOEQx./SIG=12js5pr3b/EXP=1223921920/**http%3A/www.aerospace-valley.com/img/site/le-pole/formation1.jpg"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diagramQuickStyle" Target="../diagrams/quickStyle20.xml"/><Relationship Id="rId11" Type="http://schemas.openxmlformats.org/officeDocument/2006/relationships/image" Target="../media/image35.jpeg"/><Relationship Id="rId5" Type="http://schemas.openxmlformats.org/officeDocument/2006/relationships/diagramLayout" Target="../diagrams/layout20.xml"/><Relationship Id="rId10" Type="http://schemas.openxmlformats.org/officeDocument/2006/relationships/image" Target="http://re3.yt-thm-a01.yimg.com/image/25/m8/4255474215" TargetMode="External"/><Relationship Id="rId4" Type="http://schemas.openxmlformats.org/officeDocument/2006/relationships/diagramData" Target="../diagrams/data20.xml"/><Relationship Id="rId9" Type="http://schemas.openxmlformats.org/officeDocument/2006/relationships/image" Target="../media/image34.jpeg"/><Relationship Id="rId14" Type="http://schemas.microsoft.com/office/2007/relationships/diagramDrawing" Target="../diagrams/drawing2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mailto:chrobles@mintc.gob.pe"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0" y="2571744"/>
            <a:ext cx="9180513" cy="144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sp>
        <p:nvSpPr>
          <p:cNvPr id="13" name="TextBox 12"/>
          <p:cNvSpPr txBox="1"/>
          <p:nvPr/>
        </p:nvSpPr>
        <p:spPr>
          <a:xfrm>
            <a:off x="3357554" y="6286520"/>
            <a:ext cx="4786346" cy="338554"/>
          </a:xfrm>
          <a:prstGeom prst="rect">
            <a:avLst/>
          </a:prstGeom>
          <a:noFill/>
        </p:spPr>
        <p:txBody>
          <a:bodyPr wrap="square">
            <a:spAutoFit/>
          </a:bodyPr>
          <a:lstStyle/>
          <a:p>
            <a:pPr algn="ctr">
              <a:defRPr/>
            </a:pPr>
            <a:r>
              <a:rPr lang="es-PE" sz="1600" b="1" dirty="0" smtClean="0"/>
              <a:t>Oficina Regional Sudamericana de la OACI</a:t>
            </a:r>
            <a:endParaRPr lang="es-PE" sz="1600" b="1"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dirty="0"/>
          </a:p>
        </p:txBody>
      </p:sp>
      <p:graphicFrame>
        <p:nvGraphicFramePr>
          <p:cNvPr id="30721" name="Object 1"/>
          <p:cNvGraphicFramePr>
            <a:graphicFrameLocks noChangeAspect="1"/>
          </p:cNvGraphicFramePr>
          <p:nvPr/>
        </p:nvGraphicFramePr>
        <p:xfrm>
          <a:off x="2571736" y="357181"/>
          <a:ext cx="5400675" cy="2000249"/>
        </p:xfrm>
        <a:graphic>
          <a:graphicData uri="http://schemas.openxmlformats.org/presentationml/2006/ole">
            <p:oleObj spid="_x0000_s116738" r:id="rId4" imgW="9586440" imgH="3804480" progId="">
              <p:embed/>
            </p:oleObj>
          </a:graphicData>
        </a:graphic>
      </p:graphicFrame>
      <p:sp>
        <p:nvSpPr>
          <p:cNvPr id="19" name="TextBox 18"/>
          <p:cNvSpPr txBox="1"/>
          <p:nvPr/>
        </p:nvSpPr>
        <p:spPr>
          <a:xfrm>
            <a:off x="1785918" y="3143248"/>
            <a:ext cx="6929486" cy="1938992"/>
          </a:xfrm>
          <a:prstGeom prst="rect">
            <a:avLst/>
          </a:prstGeom>
          <a:noFill/>
        </p:spPr>
        <p:txBody>
          <a:bodyPr wrap="square" rtlCol="0">
            <a:spAutoFit/>
          </a:bodyPr>
          <a:lstStyle/>
          <a:p>
            <a:pPr algn="ctr"/>
            <a:r>
              <a:rPr lang="es-ES_tradnl" sz="2000" b="1" dirty="0" smtClean="0">
                <a:solidFill>
                  <a:schemeClr val="bg1"/>
                </a:solidFill>
              </a:rPr>
              <a:t>Curso sobre el Programa de intercambio de datos de inspecciones de seguridad en rampa (IDISR)</a:t>
            </a:r>
          </a:p>
          <a:p>
            <a:pPr algn="ctr"/>
            <a:endParaRPr lang="es-ES_tradnl" sz="2000" b="1" dirty="0" smtClean="0">
              <a:solidFill>
                <a:schemeClr val="bg1"/>
              </a:solidFill>
            </a:endParaRPr>
          </a:p>
          <a:p>
            <a:pPr algn="ctr"/>
            <a:r>
              <a:rPr lang="es-MX" sz="2000" b="1" dirty="0" smtClean="0">
                <a:solidFill>
                  <a:schemeClr val="bg1"/>
                </a:solidFill>
              </a:rPr>
              <a:t>Módulo</a:t>
            </a:r>
            <a:r>
              <a:rPr lang="es-ES_tradnl" sz="2000" b="1" dirty="0" smtClean="0">
                <a:solidFill>
                  <a:schemeClr val="bg1"/>
                </a:solidFill>
              </a:rPr>
              <a:t> 1 –</a:t>
            </a:r>
            <a:r>
              <a:rPr lang="es-MX" sz="2000" b="1" dirty="0" smtClean="0">
                <a:solidFill>
                  <a:schemeClr val="bg1"/>
                </a:solidFill>
              </a:rPr>
              <a:t> Sistema Regional de Cooperación para la Vigilancia de la Seguridad Operacional (SRVSOP)</a:t>
            </a:r>
          </a:p>
          <a:p>
            <a:pPr algn="ctr"/>
            <a:endParaRPr lang="en-US" sz="2000" b="1" dirty="0">
              <a:solidFill>
                <a:schemeClr val="bg1"/>
              </a:solidFill>
            </a:endParaRPr>
          </a:p>
        </p:txBody>
      </p:sp>
      <p:pic>
        <p:nvPicPr>
          <p:cNvPr id="21" name="Picture 26" descr="pilote_et_chef_de_cabine_a_la_descente_avion_roissy"/>
          <p:cNvPicPr>
            <a:picLocks noChangeAspect="1" noChangeArrowheads="1"/>
          </p:cNvPicPr>
          <p:nvPr/>
        </p:nvPicPr>
        <p:blipFill>
          <a:blip r:embed="rId5" cstate="print"/>
          <a:srcRect b="4144"/>
          <a:stretch>
            <a:fillRect/>
          </a:stretch>
        </p:blipFill>
        <p:spPr bwMode="auto">
          <a:xfrm>
            <a:off x="142844" y="1357298"/>
            <a:ext cx="1500198" cy="1076033"/>
          </a:xfrm>
          <a:prstGeom prst="rect">
            <a:avLst/>
          </a:prstGeom>
          <a:ln>
            <a:noFill/>
          </a:ln>
          <a:effectLst>
            <a:outerShdw blurRad="292100" dist="139700" dir="2700000" algn="tl" rotWithShape="0">
              <a:srgbClr val="333333">
                <a:alpha val="65000"/>
              </a:srgbClr>
            </a:outerShdw>
          </a:effectLst>
        </p:spPr>
      </p:pic>
      <p:pic>
        <p:nvPicPr>
          <p:cNvPr id="22" name="Picture 4" descr="Boeing 747-422 aircraft picture"/>
          <p:cNvPicPr>
            <a:picLocks noChangeAspect="1" noChangeArrowheads="1"/>
          </p:cNvPicPr>
          <p:nvPr/>
        </p:nvPicPr>
        <p:blipFill>
          <a:blip r:embed="rId6" cstate="print"/>
          <a:srcRect/>
          <a:stretch>
            <a:fillRect/>
          </a:stretch>
        </p:blipFill>
        <p:spPr bwMode="auto">
          <a:xfrm>
            <a:off x="142844" y="142852"/>
            <a:ext cx="1428760" cy="1073150"/>
          </a:xfrm>
          <a:prstGeom prst="rect">
            <a:avLst/>
          </a:prstGeom>
          <a:ln>
            <a:noFill/>
          </a:ln>
          <a:effectLst>
            <a:outerShdw blurRad="292100" dist="139700" dir="2700000" algn="tl" rotWithShape="0">
              <a:srgbClr val="333333">
                <a:alpha val="65000"/>
              </a:srgbClr>
            </a:outerShdw>
          </a:effectLst>
        </p:spPr>
      </p:pic>
      <p:pic>
        <p:nvPicPr>
          <p:cNvPr id="24" name="Picture 25"/>
          <p:cNvPicPr>
            <a:picLocks noChangeAspect="1" noChangeArrowheads="1"/>
          </p:cNvPicPr>
          <p:nvPr/>
        </p:nvPicPr>
        <p:blipFill>
          <a:blip r:embed="rId7" cstate="print">
            <a:lum bright="18000" contrast="6000"/>
          </a:blip>
          <a:srcRect/>
          <a:stretch>
            <a:fillRect/>
          </a:stretch>
        </p:blipFill>
        <p:spPr bwMode="auto">
          <a:xfrm>
            <a:off x="142844" y="2571744"/>
            <a:ext cx="1500198" cy="928694"/>
          </a:xfrm>
          <a:prstGeom prst="rect">
            <a:avLst/>
          </a:prstGeom>
          <a:ln>
            <a:noFill/>
          </a:ln>
          <a:effectLst>
            <a:outerShdw blurRad="292100" dist="139700" dir="2700000" algn="tl" rotWithShape="0">
              <a:srgbClr val="333333">
                <a:alpha val="65000"/>
              </a:srgbClr>
            </a:outerShdw>
          </a:effectLst>
        </p:spPr>
      </p:pic>
      <p:pic>
        <p:nvPicPr>
          <p:cNvPr id="25" name="Picture 36"/>
          <p:cNvPicPr>
            <a:picLocks noChangeAspect="1" noChangeArrowheads="1"/>
          </p:cNvPicPr>
          <p:nvPr/>
        </p:nvPicPr>
        <p:blipFill>
          <a:blip r:embed="rId8" cstate="print"/>
          <a:srcRect/>
          <a:stretch>
            <a:fillRect/>
          </a:stretch>
        </p:blipFill>
        <p:spPr bwMode="auto">
          <a:xfrm>
            <a:off x="142844" y="3643314"/>
            <a:ext cx="1500198" cy="1066800"/>
          </a:xfrm>
          <a:prstGeom prst="rect">
            <a:avLst/>
          </a:prstGeom>
          <a:ln>
            <a:noFill/>
          </a:ln>
          <a:effectLst>
            <a:outerShdw blurRad="292100" dist="139700" dir="2700000" algn="tl" rotWithShape="0">
              <a:srgbClr val="333333">
                <a:alpha val="65000"/>
              </a:srgbClr>
            </a:outerShdw>
          </a:effectLst>
        </p:spPr>
      </p:pic>
      <p:pic>
        <p:nvPicPr>
          <p:cNvPr id="26" name="Picture 21" descr="DSC00263"/>
          <p:cNvPicPr>
            <a:picLocks noChangeAspect="1" noChangeArrowheads="1"/>
          </p:cNvPicPr>
          <p:nvPr/>
        </p:nvPicPr>
        <p:blipFill>
          <a:blip r:embed="rId9" cstate="print"/>
          <a:srcRect/>
          <a:stretch>
            <a:fillRect/>
          </a:stretch>
        </p:blipFill>
        <p:spPr bwMode="auto">
          <a:xfrm>
            <a:off x="142844" y="4857760"/>
            <a:ext cx="1500198" cy="1066800"/>
          </a:xfrm>
          <a:prstGeom prst="rect">
            <a:avLst/>
          </a:prstGeom>
          <a:ln>
            <a:noFill/>
          </a:ln>
          <a:effectLst>
            <a:outerShdw blurRad="292100" dist="139700" dir="2700000" algn="tl" rotWithShape="0">
              <a:srgbClr val="333333">
                <a:alpha val="65000"/>
              </a:srgbClr>
            </a:outerShdw>
          </a:effectLst>
        </p:spPr>
      </p:pic>
      <p:sp>
        <p:nvSpPr>
          <p:cNvPr id="12" name="TextBox 12"/>
          <p:cNvSpPr txBox="1"/>
          <p:nvPr/>
        </p:nvSpPr>
        <p:spPr>
          <a:xfrm>
            <a:off x="0" y="6201811"/>
            <a:ext cx="2214546" cy="584775"/>
          </a:xfrm>
          <a:prstGeom prst="rect">
            <a:avLst/>
          </a:prstGeom>
          <a:noFill/>
        </p:spPr>
        <p:txBody>
          <a:bodyPr wrap="square">
            <a:spAutoFit/>
          </a:bodyPr>
          <a:lstStyle/>
          <a:p>
            <a:pPr algn="ctr">
              <a:defRPr/>
            </a:pPr>
            <a:r>
              <a:rPr lang="es-PE" sz="1600" b="1" dirty="0" smtClean="0">
                <a:solidFill>
                  <a:schemeClr val="bg1"/>
                </a:solidFill>
              </a:rPr>
              <a:t>01 al 05 de agosto 2011</a:t>
            </a:r>
            <a:endParaRPr lang="es-PE" sz="1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66" y="228600"/>
            <a:ext cx="8153400" cy="608112"/>
          </a:xfrm>
        </p:spPr>
        <p:txBody>
          <a:bodyPr/>
          <a:lstStyle/>
          <a:p>
            <a:pPr algn="ctr">
              <a:tabLst>
                <a:tab pos="6543675" algn="l"/>
              </a:tabLst>
            </a:pPr>
            <a:r>
              <a:rPr lang="es-MX" sz="3600" b="1" i="1" dirty="0" smtClean="0">
                <a:solidFill>
                  <a:schemeClr val="accent1">
                    <a:lumMod val="75000"/>
                  </a:schemeClr>
                </a:solidFill>
                <a:latin typeface="Arial" pitchFamily="34" charset="0"/>
                <a:cs typeface="Arial" pitchFamily="34" charset="0"/>
              </a:rPr>
              <a:t>Estados miembros del SRVSOP</a:t>
            </a:r>
            <a:endParaRPr lang="es-PE" sz="3600" b="1" i="1" dirty="0">
              <a:solidFill>
                <a:schemeClr val="accent1">
                  <a:lumMod val="75000"/>
                </a:schemeClr>
              </a:solidFill>
              <a:latin typeface="Arial" pitchFamily="34" charset="0"/>
              <a:cs typeface="Arial" pitchFamily="34" charset="0"/>
            </a:endParaRPr>
          </a:p>
        </p:txBody>
      </p:sp>
      <p:grpSp>
        <p:nvGrpSpPr>
          <p:cNvPr id="5" name="Group 16"/>
          <p:cNvGrpSpPr>
            <a:grpSpLocks/>
          </p:cNvGrpSpPr>
          <p:nvPr/>
        </p:nvGrpSpPr>
        <p:grpSpPr bwMode="auto">
          <a:xfrm>
            <a:off x="5516581" y="2071678"/>
            <a:ext cx="3270261" cy="4572032"/>
            <a:chOff x="1918" y="695"/>
            <a:chExt cx="2557" cy="4073"/>
          </a:xfrm>
          <a:solidFill>
            <a:srgbClr val="0070C0"/>
          </a:solidFill>
        </p:grpSpPr>
        <p:sp>
          <p:nvSpPr>
            <p:cNvPr id="7" name="Freeform 17"/>
            <p:cNvSpPr>
              <a:spLocks/>
            </p:cNvSpPr>
            <p:nvPr/>
          </p:nvSpPr>
          <p:spPr bwMode="auto">
            <a:xfrm>
              <a:off x="2332" y="1105"/>
              <a:ext cx="2143" cy="2257"/>
            </a:xfrm>
            <a:custGeom>
              <a:avLst/>
              <a:gdLst>
                <a:gd name="T0" fmla="*/ 163 w 1810"/>
                <a:gd name="T1" fmla="*/ 407 h 1744"/>
                <a:gd name="T2" fmla="*/ 45 w 1810"/>
                <a:gd name="T3" fmla="*/ 460 h 1744"/>
                <a:gd name="T4" fmla="*/ 0 w 1810"/>
                <a:gd name="T5" fmla="*/ 561 h 1744"/>
                <a:gd name="T6" fmla="*/ 32 w 1810"/>
                <a:gd name="T7" fmla="*/ 643 h 1744"/>
                <a:gd name="T8" fmla="*/ 83 w 1810"/>
                <a:gd name="T9" fmla="*/ 681 h 1744"/>
                <a:gd name="T10" fmla="*/ 165 w 1810"/>
                <a:gd name="T11" fmla="*/ 738 h 1744"/>
                <a:gd name="T12" fmla="*/ 327 w 1810"/>
                <a:gd name="T13" fmla="*/ 698 h 1744"/>
                <a:gd name="T14" fmla="*/ 417 w 1810"/>
                <a:gd name="T15" fmla="*/ 738 h 1744"/>
                <a:gd name="T16" fmla="*/ 508 w 1810"/>
                <a:gd name="T17" fmla="*/ 793 h 1744"/>
                <a:gd name="T18" fmla="*/ 647 w 1810"/>
                <a:gd name="T19" fmla="*/ 879 h 1744"/>
                <a:gd name="T20" fmla="*/ 738 w 1810"/>
                <a:gd name="T21" fmla="*/ 1013 h 1744"/>
                <a:gd name="T22" fmla="*/ 734 w 1810"/>
                <a:gd name="T23" fmla="*/ 1129 h 1744"/>
                <a:gd name="T24" fmla="*/ 750 w 1810"/>
                <a:gd name="T25" fmla="*/ 1251 h 1744"/>
                <a:gd name="T26" fmla="*/ 846 w 1810"/>
                <a:gd name="T27" fmla="*/ 1260 h 1744"/>
                <a:gd name="T28" fmla="*/ 897 w 1810"/>
                <a:gd name="T29" fmla="*/ 1319 h 1744"/>
                <a:gd name="T30" fmla="*/ 921 w 1810"/>
                <a:gd name="T31" fmla="*/ 1416 h 1744"/>
                <a:gd name="T32" fmla="*/ 874 w 1810"/>
                <a:gd name="T33" fmla="*/ 1508 h 1744"/>
                <a:gd name="T34" fmla="*/ 795 w 1810"/>
                <a:gd name="T35" fmla="*/ 1626 h 1744"/>
                <a:gd name="T36" fmla="*/ 860 w 1810"/>
                <a:gd name="T37" fmla="*/ 1669 h 1744"/>
                <a:gd name="T38" fmla="*/ 980 w 1810"/>
                <a:gd name="T39" fmla="*/ 1730 h 1744"/>
                <a:gd name="T40" fmla="*/ 1037 w 1810"/>
                <a:gd name="T41" fmla="*/ 1640 h 1744"/>
                <a:gd name="T42" fmla="*/ 1084 w 1810"/>
                <a:gd name="T43" fmla="*/ 1597 h 1744"/>
                <a:gd name="T44" fmla="*/ 1141 w 1810"/>
                <a:gd name="T45" fmla="*/ 1429 h 1744"/>
                <a:gd name="T46" fmla="*/ 1208 w 1810"/>
                <a:gd name="T47" fmla="*/ 1386 h 1744"/>
                <a:gd name="T48" fmla="*/ 1283 w 1810"/>
                <a:gd name="T49" fmla="*/ 1353 h 1744"/>
                <a:gd name="T50" fmla="*/ 1395 w 1810"/>
                <a:gd name="T51" fmla="*/ 1353 h 1744"/>
                <a:gd name="T52" fmla="*/ 1493 w 1810"/>
                <a:gd name="T53" fmla="*/ 1253 h 1744"/>
                <a:gd name="T54" fmla="*/ 1552 w 1810"/>
                <a:gd name="T55" fmla="*/ 1194 h 1744"/>
                <a:gd name="T56" fmla="*/ 1572 w 1810"/>
                <a:gd name="T57" fmla="*/ 1109 h 1744"/>
                <a:gd name="T58" fmla="*/ 1594 w 1810"/>
                <a:gd name="T59" fmla="*/ 999 h 1744"/>
                <a:gd name="T60" fmla="*/ 1607 w 1810"/>
                <a:gd name="T61" fmla="*/ 893 h 1744"/>
                <a:gd name="T62" fmla="*/ 1635 w 1810"/>
                <a:gd name="T63" fmla="*/ 891 h 1744"/>
                <a:gd name="T64" fmla="*/ 1741 w 1810"/>
                <a:gd name="T65" fmla="*/ 767 h 1744"/>
                <a:gd name="T66" fmla="*/ 1810 w 1810"/>
                <a:gd name="T67" fmla="*/ 683 h 1744"/>
                <a:gd name="T68" fmla="*/ 1800 w 1810"/>
                <a:gd name="T69" fmla="*/ 559 h 1744"/>
                <a:gd name="T70" fmla="*/ 1714 w 1810"/>
                <a:gd name="T71" fmla="*/ 504 h 1744"/>
                <a:gd name="T72" fmla="*/ 1609 w 1810"/>
                <a:gd name="T73" fmla="*/ 394 h 1744"/>
                <a:gd name="T74" fmla="*/ 1405 w 1810"/>
                <a:gd name="T75" fmla="*/ 364 h 1744"/>
                <a:gd name="T76" fmla="*/ 1363 w 1810"/>
                <a:gd name="T77" fmla="*/ 335 h 1744"/>
                <a:gd name="T78" fmla="*/ 1340 w 1810"/>
                <a:gd name="T79" fmla="*/ 295 h 1744"/>
                <a:gd name="T80" fmla="*/ 1241 w 1810"/>
                <a:gd name="T81" fmla="*/ 264 h 1744"/>
                <a:gd name="T82" fmla="*/ 1208 w 1810"/>
                <a:gd name="T83" fmla="*/ 242 h 1744"/>
                <a:gd name="T84" fmla="*/ 1086 w 1810"/>
                <a:gd name="T85" fmla="*/ 232 h 1744"/>
                <a:gd name="T86" fmla="*/ 1086 w 1810"/>
                <a:gd name="T87" fmla="*/ 112 h 1744"/>
                <a:gd name="T88" fmla="*/ 1045 w 1810"/>
                <a:gd name="T89" fmla="*/ 40 h 1744"/>
                <a:gd name="T90" fmla="*/ 937 w 1810"/>
                <a:gd name="T91" fmla="*/ 140 h 1744"/>
                <a:gd name="T92" fmla="*/ 842 w 1810"/>
                <a:gd name="T93" fmla="*/ 144 h 1744"/>
                <a:gd name="T94" fmla="*/ 740 w 1810"/>
                <a:gd name="T95" fmla="*/ 156 h 1744"/>
                <a:gd name="T96" fmla="*/ 663 w 1810"/>
                <a:gd name="T97" fmla="*/ 144 h 1744"/>
                <a:gd name="T98" fmla="*/ 628 w 1810"/>
                <a:gd name="T99" fmla="*/ 18 h 1744"/>
                <a:gd name="T100" fmla="*/ 563 w 1810"/>
                <a:gd name="T101" fmla="*/ 20 h 1744"/>
                <a:gd name="T102" fmla="*/ 427 w 1810"/>
                <a:gd name="T103" fmla="*/ 26 h 1744"/>
                <a:gd name="T104" fmla="*/ 411 w 1810"/>
                <a:gd name="T105" fmla="*/ 61 h 1744"/>
                <a:gd name="T106" fmla="*/ 423 w 1810"/>
                <a:gd name="T107" fmla="*/ 144 h 1744"/>
                <a:gd name="T108" fmla="*/ 384 w 1810"/>
                <a:gd name="T109" fmla="*/ 183 h 1744"/>
                <a:gd name="T110" fmla="*/ 272 w 1810"/>
                <a:gd name="T111" fmla="*/ 136 h 1744"/>
                <a:gd name="T112" fmla="*/ 240 w 1810"/>
                <a:gd name="T113" fmla="*/ 122 h 1744"/>
                <a:gd name="T114" fmla="*/ 215 w 1810"/>
                <a:gd name="T115" fmla="*/ 199 h 1744"/>
                <a:gd name="T116" fmla="*/ 173 w 1810"/>
                <a:gd name="T117" fmla="*/ 260 h 17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10"/>
                <a:gd name="T178" fmla="*/ 0 h 1744"/>
                <a:gd name="T179" fmla="*/ 1810 w 1810"/>
                <a:gd name="T180" fmla="*/ 1744 h 17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10" h="1744">
                  <a:moveTo>
                    <a:pt x="173" y="260"/>
                  </a:moveTo>
                  <a:lnTo>
                    <a:pt x="167" y="392"/>
                  </a:lnTo>
                  <a:lnTo>
                    <a:pt x="163" y="407"/>
                  </a:lnTo>
                  <a:lnTo>
                    <a:pt x="154" y="419"/>
                  </a:lnTo>
                  <a:lnTo>
                    <a:pt x="89" y="437"/>
                  </a:lnTo>
                  <a:lnTo>
                    <a:pt x="45" y="460"/>
                  </a:lnTo>
                  <a:lnTo>
                    <a:pt x="22" y="506"/>
                  </a:lnTo>
                  <a:lnTo>
                    <a:pt x="24" y="533"/>
                  </a:lnTo>
                  <a:lnTo>
                    <a:pt x="0" y="561"/>
                  </a:lnTo>
                  <a:lnTo>
                    <a:pt x="0" y="596"/>
                  </a:lnTo>
                  <a:lnTo>
                    <a:pt x="22" y="614"/>
                  </a:lnTo>
                  <a:lnTo>
                    <a:pt x="32" y="643"/>
                  </a:lnTo>
                  <a:lnTo>
                    <a:pt x="32" y="669"/>
                  </a:lnTo>
                  <a:lnTo>
                    <a:pt x="65" y="657"/>
                  </a:lnTo>
                  <a:lnTo>
                    <a:pt x="83" y="681"/>
                  </a:lnTo>
                  <a:lnTo>
                    <a:pt x="114" y="681"/>
                  </a:lnTo>
                  <a:lnTo>
                    <a:pt x="142" y="659"/>
                  </a:lnTo>
                  <a:lnTo>
                    <a:pt x="165" y="738"/>
                  </a:lnTo>
                  <a:lnTo>
                    <a:pt x="201" y="747"/>
                  </a:lnTo>
                  <a:lnTo>
                    <a:pt x="270" y="726"/>
                  </a:lnTo>
                  <a:lnTo>
                    <a:pt x="327" y="698"/>
                  </a:lnTo>
                  <a:lnTo>
                    <a:pt x="372" y="659"/>
                  </a:lnTo>
                  <a:lnTo>
                    <a:pt x="409" y="702"/>
                  </a:lnTo>
                  <a:lnTo>
                    <a:pt x="417" y="738"/>
                  </a:lnTo>
                  <a:lnTo>
                    <a:pt x="417" y="767"/>
                  </a:lnTo>
                  <a:lnTo>
                    <a:pt x="470" y="793"/>
                  </a:lnTo>
                  <a:lnTo>
                    <a:pt x="508" y="793"/>
                  </a:lnTo>
                  <a:lnTo>
                    <a:pt x="557" y="826"/>
                  </a:lnTo>
                  <a:lnTo>
                    <a:pt x="614" y="844"/>
                  </a:lnTo>
                  <a:lnTo>
                    <a:pt x="647" y="879"/>
                  </a:lnTo>
                  <a:lnTo>
                    <a:pt x="643" y="966"/>
                  </a:lnTo>
                  <a:lnTo>
                    <a:pt x="730" y="966"/>
                  </a:lnTo>
                  <a:lnTo>
                    <a:pt x="738" y="1013"/>
                  </a:lnTo>
                  <a:lnTo>
                    <a:pt x="752" y="1038"/>
                  </a:lnTo>
                  <a:lnTo>
                    <a:pt x="752" y="1087"/>
                  </a:lnTo>
                  <a:lnTo>
                    <a:pt x="734" y="1129"/>
                  </a:lnTo>
                  <a:lnTo>
                    <a:pt x="754" y="1168"/>
                  </a:lnTo>
                  <a:lnTo>
                    <a:pt x="754" y="1209"/>
                  </a:lnTo>
                  <a:lnTo>
                    <a:pt x="750" y="1251"/>
                  </a:lnTo>
                  <a:lnTo>
                    <a:pt x="785" y="1251"/>
                  </a:lnTo>
                  <a:lnTo>
                    <a:pt x="832" y="1253"/>
                  </a:lnTo>
                  <a:lnTo>
                    <a:pt x="846" y="1260"/>
                  </a:lnTo>
                  <a:lnTo>
                    <a:pt x="868" y="1278"/>
                  </a:lnTo>
                  <a:lnTo>
                    <a:pt x="881" y="1327"/>
                  </a:lnTo>
                  <a:lnTo>
                    <a:pt x="897" y="1319"/>
                  </a:lnTo>
                  <a:lnTo>
                    <a:pt x="911" y="1406"/>
                  </a:lnTo>
                  <a:lnTo>
                    <a:pt x="917" y="1416"/>
                  </a:lnTo>
                  <a:lnTo>
                    <a:pt x="921" y="1416"/>
                  </a:lnTo>
                  <a:lnTo>
                    <a:pt x="937" y="1449"/>
                  </a:lnTo>
                  <a:lnTo>
                    <a:pt x="925" y="1481"/>
                  </a:lnTo>
                  <a:lnTo>
                    <a:pt x="874" y="1508"/>
                  </a:lnTo>
                  <a:lnTo>
                    <a:pt x="822" y="1555"/>
                  </a:lnTo>
                  <a:lnTo>
                    <a:pt x="795" y="1577"/>
                  </a:lnTo>
                  <a:lnTo>
                    <a:pt x="795" y="1626"/>
                  </a:lnTo>
                  <a:lnTo>
                    <a:pt x="817" y="1642"/>
                  </a:lnTo>
                  <a:lnTo>
                    <a:pt x="824" y="1673"/>
                  </a:lnTo>
                  <a:lnTo>
                    <a:pt x="860" y="1669"/>
                  </a:lnTo>
                  <a:lnTo>
                    <a:pt x="911" y="1699"/>
                  </a:lnTo>
                  <a:lnTo>
                    <a:pt x="954" y="1744"/>
                  </a:lnTo>
                  <a:lnTo>
                    <a:pt x="980" y="1730"/>
                  </a:lnTo>
                  <a:lnTo>
                    <a:pt x="1011" y="1701"/>
                  </a:lnTo>
                  <a:lnTo>
                    <a:pt x="1019" y="1656"/>
                  </a:lnTo>
                  <a:lnTo>
                    <a:pt x="1037" y="1640"/>
                  </a:lnTo>
                  <a:lnTo>
                    <a:pt x="1049" y="1634"/>
                  </a:lnTo>
                  <a:lnTo>
                    <a:pt x="1064" y="1614"/>
                  </a:lnTo>
                  <a:lnTo>
                    <a:pt x="1084" y="1597"/>
                  </a:lnTo>
                  <a:lnTo>
                    <a:pt x="1129" y="1542"/>
                  </a:lnTo>
                  <a:lnTo>
                    <a:pt x="1129" y="1451"/>
                  </a:lnTo>
                  <a:lnTo>
                    <a:pt x="1141" y="1429"/>
                  </a:lnTo>
                  <a:lnTo>
                    <a:pt x="1161" y="1408"/>
                  </a:lnTo>
                  <a:lnTo>
                    <a:pt x="1194" y="1408"/>
                  </a:lnTo>
                  <a:lnTo>
                    <a:pt x="1208" y="1386"/>
                  </a:lnTo>
                  <a:lnTo>
                    <a:pt x="1238" y="1386"/>
                  </a:lnTo>
                  <a:lnTo>
                    <a:pt x="1279" y="1359"/>
                  </a:lnTo>
                  <a:lnTo>
                    <a:pt x="1283" y="1353"/>
                  </a:lnTo>
                  <a:lnTo>
                    <a:pt x="1334" y="1337"/>
                  </a:lnTo>
                  <a:lnTo>
                    <a:pt x="1363" y="1331"/>
                  </a:lnTo>
                  <a:lnTo>
                    <a:pt x="1395" y="1353"/>
                  </a:lnTo>
                  <a:lnTo>
                    <a:pt x="1432" y="1327"/>
                  </a:lnTo>
                  <a:lnTo>
                    <a:pt x="1438" y="1304"/>
                  </a:lnTo>
                  <a:lnTo>
                    <a:pt x="1493" y="1253"/>
                  </a:lnTo>
                  <a:lnTo>
                    <a:pt x="1505" y="1227"/>
                  </a:lnTo>
                  <a:lnTo>
                    <a:pt x="1527" y="1209"/>
                  </a:lnTo>
                  <a:lnTo>
                    <a:pt x="1552" y="1194"/>
                  </a:lnTo>
                  <a:lnTo>
                    <a:pt x="1552" y="1166"/>
                  </a:lnTo>
                  <a:lnTo>
                    <a:pt x="1558" y="1119"/>
                  </a:lnTo>
                  <a:lnTo>
                    <a:pt x="1572" y="1109"/>
                  </a:lnTo>
                  <a:lnTo>
                    <a:pt x="1572" y="1084"/>
                  </a:lnTo>
                  <a:lnTo>
                    <a:pt x="1584" y="1050"/>
                  </a:lnTo>
                  <a:lnTo>
                    <a:pt x="1594" y="999"/>
                  </a:lnTo>
                  <a:lnTo>
                    <a:pt x="1598" y="964"/>
                  </a:lnTo>
                  <a:lnTo>
                    <a:pt x="1603" y="926"/>
                  </a:lnTo>
                  <a:lnTo>
                    <a:pt x="1607" y="893"/>
                  </a:lnTo>
                  <a:lnTo>
                    <a:pt x="1617" y="879"/>
                  </a:lnTo>
                  <a:lnTo>
                    <a:pt x="1627" y="879"/>
                  </a:lnTo>
                  <a:lnTo>
                    <a:pt x="1635" y="891"/>
                  </a:lnTo>
                  <a:lnTo>
                    <a:pt x="1670" y="826"/>
                  </a:lnTo>
                  <a:lnTo>
                    <a:pt x="1706" y="793"/>
                  </a:lnTo>
                  <a:lnTo>
                    <a:pt x="1741" y="767"/>
                  </a:lnTo>
                  <a:lnTo>
                    <a:pt x="1753" y="743"/>
                  </a:lnTo>
                  <a:lnTo>
                    <a:pt x="1775" y="716"/>
                  </a:lnTo>
                  <a:lnTo>
                    <a:pt x="1810" y="683"/>
                  </a:lnTo>
                  <a:lnTo>
                    <a:pt x="1810" y="610"/>
                  </a:lnTo>
                  <a:lnTo>
                    <a:pt x="1804" y="590"/>
                  </a:lnTo>
                  <a:lnTo>
                    <a:pt x="1800" y="559"/>
                  </a:lnTo>
                  <a:lnTo>
                    <a:pt x="1800" y="549"/>
                  </a:lnTo>
                  <a:lnTo>
                    <a:pt x="1779" y="533"/>
                  </a:lnTo>
                  <a:lnTo>
                    <a:pt x="1714" y="504"/>
                  </a:lnTo>
                  <a:lnTo>
                    <a:pt x="1692" y="494"/>
                  </a:lnTo>
                  <a:lnTo>
                    <a:pt x="1668" y="474"/>
                  </a:lnTo>
                  <a:lnTo>
                    <a:pt x="1609" y="394"/>
                  </a:lnTo>
                  <a:lnTo>
                    <a:pt x="1558" y="394"/>
                  </a:lnTo>
                  <a:lnTo>
                    <a:pt x="1419" y="354"/>
                  </a:lnTo>
                  <a:lnTo>
                    <a:pt x="1405" y="364"/>
                  </a:lnTo>
                  <a:lnTo>
                    <a:pt x="1383" y="374"/>
                  </a:lnTo>
                  <a:lnTo>
                    <a:pt x="1363" y="366"/>
                  </a:lnTo>
                  <a:lnTo>
                    <a:pt x="1363" y="335"/>
                  </a:lnTo>
                  <a:lnTo>
                    <a:pt x="1375" y="315"/>
                  </a:lnTo>
                  <a:lnTo>
                    <a:pt x="1348" y="315"/>
                  </a:lnTo>
                  <a:lnTo>
                    <a:pt x="1340" y="295"/>
                  </a:lnTo>
                  <a:lnTo>
                    <a:pt x="1304" y="280"/>
                  </a:lnTo>
                  <a:lnTo>
                    <a:pt x="1269" y="270"/>
                  </a:lnTo>
                  <a:lnTo>
                    <a:pt x="1241" y="264"/>
                  </a:lnTo>
                  <a:lnTo>
                    <a:pt x="1210" y="287"/>
                  </a:lnTo>
                  <a:lnTo>
                    <a:pt x="1196" y="274"/>
                  </a:lnTo>
                  <a:lnTo>
                    <a:pt x="1208" y="242"/>
                  </a:lnTo>
                  <a:lnTo>
                    <a:pt x="1121" y="230"/>
                  </a:lnTo>
                  <a:lnTo>
                    <a:pt x="1108" y="242"/>
                  </a:lnTo>
                  <a:lnTo>
                    <a:pt x="1086" y="232"/>
                  </a:lnTo>
                  <a:lnTo>
                    <a:pt x="1031" y="254"/>
                  </a:lnTo>
                  <a:lnTo>
                    <a:pt x="1131" y="156"/>
                  </a:lnTo>
                  <a:lnTo>
                    <a:pt x="1086" y="112"/>
                  </a:lnTo>
                  <a:lnTo>
                    <a:pt x="1086" y="105"/>
                  </a:lnTo>
                  <a:lnTo>
                    <a:pt x="1078" y="65"/>
                  </a:lnTo>
                  <a:lnTo>
                    <a:pt x="1045" y="40"/>
                  </a:lnTo>
                  <a:lnTo>
                    <a:pt x="1011" y="65"/>
                  </a:lnTo>
                  <a:lnTo>
                    <a:pt x="966" y="130"/>
                  </a:lnTo>
                  <a:lnTo>
                    <a:pt x="937" y="140"/>
                  </a:lnTo>
                  <a:lnTo>
                    <a:pt x="907" y="122"/>
                  </a:lnTo>
                  <a:lnTo>
                    <a:pt x="864" y="122"/>
                  </a:lnTo>
                  <a:lnTo>
                    <a:pt x="842" y="144"/>
                  </a:lnTo>
                  <a:lnTo>
                    <a:pt x="803" y="144"/>
                  </a:lnTo>
                  <a:lnTo>
                    <a:pt x="785" y="154"/>
                  </a:lnTo>
                  <a:lnTo>
                    <a:pt x="740" y="156"/>
                  </a:lnTo>
                  <a:lnTo>
                    <a:pt x="695" y="162"/>
                  </a:lnTo>
                  <a:lnTo>
                    <a:pt x="681" y="181"/>
                  </a:lnTo>
                  <a:lnTo>
                    <a:pt x="663" y="144"/>
                  </a:lnTo>
                  <a:lnTo>
                    <a:pt x="663" y="50"/>
                  </a:lnTo>
                  <a:lnTo>
                    <a:pt x="649" y="38"/>
                  </a:lnTo>
                  <a:lnTo>
                    <a:pt x="628" y="18"/>
                  </a:lnTo>
                  <a:lnTo>
                    <a:pt x="604" y="0"/>
                  </a:lnTo>
                  <a:lnTo>
                    <a:pt x="590" y="20"/>
                  </a:lnTo>
                  <a:lnTo>
                    <a:pt x="563" y="20"/>
                  </a:lnTo>
                  <a:lnTo>
                    <a:pt x="529" y="32"/>
                  </a:lnTo>
                  <a:lnTo>
                    <a:pt x="445" y="32"/>
                  </a:lnTo>
                  <a:lnTo>
                    <a:pt x="427" y="26"/>
                  </a:lnTo>
                  <a:lnTo>
                    <a:pt x="394" y="12"/>
                  </a:lnTo>
                  <a:lnTo>
                    <a:pt x="401" y="34"/>
                  </a:lnTo>
                  <a:lnTo>
                    <a:pt x="411" y="61"/>
                  </a:lnTo>
                  <a:lnTo>
                    <a:pt x="433" y="95"/>
                  </a:lnTo>
                  <a:lnTo>
                    <a:pt x="451" y="120"/>
                  </a:lnTo>
                  <a:lnTo>
                    <a:pt x="423" y="144"/>
                  </a:lnTo>
                  <a:lnTo>
                    <a:pt x="405" y="158"/>
                  </a:lnTo>
                  <a:lnTo>
                    <a:pt x="401" y="171"/>
                  </a:lnTo>
                  <a:lnTo>
                    <a:pt x="384" y="183"/>
                  </a:lnTo>
                  <a:lnTo>
                    <a:pt x="368" y="185"/>
                  </a:lnTo>
                  <a:lnTo>
                    <a:pt x="313" y="166"/>
                  </a:lnTo>
                  <a:lnTo>
                    <a:pt x="272" y="136"/>
                  </a:lnTo>
                  <a:lnTo>
                    <a:pt x="262" y="118"/>
                  </a:lnTo>
                  <a:lnTo>
                    <a:pt x="250" y="134"/>
                  </a:lnTo>
                  <a:lnTo>
                    <a:pt x="240" y="122"/>
                  </a:lnTo>
                  <a:lnTo>
                    <a:pt x="169" y="158"/>
                  </a:lnTo>
                  <a:lnTo>
                    <a:pt x="175" y="175"/>
                  </a:lnTo>
                  <a:lnTo>
                    <a:pt x="215" y="199"/>
                  </a:lnTo>
                  <a:lnTo>
                    <a:pt x="161" y="201"/>
                  </a:lnTo>
                  <a:lnTo>
                    <a:pt x="150" y="250"/>
                  </a:lnTo>
                  <a:lnTo>
                    <a:pt x="173" y="260"/>
                  </a:lnTo>
                </a:path>
              </a:pathLst>
            </a:custGeom>
            <a:grpFill/>
            <a:ln w="19050">
              <a:solidFill>
                <a:schemeClr val="bg2">
                  <a:lumMod val="75000"/>
                </a:schemeClr>
              </a:solidFill>
              <a:round/>
              <a:headEnd/>
              <a:tailEnd/>
            </a:ln>
          </p:spPr>
          <p:txBody>
            <a:bodyPr/>
            <a:lstStyle/>
            <a:p>
              <a:endParaRPr lang="es-ES" dirty="0"/>
            </a:p>
          </p:txBody>
        </p:sp>
        <p:sp>
          <p:nvSpPr>
            <p:cNvPr id="9" name="Freeform 18"/>
            <p:cNvSpPr>
              <a:spLocks/>
            </p:cNvSpPr>
            <p:nvPr/>
          </p:nvSpPr>
          <p:spPr bwMode="auto">
            <a:xfrm>
              <a:off x="2009" y="695"/>
              <a:ext cx="696" cy="953"/>
            </a:xfrm>
            <a:custGeom>
              <a:avLst/>
              <a:gdLst>
                <a:gd name="T0" fmla="*/ 356 w 588"/>
                <a:gd name="T1" fmla="*/ 14 h 737"/>
                <a:gd name="T2" fmla="*/ 318 w 588"/>
                <a:gd name="T3" fmla="*/ 51 h 737"/>
                <a:gd name="T4" fmla="*/ 301 w 588"/>
                <a:gd name="T5" fmla="*/ 75 h 737"/>
                <a:gd name="T6" fmla="*/ 285 w 588"/>
                <a:gd name="T7" fmla="*/ 122 h 737"/>
                <a:gd name="T8" fmla="*/ 295 w 588"/>
                <a:gd name="T9" fmla="*/ 159 h 737"/>
                <a:gd name="T10" fmla="*/ 334 w 588"/>
                <a:gd name="T11" fmla="*/ 218 h 737"/>
                <a:gd name="T12" fmla="*/ 442 w 588"/>
                <a:gd name="T13" fmla="*/ 240 h 737"/>
                <a:gd name="T14" fmla="*/ 480 w 588"/>
                <a:gd name="T15" fmla="*/ 265 h 737"/>
                <a:gd name="T16" fmla="*/ 511 w 588"/>
                <a:gd name="T17" fmla="*/ 256 h 737"/>
                <a:gd name="T18" fmla="*/ 533 w 588"/>
                <a:gd name="T19" fmla="*/ 267 h 737"/>
                <a:gd name="T20" fmla="*/ 533 w 588"/>
                <a:gd name="T21" fmla="*/ 291 h 737"/>
                <a:gd name="T22" fmla="*/ 515 w 588"/>
                <a:gd name="T23" fmla="*/ 303 h 737"/>
                <a:gd name="T24" fmla="*/ 513 w 588"/>
                <a:gd name="T25" fmla="*/ 328 h 737"/>
                <a:gd name="T26" fmla="*/ 535 w 588"/>
                <a:gd name="T27" fmla="*/ 368 h 737"/>
                <a:gd name="T28" fmla="*/ 578 w 588"/>
                <a:gd name="T29" fmla="*/ 417 h 737"/>
                <a:gd name="T30" fmla="*/ 588 w 588"/>
                <a:gd name="T31" fmla="*/ 486 h 737"/>
                <a:gd name="T32" fmla="*/ 547 w 588"/>
                <a:gd name="T33" fmla="*/ 454 h 737"/>
                <a:gd name="T34" fmla="*/ 535 w 588"/>
                <a:gd name="T35" fmla="*/ 434 h 737"/>
                <a:gd name="T36" fmla="*/ 523 w 588"/>
                <a:gd name="T37" fmla="*/ 450 h 737"/>
                <a:gd name="T38" fmla="*/ 515 w 588"/>
                <a:gd name="T39" fmla="*/ 440 h 737"/>
                <a:gd name="T40" fmla="*/ 442 w 588"/>
                <a:gd name="T41" fmla="*/ 476 h 737"/>
                <a:gd name="T42" fmla="*/ 448 w 588"/>
                <a:gd name="T43" fmla="*/ 495 h 737"/>
                <a:gd name="T44" fmla="*/ 468 w 588"/>
                <a:gd name="T45" fmla="*/ 505 h 737"/>
                <a:gd name="T46" fmla="*/ 490 w 588"/>
                <a:gd name="T47" fmla="*/ 517 h 737"/>
                <a:gd name="T48" fmla="*/ 436 w 588"/>
                <a:gd name="T49" fmla="*/ 519 h 737"/>
                <a:gd name="T50" fmla="*/ 425 w 588"/>
                <a:gd name="T51" fmla="*/ 568 h 737"/>
                <a:gd name="T52" fmla="*/ 446 w 588"/>
                <a:gd name="T53" fmla="*/ 578 h 737"/>
                <a:gd name="T54" fmla="*/ 438 w 588"/>
                <a:gd name="T55" fmla="*/ 727 h 737"/>
                <a:gd name="T56" fmla="*/ 429 w 588"/>
                <a:gd name="T57" fmla="*/ 737 h 737"/>
                <a:gd name="T58" fmla="*/ 403 w 588"/>
                <a:gd name="T59" fmla="*/ 725 h 737"/>
                <a:gd name="T60" fmla="*/ 399 w 588"/>
                <a:gd name="T61" fmla="*/ 657 h 737"/>
                <a:gd name="T62" fmla="*/ 409 w 588"/>
                <a:gd name="T63" fmla="*/ 649 h 737"/>
                <a:gd name="T64" fmla="*/ 403 w 588"/>
                <a:gd name="T65" fmla="*/ 633 h 737"/>
                <a:gd name="T66" fmla="*/ 389 w 588"/>
                <a:gd name="T67" fmla="*/ 627 h 737"/>
                <a:gd name="T68" fmla="*/ 336 w 588"/>
                <a:gd name="T69" fmla="*/ 627 h 737"/>
                <a:gd name="T70" fmla="*/ 314 w 588"/>
                <a:gd name="T71" fmla="*/ 639 h 737"/>
                <a:gd name="T72" fmla="*/ 289 w 588"/>
                <a:gd name="T73" fmla="*/ 621 h 737"/>
                <a:gd name="T74" fmla="*/ 257 w 588"/>
                <a:gd name="T75" fmla="*/ 607 h 737"/>
                <a:gd name="T76" fmla="*/ 222 w 588"/>
                <a:gd name="T77" fmla="*/ 592 h 737"/>
                <a:gd name="T78" fmla="*/ 222 w 588"/>
                <a:gd name="T79" fmla="*/ 560 h 737"/>
                <a:gd name="T80" fmla="*/ 185 w 588"/>
                <a:gd name="T81" fmla="*/ 560 h 737"/>
                <a:gd name="T82" fmla="*/ 82 w 588"/>
                <a:gd name="T83" fmla="*/ 513 h 737"/>
                <a:gd name="T84" fmla="*/ 0 w 588"/>
                <a:gd name="T85" fmla="*/ 519 h 737"/>
                <a:gd name="T86" fmla="*/ 74 w 588"/>
                <a:gd name="T87" fmla="*/ 395 h 737"/>
                <a:gd name="T88" fmla="*/ 74 w 588"/>
                <a:gd name="T89" fmla="*/ 252 h 737"/>
                <a:gd name="T90" fmla="*/ 114 w 588"/>
                <a:gd name="T91" fmla="*/ 183 h 737"/>
                <a:gd name="T92" fmla="*/ 139 w 588"/>
                <a:gd name="T93" fmla="*/ 142 h 737"/>
                <a:gd name="T94" fmla="*/ 165 w 588"/>
                <a:gd name="T95" fmla="*/ 132 h 737"/>
                <a:gd name="T96" fmla="*/ 198 w 588"/>
                <a:gd name="T97" fmla="*/ 57 h 737"/>
                <a:gd name="T98" fmla="*/ 218 w 588"/>
                <a:gd name="T99" fmla="*/ 67 h 737"/>
                <a:gd name="T100" fmla="*/ 236 w 588"/>
                <a:gd name="T101" fmla="*/ 39 h 737"/>
                <a:gd name="T102" fmla="*/ 338 w 588"/>
                <a:gd name="T103" fmla="*/ 0 h 737"/>
                <a:gd name="T104" fmla="*/ 356 w 588"/>
                <a:gd name="T105" fmla="*/ 14 h 7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8"/>
                <a:gd name="T160" fmla="*/ 0 h 737"/>
                <a:gd name="T161" fmla="*/ 588 w 588"/>
                <a:gd name="T162" fmla="*/ 737 h 7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8" h="737">
                  <a:moveTo>
                    <a:pt x="356" y="14"/>
                  </a:moveTo>
                  <a:lnTo>
                    <a:pt x="318" y="51"/>
                  </a:lnTo>
                  <a:lnTo>
                    <a:pt x="301" y="75"/>
                  </a:lnTo>
                  <a:lnTo>
                    <a:pt x="285" y="122"/>
                  </a:lnTo>
                  <a:lnTo>
                    <a:pt x="295" y="159"/>
                  </a:lnTo>
                  <a:lnTo>
                    <a:pt x="334" y="218"/>
                  </a:lnTo>
                  <a:lnTo>
                    <a:pt x="442" y="240"/>
                  </a:lnTo>
                  <a:lnTo>
                    <a:pt x="480" y="265"/>
                  </a:lnTo>
                  <a:lnTo>
                    <a:pt x="511" y="256"/>
                  </a:lnTo>
                  <a:lnTo>
                    <a:pt x="533" y="267"/>
                  </a:lnTo>
                  <a:lnTo>
                    <a:pt x="533" y="291"/>
                  </a:lnTo>
                  <a:lnTo>
                    <a:pt x="515" y="303"/>
                  </a:lnTo>
                  <a:lnTo>
                    <a:pt x="513" y="328"/>
                  </a:lnTo>
                  <a:lnTo>
                    <a:pt x="535" y="368"/>
                  </a:lnTo>
                  <a:lnTo>
                    <a:pt x="578" y="417"/>
                  </a:lnTo>
                  <a:lnTo>
                    <a:pt x="588" y="486"/>
                  </a:lnTo>
                  <a:lnTo>
                    <a:pt x="547" y="454"/>
                  </a:lnTo>
                  <a:lnTo>
                    <a:pt x="535" y="434"/>
                  </a:lnTo>
                  <a:lnTo>
                    <a:pt x="523" y="450"/>
                  </a:lnTo>
                  <a:lnTo>
                    <a:pt x="515" y="440"/>
                  </a:lnTo>
                  <a:lnTo>
                    <a:pt x="442" y="476"/>
                  </a:lnTo>
                  <a:lnTo>
                    <a:pt x="448" y="495"/>
                  </a:lnTo>
                  <a:lnTo>
                    <a:pt x="468" y="505"/>
                  </a:lnTo>
                  <a:lnTo>
                    <a:pt x="490" y="517"/>
                  </a:lnTo>
                  <a:lnTo>
                    <a:pt x="436" y="519"/>
                  </a:lnTo>
                  <a:lnTo>
                    <a:pt x="425" y="568"/>
                  </a:lnTo>
                  <a:lnTo>
                    <a:pt x="446" y="578"/>
                  </a:lnTo>
                  <a:lnTo>
                    <a:pt x="438" y="727"/>
                  </a:lnTo>
                  <a:lnTo>
                    <a:pt x="429" y="737"/>
                  </a:lnTo>
                  <a:lnTo>
                    <a:pt x="403" y="725"/>
                  </a:lnTo>
                  <a:lnTo>
                    <a:pt x="399" y="657"/>
                  </a:lnTo>
                  <a:lnTo>
                    <a:pt x="409" y="649"/>
                  </a:lnTo>
                  <a:lnTo>
                    <a:pt x="403" y="633"/>
                  </a:lnTo>
                  <a:lnTo>
                    <a:pt x="389" y="627"/>
                  </a:lnTo>
                  <a:lnTo>
                    <a:pt x="336" y="627"/>
                  </a:lnTo>
                  <a:lnTo>
                    <a:pt x="314" y="639"/>
                  </a:lnTo>
                  <a:lnTo>
                    <a:pt x="289" y="621"/>
                  </a:lnTo>
                  <a:lnTo>
                    <a:pt x="257" y="607"/>
                  </a:lnTo>
                  <a:lnTo>
                    <a:pt x="222" y="592"/>
                  </a:lnTo>
                  <a:lnTo>
                    <a:pt x="222" y="560"/>
                  </a:lnTo>
                  <a:lnTo>
                    <a:pt x="185" y="560"/>
                  </a:lnTo>
                  <a:lnTo>
                    <a:pt x="82" y="513"/>
                  </a:lnTo>
                  <a:lnTo>
                    <a:pt x="0" y="519"/>
                  </a:lnTo>
                  <a:lnTo>
                    <a:pt x="74" y="395"/>
                  </a:lnTo>
                  <a:lnTo>
                    <a:pt x="74" y="252"/>
                  </a:lnTo>
                  <a:lnTo>
                    <a:pt x="114" y="183"/>
                  </a:lnTo>
                  <a:lnTo>
                    <a:pt x="139" y="142"/>
                  </a:lnTo>
                  <a:lnTo>
                    <a:pt x="165" y="132"/>
                  </a:lnTo>
                  <a:lnTo>
                    <a:pt x="198" y="57"/>
                  </a:lnTo>
                  <a:lnTo>
                    <a:pt x="218" y="67"/>
                  </a:lnTo>
                  <a:lnTo>
                    <a:pt x="236" y="39"/>
                  </a:lnTo>
                  <a:lnTo>
                    <a:pt x="338" y="0"/>
                  </a:lnTo>
                  <a:lnTo>
                    <a:pt x="356" y="14"/>
                  </a:lnTo>
                </a:path>
              </a:pathLst>
            </a:custGeom>
            <a:solidFill>
              <a:srgbClr val="00B050"/>
            </a:solidFill>
            <a:ln w="19050">
              <a:solidFill>
                <a:schemeClr val="bg2">
                  <a:lumMod val="75000"/>
                </a:schemeClr>
              </a:solidFill>
              <a:round/>
              <a:headEnd/>
              <a:tailEnd/>
            </a:ln>
          </p:spPr>
          <p:txBody>
            <a:bodyPr/>
            <a:lstStyle/>
            <a:p>
              <a:endParaRPr lang="es-ES" dirty="0"/>
            </a:p>
          </p:txBody>
        </p:sp>
        <p:sp>
          <p:nvSpPr>
            <p:cNvPr id="10" name="Freeform 19"/>
            <p:cNvSpPr>
              <a:spLocks/>
            </p:cNvSpPr>
            <p:nvPr/>
          </p:nvSpPr>
          <p:spPr bwMode="auto">
            <a:xfrm>
              <a:off x="2347" y="735"/>
              <a:ext cx="768" cy="610"/>
            </a:xfrm>
            <a:custGeom>
              <a:avLst/>
              <a:gdLst>
                <a:gd name="T0" fmla="*/ 33 w 649"/>
                <a:gd name="T1" fmla="*/ 20 h 472"/>
                <a:gd name="T2" fmla="*/ 53 w 649"/>
                <a:gd name="T3" fmla="*/ 48 h 472"/>
                <a:gd name="T4" fmla="*/ 53 w 649"/>
                <a:gd name="T5" fmla="*/ 89 h 472"/>
                <a:gd name="T6" fmla="*/ 69 w 649"/>
                <a:gd name="T7" fmla="*/ 103 h 472"/>
                <a:gd name="T8" fmla="*/ 100 w 649"/>
                <a:gd name="T9" fmla="*/ 101 h 472"/>
                <a:gd name="T10" fmla="*/ 100 w 649"/>
                <a:gd name="T11" fmla="*/ 24 h 472"/>
                <a:gd name="T12" fmla="*/ 157 w 649"/>
                <a:gd name="T13" fmla="*/ 0 h 472"/>
                <a:gd name="T14" fmla="*/ 218 w 649"/>
                <a:gd name="T15" fmla="*/ 4 h 472"/>
                <a:gd name="T16" fmla="*/ 248 w 649"/>
                <a:gd name="T17" fmla="*/ 22 h 472"/>
                <a:gd name="T18" fmla="*/ 313 w 649"/>
                <a:gd name="T19" fmla="*/ 24 h 472"/>
                <a:gd name="T20" fmla="*/ 350 w 649"/>
                <a:gd name="T21" fmla="*/ 32 h 472"/>
                <a:gd name="T22" fmla="*/ 529 w 649"/>
                <a:gd name="T23" fmla="*/ 14 h 472"/>
                <a:gd name="T24" fmla="*/ 504 w 649"/>
                <a:gd name="T25" fmla="*/ 36 h 472"/>
                <a:gd name="T26" fmla="*/ 529 w 649"/>
                <a:gd name="T27" fmla="*/ 48 h 472"/>
                <a:gd name="T28" fmla="*/ 553 w 649"/>
                <a:gd name="T29" fmla="*/ 69 h 472"/>
                <a:gd name="T30" fmla="*/ 584 w 649"/>
                <a:gd name="T31" fmla="*/ 77 h 472"/>
                <a:gd name="T32" fmla="*/ 584 w 649"/>
                <a:gd name="T33" fmla="*/ 111 h 472"/>
                <a:gd name="T34" fmla="*/ 649 w 649"/>
                <a:gd name="T35" fmla="*/ 124 h 472"/>
                <a:gd name="T36" fmla="*/ 602 w 649"/>
                <a:gd name="T37" fmla="*/ 156 h 472"/>
                <a:gd name="T38" fmla="*/ 602 w 649"/>
                <a:gd name="T39" fmla="*/ 162 h 472"/>
                <a:gd name="T40" fmla="*/ 616 w 649"/>
                <a:gd name="T41" fmla="*/ 183 h 472"/>
                <a:gd name="T42" fmla="*/ 604 w 649"/>
                <a:gd name="T43" fmla="*/ 193 h 472"/>
                <a:gd name="T44" fmla="*/ 584 w 649"/>
                <a:gd name="T45" fmla="*/ 189 h 472"/>
                <a:gd name="T46" fmla="*/ 570 w 649"/>
                <a:gd name="T47" fmla="*/ 213 h 472"/>
                <a:gd name="T48" fmla="*/ 572 w 649"/>
                <a:gd name="T49" fmla="*/ 238 h 472"/>
                <a:gd name="T50" fmla="*/ 590 w 649"/>
                <a:gd name="T51" fmla="*/ 266 h 472"/>
                <a:gd name="T52" fmla="*/ 606 w 649"/>
                <a:gd name="T53" fmla="*/ 266 h 472"/>
                <a:gd name="T54" fmla="*/ 598 w 649"/>
                <a:gd name="T55" fmla="*/ 287 h 472"/>
                <a:gd name="T56" fmla="*/ 590 w 649"/>
                <a:gd name="T57" fmla="*/ 291 h 472"/>
                <a:gd name="T58" fmla="*/ 578 w 649"/>
                <a:gd name="T59" fmla="*/ 307 h 472"/>
                <a:gd name="T60" fmla="*/ 545 w 649"/>
                <a:gd name="T61" fmla="*/ 307 h 472"/>
                <a:gd name="T62" fmla="*/ 515 w 649"/>
                <a:gd name="T63" fmla="*/ 319 h 472"/>
                <a:gd name="T64" fmla="*/ 435 w 649"/>
                <a:gd name="T65" fmla="*/ 319 h 472"/>
                <a:gd name="T66" fmla="*/ 415 w 649"/>
                <a:gd name="T67" fmla="*/ 313 h 472"/>
                <a:gd name="T68" fmla="*/ 384 w 649"/>
                <a:gd name="T69" fmla="*/ 299 h 472"/>
                <a:gd name="T70" fmla="*/ 384 w 649"/>
                <a:gd name="T71" fmla="*/ 311 h 472"/>
                <a:gd name="T72" fmla="*/ 403 w 649"/>
                <a:gd name="T73" fmla="*/ 350 h 472"/>
                <a:gd name="T74" fmla="*/ 425 w 649"/>
                <a:gd name="T75" fmla="*/ 384 h 472"/>
                <a:gd name="T76" fmla="*/ 439 w 649"/>
                <a:gd name="T77" fmla="*/ 407 h 472"/>
                <a:gd name="T78" fmla="*/ 409 w 649"/>
                <a:gd name="T79" fmla="*/ 435 h 472"/>
                <a:gd name="T80" fmla="*/ 393 w 649"/>
                <a:gd name="T81" fmla="*/ 445 h 472"/>
                <a:gd name="T82" fmla="*/ 389 w 649"/>
                <a:gd name="T83" fmla="*/ 453 h 472"/>
                <a:gd name="T84" fmla="*/ 374 w 649"/>
                <a:gd name="T85" fmla="*/ 470 h 472"/>
                <a:gd name="T86" fmla="*/ 356 w 649"/>
                <a:gd name="T87" fmla="*/ 472 h 472"/>
                <a:gd name="T88" fmla="*/ 303 w 649"/>
                <a:gd name="T89" fmla="*/ 453 h 472"/>
                <a:gd name="T90" fmla="*/ 293 w 649"/>
                <a:gd name="T91" fmla="*/ 388 h 472"/>
                <a:gd name="T92" fmla="*/ 250 w 649"/>
                <a:gd name="T93" fmla="*/ 337 h 472"/>
                <a:gd name="T94" fmla="*/ 226 w 649"/>
                <a:gd name="T95" fmla="*/ 293 h 472"/>
                <a:gd name="T96" fmla="*/ 230 w 649"/>
                <a:gd name="T97" fmla="*/ 272 h 472"/>
                <a:gd name="T98" fmla="*/ 246 w 649"/>
                <a:gd name="T99" fmla="*/ 260 h 472"/>
                <a:gd name="T100" fmla="*/ 248 w 649"/>
                <a:gd name="T101" fmla="*/ 236 h 472"/>
                <a:gd name="T102" fmla="*/ 226 w 649"/>
                <a:gd name="T103" fmla="*/ 225 h 472"/>
                <a:gd name="T104" fmla="*/ 195 w 649"/>
                <a:gd name="T105" fmla="*/ 234 h 472"/>
                <a:gd name="T106" fmla="*/ 157 w 649"/>
                <a:gd name="T107" fmla="*/ 209 h 472"/>
                <a:gd name="T108" fmla="*/ 49 w 649"/>
                <a:gd name="T109" fmla="*/ 187 h 472"/>
                <a:gd name="T110" fmla="*/ 8 w 649"/>
                <a:gd name="T111" fmla="*/ 124 h 472"/>
                <a:gd name="T112" fmla="*/ 0 w 649"/>
                <a:gd name="T113" fmla="*/ 91 h 472"/>
                <a:gd name="T114" fmla="*/ 16 w 649"/>
                <a:gd name="T115" fmla="*/ 42 h 472"/>
                <a:gd name="T116" fmla="*/ 33 w 649"/>
                <a:gd name="T117" fmla="*/ 20 h 4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9"/>
                <a:gd name="T178" fmla="*/ 0 h 472"/>
                <a:gd name="T179" fmla="*/ 649 w 649"/>
                <a:gd name="T180" fmla="*/ 472 h 4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9" h="472">
                  <a:moveTo>
                    <a:pt x="33" y="20"/>
                  </a:moveTo>
                  <a:lnTo>
                    <a:pt x="53" y="48"/>
                  </a:lnTo>
                  <a:lnTo>
                    <a:pt x="53" y="89"/>
                  </a:lnTo>
                  <a:lnTo>
                    <a:pt x="69" y="103"/>
                  </a:lnTo>
                  <a:lnTo>
                    <a:pt x="100" y="101"/>
                  </a:lnTo>
                  <a:lnTo>
                    <a:pt x="100" y="24"/>
                  </a:lnTo>
                  <a:lnTo>
                    <a:pt x="157" y="0"/>
                  </a:lnTo>
                  <a:lnTo>
                    <a:pt x="218" y="4"/>
                  </a:lnTo>
                  <a:lnTo>
                    <a:pt x="248" y="22"/>
                  </a:lnTo>
                  <a:lnTo>
                    <a:pt x="313" y="24"/>
                  </a:lnTo>
                  <a:lnTo>
                    <a:pt x="350" y="32"/>
                  </a:lnTo>
                  <a:lnTo>
                    <a:pt x="529" y="14"/>
                  </a:lnTo>
                  <a:lnTo>
                    <a:pt x="504" y="36"/>
                  </a:lnTo>
                  <a:lnTo>
                    <a:pt x="529" y="48"/>
                  </a:lnTo>
                  <a:lnTo>
                    <a:pt x="553" y="69"/>
                  </a:lnTo>
                  <a:lnTo>
                    <a:pt x="584" y="77"/>
                  </a:lnTo>
                  <a:lnTo>
                    <a:pt x="584" y="111"/>
                  </a:lnTo>
                  <a:lnTo>
                    <a:pt x="649" y="124"/>
                  </a:lnTo>
                  <a:lnTo>
                    <a:pt x="602" y="156"/>
                  </a:lnTo>
                  <a:lnTo>
                    <a:pt x="602" y="162"/>
                  </a:lnTo>
                  <a:lnTo>
                    <a:pt x="616" y="183"/>
                  </a:lnTo>
                  <a:lnTo>
                    <a:pt x="604" y="193"/>
                  </a:lnTo>
                  <a:lnTo>
                    <a:pt x="584" y="189"/>
                  </a:lnTo>
                  <a:lnTo>
                    <a:pt x="570" y="213"/>
                  </a:lnTo>
                  <a:lnTo>
                    <a:pt x="572" y="238"/>
                  </a:lnTo>
                  <a:lnTo>
                    <a:pt x="590" y="266"/>
                  </a:lnTo>
                  <a:lnTo>
                    <a:pt x="606" y="266"/>
                  </a:lnTo>
                  <a:lnTo>
                    <a:pt x="598" y="287"/>
                  </a:lnTo>
                  <a:lnTo>
                    <a:pt x="590" y="291"/>
                  </a:lnTo>
                  <a:lnTo>
                    <a:pt x="578" y="307"/>
                  </a:lnTo>
                  <a:lnTo>
                    <a:pt x="545" y="307"/>
                  </a:lnTo>
                  <a:lnTo>
                    <a:pt x="515" y="319"/>
                  </a:lnTo>
                  <a:lnTo>
                    <a:pt x="435" y="319"/>
                  </a:lnTo>
                  <a:lnTo>
                    <a:pt x="415" y="313"/>
                  </a:lnTo>
                  <a:lnTo>
                    <a:pt x="384" y="299"/>
                  </a:lnTo>
                  <a:lnTo>
                    <a:pt x="384" y="311"/>
                  </a:lnTo>
                  <a:lnTo>
                    <a:pt x="403" y="350"/>
                  </a:lnTo>
                  <a:lnTo>
                    <a:pt x="425" y="384"/>
                  </a:lnTo>
                  <a:lnTo>
                    <a:pt x="439" y="407"/>
                  </a:lnTo>
                  <a:lnTo>
                    <a:pt x="409" y="435"/>
                  </a:lnTo>
                  <a:lnTo>
                    <a:pt x="393" y="445"/>
                  </a:lnTo>
                  <a:lnTo>
                    <a:pt x="389" y="453"/>
                  </a:lnTo>
                  <a:lnTo>
                    <a:pt x="374" y="470"/>
                  </a:lnTo>
                  <a:lnTo>
                    <a:pt x="356" y="472"/>
                  </a:lnTo>
                  <a:lnTo>
                    <a:pt x="303" y="453"/>
                  </a:lnTo>
                  <a:lnTo>
                    <a:pt x="293" y="388"/>
                  </a:lnTo>
                  <a:lnTo>
                    <a:pt x="250" y="337"/>
                  </a:lnTo>
                  <a:lnTo>
                    <a:pt x="226" y="293"/>
                  </a:lnTo>
                  <a:lnTo>
                    <a:pt x="230" y="272"/>
                  </a:lnTo>
                  <a:lnTo>
                    <a:pt x="246" y="260"/>
                  </a:lnTo>
                  <a:lnTo>
                    <a:pt x="248" y="236"/>
                  </a:lnTo>
                  <a:lnTo>
                    <a:pt x="226" y="225"/>
                  </a:lnTo>
                  <a:lnTo>
                    <a:pt x="195" y="234"/>
                  </a:lnTo>
                  <a:lnTo>
                    <a:pt x="157" y="209"/>
                  </a:lnTo>
                  <a:lnTo>
                    <a:pt x="49" y="187"/>
                  </a:lnTo>
                  <a:lnTo>
                    <a:pt x="8" y="124"/>
                  </a:lnTo>
                  <a:lnTo>
                    <a:pt x="0" y="91"/>
                  </a:lnTo>
                  <a:lnTo>
                    <a:pt x="16" y="42"/>
                  </a:lnTo>
                  <a:lnTo>
                    <a:pt x="33" y="20"/>
                  </a:lnTo>
                </a:path>
              </a:pathLst>
            </a:custGeom>
            <a:grpFill/>
            <a:ln w="19050">
              <a:solidFill>
                <a:schemeClr val="bg2">
                  <a:lumMod val="75000"/>
                </a:schemeClr>
              </a:solidFill>
              <a:round/>
              <a:headEnd/>
              <a:tailEnd/>
            </a:ln>
          </p:spPr>
          <p:txBody>
            <a:bodyPr/>
            <a:lstStyle/>
            <a:p>
              <a:endParaRPr lang="es-ES" dirty="0"/>
            </a:p>
          </p:txBody>
        </p:sp>
        <p:sp>
          <p:nvSpPr>
            <p:cNvPr id="11" name="Freeform 20"/>
            <p:cNvSpPr>
              <a:spLocks/>
            </p:cNvSpPr>
            <p:nvPr/>
          </p:nvSpPr>
          <p:spPr bwMode="auto">
            <a:xfrm>
              <a:off x="3021" y="900"/>
              <a:ext cx="291" cy="439"/>
            </a:xfrm>
            <a:custGeom>
              <a:avLst/>
              <a:gdLst>
                <a:gd name="T0" fmla="*/ 79 w 246"/>
                <a:gd name="T1" fmla="*/ 0 h 340"/>
                <a:gd name="T2" fmla="*/ 32 w 246"/>
                <a:gd name="T3" fmla="*/ 28 h 340"/>
                <a:gd name="T4" fmla="*/ 32 w 246"/>
                <a:gd name="T5" fmla="*/ 34 h 340"/>
                <a:gd name="T6" fmla="*/ 46 w 246"/>
                <a:gd name="T7" fmla="*/ 53 h 340"/>
                <a:gd name="T8" fmla="*/ 32 w 246"/>
                <a:gd name="T9" fmla="*/ 65 h 340"/>
                <a:gd name="T10" fmla="*/ 14 w 246"/>
                <a:gd name="T11" fmla="*/ 61 h 340"/>
                <a:gd name="T12" fmla="*/ 0 w 246"/>
                <a:gd name="T13" fmla="*/ 85 h 340"/>
                <a:gd name="T14" fmla="*/ 2 w 246"/>
                <a:gd name="T15" fmla="*/ 110 h 340"/>
                <a:gd name="T16" fmla="*/ 20 w 246"/>
                <a:gd name="T17" fmla="*/ 138 h 340"/>
                <a:gd name="T18" fmla="*/ 36 w 246"/>
                <a:gd name="T19" fmla="*/ 138 h 340"/>
                <a:gd name="T20" fmla="*/ 26 w 246"/>
                <a:gd name="T21" fmla="*/ 159 h 340"/>
                <a:gd name="T22" fmla="*/ 65 w 246"/>
                <a:gd name="T23" fmla="*/ 193 h 340"/>
                <a:gd name="T24" fmla="*/ 81 w 246"/>
                <a:gd name="T25" fmla="*/ 209 h 340"/>
                <a:gd name="T26" fmla="*/ 79 w 246"/>
                <a:gd name="T27" fmla="*/ 303 h 340"/>
                <a:gd name="T28" fmla="*/ 99 w 246"/>
                <a:gd name="T29" fmla="*/ 340 h 340"/>
                <a:gd name="T30" fmla="*/ 111 w 246"/>
                <a:gd name="T31" fmla="*/ 321 h 340"/>
                <a:gd name="T32" fmla="*/ 160 w 246"/>
                <a:gd name="T33" fmla="*/ 315 h 340"/>
                <a:gd name="T34" fmla="*/ 199 w 246"/>
                <a:gd name="T35" fmla="*/ 315 h 340"/>
                <a:gd name="T36" fmla="*/ 221 w 246"/>
                <a:gd name="T37" fmla="*/ 303 h 340"/>
                <a:gd name="T38" fmla="*/ 246 w 246"/>
                <a:gd name="T39" fmla="*/ 303 h 340"/>
                <a:gd name="T40" fmla="*/ 223 w 246"/>
                <a:gd name="T41" fmla="*/ 218 h 340"/>
                <a:gd name="T42" fmla="*/ 179 w 246"/>
                <a:gd name="T43" fmla="*/ 183 h 340"/>
                <a:gd name="T44" fmla="*/ 166 w 246"/>
                <a:gd name="T45" fmla="*/ 159 h 340"/>
                <a:gd name="T46" fmla="*/ 211 w 246"/>
                <a:gd name="T47" fmla="*/ 106 h 340"/>
                <a:gd name="T48" fmla="*/ 140 w 246"/>
                <a:gd name="T49" fmla="*/ 65 h 340"/>
                <a:gd name="T50" fmla="*/ 134 w 246"/>
                <a:gd name="T51" fmla="*/ 73 h 340"/>
                <a:gd name="T52" fmla="*/ 117 w 246"/>
                <a:gd name="T53" fmla="*/ 38 h 340"/>
                <a:gd name="T54" fmla="*/ 79 w 246"/>
                <a:gd name="T55" fmla="*/ 0 h 3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6"/>
                <a:gd name="T85" fmla="*/ 0 h 340"/>
                <a:gd name="T86" fmla="*/ 246 w 246"/>
                <a:gd name="T87" fmla="*/ 340 h 3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6" h="340">
                  <a:moveTo>
                    <a:pt x="79" y="0"/>
                  </a:moveTo>
                  <a:lnTo>
                    <a:pt x="32" y="28"/>
                  </a:lnTo>
                  <a:lnTo>
                    <a:pt x="32" y="34"/>
                  </a:lnTo>
                  <a:lnTo>
                    <a:pt x="46" y="53"/>
                  </a:lnTo>
                  <a:lnTo>
                    <a:pt x="32" y="65"/>
                  </a:lnTo>
                  <a:lnTo>
                    <a:pt x="14" y="61"/>
                  </a:lnTo>
                  <a:lnTo>
                    <a:pt x="0" y="85"/>
                  </a:lnTo>
                  <a:lnTo>
                    <a:pt x="2" y="110"/>
                  </a:lnTo>
                  <a:lnTo>
                    <a:pt x="20" y="138"/>
                  </a:lnTo>
                  <a:lnTo>
                    <a:pt x="36" y="138"/>
                  </a:lnTo>
                  <a:lnTo>
                    <a:pt x="26" y="159"/>
                  </a:lnTo>
                  <a:lnTo>
                    <a:pt x="65" y="193"/>
                  </a:lnTo>
                  <a:lnTo>
                    <a:pt x="81" y="209"/>
                  </a:lnTo>
                  <a:lnTo>
                    <a:pt x="79" y="303"/>
                  </a:lnTo>
                  <a:lnTo>
                    <a:pt x="99" y="340"/>
                  </a:lnTo>
                  <a:lnTo>
                    <a:pt x="111" y="321"/>
                  </a:lnTo>
                  <a:lnTo>
                    <a:pt x="160" y="315"/>
                  </a:lnTo>
                  <a:lnTo>
                    <a:pt x="199" y="315"/>
                  </a:lnTo>
                  <a:lnTo>
                    <a:pt x="221" y="303"/>
                  </a:lnTo>
                  <a:lnTo>
                    <a:pt x="246" y="303"/>
                  </a:lnTo>
                  <a:lnTo>
                    <a:pt x="223" y="218"/>
                  </a:lnTo>
                  <a:lnTo>
                    <a:pt x="179" y="183"/>
                  </a:lnTo>
                  <a:lnTo>
                    <a:pt x="166" y="159"/>
                  </a:lnTo>
                  <a:lnTo>
                    <a:pt x="211" y="106"/>
                  </a:lnTo>
                  <a:lnTo>
                    <a:pt x="140" y="65"/>
                  </a:lnTo>
                  <a:lnTo>
                    <a:pt x="134" y="73"/>
                  </a:lnTo>
                  <a:lnTo>
                    <a:pt x="117" y="38"/>
                  </a:lnTo>
                  <a:lnTo>
                    <a:pt x="79" y="0"/>
                  </a:lnTo>
                </a:path>
              </a:pathLst>
            </a:custGeom>
            <a:solidFill>
              <a:schemeClr val="bg2">
                <a:lumMod val="75000"/>
              </a:schemeClr>
            </a:solidFill>
            <a:ln w="19050">
              <a:solidFill>
                <a:schemeClr val="bg2">
                  <a:lumMod val="75000"/>
                </a:schemeClr>
              </a:solidFill>
              <a:round/>
              <a:headEnd/>
              <a:tailEnd/>
            </a:ln>
          </p:spPr>
          <p:txBody>
            <a:bodyPr/>
            <a:lstStyle/>
            <a:p>
              <a:endParaRPr lang="es-ES" dirty="0"/>
            </a:p>
          </p:txBody>
        </p:sp>
        <p:sp>
          <p:nvSpPr>
            <p:cNvPr id="12" name="Freeform 21"/>
            <p:cNvSpPr>
              <a:spLocks/>
            </p:cNvSpPr>
            <p:nvPr/>
          </p:nvSpPr>
          <p:spPr bwMode="auto">
            <a:xfrm>
              <a:off x="1918" y="1358"/>
              <a:ext cx="311" cy="374"/>
            </a:xfrm>
            <a:custGeom>
              <a:avLst/>
              <a:gdLst>
                <a:gd name="T0" fmla="*/ 77 w 262"/>
                <a:gd name="T1" fmla="*/ 4 h 289"/>
                <a:gd name="T2" fmla="*/ 33 w 262"/>
                <a:gd name="T3" fmla="*/ 12 h 289"/>
                <a:gd name="T4" fmla="*/ 35 w 262"/>
                <a:gd name="T5" fmla="*/ 59 h 289"/>
                <a:gd name="T6" fmla="*/ 0 w 262"/>
                <a:gd name="T7" fmla="*/ 126 h 289"/>
                <a:gd name="T8" fmla="*/ 12 w 262"/>
                <a:gd name="T9" fmla="*/ 177 h 289"/>
                <a:gd name="T10" fmla="*/ 45 w 262"/>
                <a:gd name="T11" fmla="*/ 177 h 289"/>
                <a:gd name="T12" fmla="*/ 51 w 262"/>
                <a:gd name="T13" fmla="*/ 232 h 289"/>
                <a:gd name="T14" fmla="*/ 53 w 262"/>
                <a:gd name="T15" fmla="*/ 248 h 289"/>
                <a:gd name="T16" fmla="*/ 71 w 262"/>
                <a:gd name="T17" fmla="*/ 289 h 289"/>
                <a:gd name="T18" fmla="*/ 100 w 262"/>
                <a:gd name="T19" fmla="*/ 277 h 289"/>
                <a:gd name="T20" fmla="*/ 136 w 262"/>
                <a:gd name="T21" fmla="*/ 242 h 289"/>
                <a:gd name="T22" fmla="*/ 157 w 262"/>
                <a:gd name="T23" fmla="*/ 183 h 289"/>
                <a:gd name="T24" fmla="*/ 203 w 262"/>
                <a:gd name="T25" fmla="*/ 169 h 289"/>
                <a:gd name="T26" fmla="*/ 216 w 262"/>
                <a:gd name="T27" fmla="*/ 120 h 289"/>
                <a:gd name="T28" fmla="*/ 262 w 262"/>
                <a:gd name="T29" fmla="*/ 77 h 289"/>
                <a:gd name="T30" fmla="*/ 262 w 262"/>
                <a:gd name="T31" fmla="*/ 47 h 289"/>
                <a:gd name="T32" fmla="*/ 161 w 262"/>
                <a:gd name="T33" fmla="*/ 0 h 289"/>
                <a:gd name="T34" fmla="*/ 77 w 262"/>
                <a:gd name="T35" fmla="*/ 4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2"/>
                <a:gd name="T55" fmla="*/ 0 h 289"/>
                <a:gd name="T56" fmla="*/ 262 w 262"/>
                <a:gd name="T57" fmla="*/ 289 h 2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2" h="289">
                  <a:moveTo>
                    <a:pt x="77" y="4"/>
                  </a:moveTo>
                  <a:lnTo>
                    <a:pt x="33" y="12"/>
                  </a:lnTo>
                  <a:lnTo>
                    <a:pt x="35" y="59"/>
                  </a:lnTo>
                  <a:lnTo>
                    <a:pt x="0" y="126"/>
                  </a:lnTo>
                  <a:lnTo>
                    <a:pt x="12" y="177"/>
                  </a:lnTo>
                  <a:lnTo>
                    <a:pt x="45" y="177"/>
                  </a:lnTo>
                  <a:lnTo>
                    <a:pt x="51" y="232"/>
                  </a:lnTo>
                  <a:lnTo>
                    <a:pt x="53" y="248"/>
                  </a:lnTo>
                  <a:lnTo>
                    <a:pt x="71" y="289"/>
                  </a:lnTo>
                  <a:lnTo>
                    <a:pt x="100" y="277"/>
                  </a:lnTo>
                  <a:lnTo>
                    <a:pt x="136" y="242"/>
                  </a:lnTo>
                  <a:lnTo>
                    <a:pt x="157" y="183"/>
                  </a:lnTo>
                  <a:lnTo>
                    <a:pt x="203" y="169"/>
                  </a:lnTo>
                  <a:lnTo>
                    <a:pt x="216" y="120"/>
                  </a:lnTo>
                  <a:lnTo>
                    <a:pt x="262" y="77"/>
                  </a:lnTo>
                  <a:lnTo>
                    <a:pt x="262" y="47"/>
                  </a:lnTo>
                  <a:lnTo>
                    <a:pt x="161" y="0"/>
                  </a:lnTo>
                  <a:lnTo>
                    <a:pt x="77" y="4"/>
                  </a:lnTo>
                </a:path>
              </a:pathLst>
            </a:custGeom>
            <a:grpFill/>
            <a:ln w="19050">
              <a:solidFill>
                <a:schemeClr val="bg2">
                  <a:lumMod val="75000"/>
                </a:schemeClr>
              </a:solidFill>
              <a:round/>
              <a:headEnd/>
              <a:tailEnd/>
            </a:ln>
          </p:spPr>
          <p:txBody>
            <a:bodyPr/>
            <a:lstStyle/>
            <a:p>
              <a:endParaRPr lang="es-ES" dirty="0"/>
            </a:p>
          </p:txBody>
        </p:sp>
        <p:sp>
          <p:nvSpPr>
            <p:cNvPr id="13" name="Freeform 22"/>
            <p:cNvSpPr>
              <a:spLocks/>
            </p:cNvSpPr>
            <p:nvPr/>
          </p:nvSpPr>
          <p:spPr bwMode="auto">
            <a:xfrm>
              <a:off x="1933" y="1419"/>
              <a:ext cx="710" cy="1076"/>
            </a:xfrm>
            <a:custGeom>
              <a:avLst/>
              <a:gdLst>
                <a:gd name="T0" fmla="*/ 145 w 600"/>
                <a:gd name="T1" fmla="*/ 138 h 832"/>
                <a:gd name="T2" fmla="*/ 86 w 600"/>
                <a:gd name="T3" fmla="*/ 232 h 832"/>
                <a:gd name="T4" fmla="*/ 43 w 600"/>
                <a:gd name="T5" fmla="*/ 203 h 832"/>
                <a:gd name="T6" fmla="*/ 21 w 600"/>
                <a:gd name="T7" fmla="*/ 177 h 832"/>
                <a:gd name="T8" fmla="*/ 0 w 600"/>
                <a:gd name="T9" fmla="*/ 287 h 832"/>
                <a:gd name="T10" fmla="*/ 35 w 600"/>
                <a:gd name="T11" fmla="*/ 323 h 832"/>
                <a:gd name="T12" fmla="*/ 122 w 600"/>
                <a:gd name="T13" fmla="*/ 429 h 832"/>
                <a:gd name="T14" fmla="*/ 189 w 600"/>
                <a:gd name="T15" fmla="*/ 531 h 832"/>
                <a:gd name="T16" fmla="*/ 218 w 600"/>
                <a:gd name="T17" fmla="*/ 572 h 832"/>
                <a:gd name="T18" fmla="*/ 263 w 600"/>
                <a:gd name="T19" fmla="*/ 669 h 832"/>
                <a:gd name="T20" fmla="*/ 381 w 600"/>
                <a:gd name="T21" fmla="*/ 747 h 832"/>
                <a:gd name="T22" fmla="*/ 525 w 600"/>
                <a:gd name="T23" fmla="*/ 832 h 832"/>
                <a:gd name="T24" fmla="*/ 572 w 600"/>
                <a:gd name="T25" fmla="*/ 796 h 832"/>
                <a:gd name="T26" fmla="*/ 600 w 600"/>
                <a:gd name="T27" fmla="*/ 747 h 832"/>
                <a:gd name="T28" fmla="*/ 584 w 600"/>
                <a:gd name="T29" fmla="*/ 714 h 832"/>
                <a:gd name="T30" fmla="*/ 594 w 600"/>
                <a:gd name="T31" fmla="*/ 655 h 832"/>
                <a:gd name="T32" fmla="*/ 584 w 600"/>
                <a:gd name="T33" fmla="*/ 564 h 832"/>
                <a:gd name="T34" fmla="*/ 539 w 600"/>
                <a:gd name="T35" fmla="*/ 505 h 832"/>
                <a:gd name="T36" fmla="*/ 480 w 600"/>
                <a:gd name="T37" fmla="*/ 417 h 832"/>
                <a:gd name="T38" fmla="*/ 423 w 600"/>
                <a:gd name="T39" fmla="*/ 439 h 832"/>
                <a:gd name="T40" fmla="*/ 370 w 600"/>
                <a:gd name="T41" fmla="*/ 427 h 832"/>
                <a:gd name="T42" fmla="*/ 362 w 600"/>
                <a:gd name="T43" fmla="*/ 376 h 832"/>
                <a:gd name="T44" fmla="*/ 338 w 600"/>
                <a:gd name="T45" fmla="*/ 319 h 832"/>
                <a:gd name="T46" fmla="*/ 358 w 600"/>
                <a:gd name="T47" fmla="*/ 264 h 832"/>
                <a:gd name="T48" fmla="*/ 383 w 600"/>
                <a:gd name="T49" fmla="*/ 222 h 832"/>
                <a:gd name="T50" fmla="*/ 492 w 600"/>
                <a:gd name="T51" fmla="*/ 177 h 832"/>
                <a:gd name="T52" fmla="*/ 466 w 600"/>
                <a:gd name="T53" fmla="*/ 97 h 832"/>
                <a:gd name="T54" fmla="*/ 472 w 600"/>
                <a:gd name="T55" fmla="*/ 73 h 832"/>
                <a:gd name="T56" fmla="*/ 399 w 600"/>
                <a:gd name="T57" fmla="*/ 67 h 832"/>
                <a:gd name="T58" fmla="*/ 356 w 600"/>
                <a:gd name="T59" fmla="*/ 61 h 832"/>
                <a:gd name="T60" fmla="*/ 283 w 600"/>
                <a:gd name="T61" fmla="*/ 32 h 832"/>
                <a:gd name="T62" fmla="*/ 250 w 600"/>
                <a:gd name="T63" fmla="*/ 0 h 832"/>
                <a:gd name="T64" fmla="*/ 204 w 600"/>
                <a:gd name="T65" fmla="*/ 79 h 8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0"/>
                <a:gd name="T100" fmla="*/ 0 h 832"/>
                <a:gd name="T101" fmla="*/ 600 w 600"/>
                <a:gd name="T102" fmla="*/ 832 h 8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0" h="832">
                  <a:moveTo>
                    <a:pt x="195" y="122"/>
                  </a:moveTo>
                  <a:lnTo>
                    <a:pt x="145" y="138"/>
                  </a:lnTo>
                  <a:lnTo>
                    <a:pt x="124" y="195"/>
                  </a:lnTo>
                  <a:lnTo>
                    <a:pt x="86" y="232"/>
                  </a:lnTo>
                  <a:lnTo>
                    <a:pt x="59" y="240"/>
                  </a:lnTo>
                  <a:lnTo>
                    <a:pt x="43" y="203"/>
                  </a:lnTo>
                  <a:lnTo>
                    <a:pt x="39" y="185"/>
                  </a:lnTo>
                  <a:lnTo>
                    <a:pt x="21" y="177"/>
                  </a:lnTo>
                  <a:lnTo>
                    <a:pt x="0" y="209"/>
                  </a:lnTo>
                  <a:lnTo>
                    <a:pt x="0" y="287"/>
                  </a:lnTo>
                  <a:lnTo>
                    <a:pt x="12" y="309"/>
                  </a:lnTo>
                  <a:lnTo>
                    <a:pt x="35" y="323"/>
                  </a:lnTo>
                  <a:lnTo>
                    <a:pt x="112" y="415"/>
                  </a:lnTo>
                  <a:lnTo>
                    <a:pt x="122" y="429"/>
                  </a:lnTo>
                  <a:lnTo>
                    <a:pt x="153" y="496"/>
                  </a:lnTo>
                  <a:lnTo>
                    <a:pt x="189" y="531"/>
                  </a:lnTo>
                  <a:lnTo>
                    <a:pt x="212" y="564"/>
                  </a:lnTo>
                  <a:lnTo>
                    <a:pt x="218" y="572"/>
                  </a:lnTo>
                  <a:lnTo>
                    <a:pt x="232" y="619"/>
                  </a:lnTo>
                  <a:lnTo>
                    <a:pt x="263" y="669"/>
                  </a:lnTo>
                  <a:lnTo>
                    <a:pt x="307" y="696"/>
                  </a:lnTo>
                  <a:lnTo>
                    <a:pt x="381" y="747"/>
                  </a:lnTo>
                  <a:lnTo>
                    <a:pt x="470" y="790"/>
                  </a:lnTo>
                  <a:lnTo>
                    <a:pt x="525" y="832"/>
                  </a:lnTo>
                  <a:lnTo>
                    <a:pt x="564" y="779"/>
                  </a:lnTo>
                  <a:lnTo>
                    <a:pt x="572" y="796"/>
                  </a:lnTo>
                  <a:lnTo>
                    <a:pt x="580" y="794"/>
                  </a:lnTo>
                  <a:lnTo>
                    <a:pt x="600" y="747"/>
                  </a:lnTo>
                  <a:lnTo>
                    <a:pt x="596" y="726"/>
                  </a:lnTo>
                  <a:lnTo>
                    <a:pt x="584" y="714"/>
                  </a:lnTo>
                  <a:lnTo>
                    <a:pt x="584" y="690"/>
                  </a:lnTo>
                  <a:lnTo>
                    <a:pt x="594" y="655"/>
                  </a:lnTo>
                  <a:lnTo>
                    <a:pt x="594" y="596"/>
                  </a:lnTo>
                  <a:lnTo>
                    <a:pt x="584" y="564"/>
                  </a:lnTo>
                  <a:lnTo>
                    <a:pt x="580" y="533"/>
                  </a:lnTo>
                  <a:lnTo>
                    <a:pt x="539" y="505"/>
                  </a:lnTo>
                  <a:lnTo>
                    <a:pt x="501" y="496"/>
                  </a:lnTo>
                  <a:lnTo>
                    <a:pt x="480" y="417"/>
                  </a:lnTo>
                  <a:lnTo>
                    <a:pt x="450" y="439"/>
                  </a:lnTo>
                  <a:lnTo>
                    <a:pt x="423" y="439"/>
                  </a:lnTo>
                  <a:lnTo>
                    <a:pt x="403" y="417"/>
                  </a:lnTo>
                  <a:lnTo>
                    <a:pt x="370" y="427"/>
                  </a:lnTo>
                  <a:lnTo>
                    <a:pt x="370" y="401"/>
                  </a:lnTo>
                  <a:lnTo>
                    <a:pt x="362" y="376"/>
                  </a:lnTo>
                  <a:lnTo>
                    <a:pt x="338" y="354"/>
                  </a:lnTo>
                  <a:lnTo>
                    <a:pt x="338" y="319"/>
                  </a:lnTo>
                  <a:lnTo>
                    <a:pt x="362" y="289"/>
                  </a:lnTo>
                  <a:lnTo>
                    <a:pt x="358" y="264"/>
                  </a:lnTo>
                  <a:lnTo>
                    <a:pt x="374" y="236"/>
                  </a:lnTo>
                  <a:lnTo>
                    <a:pt x="383" y="222"/>
                  </a:lnTo>
                  <a:lnTo>
                    <a:pt x="423" y="197"/>
                  </a:lnTo>
                  <a:lnTo>
                    <a:pt x="492" y="177"/>
                  </a:lnTo>
                  <a:lnTo>
                    <a:pt x="468" y="165"/>
                  </a:lnTo>
                  <a:lnTo>
                    <a:pt x="466" y="97"/>
                  </a:lnTo>
                  <a:lnTo>
                    <a:pt x="474" y="91"/>
                  </a:lnTo>
                  <a:lnTo>
                    <a:pt x="472" y="73"/>
                  </a:lnTo>
                  <a:lnTo>
                    <a:pt x="456" y="67"/>
                  </a:lnTo>
                  <a:lnTo>
                    <a:pt x="399" y="67"/>
                  </a:lnTo>
                  <a:lnTo>
                    <a:pt x="379" y="79"/>
                  </a:lnTo>
                  <a:lnTo>
                    <a:pt x="356" y="61"/>
                  </a:lnTo>
                  <a:lnTo>
                    <a:pt x="320" y="47"/>
                  </a:lnTo>
                  <a:lnTo>
                    <a:pt x="283" y="32"/>
                  </a:lnTo>
                  <a:lnTo>
                    <a:pt x="283" y="0"/>
                  </a:lnTo>
                  <a:lnTo>
                    <a:pt x="250" y="0"/>
                  </a:lnTo>
                  <a:lnTo>
                    <a:pt x="254" y="30"/>
                  </a:lnTo>
                  <a:lnTo>
                    <a:pt x="204" y="79"/>
                  </a:lnTo>
                  <a:lnTo>
                    <a:pt x="195" y="122"/>
                  </a:lnTo>
                </a:path>
              </a:pathLst>
            </a:custGeom>
            <a:grpFill/>
            <a:ln w="19050">
              <a:solidFill>
                <a:schemeClr val="bg2">
                  <a:lumMod val="75000"/>
                </a:schemeClr>
              </a:solidFill>
              <a:round/>
              <a:headEnd/>
              <a:tailEnd/>
            </a:ln>
          </p:spPr>
          <p:txBody>
            <a:bodyPr/>
            <a:lstStyle/>
            <a:p>
              <a:endParaRPr lang="es-ES" dirty="0"/>
            </a:p>
          </p:txBody>
        </p:sp>
        <p:sp>
          <p:nvSpPr>
            <p:cNvPr id="14" name="Freeform 23"/>
            <p:cNvSpPr>
              <a:spLocks/>
            </p:cNvSpPr>
            <p:nvPr/>
          </p:nvSpPr>
          <p:spPr bwMode="auto">
            <a:xfrm>
              <a:off x="2563" y="1959"/>
              <a:ext cx="662" cy="792"/>
            </a:xfrm>
            <a:custGeom>
              <a:avLst/>
              <a:gdLst>
                <a:gd name="T0" fmla="*/ 0 w 559"/>
                <a:gd name="T1" fmla="*/ 84 h 613"/>
                <a:gd name="T2" fmla="*/ 83 w 559"/>
                <a:gd name="T3" fmla="*/ 57 h 613"/>
                <a:gd name="T4" fmla="*/ 130 w 559"/>
                <a:gd name="T5" fmla="*/ 35 h 613"/>
                <a:gd name="T6" fmla="*/ 179 w 559"/>
                <a:gd name="T7" fmla="*/ 0 h 613"/>
                <a:gd name="T8" fmla="*/ 214 w 559"/>
                <a:gd name="T9" fmla="*/ 43 h 613"/>
                <a:gd name="T10" fmla="*/ 222 w 559"/>
                <a:gd name="T11" fmla="*/ 84 h 613"/>
                <a:gd name="T12" fmla="*/ 222 w 559"/>
                <a:gd name="T13" fmla="*/ 108 h 613"/>
                <a:gd name="T14" fmla="*/ 277 w 559"/>
                <a:gd name="T15" fmla="*/ 134 h 613"/>
                <a:gd name="T16" fmla="*/ 313 w 559"/>
                <a:gd name="T17" fmla="*/ 134 h 613"/>
                <a:gd name="T18" fmla="*/ 366 w 559"/>
                <a:gd name="T19" fmla="*/ 167 h 613"/>
                <a:gd name="T20" fmla="*/ 401 w 559"/>
                <a:gd name="T21" fmla="*/ 179 h 613"/>
                <a:gd name="T22" fmla="*/ 421 w 559"/>
                <a:gd name="T23" fmla="*/ 179 h 613"/>
                <a:gd name="T24" fmla="*/ 452 w 559"/>
                <a:gd name="T25" fmla="*/ 220 h 613"/>
                <a:gd name="T26" fmla="*/ 446 w 559"/>
                <a:gd name="T27" fmla="*/ 307 h 613"/>
                <a:gd name="T28" fmla="*/ 531 w 559"/>
                <a:gd name="T29" fmla="*/ 307 h 613"/>
                <a:gd name="T30" fmla="*/ 543 w 559"/>
                <a:gd name="T31" fmla="*/ 338 h 613"/>
                <a:gd name="T32" fmla="*/ 553 w 559"/>
                <a:gd name="T33" fmla="*/ 352 h 613"/>
                <a:gd name="T34" fmla="*/ 559 w 559"/>
                <a:gd name="T35" fmla="*/ 377 h 613"/>
                <a:gd name="T36" fmla="*/ 559 w 559"/>
                <a:gd name="T37" fmla="*/ 428 h 613"/>
                <a:gd name="T38" fmla="*/ 539 w 559"/>
                <a:gd name="T39" fmla="*/ 470 h 613"/>
                <a:gd name="T40" fmla="*/ 513 w 559"/>
                <a:gd name="T41" fmla="*/ 464 h 613"/>
                <a:gd name="T42" fmla="*/ 480 w 559"/>
                <a:gd name="T43" fmla="*/ 452 h 613"/>
                <a:gd name="T44" fmla="*/ 423 w 559"/>
                <a:gd name="T45" fmla="*/ 454 h 613"/>
                <a:gd name="T46" fmla="*/ 378 w 559"/>
                <a:gd name="T47" fmla="*/ 497 h 613"/>
                <a:gd name="T48" fmla="*/ 374 w 559"/>
                <a:gd name="T49" fmla="*/ 521 h 613"/>
                <a:gd name="T50" fmla="*/ 360 w 559"/>
                <a:gd name="T51" fmla="*/ 539 h 613"/>
                <a:gd name="T52" fmla="*/ 354 w 559"/>
                <a:gd name="T53" fmla="*/ 582 h 613"/>
                <a:gd name="T54" fmla="*/ 326 w 559"/>
                <a:gd name="T55" fmla="*/ 582 h 613"/>
                <a:gd name="T56" fmla="*/ 299 w 559"/>
                <a:gd name="T57" fmla="*/ 568 h 613"/>
                <a:gd name="T58" fmla="*/ 289 w 559"/>
                <a:gd name="T59" fmla="*/ 613 h 613"/>
                <a:gd name="T60" fmla="*/ 234 w 559"/>
                <a:gd name="T61" fmla="*/ 582 h 613"/>
                <a:gd name="T62" fmla="*/ 218 w 559"/>
                <a:gd name="T63" fmla="*/ 582 h 613"/>
                <a:gd name="T64" fmla="*/ 191 w 559"/>
                <a:gd name="T65" fmla="*/ 570 h 613"/>
                <a:gd name="T66" fmla="*/ 159 w 559"/>
                <a:gd name="T67" fmla="*/ 588 h 613"/>
                <a:gd name="T68" fmla="*/ 63 w 559"/>
                <a:gd name="T69" fmla="*/ 535 h 613"/>
                <a:gd name="T70" fmla="*/ 86 w 559"/>
                <a:gd name="T71" fmla="*/ 470 h 613"/>
                <a:gd name="T72" fmla="*/ 59 w 559"/>
                <a:gd name="T73" fmla="*/ 405 h 613"/>
                <a:gd name="T74" fmla="*/ 45 w 559"/>
                <a:gd name="T75" fmla="*/ 385 h 613"/>
                <a:gd name="T76" fmla="*/ 39 w 559"/>
                <a:gd name="T77" fmla="*/ 379 h 613"/>
                <a:gd name="T78" fmla="*/ 47 w 559"/>
                <a:gd name="T79" fmla="*/ 373 h 613"/>
                <a:gd name="T80" fmla="*/ 67 w 559"/>
                <a:gd name="T81" fmla="*/ 330 h 613"/>
                <a:gd name="T82" fmla="*/ 63 w 559"/>
                <a:gd name="T83" fmla="*/ 312 h 613"/>
                <a:gd name="T84" fmla="*/ 51 w 559"/>
                <a:gd name="T85" fmla="*/ 299 h 613"/>
                <a:gd name="T86" fmla="*/ 51 w 559"/>
                <a:gd name="T87" fmla="*/ 271 h 613"/>
                <a:gd name="T88" fmla="*/ 61 w 559"/>
                <a:gd name="T89" fmla="*/ 240 h 613"/>
                <a:gd name="T90" fmla="*/ 61 w 559"/>
                <a:gd name="T91" fmla="*/ 173 h 613"/>
                <a:gd name="T92" fmla="*/ 51 w 559"/>
                <a:gd name="T93" fmla="*/ 149 h 613"/>
                <a:gd name="T94" fmla="*/ 47 w 559"/>
                <a:gd name="T95" fmla="*/ 116 h 613"/>
                <a:gd name="T96" fmla="*/ 33 w 559"/>
                <a:gd name="T97" fmla="*/ 104 h 613"/>
                <a:gd name="T98" fmla="*/ 0 w 559"/>
                <a:gd name="T99" fmla="*/ 84 h 6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9"/>
                <a:gd name="T151" fmla="*/ 0 h 613"/>
                <a:gd name="T152" fmla="*/ 559 w 559"/>
                <a:gd name="T153" fmla="*/ 613 h 6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9" h="613">
                  <a:moveTo>
                    <a:pt x="0" y="84"/>
                  </a:moveTo>
                  <a:lnTo>
                    <a:pt x="83" y="57"/>
                  </a:lnTo>
                  <a:lnTo>
                    <a:pt x="130" y="35"/>
                  </a:lnTo>
                  <a:lnTo>
                    <a:pt x="179" y="0"/>
                  </a:lnTo>
                  <a:lnTo>
                    <a:pt x="214" y="43"/>
                  </a:lnTo>
                  <a:lnTo>
                    <a:pt x="222" y="84"/>
                  </a:lnTo>
                  <a:lnTo>
                    <a:pt x="222" y="108"/>
                  </a:lnTo>
                  <a:lnTo>
                    <a:pt x="277" y="134"/>
                  </a:lnTo>
                  <a:lnTo>
                    <a:pt x="313" y="134"/>
                  </a:lnTo>
                  <a:lnTo>
                    <a:pt x="366" y="167"/>
                  </a:lnTo>
                  <a:lnTo>
                    <a:pt x="401" y="179"/>
                  </a:lnTo>
                  <a:lnTo>
                    <a:pt x="421" y="179"/>
                  </a:lnTo>
                  <a:lnTo>
                    <a:pt x="452" y="220"/>
                  </a:lnTo>
                  <a:lnTo>
                    <a:pt x="446" y="307"/>
                  </a:lnTo>
                  <a:lnTo>
                    <a:pt x="531" y="307"/>
                  </a:lnTo>
                  <a:lnTo>
                    <a:pt x="543" y="338"/>
                  </a:lnTo>
                  <a:lnTo>
                    <a:pt x="553" y="352"/>
                  </a:lnTo>
                  <a:lnTo>
                    <a:pt x="559" y="377"/>
                  </a:lnTo>
                  <a:lnTo>
                    <a:pt x="559" y="428"/>
                  </a:lnTo>
                  <a:lnTo>
                    <a:pt x="539" y="470"/>
                  </a:lnTo>
                  <a:lnTo>
                    <a:pt x="513" y="464"/>
                  </a:lnTo>
                  <a:lnTo>
                    <a:pt x="480" y="452"/>
                  </a:lnTo>
                  <a:lnTo>
                    <a:pt x="423" y="454"/>
                  </a:lnTo>
                  <a:lnTo>
                    <a:pt x="378" y="497"/>
                  </a:lnTo>
                  <a:lnTo>
                    <a:pt x="374" y="521"/>
                  </a:lnTo>
                  <a:lnTo>
                    <a:pt x="360" y="539"/>
                  </a:lnTo>
                  <a:lnTo>
                    <a:pt x="354" y="582"/>
                  </a:lnTo>
                  <a:lnTo>
                    <a:pt x="326" y="582"/>
                  </a:lnTo>
                  <a:lnTo>
                    <a:pt x="299" y="568"/>
                  </a:lnTo>
                  <a:lnTo>
                    <a:pt x="289" y="613"/>
                  </a:lnTo>
                  <a:lnTo>
                    <a:pt x="234" y="582"/>
                  </a:lnTo>
                  <a:lnTo>
                    <a:pt x="218" y="582"/>
                  </a:lnTo>
                  <a:lnTo>
                    <a:pt x="191" y="570"/>
                  </a:lnTo>
                  <a:lnTo>
                    <a:pt x="159" y="588"/>
                  </a:lnTo>
                  <a:lnTo>
                    <a:pt x="63" y="535"/>
                  </a:lnTo>
                  <a:lnTo>
                    <a:pt x="86" y="470"/>
                  </a:lnTo>
                  <a:lnTo>
                    <a:pt x="59" y="405"/>
                  </a:lnTo>
                  <a:lnTo>
                    <a:pt x="45" y="385"/>
                  </a:lnTo>
                  <a:lnTo>
                    <a:pt x="39" y="379"/>
                  </a:lnTo>
                  <a:lnTo>
                    <a:pt x="47" y="373"/>
                  </a:lnTo>
                  <a:lnTo>
                    <a:pt x="67" y="330"/>
                  </a:lnTo>
                  <a:lnTo>
                    <a:pt x="63" y="312"/>
                  </a:lnTo>
                  <a:lnTo>
                    <a:pt x="51" y="299"/>
                  </a:lnTo>
                  <a:lnTo>
                    <a:pt x="51" y="271"/>
                  </a:lnTo>
                  <a:lnTo>
                    <a:pt x="61" y="240"/>
                  </a:lnTo>
                  <a:lnTo>
                    <a:pt x="61" y="173"/>
                  </a:lnTo>
                  <a:lnTo>
                    <a:pt x="51" y="149"/>
                  </a:lnTo>
                  <a:lnTo>
                    <a:pt x="47" y="116"/>
                  </a:lnTo>
                  <a:lnTo>
                    <a:pt x="33" y="104"/>
                  </a:lnTo>
                  <a:lnTo>
                    <a:pt x="0" y="84"/>
                  </a:lnTo>
                </a:path>
              </a:pathLst>
            </a:custGeom>
            <a:grpFill/>
            <a:ln w="19050">
              <a:solidFill>
                <a:schemeClr val="bg2">
                  <a:lumMod val="75000"/>
                </a:schemeClr>
              </a:solidFill>
              <a:round/>
              <a:headEnd/>
              <a:tailEnd/>
            </a:ln>
          </p:spPr>
          <p:txBody>
            <a:bodyPr/>
            <a:lstStyle/>
            <a:p>
              <a:endParaRPr lang="es-ES" dirty="0"/>
            </a:p>
          </p:txBody>
        </p:sp>
        <p:sp>
          <p:nvSpPr>
            <p:cNvPr id="15" name="Freeform 24"/>
            <p:cNvSpPr>
              <a:spLocks/>
            </p:cNvSpPr>
            <p:nvPr/>
          </p:nvSpPr>
          <p:spPr bwMode="auto">
            <a:xfrm>
              <a:off x="2978" y="2543"/>
              <a:ext cx="445" cy="498"/>
            </a:xfrm>
            <a:custGeom>
              <a:avLst/>
              <a:gdLst>
                <a:gd name="T0" fmla="*/ 75 w 376"/>
                <a:gd name="T1" fmla="*/ 0 h 385"/>
                <a:gd name="T2" fmla="*/ 28 w 376"/>
                <a:gd name="T3" fmla="*/ 45 h 385"/>
                <a:gd name="T4" fmla="*/ 24 w 376"/>
                <a:gd name="T5" fmla="*/ 69 h 385"/>
                <a:gd name="T6" fmla="*/ 10 w 376"/>
                <a:gd name="T7" fmla="*/ 87 h 385"/>
                <a:gd name="T8" fmla="*/ 0 w 376"/>
                <a:gd name="T9" fmla="*/ 130 h 385"/>
                <a:gd name="T10" fmla="*/ 8 w 376"/>
                <a:gd name="T11" fmla="*/ 155 h 385"/>
                <a:gd name="T12" fmla="*/ 51 w 376"/>
                <a:gd name="T13" fmla="*/ 181 h 385"/>
                <a:gd name="T14" fmla="*/ 83 w 376"/>
                <a:gd name="T15" fmla="*/ 187 h 385"/>
                <a:gd name="T16" fmla="*/ 140 w 376"/>
                <a:gd name="T17" fmla="*/ 222 h 385"/>
                <a:gd name="T18" fmla="*/ 167 w 376"/>
                <a:gd name="T19" fmla="*/ 226 h 385"/>
                <a:gd name="T20" fmla="*/ 193 w 376"/>
                <a:gd name="T21" fmla="*/ 242 h 385"/>
                <a:gd name="T22" fmla="*/ 211 w 376"/>
                <a:gd name="T23" fmla="*/ 275 h 385"/>
                <a:gd name="T24" fmla="*/ 213 w 376"/>
                <a:gd name="T25" fmla="*/ 322 h 385"/>
                <a:gd name="T26" fmla="*/ 201 w 376"/>
                <a:gd name="T27" fmla="*/ 338 h 385"/>
                <a:gd name="T28" fmla="*/ 203 w 376"/>
                <a:gd name="T29" fmla="*/ 360 h 385"/>
                <a:gd name="T30" fmla="*/ 236 w 376"/>
                <a:gd name="T31" fmla="*/ 385 h 385"/>
                <a:gd name="T32" fmla="*/ 283 w 376"/>
                <a:gd name="T33" fmla="*/ 385 h 385"/>
                <a:gd name="T34" fmla="*/ 323 w 376"/>
                <a:gd name="T35" fmla="*/ 326 h 385"/>
                <a:gd name="T36" fmla="*/ 350 w 376"/>
                <a:gd name="T37" fmla="*/ 305 h 385"/>
                <a:gd name="T38" fmla="*/ 376 w 376"/>
                <a:gd name="T39" fmla="*/ 307 h 385"/>
                <a:gd name="T40" fmla="*/ 366 w 376"/>
                <a:gd name="T41" fmla="*/ 293 h 385"/>
                <a:gd name="T42" fmla="*/ 356 w 376"/>
                <a:gd name="T43" fmla="*/ 204 h 385"/>
                <a:gd name="T44" fmla="*/ 333 w 376"/>
                <a:gd name="T45" fmla="*/ 214 h 385"/>
                <a:gd name="T46" fmla="*/ 327 w 376"/>
                <a:gd name="T47" fmla="*/ 167 h 385"/>
                <a:gd name="T48" fmla="*/ 301 w 376"/>
                <a:gd name="T49" fmla="*/ 149 h 385"/>
                <a:gd name="T50" fmla="*/ 281 w 376"/>
                <a:gd name="T51" fmla="*/ 140 h 385"/>
                <a:gd name="T52" fmla="*/ 207 w 376"/>
                <a:gd name="T53" fmla="*/ 138 h 385"/>
                <a:gd name="T54" fmla="*/ 211 w 376"/>
                <a:gd name="T55" fmla="*/ 114 h 385"/>
                <a:gd name="T56" fmla="*/ 209 w 376"/>
                <a:gd name="T57" fmla="*/ 59 h 385"/>
                <a:gd name="T58" fmla="*/ 191 w 376"/>
                <a:gd name="T59" fmla="*/ 22 h 385"/>
                <a:gd name="T60" fmla="*/ 157 w 376"/>
                <a:gd name="T61" fmla="*/ 10 h 385"/>
                <a:gd name="T62" fmla="*/ 128 w 376"/>
                <a:gd name="T63" fmla="*/ 0 h 385"/>
                <a:gd name="T64" fmla="*/ 75 w 376"/>
                <a:gd name="T65" fmla="*/ 0 h 3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6"/>
                <a:gd name="T100" fmla="*/ 0 h 385"/>
                <a:gd name="T101" fmla="*/ 376 w 376"/>
                <a:gd name="T102" fmla="*/ 385 h 3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6" h="385">
                  <a:moveTo>
                    <a:pt x="75" y="0"/>
                  </a:moveTo>
                  <a:lnTo>
                    <a:pt x="28" y="45"/>
                  </a:lnTo>
                  <a:lnTo>
                    <a:pt x="24" y="69"/>
                  </a:lnTo>
                  <a:lnTo>
                    <a:pt x="10" y="87"/>
                  </a:lnTo>
                  <a:lnTo>
                    <a:pt x="0" y="130"/>
                  </a:lnTo>
                  <a:lnTo>
                    <a:pt x="8" y="155"/>
                  </a:lnTo>
                  <a:lnTo>
                    <a:pt x="51" y="181"/>
                  </a:lnTo>
                  <a:lnTo>
                    <a:pt x="83" y="187"/>
                  </a:lnTo>
                  <a:lnTo>
                    <a:pt x="140" y="222"/>
                  </a:lnTo>
                  <a:lnTo>
                    <a:pt x="167" y="226"/>
                  </a:lnTo>
                  <a:lnTo>
                    <a:pt x="193" y="242"/>
                  </a:lnTo>
                  <a:lnTo>
                    <a:pt x="211" y="275"/>
                  </a:lnTo>
                  <a:lnTo>
                    <a:pt x="213" y="322"/>
                  </a:lnTo>
                  <a:lnTo>
                    <a:pt x="201" y="338"/>
                  </a:lnTo>
                  <a:lnTo>
                    <a:pt x="203" y="360"/>
                  </a:lnTo>
                  <a:lnTo>
                    <a:pt x="236" y="385"/>
                  </a:lnTo>
                  <a:lnTo>
                    <a:pt x="283" y="385"/>
                  </a:lnTo>
                  <a:lnTo>
                    <a:pt x="323" y="326"/>
                  </a:lnTo>
                  <a:lnTo>
                    <a:pt x="350" y="305"/>
                  </a:lnTo>
                  <a:lnTo>
                    <a:pt x="376" y="307"/>
                  </a:lnTo>
                  <a:lnTo>
                    <a:pt x="366" y="293"/>
                  </a:lnTo>
                  <a:lnTo>
                    <a:pt x="356" y="204"/>
                  </a:lnTo>
                  <a:lnTo>
                    <a:pt x="333" y="214"/>
                  </a:lnTo>
                  <a:lnTo>
                    <a:pt x="327" y="167"/>
                  </a:lnTo>
                  <a:lnTo>
                    <a:pt x="301" y="149"/>
                  </a:lnTo>
                  <a:lnTo>
                    <a:pt x="281" y="140"/>
                  </a:lnTo>
                  <a:lnTo>
                    <a:pt x="207" y="138"/>
                  </a:lnTo>
                  <a:lnTo>
                    <a:pt x="211" y="114"/>
                  </a:lnTo>
                  <a:lnTo>
                    <a:pt x="209" y="59"/>
                  </a:lnTo>
                  <a:lnTo>
                    <a:pt x="191" y="22"/>
                  </a:lnTo>
                  <a:lnTo>
                    <a:pt x="157" y="10"/>
                  </a:lnTo>
                  <a:lnTo>
                    <a:pt x="128" y="0"/>
                  </a:lnTo>
                  <a:lnTo>
                    <a:pt x="75" y="0"/>
                  </a:lnTo>
                </a:path>
              </a:pathLst>
            </a:custGeom>
            <a:grpFill/>
            <a:ln w="19050">
              <a:solidFill>
                <a:schemeClr val="bg2">
                  <a:lumMod val="75000"/>
                </a:schemeClr>
              </a:solidFill>
              <a:round/>
              <a:headEnd/>
              <a:tailEnd/>
            </a:ln>
          </p:spPr>
          <p:txBody>
            <a:bodyPr/>
            <a:lstStyle/>
            <a:p>
              <a:endParaRPr lang="es-ES" dirty="0"/>
            </a:p>
          </p:txBody>
        </p:sp>
        <p:sp>
          <p:nvSpPr>
            <p:cNvPr id="16" name="Freeform 25"/>
            <p:cNvSpPr>
              <a:spLocks/>
            </p:cNvSpPr>
            <p:nvPr/>
          </p:nvSpPr>
          <p:spPr bwMode="auto">
            <a:xfrm>
              <a:off x="2619" y="2692"/>
              <a:ext cx="823" cy="1993"/>
            </a:xfrm>
            <a:custGeom>
              <a:avLst/>
              <a:gdLst>
                <a:gd name="T0" fmla="*/ 187 w 695"/>
                <a:gd name="T1" fmla="*/ 14 h 1541"/>
                <a:gd name="T2" fmla="*/ 142 w 695"/>
                <a:gd name="T3" fmla="*/ 2 h 1541"/>
                <a:gd name="T4" fmla="*/ 124 w 695"/>
                <a:gd name="T5" fmla="*/ 69 h 1541"/>
                <a:gd name="T6" fmla="*/ 73 w 695"/>
                <a:gd name="T7" fmla="*/ 120 h 1541"/>
                <a:gd name="T8" fmla="*/ 65 w 695"/>
                <a:gd name="T9" fmla="*/ 189 h 1541"/>
                <a:gd name="T10" fmla="*/ 53 w 695"/>
                <a:gd name="T11" fmla="*/ 261 h 1541"/>
                <a:gd name="T12" fmla="*/ 0 w 695"/>
                <a:gd name="T13" fmla="*/ 354 h 1541"/>
                <a:gd name="T14" fmla="*/ 28 w 695"/>
                <a:gd name="T15" fmla="*/ 619 h 1541"/>
                <a:gd name="T16" fmla="*/ 24 w 695"/>
                <a:gd name="T17" fmla="*/ 706 h 1541"/>
                <a:gd name="T18" fmla="*/ 59 w 695"/>
                <a:gd name="T19" fmla="*/ 1063 h 1541"/>
                <a:gd name="T20" fmla="*/ 67 w 695"/>
                <a:gd name="T21" fmla="*/ 1101 h 1541"/>
                <a:gd name="T22" fmla="*/ 79 w 695"/>
                <a:gd name="T23" fmla="*/ 1156 h 1541"/>
                <a:gd name="T24" fmla="*/ 67 w 695"/>
                <a:gd name="T25" fmla="*/ 1191 h 1541"/>
                <a:gd name="T26" fmla="*/ 77 w 695"/>
                <a:gd name="T27" fmla="*/ 1244 h 1541"/>
                <a:gd name="T28" fmla="*/ 65 w 695"/>
                <a:gd name="T29" fmla="*/ 1325 h 1541"/>
                <a:gd name="T30" fmla="*/ 57 w 695"/>
                <a:gd name="T31" fmla="*/ 1376 h 1541"/>
                <a:gd name="T32" fmla="*/ 77 w 695"/>
                <a:gd name="T33" fmla="*/ 1443 h 1541"/>
                <a:gd name="T34" fmla="*/ 93 w 695"/>
                <a:gd name="T35" fmla="*/ 1478 h 1541"/>
                <a:gd name="T36" fmla="*/ 130 w 695"/>
                <a:gd name="T37" fmla="*/ 1527 h 1541"/>
                <a:gd name="T38" fmla="*/ 175 w 695"/>
                <a:gd name="T39" fmla="*/ 1541 h 1541"/>
                <a:gd name="T40" fmla="*/ 234 w 695"/>
                <a:gd name="T41" fmla="*/ 1529 h 1541"/>
                <a:gd name="T42" fmla="*/ 197 w 695"/>
                <a:gd name="T43" fmla="*/ 1468 h 1541"/>
                <a:gd name="T44" fmla="*/ 232 w 695"/>
                <a:gd name="T45" fmla="*/ 1411 h 1541"/>
                <a:gd name="T46" fmla="*/ 238 w 695"/>
                <a:gd name="T47" fmla="*/ 1378 h 1541"/>
                <a:gd name="T48" fmla="*/ 242 w 695"/>
                <a:gd name="T49" fmla="*/ 1343 h 1541"/>
                <a:gd name="T50" fmla="*/ 307 w 695"/>
                <a:gd name="T51" fmla="*/ 1291 h 1541"/>
                <a:gd name="T52" fmla="*/ 287 w 695"/>
                <a:gd name="T53" fmla="*/ 1234 h 1541"/>
                <a:gd name="T54" fmla="*/ 232 w 695"/>
                <a:gd name="T55" fmla="*/ 1177 h 1541"/>
                <a:gd name="T56" fmla="*/ 285 w 695"/>
                <a:gd name="T57" fmla="*/ 1113 h 1541"/>
                <a:gd name="T58" fmla="*/ 307 w 695"/>
                <a:gd name="T59" fmla="*/ 1038 h 1541"/>
                <a:gd name="T60" fmla="*/ 362 w 695"/>
                <a:gd name="T61" fmla="*/ 1006 h 1541"/>
                <a:gd name="T62" fmla="*/ 368 w 695"/>
                <a:gd name="T63" fmla="*/ 971 h 1541"/>
                <a:gd name="T64" fmla="*/ 309 w 695"/>
                <a:gd name="T65" fmla="*/ 926 h 1541"/>
                <a:gd name="T66" fmla="*/ 323 w 695"/>
                <a:gd name="T67" fmla="*/ 896 h 1541"/>
                <a:gd name="T68" fmla="*/ 390 w 695"/>
                <a:gd name="T69" fmla="*/ 906 h 1541"/>
                <a:gd name="T70" fmla="*/ 419 w 695"/>
                <a:gd name="T71" fmla="*/ 853 h 1541"/>
                <a:gd name="T72" fmla="*/ 427 w 695"/>
                <a:gd name="T73" fmla="*/ 802 h 1541"/>
                <a:gd name="T74" fmla="*/ 514 w 695"/>
                <a:gd name="T75" fmla="*/ 780 h 1541"/>
                <a:gd name="T76" fmla="*/ 539 w 695"/>
                <a:gd name="T77" fmla="*/ 739 h 1541"/>
                <a:gd name="T78" fmla="*/ 529 w 695"/>
                <a:gd name="T79" fmla="*/ 676 h 1541"/>
                <a:gd name="T80" fmla="*/ 516 w 695"/>
                <a:gd name="T81" fmla="*/ 605 h 1541"/>
                <a:gd name="T82" fmla="*/ 478 w 695"/>
                <a:gd name="T83" fmla="*/ 592 h 1541"/>
                <a:gd name="T84" fmla="*/ 506 w 695"/>
                <a:gd name="T85" fmla="*/ 537 h 1541"/>
                <a:gd name="T86" fmla="*/ 516 w 695"/>
                <a:gd name="T87" fmla="*/ 478 h 1541"/>
                <a:gd name="T88" fmla="*/ 553 w 695"/>
                <a:gd name="T89" fmla="*/ 399 h 1541"/>
                <a:gd name="T90" fmla="*/ 580 w 695"/>
                <a:gd name="T91" fmla="*/ 328 h 1541"/>
                <a:gd name="T92" fmla="*/ 683 w 695"/>
                <a:gd name="T93" fmla="*/ 254 h 1541"/>
                <a:gd name="T94" fmla="*/ 683 w 695"/>
                <a:gd name="T95" fmla="*/ 189 h 1541"/>
                <a:gd name="T96" fmla="*/ 618 w 695"/>
                <a:gd name="T97" fmla="*/ 218 h 1541"/>
                <a:gd name="T98" fmla="*/ 545 w 695"/>
                <a:gd name="T99" fmla="*/ 265 h 1541"/>
                <a:gd name="T100" fmla="*/ 506 w 695"/>
                <a:gd name="T101" fmla="*/ 222 h 1541"/>
                <a:gd name="T102" fmla="*/ 514 w 695"/>
                <a:gd name="T103" fmla="*/ 159 h 1541"/>
                <a:gd name="T104" fmla="*/ 468 w 695"/>
                <a:gd name="T105" fmla="*/ 110 h 1541"/>
                <a:gd name="T106" fmla="*/ 386 w 695"/>
                <a:gd name="T107" fmla="*/ 71 h 1541"/>
                <a:gd name="T108" fmla="*/ 313 w 695"/>
                <a:gd name="T109" fmla="*/ 33 h 1541"/>
                <a:gd name="T110" fmla="*/ 276 w 695"/>
                <a:gd name="T111" fmla="*/ 14 h 1541"/>
                <a:gd name="T112" fmla="*/ 240 w 695"/>
                <a:gd name="T113" fmla="*/ 39 h 15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5"/>
                <a:gd name="T172" fmla="*/ 0 h 1541"/>
                <a:gd name="T173" fmla="*/ 695 w 695"/>
                <a:gd name="T174" fmla="*/ 1541 h 15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5" h="1541">
                  <a:moveTo>
                    <a:pt x="240" y="39"/>
                  </a:moveTo>
                  <a:lnTo>
                    <a:pt x="187" y="14"/>
                  </a:lnTo>
                  <a:lnTo>
                    <a:pt x="175" y="14"/>
                  </a:lnTo>
                  <a:lnTo>
                    <a:pt x="142" y="2"/>
                  </a:lnTo>
                  <a:lnTo>
                    <a:pt x="110" y="18"/>
                  </a:lnTo>
                  <a:lnTo>
                    <a:pt x="124" y="69"/>
                  </a:lnTo>
                  <a:lnTo>
                    <a:pt x="112" y="102"/>
                  </a:lnTo>
                  <a:lnTo>
                    <a:pt x="73" y="120"/>
                  </a:lnTo>
                  <a:lnTo>
                    <a:pt x="53" y="173"/>
                  </a:lnTo>
                  <a:lnTo>
                    <a:pt x="65" y="189"/>
                  </a:lnTo>
                  <a:lnTo>
                    <a:pt x="59" y="238"/>
                  </a:lnTo>
                  <a:lnTo>
                    <a:pt x="53" y="261"/>
                  </a:lnTo>
                  <a:lnTo>
                    <a:pt x="36" y="301"/>
                  </a:lnTo>
                  <a:lnTo>
                    <a:pt x="0" y="354"/>
                  </a:lnTo>
                  <a:lnTo>
                    <a:pt x="18" y="429"/>
                  </a:lnTo>
                  <a:lnTo>
                    <a:pt x="28" y="619"/>
                  </a:lnTo>
                  <a:lnTo>
                    <a:pt x="39" y="668"/>
                  </a:lnTo>
                  <a:lnTo>
                    <a:pt x="24" y="706"/>
                  </a:lnTo>
                  <a:lnTo>
                    <a:pt x="24" y="1016"/>
                  </a:lnTo>
                  <a:lnTo>
                    <a:pt x="59" y="1063"/>
                  </a:lnTo>
                  <a:lnTo>
                    <a:pt x="51" y="1089"/>
                  </a:lnTo>
                  <a:lnTo>
                    <a:pt x="67" y="1101"/>
                  </a:lnTo>
                  <a:lnTo>
                    <a:pt x="57" y="1136"/>
                  </a:lnTo>
                  <a:lnTo>
                    <a:pt x="79" y="1156"/>
                  </a:lnTo>
                  <a:lnTo>
                    <a:pt x="79" y="1207"/>
                  </a:lnTo>
                  <a:lnTo>
                    <a:pt x="67" y="1191"/>
                  </a:lnTo>
                  <a:lnTo>
                    <a:pt x="67" y="1207"/>
                  </a:lnTo>
                  <a:lnTo>
                    <a:pt x="77" y="1244"/>
                  </a:lnTo>
                  <a:lnTo>
                    <a:pt x="77" y="1295"/>
                  </a:lnTo>
                  <a:lnTo>
                    <a:pt x="65" y="1325"/>
                  </a:lnTo>
                  <a:lnTo>
                    <a:pt x="65" y="1360"/>
                  </a:lnTo>
                  <a:lnTo>
                    <a:pt x="57" y="1376"/>
                  </a:lnTo>
                  <a:lnTo>
                    <a:pt x="57" y="1423"/>
                  </a:lnTo>
                  <a:lnTo>
                    <a:pt x="77" y="1443"/>
                  </a:lnTo>
                  <a:lnTo>
                    <a:pt x="87" y="1439"/>
                  </a:lnTo>
                  <a:lnTo>
                    <a:pt x="93" y="1478"/>
                  </a:lnTo>
                  <a:lnTo>
                    <a:pt x="97" y="1508"/>
                  </a:lnTo>
                  <a:lnTo>
                    <a:pt x="130" y="1527"/>
                  </a:lnTo>
                  <a:lnTo>
                    <a:pt x="159" y="1531"/>
                  </a:lnTo>
                  <a:lnTo>
                    <a:pt x="175" y="1541"/>
                  </a:lnTo>
                  <a:lnTo>
                    <a:pt x="197" y="1535"/>
                  </a:lnTo>
                  <a:lnTo>
                    <a:pt x="234" y="1529"/>
                  </a:lnTo>
                  <a:lnTo>
                    <a:pt x="207" y="1486"/>
                  </a:lnTo>
                  <a:lnTo>
                    <a:pt x="197" y="1468"/>
                  </a:lnTo>
                  <a:lnTo>
                    <a:pt x="209" y="1419"/>
                  </a:lnTo>
                  <a:lnTo>
                    <a:pt x="232" y="1411"/>
                  </a:lnTo>
                  <a:lnTo>
                    <a:pt x="242" y="1388"/>
                  </a:lnTo>
                  <a:lnTo>
                    <a:pt x="238" y="1378"/>
                  </a:lnTo>
                  <a:lnTo>
                    <a:pt x="232" y="1368"/>
                  </a:lnTo>
                  <a:lnTo>
                    <a:pt x="242" y="1343"/>
                  </a:lnTo>
                  <a:lnTo>
                    <a:pt x="274" y="1319"/>
                  </a:lnTo>
                  <a:lnTo>
                    <a:pt x="307" y="1291"/>
                  </a:lnTo>
                  <a:lnTo>
                    <a:pt x="307" y="1244"/>
                  </a:lnTo>
                  <a:lnTo>
                    <a:pt x="287" y="1234"/>
                  </a:lnTo>
                  <a:lnTo>
                    <a:pt x="244" y="1203"/>
                  </a:lnTo>
                  <a:lnTo>
                    <a:pt x="232" y="1177"/>
                  </a:lnTo>
                  <a:lnTo>
                    <a:pt x="244" y="1156"/>
                  </a:lnTo>
                  <a:lnTo>
                    <a:pt x="285" y="1113"/>
                  </a:lnTo>
                  <a:lnTo>
                    <a:pt x="307" y="1091"/>
                  </a:lnTo>
                  <a:lnTo>
                    <a:pt x="307" y="1038"/>
                  </a:lnTo>
                  <a:lnTo>
                    <a:pt x="321" y="981"/>
                  </a:lnTo>
                  <a:lnTo>
                    <a:pt x="362" y="1006"/>
                  </a:lnTo>
                  <a:lnTo>
                    <a:pt x="382" y="993"/>
                  </a:lnTo>
                  <a:lnTo>
                    <a:pt x="368" y="971"/>
                  </a:lnTo>
                  <a:lnTo>
                    <a:pt x="319" y="971"/>
                  </a:lnTo>
                  <a:lnTo>
                    <a:pt x="309" y="926"/>
                  </a:lnTo>
                  <a:lnTo>
                    <a:pt x="297" y="894"/>
                  </a:lnTo>
                  <a:lnTo>
                    <a:pt x="323" y="896"/>
                  </a:lnTo>
                  <a:lnTo>
                    <a:pt x="354" y="900"/>
                  </a:lnTo>
                  <a:lnTo>
                    <a:pt x="390" y="906"/>
                  </a:lnTo>
                  <a:lnTo>
                    <a:pt x="405" y="898"/>
                  </a:lnTo>
                  <a:lnTo>
                    <a:pt x="419" y="853"/>
                  </a:lnTo>
                  <a:lnTo>
                    <a:pt x="419" y="828"/>
                  </a:lnTo>
                  <a:lnTo>
                    <a:pt x="427" y="802"/>
                  </a:lnTo>
                  <a:lnTo>
                    <a:pt x="439" y="780"/>
                  </a:lnTo>
                  <a:lnTo>
                    <a:pt x="514" y="780"/>
                  </a:lnTo>
                  <a:lnTo>
                    <a:pt x="514" y="761"/>
                  </a:lnTo>
                  <a:lnTo>
                    <a:pt x="539" y="739"/>
                  </a:lnTo>
                  <a:lnTo>
                    <a:pt x="551" y="708"/>
                  </a:lnTo>
                  <a:lnTo>
                    <a:pt x="529" y="676"/>
                  </a:lnTo>
                  <a:lnTo>
                    <a:pt x="529" y="653"/>
                  </a:lnTo>
                  <a:lnTo>
                    <a:pt x="516" y="605"/>
                  </a:lnTo>
                  <a:lnTo>
                    <a:pt x="498" y="594"/>
                  </a:lnTo>
                  <a:lnTo>
                    <a:pt x="478" y="592"/>
                  </a:lnTo>
                  <a:lnTo>
                    <a:pt x="478" y="566"/>
                  </a:lnTo>
                  <a:lnTo>
                    <a:pt x="506" y="537"/>
                  </a:lnTo>
                  <a:lnTo>
                    <a:pt x="508" y="511"/>
                  </a:lnTo>
                  <a:lnTo>
                    <a:pt x="516" y="478"/>
                  </a:lnTo>
                  <a:lnTo>
                    <a:pt x="516" y="429"/>
                  </a:lnTo>
                  <a:lnTo>
                    <a:pt x="553" y="399"/>
                  </a:lnTo>
                  <a:lnTo>
                    <a:pt x="553" y="352"/>
                  </a:lnTo>
                  <a:lnTo>
                    <a:pt x="580" y="328"/>
                  </a:lnTo>
                  <a:lnTo>
                    <a:pt x="636" y="281"/>
                  </a:lnTo>
                  <a:lnTo>
                    <a:pt x="683" y="254"/>
                  </a:lnTo>
                  <a:lnTo>
                    <a:pt x="695" y="224"/>
                  </a:lnTo>
                  <a:lnTo>
                    <a:pt x="683" y="189"/>
                  </a:lnTo>
                  <a:lnTo>
                    <a:pt x="649" y="189"/>
                  </a:lnTo>
                  <a:lnTo>
                    <a:pt x="618" y="218"/>
                  </a:lnTo>
                  <a:lnTo>
                    <a:pt x="586" y="269"/>
                  </a:lnTo>
                  <a:lnTo>
                    <a:pt x="545" y="265"/>
                  </a:lnTo>
                  <a:lnTo>
                    <a:pt x="506" y="244"/>
                  </a:lnTo>
                  <a:lnTo>
                    <a:pt x="506" y="222"/>
                  </a:lnTo>
                  <a:lnTo>
                    <a:pt x="516" y="204"/>
                  </a:lnTo>
                  <a:lnTo>
                    <a:pt x="514" y="159"/>
                  </a:lnTo>
                  <a:lnTo>
                    <a:pt x="496" y="126"/>
                  </a:lnTo>
                  <a:lnTo>
                    <a:pt x="468" y="110"/>
                  </a:lnTo>
                  <a:lnTo>
                    <a:pt x="441" y="106"/>
                  </a:lnTo>
                  <a:lnTo>
                    <a:pt x="386" y="71"/>
                  </a:lnTo>
                  <a:lnTo>
                    <a:pt x="352" y="61"/>
                  </a:lnTo>
                  <a:lnTo>
                    <a:pt x="313" y="33"/>
                  </a:lnTo>
                  <a:lnTo>
                    <a:pt x="309" y="12"/>
                  </a:lnTo>
                  <a:lnTo>
                    <a:pt x="276" y="14"/>
                  </a:lnTo>
                  <a:lnTo>
                    <a:pt x="252" y="0"/>
                  </a:lnTo>
                  <a:lnTo>
                    <a:pt x="240" y="39"/>
                  </a:lnTo>
                </a:path>
              </a:pathLst>
            </a:custGeom>
            <a:grpFill/>
            <a:ln w="19050">
              <a:solidFill>
                <a:schemeClr val="bg2">
                  <a:lumMod val="75000"/>
                </a:schemeClr>
              </a:solidFill>
              <a:round/>
              <a:headEnd/>
              <a:tailEnd/>
            </a:ln>
          </p:spPr>
          <p:txBody>
            <a:bodyPr/>
            <a:lstStyle/>
            <a:p>
              <a:endParaRPr lang="es-ES" dirty="0"/>
            </a:p>
          </p:txBody>
        </p:sp>
        <p:sp>
          <p:nvSpPr>
            <p:cNvPr id="17" name="Freeform 26"/>
            <p:cNvSpPr>
              <a:spLocks/>
            </p:cNvSpPr>
            <p:nvPr/>
          </p:nvSpPr>
          <p:spPr bwMode="auto">
            <a:xfrm>
              <a:off x="3185" y="3204"/>
              <a:ext cx="277" cy="302"/>
            </a:xfrm>
            <a:custGeom>
              <a:avLst/>
              <a:gdLst>
                <a:gd name="T0" fmla="*/ 75 w 234"/>
                <a:gd name="T1" fmla="*/ 0 h 234"/>
                <a:gd name="T2" fmla="*/ 38 w 234"/>
                <a:gd name="T3" fmla="*/ 34 h 234"/>
                <a:gd name="T4" fmla="*/ 38 w 234"/>
                <a:gd name="T5" fmla="*/ 77 h 234"/>
                <a:gd name="T6" fmla="*/ 30 w 234"/>
                <a:gd name="T7" fmla="*/ 110 h 234"/>
                <a:gd name="T8" fmla="*/ 28 w 234"/>
                <a:gd name="T9" fmla="*/ 142 h 234"/>
                <a:gd name="T10" fmla="*/ 0 w 234"/>
                <a:gd name="T11" fmla="*/ 171 h 234"/>
                <a:gd name="T12" fmla="*/ 0 w 234"/>
                <a:gd name="T13" fmla="*/ 197 h 234"/>
                <a:gd name="T14" fmla="*/ 20 w 234"/>
                <a:gd name="T15" fmla="*/ 199 h 234"/>
                <a:gd name="T16" fmla="*/ 36 w 234"/>
                <a:gd name="T17" fmla="*/ 210 h 234"/>
                <a:gd name="T18" fmla="*/ 38 w 234"/>
                <a:gd name="T19" fmla="*/ 214 h 234"/>
                <a:gd name="T20" fmla="*/ 83 w 234"/>
                <a:gd name="T21" fmla="*/ 234 h 234"/>
                <a:gd name="T22" fmla="*/ 102 w 234"/>
                <a:gd name="T23" fmla="*/ 222 h 234"/>
                <a:gd name="T24" fmla="*/ 163 w 234"/>
                <a:gd name="T25" fmla="*/ 222 h 234"/>
                <a:gd name="T26" fmla="*/ 179 w 234"/>
                <a:gd name="T27" fmla="*/ 201 h 234"/>
                <a:gd name="T28" fmla="*/ 201 w 234"/>
                <a:gd name="T29" fmla="*/ 181 h 234"/>
                <a:gd name="T30" fmla="*/ 213 w 234"/>
                <a:gd name="T31" fmla="*/ 138 h 234"/>
                <a:gd name="T32" fmla="*/ 234 w 234"/>
                <a:gd name="T33" fmla="*/ 122 h 234"/>
                <a:gd name="T34" fmla="*/ 191 w 234"/>
                <a:gd name="T35" fmla="*/ 75 h 234"/>
                <a:gd name="T36" fmla="*/ 138 w 234"/>
                <a:gd name="T37" fmla="*/ 45 h 234"/>
                <a:gd name="T38" fmla="*/ 104 w 234"/>
                <a:gd name="T39" fmla="*/ 51 h 234"/>
                <a:gd name="T40" fmla="*/ 97 w 234"/>
                <a:gd name="T41" fmla="*/ 20 h 234"/>
                <a:gd name="T42" fmla="*/ 75 w 234"/>
                <a:gd name="T43" fmla="*/ 0 h 2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4"/>
                <a:gd name="T67" fmla="*/ 0 h 234"/>
                <a:gd name="T68" fmla="*/ 234 w 234"/>
                <a:gd name="T69" fmla="*/ 234 h 2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4" h="234">
                  <a:moveTo>
                    <a:pt x="75" y="0"/>
                  </a:moveTo>
                  <a:lnTo>
                    <a:pt x="38" y="34"/>
                  </a:lnTo>
                  <a:lnTo>
                    <a:pt x="38" y="77"/>
                  </a:lnTo>
                  <a:lnTo>
                    <a:pt x="30" y="110"/>
                  </a:lnTo>
                  <a:lnTo>
                    <a:pt x="28" y="142"/>
                  </a:lnTo>
                  <a:lnTo>
                    <a:pt x="0" y="171"/>
                  </a:lnTo>
                  <a:lnTo>
                    <a:pt x="0" y="197"/>
                  </a:lnTo>
                  <a:lnTo>
                    <a:pt x="20" y="199"/>
                  </a:lnTo>
                  <a:lnTo>
                    <a:pt x="36" y="210"/>
                  </a:lnTo>
                  <a:lnTo>
                    <a:pt x="38" y="214"/>
                  </a:lnTo>
                  <a:lnTo>
                    <a:pt x="83" y="234"/>
                  </a:lnTo>
                  <a:lnTo>
                    <a:pt x="102" y="222"/>
                  </a:lnTo>
                  <a:lnTo>
                    <a:pt x="163" y="222"/>
                  </a:lnTo>
                  <a:lnTo>
                    <a:pt x="179" y="201"/>
                  </a:lnTo>
                  <a:lnTo>
                    <a:pt x="201" y="181"/>
                  </a:lnTo>
                  <a:lnTo>
                    <a:pt x="213" y="138"/>
                  </a:lnTo>
                  <a:lnTo>
                    <a:pt x="234" y="122"/>
                  </a:lnTo>
                  <a:lnTo>
                    <a:pt x="191" y="75"/>
                  </a:lnTo>
                  <a:lnTo>
                    <a:pt x="138" y="45"/>
                  </a:lnTo>
                  <a:lnTo>
                    <a:pt x="104" y="51"/>
                  </a:lnTo>
                  <a:lnTo>
                    <a:pt x="97" y="20"/>
                  </a:lnTo>
                  <a:lnTo>
                    <a:pt x="75" y="0"/>
                  </a:lnTo>
                </a:path>
              </a:pathLst>
            </a:custGeom>
            <a:grpFill/>
            <a:ln w="19050">
              <a:solidFill>
                <a:schemeClr val="bg2">
                  <a:lumMod val="75000"/>
                </a:schemeClr>
              </a:solidFill>
              <a:round/>
              <a:headEnd/>
              <a:tailEnd/>
            </a:ln>
          </p:spPr>
          <p:txBody>
            <a:bodyPr/>
            <a:lstStyle/>
            <a:p>
              <a:endParaRPr lang="es-ES" dirty="0"/>
            </a:p>
          </p:txBody>
        </p:sp>
        <p:sp>
          <p:nvSpPr>
            <p:cNvPr id="18" name="Freeform 27"/>
            <p:cNvSpPr>
              <a:spLocks/>
            </p:cNvSpPr>
            <p:nvPr/>
          </p:nvSpPr>
          <p:spPr bwMode="auto">
            <a:xfrm>
              <a:off x="2510" y="2426"/>
              <a:ext cx="386" cy="2342"/>
            </a:xfrm>
            <a:custGeom>
              <a:avLst/>
              <a:gdLst>
                <a:gd name="T0" fmla="*/ 74 w 326"/>
                <a:gd name="T1" fmla="*/ 0 h 1810"/>
                <a:gd name="T2" fmla="*/ 131 w 326"/>
                <a:gd name="T3" fmla="*/ 108 h 1810"/>
                <a:gd name="T4" fmla="*/ 204 w 326"/>
                <a:gd name="T5" fmla="*/ 226 h 1810"/>
                <a:gd name="T6" fmla="*/ 204 w 326"/>
                <a:gd name="T7" fmla="*/ 308 h 1810"/>
                <a:gd name="T8" fmla="*/ 149 w 326"/>
                <a:gd name="T9" fmla="*/ 377 h 1810"/>
                <a:gd name="T10" fmla="*/ 149 w 326"/>
                <a:gd name="T11" fmla="*/ 469 h 1810"/>
                <a:gd name="T12" fmla="*/ 92 w 326"/>
                <a:gd name="T13" fmla="*/ 558 h 1810"/>
                <a:gd name="T14" fmla="*/ 112 w 326"/>
                <a:gd name="T15" fmla="*/ 697 h 1810"/>
                <a:gd name="T16" fmla="*/ 131 w 326"/>
                <a:gd name="T17" fmla="*/ 874 h 1810"/>
                <a:gd name="T18" fmla="*/ 116 w 326"/>
                <a:gd name="T19" fmla="*/ 1134 h 1810"/>
                <a:gd name="T20" fmla="*/ 151 w 326"/>
                <a:gd name="T21" fmla="*/ 1269 h 1810"/>
                <a:gd name="T22" fmla="*/ 159 w 326"/>
                <a:gd name="T23" fmla="*/ 1307 h 1810"/>
                <a:gd name="T24" fmla="*/ 171 w 326"/>
                <a:gd name="T25" fmla="*/ 1362 h 1810"/>
                <a:gd name="T26" fmla="*/ 159 w 326"/>
                <a:gd name="T27" fmla="*/ 1399 h 1810"/>
                <a:gd name="T28" fmla="*/ 169 w 326"/>
                <a:gd name="T29" fmla="*/ 1452 h 1810"/>
                <a:gd name="T30" fmla="*/ 157 w 326"/>
                <a:gd name="T31" fmla="*/ 1533 h 1810"/>
                <a:gd name="T32" fmla="*/ 149 w 326"/>
                <a:gd name="T33" fmla="*/ 1582 h 1810"/>
                <a:gd name="T34" fmla="*/ 169 w 326"/>
                <a:gd name="T35" fmla="*/ 1649 h 1810"/>
                <a:gd name="T36" fmla="*/ 189 w 326"/>
                <a:gd name="T37" fmla="*/ 1714 h 1810"/>
                <a:gd name="T38" fmla="*/ 246 w 326"/>
                <a:gd name="T39" fmla="*/ 1737 h 1810"/>
                <a:gd name="T40" fmla="*/ 293 w 326"/>
                <a:gd name="T41" fmla="*/ 1739 h 1810"/>
                <a:gd name="T42" fmla="*/ 283 w 326"/>
                <a:gd name="T43" fmla="*/ 1763 h 1810"/>
                <a:gd name="T44" fmla="*/ 246 w 326"/>
                <a:gd name="T45" fmla="*/ 1786 h 1810"/>
                <a:gd name="T46" fmla="*/ 194 w 326"/>
                <a:gd name="T47" fmla="*/ 1767 h 1810"/>
                <a:gd name="T48" fmla="*/ 202 w 326"/>
                <a:gd name="T49" fmla="*/ 1743 h 1810"/>
                <a:gd name="T50" fmla="*/ 181 w 326"/>
                <a:gd name="T51" fmla="*/ 1722 h 1810"/>
                <a:gd name="T52" fmla="*/ 133 w 326"/>
                <a:gd name="T53" fmla="*/ 1714 h 1810"/>
                <a:gd name="T54" fmla="*/ 110 w 326"/>
                <a:gd name="T55" fmla="*/ 1655 h 1810"/>
                <a:gd name="T56" fmla="*/ 92 w 326"/>
                <a:gd name="T57" fmla="*/ 1558 h 1810"/>
                <a:gd name="T58" fmla="*/ 84 w 326"/>
                <a:gd name="T59" fmla="*/ 1507 h 1810"/>
                <a:gd name="T60" fmla="*/ 65 w 326"/>
                <a:gd name="T61" fmla="*/ 1464 h 1810"/>
                <a:gd name="T62" fmla="*/ 51 w 326"/>
                <a:gd name="T63" fmla="*/ 1454 h 1810"/>
                <a:gd name="T64" fmla="*/ 0 w 326"/>
                <a:gd name="T65" fmla="*/ 1419 h 1810"/>
                <a:gd name="T66" fmla="*/ 39 w 326"/>
                <a:gd name="T67" fmla="*/ 1376 h 1810"/>
                <a:gd name="T68" fmla="*/ 74 w 326"/>
                <a:gd name="T69" fmla="*/ 1419 h 1810"/>
                <a:gd name="T70" fmla="*/ 84 w 326"/>
                <a:gd name="T71" fmla="*/ 1395 h 1810"/>
                <a:gd name="T72" fmla="*/ 96 w 326"/>
                <a:gd name="T73" fmla="*/ 1340 h 1810"/>
                <a:gd name="T74" fmla="*/ 106 w 326"/>
                <a:gd name="T75" fmla="*/ 1319 h 1810"/>
                <a:gd name="T76" fmla="*/ 72 w 326"/>
                <a:gd name="T77" fmla="*/ 1138 h 1810"/>
                <a:gd name="T78" fmla="*/ 15 w 326"/>
                <a:gd name="T79" fmla="*/ 1116 h 1810"/>
                <a:gd name="T80" fmla="*/ 27 w 326"/>
                <a:gd name="T81" fmla="*/ 1034 h 1810"/>
                <a:gd name="T82" fmla="*/ 17 w 326"/>
                <a:gd name="T83" fmla="*/ 988 h 1810"/>
                <a:gd name="T84" fmla="*/ 41 w 326"/>
                <a:gd name="T85" fmla="*/ 882 h 1810"/>
                <a:gd name="T86" fmla="*/ 59 w 326"/>
                <a:gd name="T87" fmla="*/ 813 h 1810"/>
                <a:gd name="T88" fmla="*/ 59 w 326"/>
                <a:gd name="T89" fmla="*/ 635 h 1810"/>
                <a:gd name="T90" fmla="*/ 78 w 326"/>
                <a:gd name="T91" fmla="*/ 591 h 1810"/>
                <a:gd name="T92" fmla="*/ 59 w 326"/>
                <a:gd name="T93" fmla="*/ 509 h 1810"/>
                <a:gd name="T94" fmla="*/ 74 w 326"/>
                <a:gd name="T95" fmla="*/ 458 h 1810"/>
                <a:gd name="T96" fmla="*/ 51 w 326"/>
                <a:gd name="T97" fmla="*/ 304 h 1810"/>
                <a:gd name="T98" fmla="*/ 72 w 326"/>
                <a:gd name="T99" fmla="*/ 232 h 1810"/>
                <a:gd name="T100" fmla="*/ 72 w 326"/>
                <a:gd name="T101" fmla="*/ 118 h 1810"/>
                <a:gd name="T102" fmla="*/ 37 w 326"/>
                <a:gd name="T103" fmla="*/ 53 h 18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6"/>
                <a:gd name="T157" fmla="*/ 0 h 1810"/>
                <a:gd name="T158" fmla="*/ 326 w 326"/>
                <a:gd name="T159" fmla="*/ 1810 h 18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6" h="1810">
                  <a:moveTo>
                    <a:pt x="37" y="53"/>
                  </a:moveTo>
                  <a:lnTo>
                    <a:pt x="74" y="0"/>
                  </a:lnTo>
                  <a:lnTo>
                    <a:pt x="104" y="43"/>
                  </a:lnTo>
                  <a:lnTo>
                    <a:pt x="131" y="108"/>
                  </a:lnTo>
                  <a:lnTo>
                    <a:pt x="110" y="173"/>
                  </a:lnTo>
                  <a:lnTo>
                    <a:pt x="204" y="226"/>
                  </a:lnTo>
                  <a:lnTo>
                    <a:pt x="218" y="277"/>
                  </a:lnTo>
                  <a:lnTo>
                    <a:pt x="204" y="308"/>
                  </a:lnTo>
                  <a:lnTo>
                    <a:pt x="169" y="330"/>
                  </a:lnTo>
                  <a:lnTo>
                    <a:pt x="149" y="377"/>
                  </a:lnTo>
                  <a:lnTo>
                    <a:pt x="157" y="395"/>
                  </a:lnTo>
                  <a:lnTo>
                    <a:pt x="149" y="469"/>
                  </a:lnTo>
                  <a:lnTo>
                    <a:pt x="137" y="503"/>
                  </a:lnTo>
                  <a:lnTo>
                    <a:pt x="92" y="558"/>
                  </a:lnTo>
                  <a:lnTo>
                    <a:pt x="108" y="621"/>
                  </a:lnTo>
                  <a:lnTo>
                    <a:pt x="112" y="697"/>
                  </a:lnTo>
                  <a:lnTo>
                    <a:pt x="122" y="837"/>
                  </a:lnTo>
                  <a:lnTo>
                    <a:pt x="131" y="874"/>
                  </a:lnTo>
                  <a:lnTo>
                    <a:pt x="116" y="912"/>
                  </a:lnTo>
                  <a:lnTo>
                    <a:pt x="116" y="1134"/>
                  </a:lnTo>
                  <a:lnTo>
                    <a:pt x="116" y="1222"/>
                  </a:lnTo>
                  <a:lnTo>
                    <a:pt x="151" y="1269"/>
                  </a:lnTo>
                  <a:lnTo>
                    <a:pt x="149" y="1295"/>
                  </a:lnTo>
                  <a:lnTo>
                    <a:pt x="159" y="1307"/>
                  </a:lnTo>
                  <a:lnTo>
                    <a:pt x="149" y="1344"/>
                  </a:lnTo>
                  <a:lnTo>
                    <a:pt x="171" y="1362"/>
                  </a:lnTo>
                  <a:lnTo>
                    <a:pt x="171" y="1409"/>
                  </a:lnTo>
                  <a:lnTo>
                    <a:pt x="159" y="1399"/>
                  </a:lnTo>
                  <a:lnTo>
                    <a:pt x="159" y="1413"/>
                  </a:lnTo>
                  <a:lnTo>
                    <a:pt x="169" y="1452"/>
                  </a:lnTo>
                  <a:lnTo>
                    <a:pt x="169" y="1501"/>
                  </a:lnTo>
                  <a:lnTo>
                    <a:pt x="157" y="1533"/>
                  </a:lnTo>
                  <a:lnTo>
                    <a:pt x="157" y="1564"/>
                  </a:lnTo>
                  <a:lnTo>
                    <a:pt x="149" y="1582"/>
                  </a:lnTo>
                  <a:lnTo>
                    <a:pt x="149" y="1629"/>
                  </a:lnTo>
                  <a:lnTo>
                    <a:pt x="169" y="1649"/>
                  </a:lnTo>
                  <a:lnTo>
                    <a:pt x="179" y="1649"/>
                  </a:lnTo>
                  <a:lnTo>
                    <a:pt x="189" y="1714"/>
                  </a:lnTo>
                  <a:lnTo>
                    <a:pt x="222" y="1733"/>
                  </a:lnTo>
                  <a:lnTo>
                    <a:pt x="246" y="1737"/>
                  </a:lnTo>
                  <a:lnTo>
                    <a:pt x="269" y="1747"/>
                  </a:lnTo>
                  <a:lnTo>
                    <a:pt x="293" y="1739"/>
                  </a:lnTo>
                  <a:lnTo>
                    <a:pt x="326" y="1735"/>
                  </a:lnTo>
                  <a:lnTo>
                    <a:pt x="283" y="1763"/>
                  </a:lnTo>
                  <a:lnTo>
                    <a:pt x="261" y="1765"/>
                  </a:lnTo>
                  <a:lnTo>
                    <a:pt x="246" y="1786"/>
                  </a:lnTo>
                  <a:lnTo>
                    <a:pt x="244" y="1810"/>
                  </a:lnTo>
                  <a:lnTo>
                    <a:pt x="194" y="1767"/>
                  </a:lnTo>
                  <a:lnTo>
                    <a:pt x="208" y="1757"/>
                  </a:lnTo>
                  <a:lnTo>
                    <a:pt x="202" y="1743"/>
                  </a:lnTo>
                  <a:lnTo>
                    <a:pt x="189" y="1747"/>
                  </a:lnTo>
                  <a:lnTo>
                    <a:pt x="181" y="1722"/>
                  </a:lnTo>
                  <a:lnTo>
                    <a:pt x="151" y="1722"/>
                  </a:lnTo>
                  <a:lnTo>
                    <a:pt x="133" y="1714"/>
                  </a:lnTo>
                  <a:lnTo>
                    <a:pt x="133" y="1690"/>
                  </a:lnTo>
                  <a:lnTo>
                    <a:pt x="110" y="1655"/>
                  </a:lnTo>
                  <a:lnTo>
                    <a:pt x="96" y="1586"/>
                  </a:lnTo>
                  <a:lnTo>
                    <a:pt x="92" y="1558"/>
                  </a:lnTo>
                  <a:lnTo>
                    <a:pt x="72" y="1515"/>
                  </a:lnTo>
                  <a:lnTo>
                    <a:pt x="84" y="1507"/>
                  </a:lnTo>
                  <a:lnTo>
                    <a:pt x="102" y="1501"/>
                  </a:lnTo>
                  <a:lnTo>
                    <a:pt x="65" y="1464"/>
                  </a:lnTo>
                  <a:lnTo>
                    <a:pt x="63" y="1448"/>
                  </a:lnTo>
                  <a:lnTo>
                    <a:pt x="51" y="1454"/>
                  </a:lnTo>
                  <a:lnTo>
                    <a:pt x="29" y="1442"/>
                  </a:lnTo>
                  <a:lnTo>
                    <a:pt x="0" y="1419"/>
                  </a:lnTo>
                  <a:lnTo>
                    <a:pt x="19" y="1401"/>
                  </a:lnTo>
                  <a:lnTo>
                    <a:pt x="39" y="1376"/>
                  </a:lnTo>
                  <a:lnTo>
                    <a:pt x="45" y="1393"/>
                  </a:lnTo>
                  <a:lnTo>
                    <a:pt x="74" y="1419"/>
                  </a:lnTo>
                  <a:lnTo>
                    <a:pt x="96" y="1413"/>
                  </a:lnTo>
                  <a:lnTo>
                    <a:pt x="84" y="1395"/>
                  </a:lnTo>
                  <a:lnTo>
                    <a:pt x="92" y="1370"/>
                  </a:lnTo>
                  <a:lnTo>
                    <a:pt x="96" y="1340"/>
                  </a:lnTo>
                  <a:lnTo>
                    <a:pt x="84" y="1330"/>
                  </a:lnTo>
                  <a:lnTo>
                    <a:pt x="106" y="1319"/>
                  </a:lnTo>
                  <a:lnTo>
                    <a:pt x="69" y="1273"/>
                  </a:lnTo>
                  <a:lnTo>
                    <a:pt x="72" y="1138"/>
                  </a:lnTo>
                  <a:lnTo>
                    <a:pt x="41" y="1140"/>
                  </a:lnTo>
                  <a:lnTo>
                    <a:pt x="15" y="1116"/>
                  </a:lnTo>
                  <a:lnTo>
                    <a:pt x="13" y="1061"/>
                  </a:lnTo>
                  <a:lnTo>
                    <a:pt x="27" y="1034"/>
                  </a:lnTo>
                  <a:lnTo>
                    <a:pt x="27" y="998"/>
                  </a:lnTo>
                  <a:lnTo>
                    <a:pt x="17" y="988"/>
                  </a:lnTo>
                  <a:lnTo>
                    <a:pt x="25" y="937"/>
                  </a:lnTo>
                  <a:lnTo>
                    <a:pt x="41" y="882"/>
                  </a:lnTo>
                  <a:lnTo>
                    <a:pt x="39" y="835"/>
                  </a:lnTo>
                  <a:lnTo>
                    <a:pt x="59" y="813"/>
                  </a:lnTo>
                  <a:lnTo>
                    <a:pt x="59" y="754"/>
                  </a:lnTo>
                  <a:lnTo>
                    <a:pt x="59" y="635"/>
                  </a:lnTo>
                  <a:lnTo>
                    <a:pt x="84" y="605"/>
                  </a:lnTo>
                  <a:lnTo>
                    <a:pt x="78" y="591"/>
                  </a:lnTo>
                  <a:lnTo>
                    <a:pt x="63" y="568"/>
                  </a:lnTo>
                  <a:lnTo>
                    <a:pt x="59" y="509"/>
                  </a:lnTo>
                  <a:lnTo>
                    <a:pt x="67" y="497"/>
                  </a:lnTo>
                  <a:lnTo>
                    <a:pt x="74" y="458"/>
                  </a:lnTo>
                  <a:lnTo>
                    <a:pt x="76" y="318"/>
                  </a:lnTo>
                  <a:lnTo>
                    <a:pt x="51" y="304"/>
                  </a:lnTo>
                  <a:lnTo>
                    <a:pt x="72" y="275"/>
                  </a:lnTo>
                  <a:lnTo>
                    <a:pt x="72" y="232"/>
                  </a:lnTo>
                  <a:lnTo>
                    <a:pt x="72" y="173"/>
                  </a:lnTo>
                  <a:lnTo>
                    <a:pt x="72" y="118"/>
                  </a:lnTo>
                  <a:lnTo>
                    <a:pt x="59" y="72"/>
                  </a:lnTo>
                  <a:lnTo>
                    <a:pt x="37" y="53"/>
                  </a:lnTo>
                </a:path>
              </a:pathLst>
            </a:custGeom>
            <a:grpFill/>
            <a:ln w="19050">
              <a:solidFill>
                <a:schemeClr val="bg2">
                  <a:lumMod val="75000"/>
                </a:schemeClr>
              </a:solidFill>
              <a:round/>
              <a:headEnd/>
              <a:tailEnd/>
            </a:ln>
          </p:spPr>
          <p:txBody>
            <a:bodyPr/>
            <a:lstStyle/>
            <a:p>
              <a:endParaRPr lang="es-ES" dirty="0"/>
            </a:p>
          </p:txBody>
        </p:sp>
        <p:sp>
          <p:nvSpPr>
            <p:cNvPr id="19" name="Freeform 28"/>
            <p:cNvSpPr>
              <a:spLocks/>
            </p:cNvSpPr>
            <p:nvPr/>
          </p:nvSpPr>
          <p:spPr bwMode="auto">
            <a:xfrm>
              <a:off x="3218" y="1037"/>
              <a:ext cx="226" cy="255"/>
            </a:xfrm>
            <a:custGeom>
              <a:avLst/>
              <a:gdLst>
                <a:gd name="T0" fmla="*/ 45 w 191"/>
                <a:gd name="T1" fmla="*/ 0 h 197"/>
                <a:gd name="T2" fmla="*/ 74 w 191"/>
                <a:gd name="T3" fmla="*/ 12 h 197"/>
                <a:gd name="T4" fmla="*/ 177 w 191"/>
                <a:gd name="T5" fmla="*/ 12 h 197"/>
                <a:gd name="T6" fmla="*/ 185 w 191"/>
                <a:gd name="T7" fmla="*/ 40 h 197"/>
                <a:gd name="T8" fmla="*/ 163 w 191"/>
                <a:gd name="T9" fmla="*/ 77 h 197"/>
                <a:gd name="T10" fmla="*/ 173 w 191"/>
                <a:gd name="T11" fmla="*/ 87 h 197"/>
                <a:gd name="T12" fmla="*/ 173 w 191"/>
                <a:gd name="T13" fmla="*/ 114 h 197"/>
                <a:gd name="T14" fmla="*/ 191 w 191"/>
                <a:gd name="T15" fmla="*/ 136 h 197"/>
                <a:gd name="T16" fmla="*/ 191 w 191"/>
                <a:gd name="T17" fmla="*/ 165 h 197"/>
                <a:gd name="T18" fmla="*/ 157 w 191"/>
                <a:gd name="T19" fmla="*/ 175 h 197"/>
                <a:gd name="T20" fmla="*/ 116 w 191"/>
                <a:gd name="T21" fmla="*/ 173 h 197"/>
                <a:gd name="T22" fmla="*/ 94 w 191"/>
                <a:gd name="T23" fmla="*/ 197 h 197"/>
                <a:gd name="T24" fmla="*/ 80 w 191"/>
                <a:gd name="T25" fmla="*/ 195 h 197"/>
                <a:gd name="T26" fmla="*/ 57 w 191"/>
                <a:gd name="T27" fmla="*/ 112 h 197"/>
                <a:gd name="T28" fmla="*/ 15 w 191"/>
                <a:gd name="T29" fmla="*/ 81 h 197"/>
                <a:gd name="T30" fmla="*/ 0 w 191"/>
                <a:gd name="T31" fmla="*/ 53 h 197"/>
                <a:gd name="T32" fmla="*/ 45 w 191"/>
                <a:gd name="T33" fmla="*/ 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1"/>
                <a:gd name="T52" fmla="*/ 0 h 197"/>
                <a:gd name="T53" fmla="*/ 191 w 19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1" h="197">
                  <a:moveTo>
                    <a:pt x="45" y="0"/>
                  </a:moveTo>
                  <a:lnTo>
                    <a:pt x="74" y="12"/>
                  </a:lnTo>
                  <a:lnTo>
                    <a:pt x="177" y="12"/>
                  </a:lnTo>
                  <a:lnTo>
                    <a:pt x="185" y="40"/>
                  </a:lnTo>
                  <a:lnTo>
                    <a:pt x="163" y="77"/>
                  </a:lnTo>
                  <a:lnTo>
                    <a:pt x="173" y="87"/>
                  </a:lnTo>
                  <a:lnTo>
                    <a:pt x="173" y="114"/>
                  </a:lnTo>
                  <a:lnTo>
                    <a:pt x="191" y="136"/>
                  </a:lnTo>
                  <a:lnTo>
                    <a:pt x="191" y="165"/>
                  </a:lnTo>
                  <a:lnTo>
                    <a:pt x="157" y="175"/>
                  </a:lnTo>
                  <a:lnTo>
                    <a:pt x="116" y="173"/>
                  </a:lnTo>
                  <a:lnTo>
                    <a:pt x="94" y="197"/>
                  </a:lnTo>
                  <a:lnTo>
                    <a:pt x="80" y="195"/>
                  </a:lnTo>
                  <a:lnTo>
                    <a:pt x="57" y="112"/>
                  </a:lnTo>
                  <a:lnTo>
                    <a:pt x="15" y="81"/>
                  </a:lnTo>
                  <a:lnTo>
                    <a:pt x="0" y="53"/>
                  </a:lnTo>
                  <a:lnTo>
                    <a:pt x="45" y="0"/>
                  </a:lnTo>
                </a:path>
              </a:pathLst>
            </a:custGeom>
            <a:solidFill>
              <a:schemeClr val="bg2">
                <a:lumMod val="75000"/>
              </a:schemeClr>
            </a:solidFill>
            <a:ln w="19050">
              <a:solidFill>
                <a:schemeClr val="bg2">
                  <a:lumMod val="75000"/>
                </a:schemeClr>
              </a:solidFill>
              <a:round/>
              <a:headEnd/>
              <a:tailEnd/>
            </a:ln>
          </p:spPr>
          <p:txBody>
            <a:bodyPr/>
            <a:lstStyle/>
            <a:p>
              <a:endParaRPr lang="es-ES" dirty="0"/>
            </a:p>
          </p:txBody>
        </p:sp>
        <p:sp>
          <p:nvSpPr>
            <p:cNvPr id="20" name="Freeform 29"/>
            <p:cNvSpPr>
              <a:spLocks/>
            </p:cNvSpPr>
            <p:nvPr/>
          </p:nvSpPr>
          <p:spPr bwMode="auto">
            <a:xfrm>
              <a:off x="3406" y="1040"/>
              <a:ext cx="163" cy="246"/>
            </a:xfrm>
            <a:custGeom>
              <a:avLst/>
              <a:gdLst>
                <a:gd name="T0" fmla="*/ 18 w 138"/>
                <a:gd name="T1" fmla="*/ 10 h 191"/>
                <a:gd name="T2" fmla="*/ 37 w 138"/>
                <a:gd name="T3" fmla="*/ 0 h 191"/>
                <a:gd name="T4" fmla="*/ 71 w 138"/>
                <a:gd name="T5" fmla="*/ 44 h 191"/>
                <a:gd name="T6" fmla="*/ 116 w 138"/>
                <a:gd name="T7" fmla="*/ 65 h 191"/>
                <a:gd name="T8" fmla="*/ 138 w 138"/>
                <a:gd name="T9" fmla="*/ 89 h 191"/>
                <a:gd name="T10" fmla="*/ 118 w 138"/>
                <a:gd name="T11" fmla="*/ 108 h 191"/>
                <a:gd name="T12" fmla="*/ 104 w 138"/>
                <a:gd name="T13" fmla="*/ 116 h 191"/>
                <a:gd name="T14" fmla="*/ 59 w 138"/>
                <a:gd name="T15" fmla="*/ 181 h 191"/>
                <a:gd name="T16" fmla="*/ 30 w 138"/>
                <a:gd name="T17" fmla="*/ 191 h 191"/>
                <a:gd name="T18" fmla="*/ 12 w 138"/>
                <a:gd name="T19" fmla="*/ 181 h 191"/>
                <a:gd name="T20" fmla="*/ 0 w 138"/>
                <a:gd name="T21" fmla="*/ 171 h 191"/>
                <a:gd name="T22" fmla="*/ 32 w 138"/>
                <a:gd name="T23" fmla="*/ 163 h 191"/>
                <a:gd name="T24" fmla="*/ 32 w 138"/>
                <a:gd name="T25" fmla="*/ 134 h 191"/>
                <a:gd name="T26" fmla="*/ 14 w 138"/>
                <a:gd name="T27" fmla="*/ 112 h 191"/>
                <a:gd name="T28" fmla="*/ 14 w 138"/>
                <a:gd name="T29" fmla="*/ 89 h 191"/>
                <a:gd name="T30" fmla="*/ 4 w 138"/>
                <a:gd name="T31" fmla="*/ 75 h 191"/>
                <a:gd name="T32" fmla="*/ 26 w 138"/>
                <a:gd name="T33" fmla="*/ 38 h 191"/>
                <a:gd name="T34" fmla="*/ 18 w 138"/>
                <a:gd name="T35" fmla="*/ 10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91"/>
                <a:gd name="T56" fmla="*/ 138 w 138"/>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91">
                  <a:moveTo>
                    <a:pt x="18" y="10"/>
                  </a:moveTo>
                  <a:lnTo>
                    <a:pt x="37" y="0"/>
                  </a:lnTo>
                  <a:lnTo>
                    <a:pt x="71" y="44"/>
                  </a:lnTo>
                  <a:lnTo>
                    <a:pt x="116" y="65"/>
                  </a:lnTo>
                  <a:lnTo>
                    <a:pt x="138" y="89"/>
                  </a:lnTo>
                  <a:lnTo>
                    <a:pt x="118" y="108"/>
                  </a:lnTo>
                  <a:lnTo>
                    <a:pt x="104" y="116"/>
                  </a:lnTo>
                  <a:lnTo>
                    <a:pt x="59" y="181"/>
                  </a:lnTo>
                  <a:lnTo>
                    <a:pt x="30" y="191"/>
                  </a:lnTo>
                  <a:lnTo>
                    <a:pt x="12" y="181"/>
                  </a:lnTo>
                  <a:lnTo>
                    <a:pt x="0" y="171"/>
                  </a:lnTo>
                  <a:lnTo>
                    <a:pt x="32" y="163"/>
                  </a:lnTo>
                  <a:lnTo>
                    <a:pt x="32" y="134"/>
                  </a:lnTo>
                  <a:lnTo>
                    <a:pt x="14" y="112"/>
                  </a:lnTo>
                  <a:lnTo>
                    <a:pt x="14" y="89"/>
                  </a:lnTo>
                  <a:lnTo>
                    <a:pt x="4" y="75"/>
                  </a:lnTo>
                  <a:lnTo>
                    <a:pt x="26" y="38"/>
                  </a:lnTo>
                  <a:lnTo>
                    <a:pt x="18" y="10"/>
                  </a:lnTo>
                </a:path>
              </a:pathLst>
            </a:custGeom>
            <a:solidFill>
              <a:schemeClr val="bg2">
                <a:lumMod val="75000"/>
              </a:schemeClr>
            </a:solidFill>
            <a:ln w="19050">
              <a:solidFill>
                <a:schemeClr val="bg2">
                  <a:lumMod val="75000"/>
                </a:schemeClr>
              </a:solidFill>
              <a:round/>
              <a:headEnd/>
              <a:tailEnd/>
            </a:ln>
          </p:spPr>
          <p:txBody>
            <a:bodyPr/>
            <a:lstStyle/>
            <a:p>
              <a:endParaRPr lang="es-ES" dirty="0"/>
            </a:p>
          </p:txBody>
        </p:sp>
      </p:grpSp>
      <p:sp>
        <p:nvSpPr>
          <p:cNvPr id="21" name="Freeform 116"/>
          <p:cNvSpPr>
            <a:spLocks/>
          </p:cNvSpPr>
          <p:nvPr/>
        </p:nvSpPr>
        <p:spPr bwMode="auto">
          <a:xfrm>
            <a:off x="5072066" y="2214554"/>
            <a:ext cx="738177" cy="285752"/>
          </a:xfrm>
          <a:custGeom>
            <a:avLst/>
            <a:gdLst>
              <a:gd name="T0" fmla="*/ 0 w 93"/>
              <a:gd name="T1" fmla="*/ 21 h 42"/>
              <a:gd name="T2" fmla="*/ 6 w 93"/>
              <a:gd name="T3" fmla="*/ 0 h 42"/>
              <a:gd name="T4" fmla="*/ 27 w 93"/>
              <a:gd name="T5" fmla="*/ 13 h 42"/>
              <a:gd name="T6" fmla="*/ 62 w 93"/>
              <a:gd name="T7" fmla="*/ 0 h 42"/>
              <a:gd name="T8" fmla="*/ 92 w 93"/>
              <a:gd name="T9" fmla="*/ 16 h 42"/>
              <a:gd name="T10" fmla="*/ 83 w 93"/>
              <a:gd name="T11" fmla="*/ 39 h 42"/>
              <a:gd name="T12" fmla="*/ 81 w 93"/>
              <a:gd name="T13" fmla="*/ 20 h 42"/>
              <a:gd name="T14" fmla="*/ 62 w 93"/>
              <a:gd name="T15" fmla="*/ 12 h 42"/>
              <a:gd name="T16" fmla="*/ 43 w 93"/>
              <a:gd name="T17" fmla="*/ 24 h 42"/>
              <a:gd name="T18" fmla="*/ 47 w 93"/>
              <a:gd name="T19" fmla="*/ 35 h 42"/>
              <a:gd name="T20" fmla="*/ 39 w 93"/>
              <a:gd name="T21" fmla="*/ 41 h 42"/>
              <a:gd name="T22" fmla="*/ 0 w 93"/>
              <a:gd name="T23" fmla="*/ 2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42"/>
              <a:gd name="T38" fmla="*/ 93 w 93"/>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42">
                <a:moveTo>
                  <a:pt x="0" y="21"/>
                </a:moveTo>
                <a:lnTo>
                  <a:pt x="6" y="0"/>
                </a:lnTo>
                <a:lnTo>
                  <a:pt x="27" y="13"/>
                </a:lnTo>
                <a:lnTo>
                  <a:pt x="62" y="0"/>
                </a:lnTo>
                <a:lnTo>
                  <a:pt x="92" y="16"/>
                </a:lnTo>
                <a:lnTo>
                  <a:pt x="83" y="39"/>
                </a:lnTo>
                <a:lnTo>
                  <a:pt x="81" y="20"/>
                </a:lnTo>
                <a:lnTo>
                  <a:pt x="62" y="12"/>
                </a:lnTo>
                <a:lnTo>
                  <a:pt x="43" y="24"/>
                </a:lnTo>
                <a:lnTo>
                  <a:pt x="47" y="35"/>
                </a:lnTo>
                <a:lnTo>
                  <a:pt x="39" y="41"/>
                </a:lnTo>
                <a:lnTo>
                  <a:pt x="0" y="21"/>
                </a:lnTo>
              </a:path>
            </a:pathLst>
          </a:custGeom>
          <a:solidFill>
            <a:srgbClr val="0070C0"/>
          </a:solidFill>
          <a:ln w="19050">
            <a:solidFill>
              <a:schemeClr val="bg2">
                <a:lumMod val="75000"/>
              </a:schemeClr>
            </a:solidFill>
            <a:round/>
            <a:headEnd/>
            <a:tailEnd/>
          </a:ln>
        </p:spPr>
        <p:txBody>
          <a:bodyPr lIns="0" tIns="0" rIns="0" bIns="0" anchor="ctr"/>
          <a:lstStyle/>
          <a:p>
            <a:endParaRPr lang="es-ES" dirty="0"/>
          </a:p>
        </p:txBody>
      </p:sp>
      <p:sp>
        <p:nvSpPr>
          <p:cNvPr id="22" name="Freeform 56"/>
          <p:cNvSpPr>
            <a:spLocks/>
          </p:cNvSpPr>
          <p:nvPr/>
        </p:nvSpPr>
        <p:spPr bwMode="auto">
          <a:xfrm>
            <a:off x="4429124" y="1285860"/>
            <a:ext cx="858828" cy="285752"/>
          </a:xfrm>
          <a:custGeom>
            <a:avLst/>
            <a:gdLst>
              <a:gd name="T0" fmla="*/ 0 w 176"/>
              <a:gd name="T1" fmla="*/ 21 h 55"/>
              <a:gd name="T2" fmla="*/ 24 w 176"/>
              <a:gd name="T3" fmla="*/ 2 h 55"/>
              <a:gd name="T4" fmla="*/ 68 w 176"/>
              <a:gd name="T5" fmla="*/ 0 h 55"/>
              <a:gd name="T6" fmla="*/ 175 w 176"/>
              <a:gd name="T7" fmla="*/ 45 h 55"/>
              <a:gd name="T8" fmla="*/ 118 w 176"/>
              <a:gd name="T9" fmla="*/ 54 h 55"/>
              <a:gd name="T10" fmla="*/ 127 w 176"/>
              <a:gd name="T11" fmla="*/ 44 h 55"/>
              <a:gd name="T12" fmla="*/ 100 w 176"/>
              <a:gd name="T13" fmla="*/ 27 h 55"/>
              <a:gd name="T14" fmla="*/ 48 w 176"/>
              <a:gd name="T15" fmla="*/ 16 h 55"/>
              <a:gd name="T16" fmla="*/ 51 w 176"/>
              <a:gd name="T17" fmla="*/ 8 h 55"/>
              <a:gd name="T18" fmla="*/ 0 w 176"/>
              <a:gd name="T19" fmla="*/ 21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55"/>
              <a:gd name="T32" fmla="*/ 176 w 176"/>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55">
                <a:moveTo>
                  <a:pt x="0" y="21"/>
                </a:moveTo>
                <a:lnTo>
                  <a:pt x="24" y="2"/>
                </a:lnTo>
                <a:lnTo>
                  <a:pt x="68" y="0"/>
                </a:lnTo>
                <a:lnTo>
                  <a:pt x="175" y="45"/>
                </a:lnTo>
                <a:lnTo>
                  <a:pt x="118" y="54"/>
                </a:lnTo>
                <a:lnTo>
                  <a:pt x="127" y="44"/>
                </a:lnTo>
                <a:lnTo>
                  <a:pt x="100" y="27"/>
                </a:lnTo>
                <a:lnTo>
                  <a:pt x="48" y="16"/>
                </a:lnTo>
                <a:lnTo>
                  <a:pt x="51" y="8"/>
                </a:lnTo>
                <a:lnTo>
                  <a:pt x="0" y="21"/>
                </a:lnTo>
              </a:path>
            </a:pathLst>
          </a:custGeom>
          <a:solidFill>
            <a:srgbClr val="0070C0"/>
          </a:solidFill>
          <a:ln w="19050">
            <a:solidFill>
              <a:schemeClr val="bg2">
                <a:lumMod val="75000"/>
              </a:schemeClr>
            </a:solidFill>
            <a:round/>
            <a:headEnd/>
            <a:tailEnd/>
          </a:ln>
        </p:spPr>
        <p:txBody>
          <a:bodyPr lIns="0" tIns="0" rIns="0" bIns="0" anchor="ctr"/>
          <a:lstStyle/>
          <a:p>
            <a:endParaRPr lang="es-ES" dirty="0"/>
          </a:p>
        </p:txBody>
      </p:sp>
      <p:graphicFrame>
        <p:nvGraphicFramePr>
          <p:cNvPr id="23" name="17 Diagrama"/>
          <p:cNvGraphicFramePr/>
          <p:nvPr/>
        </p:nvGraphicFramePr>
        <p:xfrm>
          <a:off x="-380992" y="1428736"/>
          <a:ext cx="6096000" cy="4729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23 CuadroTexto"/>
          <p:cNvSpPr txBox="1"/>
          <p:nvPr/>
        </p:nvSpPr>
        <p:spPr>
          <a:xfrm>
            <a:off x="5715008" y="1285860"/>
            <a:ext cx="3416320" cy="646331"/>
          </a:xfrm>
          <a:prstGeom prst="rect">
            <a:avLst/>
          </a:prstGeom>
          <a:noFill/>
        </p:spPr>
        <p:txBody>
          <a:bodyPr wrap="none" rtlCol="0">
            <a:spAutoFit/>
          </a:bodyPr>
          <a:lstStyle/>
          <a:p>
            <a:r>
              <a:rPr lang="es-ES_tradnl" b="1" dirty="0" smtClean="0"/>
              <a:t>Colombia nuevo miembro del</a:t>
            </a:r>
          </a:p>
          <a:p>
            <a:r>
              <a:rPr lang="es-ES_tradnl" b="1" dirty="0" smtClean="0"/>
              <a:t>SRVSOP</a:t>
            </a:r>
            <a:endParaRPr lang="es-MX" b="1"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Title1"/>
          <p:cNvSpPr>
            <a:spLocks noGrp="1" noChangeArrowheads="1"/>
          </p:cNvSpPr>
          <p:nvPr>
            <p:ph type="title"/>
            <p:custDataLst>
              <p:tags r:id="rId2"/>
            </p:custDataLst>
          </p:nvPr>
        </p:nvSpPr>
        <p:spPr/>
        <p:txBody>
          <a:bodyPr/>
          <a:lstStyle/>
          <a:p>
            <a:r>
              <a:rPr lang="de-DE" dirty="0" smtClean="0"/>
              <a:t>South America</a:t>
            </a:r>
          </a:p>
        </p:txBody>
      </p:sp>
      <p:sp>
        <p:nvSpPr>
          <p:cNvPr id="35" name="Title 1"/>
          <p:cNvSpPr txBox="1">
            <a:spLocks/>
          </p:cNvSpPr>
          <p:nvPr/>
        </p:nvSpPr>
        <p:spPr bwMode="auto">
          <a:xfrm>
            <a:off x="490566" y="228600"/>
            <a:ext cx="8153400" cy="6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6543675" algn="l"/>
              </a:tabLst>
              <a:defRPr/>
            </a:pPr>
            <a:r>
              <a:rPr kumimoji="0" lang="es-MX" sz="3600" b="1" i="1"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Observador</a:t>
            </a:r>
            <a:endParaRPr kumimoji="0" lang="es-PE" sz="36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pic>
        <p:nvPicPr>
          <p:cNvPr id="159750" name="Picture 6" descr="http://www.dauntless-soft.com/PRODUCTS/Freebies/Airbus380/clip_image002.jpg"/>
          <p:cNvPicPr>
            <a:picLocks noChangeAspect="1" noChangeArrowheads="1"/>
          </p:cNvPicPr>
          <p:nvPr/>
        </p:nvPicPr>
        <p:blipFill>
          <a:blip r:embed="rId5" cstate="print"/>
          <a:srcRect/>
          <a:stretch>
            <a:fillRect/>
          </a:stretch>
        </p:blipFill>
        <p:spPr bwMode="auto">
          <a:xfrm>
            <a:off x="1428728" y="1876440"/>
            <a:ext cx="6357982" cy="3767138"/>
          </a:xfrm>
          <a:prstGeom prst="rect">
            <a:avLst/>
          </a:prstGeom>
          <a:noFill/>
        </p:spPr>
      </p:pic>
      <p:sp>
        <p:nvSpPr>
          <p:cNvPr id="39" name="Title 1"/>
          <p:cNvSpPr txBox="1">
            <a:spLocks/>
          </p:cNvSpPr>
          <p:nvPr/>
        </p:nvSpPr>
        <p:spPr bwMode="auto">
          <a:xfrm>
            <a:off x="428596" y="1177814"/>
            <a:ext cx="8153400" cy="6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6543675" algn="l"/>
              </a:tabLst>
              <a:defRPr/>
            </a:pPr>
            <a:r>
              <a:rPr kumimoji="0" lang="es-MX" sz="3600" b="1" i="1"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Airbus</a:t>
            </a:r>
            <a:endParaRPr kumimoji="0" lang="es-PE" sz="36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3"/>
            <a:ext cx="8607455" cy="608012"/>
          </a:xfrm>
        </p:spPr>
        <p:txBody>
          <a:bodyPr>
            <a:noAutofit/>
          </a:bodyPr>
          <a:lstStyle/>
          <a:p>
            <a:pPr algn="ctr" fontAlgn="auto">
              <a:spcAft>
                <a:spcPts val="0"/>
              </a:spcAft>
              <a:defRPr/>
            </a:pPr>
            <a:r>
              <a:rPr lang="es-PE" sz="3200" b="1" i="1" dirty="0" smtClean="0">
                <a:solidFill>
                  <a:schemeClr val="accent1">
                    <a:lumMod val="75000"/>
                  </a:schemeClr>
                </a:solidFill>
                <a:latin typeface="Arial" pitchFamily="34" charset="0"/>
                <a:cs typeface="Arial" pitchFamily="34" charset="0"/>
              </a:rPr>
              <a:t>Organización SRVSOP </a:t>
            </a:r>
          </a:p>
        </p:txBody>
      </p:sp>
      <p:pic>
        <p:nvPicPr>
          <p:cNvPr id="54274" name="Picture 2"/>
          <p:cNvPicPr>
            <a:picLocks noChangeAspect="1" noChangeArrowheads="1"/>
          </p:cNvPicPr>
          <p:nvPr/>
        </p:nvPicPr>
        <p:blipFill>
          <a:blip r:embed="rId3" cstate="print"/>
          <a:srcRect/>
          <a:stretch>
            <a:fillRect/>
          </a:stretch>
        </p:blipFill>
        <p:spPr bwMode="auto">
          <a:xfrm>
            <a:off x="467545" y="2492896"/>
            <a:ext cx="3312368" cy="2592288"/>
          </a:xfrm>
          <a:prstGeom prst="rect">
            <a:avLst/>
          </a:prstGeom>
          <a:ln>
            <a:noFill/>
          </a:ln>
          <a:effectLst>
            <a:outerShdw blurRad="292100" dist="139700" dir="2700000" algn="tl" rotWithShape="0">
              <a:srgbClr val="333333">
                <a:alpha val="65000"/>
              </a:srgbClr>
            </a:outerShdw>
          </a:effectLst>
        </p:spPr>
      </p:pic>
      <p:graphicFrame>
        <p:nvGraphicFramePr>
          <p:cNvPr id="6" name="5 Diagrama"/>
          <p:cNvGraphicFramePr/>
          <p:nvPr/>
        </p:nvGraphicFramePr>
        <p:xfrm>
          <a:off x="5014913" y="1724025"/>
          <a:ext cx="2635250" cy="519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6 Diagrama"/>
          <p:cNvGraphicFramePr/>
          <p:nvPr/>
        </p:nvGraphicFramePr>
        <p:xfrm>
          <a:off x="4286248" y="2362200"/>
          <a:ext cx="4267200" cy="2971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3"/>
            <a:ext cx="8607455" cy="608012"/>
          </a:xfrm>
        </p:spPr>
        <p:txBody>
          <a:bodyPr>
            <a:noAutofit/>
          </a:bodyPr>
          <a:lstStyle/>
          <a:p>
            <a:pPr algn="ctr" fontAlgn="auto">
              <a:spcAft>
                <a:spcPts val="0"/>
              </a:spcAft>
              <a:defRPr/>
            </a:pPr>
            <a:r>
              <a:rPr lang="es-PE" sz="3200" b="1" i="1" dirty="0" smtClean="0">
                <a:solidFill>
                  <a:schemeClr val="accent1">
                    <a:lumMod val="75000"/>
                  </a:schemeClr>
                </a:solidFill>
                <a:latin typeface="Arial" pitchFamily="34" charset="0"/>
                <a:cs typeface="Arial" pitchFamily="34" charset="0"/>
              </a:rPr>
              <a:t>Programas de trabajo del SRVSOP </a:t>
            </a:r>
          </a:p>
        </p:txBody>
      </p:sp>
      <p:graphicFrame>
        <p:nvGraphicFramePr>
          <p:cNvPr id="8" name="7 Diagrama"/>
          <p:cNvGraphicFramePr/>
          <p:nvPr/>
        </p:nvGraphicFramePr>
        <p:xfrm>
          <a:off x="685800" y="1752599"/>
          <a:ext cx="7924800" cy="4038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3"/>
            <a:ext cx="8607455" cy="608012"/>
          </a:xfrm>
        </p:spPr>
        <p:txBody>
          <a:bodyPr>
            <a:noAutofit/>
          </a:bodyPr>
          <a:lstStyle/>
          <a:p>
            <a:pPr algn="ctr" fontAlgn="auto">
              <a:spcAft>
                <a:spcPts val="0"/>
              </a:spcAft>
              <a:defRPr/>
            </a:pPr>
            <a:r>
              <a:rPr lang="es-PE" sz="3200" b="1" i="1" dirty="0" smtClean="0">
                <a:solidFill>
                  <a:schemeClr val="accent1">
                    <a:lumMod val="75000"/>
                  </a:schemeClr>
                </a:solidFill>
                <a:latin typeface="Arial" pitchFamily="34" charset="0"/>
                <a:cs typeface="Arial" pitchFamily="34" charset="0"/>
              </a:rPr>
              <a:t>Reglamentos LARs</a:t>
            </a:r>
          </a:p>
        </p:txBody>
      </p:sp>
      <p:graphicFrame>
        <p:nvGraphicFramePr>
          <p:cNvPr id="4" name="3 Diagrama"/>
          <p:cNvGraphicFramePr/>
          <p:nvPr/>
        </p:nvGraphicFramePr>
        <p:xfrm>
          <a:off x="1428728" y="1857364"/>
          <a:ext cx="6572296" cy="31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3"/>
            <a:ext cx="8607455" cy="608012"/>
          </a:xfrm>
        </p:spPr>
        <p:txBody>
          <a:bodyPr>
            <a:noAutofit/>
          </a:bodyPr>
          <a:lstStyle/>
          <a:p>
            <a:pPr algn="ctr" fontAlgn="auto">
              <a:spcAft>
                <a:spcPts val="0"/>
              </a:spcAft>
              <a:defRPr/>
            </a:pPr>
            <a:r>
              <a:rPr lang="es-MX" sz="3200" b="1" i="1" dirty="0" smtClean="0">
                <a:solidFill>
                  <a:schemeClr val="accent1">
                    <a:lumMod val="75000"/>
                  </a:schemeClr>
                </a:solidFill>
                <a:latin typeface="Arial" pitchFamily="34" charset="0"/>
                <a:cs typeface="Arial" pitchFamily="34" charset="0"/>
              </a:rPr>
              <a:t>Principios de desarrollo de los LAR</a:t>
            </a:r>
            <a:endParaRPr lang="es-PE" sz="3200" b="1" i="1" dirty="0" smtClean="0">
              <a:solidFill>
                <a:schemeClr val="accent1">
                  <a:lumMod val="75000"/>
                </a:schemeClr>
              </a:solidFill>
              <a:latin typeface="Arial" pitchFamily="34" charset="0"/>
              <a:cs typeface="Arial" pitchFamily="34" charset="0"/>
            </a:endParaRPr>
          </a:p>
        </p:txBody>
      </p:sp>
      <p:graphicFrame>
        <p:nvGraphicFramePr>
          <p:cNvPr id="5" name="4 Diagrama"/>
          <p:cNvGraphicFramePr/>
          <p:nvPr/>
        </p:nvGraphicFramePr>
        <p:xfrm>
          <a:off x="533400" y="1752601"/>
          <a:ext cx="7924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3"/>
            <a:ext cx="8607455" cy="608012"/>
          </a:xfrm>
        </p:spPr>
        <p:txBody>
          <a:bodyPr>
            <a:noAutofit/>
          </a:bodyPr>
          <a:lstStyle/>
          <a:p>
            <a:pPr lvl="0" algn="ctr" fontAlgn="auto">
              <a:spcAft>
                <a:spcPts val="0"/>
              </a:spcAft>
              <a:defRPr/>
            </a:pPr>
            <a:r>
              <a:rPr lang="es-MX" sz="2800" dirty="0" smtClean="0">
                <a:solidFill>
                  <a:schemeClr val="accent1">
                    <a:lumMod val="75000"/>
                  </a:schemeClr>
                </a:solidFill>
                <a:latin typeface="Arial" pitchFamily="34" charset="0"/>
                <a:cs typeface="Arial" pitchFamily="34" charset="0"/>
              </a:rPr>
              <a:t/>
            </a:r>
            <a:br>
              <a:rPr lang="es-MX" sz="2800" dirty="0" smtClean="0">
                <a:solidFill>
                  <a:schemeClr val="accent1">
                    <a:lumMod val="75000"/>
                  </a:schemeClr>
                </a:solidFill>
                <a:latin typeface="Arial" pitchFamily="34" charset="0"/>
                <a:cs typeface="Arial" pitchFamily="34" charset="0"/>
              </a:rPr>
            </a:br>
            <a:r>
              <a:rPr lang="es-MX" sz="2800" b="1" i="1" dirty="0" smtClean="0">
                <a:solidFill>
                  <a:schemeClr val="accent1">
                    <a:lumMod val="75000"/>
                  </a:schemeClr>
                </a:solidFill>
                <a:latin typeface="Arial" pitchFamily="34" charset="0"/>
                <a:cs typeface="Arial" pitchFamily="34" charset="0"/>
              </a:rPr>
              <a:t>Estrategia de desarrollo, armonización y </a:t>
            </a:r>
            <a:br>
              <a:rPr lang="es-MX" sz="2800" b="1" i="1" dirty="0" smtClean="0">
                <a:solidFill>
                  <a:schemeClr val="accent1">
                    <a:lumMod val="75000"/>
                  </a:schemeClr>
                </a:solidFill>
                <a:latin typeface="Arial" pitchFamily="34" charset="0"/>
                <a:cs typeface="Arial" pitchFamily="34" charset="0"/>
              </a:rPr>
            </a:br>
            <a:r>
              <a:rPr lang="es-MX" sz="2800" b="1" i="1" dirty="0" smtClean="0">
                <a:solidFill>
                  <a:schemeClr val="accent1">
                    <a:lumMod val="75000"/>
                  </a:schemeClr>
                </a:solidFill>
                <a:latin typeface="Arial" pitchFamily="34" charset="0"/>
                <a:cs typeface="Arial" pitchFamily="34" charset="0"/>
              </a:rPr>
              <a:t>adopción de los LAR</a:t>
            </a:r>
            <a:r>
              <a:rPr lang="en-US" sz="2800" dirty="0" smtClean="0">
                <a:solidFill>
                  <a:schemeClr val="accent1">
                    <a:lumMod val="75000"/>
                  </a:schemeClr>
                </a:solidFill>
                <a:latin typeface="Arial" pitchFamily="34" charset="0"/>
                <a:cs typeface="Arial" pitchFamily="34" charset="0"/>
              </a:rPr>
              <a:t/>
            </a:r>
            <a:br>
              <a:rPr lang="en-US" sz="2800" dirty="0" smtClean="0">
                <a:solidFill>
                  <a:schemeClr val="accent1">
                    <a:lumMod val="75000"/>
                  </a:schemeClr>
                </a:solidFill>
                <a:latin typeface="Arial" pitchFamily="34" charset="0"/>
                <a:cs typeface="Arial" pitchFamily="34" charset="0"/>
              </a:rPr>
            </a:br>
            <a:endParaRPr lang="es-PE" sz="2800" dirty="0" smtClean="0">
              <a:solidFill>
                <a:schemeClr val="accent1">
                  <a:lumMod val="75000"/>
                </a:schemeClr>
              </a:solidFill>
              <a:latin typeface="Arial" pitchFamily="34" charset="0"/>
              <a:cs typeface="Arial" pitchFamily="34" charset="0"/>
            </a:endParaRPr>
          </a:p>
        </p:txBody>
      </p:sp>
      <p:pic>
        <p:nvPicPr>
          <p:cNvPr id="56322" name="Picture 2"/>
          <p:cNvPicPr>
            <a:picLocks noChangeAspect="1" noChangeArrowheads="1"/>
          </p:cNvPicPr>
          <p:nvPr/>
        </p:nvPicPr>
        <p:blipFill>
          <a:blip r:embed="rId3" cstate="print"/>
          <a:srcRect/>
          <a:stretch>
            <a:fillRect/>
          </a:stretch>
        </p:blipFill>
        <p:spPr bwMode="auto">
          <a:xfrm>
            <a:off x="0" y="1285860"/>
            <a:ext cx="9144000" cy="464347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2"/>
            <a:ext cx="8607455" cy="739757"/>
          </a:xfrm>
        </p:spPr>
        <p:txBody>
          <a:bodyPr>
            <a:noAutofit/>
          </a:bodyPr>
          <a:lstStyle/>
          <a:p>
            <a:pPr lvl="0" algn="ctr" fontAlgn="auto">
              <a:spcAft>
                <a:spcPts val="0"/>
              </a:spcAft>
              <a:defRPr/>
            </a:pPr>
            <a:r>
              <a:rPr lang="es-MX" sz="2800" dirty="0" smtClean="0">
                <a:solidFill>
                  <a:schemeClr val="accent1">
                    <a:lumMod val="75000"/>
                  </a:schemeClr>
                </a:solidFill>
                <a:latin typeface="Arial" pitchFamily="34" charset="0"/>
                <a:cs typeface="Arial" pitchFamily="34" charset="0"/>
              </a:rPr>
              <a:t/>
            </a:r>
            <a:br>
              <a:rPr lang="es-MX" sz="2800" dirty="0" smtClean="0">
                <a:solidFill>
                  <a:schemeClr val="accent1">
                    <a:lumMod val="75000"/>
                  </a:schemeClr>
                </a:solidFill>
                <a:latin typeface="Arial" pitchFamily="34" charset="0"/>
                <a:cs typeface="Arial" pitchFamily="34" charset="0"/>
              </a:rPr>
            </a:br>
            <a:r>
              <a:rPr lang="es-MX" sz="2800" b="1" i="1" dirty="0" smtClean="0">
                <a:solidFill>
                  <a:schemeClr val="accent1">
                    <a:lumMod val="75000"/>
                  </a:schemeClr>
                </a:solidFill>
                <a:latin typeface="Arial" pitchFamily="34" charset="0"/>
                <a:cs typeface="Arial" pitchFamily="34" charset="0"/>
              </a:rPr>
              <a:t>Estrategia desarrollo, armonización y </a:t>
            </a:r>
            <a:br>
              <a:rPr lang="es-MX" sz="2800" b="1" i="1" dirty="0" smtClean="0">
                <a:solidFill>
                  <a:schemeClr val="accent1">
                    <a:lumMod val="75000"/>
                  </a:schemeClr>
                </a:solidFill>
                <a:latin typeface="Arial" pitchFamily="34" charset="0"/>
                <a:cs typeface="Arial" pitchFamily="34" charset="0"/>
              </a:rPr>
            </a:br>
            <a:r>
              <a:rPr lang="es-MX" sz="2800" b="1" i="1" dirty="0" smtClean="0">
                <a:solidFill>
                  <a:schemeClr val="accent1">
                    <a:lumMod val="75000"/>
                  </a:schemeClr>
                </a:solidFill>
                <a:latin typeface="Arial" pitchFamily="34" charset="0"/>
                <a:cs typeface="Arial" pitchFamily="34" charset="0"/>
              </a:rPr>
              <a:t>adopción de los LAR</a:t>
            </a:r>
            <a:r>
              <a:rPr lang="en-US" sz="2800" dirty="0" smtClean="0">
                <a:solidFill>
                  <a:schemeClr val="accent1">
                    <a:lumMod val="75000"/>
                  </a:schemeClr>
                </a:solidFill>
                <a:latin typeface="Arial" pitchFamily="34" charset="0"/>
                <a:cs typeface="Arial" pitchFamily="34" charset="0"/>
              </a:rPr>
              <a:t/>
            </a:r>
            <a:br>
              <a:rPr lang="en-US" sz="2800" dirty="0" smtClean="0">
                <a:solidFill>
                  <a:schemeClr val="accent1">
                    <a:lumMod val="75000"/>
                  </a:schemeClr>
                </a:solidFill>
                <a:latin typeface="Arial" pitchFamily="34" charset="0"/>
                <a:cs typeface="Arial" pitchFamily="34" charset="0"/>
              </a:rPr>
            </a:br>
            <a:endParaRPr lang="es-PE" sz="2800" dirty="0" smtClean="0">
              <a:solidFill>
                <a:schemeClr val="accent1">
                  <a:lumMod val="75000"/>
                </a:schemeClr>
              </a:solidFill>
              <a:latin typeface="Arial" pitchFamily="34" charset="0"/>
              <a:cs typeface="Arial" pitchFamily="34" charset="0"/>
            </a:endParaRPr>
          </a:p>
        </p:txBody>
      </p:sp>
      <p:graphicFrame>
        <p:nvGraphicFramePr>
          <p:cNvPr id="5" name="Diagram 43"/>
          <p:cNvGraphicFramePr/>
          <p:nvPr/>
        </p:nvGraphicFramePr>
        <p:xfrm>
          <a:off x="571472" y="1214422"/>
          <a:ext cx="8215370"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2687252" y="6143644"/>
            <a:ext cx="3956450" cy="400110"/>
          </a:xfrm>
          <a:prstGeom prst="rect">
            <a:avLst/>
          </a:prstGeom>
          <a:noFill/>
        </p:spPr>
        <p:txBody>
          <a:bodyPr wrap="square" rtlCol="0">
            <a:spAutoFit/>
          </a:bodyPr>
          <a:lstStyle/>
          <a:p>
            <a:r>
              <a:rPr lang="es-MX" sz="2000" b="1" dirty="0" smtClean="0"/>
              <a:t>Aprobada por la Junta General</a:t>
            </a:r>
            <a:endParaRPr lang="es-PE" sz="2000" b="1" dirty="0"/>
          </a:p>
        </p:txBody>
      </p:sp>
      <p:sp>
        <p:nvSpPr>
          <p:cNvPr id="9" name="8 Flecha derecha"/>
          <p:cNvSpPr/>
          <p:nvPr/>
        </p:nvSpPr>
        <p:spPr>
          <a:xfrm>
            <a:off x="6572264" y="5072074"/>
            <a:ext cx="571504" cy="28575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Flecha abajo"/>
          <p:cNvSpPr/>
          <p:nvPr/>
        </p:nvSpPr>
        <p:spPr>
          <a:xfrm>
            <a:off x="714348" y="2000240"/>
            <a:ext cx="285752" cy="62121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Flecha arriba"/>
          <p:cNvSpPr/>
          <p:nvPr/>
        </p:nvSpPr>
        <p:spPr>
          <a:xfrm>
            <a:off x="2944360" y="2143116"/>
            <a:ext cx="270318" cy="57150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Flecha abajo"/>
          <p:cNvSpPr/>
          <p:nvPr/>
        </p:nvSpPr>
        <p:spPr>
          <a:xfrm>
            <a:off x="5143504" y="4522294"/>
            <a:ext cx="285752" cy="62121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Flecha derecha"/>
          <p:cNvSpPr/>
          <p:nvPr/>
        </p:nvSpPr>
        <p:spPr>
          <a:xfrm>
            <a:off x="2214546" y="5072074"/>
            <a:ext cx="571504" cy="28575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Flecha derecha"/>
          <p:cNvSpPr/>
          <p:nvPr/>
        </p:nvSpPr>
        <p:spPr>
          <a:xfrm>
            <a:off x="4429124" y="1357298"/>
            <a:ext cx="571504" cy="28575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298595"/>
          <a:ext cx="84582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0F0FCF9A-5CF4-4FD1-A554-EC6B40A18878}" type="slidenum">
              <a:rPr lang="en-US"/>
              <a:pPr>
                <a:defRPr/>
              </a:pPr>
              <a:t>18</a:t>
            </a:fld>
            <a:endParaRPr lang="en-US" dirty="0"/>
          </a:p>
        </p:txBody>
      </p:sp>
      <p:sp>
        <p:nvSpPr>
          <p:cNvPr id="6" name="1 Título"/>
          <p:cNvSpPr>
            <a:spLocks noGrp="1"/>
          </p:cNvSpPr>
          <p:nvPr>
            <p:ph type="title"/>
          </p:nvPr>
        </p:nvSpPr>
        <p:spPr>
          <a:xfrm>
            <a:off x="250825" y="188912"/>
            <a:ext cx="8607455" cy="739757"/>
          </a:xfrm>
        </p:spPr>
        <p:txBody>
          <a:bodyPr>
            <a:noAutofit/>
          </a:bodyPr>
          <a:lstStyle/>
          <a:p>
            <a:pPr lvl="0" algn="ctr" fontAlgn="auto">
              <a:spcAft>
                <a:spcPts val="0"/>
              </a:spcAft>
              <a:defRPr/>
            </a:pPr>
            <a:r>
              <a:rPr lang="es-MX" sz="2800" dirty="0" smtClean="0">
                <a:solidFill>
                  <a:schemeClr val="accent1">
                    <a:lumMod val="75000"/>
                  </a:schemeClr>
                </a:solidFill>
                <a:latin typeface="Arial" pitchFamily="34" charset="0"/>
                <a:cs typeface="Arial" pitchFamily="34" charset="0"/>
              </a:rPr>
              <a:t/>
            </a:r>
            <a:br>
              <a:rPr lang="es-MX" sz="2800" dirty="0" smtClean="0">
                <a:solidFill>
                  <a:schemeClr val="accent1">
                    <a:lumMod val="75000"/>
                  </a:schemeClr>
                </a:solidFill>
                <a:latin typeface="Arial" pitchFamily="34" charset="0"/>
                <a:cs typeface="Arial" pitchFamily="34" charset="0"/>
              </a:rPr>
            </a:br>
            <a:r>
              <a:rPr lang="es-MX" sz="2800" b="1" i="1" dirty="0" smtClean="0">
                <a:solidFill>
                  <a:schemeClr val="accent1">
                    <a:lumMod val="75000"/>
                  </a:schemeClr>
                </a:solidFill>
                <a:latin typeface="Arial" pitchFamily="34" charset="0"/>
                <a:cs typeface="Arial" pitchFamily="34" charset="0"/>
              </a:rPr>
              <a:t>Estructura actual de los reglamentos LAR</a:t>
            </a:r>
            <a:r>
              <a:rPr lang="en-US" sz="2800" dirty="0" smtClean="0">
                <a:solidFill>
                  <a:schemeClr val="accent1">
                    <a:lumMod val="75000"/>
                  </a:schemeClr>
                </a:solidFill>
                <a:latin typeface="Arial" pitchFamily="34" charset="0"/>
                <a:cs typeface="Arial" pitchFamily="34" charset="0"/>
              </a:rPr>
              <a:t/>
            </a:r>
            <a:br>
              <a:rPr lang="en-US" sz="2800" dirty="0" smtClean="0">
                <a:solidFill>
                  <a:schemeClr val="accent1">
                    <a:lumMod val="75000"/>
                  </a:schemeClr>
                </a:solidFill>
                <a:latin typeface="Arial" pitchFamily="34" charset="0"/>
                <a:cs typeface="Arial" pitchFamily="34" charset="0"/>
              </a:rPr>
            </a:br>
            <a:endParaRPr lang="es-PE" sz="2800" dirty="0" smtClean="0">
              <a:solidFill>
                <a:schemeClr val="accent1">
                  <a:lumMod val="75000"/>
                </a:schemeClr>
              </a:solidFill>
              <a:latin typeface="Arial" pitchFamily="34" charset="0"/>
              <a:cs typeface="Arial" pitchFamily="34" charset="0"/>
            </a:endParaRPr>
          </a:p>
        </p:txBody>
      </p:sp>
      <p:grpSp>
        <p:nvGrpSpPr>
          <p:cNvPr id="7" name="6 Grupo"/>
          <p:cNvGrpSpPr/>
          <p:nvPr/>
        </p:nvGrpSpPr>
        <p:grpSpPr>
          <a:xfrm>
            <a:off x="5119918" y="4357694"/>
            <a:ext cx="1023718" cy="682820"/>
            <a:chOff x="4662720" y="2324767"/>
            <a:chExt cx="1023718" cy="682820"/>
          </a:xfrm>
          <a:scene3d>
            <a:camera prst="orthographicFront"/>
            <a:lightRig rig="threePt" dir="t">
              <a:rot lat="0" lon="0" rev="7500000"/>
            </a:lightRig>
          </a:scene3d>
        </p:grpSpPr>
        <p:sp>
          <p:nvSpPr>
            <p:cNvPr id="9" name="8 Rectángulo"/>
            <p:cNvSpPr/>
            <p:nvPr/>
          </p:nvSpPr>
          <p:spPr>
            <a:xfrm>
              <a:off x="4662720" y="2324767"/>
              <a:ext cx="1023718" cy="682820"/>
            </a:xfrm>
            <a:prstGeom prst="rect">
              <a:avLst/>
            </a:prstGeom>
            <a:sp3d z="-152400" extrusionH="63500" prstMaterial="dkEdge">
              <a:bevelT w="14445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0" name="9 Rectángulo"/>
            <p:cNvSpPr/>
            <p:nvPr/>
          </p:nvSpPr>
          <p:spPr>
            <a:xfrm>
              <a:off x="4826515" y="2324767"/>
              <a:ext cx="859923" cy="682820"/>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PE" sz="1600" kern="1200" dirty="0" smtClean="0"/>
                <a:t>LAR 135</a:t>
              </a:r>
              <a:endParaRPr lang="en-US" sz="1600" kern="1200" dirty="0"/>
            </a:p>
          </p:txBody>
        </p:sp>
      </p:grpSp>
      <p:sp>
        <p:nvSpPr>
          <p:cNvPr id="11" name="10 CuadroTexto"/>
          <p:cNvSpPr txBox="1"/>
          <p:nvPr/>
        </p:nvSpPr>
        <p:spPr>
          <a:xfrm>
            <a:off x="5028252" y="5214950"/>
            <a:ext cx="1633781" cy="369332"/>
          </a:xfrm>
          <a:prstGeom prst="rect">
            <a:avLst/>
          </a:prstGeom>
          <a:noFill/>
        </p:spPr>
        <p:txBody>
          <a:bodyPr wrap="none" rtlCol="0">
            <a:spAutoFit/>
          </a:bodyPr>
          <a:lstStyle/>
          <a:p>
            <a:r>
              <a:rPr lang="es-ES_tradnl" dirty="0" smtClean="0">
                <a:latin typeface="Arial"/>
                <a:cs typeface="Arial"/>
              </a:rPr>
              <a:t>*</a:t>
            </a:r>
            <a:r>
              <a:rPr lang="es-ES_tradnl" dirty="0" smtClean="0"/>
              <a:t>En desarrollo</a:t>
            </a:r>
            <a:endParaRPr lang="es-MX" dirty="0"/>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3"/>
            <a:ext cx="8607455" cy="608012"/>
          </a:xfrm>
        </p:spPr>
        <p:txBody>
          <a:bodyPr>
            <a:noAutofit/>
          </a:bodyPr>
          <a:lstStyle/>
          <a:p>
            <a:pPr lvl="0" algn="ctr" fontAlgn="auto">
              <a:spcAft>
                <a:spcPts val="0"/>
              </a:spcAft>
              <a:defRPr/>
            </a:pPr>
            <a:r>
              <a:rPr lang="es-MX" sz="2800" dirty="0" smtClean="0">
                <a:solidFill>
                  <a:schemeClr val="accent1">
                    <a:lumMod val="75000"/>
                  </a:schemeClr>
                </a:solidFill>
                <a:latin typeface="Arial" pitchFamily="34" charset="0"/>
                <a:cs typeface="Arial" pitchFamily="34" charset="0"/>
              </a:rPr>
              <a:t/>
            </a:r>
            <a:br>
              <a:rPr lang="es-MX" sz="2800" dirty="0" smtClean="0">
                <a:solidFill>
                  <a:schemeClr val="accent1">
                    <a:lumMod val="75000"/>
                  </a:schemeClr>
                </a:solidFill>
                <a:latin typeface="Arial" pitchFamily="34" charset="0"/>
                <a:cs typeface="Arial" pitchFamily="34" charset="0"/>
              </a:rPr>
            </a:br>
            <a:r>
              <a:rPr lang="es-MX" sz="3200" b="1" i="1" dirty="0" smtClean="0">
                <a:solidFill>
                  <a:schemeClr val="accent1">
                    <a:lumMod val="75000"/>
                  </a:schemeClr>
                </a:solidFill>
                <a:latin typeface="Arial" pitchFamily="34" charset="0"/>
                <a:cs typeface="Arial" pitchFamily="34" charset="0"/>
              </a:rPr>
              <a:t>Conjunto LAR PEL</a:t>
            </a:r>
            <a:r>
              <a:rPr lang="en-US" sz="3200" dirty="0" smtClean="0">
                <a:solidFill>
                  <a:schemeClr val="accent1">
                    <a:lumMod val="75000"/>
                  </a:schemeClr>
                </a:solidFill>
                <a:latin typeface="Arial" pitchFamily="34" charset="0"/>
                <a:cs typeface="Arial" pitchFamily="34" charset="0"/>
              </a:rPr>
              <a:t/>
            </a:r>
            <a:br>
              <a:rPr lang="en-US" sz="3200" dirty="0" smtClean="0">
                <a:solidFill>
                  <a:schemeClr val="accent1">
                    <a:lumMod val="75000"/>
                  </a:schemeClr>
                </a:solidFill>
                <a:latin typeface="Arial" pitchFamily="34" charset="0"/>
                <a:cs typeface="Arial" pitchFamily="34" charset="0"/>
              </a:rPr>
            </a:br>
            <a:endParaRPr lang="es-PE" sz="3200" dirty="0" smtClean="0">
              <a:solidFill>
                <a:schemeClr val="accent1">
                  <a:lumMod val="75000"/>
                </a:schemeClr>
              </a:solidFill>
              <a:latin typeface="Arial" pitchFamily="34" charset="0"/>
              <a:cs typeface="Arial" pitchFamily="34" charset="0"/>
            </a:endParaRPr>
          </a:p>
        </p:txBody>
      </p:sp>
      <p:graphicFrame>
        <p:nvGraphicFramePr>
          <p:cNvPr id="5" name="Diagram 9"/>
          <p:cNvGraphicFramePr/>
          <p:nvPr/>
        </p:nvGraphicFramePr>
        <p:xfrm>
          <a:off x="533094" y="1484784"/>
          <a:ext cx="8215370"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2771800" y="5805264"/>
            <a:ext cx="5760640" cy="646331"/>
          </a:xfrm>
          <a:prstGeom prst="rect">
            <a:avLst/>
          </a:prstGeom>
          <a:noFill/>
        </p:spPr>
        <p:txBody>
          <a:bodyPr wrap="square" rtlCol="0">
            <a:spAutoFit/>
          </a:bodyPr>
          <a:lstStyle/>
          <a:p>
            <a:r>
              <a:rPr lang="es-MX" dirty="0" smtClean="0">
                <a:solidFill>
                  <a:schemeClr val="accent1">
                    <a:lumMod val="75000"/>
                  </a:schemeClr>
                </a:solidFill>
              </a:rPr>
              <a:t>Incluyen desde noviembre 2007 los requisitos de competencia lingüística en el idioma inglés.</a:t>
            </a:r>
            <a:endParaRPr lang="es-PE" dirty="0">
              <a:solidFill>
                <a:schemeClr val="accent1">
                  <a:lumMod val="75000"/>
                </a:scheme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500"/>
                                  </p:stCondLst>
                                  <p:childTnLst>
                                    <p:set>
                                      <p:cBhvr>
                                        <p:cTn id="6" dur="1" fill="hold">
                                          <p:stCondLst>
                                            <p:cond delay="0"/>
                                          </p:stCondLst>
                                        </p:cTn>
                                        <p:tgtEl>
                                          <p:spTgt spid="5">
                                            <p:graphicEl>
                                              <a:dgm id="{9BAB0C97-4D63-4C99-8206-401A2FF715C4}"/>
                                            </p:graphicEl>
                                          </p:spTgt>
                                        </p:tgtEl>
                                        <p:attrNameLst>
                                          <p:attrName>style.visibility</p:attrName>
                                        </p:attrNameLst>
                                      </p:cBhvr>
                                      <p:to>
                                        <p:strVal val="visible"/>
                                      </p:to>
                                    </p:set>
                                    <p:anim calcmode="lin" valueType="num">
                                      <p:cBhvr>
                                        <p:cTn id="7" dur="1500" fill="hold"/>
                                        <p:tgtEl>
                                          <p:spTgt spid="5">
                                            <p:graphicEl>
                                              <a:dgm id="{9BAB0C97-4D63-4C99-8206-401A2FF715C4}"/>
                                            </p:graphicEl>
                                          </p:spTgt>
                                        </p:tgtEl>
                                        <p:attrNameLst>
                                          <p:attrName>ppt_w</p:attrName>
                                        </p:attrNameLst>
                                      </p:cBhvr>
                                      <p:tavLst>
                                        <p:tav tm="0">
                                          <p:val>
                                            <p:fltVal val="0"/>
                                          </p:val>
                                        </p:tav>
                                        <p:tav tm="100000">
                                          <p:val>
                                            <p:strVal val="#ppt_w"/>
                                          </p:val>
                                        </p:tav>
                                      </p:tavLst>
                                    </p:anim>
                                    <p:anim calcmode="lin" valueType="num">
                                      <p:cBhvr>
                                        <p:cTn id="8" dur="1500" fill="hold"/>
                                        <p:tgtEl>
                                          <p:spTgt spid="5">
                                            <p:graphicEl>
                                              <a:dgm id="{9BAB0C97-4D63-4C99-8206-401A2FF715C4}"/>
                                            </p:graphic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2" fill="hold" grpId="0" nodeType="clickEffect">
                                  <p:stCondLst>
                                    <p:cond delay="1000"/>
                                  </p:stCondLst>
                                  <p:childTnLst>
                                    <p:set>
                                      <p:cBhvr>
                                        <p:cTn id="12" dur="1" fill="hold">
                                          <p:stCondLst>
                                            <p:cond delay="0"/>
                                          </p:stCondLst>
                                        </p:cTn>
                                        <p:tgtEl>
                                          <p:spTgt spid="5">
                                            <p:graphicEl>
                                              <a:dgm id="{ED0235F1-AC18-4B5C-9002-40606FCF7BB5}"/>
                                            </p:graphicEl>
                                          </p:spTgt>
                                        </p:tgtEl>
                                        <p:attrNameLst>
                                          <p:attrName>style.visibility</p:attrName>
                                        </p:attrNameLst>
                                      </p:cBhvr>
                                      <p:to>
                                        <p:strVal val="visible"/>
                                      </p:to>
                                    </p:set>
                                    <p:anim calcmode="lin" valueType="num">
                                      <p:cBhvr>
                                        <p:cTn id="13" dur="1000" fill="hold"/>
                                        <p:tgtEl>
                                          <p:spTgt spid="5">
                                            <p:graphicEl>
                                              <a:dgm id="{ED0235F1-AC18-4B5C-9002-40606FCF7BB5}"/>
                                            </p:graphicEl>
                                          </p:spTgt>
                                        </p:tgtEl>
                                        <p:attrNameLst>
                                          <p:attrName>ppt_x</p:attrName>
                                        </p:attrNameLst>
                                      </p:cBhvr>
                                      <p:tavLst>
                                        <p:tav tm="0">
                                          <p:val>
                                            <p:strVal val="#ppt_x+#ppt_w/2"/>
                                          </p:val>
                                        </p:tav>
                                        <p:tav tm="100000">
                                          <p:val>
                                            <p:strVal val="#ppt_x"/>
                                          </p:val>
                                        </p:tav>
                                      </p:tavLst>
                                    </p:anim>
                                    <p:anim calcmode="lin" valueType="num">
                                      <p:cBhvr>
                                        <p:cTn id="14" dur="1000" fill="hold"/>
                                        <p:tgtEl>
                                          <p:spTgt spid="5">
                                            <p:graphicEl>
                                              <a:dgm id="{ED0235F1-AC18-4B5C-9002-40606FCF7BB5}"/>
                                            </p:graphicEl>
                                          </p:spTgt>
                                        </p:tgtEl>
                                        <p:attrNameLst>
                                          <p:attrName>ppt_y</p:attrName>
                                        </p:attrNameLst>
                                      </p:cBhvr>
                                      <p:tavLst>
                                        <p:tav tm="0">
                                          <p:val>
                                            <p:strVal val="#ppt_y"/>
                                          </p:val>
                                        </p:tav>
                                        <p:tav tm="100000">
                                          <p:val>
                                            <p:strVal val="#ppt_y"/>
                                          </p:val>
                                        </p:tav>
                                      </p:tavLst>
                                    </p:anim>
                                    <p:anim calcmode="lin" valueType="num">
                                      <p:cBhvr>
                                        <p:cTn id="15" dur="1000" fill="hold"/>
                                        <p:tgtEl>
                                          <p:spTgt spid="5">
                                            <p:graphicEl>
                                              <a:dgm id="{ED0235F1-AC18-4B5C-9002-40606FCF7BB5}"/>
                                            </p:graphicEl>
                                          </p:spTgt>
                                        </p:tgtEl>
                                        <p:attrNameLst>
                                          <p:attrName>ppt_w</p:attrName>
                                        </p:attrNameLst>
                                      </p:cBhvr>
                                      <p:tavLst>
                                        <p:tav tm="0">
                                          <p:val>
                                            <p:fltVal val="0"/>
                                          </p:val>
                                        </p:tav>
                                        <p:tav tm="100000">
                                          <p:val>
                                            <p:strVal val="#ppt_w"/>
                                          </p:val>
                                        </p:tav>
                                      </p:tavLst>
                                    </p:anim>
                                    <p:anim calcmode="lin" valueType="num">
                                      <p:cBhvr>
                                        <p:cTn id="16" dur="1000" fill="hold"/>
                                        <p:tgtEl>
                                          <p:spTgt spid="5">
                                            <p:graphicEl>
                                              <a:dgm id="{ED0235F1-AC18-4B5C-9002-40606FCF7BB5}"/>
                                            </p:graphicEl>
                                          </p:spTgt>
                                        </p:tgtEl>
                                        <p:attrNameLst>
                                          <p:attrName>ppt_h</p:attrName>
                                        </p:attrNameLst>
                                      </p:cBhvr>
                                      <p:tavLst>
                                        <p:tav tm="0">
                                          <p:val>
                                            <p:strVal val="#ppt_h"/>
                                          </p:val>
                                        </p:tav>
                                        <p:tav tm="100000">
                                          <p:val>
                                            <p:strVal val="#ppt_h"/>
                                          </p:val>
                                        </p:tav>
                                      </p:tavLst>
                                    </p:anim>
                                  </p:childTnLst>
                                </p:cTn>
                              </p:par>
                              <p:par>
                                <p:cTn id="17" presetID="17" presetClass="entr" presetSubtype="2" fill="hold" grpId="0" nodeType="withEffect">
                                  <p:stCondLst>
                                    <p:cond delay="1000"/>
                                  </p:stCondLst>
                                  <p:childTnLst>
                                    <p:set>
                                      <p:cBhvr>
                                        <p:cTn id="18" dur="1" fill="hold">
                                          <p:stCondLst>
                                            <p:cond delay="0"/>
                                          </p:stCondLst>
                                        </p:cTn>
                                        <p:tgtEl>
                                          <p:spTgt spid="5">
                                            <p:graphicEl>
                                              <a:dgm id="{14D7F0CD-B76E-4BD1-BEC1-24053A8EDF29}"/>
                                            </p:graphicEl>
                                          </p:spTgt>
                                        </p:tgtEl>
                                        <p:attrNameLst>
                                          <p:attrName>style.visibility</p:attrName>
                                        </p:attrNameLst>
                                      </p:cBhvr>
                                      <p:to>
                                        <p:strVal val="visible"/>
                                      </p:to>
                                    </p:set>
                                    <p:anim calcmode="lin" valueType="num">
                                      <p:cBhvr>
                                        <p:cTn id="19" dur="1000" fill="hold"/>
                                        <p:tgtEl>
                                          <p:spTgt spid="5">
                                            <p:graphicEl>
                                              <a:dgm id="{14D7F0CD-B76E-4BD1-BEC1-24053A8EDF29}"/>
                                            </p:graphicEl>
                                          </p:spTgt>
                                        </p:tgtEl>
                                        <p:attrNameLst>
                                          <p:attrName>ppt_x</p:attrName>
                                        </p:attrNameLst>
                                      </p:cBhvr>
                                      <p:tavLst>
                                        <p:tav tm="0">
                                          <p:val>
                                            <p:strVal val="#ppt_x+#ppt_w/2"/>
                                          </p:val>
                                        </p:tav>
                                        <p:tav tm="100000">
                                          <p:val>
                                            <p:strVal val="#ppt_x"/>
                                          </p:val>
                                        </p:tav>
                                      </p:tavLst>
                                    </p:anim>
                                    <p:anim calcmode="lin" valueType="num">
                                      <p:cBhvr>
                                        <p:cTn id="20" dur="1000" fill="hold"/>
                                        <p:tgtEl>
                                          <p:spTgt spid="5">
                                            <p:graphicEl>
                                              <a:dgm id="{14D7F0CD-B76E-4BD1-BEC1-24053A8EDF29}"/>
                                            </p:graphicEl>
                                          </p:spTgt>
                                        </p:tgtEl>
                                        <p:attrNameLst>
                                          <p:attrName>ppt_y</p:attrName>
                                        </p:attrNameLst>
                                      </p:cBhvr>
                                      <p:tavLst>
                                        <p:tav tm="0">
                                          <p:val>
                                            <p:strVal val="#ppt_y"/>
                                          </p:val>
                                        </p:tav>
                                        <p:tav tm="100000">
                                          <p:val>
                                            <p:strVal val="#ppt_y"/>
                                          </p:val>
                                        </p:tav>
                                      </p:tavLst>
                                    </p:anim>
                                    <p:anim calcmode="lin" valueType="num">
                                      <p:cBhvr>
                                        <p:cTn id="21" dur="1000" fill="hold"/>
                                        <p:tgtEl>
                                          <p:spTgt spid="5">
                                            <p:graphicEl>
                                              <a:dgm id="{14D7F0CD-B76E-4BD1-BEC1-24053A8EDF29}"/>
                                            </p:graphicEl>
                                          </p:spTgt>
                                        </p:tgtEl>
                                        <p:attrNameLst>
                                          <p:attrName>ppt_w</p:attrName>
                                        </p:attrNameLst>
                                      </p:cBhvr>
                                      <p:tavLst>
                                        <p:tav tm="0">
                                          <p:val>
                                            <p:fltVal val="0"/>
                                          </p:val>
                                        </p:tav>
                                        <p:tav tm="100000">
                                          <p:val>
                                            <p:strVal val="#ppt_w"/>
                                          </p:val>
                                        </p:tav>
                                      </p:tavLst>
                                    </p:anim>
                                    <p:anim calcmode="lin" valueType="num">
                                      <p:cBhvr>
                                        <p:cTn id="22" dur="1000" fill="hold"/>
                                        <p:tgtEl>
                                          <p:spTgt spid="5">
                                            <p:graphicEl>
                                              <a:dgm id="{14D7F0CD-B76E-4BD1-BEC1-24053A8EDF29}"/>
                                            </p:graphic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5">
                                            <p:graphicEl>
                                              <a:dgm id="{2CF2E2FF-4BAD-4B4B-BA22-48543469B59E}"/>
                                            </p:graphicEl>
                                          </p:spTgt>
                                        </p:tgtEl>
                                        <p:attrNameLst>
                                          <p:attrName>style.visibility</p:attrName>
                                        </p:attrNameLst>
                                      </p:cBhvr>
                                      <p:to>
                                        <p:strVal val="visible"/>
                                      </p:to>
                                    </p:set>
                                    <p:anim calcmode="lin" valueType="num">
                                      <p:cBhvr>
                                        <p:cTn id="27" dur="1000" fill="hold"/>
                                        <p:tgtEl>
                                          <p:spTgt spid="5">
                                            <p:graphicEl>
                                              <a:dgm id="{2CF2E2FF-4BAD-4B4B-BA22-48543469B59E}"/>
                                            </p:graphicEl>
                                          </p:spTgt>
                                        </p:tgtEl>
                                        <p:attrNameLst>
                                          <p:attrName>ppt_w</p:attrName>
                                        </p:attrNameLst>
                                      </p:cBhvr>
                                      <p:tavLst>
                                        <p:tav tm="0">
                                          <p:val>
                                            <p:fltVal val="0"/>
                                          </p:val>
                                        </p:tav>
                                        <p:tav tm="100000">
                                          <p:val>
                                            <p:strVal val="#ppt_w"/>
                                          </p:val>
                                        </p:tav>
                                      </p:tavLst>
                                    </p:anim>
                                    <p:anim calcmode="lin" valueType="num">
                                      <p:cBhvr>
                                        <p:cTn id="28" dur="1000" fill="hold"/>
                                        <p:tgtEl>
                                          <p:spTgt spid="5">
                                            <p:graphicEl>
                                              <a:dgm id="{2CF2E2FF-4BAD-4B4B-BA22-48543469B59E}"/>
                                            </p:graphicEl>
                                          </p:spTgt>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5">
                                            <p:graphicEl>
                                              <a:dgm id="{01A7220D-402F-4859-942C-C4F5C3E231DA}"/>
                                            </p:graphicEl>
                                          </p:spTgt>
                                        </p:tgtEl>
                                        <p:attrNameLst>
                                          <p:attrName>style.visibility</p:attrName>
                                        </p:attrNameLst>
                                      </p:cBhvr>
                                      <p:to>
                                        <p:strVal val="visible"/>
                                      </p:to>
                                    </p:set>
                                    <p:anim calcmode="lin" valueType="num">
                                      <p:cBhvr>
                                        <p:cTn id="31" dur="1000" fill="hold"/>
                                        <p:tgtEl>
                                          <p:spTgt spid="5">
                                            <p:graphicEl>
                                              <a:dgm id="{01A7220D-402F-4859-942C-C4F5C3E231DA}"/>
                                            </p:graphicEl>
                                          </p:spTgt>
                                        </p:tgtEl>
                                        <p:attrNameLst>
                                          <p:attrName>ppt_w</p:attrName>
                                        </p:attrNameLst>
                                      </p:cBhvr>
                                      <p:tavLst>
                                        <p:tav tm="0">
                                          <p:val>
                                            <p:fltVal val="0"/>
                                          </p:val>
                                        </p:tav>
                                        <p:tav tm="100000">
                                          <p:val>
                                            <p:strVal val="#ppt_w"/>
                                          </p:val>
                                        </p:tav>
                                      </p:tavLst>
                                    </p:anim>
                                    <p:anim calcmode="lin" valueType="num">
                                      <p:cBhvr>
                                        <p:cTn id="32" dur="1000" fill="hold"/>
                                        <p:tgtEl>
                                          <p:spTgt spid="5">
                                            <p:graphicEl>
                                              <a:dgm id="{01A7220D-402F-4859-942C-C4F5C3E231DA}"/>
                                            </p:graphic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1000"/>
                                  </p:stCondLst>
                                  <p:childTnLst>
                                    <p:set>
                                      <p:cBhvr>
                                        <p:cTn id="36" dur="1" fill="hold">
                                          <p:stCondLst>
                                            <p:cond delay="0"/>
                                          </p:stCondLst>
                                        </p:cTn>
                                        <p:tgtEl>
                                          <p:spTgt spid="5">
                                            <p:graphicEl>
                                              <a:dgm id="{D273CFE6-15AC-4530-9A36-01F79BF1A8B2}"/>
                                            </p:graphicEl>
                                          </p:spTgt>
                                        </p:tgtEl>
                                        <p:attrNameLst>
                                          <p:attrName>style.visibility</p:attrName>
                                        </p:attrNameLst>
                                      </p:cBhvr>
                                      <p:to>
                                        <p:strVal val="visible"/>
                                      </p:to>
                                    </p:set>
                                    <p:anim calcmode="lin" valueType="num">
                                      <p:cBhvr>
                                        <p:cTn id="37" dur="1000" fill="hold"/>
                                        <p:tgtEl>
                                          <p:spTgt spid="5">
                                            <p:graphicEl>
                                              <a:dgm id="{D273CFE6-15AC-4530-9A36-01F79BF1A8B2}"/>
                                            </p:graphicEl>
                                          </p:spTgt>
                                        </p:tgtEl>
                                        <p:attrNameLst>
                                          <p:attrName>ppt_x</p:attrName>
                                        </p:attrNameLst>
                                      </p:cBhvr>
                                      <p:tavLst>
                                        <p:tav tm="0">
                                          <p:val>
                                            <p:strVal val="#ppt_x-#ppt_w/2"/>
                                          </p:val>
                                        </p:tav>
                                        <p:tav tm="100000">
                                          <p:val>
                                            <p:strVal val="#ppt_x"/>
                                          </p:val>
                                        </p:tav>
                                      </p:tavLst>
                                    </p:anim>
                                    <p:anim calcmode="lin" valueType="num">
                                      <p:cBhvr>
                                        <p:cTn id="38" dur="1000" fill="hold"/>
                                        <p:tgtEl>
                                          <p:spTgt spid="5">
                                            <p:graphicEl>
                                              <a:dgm id="{D273CFE6-15AC-4530-9A36-01F79BF1A8B2}"/>
                                            </p:graphicEl>
                                          </p:spTgt>
                                        </p:tgtEl>
                                        <p:attrNameLst>
                                          <p:attrName>ppt_y</p:attrName>
                                        </p:attrNameLst>
                                      </p:cBhvr>
                                      <p:tavLst>
                                        <p:tav tm="0">
                                          <p:val>
                                            <p:strVal val="#ppt_y"/>
                                          </p:val>
                                        </p:tav>
                                        <p:tav tm="100000">
                                          <p:val>
                                            <p:strVal val="#ppt_y"/>
                                          </p:val>
                                        </p:tav>
                                      </p:tavLst>
                                    </p:anim>
                                    <p:anim calcmode="lin" valueType="num">
                                      <p:cBhvr>
                                        <p:cTn id="39" dur="1000" fill="hold"/>
                                        <p:tgtEl>
                                          <p:spTgt spid="5">
                                            <p:graphicEl>
                                              <a:dgm id="{D273CFE6-15AC-4530-9A36-01F79BF1A8B2}"/>
                                            </p:graphicEl>
                                          </p:spTgt>
                                        </p:tgtEl>
                                        <p:attrNameLst>
                                          <p:attrName>ppt_w</p:attrName>
                                        </p:attrNameLst>
                                      </p:cBhvr>
                                      <p:tavLst>
                                        <p:tav tm="0">
                                          <p:val>
                                            <p:fltVal val="0"/>
                                          </p:val>
                                        </p:tav>
                                        <p:tav tm="100000">
                                          <p:val>
                                            <p:strVal val="#ppt_w"/>
                                          </p:val>
                                        </p:tav>
                                      </p:tavLst>
                                    </p:anim>
                                    <p:anim calcmode="lin" valueType="num">
                                      <p:cBhvr>
                                        <p:cTn id="40" dur="1000" fill="hold"/>
                                        <p:tgtEl>
                                          <p:spTgt spid="5">
                                            <p:graphicEl>
                                              <a:dgm id="{D273CFE6-15AC-4530-9A36-01F79BF1A8B2}"/>
                                            </p:graphicEl>
                                          </p:spTgt>
                                        </p:tgtEl>
                                        <p:attrNameLst>
                                          <p:attrName>ppt_h</p:attrName>
                                        </p:attrNameLst>
                                      </p:cBhvr>
                                      <p:tavLst>
                                        <p:tav tm="0">
                                          <p:val>
                                            <p:strVal val="#ppt_h"/>
                                          </p:val>
                                        </p:tav>
                                        <p:tav tm="100000">
                                          <p:val>
                                            <p:strVal val="#ppt_h"/>
                                          </p:val>
                                        </p:tav>
                                      </p:tavLst>
                                    </p:anim>
                                  </p:childTnLst>
                                </p:cTn>
                              </p:par>
                              <p:par>
                                <p:cTn id="41" presetID="17" presetClass="entr" presetSubtype="8" fill="hold" grpId="0" nodeType="withEffect">
                                  <p:stCondLst>
                                    <p:cond delay="1000"/>
                                  </p:stCondLst>
                                  <p:childTnLst>
                                    <p:set>
                                      <p:cBhvr>
                                        <p:cTn id="42" dur="1" fill="hold">
                                          <p:stCondLst>
                                            <p:cond delay="0"/>
                                          </p:stCondLst>
                                        </p:cTn>
                                        <p:tgtEl>
                                          <p:spTgt spid="5">
                                            <p:graphicEl>
                                              <a:dgm id="{4140A7D3-1BD0-4C6E-8821-4EE6DB00C3F3}"/>
                                            </p:graphicEl>
                                          </p:spTgt>
                                        </p:tgtEl>
                                        <p:attrNameLst>
                                          <p:attrName>style.visibility</p:attrName>
                                        </p:attrNameLst>
                                      </p:cBhvr>
                                      <p:to>
                                        <p:strVal val="visible"/>
                                      </p:to>
                                    </p:set>
                                    <p:anim calcmode="lin" valueType="num">
                                      <p:cBhvr>
                                        <p:cTn id="43" dur="1000" fill="hold"/>
                                        <p:tgtEl>
                                          <p:spTgt spid="5">
                                            <p:graphicEl>
                                              <a:dgm id="{4140A7D3-1BD0-4C6E-8821-4EE6DB00C3F3}"/>
                                            </p:graphicEl>
                                          </p:spTgt>
                                        </p:tgtEl>
                                        <p:attrNameLst>
                                          <p:attrName>ppt_x</p:attrName>
                                        </p:attrNameLst>
                                      </p:cBhvr>
                                      <p:tavLst>
                                        <p:tav tm="0">
                                          <p:val>
                                            <p:strVal val="#ppt_x-#ppt_w/2"/>
                                          </p:val>
                                        </p:tav>
                                        <p:tav tm="100000">
                                          <p:val>
                                            <p:strVal val="#ppt_x"/>
                                          </p:val>
                                        </p:tav>
                                      </p:tavLst>
                                    </p:anim>
                                    <p:anim calcmode="lin" valueType="num">
                                      <p:cBhvr>
                                        <p:cTn id="44" dur="1000" fill="hold"/>
                                        <p:tgtEl>
                                          <p:spTgt spid="5">
                                            <p:graphicEl>
                                              <a:dgm id="{4140A7D3-1BD0-4C6E-8821-4EE6DB00C3F3}"/>
                                            </p:graphicEl>
                                          </p:spTgt>
                                        </p:tgtEl>
                                        <p:attrNameLst>
                                          <p:attrName>ppt_y</p:attrName>
                                        </p:attrNameLst>
                                      </p:cBhvr>
                                      <p:tavLst>
                                        <p:tav tm="0">
                                          <p:val>
                                            <p:strVal val="#ppt_y"/>
                                          </p:val>
                                        </p:tav>
                                        <p:tav tm="100000">
                                          <p:val>
                                            <p:strVal val="#ppt_y"/>
                                          </p:val>
                                        </p:tav>
                                      </p:tavLst>
                                    </p:anim>
                                    <p:anim calcmode="lin" valueType="num">
                                      <p:cBhvr>
                                        <p:cTn id="45" dur="1000" fill="hold"/>
                                        <p:tgtEl>
                                          <p:spTgt spid="5">
                                            <p:graphicEl>
                                              <a:dgm id="{4140A7D3-1BD0-4C6E-8821-4EE6DB00C3F3}"/>
                                            </p:graphicEl>
                                          </p:spTgt>
                                        </p:tgtEl>
                                        <p:attrNameLst>
                                          <p:attrName>ppt_w</p:attrName>
                                        </p:attrNameLst>
                                      </p:cBhvr>
                                      <p:tavLst>
                                        <p:tav tm="0">
                                          <p:val>
                                            <p:fltVal val="0"/>
                                          </p:val>
                                        </p:tav>
                                        <p:tav tm="100000">
                                          <p:val>
                                            <p:strVal val="#ppt_w"/>
                                          </p:val>
                                        </p:tav>
                                      </p:tavLst>
                                    </p:anim>
                                    <p:anim calcmode="lin" valueType="num">
                                      <p:cBhvr>
                                        <p:cTn id="46" dur="1000" fill="hold"/>
                                        <p:tgtEl>
                                          <p:spTgt spid="5">
                                            <p:graphicEl>
                                              <a:dgm id="{4140A7D3-1BD0-4C6E-8821-4EE6DB00C3F3}"/>
                                            </p:graphic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500"/>
                                  </p:stCondLst>
                                  <p:childTnLst>
                                    <p:set>
                                      <p:cBhvr>
                                        <p:cTn id="50" dur="1" fill="hold">
                                          <p:stCondLst>
                                            <p:cond delay="0"/>
                                          </p:stCondLst>
                                        </p:cTn>
                                        <p:tgtEl>
                                          <p:spTgt spid="5">
                                            <p:graphicEl>
                                              <a:dgm id="{F4AA12C6-D744-4085-8714-9DB926BCA07F}"/>
                                            </p:graphicEl>
                                          </p:spTgt>
                                        </p:tgtEl>
                                        <p:attrNameLst>
                                          <p:attrName>style.visibility</p:attrName>
                                        </p:attrNameLst>
                                      </p:cBhvr>
                                      <p:to>
                                        <p:strVal val="visible"/>
                                      </p:to>
                                    </p:set>
                                    <p:anim calcmode="lin" valueType="num">
                                      <p:cBhvr>
                                        <p:cTn id="51" dur="1500" fill="hold"/>
                                        <p:tgtEl>
                                          <p:spTgt spid="5">
                                            <p:graphicEl>
                                              <a:dgm id="{F4AA12C6-D744-4085-8714-9DB926BCA07F}"/>
                                            </p:graphicEl>
                                          </p:spTgt>
                                        </p:tgtEl>
                                        <p:attrNameLst>
                                          <p:attrName>ppt_w</p:attrName>
                                        </p:attrNameLst>
                                      </p:cBhvr>
                                      <p:tavLst>
                                        <p:tav tm="0">
                                          <p:val>
                                            <p:fltVal val="0"/>
                                          </p:val>
                                        </p:tav>
                                        <p:tav tm="100000">
                                          <p:val>
                                            <p:strVal val="#ppt_w"/>
                                          </p:val>
                                        </p:tav>
                                      </p:tavLst>
                                    </p:anim>
                                    <p:anim calcmode="lin" valueType="num">
                                      <p:cBhvr>
                                        <p:cTn id="52" dur="1500" fill="hold"/>
                                        <p:tgtEl>
                                          <p:spTgt spid="5">
                                            <p:graphicEl>
                                              <a:dgm id="{F4AA12C6-D744-4085-8714-9DB926BCA07F}"/>
                                            </p:graphicEl>
                                          </p:spTgt>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500"/>
                                  </p:stCondLst>
                                  <p:childTnLst>
                                    <p:set>
                                      <p:cBhvr>
                                        <p:cTn id="54" dur="1" fill="hold">
                                          <p:stCondLst>
                                            <p:cond delay="0"/>
                                          </p:stCondLst>
                                        </p:cTn>
                                        <p:tgtEl>
                                          <p:spTgt spid="5">
                                            <p:graphicEl>
                                              <a:dgm id="{19E19E3D-5D1E-4F9B-940F-44C75ECC9128}"/>
                                            </p:graphicEl>
                                          </p:spTgt>
                                        </p:tgtEl>
                                        <p:attrNameLst>
                                          <p:attrName>style.visibility</p:attrName>
                                        </p:attrNameLst>
                                      </p:cBhvr>
                                      <p:to>
                                        <p:strVal val="visible"/>
                                      </p:to>
                                    </p:set>
                                    <p:anim calcmode="lin" valueType="num">
                                      <p:cBhvr>
                                        <p:cTn id="55" dur="1500" fill="hold"/>
                                        <p:tgtEl>
                                          <p:spTgt spid="5">
                                            <p:graphicEl>
                                              <a:dgm id="{19E19E3D-5D1E-4F9B-940F-44C75ECC9128}"/>
                                            </p:graphicEl>
                                          </p:spTgt>
                                        </p:tgtEl>
                                        <p:attrNameLst>
                                          <p:attrName>ppt_w</p:attrName>
                                        </p:attrNameLst>
                                      </p:cBhvr>
                                      <p:tavLst>
                                        <p:tav tm="0">
                                          <p:val>
                                            <p:fltVal val="0"/>
                                          </p:val>
                                        </p:tav>
                                        <p:tav tm="100000">
                                          <p:val>
                                            <p:strVal val="#ppt_w"/>
                                          </p:val>
                                        </p:tav>
                                      </p:tavLst>
                                    </p:anim>
                                    <p:anim calcmode="lin" valueType="num">
                                      <p:cBhvr>
                                        <p:cTn id="56" dur="1500" fill="hold"/>
                                        <p:tgtEl>
                                          <p:spTgt spid="5">
                                            <p:graphicEl>
                                              <a:dgm id="{19E19E3D-5D1E-4F9B-940F-44C75ECC9128}"/>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52000" y="1571612"/>
            <a:ext cx="6876000" cy="421484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8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800" b="1" i="1" u="none" strike="noStrike" kern="1200" cap="none" spc="0" normalizeH="0" baseline="0" noProof="0" dirty="0" smtClean="0">
              <a:ln>
                <a:noFill/>
              </a:ln>
              <a:solidFill>
                <a:srgbClr val="0033CC"/>
              </a:solidFill>
              <a:effectLst/>
              <a:uLnTx/>
              <a:uFillTx/>
              <a:latin typeface="+mn-lt"/>
              <a:ea typeface="+mn-ea"/>
              <a:cs typeface="+mn-cs"/>
            </a:endParaRPr>
          </a:p>
          <a:p>
            <a:pPr marL="177800" algn="just"/>
            <a:endParaRPr lang="es-ES" sz="2400" dirty="0" smtClean="0">
              <a:solidFill>
                <a:schemeClr val="bg1"/>
              </a:solidFill>
            </a:endParaRPr>
          </a:p>
          <a:p>
            <a:pPr marL="177800" algn="just"/>
            <a:endParaRPr lang="es-ES" sz="2400" dirty="0" smtClean="0">
              <a:solidFill>
                <a:schemeClr val="bg1"/>
              </a:solidFill>
            </a:endParaRP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n-US" sz="3200" i="1" u="none" strike="noStrike" kern="1200" cap="none" spc="0" normalizeH="0" baseline="0" dirty="0" smtClean="0">
              <a:ln>
                <a:noFill/>
              </a:ln>
              <a:solidFill>
                <a:schemeClr val="bg1"/>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n-US" sz="2800" b="1" i="1" u="none" strike="noStrike" kern="1200" cap="none" spc="0" normalizeH="0" baseline="0" noProof="0" dirty="0" smtClean="0">
              <a:ln>
                <a:noFill/>
              </a:ln>
              <a:solidFill>
                <a:schemeClr val="bg1"/>
              </a:solidFill>
              <a:effectLst/>
              <a:uLnTx/>
              <a:uFillTx/>
              <a:latin typeface="+mn-lt"/>
              <a:ea typeface="+mn-ea"/>
              <a:cs typeface="+mn-cs"/>
            </a:endParaRPr>
          </a:p>
        </p:txBody>
      </p:sp>
      <p:sp>
        <p:nvSpPr>
          <p:cNvPr id="3" name="Title 1"/>
          <p:cNvSpPr>
            <a:spLocks noGrp="1"/>
          </p:cNvSpPr>
          <p:nvPr>
            <p:ph type="title"/>
          </p:nvPr>
        </p:nvSpPr>
        <p:spPr>
          <a:xfrm>
            <a:off x="490566" y="228600"/>
            <a:ext cx="8153400" cy="608112"/>
          </a:xfrm>
        </p:spPr>
        <p:txBody>
          <a:bodyPr/>
          <a:lstStyle/>
          <a:p>
            <a:pPr algn="ctr"/>
            <a:r>
              <a:rPr lang="es-PE" sz="3200" b="1" i="1" dirty="0" smtClean="0">
                <a:solidFill>
                  <a:schemeClr val="accent1">
                    <a:lumMod val="75000"/>
                  </a:schemeClr>
                </a:solidFill>
                <a:latin typeface="Arial" pitchFamily="34" charset="0"/>
                <a:cs typeface="Arial" pitchFamily="34" charset="0"/>
              </a:rPr>
              <a:t>Objetivo del Módulo 1</a:t>
            </a:r>
            <a:endParaRPr lang="es-PE" sz="3200" b="1" i="1" dirty="0">
              <a:solidFill>
                <a:schemeClr val="accent1">
                  <a:lumMod val="75000"/>
                </a:schemeClr>
              </a:solidFill>
              <a:latin typeface="Arial" pitchFamily="34" charset="0"/>
              <a:cs typeface="Arial" pitchFamily="34" charset="0"/>
            </a:endParaRPr>
          </a:p>
        </p:txBody>
      </p:sp>
      <p:sp>
        <p:nvSpPr>
          <p:cNvPr id="6" name="5 CuadroTexto"/>
          <p:cNvSpPr txBox="1"/>
          <p:nvPr/>
        </p:nvSpPr>
        <p:spPr>
          <a:xfrm>
            <a:off x="1428728" y="2633016"/>
            <a:ext cx="6143668" cy="1938992"/>
          </a:xfrm>
          <a:prstGeom prst="rect">
            <a:avLst/>
          </a:prstGeom>
          <a:noFill/>
        </p:spPr>
        <p:txBody>
          <a:bodyPr wrap="square" rtlCol="0">
            <a:spAutoFit/>
          </a:bodyPr>
          <a:lstStyle/>
          <a:p>
            <a:pPr marL="177800" algn="just"/>
            <a:r>
              <a:rPr lang="es-ES" sz="2400" dirty="0" smtClean="0">
                <a:solidFill>
                  <a:schemeClr val="bg1"/>
                </a:solidFill>
              </a:rPr>
              <a:t>Informar a los participantes sobre el Sistema Regional de Cooperación para la Vigilancia de la Seguridad Operacional (SRVSOP) de Latino América, desde su creación hasta los actuales momentos.</a:t>
            </a:r>
            <a:endParaRPr lang="es-MX" sz="2400" dirty="0" smtClean="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3"/>
            <a:ext cx="8607455" cy="608012"/>
          </a:xfrm>
        </p:spPr>
        <p:txBody>
          <a:bodyPr>
            <a:noAutofit/>
          </a:bodyPr>
          <a:lstStyle/>
          <a:p>
            <a:pPr lvl="0" algn="ctr" fontAlgn="auto">
              <a:spcAft>
                <a:spcPts val="0"/>
              </a:spcAft>
              <a:defRPr/>
            </a:pPr>
            <a:r>
              <a:rPr lang="es-MX" sz="2800" dirty="0" smtClean="0">
                <a:solidFill>
                  <a:schemeClr val="accent1">
                    <a:lumMod val="75000"/>
                  </a:schemeClr>
                </a:solidFill>
                <a:latin typeface="Arial" pitchFamily="34" charset="0"/>
                <a:cs typeface="Arial" pitchFamily="34" charset="0"/>
              </a:rPr>
              <a:t/>
            </a:r>
            <a:br>
              <a:rPr lang="es-MX" sz="2800" dirty="0" smtClean="0">
                <a:solidFill>
                  <a:schemeClr val="accent1">
                    <a:lumMod val="75000"/>
                  </a:schemeClr>
                </a:solidFill>
                <a:latin typeface="Arial" pitchFamily="34" charset="0"/>
                <a:cs typeface="Arial" pitchFamily="34" charset="0"/>
              </a:rPr>
            </a:br>
            <a:r>
              <a:rPr lang="es-MX" sz="3200" b="1" i="1" dirty="0" smtClean="0">
                <a:solidFill>
                  <a:schemeClr val="accent1">
                    <a:lumMod val="75000"/>
                  </a:schemeClr>
                </a:solidFill>
                <a:latin typeface="Arial" pitchFamily="34" charset="0"/>
                <a:cs typeface="Arial" pitchFamily="34" charset="0"/>
              </a:rPr>
              <a:t>Conjunto LAR CIAC</a:t>
            </a:r>
            <a:r>
              <a:rPr lang="en-US" sz="3200" b="1" i="1" dirty="0" smtClean="0">
                <a:solidFill>
                  <a:schemeClr val="accent1">
                    <a:lumMod val="75000"/>
                  </a:schemeClr>
                </a:solidFill>
                <a:latin typeface="Arial" pitchFamily="34" charset="0"/>
                <a:cs typeface="Arial" pitchFamily="34" charset="0"/>
              </a:rPr>
              <a:t/>
            </a:r>
            <a:br>
              <a:rPr lang="en-US" sz="3200" b="1" i="1" dirty="0" smtClean="0">
                <a:solidFill>
                  <a:schemeClr val="accent1">
                    <a:lumMod val="75000"/>
                  </a:schemeClr>
                </a:solidFill>
                <a:latin typeface="Arial" pitchFamily="34" charset="0"/>
                <a:cs typeface="Arial" pitchFamily="34" charset="0"/>
              </a:rPr>
            </a:br>
            <a:endParaRPr lang="es-PE" sz="3200" b="1" i="1" dirty="0" smtClean="0">
              <a:solidFill>
                <a:schemeClr val="accent1">
                  <a:lumMod val="75000"/>
                </a:schemeClr>
              </a:solidFill>
              <a:latin typeface="Arial" pitchFamily="34" charset="0"/>
              <a:cs typeface="Arial" pitchFamily="34" charset="0"/>
            </a:endParaRPr>
          </a:p>
        </p:txBody>
      </p:sp>
      <p:graphicFrame>
        <p:nvGraphicFramePr>
          <p:cNvPr id="4" name="Diagram 5"/>
          <p:cNvGraphicFramePr/>
          <p:nvPr/>
        </p:nvGraphicFramePr>
        <p:xfrm>
          <a:off x="251520" y="1484784"/>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graphicEl>
                                              <a:dgm id="{ACBF4AF3-FAB8-444C-81AB-52C89640E279}"/>
                                            </p:graphicEl>
                                          </p:spTgt>
                                        </p:tgtEl>
                                        <p:attrNameLst>
                                          <p:attrName>style.visibility</p:attrName>
                                        </p:attrNameLst>
                                      </p:cBhvr>
                                      <p:to>
                                        <p:strVal val="visible"/>
                                      </p:to>
                                    </p:set>
                                    <p:anim calcmode="lin" valueType="num">
                                      <p:cBhvr>
                                        <p:cTn id="7" dur="1000" fill="hold"/>
                                        <p:tgtEl>
                                          <p:spTgt spid="4">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8" dur="1000" fill="hold"/>
                                        <p:tgtEl>
                                          <p:spTgt spid="4">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9" dur="1000"/>
                                        <p:tgtEl>
                                          <p:spTgt spid="4">
                                            <p:graphicEl>
                                              <a:dgm id="{ACBF4AF3-FAB8-444C-81AB-52C89640E27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C43EB61A-2E04-409F-8F87-79F190ED3CE0}"/>
                                            </p:graphicEl>
                                          </p:spTgt>
                                        </p:tgtEl>
                                        <p:attrNameLst>
                                          <p:attrName>style.visibility</p:attrName>
                                        </p:attrNameLst>
                                      </p:cBhvr>
                                      <p:to>
                                        <p:strVal val="visible"/>
                                      </p:to>
                                    </p:set>
                                    <p:animEffect transition="in" filter="fade">
                                      <p:cBhvr>
                                        <p:cTn id="14" dur="1000"/>
                                        <p:tgtEl>
                                          <p:spTgt spid="4">
                                            <p:graphicEl>
                                              <a:dgm id="{C43EB61A-2E04-409F-8F87-79F190ED3CE0}"/>
                                            </p:graphicEl>
                                          </p:spTgt>
                                        </p:tgtEl>
                                      </p:cBhvr>
                                    </p:animEffect>
                                    <p:anim calcmode="lin" valueType="num">
                                      <p:cBhvr>
                                        <p:cTn id="15" dur="1000" fill="hold"/>
                                        <p:tgtEl>
                                          <p:spTgt spid="4">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C43EB61A-2E04-409F-8F87-79F190ED3CE0}"/>
                                            </p:graphicEl>
                                          </p:spTgt>
                                        </p:tgtEl>
                                        <p:attrNameLst>
                                          <p:attrName>ppt_y</p:attrName>
                                        </p:attrNameLst>
                                      </p:cBhvr>
                                      <p:tavLst>
                                        <p:tav tm="0">
                                          <p:val>
                                            <p:strVal val="#ppt_y+.1"/>
                                          </p:val>
                                        </p:tav>
                                        <p:tav tm="100000">
                                          <p:val>
                                            <p:strVal val="#ppt_y"/>
                                          </p:val>
                                        </p:tav>
                                      </p:tavLst>
                                    </p:anim>
                                  </p:childTnLst>
                                </p:cTn>
                              </p:par>
                              <p:par>
                                <p:cTn id="17" presetID="12" presetClass="entr" presetSubtype="1" fill="hold" grpId="0" nodeType="withEffect">
                                  <p:stCondLst>
                                    <p:cond delay="0"/>
                                  </p:stCondLst>
                                  <p:childTnLst>
                                    <p:set>
                                      <p:cBhvr>
                                        <p:cTn id="18" dur="1" fill="hold">
                                          <p:stCondLst>
                                            <p:cond delay="0"/>
                                          </p:stCondLst>
                                        </p:cTn>
                                        <p:tgtEl>
                                          <p:spTgt spid="4">
                                            <p:graphicEl>
                                              <a:dgm id="{2572025E-E8B8-4F94-94D0-DC22D7F762FB}"/>
                                            </p:graphicEl>
                                          </p:spTgt>
                                        </p:tgtEl>
                                        <p:attrNameLst>
                                          <p:attrName>style.visibility</p:attrName>
                                        </p:attrNameLst>
                                      </p:cBhvr>
                                      <p:to>
                                        <p:strVal val="visible"/>
                                      </p:to>
                                    </p:set>
                                    <p:animEffect transition="in" filter="slide(fromTop)">
                                      <p:cBhvr>
                                        <p:cTn id="19" dur="1000"/>
                                        <p:tgtEl>
                                          <p:spTgt spid="4">
                                            <p:graphicEl>
                                              <a:dgm id="{2572025E-E8B8-4F94-94D0-DC22D7F762FB}"/>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BF646D7A-C7D0-4489-A68F-61F32B7DB0C6}"/>
                                            </p:graphicEl>
                                          </p:spTgt>
                                        </p:tgtEl>
                                        <p:attrNameLst>
                                          <p:attrName>style.visibility</p:attrName>
                                        </p:attrNameLst>
                                      </p:cBhvr>
                                      <p:to>
                                        <p:strVal val="visible"/>
                                      </p:to>
                                    </p:set>
                                    <p:animEffect transition="in" filter="fade">
                                      <p:cBhvr>
                                        <p:cTn id="24" dur="1000"/>
                                        <p:tgtEl>
                                          <p:spTgt spid="4">
                                            <p:graphicEl>
                                              <a:dgm id="{BF646D7A-C7D0-4489-A68F-61F32B7DB0C6}"/>
                                            </p:graphicEl>
                                          </p:spTgt>
                                        </p:tgtEl>
                                      </p:cBhvr>
                                    </p:animEffect>
                                    <p:anim calcmode="lin" valueType="num">
                                      <p:cBhvr>
                                        <p:cTn id="25" dur="1000" fill="hold"/>
                                        <p:tgtEl>
                                          <p:spTgt spid="4">
                                            <p:graphicEl>
                                              <a:dgm id="{BF646D7A-C7D0-4489-A68F-61F32B7DB0C6}"/>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BF646D7A-C7D0-4489-A68F-61F32B7DB0C6}"/>
                                            </p:graphicEl>
                                          </p:spTgt>
                                        </p:tgtEl>
                                        <p:attrNameLst>
                                          <p:attrName>ppt_y</p:attrName>
                                        </p:attrNameLst>
                                      </p:cBhvr>
                                      <p:tavLst>
                                        <p:tav tm="0">
                                          <p:val>
                                            <p:strVal val="#ppt_y+.1"/>
                                          </p:val>
                                        </p:tav>
                                        <p:tav tm="100000">
                                          <p:val>
                                            <p:strVal val="#ppt_y"/>
                                          </p:val>
                                        </p:tav>
                                      </p:tavLst>
                                    </p:anim>
                                  </p:childTnLst>
                                </p:cTn>
                              </p:par>
                              <p:par>
                                <p:cTn id="27" presetID="12" presetClass="entr" presetSubtype="1" fill="hold" grpId="0" nodeType="withEffect">
                                  <p:stCondLst>
                                    <p:cond delay="0"/>
                                  </p:stCondLst>
                                  <p:childTnLst>
                                    <p:set>
                                      <p:cBhvr>
                                        <p:cTn id="28" dur="1" fill="hold">
                                          <p:stCondLst>
                                            <p:cond delay="0"/>
                                          </p:stCondLst>
                                        </p:cTn>
                                        <p:tgtEl>
                                          <p:spTgt spid="4">
                                            <p:graphicEl>
                                              <a:dgm id="{E4B0666F-2CF1-4C21-A251-46E6EBFF7C1D}"/>
                                            </p:graphicEl>
                                          </p:spTgt>
                                        </p:tgtEl>
                                        <p:attrNameLst>
                                          <p:attrName>style.visibility</p:attrName>
                                        </p:attrNameLst>
                                      </p:cBhvr>
                                      <p:to>
                                        <p:strVal val="visible"/>
                                      </p:to>
                                    </p:set>
                                    <p:animEffect transition="in" filter="slide(fromTop)">
                                      <p:cBhvr>
                                        <p:cTn id="29" dur="1000"/>
                                        <p:tgtEl>
                                          <p:spTgt spid="4">
                                            <p:graphicEl>
                                              <a:dgm id="{E4B0666F-2CF1-4C21-A251-46E6EBFF7C1D}"/>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graphicEl>
                                              <a:dgm id="{41BC1ABA-1F87-4B1E-94EC-41724CD12655}"/>
                                            </p:graphicEl>
                                          </p:spTgt>
                                        </p:tgtEl>
                                        <p:attrNameLst>
                                          <p:attrName>style.visibility</p:attrName>
                                        </p:attrNameLst>
                                      </p:cBhvr>
                                      <p:to>
                                        <p:strVal val="visible"/>
                                      </p:to>
                                    </p:set>
                                    <p:animEffect transition="in" filter="fade">
                                      <p:cBhvr>
                                        <p:cTn id="34" dur="1000"/>
                                        <p:tgtEl>
                                          <p:spTgt spid="4">
                                            <p:graphicEl>
                                              <a:dgm id="{41BC1ABA-1F87-4B1E-94EC-41724CD12655}"/>
                                            </p:graphicEl>
                                          </p:spTgt>
                                        </p:tgtEl>
                                      </p:cBhvr>
                                    </p:animEffect>
                                    <p:anim calcmode="lin" valueType="num">
                                      <p:cBhvr>
                                        <p:cTn id="35" dur="1000" fill="hold"/>
                                        <p:tgtEl>
                                          <p:spTgt spid="4">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36" dur="1000" fill="hold"/>
                                        <p:tgtEl>
                                          <p:spTgt spid="4">
                                            <p:graphicEl>
                                              <a:dgm id="{41BC1ABA-1F87-4B1E-94EC-41724CD12655}"/>
                                            </p:graphicEl>
                                          </p:spTgt>
                                        </p:tgtEl>
                                        <p:attrNameLst>
                                          <p:attrName>ppt_y</p:attrName>
                                        </p:attrNameLst>
                                      </p:cBhvr>
                                      <p:tavLst>
                                        <p:tav tm="0">
                                          <p:val>
                                            <p:strVal val="#ppt_y+.1"/>
                                          </p:val>
                                        </p:tav>
                                        <p:tav tm="100000">
                                          <p:val>
                                            <p:strVal val="#ppt_y"/>
                                          </p:val>
                                        </p:tav>
                                      </p:tavLst>
                                    </p:anim>
                                  </p:childTnLst>
                                </p:cTn>
                              </p:par>
                              <p:par>
                                <p:cTn id="37" presetID="12" presetClass="entr" presetSubtype="1" fill="hold" grpId="0" nodeType="withEffect">
                                  <p:stCondLst>
                                    <p:cond delay="0"/>
                                  </p:stCondLst>
                                  <p:childTnLst>
                                    <p:set>
                                      <p:cBhvr>
                                        <p:cTn id="38" dur="1" fill="hold">
                                          <p:stCondLst>
                                            <p:cond delay="0"/>
                                          </p:stCondLst>
                                        </p:cTn>
                                        <p:tgtEl>
                                          <p:spTgt spid="4">
                                            <p:graphicEl>
                                              <a:dgm id="{5284ED54-4761-44DA-8086-D5FD397A1C95}"/>
                                            </p:graphicEl>
                                          </p:spTgt>
                                        </p:tgtEl>
                                        <p:attrNameLst>
                                          <p:attrName>style.visibility</p:attrName>
                                        </p:attrNameLst>
                                      </p:cBhvr>
                                      <p:to>
                                        <p:strVal val="visible"/>
                                      </p:to>
                                    </p:set>
                                    <p:animEffect transition="in" filter="slide(fromTop)">
                                      <p:cBhvr>
                                        <p:cTn id="39" dur="1000"/>
                                        <p:tgtEl>
                                          <p:spTgt spid="4">
                                            <p:graphicEl>
                                              <a:dgm id="{5284ED54-4761-44DA-8086-D5FD397A1C9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2263" y="188913"/>
            <a:ext cx="8607455" cy="608012"/>
          </a:xfrm>
        </p:spPr>
        <p:txBody>
          <a:bodyPr>
            <a:noAutofit/>
          </a:bodyPr>
          <a:lstStyle/>
          <a:p>
            <a:pPr lvl="0" algn="ctr" fontAlgn="auto">
              <a:spcAft>
                <a:spcPts val="0"/>
              </a:spcAft>
              <a:defRPr/>
            </a:pPr>
            <a:r>
              <a:rPr lang="es-MX" sz="2800" dirty="0" smtClean="0">
                <a:solidFill>
                  <a:schemeClr val="accent1">
                    <a:lumMod val="75000"/>
                  </a:schemeClr>
                </a:solidFill>
                <a:latin typeface="Arial" pitchFamily="34" charset="0"/>
                <a:cs typeface="Arial" pitchFamily="34" charset="0"/>
              </a:rPr>
              <a:t/>
            </a:r>
            <a:br>
              <a:rPr lang="es-MX" sz="2800" dirty="0" smtClean="0">
                <a:solidFill>
                  <a:schemeClr val="accent1">
                    <a:lumMod val="75000"/>
                  </a:schemeClr>
                </a:solidFill>
                <a:latin typeface="Arial" pitchFamily="34" charset="0"/>
                <a:cs typeface="Arial" pitchFamily="34" charset="0"/>
              </a:rPr>
            </a:br>
            <a:r>
              <a:rPr lang="es-MX" sz="3200" b="1" i="1" dirty="0" smtClean="0">
                <a:solidFill>
                  <a:schemeClr val="accent1">
                    <a:lumMod val="75000"/>
                  </a:schemeClr>
                </a:solidFill>
                <a:latin typeface="Arial" pitchFamily="34" charset="0"/>
                <a:cs typeface="Arial" pitchFamily="34" charset="0"/>
              </a:rPr>
              <a:t>Conjunto LAR OPS</a:t>
            </a:r>
            <a:r>
              <a:rPr lang="en-US" sz="2800" b="1" i="1" dirty="0" smtClean="0">
                <a:solidFill>
                  <a:schemeClr val="accent1">
                    <a:lumMod val="75000"/>
                  </a:schemeClr>
                </a:solidFill>
                <a:latin typeface="Arial" pitchFamily="34" charset="0"/>
                <a:cs typeface="Arial" pitchFamily="34" charset="0"/>
              </a:rPr>
              <a:t/>
            </a:r>
            <a:br>
              <a:rPr lang="en-US" sz="2800" b="1" i="1" dirty="0" smtClean="0">
                <a:solidFill>
                  <a:schemeClr val="accent1">
                    <a:lumMod val="75000"/>
                  </a:schemeClr>
                </a:solidFill>
                <a:latin typeface="Arial" pitchFamily="34" charset="0"/>
                <a:cs typeface="Arial" pitchFamily="34" charset="0"/>
              </a:rPr>
            </a:br>
            <a:endParaRPr lang="es-PE" sz="2800" b="1" i="1" dirty="0" smtClean="0">
              <a:solidFill>
                <a:schemeClr val="accent1">
                  <a:lumMod val="75000"/>
                </a:schemeClr>
              </a:solidFill>
              <a:latin typeface="Arial" pitchFamily="34" charset="0"/>
              <a:cs typeface="Arial" pitchFamily="34" charset="0"/>
            </a:endParaRPr>
          </a:p>
        </p:txBody>
      </p:sp>
      <p:graphicFrame>
        <p:nvGraphicFramePr>
          <p:cNvPr id="5" name="Diagram 3"/>
          <p:cNvGraphicFramePr/>
          <p:nvPr/>
        </p:nvGraphicFramePr>
        <p:xfrm>
          <a:off x="1000100" y="1556792"/>
          <a:ext cx="7358114" cy="4555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graphicEl>
                                              <a:dgm id="{62DFEF69-5570-4AAE-80E7-FD7F21FDEBD4}"/>
                                            </p:graphicEl>
                                          </p:spTgt>
                                        </p:tgtEl>
                                        <p:attrNameLst>
                                          <p:attrName>style.visibility</p:attrName>
                                        </p:attrNameLst>
                                      </p:cBhvr>
                                      <p:to>
                                        <p:strVal val="visible"/>
                                      </p:to>
                                    </p:set>
                                    <p:anim calcmode="lin" valueType="num">
                                      <p:cBhvr>
                                        <p:cTn id="7" dur="500" fill="hold"/>
                                        <p:tgtEl>
                                          <p:spTgt spid="5">
                                            <p:graphicEl>
                                              <a:dgm id="{62DFEF69-5570-4AAE-80E7-FD7F21FDEBD4}"/>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62DFEF69-5570-4AAE-80E7-FD7F21FDEBD4}"/>
                                            </p:graphicEl>
                                          </p:spTgt>
                                        </p:tgtEl>
                                        <p:attrNameLst>
                                          <p:attrName>ppt_h</p:attrName>
                                        </p:attrNameLst>
                                      </p:cBhvr>
                                      <p:tavLst>
                                        <p:tav tm="0">
                                          <p:val>
                                            <p:fltVal val="0"/>
                                          </p:val>
                                        </p:tav>
                                        <p:tav tm="100000">
                                          <p:val>
                                            <p:strVal val="#ppt_h"/>
                                          </p:val>
                                        </p:tav>
                                      </p:tavLst>
                                    </p:anim>
                                    <p:anim calcmode="lin" valueType="num">
                                      <p:cBhvr>
                                        <p:cTn id="9" dur="500" fill="hold"/>
                                        <p:tgtEl>
                                          <p:spTgt spid="5">
                                            <p:graphicEl>
                                              <a:dgm id="{62DFEF69-5570-4AAE-80E7-FD7F21FDEBD4}"/>
                                            </p:graphicEl>
                                          </p:spTgt>
                                        </p:tgtEl>
                                        <p:attrNameLst>
                                          <p:attrName>style.rotation</p:attrName>
                                        </p:attrNameLst>
                                      </p:cBhvr>
                                      <p:tavLst>
                                        <p:tav tm="0">
                                          <p:val>
                                            <p:fltVal val="90"/>
                                          </p:val>
                                        </p:tav>
                                        <p:tav tm="100000">
                                          <p:val>
                                            <p:fltVal val="0"/>
                                          </p:val>
                                        </p:tav>
                                      </p:tavLst>
                                    </p:anim>
                                    <p:animEffect transition="in" filter="fade">
                                      <p:cBhvr>
                                        <p:cTn id="10" dur="500"/>
                                        <p:tgtEl>
                                          <p:spTgt spid="5">
                                            <p:graphicEl>
                                              <a:dgm id="{62DFEF69-5570-4AAE-80E7-FD7F21FDEBD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
                                            <p:graphicEl>
                                              <a:dgm id="{501E39BD-DB5B-4377-B255-ABBFE5B487B8}"/>
                                            </p:graphicEl>
                                          </p:spTgt>
                                        </p:tgtEl>
                                        <p:attrNameLst>
                                          <p:attrName>style.visibility</p:attrName>
                                        </p:attrNameLst>
                                      </p:cBhvr>
                                      <p:to>
                                        <p:strVal val="visible"/>
                                      </p:to>
                                    </p:set>
                                    <p:anim calcmode="lin" valueType="num">
                                      <p:cBhvr>
                                        <p:cTn id="15" dur="1000" fill="hold"/>
                                        <p:tgtEl>
                                          <p:spTgt spid="5">
                                            <p:graphicEl>
                                              <a:dgm id="{501E39BD-DB5B-4377-B255-ABBFE5B487B8}"/>
                                            </p:graphicEl>
                                          </p:spTgt>
                                        </p:tgtEl>
                                        <p:attrNameLst>
                                          <p:attrName>ppt_x</p:attrName>
                                        </p:attrNameLst>
                                      </p:cBhvr>
                                      <p:tavLst>
                                        <p:tav tm="0">
                                          <p:val>
                                            <p:strVal val="#ppt_x-.2"/>
                                          </p:val>
                                        </p:tav>
                                        <p:tav tm="100000">
                                          <p:val>
                                            <p:strVal val="#ppt_x"/>
                                          </p:val>
                                        </p:tav>
                                      </p:tavLst>
                                    </p:anim>
                                    <p:anim calcmode="lin" valueType="num">
                                      <p:cBhvr>
                                        <p:cTn id="16" dur="1000" fill="hold"/>
                                        <p:tgtEl>
                                          <p:spTgt spid="5">
                                            <p:graphicEl>
                                              <a:dgm id="{501E39BD-DB5B-4377-B255-ABBFE5B487B8}"/>
                                            </p:graphic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graphicEl>
                                              <a:dgm id="{501E39BD-DB5B-4377-B255-ABBFE5B487B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5">
                                            <p:graphicEl>
                                              <a:dgm id="{7C9E8A44-624E-4FF4-89DB-35C85D7D63A2}"/>
                                            </p:graphicEl>
                                          </p:spTgt>
                                        </p:tgtEl>
                                        <p:attrNameLst>
                                          <p:attrName>style.visibility</p:attrName>
                                        </p:attrNameLst>
                                      </p:cBhvr>
                                      <p:to>
                                        <p:strVal val="visible"/>
                                      </p:to>
                                    </p:set>
                                    <p:anim calcmode="lin" valueType="num">
                                      <p:cBhvr>
                                        <p:cTn id="22" dur="500" fill="hold"/>
                                        <p:tgtEl>
                                          <p:spTgt spid="5">
                                            <p:graphicEl>
                                              <a:dgm id="{7C9E8A44-624E-4FF4-89DB-35C85D7D63A2}"/>
                                            </p:graphicEl>
                                          </p:spTgt>
                                        </p:tgtEl>
                                        <p:attrNameLst>
                                          <p:attrName>ppt_w</p:attrName>
                                        </p:attrNameLst>
                                      </p:cBhvr>
                                      <p:tavLst>
                                        <p:tav tm="0">
                                          <p:val>
                                            <p:fltVal val="0"/>
                                          </p:val>
                                        </p:tav>
                                        <p:tav tm="100000">
                                          <p:val>
                                            <p:strVal val="#ppt_w"/>
                                          </p:val>
                                        </p:tav>
                                      </p:tavLst>
                                    </p:anim>
                                    <p:anim calcmode="lin" valueType="num">
                                      <p:cBhvr>
                                        <p:cTn id="23" dur="500" fill="hold"/>
                                        <p:tgtEl>
                                          <p:spTgt spid="5">
                                            <p:graphicEl>
                                              <a:dgm id="{7C9E8A44-624E-4FF4-89DB-35C85D7D63A2}"/>
                                            </p:graphicEl>
                                          </p:spTgt>
                                        </p:tgtEl>
                                        <p:attrNameLst>
                                          <p:attrName>ppt_h</p:attrName>
                                        </p:attrNameLst>
                                      </p:cBhvr>
                                      <p:tavLst>
                                        <p:tav tm="0">
                                          <p:val>
                                            <p:fltVal val="0"/>
                                          </p:val>
                                        </p:tav>
                                        <p:tav tm="100000">
                                          <p:val>
                                            <p:strVal val="#ppt_h"/>
                                          </p:val>
                                        </p:tav>
                                      </p:tavLst>
                                    </p:anim>
                                    <p:anim calcmode="lin" valueType="num">
                                      <p:cBhvr>
                                        <p:cTn id="24" dur="500" fill="hold"/>
                                        <p:tgtEl>
                                          <p:spTgt spid="5">
                                            <p:graphicEl>
                                              <a:dgm id="{7C9E8A44-624E-4FF4-89DB-35C85D7D63A2}"/>
                                            </p:graphicEl>
                                          </p:spTgt>
                                        </p:tgtEl>
                                        <p:attrNameLst>
                                          <p:attrName>style.rotation</p:attrName>
                                        </p:attrNameLst>
                                      </p:cBhvr>
                                      <p:tavLst>
                                        <p:tav tm="0">
                                          <p:val>
                                            <p:fltVal val="90"/>
                                          </p:val>
                                        </p:tav>
                                        <p:tav tm="100000">
                                          <p:val>
                                            <p:fltVal val="0"/>
                                          </p:val>
                                        </p:tav>
                                      </p:tavLst>
                                    </p:anim>
                                    <p:animEffect transition="in" filter="fade">
                                      <p:cBhvr>
                                        <p:cTn id="25" dur="500"/>
                                        <p:tgtEl>
                                          <p:spTgt spid="5">
                                            <p:graphicEl>
                                              <a:dgm id="{7C9E8A44-624E-4FF4-89DB-35C85D7D63A2}"/>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5">
                                            <p:graphicEl>
                                              <a:dgm id="{BDCC0456-6034-485E-B8DA-4DC206B3E039}"/>
                                            </p:graphicEl>
                                          </p:spTgt>
                                        </p:tgtEl>
                                        <p:attrNameLst>
                                          <p:attrName>style.visibility</p:attrName>
                                        </p:attrNameLst>
                                      </p:cBhvr>
                                      <p:to>
                                        <p:strVal val="visible"/>
                                      </p:to>
                                    </p:set>
                                    <p:anim calcmode="lin" valueType="num">
                                      <p:cBhvr>
                                        <p:cTn id="30" dur="1000" fill="hold"/>
                                        <p:tgtEl>
                                          <p:spTgt spid="5">
                                            <p:graphicEl>
                                              <a:dgm id="{BDCC0456-6034-485E-B8DA-4DC206B3E039}"/>
                                            </p:graphicEl>
                                          </p:spTgt>
                                        </p:tgtEl>
                                        <p:attrNameLst>
                                          <p:attrName>ppt_x</p:attrName>
                                        </p:attrNameLst>
                                      </p:cBhvr>
                                      <p:tavLst>
                                        <p:tav tm="0">
                                          <p:val>
                                            <p:strVal val="#ppt_x-.2"/>
                                          </p:val>
                                        </p:tav>
                                        <p:tav tm="100000">
                                          <p:val>
                                            <p:strVal val="#ppt_x"/>
                                          </p:val>
                                        </p:tav>
                                      </p:tavLst>
                                    </p:anim>
                                    <p:anim calcmode="lin" valueType="num">
                                      <p:cBhvr>
                                        <p:cTn id="31" dur="1000" fill="hold"/>
                                        <p:tgtEl>
                                          <p:spTgt spid="5">
                                            <p:graphicEl>
                                              <a:dgm id="{BDCC0456-6034-485E-B8DA-4DC206B3E039}"/>
                                            </p:graphic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
                                            <p:graphicEl>
                                              <a:dgm id="{BDCC0456-6034-485E-B8DA-4DC206B3E0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188913"/>
            <a:ext cx="8607455" cy="608012"/>
          </a:xfrm>
        </p:spPr>
        <p:txBody>
          <a:bodyPr>
            <a:noAutofit/>
          </a:bodyPr>
          <a:lstStyle/>
          <a:p>
            <a:pPr lvl="0" algn="ctr" fontAlgn="auto">
              <a:spcAft>
                <a:spcPts val="0"/>
              </a:spcAft>
              <a:defRPr/>
            </a:pPr>
            <a:r>
              <a:rPr lang="es-MX" sz="2800" dirty="0" smtClean="0">
                <a:solidFill>
                  <a:schemeClr val="accent1">
                    <a:lumMod val="75000"/>
                  </a:schemeClr>
                </a:solidFill>
                <a:latin typeface="Arial" pitchFamily="34" charset="0"/>
                <a:cs typeface="Arial" pitchFamily="34" charset="0"/>
              </a:rPr>
              <a:t/>
            </a:r>
            <a:br>
              <a:rPr lang="es-MX" sz="2800" dirty="0" smtClean="0">
                <a:solidFill>
                  <a:schemeClr val="accent1">
                    <a:lumMod val="75000"/>
                  </a:schemeClr>
                </a:solidFill>
                <a:latin typeface="Arial" pitchFamily="34" charset="0"/>
                <a:cs typeface="Arial" pitchFamily="34" charset="0"/>
              </a:rPr>
            </a:br>
            <a:r>
              <a:rPr lang="es-MX" sz="3200" b="1" i="1" dirty="0" smtClean="0">
                <a:solidFill>
                  <a:schemeClr val="accent1">
                    <a:lumMod val="75000"/>
                  </a:schemeClr>
                </a:solidFill>
                <a:latin typeface="Arial" pitchFamily="34" charset="0"/>
                <a:cs typeface="Arial" pitchFamily="34" charset="0"/>
              </a:rPr>
              <a:t>Conjunto LAR OPS</a:t>
            </a:r>
            <a:r>
              <a:rPr lang="en-US" sz="3200" b="1" i="1" dirty="0" smtClean="0">
                <a:solidFill>
                  <a:schemeClr val="accent1">
                    <a:lumMod val="75000"/>
                  </a:schemeClr>
                </a:solidFill>
                <a:latin typeface="Arial" pitchFamily="34" charset="0"/>
                <a:cs typeface="Arial" pitchFamily="34" charset="0"/>
              </a:rPr>
              <a:t/>
            </a:r>
            <a:br>
              <a:rPr lang="en-US" sz="3200" b="1" i="1" dirty="0" smtClean="0">
                <a:solidFill>
                  <a:schemeClr val="accent1">
                    <a:lumMod val="75000"/>
                  </a:schemeClr>
                </a:solidFill>
                <a:latin typeface="Arial" pitchFamily="34" charset="0"/>
                <a:cs typeface="Arial" pitchFamily="34" charset="0"/>
              </a:rPr>
            </a:br>
            <a:endParaRPr lang="es-PE" sz="3200" b="1" i="1" dirty="0" smtClean="0">
              <a:solidFill>
                <a:schemeClr val="accent1">
                  <a:lumMod val="75000"/>
                </a:schemeClr>
              </a:solidFill>
              <a:latin typeface="Arial" pitchFamily="34" charset="0"/>
              <a:cs typeface="Arial" pitchFamily="34" charset="0"/>
            </a:endParaRPr>
          </a:p>
        </p:txBody>
      </p:sp>
      <p:graphicFrame>
        <p:nvGraphicFramePr>
          <p:cNvPr id="5" name="Diagram 3"/>
          <p:cNvGraphicFramePr/>
          <p:nvPr/>
        </p:nvGraphicFramePr>
        <p:xfrm>
          <a:off x="642910" y="1245843"/>
          <a:ext cx="7786742" cy="4897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graphicEl>
                                              <a:dgm id="{62DFEF69-5570-4AAE-80E7-FD7F21FDEBD4}"/>
                                            </p:graphicEl>
                                          </p:spTgt>
                                        </p:tgtEl>
                                        <p:attrNameLst>
                                          <p:attrName>style.visibility</p:attrName>
                                        </p:attrNameLst>
                                      </p:cBhvr>
                                      <p:to>
                                        <p:strVal val="visible"/>
                                      </p:to>
                                    </p:set>
                                    <p:anim calcmode="lin" valueType="num">
                                      <p:cBhvr>
                                        <p:cTn id="7" dur="500" fill="hold"/>
                                        <p:tgtEl>
                                          <p:spTgt spid="5">
                                            <p:graphicEl>
                                              <a:dgm id="{62DFEF69-5570-4AAE-80E7-FD7F21FDEBD4}"/>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62DFEF69-5570-4AAE-80E7-FD7F21FDEBD4}"/>
                                            </p:graphicEl>
                                          </p:spTgt>
                                        </p:tgtEl>
                                        <p:attrNameLst>
                                          <p:attrName>ppt_h</p:attrName>
                                        </p:attrNameLst>
                                      </p:cBhvr>
                                      <p:tavLst>
                                        <p:tav tm="0">
                                          <p:val>
                                            <p:fltVal val="0"/>
                                          </p:val>
                                        </p:tav>
                                        <p:tav tm="100000">
                                          <p:val>
                                            <p:strVal val="#ppt_h"/>
                                          </p:val>
                                        </p:tav>
                                      </p:tavLst>
                                    </p:anim>
                                    <p:anim calcmode="lin" valueType="num">
                                      <p:cBhvr>
                                        <p:cTn id="9" dur="500" fill="hold"/>
                                        <p:tgtEl>
                                          <p:spTgt spid="5">
                                            <p:graphicEl>
                                              <a:dgm id="{62DFEF69-5570-4AAE-80E7-FD7F21FDEBD4}"/>
                                            </p:graphicEl>
                                          </p:spTgt>
                                        </p:tgtEl>
                                        <p:attrNameLst>
                                          <p:attrName>style.rotation</p:attrName>
                                        </p:attrNameLst>
                                      </p:cBhvr>
                                      <p:tavLst>
                                        <p:tav tm="0">
                                          <p:val>
                                            <p:fltVal val="90"/>
                                          </p:val>
                                        </p:tav>
                                        <p:tav tm="100000">
                                          <p:val>
                                            <p:fltVal val="0"/>
                                          </p:val>
                                        </p:tav>
                                      </p:tavLst>
                                    </p:anim>
                                    <p:animEffect transition="in" filter="fade">
                                      <p:cBhvr>
                                        <p:cTn id="10" dur="500"/>
                                        <p:tgtEl>
                                          <p:spTgt spid="5">
                                            <p:graphicEl>
                                              <a:dgm id="{62DFEF69-5570-4AAE-80E7-FD7F21FDEBD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
                                            <p:graphicEl>
                                              <a:dgm id="{501E39BD-DB5B-4377-B255-ABBFE5B487B8}"/>
                                            </p:graphicEl>
                                          </p:spTgt>
                                        </p:tgtEl>
                                        <p:attrNameLst>
                                          <p:attrName>style.visibility</p:attrName>
                                        </p:attrNameLst>
                                      </p:cBhvr>
                                      <p:to>
                                        <p:strVal val="visible"/>
                                      </p:to>
                                    </p:set>
                                    <p:anim calcmode="lin" valueType="num">
                                      <p:cBhvr>
                                        <p:cTn id="15" dur="1000" fill="hold"/>
                                        <p:tgtEl>
                                          <p:spTgt spid="5">
                                            <p:graphicEl>
                                              <a:dgm id="{501E39BD-DB5B-4377-B255-ABBFE5B487B8}"/>
                                            </p:graphicEl>
                                          </p:spTgt>
                                        </p:tgtEl>
                                        <p:attrNameLst>
                                          <p:attrName>ppt_x</p:attrName>
                                        </p:attrNameLst>
                                      </p:cBhvr>
                                      <p:tavLst>
                                        <p:tav tm="0">
                                          <p:val>
                                            <p:strVal val="#ppt_x-.2"/>
                                          </p:val>
                                        </p:tav>
                                        <p:tav tm="100000">
                                          <p:val>
                                            <p:strVal val="#ppt_x"/>
                                          </p:val>
                                        </p:tav>
                                      </p:tavLst>
                                    </p:anim>
                                    <p:anim calcmode="lin" valueType="num">
                                      <p:cBhvr>
                                        <p:cTn id="16" dur="1000" fill="hold"/>
                                        <p:tgtEl>
                                          <p:spTgt spid="5">
                                            <p:graphicEl>
                                              <a:dgm id="{501E39BD-DB5B-4377-B255-ABBFE5B487B8}"/>
                                            </p:graphic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graphicEl>
                                              <a:dgm id="{501E39BD-DB5B-4377-B255-ABBFE5B487B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5">
                                            <p:graphicEl>
                                              <a:dgm id="{7C9E8A44-624E-4FF4-89DB-35C85D7D63A2}"/>
                                            </p:graphicEl>
                                          </p:spTgt>
                                        </p:tgtEl>
                                        <p:attrNameLst>
                                          <p:attrName>style.visibility</p:attrName>
                                        </p:attrNameLst>
                                      </p:cBhvr>
                                      <p:to>
                                        <p:strVal val="visible"/>
                                      </p:to>
                                    </p:set>
                                    <p:anim calcmode="lin" valueType="num">
                                      <p:cBhvr>
                                        <p:cTn id="22" dur="500" fill="hold"/>
                                        <p:tgtEl>
                                          <p:spTgt spid="5">
                                            <p:graphicEl>
                                              <a:dgm id="{7C9E8A44-624E-4FF4-89DB-35C85D7D63A2}"/>
                                            </p:graphicEl>
                                          </p:spTgt>
                                        </p:tgtEl>
                                        <p:attrNameLst>
                                          <p:attrName>ppt_w</p:attrName>
                                        </p:attrNameLst>
                                      </p:cBhvr>
                                      <p:tavLst>
                                        <p:tav tm="0">
                                          <p:val>
                                            <p:fltVal val="0"/>
                                          </p:val>
                                        </p:tav>
                                        <p:tav tm="100000">
                                          <p:val>
                                            <p:strVal val="#ppt_w"/>
                                          </p:val>
                                        </p:tav>
                                      </p:tavLst>
                                    </p:anim>
                                    <p:anim calcmode="lin" valueType="num">
                                      <p:cBhvr>
                                        <p:cTn id="23" dur="500" fill="hold"/>
                                        <p:tgtEl>
                                          <p:spTgt spid="5">
                                            <p:graphicEl>
                                              <a:dgm id="{7C9E8A44-624E-4FF4-89DB-35C85D7D63A2}"/>
                                            </p:graphicEl>
                                          </p:spTgt>
                                        </p:tgtEl>
                                        <p:attrNameLst>
                                          <p:attrName>ppt_h</p:attrName>
                                        </p:attrNameLst>
                                      </p:cBhvr>
                                      <p:tavLst>
                                        <p:tav tm="0">
                                          <p:val>
                                            <p:fltVal val="0"/>
                                          </p:val>
                                        </p:tav>
                                        <p:tav tm="100000">
                                          <p:val>
                                            <p:strVal val="#ppt_h"/>
                                          </p:val>
                                        </p:tav>
                                      </p:tavLst>
                                    </p:anim>
                                    <p:anim calcmode="lin" valueType="num">
                                      <p:cBhvr>
                                        <p:cTn id="24" dur="500" fill="hold"/>
                                        <p:tgtEl>
                                          <p:spTgt spid="5">
                                            <p:graphicEl>
                                              <a:dgm id="{7C9E8A44-624E-4FF4-89DB-35C85D7D63A2}"/>
                                            </p:graphicEl>
                                          </p:spTgt>
                                        </p:tgtEl>
                                        <p:attrNameLst>
                                          <p:attrName>style.rotation</p:attrName>
                                        </p:attrNameLst>
                                      </p:cBhvr>
                                      <p:tavLst>
                                        <p:tav tm="0">
                                          <p:val>
                                            <p:fltVal val="90"/>
                                          </p:val>
                                        </p:tav>
                                        <p:tav tm="100000">
                                          <p:val>
                                            <p:fltVal val="0"/>
                                          </p:val>
                                        </p:tav>
                                      </p:tavLst>
                                    </p:anim>
                                    <p:animEffect transition="in" filter="fade">
                                      <p:cBhvr>
                                        <p:cTn id="25" dur="500"/>
                                        <p:tgtEl>
                                          <p:spTgt spid="5">
                                            <p:graphicEl>
                                              <a:dgm id="{7C9E8A44-624E-4FF4-89DB-35C85D7D63A2}"/>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5">
                                            <p:graphicEl>
                                              <a:dgm id="{BDCC0456-6034-485E-B8DA-4DC206B3E039}"/>
                                            </p:graphicEl>
                                          </p:spTgt>
                                        </p:tgtEl>
                                        <p:attrNameLst>
                                          <p:attrName>style.visibility</p:attrName>
                                        </p:attrNameLst>
                                      </p:cBhvr>
                                      <p:to>
                                        <p:strVal val="visible"/>
                                      </p:to>
                                    </p:set>
                                    <p:anim calcmode="lin" valueType="num">
                                      <p:cBhvr>
                                        <p:cTn id="30" dur="1000" fill="hold"/>
                                        <p:tgtEl>
                                          <p:spTgt spid="5">
                                            <p:graphicEl>
                                              <a:dgm id="{BDCC0456-6034-485E-B8DA-4DC206B3E039}"/>
                                            </p:graphicEl>
                                          </p:spTgt>
                                        </p:tgtEl>
                                        <p:attrNameLst>
                                          <p:attrName>ppt_x</p:attrName>
                                        </p:attrNameLst>
                                      </p:cBhvr>
                                      <p:tavLst>
                                        <p:tav tm="0">
                                          <p:val>
                                            <p:strVal val="#ppt_x-.2"/>
                                          </p:val>
                                        </p:tav>
                                        <p:tav tm="100000">
                                          <p:val>
                                            <p:strVal val="#ppt_x"/>
                                          </p:val>
                                        </p:tav>
                                      </p:tavLst>
                                    </p:anim>
                                    <p:anim calcmode="lin" valueType="num">
                                      <p:cBhvr>
                                        <p:cTn id="31" dur="1000" fill="hold"/>
                                        <p:tgtEl>
                                          <p:spTgt spid="5">
                                            <p:graphicEl>
                                              <a:dgm id="{BDCC0456-6034-485E-B8DA-4DC206B3E039}"/>
                                            </p:graphic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
                                            <p:graphicEl>
                                              <a:dgm id="{BDCC0456-6034-485E-B8DA-4DC206B3E0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3"/>
            <a:ext cx="8607455" cy="608012"/>
          </a:xfrm>
        </p:spPr>
        <p:txBody>
          <a:bodyPr>
            <a:noAutofit/>
          </a:bodyPr>
          <a:lstStyle/>
          <a:p>
            <a:pPr lvl="0" algn="ctr" fontAlgn="auto">
              <a:spcAft>
                <a:spcPts val="0"/>
              </a:spcAft>
              <a:defRPr/>
            </a:pPr>
            <a:r>
              <a:rPr lang="es-MX" sz="2800" dirty="0" smtClean="0">
                <a:solidFill>
                  <a:schemeClr val="accent1">
                    <a:lumMod val="75000"/>
                  </a:schemeClr>
                </a:solidFill>
                <a:latin typeface="Arial" pitchFamily="34" charset="0"/>
                <a:cs typeface="Arial" pitchFamily="34" charset="0"/>
              </a:rPr>
              <a:t/>
            </a:r>
            <a:br>
              <a:rPr lang="es-MX" sz="2800" dirty="0" smtClean="0">
                <a:solidFill>
                  <a:schemeClr val="accent1">
                    <a:lumMod val="75000"/>
                  </a:schemeClr>
                </a:solidFill>
                <a:latin typeface="Arial" pitchFamily="34" charset="0"/>
                <a:cs typeface="Arial" pitchFamily="34" charset="0"/>
              </a:rPr>
            </a:br>
            <a:r>
              <a:rPr lang="es-MX" sz="3200" b="1" i="1" dirty="0" smtClean="0">
                <a:solidFill>
                  <a:schemeClr val="accent1">
                    <a:lumMod val="75000"/>
                  </a:schemeClr>
                </a:solidFill>
                <a:latin typeface="Arial" pitchFamily="34" charset="0"/>
                <a:cs typeface="Arial" pitchFamily="34" charset="0"/>
              </a:rPr>
              <a:t>Conjunto LAR AIR</a:t>
            </a:r>
            <a:r>
              <a:rPr lang="en-US" sz="3200" b="1" i="1" dirty="0" smtClean="0">
                <a:solidFill>
                  <a:schemeClr val="accent1">
                    <a:lumMod val="75000"/>
                  </a:schemeClr>
                </a:solidFill>
                <a:latin typeface="Arial" pitchFamily="34" charset="0"/>
                <a:cs typeface="Arial" pitchFamily="34" charset="0"/>
              </a:rPr>
              <a:t/>
            </a:r>
            <a:br>
              <a:rPr lang="en-US" sz="3200" b="1" i="1" dirty="0" smtClean="0">
                <a:solidFill>
                  <a:schemeClr val="accent1">
                    <a:lumMod val="75000"/>
                  </a:schemeClr>
                </a:solidFill>
                <a:latin typeface="Arial" pitchFamily="34" charset="0"/>
                <a:cs typeface="Arial" pitchFamily="34" charset="0"/>
              </a:rPr>
            </a:br>
            <a:endParaRPr lang="es-PE" sz="3200" b="1" i="1" dirty="0" smtClean="0">
              <a:solidFill>
                <a:schemeClr val="accent1">
                  <a:lumMod val="75000"/>
                </a:schemeClr>
              </a:solidFill>
              <a:latin typeface="Arial" pitchFamily="34" charset="0"/>
              <a:cs typeface="Arial" pitchFamily="34" charset="0"/>
            </a:endParaRPr>
          </a:p>
        </p:txBody>
      </p:sp>
      <p:graphicFrame>
        <p:nvGraphicFramePr>
          <p:cNvPr id="4" name="Diagram 2"/>
          <p:cNvGraphicFramePr/>
          <p:nvPr/>
        </p:nvGraphicFramePr>
        <p:xfrm>
          <a:off x="1043608" y="1412776"/>
          <a:ext cx="6912768"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7346" name="Object 2"/>
          <p:cNvGraphicFramePr>
            <a:graphicFrameLocks noChangeAspect="1"/>
          </p:cNvGraphicFramePr>
          <p:nvPr/>
        </p:nvGraphicFramePr>
        <p:xfrm>
          <a:off x="1175792" y="1546300"/>
          <a:ext cx="1524000" cy="1090612"/>
        </p:xfrm>
        <a:graphic>
          <a:graphicData uri="http://schemas.openxmlformats.org/presentationml/2006/ole">
            <p:oleObj spid="_x0000_s57346" r:id="rId8" imgW="5714286" imgH="4086795" progId="">
              <p:embed/>
            </p:oleObj>
          </a:graphicData>
        </a:graphic>
      </p:graphicFrame>
      <p:pic>
        <p:nvPicPr>
          <p:cNvPr id="57347" name="Picture 3"/>
          <p:cNvPicPr>
            <a:picLocks noChangeAspect="1" noChangeArrowheads="1"/>
          </p:cNvPicPr>
          <p:nvPr/>
        </p:nvPicPr>
        <p:blipFill>
          <a:blip r:embed="rId9" cstate="print"/>
          <a:srcRect/>
          <a:stretch>
            <a:fillRect/>
          </a:stretch>
        </p:blipFill>
        <p:spPr bwMode="auto">
          <a:xfrm>
            <a:off x="1115617" y="2996952"/>
            <a:ext cx="1440160" cy="1066626"/>
          </a:xfrm>
          <a:prstGeom prst="rect">
            <a:avLst/>
          </a:prstGeom>
          <a:noFill/>
          <a:ln w="9525">
            <a:noFill/>
            <a:miter lim="800000"/>
            <a:headEnd/>
            <a:tailEnd/>
          </a:ln>
        </p:spPr>
      </p:pic>
      <p:pic>
        <p:nvPicPr>
          <p:cNvPr id="57349" name="Picture 5"/>
          <p:cNvPicPr>
            <a:picLocks noChangeAspect="1" noChangeArrowheads="1"/>
          </p:cNvPicPr>
          <p:nvPr/>
        </p:nvPicPr>
        <p:blipFill>
          <a:blip r:embed="rId10" cstate="print"/>
          <a:srcRect/>
          <a:stretch>
            <a:fillRect/>
          </a:stretch>
        </p:blipFill>
        <p:spPr bwMode="auto">
          <a:xfrm>
            <a:off x="1187624" y="4437112"/>
            <a:ext cx="1521172" cy="102133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graphicEl>
                                              <a:dgm id="{76E194E5-FB2D-4504-869B-07609F424DF0}"/>
                                            </p:graphicEl>
                                          </p:spTgt>
                                        </p:tgtEl>
                                        <p:attrNameLst>
                                          <p:attrName>style.visibility</p:attrName>
                                        </p:attrNameLst>
                                      </p:cBhvr>
                                      <p:to>
                                        <p:strVal val="visible"/>
                                      </p:to>
                                    </p:set>
                                    <p:animEffect transition="in" filter="fade">
                                      <p:cBhvr>
                                        <p:cTn id="7" dur="1000"/>
                                        <p:tgtEl>
                                          <p:spTgt spid="4">
                                            <p:graphicEl>
                                              <a:dgm id="{76E194E5-FB2D-4504-869B-07609F424DF0}"/>
                                            </p:graphic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graphicEl>
                                              <a:dgm id="{154CE5C1-888A-4C78-A1A4-04608D25CA8E}"/>
                                            </p:graphicEl>
                                          </p:spTgt>
                                        </p:tgtEl>
                                        <p:attrNameLst>
                                          <p:attrName>style.visibility</p:attrName>
                                        </p:attrNameLst>
                                      </p:cBhvr>
                                      <p:to>
                                        <p:strVal val="visible"/>
                                      </p:to>
                                    </p:set>
                                    <p:animEffect transition="in" filter="fade">
                                      <p:cBhvr>
                                        <p:cTn id="10" dur="1000"/>
                                        <p:tgtEl>
                                          <p:spTgt spid="4">
                                            <p:graphicEl>
                                              <a:dgm id="{154CE5C1-888A-4C78-A1A4-04608D25CA8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4">
                                            <p:graphicEl>
                                              <a:dgm id="{36133411-8FE4-4491-BA08-56144C63CB99}"/>
                                            </p:graphicEl>
                                          </p:spTgt>
                                        </p:tgtEl>
                                        <p:attrNameLst>
                                          <p:attrName>style.visibility</p:attrName>
                                        </p:attrNameLst>
                                      </p:cBhvr>
                                      <p:to>
                                        <p:strVal val="visible"/>
                                      </p:to>
                                    </p:set>
                                    <p:animEffect transition="in" filter="fade">
                                      <p:cBhvr>
                                        <p:cTn id="15" dur="1000"/>
                                        <p:tgtEl>
                                          <p:spTgt spid="4">
                                            <p:graphicEl>
                                              <a:dgm id="{36133411-8FE4-4491-BA08-56144C63CB9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0" nodeType="clickEffect">
                                  <p:stCondLst>
                                    <p:cond delay="0"/>
                                  </p:stCondLst>
                                  <p:childTnLst>
                                    <p:animMotion origin="layout" path="M 3.05556E-6 -7.40741E-7 L -0.20695 -7.40741E-7 " pathEditMode="relative" rAng="0" ptsTypes="AA">
                                      <p:cBhvr>
                                        <p:cTn id="19" dur="1000" spd="-100000" fill="hold"/>
                                        <p:tgtEl>
                                          <p:spTgt spid="4">
                                            <p:graphicEl>
                                              <a:dgm id="{76E194E5-FB2D-4504-869B-07609F424DF0}"/>
                                            </p:graphicEl>
                                          </p:spTgt>
                                        </p:tgtEl>
                                        <p:attrNameLst>
                                          <p:attrName>ppt_x</p:attrName>
                                          <p:attrName>ppt_y</p:attrName>
                                        </p:attrNameLst>
                                      </p:cBhvr>
                                      <p:rCtr x="-103" y="0"/>
                                    </p:animMotion>
                                  </p:childTnLst>
                                </p:cTn>
                              </p:par>
                              <p:par>
                                <p:cTn id="20" presetID="63" presetClass="path" presetSubtype="0" accel="50000" decel="50000" fill="hold" grpId="0" nodeType="withEffect">
                                  <p:stCondLst>
                                    <p:cond delay="0"/>
                                  </p:stCondLst>
                                  <p:childTnLst>
                                    <p:animMotion origin="layout" path="M 3.05556E-6 -7.40741E-7 L -0.20695 -7.40741E-7 " pathEditMode="relative" rAng="0" ptsTypes="AA">
                                      <p:cBhvr>
                                        <p:cTn id="21" dur="1000" spd="-100000" fill="hold"/>
                                        <p:tgtEl>
                                          <p:spTgt spid="4">
                                            <p:graphicEl>
                                              <a:dgm id="{154CE5C1-888A-4C78-A1A4-04608D25CA8E}"/>
                                            </p:graphicEl>
                                          </p:spTgt>
                                        </p:tgtEl>
                                        <p:attrNameLst>
                                          <p:attrName>ppt_x</p:attrName>
                                          <p:attrName>ppt_y</p:attrName>
                                        </p:attrNameLst>
                                      </p:cBhvr>
                                      <p:rCtr x="-103" y="0"/>
                                    </p:animMotion>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grpId="0" nodeType="clickEffect">
                                  <p:stCondLst>
                                    <p:cond delay="0"/>
                                  </p:stCondLst>
                                  <p:childTnLst>
                                    <p:animMotion origin="layout" path="M 3.05556E-6 -7.40741E-7 L -0.20695 -7.40741E-7 " pathEditMode="relative" rAng="0" ptsTypes="AA">
                                      <p:cBhvr>
                                        <p:cTn id="25" dur="1000" spd="-100000" fill="hold"/>
                                        <p:tgtEl>
                                          <p:spTgt spid="4">
                                            <p:graphicEl>
                                              <a:dgm id="{36133411-8FE4-4491-BA08-56144C63CB99}"/>
                                            </p:graphicEl>
                                          </p:spTgt>
                                        </p:tgtEl>
                                        <p:attrNameLst>
                                          <p:attrName>ppt_x</p:attrName>
                                          <p:attrName>ppt_y</p:attrName>
                                        </p:attrNameLst>
                                      </p:cBhvr>
                                      <p:rCtr x="-103" y="0"/>
                                    </p:animMotion>
                                  </p:childTnLst>
                                </p:cTn>
                              </p:par>
                              <p:par>
                                <p:cTn id="26" presetID="10" presetClass="entr" presetSubtype="0" fill="hold" grpId="1" nodeType="withEffect">
                                  <p:stCondLst>
                                    <p:cond delay="0"/>
                                  </p:stCondLst>
                                  <p:childTnLst>
                                    <p:set>
                                      <p:cBhvr>
                                        <p:cTn id="27" dur="1" fill="hold">
                                          <p:stCondLst>
                                            <p:cond delay="0"/>
                                          </p:stCondLst>
                                        </p:cTn>
                                        <p:tgtEl>
                                          <p:spTgt spid="4">
                                            <p:graphicEl>
                                              <a:dgm id="{5EEAA564-2D02-4C79-A0CD-EC5644FDC4FA}"/>
                                            </p:graphicEl>
                                          </p:spTgt>
                                        </p:tgtEl>
                                        <p:attrNameLst>
                                          <p:attrName>style.visibility</p:attrName>
                                        </p:attrNameLst>
                                      </p:cBhvr>
                                      <p:to>
                                        <p:strVal val="visible"/>
                                      </p:to>
                                    </p:set>
                                    <p:animEffect transition="in" filter="fade">
                                      <p:cBhvr>
                                        <p:cTn id="28" dur="1000"/>
                                        <p:tgtEl>
                                          <p:spTgt spid="4">
                                            <p:graphicEl>
                                              <a:dgm id="{5EEAA564-2D02-4C79-A0CD-EC5644FDC4FA}"/>
                                            </p:graphicEl>
                                          </p:spTgt>
                                        </p:tgtEl>
                                      </p:cBhvr>
                                    </p:animEffect>
                                  </p:childTnLst>
                                </p:cTn>
                              </p:par>
                              <p:par>
                                <p:cTn id="29" presetID="63" presetClass="path" presetSubtype="0" accel="50000" decel="50000" fill="hold" grpId="0" nodeType="withEffect">
                                  <p:stCondLst>
                                    <p:cond delay="0"/>
                                  </p:stCondLst>
                                  <p:childTnLst>
                                    <p:animMotion origin="layout" path="M 3.05556E-6 -7.40741E-7 L 0.25 -7.40741E-7 " pathEditMode="relative" rAng="0" ptsTypes="AA">
                                      <p:cBhvr>
                                        <p:cTn id="30" dur="1000" spd="-100000" fill="hold"/>
                                        <p:tgtEl>
                                          <p:spTgt spid="4">
                                            <p:graphicEl>
                                              <a:dgm id="{5EEAA564-2D02-4C79-A0CD-EC5644FDC4FA}"/>
                                            </p:graphicEl>
                                          </p:spTgt>
                                        </p:tgtEl>
                                        <p:attrNameLst>
                                          <p:attrName>ppt_x</p:attrName>
                                          <p:attrName>ppt_y</p:attrName>
                                        </p:attrNameLst>
                                      </p:cBhvr>
                                      <p:rCtr x="125" y="0"/>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4">
                                            <p:graphicEl>
                                              <a:dgm id="{8B82C056-6D44-4EC6-B428-208028A042F5}"/>
                                            </p:graphicEl>
                                          </p:spTgt>
                                        </p:tgtEl>
                                        <p:attrNameLst>
                                          <p:attrName>style.visibility</p:attrName>
                                        </p:attrNameLst>
                                      </p:cBhvr>
                                      <p:to>
                                        <p:strVal val="visible"/>
                                      </p:to>
                                    </p:set>
                                    <p:animEffect transition="in" filter="fade">
                                      <p:cBhvr>
                                        <p:cTn id="35" dur="1000"/>
                                        <p:tgtEl>
                                          <p:spTgt spid="4">
                                            <p:graphicEl>
                                              <a:dgm id="{8B82C056-6D44-4EC6-B428-208028A042F5}"/>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grpId="0" nodeType="clickEffect">
                                  <p:stCondLst>
                                    <p:cond delay="0"/>
                                  </p:stCondLst>
                                  <p:childTnLst>
                                    <p:animMotion origin="layout" path="M 3.05556E-6 -7.40741E-7 L -0.2 -7.40741E-7 " pathEditMode="relative" rAng="0" ptsTypes="AA">
                                      <p:cBhvr>
                                        <p:cTn id="39" dur="1000" spd="-100000" fill="hold"/>
                                        <p:tgtEl>
                                          <p:spTgt spid="4">
                                            <p:graphicEl>
                                              <a:dgm id="{8B82C056-6D44-4EC6-B428-208028A042F5}"/>
                                            </p:graphicEl>
                                          </p:spTgt>
                                        </p:tgtEl>
                                        <p:attrNameLst>
                                          <p:attrName>ppt_x</p:attrName>
                                          <p:attrName>ppt_y</p:attrName>
                                        </p:attrNameLst>
                                      </p:cBhvr>
                                      <p:rCtr x="-100" y="0"/>
                                    </p:animMotion>
                                  </p:childTnLst>
                                </p:cTn>
                              </p:par>
                              <p:par>
                                <p:cTn id="40" presetID="10" presetClass="entr" presetSubtype="0" fill="hold" grpId="1" nodeType="withEffect">
                                  <p:stCondLst>
                                    <p:cond delay="0"/>
                                  </p:stCondLst>
                                  <p:childTnLst>
                                    <p:set>
                                      <p:cBhvr>
                                        <p:cTn id="41" dur="1" fill="hold">
                                          <p:stCondLst>
                                            <p:cond delay="0"/>
                                          </p:stCondLst>
                                        </p:cTn>
                                        <p:tgtEl>
                                          <p:spTgt spid="4">
                                            <p:graphicEl>
                                              <a:dgm id="{2F55DC1D-2488-4424-936F-00C76D4A824B}"/>
                                            </p:graphicEl>
                                          </p:spTgt>
                                        </p:tgtEl>
                                        <p:attrNameLst>
                                          <p:attrName>style.visibility</p:attrName>
                                        </p:attrNameLst>
                                      </p:cBhvr>
                                      <p:to>
                                        <p:strVal val="visible"/>
                                      </p:to>
                                    </p:set>
                                    <p:animEffect transition="in" filter="fade">
                                      <p:cBhvr>
                                        <p:cTn id="42" dur="1000"/>
                                        <p:tgtEl>
                                          <p:spTgt spid="4">
                                            <p:graphicEl>
                                              <a:dgm id="{2F55DC1D-2488-4424-936F-00C76D4A824B}"/>
                                            </p:graphicEl>
                                          </p:spTgt>
                                        </p:tgtEl>
                                      </p:cBhvr>
                                    </p:animEffect>
                                  </p:childTnLst>
                                </p:cTn>
                              </p:par>
                              <p:par>
                                <p:cTn id="43" presetID="63" presetClass="path" presetSubtype="0" accel="50000" decel="50000" fill="hold" grpId="0" nodeType="withEffect">
                                  <p:stCondLst>
                                    <p:cond delay="0"/>
                                  </p:stCondLst>
                                  <p:childTnLst>
                                    <p:animMotion origin="layout" path="M 0 0  L 0.25 0  E" pathEditMode="relative" ptsTypes="">
                                      <p:cBhvr>
                                        <p:cTn id="44" dur="1000" spd="-100000" fill="hold"/>
                                        <p:tgtEl>
                                          <p:spTgt spid="4">
                                            <p:graphicEl>
                                              <a:dgm id="{2F55DC1D-2488-4424-936F-00C76D4A824B}"/>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3"/>
            <a:ext cx="8607455" cy="608012"/>
          </a:xfrm>
        </p:spPr>
        <p:txBody>
          <a:bodyPr>
            <a:noAutofit/>
          </a:bodyPr>
          <a:lstStyle/>
          <a:p>
            <a:pPr lvl="0" algn="ctr" fontAlgn="auto">
              <a:spcAft>
                <a:spcPts val="0"/>
              </a:spcAft>
              <a:defRPr/>
            </a:pPr>
            <a:r>
              <a:rPr lang="es-MX" sz="2800" dirty="0" smtClean="0">
                <a:solidFill>
                  <a:schemeClr val="accent1">
                    <a:lumMod val="75000"/>
                  </a:schemeClr>
                </a:solidFill>
                <a:latin typeface="Arial" pitchFamily="34" charset="0"/>
                <a:cs typeface="Arial" pitchFamily="34" charset="0"/>
              </a:rPr>
              <a:t/>
            </a:r>
            <a:br>
              <a:rPr lang="es-MX" sz="2800" dirty="0" smtClean="0">
                <a:solidFill>
                  <a:schemeClr val="accent1">
                    <a:lumMod val="75000"/>
                  </a:schemeClr>
                </a:solidFill>
                <a:latin typeface="Arial" pitchFamily="34" charset="0"/>
                <a:cs typeface="Arial" pitchFamily="34" charset="0"/>
              </a:rPr>
            </a:br>
            <a:r>
              <a:rPr lang="es-MX" sz="3200" b="1" i="1" dirty="0" smtClean="0">
                <a:solidFill>
                  <a:schemeClr val="accent1">
                    <a:lumMod val="75000"/>
                  </a:schemeClr>
                </a:solidFill>
                <a:latin typeface="Arial" pitchFamily="34" charset="0"/>
                <a:cs typeface="Arial" pitchFamily="34" charset="0"/>
              </a:rPr>
              <a:t>Conjunto LAR AIR</a:t>
            </a:r>
            <a:r>
              <a:rPr lang="en-US" sz="3200" b="1" i="1" dirty="0" smtClean="0">
                <a:solidFill>
                  <a:schemeClr val="accent1">
                    <a:lumMod val="75000"/>
                  </a:schemeClr>
                </a:solidFill>
                <a:latin typeface="Arial" pitchFamily="34" charset="0"/>
                <a:cs typeface="Arial" pitchFamily="34" charset="0"/>
              </a:rPr>
              <a:t/>
            </a:r>
            <a:br>
              <a:rPr lang="en-US" sz="3200" b="1" i="1" dirty="0" smtClean="0">
                <a:solidFill>
                  <a:schemeClr val="accent1">
                    <a:lumMod val="75000"/>
                  </a:schemeClr>
                </a:solidFill>
                <a:latin typeface="Arial" pitchFamily="34" charset="0"/>
                <a:cs typeface="Arial" pitchFamily="34" charset="0"/>
              </a:rPr>
            </a:br>
            <a:endParaRPr lang="es-PE" sz="3200" b="1" i="1" dirty="0" smtClean="0">
              <a:solidFill>
                <a:schemeClr val="accent1">
                  <a:lumMod val="75000"/>
                </a:schemeClr>
              </a:solidFill>
              <a:latin typeface="Arial" pitchFamily="34" charset="0"/>
              <a:cs typeface="Arial" pitchFamily="34" charset="0"/>
            </a:endParaRPr>
          </a:p>
        </p:txBody>
      </p:sp>
      <p:graphicFrame>
        <p:nvGraphicFramePr>
          <p:cNvPr id="4" name="Diagram 2"/>
          <p:cNvGraphicFramePr/>
          <p:nvPr/>
        </p:nvGraphicFramePr>
        <p:xfrm>
          <a:off x="1043608" y="1412776"/>
          <a:ext cx="6912768"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8370" name="Picture 2" descr="Ampliar imagen">
            <a:hlinkClick r:id="rId8"/>
          </p:cNvPr>
          <p:cNvPicPr>
            <a:picLocks noChangeAspect="1" noChangeArrowheads="1"/>
          </p:cNvPicPr>
          <p:nvPr/>
        </p:nvPicPr>
        <p:blipFill>
          <a:blip r:embed="rId9" r:link="rId10" cstate="print"/>
          <a:srcRect/>
          <a:stretch>
            <a:fillRect/>
          </a:stretch>
        </p:blipFill>
        <p:spPr bwMode="auto">
          <a:xfrm>
            <a:off x="1115616" y="1556792"/>
            <a:ext cx="1485900" cy="1109663"/>
          </a:xfrm>
          <a:prstGeom prst="rect">
            <a:avLst/>
          </a:prstGeom>
          <a:noFill/>
          <a:ln w="9525">
            <a:noFill/>
            <a:miter lim="800000"/>
            <a:headEnd/>
            <a:tailEnd/>
          </a:ln>
          <a:effectLst>
            <a:outerShdw dist="107763" dir="18900000" algn="ctr" rotWithShape="0">
              <a:srgbClr val="808080">
                <a:alpha val="50000"/>
              </a:srgbClr>
            </a:outerShdw>
          </a:effectLst>
        </p:spPr>
      </p:pic>
      <p:pic>
        <p:nvPicPr>
          <p:cNvPr id="58371" name="Picture 3" descr="http://e1.wrs.yahoo.com/_ylt=A0WTf2mAP_JIID4B.6IOEQx./SIG=12js5pr3b/EXP=1223921920/**http%3A/www.aerospace-valley.com/img/site/le-pole/formation1.jpg"/>
          <p:cNvPicPr>
            <a:picLocks noChangeAspect="1" noChangeArrowheads="1"/>
          </p:cNvPicPr>
          <p:nvPr/>
        </p:nvPicPr>
        <p:blipFill>
          <a:blip r:embed="rId11" r:link="rId12" cstate="print"/>
          <a:srcRect/>
          <a:stretch>
            <a:fillRect/>
          </a:stretch>
        </p:blipFill>
        <p:spPr bwMode="auto">
          <a:xfrm>
            <a:off x="1187624" y="2996952"/>
            <a:ext cx="1438275" cy="1080120"/>
          </a:xfrm>
          <a:prstGeom prst="rect">
            <a:avLst/>
          </a:prstGeom>
          <a:noFill/>
          <a:ln w="9525">
            <a:noFill/>
            <a:miter lim="800000"/>
            <a:headEnd/>
            <a:tailEnd/>
          </a:ln>
          <a:effectLst>
            <a:outerShdw dist="107763" dir="13500000" algn="ctr" rotWithShape="0">
              <a:srgbClr val="808080">
                <a:alpha val="50000"/>
              </a:srgbClr>
            </a:outerShdw>
          </a:effectLst>
        </p:spPr>
      </p:pic>
      <p:graphicFrame>
        <p:nvGraphicFramePr>
          <p:cNvPr id="58372" name="Object 4"/>
          <p:cNvGraphicFramePr>
            <a:graphicFrameLocks noChangeAspect="1"/>
          </p:cNvGraphicFramePr>
          <p:nvPr/>
        </p:nvGraphicFramePr>
        <p:xfrm>
          <a:off x="1115616" y="4365104"/>
          <a:ext cx="1524000" cy="1090612"/>
        </p:xfrm>
        <a:graphic>
          <a:graphicData uri="http://schemas.openxmlformats.org/presentationml/2006/ole">
            <p:oleObj spid="_x0000_s58372" r:id="rId13" imgW="5714286" imgH="4086795" progId="">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graphicEl>
                                              <a:dgm id="{76E194E5-FB2D-4504-869B-07609F424DF0}"/>
                                            </p:graphicEl>
                                          </p:spTgt>
                                        </p:tgtEl>
                                        <p:attrNameLst>
                                          <p:attrName>style.visibility</p:attrName>
                                        </p:attrNameLst>
                                      </p:cBhvr>
                                      <p:to>
                                        <p:strVal val="visible"/>
                                      </p:to>
                                    </p:set>
                                    <p:animEffect transition="in" filter="fade">
                                      <p:cBhvr>
                                        <p:cTn id="7" dur="1000"/>
                                        <p:tgtEl>
                                          <p:spTgt spid="4">
                                            <p:graphicEl>
                                              <a:dgm id="{76E194E5-FB2D-4504-869B-07609F424DF0}"/>
                                            </p:graphic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graphicEl>
                                              <a:dgm id="{154CE5C1-888A-4C78-A1A4-04608D25CA8E}"/>
                                            </p:graphicEl>
                                          </p:spTgt>
                                        </p:tgtEl>
                                        <p:attrNameLst>
                                          <p:attrName>style.visibility</p:attrName>
                                        </p:attrNameLst>
                                      </p:cBhvr>
                                      <p:to>
                                        <p:strVal val="visible"/>
                                      </p:to>
                                    </p:set>
                                    <p:animEffect transition="in" filter="fade">
                                      <p:cBhvr>
                                        <p:cTn id="10" dur="1000"/>
                                        <p:tgtEl>
                                          <p:spTgt spid="4">
                                            <p:graphicEl>
                                              <a:dgm id="{154CE5C1-888A-4C78-A1A4-04608D25CA8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4">
                                            <p:graphicEl>
                                              <a:dgm id="{36133411-8FE4-4491-BA08-56144C63CB99}"/>
                                            </p:graphicEl>
                                          </p:spTgt>
                                        </p:tgtEl>
                                        <p:attrNameLst>
                                          <p:attrName>style.visibility</p:attrName>
                                        </p:attrNameLst>
                                      </p:cBhvr>
                                      <p:to>
                                        <p:strVal val="visible"/>
                                      </p:to>
                                    </p:set>
                                    <p:animEffect transition="in" filter="fade">
                                      <p:cBhvr>
                                        <p:cTn id="15" dur="1000"/>
                                        <p:tgtEl>
                                          <p:spTgt spid="4">
                                            <p:graphicEl>
                                              <a:dgm id="{36133411-8FE4-4491-BA08-56144C63CB9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0" nodeType="clickEffect">
                                  <p:stCondLst>
                                    <p:cond delay="0"/>
                                  </p:stCondLst>
                                  <p:childTnLst>
                                    <p:animMotion origin="layout" path="M 3.05556E-6 -7.40741E-7 L -0.20695 -7.40741E-7 " pathEditMode="relative" rAng="0" ptsTypes="AA">
                                      <p:cBhvr>
                                        <p:cTn id="19" dur="1000" spd="-100000" fill="hold"/>
                                        <p:tgtEl>
                                          <p:spTgt spid="4">
                                            <p:graphicEl>
                                              <a:dgm id="{76E194E5-FB2D-4504-869B-07609F424DF0}"/>
                                            </p:graphicEl>
                                          </p:spTgt>
                                        </p:tgtEl>
                                        <p:attrNameLst>
                                          <p:attrName>ppt_x</p:attrName>
                                          <p:attrName>ppt_y</p:attrName>
                                        </p:attrNameLst>
                                      </p:cBhvr>
                                      <p:rCtr x="-103" y="0"/>
                                    </p:animMotion>
                                  </p:childTnLst>
                                </p:cTn>
                              </p:par>
                              <p:par>
                                <p:cTn id="20" presetID="63" presetClass="path" presetSubtype="0" accel="50000" decel="50000" fill="hold" grpId="0" nodeType="withEffect">
                                  <p:stCondLst>
                                    <p:cond delay="0"/>
                                  </p:stCondLst>
                                  <p:childTnLst>
                                    <p:animMotion origin="layout" path="M 3.05556E-6 -7.40741E-7 L -0.20695 -7.40741E-7 " pathEditMode="relative" rAng="0" ptsTypes="AA">
                                      <p:cBhvr>
                                        <p:cTn id="21" dur="1000" spd="-100000" fill="hold"/>
                                        <p:tgtEl>
                                          <p:spTgt spid="4">
                                            <p:graphicEl>
                                              <a:dgm id="{154CE5C1-888A-4C78-A1A4-04608D25CA8E}"/>
                                            </p:graphicEl>
                                          </p:spTgt>
                                        </p:tgtEl>
                                        <p:attrNameLst>
                                          <p:attrName>ppt_x</p:attrName>
                                          <p:attrName>ppt_y</p:attrName>
                                        </p:attrNameLst>
                                      </p:cBhvr>
                                      <p:rCtr x="-103" y="0"/>
                                    </p:animMotion>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grpId="0" nodeType="clickEffect">
                                  <p:stCondLst>
                                    <p:cond delay="0"/>
                                  </p:stCondLst>
                                  <p:childTnLst>
                                    <p:animMotion origin="layout" path="M 3.05556E-6 -7.40741E-7 L -0.20695 -7.40741E-7 " pathEditMode="relative" rAng="0" ptsTypes="AA">
                                      <p:cBhvr>
                                        <p:cTn id="25" dur="1000" spd="-100000" fill="hold"/>
                                        <p:tgtEl>
                                          <p:spTgt spid="4">
                                            <p:graphicEl>
                                              <a:dgm id="{36133411-8FE4-4491-BA08-56144C63CB99}"/>
                                            </p:graphicEl>
                                          </p:spTgt>
                                        </p:tgtEl>
                                        <p:attrNameLst>
                                          <p:attrName>ppt_x</p:attrName>
                                          <p:attrName>ppt_y</p:attrName>
                                        </p:attrNameLst>
                                      </p:cBhvr>
                                      <p:rCtr x="-103" y="0"/>
                                    </p:animMotion>
                                  </p:childTnLst>
                                </p:cTn>
                              </p:par>
                              <p:par>
                                <p:cTn id="26" presetID="10" presetClass="entr" presetSubtype="0" fill="hold" grpId="1" nodeType="withEffect">
                                  <p:stCondLst>
                                    <p:cond delay="0"/>
                                  </p:stCondLst>
                                  <p:childTnLst>
                                    <p:set>
                                      <p:cBhvr>
                                        <p:cTn id="27" dur="1" fill="hold">
                                          <p:stCondLst>
                                            <p:cond delay="0"/>
                                          </p:stCondLst>
                                        </p:cTn>
                                        <p:tgtEl>
                                          <p:spTgt spid="4">
                                            <p:graphicEl>
                                              <a:dgm id="{5EEAA564-2D02-4C79-A0CD-EC5644FDC4FA}"/>
                                            </p:graphicEl>
                                          </p:spTgt>
                                        </p:tgtEl>
                                        <p:attrNameLst>
                                          <p:attrName>style.visibility</p:attrName>
                                        </p:attrNameLst>
                                      </p:cBhvr>
                                      <p:to>
                                        <p:strVal val="visible"/>
                                      </p:to>
                                    </p:set>
                                    <p:animEffect transition="in" filter="fade">
                                      <p:cBhvr>
                                        <p:cTn id="28" dur="1000"/>
                                        <p:tgtEl>
                                          <p:spTgt spid="4">
                                            <p:graphicEl>
                                              <a:dgm id="{5EEAA564-2D02-4C79-A0CD-EC5644FDC4FA}"/>
                                            </p:graphicEl>
                                          </p:spTgt>
                                        </p:tgtEl>
                                      </p:cBhvr>
                                    </p:animEffect>
                                  </p:childTnLst>
                                </p:cTn>
                              </p:par>
                              <p:par>
                                <p:cTn id="29" presetID="63" presetClass="path" presetSubtype="0" accel="50000" decel="50000" fill="hold" grpId="0" nodeType="withEffect">
                                  <p:stCondLst>
                                    <p:cond delay="0"/>
                                  </p:stCondLst>
                                  <p:childTnLst>
                                    <p:animMotion origin="layout" path="M 3.05556E-6 -7.40741E-7 L 0.25 -7.40741E-7 " pathEditMode="relative" rAng="0" ptsTypes="AA">
                                      <p:cBhvr>
                                        <p:cTn id="30" dur="1000" spd="-100000" fill="hold"/>
                                        <p:tgtEl>
                                          <p:spTgt spid="4">
                                            <p:graphicEl>
                                              <a:dgm id="{5EEAA564-2D02-4C79-A0CD-EC5644FDC4FA}"/>
                                            </p:graphicEl>
                                          </p:spTgt>
                                        </p:tgtEl>
                                        <p:attrNameLst>
                                          <p:attrName>ppt_x</p:attrName>
                                          <p:attrName>ppt_y</p:attrName>
                                        </p:attrNameLst>
                                      </p:cBhvr>
                                      <p:rCtr x="125" y="0"/>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4">
                                            <p:graphicEl>
                                              <a:dgm id="{8B82C056-6D44-4EC6-B428-208028A042F5}"/>
                                            </p:graphicEl>
                                          </p:spTgt>
                                        </p:tgtEl>
                                        <p:attrNameLst>
                                          <p:attrName>style.visibility</p:attrName>
                                        </p:attrNameLst>
                                      </p:cBhvr>
                                      <p:to>
                                        <p:strVal val="visible"/>
                                      </p:to>
                                    </p:set>
                                    <p:animEffect transition="in" filter="fade">
                                      <p:cBhvr>
                                        <p:cTn id="35" dur="1000"/>
                                        <p:tgtEl>
                                          <p:spTgt spid="4">
                                            <p:graphicEl>
                                              <a:dgm id="{8B82C056-6D44-4EC6-B428-208028A042F5}"/>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grpId="0" nodeType="clickEffect">
                                  <p:stCondLst>
                                    <p:cond delay="0"/>
                                  </p:stCondLst>
                                  <p:childTnLst>
                                    <p:animMotion origin="layout" path="M 3.05556E-6 -7.40741E-7 L -0.2 -7.40741E-7 " pathEditMode="relative" rAng="0" ptsTypes="AA">
                                      <p:cBhvr>
                                        <p:cTn id="39" dur="1000" spd="-100000" fill="hold"/>
                                        <p:tgtEl>
                                          <p:spTgt spid="4">
                                            <p:graphicEl>
                                              <a:dgm id="{8B82C056-6D44-4EC6-B428-208028A042F5}"/>
                                            </p:graphicEl>
                                          </p:spTgt>
                                        </p:tgtEl>
                                        <p:attrNameLst>
                                          <p:attrName>ppt_x</p:attrName>
                                          <p:attrName>ppt_y</p:attrName>
                                        </p:attrNameLst>
                                      </p:cBhvr>
                                      <p:rCtr x="-100" y="0"/>
                                    </p:animMotion>
                                  </p:childTnLst>
                                </p:cTn>
                              </p:par>
                              <p:par>
                                <p:cTn id="40" presetID="10" presetClass="entr" presetSubtype="0" fill="hold" grpId="1" nodeType="withEffect">
                                  <p:stCondLst>
                                    <p:cond delay="0"/>
                                  </p:stCondLst>
                                  <p:childTnLst>
                                    <p:set>
                                      <p:cBhvr>
                                        <p:cTn id="41" dur="1" fill="hold">
                                          <p:stCondLst>
                                            <p:cond delay="0"/>
                                          </p:stCondLst>
                                        </p:cTn>
                                        <p:tgtEl>
                                          <p:spTgt spid="4">
                                            <p:graphicEl>
                                              <a:dgm id="{2F55DC1D-2488-4424-936F-00C76D4A824B}"/>
                                            </p:graphicEl>
                                          </p:spTgt>
                                        </p:tgtEl>
                                        <p:attrNameLst>
                                          <p:attrName>style.visibility</p:attrName>
                                        </p:attrNameLst>
                                      </p:cBhvr>
                                      <p:to>
                                        <p:strVal val="visible"/>
                                      </p:to>
                                    </p:set>
                                    <p:animEffect transition="in" filter="fade">
                                      <p:cBhvr>
                                        <p:cTn id="42" dur="1000"/>
                                        <p:tgtEl>
                                          <p:spTgt spid="4">
                                            <p:graphicEl>
                                              <a:dgm id="{2F55DC1D-2488-4424-936F-00C76D4A824B}"/>
                                            </p:graphicEl>
                                          </p:spTgt>
                                        </p:tgtEl>
                                      </p:cBhvr>
                                    </p:animEffect>
                                  </p:childTnLst>
                                </p:cTn>
                              </p:par>
                              <p:par>
                                <p:cTn id="43" presetID="63" presetClass="path" presetSubtype="0" accel="50000" decel="50000" fill="hold" grpId="0" nodeType="withEffect">
                                  <p:stCondLst>
                                    <p:cond delay="0"/>
                                  </p:stCondLst>
                                  <p:childTnLst>
                                    <p:animMotion origin="layout" path="M 0 0  L 0.25 0  E" pathEditMode="relative" ptsTypes="">
                                      <p:cBhvr>
                                        <p:cTn id="44" dur="1000" spd="-100000" fill="hold"/>
                                        <p:tgtEl>
                                          <p:spTgt spid="4">
                                            <p:graphicEl>
                                              <a:dgm id="{2F55DC1D-2488-4424-936F-00C76D4A824B}"/>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3"/>
            <a:ext cx="8607455" cy="608012"/>
          </a:xfrm>
        </p:spPr>
        <p:txBody>
          <a:bodyPr>
            <a:noAutofit/>
          </a:bodyPr>
          <a:lstStyle/>
          <a:p>
            <a:pPr algn="ctr" fontAlgn="auto">
              <a:spcAft>
                <a:spcPts val="0"/>
              </a:spcAft>
              <a:defRPr/>
            </a:pPr>
            <a:r>
              <a:rPr lang="es-PE" sz="3200" b="1" i="1" dirty="0" smtClean="0">
                <a:solidFill>
                  <a:schemeClr val="accent1"/>
                </a:solidFill>
                <a:latin typeface="Arial" pitchFamily="34" charset="0"/>
                <a:cs typeface="Arial" pitchFamily="34" charset="0"/>
              </a:rPr>
              <a:t>Nuevos LAR a ser desarrollados </a:t>
            </a:r>
          </a:p>
        </p:txBody>
      </p:sp>
      <p:graphicFrame>
        <p:nvGraphicFramePr>
          <p:cNvPr id="5" name="4 Marcador de tabla"/>
          <p:cNvGraphicFramePr>
            <a:graphicFrameLocks/>
          </p:cNvGraphicFramePr>
          <p:nvPr/>
        </p:nvGraphicFramePr>
        <p:xfrm>
          <a:off x="381000" y="1357298"/>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2D515F22-5F82-4B0C-8D38-24B0CC5E5FDB}" type="slidenum">
              <a:rPr lang="en-US"/>
              <a:pPr>
                <a:defRPr/>
              </a:pPr>
              <a:t>26</a:t>
            </a:fld>
            <a:endParaRPr lang="en-US" dirty="0"/>
          </a:p>
        </p:txBody>
      </p:sp>
      <p:graphicFrame>
        <p:nvGraphicFramePr>
          <p:cNvPr id="9" name="4 Diagrama"/>
          <p:cNvGraphicFramePr/>
          <p:nvPr/>
        </p:nvGraphicFramePr>
        <p:xfrm>
          <a:off x="533400" y="1600200"/>
          <a:ext cx="8153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50825" y="188913"/>
            <a:ext cx="8607455" cy="608012"/>
          </a:xfrm>
        </p:spPr>
        <p:txBody>
          <a:bodyPr>
            <a:noAutofit/>
          </a:bodyPr>
          <a:lstStyle/>
          <a:p>
            <a:pPr algn="ctr" fontAlgn="auto">
              <a:spcAft>
                <a:spcPts val="0"/>
              </a:spcAft>
              <a:defRPr/>
            </a:pPr>
            <a:r>
              <a:rPr lang="es-PE" sz="3200" b="1" i="1" dirty="0" smtClean="0">
                <a:solidFill>
                  <a:schemeClr val="accent1"/>
                </a:solidFill>
                <a:latin typeface="Arial" pitchFamily="34" charset="0"/>
                <a:cs typeface="Arial" pitchFamily="34" charset="0"/>
              </a:rPr>
              <a:t>Actividades multinacionales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3"/>
            <a:ext cx="8607455" cy="608012"/>
          </a:xfrm>
        </p:spPr>
        <p:txBody>
          <a:bodyPr>
            <a:noAutofit/>
          </a:bodyPr>
          <a:lstStyle/>
          <a:p>
            <a:pPr algn="ctr" fontAlgn="auto">
              <a:spcAft>
                <a:spcPts val="0"/>
              </a:spcAft>
              <a:defRPr/>
            </a:pPr>
            <a:r>
              <a:rPr lang="es-PE" sz="3200" b="1" i="1" dirty="0" smtClean="0">
                <a:solidFill>
                  <a:schemeClr val="accent1"/>
                </a:solidFill>
                <a:latin typeface="Arial" pitchFamily="34" charset="0"/>
                <a:cs typeface="Arial" pitchFamily="34" charset="0"/>
              </a:rPr>
              <a:t>Estudio costo – beneficio del SRVSOP  </a:t>
            </a:r>
          </a:p>
        </p:txBody>
      </p:sp>
      <p:graphicFrame>
        <p:nvGraphicFramePr>
          <p:cNvPr id="5" name="Diagram 8"/>
          <p:cNvGraphicFramePr/>
          <p:nvPr/>
        </p:nvGraphicFramePr>
        <p:xfrm>
          <a:off x="13716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3"/>
            <a:ext cx="8607455" cy="608012"/>
          </a:xfrm>
        </p:spPr>
        <p:txBody>
          <a:bodyPr>
            <a:noAutofit/>
          </a:bodyPr>
          <a:lstStyle/>
          <a:p>
            <a:pPr algn="ctr" fontAlgn="auto">
              <a:spcAft>
                <a:spcPts val="0"/>
              </a:spcAft>
              <a:defRPr/>
            </a:pPr>
            <a:r>
              <a:rPr lang="es-PE" sz="3200" b="1" i="1" dirty="0" smtClean="0">
                <a:solidFill>
                  <a:schemeClr val="accent1"/>
                </a:solidFill>
                <a:latin typeface="Arial" pitchFamily="34" charset="0"/>
                <a:cs typeface="Arial" pitchFamily="34" charset="0"/>
              </a:rPr>
              <a:t>Futuro del SRVSOP </a:t>
            </a:r>
          </a:p>
        </p:txBody>
      </p:sp>
      <p:graphicFrame>
        <p:nvGraphicFramePr>
          <p:cNvPr id="4" name="3 Diagrama"/>
          <p:cNvGraphicFramePr/>
          <p:nvPr/>
        </p:nvGraphicFramePr>
        <p:xfrm>
          <a:off x="827584" y="1412776"/>
          <a:ext cx="7862887"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66" y="228600"/>
            <a:ext cx="8153400" cy="608112"/>
          </a:xfrm>
        </p:spPr>
        <p:txBody>
          <a:bodyPr/>
          <a:lstStyle/>
          <a:p>
            <a:pPr algn="ctr"/>
            <a:r>
              <a:rPr lang="es-PE" sz="3600" b="1" i="1" dirty="0" smtClean="0">
                <a:solidFill>
                  <a:schemeClr val="accent1">
                    <a:lumMod val="75000"/>
                  </a:schemeClr>
                </a:solidFill>
                <a:latin typeface="Arial" pitchFamily="34" charset="0"/>
                <a:cs typeface="Arial" pitchFamily="34" charset="0"/>
              </a:rPr>
              <a:t>Resumen</a:t>
            </a:r>
            <a:endParaRPr lang="es-PE" sz="3600" b="1" i="1" dirty="0">
              <a:solidFill>
                <a:schemeClr val="accent1">
                  <a:lumMod val="75000"/>
                </a:schemeClr>
              </a:solidFill>
              <a:latin typeface="Arial" pitchFamily="34" charset="0"/>
              <a:cs typeface="Arial" pitchFamily="34" charset="0"/>
            </a:endParaRPr>
          </a:p>
        </p:txBody>
      </p:sp>
      <p:graphicFrame>
        <p:nvGraphicFramePr>
          <p:cNvPr id="4" name="Diagram 2"/>
          <p:cNvGraphicFramePr/>
          <p:nvPr/>
        </p:nvGraphicFramePr>
        <p:xfrm>
          <a:off x="1214414" y="1500174"/>
          <a:ext cx="6429420"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66" y="228600"/>
            <a:ext cx="8153400" cy="608112"/>
          </a:xfrm>
        </p:spPr>
        <p:txBody>
          <a:bodyPr/>
          <a:lstStyle/>
          <a:p>
            <a:pPr algn="ctr"/>
            <a:r>
              <a:rPr lang="es-PE" sz="3600" b="1" i="1" dirty="0" smtClean="0">
                <a:solidFill>
                  <a:schemeClr val="accent1">
                    <a:lumMod val="75000"/>
                  </a:schemeClr>
                </a:solidFill>
                <a:latin typeface="Arial" pitchFamily="34" charset="0"/>
                <a:cs typeface="Arial" pitchFamily="34" charset="0"/>
              </a:rPr>
              <a:t>Contenido</a:t>
            </a:r>
            <a:endParaRPr lang="es-PE" sz="3600" b="1" i="1" dirty="0">
              <a:solidFill>
                <a:schemeClr val="accent1">
                  <a:lumMod val="75000"/>
                </a:schemeClr>
              </a:solidFill>
              <a:latin typeface="Arial" pitchFamily="34" charset="0"/>
              <a:cs typeface="Arial" pitchFamily="34" charset="0"/>
            </a:endParaRPr>
          </a:p>
        </p:txBody>
      </p:sp>
      <p:graphicFrame>
        <p:nvGraphicFramePr>
          <p:cNvPr id="3" name="Diagram 2"/>
          <p:cNvGraphicFramePr/>
          <p:nvPr/>
        </p:nvGraphicFramePr>
        <p:xfrm>
          <a:off x="1214414" y="1500174"/>
          <a:ext cx="6429420"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66" y="228600"/>
            <a:ext cx="8153400" cy="608112"/>
          </a:xfrm>
        </p:spPr>
        <p:txBody>
          <a:bodyPr/>
          <a:lstStyle/>
          <a:p>
            <a:pPr algn="ctr"/>
            <a:r>
              <a:rPr lang="es-PE" sz="3600" b="1" i="1" dirty="0" smtClean="0">
                <a:solidFill>
                  <a:schemeClr val="accent1">
                    <a:lumMod val="75000"/>
                  </a:schemeClr>
                </a:solidFill>
                <a:latin typeface="Arial" pitchFamily="34" charset="0"/>
                <a:cs typeface="Arial" pitchFamily="34" charset="0"/>
              </a:rPr>
              <a:t>Resumen (Cont.)</a:t>
            </a:r>
            <a:endParaRPr lang="es-PE" sz="3600" b="1" i="1" dirty="0">
              <a:solidFill>
                <a:schemeClr val="accent1">
                  <a:lumMod val="75000"/>
                </a:schemeClr>
              </a:solidFill>
              <a:latin typeface="Arial" pitchFamily="34" charset="0"/>
              <a:cs typeface="Arial" pitchFamily="34" charset="0"/>
            </a:endParaRPr>
          </a:p>
        </p:txBody>
      </p:sp>
      <p:graphicFrame>
        <p:nvGraphicFramePr>
          <p:cNvPr id="3" name="Diagram 2"/>
          <p:cNvGraphicFramePr/>
          <p:nvPr/>
        </p:nvGraphicFramePr>
        <p:xfrm>
          <a:off x="1214414" y="1500174"/>
          <a:ext cx="6429420"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66800" y="2871790"/>
            <a:ext cx="7010400" cy="1485904"/>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8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14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r>
              <a:rPr kumimoji="0" lang="en-US" sz="4000" b="1" i="1" u="none" strike="noStrike" kern="1200" cap="none" spc="0" normalizeH="0" baseline="0" dirty="0" smtClean="0">
                <a:ln>
                  <a:noFill/>
                </a:ln>
                <a:solidFill>
                  <a:schemeClr val="bg1"/>
                </a:solidFill>
                <a:effectLst/>
                <a:uLnTx/>
                <a:uFillTx/>
                <a:latin typeface="+mn-lt"/>
                <a:ea typeface="+mn-ea"/>
                <a:cs typeface="+mn-cs"/>
              </a:rPr>
              <a:t>Preguntas por favor</a:t>
            </a:r>
            <a:endParaRPr kumimoji="0" lang="en-US" sz="4000" b="1" i="1"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1538" y="2357430"/>
            <a:ext cx="7010400" cy="2500330"/>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8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8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r>
              <a:rPr kumimoji="0" lang="en-US" sz="3200" i="1" u="none" strike="noStrike" kern="1200" cap="none" spc="0" normalizeH="0" baseline="0" dirty="0" smtClean="0">
                <a:ln>
                  <a:noFill/>
                </a:ln>
                <a:solidFill>
                  <a:schemeClr val="bg1"/>
                </a:solidFill>
                <a:effectLst/>
                <a:uLnTx/>
                <a:uFillTx/>
                <a:latin typeface="+mn-lt"/>
                <a:ea typeface="+mn-ea"/>
                <a:cs typeface="+mn-cs"/>
              </a:rPr>
              <a:t>Charles Robles</a:t>
            </a:r>
          </a:p>
          <a:p>
            <a:pPr marL="0" marR="0" lvl="0" indent="0" algn="ctr" defTabSz="914400" rtl="0" eaLnBrk="0" fontAlgn="base" latinLnBrk="0" hangingPunct="0">
              <a:lnSpc>
                <a:spcPct val="80000"/>
              </a:lnSpc>
              <a:spcBef>
                <a:spcPct val="20000"/>
              </a:spcBef>
              <a:spcAft>
                <a:spcPct val="0"/>
              </a:spcAft>
              <a:buClrTx/>
              <a:buSzTx/>
              <a:buFontTx/>
              <a:buNone/>
              <a:tabLst/>
              <a:defRPr/>
            </a:pPr>
            <a:r>
              <a:rPr lang="en-US" sz="2800" i="1" noProof="0" dirty="0" smtClean="0">
                <a:solidFill>
                  <a:schemeClr val="bg1"/>
                </a:solidFill>
                <a:latin typeface="+mn-lt"/>
              </a:rPr>
              <a:t>Inspector de aeronavegabilidad</a:t>
            </a:r>
          </a:p>
          <a:p>
            <a:pPr marL="0" marR="0" lvl="0" indent="0" algn="ctr" defTabSz="914400" rtl="0" eaLnBrk="0" fontAlgn="base" latinLnBrk="0" hangingPunct="0">
              <a:lnSpc>
                <a:spcPct val="80000"/>
              </a:lnSpc>
              <a:spcBef>
                <a:spcPct val="20000"/>
              </a:spcBef>
              <a:spcAft>
                <a:spcPct val="0"/>
              </a:spcAft>
              <a:buClrTx/>
              <a:buSzTx/>
              <a:buFontTx/>
              <a:buNone/>
              <a:tabLst/>
              <a:defRPr/>
            </a:pPr>
            <a:r>
              <a:rPr lang="en-US" sz="2800" i="1" dirty="0" smtClean="0">
                <a:solidFill>
                  <a:schemeClr val="bg1"/>
                </a:solidFill>
                <a:latin typeface="+mn-lt"/>
              </a:rPr>
              <a:t>DGAC del </a:t>
            </a:r>
            <a:r>
              <a:rPr lang="es-PE" sz="2800" i="1" dirty="0" smtClean="0">
                <a:solidFill>
                  <a:schemeClr val="bg1"/>
                </a:solidFill>
                <a:latin typeface="+mn-lt"/>
              </a:rPr>
              <a:t>Perú</a:t>
            </a:r>
          </a:p>
          <a:p>
            <a:pPr marL="0" marR="0" lvl="0" indent="0" algn="ctr" defTabSz="914400" rtl="0" eaLnBrk="0" fontAlgn="base" latinLnBrk="0" hangingPunct="0">
              <a:lnSpc>
                <a:spcPct val="80000"/>
              </a:lnSpc>
              <a:spcBef>
                <a:spcPct val="20000"/>
              </a:spcBef>
              <a:spcAft>
                <a:spcPct val="0"/>
              </a:spcAft>
              <a:buClrTx/>
              <a:buSzTx/>
              <a:buFontTx/>
              <a:buNone/>
              <a:tabLst/>
              <a:defRPr/>
            </a:pPr>
            <a:r>
              <a:rPr lang="en-US" sz="2800" i="1" noProof="0" dirty="0" smtClean="0">
                <a:solidFill>
                  <a:schemeClr val="bg1"/>
                </a:solidFill>
                <a:latin typeface="+mn-lt"/>
                <a:hlinkClick r:id="rId3"/>
              </a:rPr>
              <a:t>chrobles@mintc.gob.pe</a:t>
            </a:r>
            <a:endParaRPr kumimoji="0" lang="en-US" sz="2800" b="1" i="1"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group"/>
          <p:cNvGrpSpPr/>
          <p:nvPr/>
        </p:nvGrpSpPr>
        <p:grpSpPr>
          <a:xfrm>
            <a:off x="2516843" y="1485900"/>
            <a:ext cx="4110314" cy="3886200"/>
            <a:chOff x="3200395" y="0"/>
            <a:chExt cx="4110314" cy="3886200"/>
          </a:xfrm>
          <a:scene3d>
            <a:camera prst="perspectiveRelaxed">
              <a:rot lat="19149996" lon="20104178" rev="1577324"/>
            </a:camera>
            <a:lightRig rig="soft" dir="t"/>
            <a:backdrop>
              <a:anchor x="0" y="0" z="-210000"/>
              <a:norm dx="0" dy="0" dz="914400"/>
              <a:up dx="0" dy="914400" dz="0"/>
            </a:backdrop>
          </a:scene3d>
        </p:grpSpPr>
        <p:grpSp>
          <p:nvGrpSpPr>
            <p:cNvPr id="3" name="Group 4"/>
            <p:cNvGrpSpPr/>
            <p:nvPr/>
          </p:nvGrpSpPr>
          <p:grpSpPr>
            <a:xfrm>
              <a:off x="3200395" y="0"/>
              <a:ext cx="4110314" cy="3886200"/>
              <a:chOff x="3200395" y="0"/>
              <a:chExt cx="4110314" cy="3886200"/>
            </a:xfrm>
          </p:grpSpPr>
          <p:sp>
            <p:nvSpPr>
              <p:cNvPr id="6" name="Rounded Rectangle 5"/>
              <p:cNvSpPr/>
              <p:nvPr/>
            </p:nvSpPr>
            <p:spPr>
              <a:xfrm>
                <a:off x="3200395" y="0"/>
                <a:ext cx="4110314" cy="3886200"/>
              </a:xfrm>
              <a:prstGeom prst="roundRect">
                <a:avLst/>
              </a:prstGeom>
              <a:sp3d extrusionH="152250" prstMaterial="matte">
                <a:bevelT w="165100" prst="coolSlant"/>
              </a:sp3d>
            </p:spPr>
            <p:style>
              <a:lnRef idx="0">
                <a:schemeClr val="lt1">
                  <a:hueOff val="0"/>
                  <a:satOff val="0"/>
                  <a:lumOff val="0"/>
                  <a:alphaOff val="0"/>
                </a:schemeClr>
              </a:lnRef>
              <a:fillRef idx="1">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sp>
          <p:sp>
            <p:nvSpPr>
              <p:cNvPr id="8" name="Rounded Rectangle 4"/>
              <p:cNvSpPr/>
              <p:nvPr/>
            </p:nvSpPr>
            <p:spPr>
              <a:xfrm>
                <a:off x="3390104" y="189709"/>
                <a:ext cx="3730896" cy="35067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4790" tIns="112395" rIns="224790" bIns="112395" numCol="1" spcCol="1270" anchor="ctr" anchorCtr="0">
                <a:noAutofit/>
                <a:sp3d extrusionH="28000" prstMaterial="matte"/>
              </a:bodyPr>
              <a:lstStyle/>
              <a:p>
                <a:pPr lvl="0" algn="ctr" defTabSz="2622550" rtl="0">
                  <a:lnSpc>
                    <a:spcPct val="90000"/>
                  </a:lnSpc>
                  <a:spcBef>
                    <a:spcPct val="0"/>
                  </a:spcBef>
                  <a:spcAft>
                    <a:spcPct val="35000"/>
                  </a:spcAft>
                </a:pPr>
                <a:r>
                  <a:rPr lang="es-PE" sz="5900" b="1" kern="1200" noProof="0" dirty="0" smtClean="0"/>
                  <a:t>Gracias por su atención</a:t>
                </a:r>
                <a:endParaRPr lang="es-PE" sz="5900" b="1" kern="1200" noProof="0" dirty="0"/>
              </a:p>
            </p:txBody>
          </p:sp>
        </p:grpSp>
      </p:gr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66" y="228600"/>
            <a:ext cx="8153400" cy="608112"/>
          </a:xfrm>
        </p:spPr>
        <p:txBody>
          <a:bodyPr/>
          <a:lstStyle/>
          <a:p>
            <a:pPr algn="ctr"/>
            <a:r>
              <a:rPr lang="es-PE" sz="3600" b="1" i="1" dirty="0" smtClean="0">
                <a:solidFill>
                  <a:schemeClr val="accent1">
                    <a:lumMod val="75000"/>
                  </a:schemeClr>
                </a:solidFill>
                <a:latin typeface="Arial" pitchFamily="34" charset="0"/>
                <a:cs typeface="Arial" pitchFamily="34" charset="0"/>
              </a:rPr>
              <a:t>Contenido (Cont.)</a:t>
            </a:r>
            <a:endParaRPr lang="es-PE" sz="3600" b="1" i="1" dirty="0">
              <a:solidFill>
                <a:schemeClr val="accent1">
                  <a:lumMod val="75000"/>
                </a:schemeClr>
              </a:solidFill>
              <a:latin typeface="Arial" pitchFamily="34" charset="0"/>
              <a:cs typeface="Arial" pitchFamily="34" charset="0"/>
            </a:endParaRPr>
          </a:p>
        </p:txBody>
      </p:sp>
      <p:graphicFrame>
        <p:nvGraphicFramePr>
          <p:cNvPr id="3" name="Diagram 2"/>
          <p:cNvGraphicFramePr/>
          <p:nvPr/>
        </p:nvGraphicFramePr>
        <p:xfrm>
          <a:off x="1214414" y="1500174"/>
          <a:ext cx="6429420"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3 CuadroTexto"/>
          <p:cNvSpPr txBox="1"/>
          <p:nvPr/>
        </p:nvSpPr>
        <p:spPr>
          <a:xfrm>
            <a:off x="428596" y="214290"/>
            <a:ext cx="8286808" cy="646331"/>
          </a:xfrm>
          <a:prstGeom prst="rect">
            <a:avLst/>
          </a:prstGeom>
          <a:noFill/>
        </p:spPr>
        <p:txBody>
          <a:bodyPr wrap="square">
            <a:spAutoFit/>
          </a:bodyPr>
          <a:lstStyle/>
          <a:p>
            <a:pPr algn="ctr" fontAlgn="auto">
              <a:spcBef>
                <a:spcPts val="0"/>
              </a:spcBef>
              <a:spcAft>
                <a:spcPts val="0"/>
              </a:spcAft>
              <a:defRPr/>
            </a:pPr>
            <a:r>
              <a:rPr lang="es-PE" sz="3600" b="1" i="1" dirty="0" smtClean="0">
                <a:solidFill>
                  <a:schemeClr val="accent1">
                    <a:lumMod val="75000"/>
                  </a:schemeClr>
                </a:solidFill>
                <a:latin typeface="Arial" pitchFamily="34" charset="0"/>
                <a:cs typeface="Arial" pitchFamily="34" charset="0"/>
              </a:rPr>
              <a:t>Antecedentes</a:t>
            </a:r>
            <a:endParaRPr lang="es-PE" sz="3600" b="1" i="1" dirty="0">
              <a:solidFill>
                <a:schemeClr val="accent1">
                  <a:lumMod val="75000"/>
                </a:schemeClr>
              </a:solidFill>
              <a:latin typeface="Arial" pitchFamily="34" charset="0"/>
              <a:cs typeface="Arial" pitchFamily="34" charset="0"/>
            </a:endParaRPr>
          </a:p>
        </p:txBody>
      </p:sp>
      <p:graphicFrame>
        <p:nvGraphicFramePr>
          <p:cNvPr id="6" name="7 Diagrama"/>
          <p:cNvGraphicFramePr/>
          <p:nvPr/>
        </p:nvGraphicFramePr>
        <p:xfrm>
          <a:off x="500034" y="1500174"/>
          <a:ext cx="8205790"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3 CuadroTexto"/>
          <p:cNvSpPr txBox="1"/>
          <p:nvPr/>
        </p:nvSpPr>
        <p:spPr>
          <a:xfrm>
            <a:off x="428596" y="214290"/>
            <a:ext cx="8286808" cy="646331"/>
          </a:xfrm>
          <a:prstGeom prst="rect">
            <a:avLst/>
          </a:prstGeom>
          <a:noFill/>
        </p:spPr>
        <p:txBody>
          <a:bodyPr wrap="square">
            <a:spAutoFit/>
          </a:bodyPr>
          <a:lstStyle/>
          <a:p>
            <a:pPr algn="ctr" fontAlgn="auto">
              <a:spcBef>
                <a:spcPts val="0"/>
              </a:spcBef>
              <a:spcAft>
                <a:spcPts val="0"/>
              </a:spcAft>
              <a:defRPr/>
            </a:pPr>
            <a:r>
              <a:rPr lang="es-PE" sz="3600" b="1" i="1" dirty="0" smtClean="0">
                <a:solidFill>
                  <a:schemeClr val="accent1">
                    <a:lumMod val="75000"/>
                  </a:schemeClr>
                </a:solidFill>
                <a:latin typeface="Arial" pitchFamily="34" charset="0"/>
                <a:cs typeface="Arial" pitchFamily="34" charset="0"/>
              </a:rPr>
              <a:t>Antecedentes (Cont.)</a:t>
            </a:r>
            <a:endParaRPr lang="es-PE" sz="3600" b="1" i="1" dirty="0">
              <a:solidFill>
                <a:schemeClr val="accent1">
                  <a:lumMod val="75000"/>
                </a:schemeClr>
              </a:solidFill>
              <a:latin typeface="Arial" pitchFamily="34" charset="0"/>
              <a:cs typeface="Arial" pitchFamily="34" charset="0"/>
            </a:endParaRPr>
          </a:p>
        </p:txBody>
      </p:sp>
      <p:graphicFrame>
        <p:nvGraphicFramePr>
          <p:cNvPr id="7" name="8 Diagrama"/>
          <p:cNvGraphicFramePr/>
          <p:nvPr/>
        </p:nvGraphicFramePr>
        <p:xfrm>
          <a:off x="785786" y="1714488"/>
          <a:ext cx="7643866" cy="4071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66" y="228600"/>
            <a:ext cx="8153400" cy="608112"/>
          </a:xfrm>
        </p:spPr>
        <p:txBody>
          <a:bodyPr/>
          <a:lstStyle/>
          <a:p>
            <a:pPr algn="ctr">
              <a:tabLst>
                <a:tab pos="6543675" algn="l"/>
              </a:tabLst>
            </a:pPr>
            <a:r>
              <a:rPr lang="es-MX" sz="3600" b="1" i="1" dirty="0" smtClean="0">
                <a:solidFill>
                  <a:schemeClr val="accent1">
                    <a:lumMod val="75000"/>
                  </a:schemeClr>
                </a:solidFill>
                <a:latin typeface="Arial" pitchFamily="34" charset="0"/>
                <a:cs typeface="Arial" pitchFamily="34" charset="0"/>
              </a:rPr>
              <a:t>Objetivo del SRVSOP</a:t>
            </a:r>
            <a:endParaRPr lang="es-PE" sz="3600" b="1" i="1" dirty="0">
              <a:solidFill>
                <a:schemeClr val="accent1">
                  <a:lumMod val="75000"/>
                </a:schemeClr>
              </a:solidFill>
              <a:latin typeface="Arial" pitchFamily="34" charset="0"/>
              <a:cs typeface="Arial" pitchFamily="34" charset="0"/>
            </a:endParaRPr>
          </a:p>
        </p:txBody>
      </p:sp>
      <p:graphicFrame>
        <p:nvGraphicFramePr>
          <p:cNvPr id="6" name="5 Diagrama"/>
          <p:cNvGraphicFramePr/>
          <p:nvPr/>
        </p:nvGraphicFramePr>
        <p:xfrm>
          <a:off x="500034" y="2000240"/>
          <a:ext cx="8215370" cy="33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66" y="228600"/>
            <a:ext cx="8153400" cy="608112"/>
          </a:xfrm>
        </p:spPr>
        <p:txBody>
          <a:bodyPr/>
          <a:lstStyle/>
          <a:p>
            <a:pPr algn="ctr">
              <a:tabLst>
                <a:tab pos="6543675" algn="l"/>
              </a:tabLst>
            </a:pPr>
            <a:r>
              <a:rPr lang="es-MX" sz="3600" b="1" i="1" dirty="0" smtClean="0">
                <a:solidFill>
                  <a:schemeClr val="accent1">
                    <a:lumMod val="75000"/>
                  </a:schemeClr>
                </a:solidFill>
              </a:rPr>
              <a:t>Aspectos legales e institucionales</a:t>
            </a:r>
            <a:endParaRPr lang="es-PE" sz="3600" b="1" i="1" dirty="0">
              <a:solidFill>
                <a:schemeClr val="accent1">
                  <a:lumMod val="75000"/>
                </a:schemeClr>
              </a:solidFill>
            </a:endParaRPr>
          </a:p>
        </p:txBody>
      </p:sp>
      <p:pic>
        <p:nvPicPr>
          <p:cNvPr id="148481" name="Picture 1"/>
          <p:cNvPicPr>
            <a:picLocks noChangeAspect="1" noChangeArrowheads="1"/>
          </p:cNvPicPr>
          <p:nvPr/>
        </p:nvPicPr>
        <p:blipFill>
          <a:blip r:embed="rId3" cstate="print"/>
          <a:srcRect/>
          <a:stretch>
            <a:fillRect/>
          </a:stretch>
        </p:blipFill>
        <p:spPr bwMode="auto">
          <a:xfrm>
            <a:off x="1401763" y="1566878"/>
            <a:ext cx="6340475" cy="40767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66" y="228600"/>
            <a:ext cx="8153400" cy="608112"/>
          </a:xfrm>
        </p:spPr>
        <p:txBody>
          <a:bodyPr/>
          <a:lstStyle/>
          <a:p>
            <a:pPr algn="ctr">
              <a:tabLst>
                <a:tab pos="6543675" algn="l"/>
              </a:tabLst>
            </a:pPr>
            <a:r>
              <a:rPr lang="es-MX" sz="3200" b="1" i="1" dirty="0" smtClean="0">
                <a:solidFill>
                  <a:schemeClr val="accent1">
                    <a:lumMod val="75000"/>
                  </a:schemeClr>
                </a:solidFill>
                <a:latin typeface="Arial" pitchFamily="34" charset="0"/>
                <a:cs typeface="Arial" pitchFamily="34" charset="0"/>
              </a:rPr>
              <a:t>Acuerdo de adhesión de los Estados</a:t>
            </a:r>
            <a:endParaRPr lang="es-PE" sz="3200" b="1" i="1" dirty="0">
              <a:solidFill>
                <a:schemeClr val="accent1">
                  <a:lumMod val="75000"/>
                </a:schemeClr>
              </a:solidFill>
              <a:latin typeface="Arial" pitchFamily="34" charset="0"/>
              <a:cs typeface="Arial" pitchFamily="34" charset="0"/>
            </a:endParaRPr>
          </a:p>
        </p:txBody>
      </p:sp>
      <p:graphicFrame>
        <p:nvGraphicFramePr>
          <p:cNvPr id="9" name="Content Placeholder 5"/>
          <p:cNvGraphicFramePr>
            <a:graphicFrameLocks noGrp="1"/>
          </p:cNvGraphicFramePr>
          <p:nvPr>
            <p:ph idx="1"/>
          </p:nvPr>
        </p:nvGraphicFramePr>
        <p:xfrm>
          <a:off x="285720" y="1357298"/>
          <a:ext cx="8715436" cy="5500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1071538" y="1928802"/>
            <a:ext cx="2941831" cy="461665"/>
          </a:xfrm>
          <a:prstGeom prst="rect">
            <a:avLst/>
          </a:prstGeom>
          <a:noFill/>
        </p:spPr>
        <p:txBody>
          <a:bodyPr wrap="none" rtlCol="0">
            <a:spAutoFit/>
          </a:bodyPr>
          <a:lstStyle/>
          <a:p>
            <a:r>
              <a:rPr lang="es-ES_tradnl" sz="2400" dirty="0" smtClean="0"/>
              <a:t>Principales artículos</a:t>
            </a:r>
            <a:endParaRPr lang="es-MX" sz="2400" dirty="0"/>
          </a:p>
        </p:txBody>
      </p:sp>
    </p:spTree>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2.xml><?xml version="1.0" encoding="utf-8"?>
<p:tagLst xmlns:a="http://schemas.openxmlformats.org/drawingml/2006/main" xmlns:r="http://schemas.openxmlformats.org/officeDocument/2006/relationships" xmlns:p="http://schemas.openxmlformats.org/presentationml/2006/main">
  <p:tag name="ORDER" val="1"/>
  <p:tag name="MULTI-LINE" val="false"/>
  <p:tag name="TEXT" val="Slide &amp;Title :"/>
  <p:tag name="FILL" val="true"/>
  <p:tag name="OPTIONAL" val="false"/>
  <p:tag name="NAME" val="Title1"/>
  <p:tag name="HEIGHT" val="1"/>
  <p:tag name="INDENTED" val="false"/>
  <p:tag name="CAPTION HEIGHT" val="1"/>
</p:tagLst>
</file>

<file path=ppt/tags/tag3.xml><?xml version="1.0" encoding="utf-8"?>
<p:tagLst xmlns:a="http://schemas.openxmlformats.org/drawingml/2006/main" xmlns:r="http://schemas.openxmlformats.org/officeDocument/2006/relationships" xmlns:p="http://schemas.openxmlformats.org/presentationml/2006/main">
  <p:tag name="ORDER" val="3"/>
  <p:tag name="MULTI-LINE" val="true"/>
  <p:tag name="TEXT" val="&amp;Notes and Sources:"/>
  <p:tag name="FILL" val="false"/>
  <p:tag name="OPTIONAL" val="true"/>
  <p:tag name="NAME" val="Notes"/>
  <p:tag name="HEIGHT" val="5"/>
  <p:tag name="INDENTED" val="true"/>
  <p:tag name="CAPTION HEIGHT" val="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Custom 7">
      <a:dk1>
        <a:sysClr val="windowText" lastClr="000000"/>
      </a:dk1>
      <a:lt1>
        <a:sysClr val="window" lastClr="FFFFFF"/>
      </a:lt1>
      <a:dk2>
        <a:srgbClr val="FFFFFF"/>
      </a:dk2>
      <a:lt2>
        <a:srgbClr val="EBDDC3"/>
      </a:lt2>
      <a:accent1>
        <a:srgbClr val="006699"/>
      </a:accent1>
      <a:accent2>
        <a:srgbClr val="AFCAC4"/>
      </a:accent2>
      <a:accent3>
        <a:srgbClr val="A5AB81"/>
      </a:accent3>
      <a:accent4>
        <a:srgbClr val="B2B2B2"/>
      </a:accent4>
      <a:accent5>
        <a:srgbClr val="7BA79D"/>
      </a:accent5>
      <a:accent6>
        <a:srgbClr val="968C8C"/>
      </a:accent6>
      <a:hlink>
        <a:srgbClr val="6FCC40"/>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101a94fc-4fb7-49fc-ab36-dbb3e9e3ccdb">12</Category>
    <Title1 xmlns="101a94fc-4fb7-49fc-ab36-dbb3e9e3ccdb">.</Title1>
    <DocumentName xmlns="101a94fc-4fb7-49fc-ab36-dbb3e9e3ccdb">Módulo 1 SRVSOP.pptx</DocumentName>
    <ArchivedDocumentsProperties xmlns="101a94fc-4fb7-49fc-ab36-dbb3e9e3ccdb">9606</ArchivedDocumentsProperties>
    <acro xmlns="101a94fc-4fb7-49fc-ab36-dbb3e9e3ccdb">IDISR6</acro>
    <Revised xmlns="101a94fc-4fb7-49fc-ab36-dbb3e9e3ccdb">true</Revised>
    <PublishingExpirationDate xmlns="http://schemas.microsoft.com/sharepoint/v3" xsi:nil="true"/>
    <LongTitle xmlns="101a94fc-4fb7-49fc-ab36-dbb3e9e3ccdb">SH001 Modulo 1:Sistema Regional de Cooperación para la Vigilancia de la Seguridad Operacional (SRVSOP)</LongTitle>
    <cat xmlns="101a94fc-4fb7-49fc-ab36-dbb3e9e3ccdb">13. Presentation</cat>
    <Language xmlns="101a94fc-4fb7-49fc-ab36-dbb3e9e3ccdb">Spanish</Language>
    <aaa xmlns="101a94fc-4fb7-49fc-ab36-dbb3e9e3ccdb">false</aaa>
    <PublishingStartDate xmlns="http://schemas.microsoft.com/sharepoint/v3" xsi:nil="true"/>
    <Title2 xmlns="101a94fc-4fb7-49fc-ab36-dbb3e9e3ccdb">.</Title2>
    <a xmlns="101a94fc-4fb7-49fc-ab36-dbb3e9e3ccdb">443</a>
    <Presenter xmlns="101a94fc-4fb7-49fc-ab36-dbb3e9e3ccdb">Secretaría</Presenter>
    <CategoryOrder xmlns="101a94fc-4fb7-49fc-ab36-dbb3e9e3ccdb" xsi:nil="true"/>
  </documentManagement>
</p:properties>
</file>

<file path=customXml/itemProps1.xml><?xml version="1.0" encoding="utf-8"?>
<ds:datastoreItem xmlns:ds="http://schemas.openxmlformats.org/officeDocument/2006/customXml" ds:itemID="{8B82C5A7-FF88-406D-96EC-B9A936C7A50A}"/>
</file>

<file path=customXml/itemProps2.xml><?xml version="1.0" encoding="utf-8"?>
<ds:datastoreItem xmlns:ds="http://schemas.openxmlformats.org/officeDocument/2006/customXml" ds:itemID="{19DC5DDB-A1DD-471A-A445-A5F0601DFAA7}"/>
</file>

<file path=customXml/itemProps3.xml><?xml version="1.0" encoding="utf-8"?>
<ds:datastoreItem xmlns:ds="http://schemas.openxmlformats.org/officeDocument/2006/customXml" ds:itemID="{65337C2F-17FD-4089-8652-9DC00E4BC78A}"/>
</file>

<file path=docProps/app.xml><?xml version="1.0" encoding="utf-8"?>
<Properties xmlns="http://schemas.openxmlformats.org/officeDocument/2006/extended-properties" xmlns:vt="http://schemas.openxmlformats.org/officeDocument/2006/docPropsVTypes">
  <Template>Median</Template>
  <TotalTime>5315</TotalTime>
  <Words>1117</Words>
  <Application>Microsoft Office PowerPoint</Application>
  <PresentationFormat>Presentación en pantalla (4:3)</PresentationFormat>
  <Paragraphs>276</Paragraphs>
  <Slides>33</Slides>
  <Notes>31</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33</vt:i4>
      </vt:variant>
    </vt:vector>
  </HeadingPairs>
  <TitlesOfParts>
    <vt:vector size="34" baseType="lpstr">
      <vt:lpstr>Intermedio</vt:lpstr>
      <vt:lpstr>Diapositiva 1</vt:lpstr>
      <vt:lpstr>Objetivo del Módulo 1</vt:lpstr>
      <vt:lpstr>Contenido</vt:lpstr>
      <vt:lpstr>Contenido (Cont.)</vt:lpstr>
      <vt:lpstr>Diapositiva 5</vt:lpstr>
      <vt:lpstr>Diapositiva 6</vt:lpstr>
      <vt:lpstr>Objetivo del SRVSOP</vt:lpstr>
      <vt:lpstr>Aspectos legales e institucionales</vt:lpstr>
      <vt:lpstr>Acuerdo de adhesión de los Estados</vt:lpstr>
      <vt:lpstr>Estados miembros del SRVSOP</vt:lpstr>
      <vt:lpstr>South America</vt:lpstr>
      <vt:lpstr>Organización SRVSOP </vt:lpstr>
      <vt:lpstr>Programas de trabajo del SRVSOP </vt:lpstr>
      <vt:lpstr>Reglamentos LARs</vt:lpstr>
      <vt:lpstr>Principios de desarrollo de los LAR</vt:lpstr>
      <vt:lpstr> Estrategia de desarrollo, armonización y  adopción de los LAR </vt:lpstr>
      <vt:lpstr> Estrategia desarrollo, armonización y  adopción de los LAR </vt:lpstr>
      <vt:lpstr> Estructura actual de los reglamentos LAR </vt:lpstr>
      <vt:lpstr> Conjunto LAR PEL </vt:lpstr>
      <vt:lpstr> Conjunto LAR CIAC </vt:lpstr>
      <vt:lpstr> Conjunto LAR OPS </vt:lpstr>
      <vt:lpstr> Conjunto LAR OPS </vt:lpstr>
      <vt:lpstr> Conjunto LAR AIR </vt:lpstr>
      <vt:lpstr> Conjunto LAR AIR </vt:lpstr>
      <vt:lpstr>Nuevos LAR a ser desarrollados </vt:lpstr>
      <vt:lpstr>Actividades multinacionales </vt:lpstr>
      <vt:lpstr>Estudio costo – beneficio del SRVSOP  </vt:lpstr>
      <vt:lpstr>Futuro del SRVSOP </vt:lpstr>
      <vt:lpstr>Resumen</vt:lpstr>
      <vt:lpstr>Resumen (Cont.)</vt:lpstr>
      <vt:lpstr>Diapositiva 31</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SH001</dc:title>
  <dc:creator>mnakashima</dc:creator>
  <cp:lastModifiedBy>Marcelo Ureña</cp:lastModifiedBy>
  <cp:revision>393</cp:revision>
  <dcterms:created xsi:type="dcterms:W3CDTF">2010-07-06T02:18:18Z</dcterms:created>
  <dcterms:modified xsi:type="dcterms:W3CDTF">2011-07-28T23:42:57Z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y fmtid="{D5CDD505-2E9C-101B-9397-08002B2CF9AE}" pid="3" name="WorkflowCreationPath">
    <vt:lpwstr>f4ee43e6-5d50-4592-8054-dac6973e101c,4;f4ee43e6-5d50-4592-8054-dac6973e101c,4;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vt:lpwstr>
  </property>
</Properties>
</file>