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layout1.xml" ContentType="application/vnd.openxmlformats-officedocument.drawingml.diagramLayout+xml"/>
  <Override PartName="/ppt/notesSlides/notesSlide6.xml" ContentType="application/vnd.openxmlformats-officedocument.presentationml.notesSlide+xml"/>
  <Override PartName="/ppt/diagrams/data2.xml" ContentType="application/vnd.openxmlformats-officedocument.drawingml.diagramData+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1"/>
  </p:notesMasterIdLst>
  <p:handoutMasterIdLst>
    <p:handoutMasterId r:id="rId12"/>
  </p:handoutMasterIdLst>
  <p:sldIdLst>
    <p:sldId id="256" r:id="rId2"/>
    <p:sldId id="257" r:id="rId3"/>
    <p:sldId id="262" r:id="rId4"/>
    <p:sldId id="258" r:id="rId5"/>
    <p:sldId id="263" r:id="rId6"/>
    <p:sldId id="259" r:id="rId7"/>
    <p:sldId id="261" r:id="rId8"/>
    <p:sldId id="265" r:id="rId9"/>
    <p:sldId id="264" r:id="rId1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64750" autoAdjust="0"/>
  </p:normalViewPr>
  <p:slideViewPr>
    <p:cSldViewPr>
      <p:cViewPr varScale="1">
        <p:scale>
          <a:sx n="27" d="100"/>
          <a:sy n="27" d="100"/>
        </p:scale>
        <p:origin x="-108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2FB6F4-54D5-46B1-BBB1-D9C8F1249AF9}"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es-ES"/>
        </a:p>
      </dgm:t>
    </dgm:pt>
    <dgm:pt modelId="{4D2E32BA-2603-4954-B806-DC02AA82CD0D}">
      <dgm:prSet phldrT="[Texto]"/>
      <dgm:spPr/>
      <dgm:t>
        <a:bodyPr/>
        <a:lstStyle/>
        <a:p>
          <a:r>
            <a:rPr lang="es-ES" dirty="0" smtClean="0"/>
            <a:t>Aerolíneas </a:t>
          </a:r>
          <a:endParaRPr lang="es-ES" dirty="0"/>
        </a:p>
      </dgm:t>
    </dgm:pt>
    <dgm:pt modelId="{C08B7274-7699-4581-9984-7FD3817D040E}" type="parTrans" cxnId="{ACA10FBE-869F-428E-A486-218A9D002A71}">
      <dgm:prSet/>
      <dgm:spPr/>
      <dgm:t>
        <a:bodyPr/>
        <a:lstStyle/>
        <a:p>
          <a:endParaRPr lang="es-ES"/>
        </a:p>
      </dgm:t>
    </dgm:pt>
    <dgm:pt modelId="{892C2EBE-766A-4377-9775-5D1B8E82B186}" type="sibTrans" cxnId="{ACA10FBE-869F-428E-A486-218A9D002A71}">
      <dgm:prSet/>
      <dgm:spPr/>
      <dgm:t>
        <a:bodyPr/>
        <a:lstStyle/>
        <a:p>
          <a:endParaRPr lang="es-ES"/>
        </a:p>
      </dgm:t>
    </dgm:pt>
    <dgm:pt modelId="{30C57F74-B436-44AF-A402-3273AC7D90FC}">
      <dgm:prSet phldrT="[Texto]"/>
      <dgm:spPr/>
      <dgm:t>
        <a:bodyPr/>
        <a:lstStyle/>
        <a:p>
          <a:r>
            <a:rPr lang="es-ES" dirty="0" smtClean="0"/>
            <a:t>Demandan</a:t>
          </a:r>
          <a:endParaRPr lang="es-ES" dirty="0"/>
        </a:p>
      </dgm:t>
    </dgm:pt>
    <dgm:pt modelId="{5C75CC23-F850-43F6-99C3-D8FEEFAC587C}" type="parTrans" cxnId="{9EBEF99F-F118-4FE6-8256-8439FC8216EA}">
      <dgm:prSet/>
      <dgm:spPr/>
      <dgm:t>
        <a:bodyPr/>
        <a:lstStyle/>
        <a:p>
          <a:endParaRPr lang="es-ES"/>
        </a:p>
      </dgm:t>
    </dgm:pt>
    <dgm:pt modelId="{F2654BFD-EAD1-477E-994B-3B024A2F1219}" type="sibTrans" cxnId="{9EBEF99F-F118-4FE6-8256-8439FC8216EA}">
      <dgm:prSet/>
      <dgm:spPr/>
      <dgm:t>
        <a:bodyPr/>
        <a:lstStyle/>
        <a:p>
          <a:endParaRPr lang="es-ES"/>
        </a:p>
      </dgm:t>
    </dgm:pt>
    <dgm:pt modelId="{2BFD1A73-77C1-4201-A733-AB5530B55786}">
      <dgm:prSet phldrT="[Texto]"/>
      <dgm:spPr/>
      <dgm:t>
        <a:bodyPr/>
        <a:lstStyle/>
        <a:p>
          <a:r>
            <a:rPr lang="es-ES" dirty="0" smtClean="0"/>
            <a:t>Empresas especializadas</a:t>
          </a:r>
          <a:endParaRPr lang="es-ES" dirty="0"/>
        </a:p>
      </dgm:t>
    </dgm:pt>
    <dgm:pt modelId="{67187CBE-F324-48AA-B5FD-674428D86EC0}" type="parTrans" cxnId="{CFD6F0BB-8897-4341-A72E-E8E8C509D6CD}">
      <dgm:prSet/>
      <dgm:spPr/>
      <dgm:t>
        <a:bodyPr/>
        <a:lstStyle/>
        <a:p>
          <a:endParaRPr lang="es-ES"/>
        </a:p>
      </dgm:t>
    </dgm:pt>
    <dgm:pt modelId="{1ECC740D-4ECA-4F2F-AFB5-736DFB3BBC41}" type="sibTrans" cxnId="{CFD6F0BB-8897-4341-A72E-E8E8C509D6CD}">
      <dgm:prSet/>
      <dgm:spPr/>
      <dgm:t>
        <a:bodyPr/>
        <a:lstStyle/>
        <a:p>
          <a:endParaRPr lang="es-ES"/>
        </a:p>
      </dgm:t>
    </dgm:pt>
    <dgm:pt modelId="{59B8475A-CC65-4D9A-A257-342057922678}">
      <dgm:prSet phldrT="[Texto]"/>
      <dgm:spPr/>
      <dgm:t>
        <a:bodyPr/>
        <a:lstStyle/>
        <a:p>
          <a:r>
            <a:rPr lang="es-ES" dirty="0" smtClean="0"/>
            <a:t>Realizan el diseño</a:t>
          </a:r>
          <a:endParaRPr lang="es-ES" dirty="0"/>
        </a:p>
      </dgm:t>
    </dgm:pt>
    <dgm:pt modelId="{7E29332C-E87A-49AA-B303-2404795E9804}" type="parTrans" cxnId="{FB0D070A-406D-492A-87D9-86924A69C722}">
      <dgm:prSet/>
      <dgm:spPr/>
      <dgm:t>
        <a:bodyPr/>
        <a:lstStyle/>
        <a:p>
          <a:endParaRPr lang="es-ES"/>
        </a:p>
      </dgm:t>
    </dgm:pt>
    <dgm:pt modelId="{CA739F1A-4D8F-4A5E-A81F-8AABA00BDF17}" type="sibTrans" cxnId="{FB0D070A-406D-492A-87D9-86924A69C722}">
      <dgm:prSet/>
      <dgm:spPr/>
      <dgm:t>
        <a:bodyPr/>
        <a:lstStyle/>
        <a:p>
          <a:endParaRPr lang="es-ES"/>
        </a:p>
      </dgm:t>
    </dgm:pt>
    <dgm:pt modelId="{56EA881A-76B6-4D45-A7F1-6936842E79A3}">
      <dgm:prSet phldrT="[Texto]"/>
      <dgm:spPr/>
      <dgm:t>
        <a:bodyPr/>
        <a:lstStyle/>
        <a:p>
          <a:r>
            <a:rPr lang="es-ES" dirty="0" smtClean="0"/>
            <a:t>Ente Reguladora</a:t>
          </a:r>
          <a:endParaRPr lang="es-ES" dirty="0"/>
        </a:p>
      </dgm:t>
    </dgm:pt>
    <dgm:pt modelId="{0F28D109-98AC-45CB-B2F4-939D2086EA2B}" type="parTrans" cxnId="{09641847-23F0-4FF9-9CAC-227455E84E55}">
      <dgm:prSet/>
      <dgm:spPr/>
      <dgm:t>
        <a:bodyPr/>
        <a:lstStyle/>
        <a:p>
          <a:endParaRPr lang="es-ES"/>
        </a:p>
      </dgm:t>
    </dgm:pt>
    <dgm:pt modelId="{99BAE52C-FBF0-40B5-9B56-E569B6E16B16}" type="sibTrans" cxnId="{09641847-23F0-4FF9-9CAC-227455E84E55}">
      <dgm:prSet/>
      <dgm:spPr/>
      <dgm:t>
        <a:bodyPr/>
        <a:lstStyle/>
        <a:p>
          <a:endParaRPr lang="es-ES"/>
        </a:p>
      </dgm:t>
    </dgm:pt>
    <dgm:pt modelId="{CFD4C582-BA01-4CF6-98CA-CB471749E397}">
      <dgm:prSet phldrT="[Texto]"/>
      <dgm:spPr/>
      <dgm:t>
        <a:bodyPr/>
        <a:lstStyle/>
        <a:p>
          <a:r>
            <a:rPr lang="es-ES" dirty="0" smtClean="0"/>
            <a:t>Aprueba el diseño</a:t>
          </a:r>
          <a:endParaRPr lang="es-ES" dirty="0"/>
        </a:p>
      </dgm:t>
    </dgm:pt>
    <dgm:pt modelId="{19978E47-5F93-4801-A0B2-C81BBA9F4BD5}" type="parTrans" cxnId="{59D1F316-1681-4E36-855F-2CD795B85807}">
      <dgm:prSet/>
      <dgm:spPr/>
      <dgm:t>
        <a:bodyPr/>
        <a:lstStyle/>
        <a:p>
          <a:endParaRPr lang="es-ES"/>
        </a:p>
      </dgm:t>
    </dgm:pt>
    <dgm:pt modelId="{F0C2371E-A4BC-4608-A938-63CE4E86CC7B}" type="sibTrans" cxnId="{59D1F316-1681-4E36-855F-2CD795B85807}">
      <dgm:prSet/>
      <dgm:spPr/>
      <dgm:t>
        <a:bodyPr/>
        <a:lstStyle/>
        <a:p>
          <a:endParaRPr lang="es-ES"/>
        </a:p>
      </dgm:t>
    </dgm:pt>
    <dgm:pt modelId="{9981BE44-4404-40FA-B35F-8984EE21EB3E}">
      <dgm:prSet phldrT="[Texto]"/>
      <dgm:spPr/>
      <dgm:t>
        <a:bodyPr/>
        <a:lstStyle/>
        <a:p>
          <a:r>
            <a:rPr lang="es-ES" dirty="0" smtClean="0"/>
            <a:t>Contratan terceros</a:t>
          </a:r>
          <a:endParaRPr lang="es-ES" dirty="0"/>
        </a:p>
      </dgm:t>
    </dgm:pt>
    <dgm:pt modelId="{BA53F83D-0DF3-414D-B298-78D72697974D}" type="parTrans" cxnId="{21C1638C-1A8B-43F4-93D0-D06F99CE2EF7}">
      <dgm:prSet/>
      <dgm:spPr/>
      <dgm:t>
        <a:bodyPr/>
        <a:lstStyle/>
        <a:p>
          <a:endParaRPr lang="es-ES"/>
        </a:p>
      </dgm:t>
    </dgm:pt>
    <dgm:pt modelId="{47D534A7-4429-48AA-B143-203239DDBFA9}" type="sibTrans" cxnId="{21C1638C-1A8B-43F4-93D0-D06F99CE2EF7}">
      <dgm:prSet/>
      <dgm:spPr/>
      <dgm:t>
        <a:bodyPr/>
        <a:lstStyle/>
        <a:p>
          <a:endParaRPr lang="es-ES"/>
        </a:p>
      </dgm:t>
    </dgm:pt>
    <dgm:pt modelId="{9CCB7015-8C01-4190-92E9-FD9F9036CCDE}">
      <dgm:prSet phldrT="[Texto]"/>
      <dgm:spPr/>
      <dgm:t>
        <a:bodyPr/>
        <a:lstStyle/>
        <a:p>
          <a:r>
            <a:rPr lang="es-ES" dirty="0" smtClean="0"/>
            <a:t>Preparan la propuesta</a:t>
          </a:r>
          <a:endParaRPr lang="es-ES" dirty="0"/>
        </a:p>
      </dgm:t>
    </dgm:pt>
    <dgm:pt modelId="{C92A3366-DBDD-43AD-AE13-512F7F2F8A5B}" type="parTrans" cxnId="{4DAFAC60-CEF3-462F-8CE6-8566A686E1BA}">
      <dgm:prSet/>
      <dgm:spPr/>
      <dgm:t>
        <a:bodyPr/>
        <a:lstStyle/>
        <a:p>
          <a:endParaRPr lang="es-ES"/>
        </a:p>
      </dgm:t>
    </dgm:pt>
    <dgm:pt modelId="{B95E2758-6EE8-44DD-80EF-621E87DEADCB}" type="sibTrans" cxnId="{4DAFAC60-CEF3-462F-8CE6-8566A686E1BA}">
      <dgm:prSet/>
      <dgm:spPr/>
      <dgm:t>
        <a:bodyPr/>
        <a:lstStyle/>
        <a:p>
          <a:endParaRPr lang="es-ES"/>
        </a:p>
      </dgm:t>
    </dgm:pt>
    <dgm:pt modelId="{A154CC9F-1B35-40E4-AA14-CA54BA514879}">
      <dgm:prSet phldrT="[Texto]"/>
      <dgm:spPr/>
      <dgm:t>
        <a:bodyPr/>
        <a:lstStyle/>
        <a:p>
          <a:r>
            <a:rPr lang="es-ES" dirty="0" smtClean="0"/>
            <a:t>Implementa las nuevas rutas</a:t>
          </a:r>
          <a:endParaRPr lang="es-ES" dirty="0"/>
        </a:p>
      </dgm:t>
    </dgm:pt>
    <dgm:pt modelId="{7A4260C6-9C57-425C-8EB8-61104CA15B04}" type="parTrans" cxnId="{82B65188-B20B-45BC-B243-4CDD1F26023F}">
      <dgm:prSet/>
      <dgm:spPr/>
      <dgm:t>
        <a:bodyPr/>
        <a:lstStyle/>
        <a:p>
          <a:endParaRPr lang="es-ES"/>
        </a:p>
      </dgm:t>
    </dgm:pt>
    <dgm:pt modelId="{CD95DFFE-FE81-4DFF-B706-B54CE4801F36}" type="sibTrans" cxnId="{82B65188-B20B-45BC-B243-4CDD1F26023F}">
      <dgm:prSet/>
      <dgm:spPr/>
      <dgm:t>
        <a:bodyPr/>
        <a:lstStyle/>
        <a:p>
          <a:endParaRPr lang="es-ES"/>
        </a:p>
      </dgm:t>
    </dgm:pt>
    <dgm:pt modelId="{5B2ECF4D-A52D-497D-BDD5-1696015934E8}" type="pres">
      <dgm:prSet presAssocID="{AA2FB6F4-54D5-46B1-BBB1-D9C8F1249AF9}" presName="linearFlow" presStyleCnt="0">
        <dgm:presLayoutVars>
          <dgm:dir/>
          <dgm:animLvl val="lvl"/>
          <dgm:resizeHandles val="exact"/>
        </dgm:presLayoutVars>
      </dgm:prSet>
      <dgm:spPr/>
      <dgm:t>
        <a:bodyPr/>
        <a:lstStyle/>
        <a:p>
          <a:endParaRPr lang="es-ES_tradnl"/>
        </a:p>
      </dgm:t>
    </dgm:pt>
    <dgm:pt modelId="{4CFE2A91-4655-40C6-9734-C23C5B138126}" type="pres">
      <dgm:prSet presAssocID="{4D2E32BA-2603-4954-B806-DC02AA82CD0D}" presName="composite" presStyleCnt="0"/>
      <dgm:spPr/>
    </dgm:pt>
    <dgm:pt modelId="{FAB40E14-E6D6-4458-A80D-B00746D23164}" type="pres">
      <dgm:prSet presAssocID="{4D2E32BA-2603-4954-B806-DC02AA82CD0D}" presName="parTx" presStyleLbl="node1" presStyleIdx="0" presStyleCnt="3">
        <dgm:presLayoutVars>
          <dgm:chMax val="0"/>
          <dgm:chPref val="0"/>
          <dgm:bulletEnabled val="1"/>
        </dgm:presLayoutVars>
      </dgm:prSet>
      <dgm:spPr/>
      <dgm:t>
        <a:bodyPr/>
        <a:lstStyle/>
        <a:p>
          <a:endParaRPr lang="es-ES_tradnl"/>
        </a:p>
      </dgm:t>
    </dgm:pt>
    <dgm:pt modelId="{05DC4DF8-BE20-41F2-99E8-ED2CA1F9A7F2}" type="pres">
      <dgm:prSet presAssocID="{4D2E32BA-2603-4954-B806-DC02AA82CD0D}" presName="parSh" presStyleLbl="node1" presStyleIdx="0" presStyleCnt="3"/>
      <dgm:spPr/>
      <dgm:t>
        <a:bodyPr/>
        <a:lstStyle/>
        <a:p>
          <a:endParaRPr lang="es-ES_tradnl"/>
        </a:p>
      </dgm:t>
    </dgm:pt>
    <dgm:pt modelId="{81AC9035-27C1-458E-B763-15C4DCACE59F}" type="pres">
      <dgm:prSet presAssocID="{4D2E32BA-2603-4954-B806-DC02AA82CD0D}" presName="desTx" presStyleLbl="fgAcc1" presStyleIdx="0" presStyleCnt="3">
        <dgm:presLayoutVars>
          <dgm:bulletEnabled val="1"/>
        </dgm:presLayoutVars>
      </dgm:prSet>
      <dgm:spPr/>
      <dgm:t>
        <a:bodyPr/>
        <a:lstStyle/>
        <a:p>
          <a:endParaRPr lang="es-ES"/>
        </a:p>
      </dgm:t>
    </dgm:pt>
    <dgm:pt modelId="{B1EAC94C-CCB2-4E66-A5A7-6469A966C928}" type="pres">
      <dgm:prSet presAssocID="{892C2EBE-766A-4377-9775-5D1B8E82B186}" presName="sibTrans" presStyleLbl="sibTrans2D1" presStyleIdx="0" presStyleCnt="2"/>
      <dgm:spPr/>
      <dgm:t>
        <a:bodyPr/>
        <a:lstStyle/>
        <a:p>
          <a:endParaRPr lang="es-ES_tradnl"/>
        </a:p>
      </dgm:t>
    </dgm:pt>
    <dgm:pt modelId="{BB36A7A5-9F63-4EE1-95CD-08E07F44D564}" type="pres">
      <dgm:prSet presAssocID="{892C2EBE-766A-4377-9775-5D1B8E82B186}" presName="connTx" presStyleLbl="sibTrans2D1" presStyleIdx="0" presStyleCnt="2"/>
      <dgm:spPr/>
      <dgm:t>
        <a:bodyPr/>
        <a:lstStyle/>
        <a:p>
          <a:endParaRPr lang="es-ES_tradnl"/>
        </a:p>
      </dgm:t>
    </dgm:pt>
    <dgm:pt modelId="{37938CDA-DC36-45B5-9279-A831FD0683ED}" type="pres">
      <dgm:prSet presAssocID="{2BFD1A73-77C1-4201-A733-AB5530B55786}" presName="composite" presStyleCnt="0"/>
      <dgm:spPr/>
    </dgm:pt>
    <dgm:pt modelId="{84F8366B-AC5E-45BA-85DA-8AC867E64138}" type="pres">
      <dgm:prSet presAssocID="{2BFD1A73-77C1-4201-A733-AB5530B55786}" presName="parTx" presStyleLbl="node1" presStyleIdx="0" presStyleCnt="3">
        <dgm:presLayoutVars>
          <dgm:chMax val="0"/>
          <dgm:chPref val="0"/>
          <dgm:bulletEnabled val="1"/>
        </dgm:presLayoutVars>
      </dgm:prSet>
      <dgm:spPr/>
      <dgm:t>
        <a:bodyPr/>
        <a:lstStyle/>
        <a:p>
          <a:endParaRPr lang="es-ES"/>
        </a:p>
      </dgm:t>
    </dgm:pt>
    <dgm:pt modelId="{4FB9E04D-6528-4771-931F-174EF02046D9}" type="pres">
      <dgm:prSet presAssocID="{2BFD1A73-77C1-4201-A733-AB5530B55786}" presName="parSh" presStyleLbl="node1" presStyleIdx="1" presStyleCnt="3"/>
      <dgm:spPr/>
      <dgm:t>
        <a:bodyPr/>
        <a:lstStyle/>
        <a:p>
          <a:endParaRPr lang="es-ES"/>
        </a:p>
      </dgm:t>
    </dgm:pt>
    <dgm:pt modelId="{6DA7BC8D-1E5B-4324-BBE4-4D5D5A346CDD}" type="pres">
      <dgm:prSet presAssocID="{2BFD1A73-77C1-4201-A733-AB5530B55786}" presName="desTx" presStyleLbl="fgAcc1" presStyleIdx="1" presStyleCnt="3" custLinFactNeighborX="1479" custLinFactNeighborY="412">
        <dgm:presLayoutVars>
          <dgm:bulletEnabled val="1"/>
        </dgm:presLayoutVars>
      </dgm:prSet>
      <dgm:spPr/>
      <dgm:t>
        <a:bodyPr/>
        <a:lstStyle/>
        <a:p>
          <a:endParaRPr lang="es-ES"/>
        </a:p>
      </dgm:t>
    </dgm:pt>
    <dgm:pt modelId="{ECF59FF7-C9F7-445B-A3C1-26206216B505}" type="pres">
      <dgm:prSet presAssocID="{1ECC740D-4ECA-4F2F-AFB5-736DFB3BBC41}" presName="sibTrans" presStyleLbl="sibTrans2D1" presStyleIdx="1" presStyleCnt="2"/>
      <dgm:spPr/>
      <dgm:t>
        <a:bodyPr/>
        <a:lstStyle/>
        <a:p>
          <a:endParaRPr lang="es-ES_tradnl"/>
        </a:p>
      </dgm:t>
    </dgm:pt>
    <dgm:pt modelId="{6D849390-A1AA-4FFE-B9E0-62498643F7BA}" type="pres">
      <dgm:prSet presAssocID="{1ECC740D-4ECA-4F2F-AFB5-736DFB3BBC41}" presName="connTx" presStyleLbl="sibTrans2D1" presStyleIdx="1" presStyleCnt="2"/>
      <dgm:spPr/>
      <dgm:t>
        <a:bodyPr/>
        <a:lstStyle/>
        <a:p>
          <a:endParaRPr lang="es-ES_tradnl"/>
        </a:p>
      </dgm:t>
    </dgm:pt>
    <dgm:pt modelId="{9EEDECC8-99A1-4483-A6B4-352473E5E0EB}" type="pres">
      <dgm:prSet presAssocID="{56EA881A-76B6-4D45-A7F1-6936842E79A3}" presName="composite" presStyleCnt="0"/>
      <dgm:spPr/>
    </dgm:pt>
    <dgm:pt modelId="{9C5BB962-66EA-4CB6-A1D0-16EC2FFDFCA8}" type="pres">
      <dgm:prSet presAssocID="{56EA881A-76B6-4D45-A7F1-6936842E79A3}" presName="parTx" presStyleLbl="node1" presStyleIdx="1" presStyleCnt="3">
        <dgm:presLayoutVars>
          <dgm:chMax val="0"/>
          <dgm:chPref val="0"/>
          <dgm:bulletEnabled val="1"/>
        </dgm:presLayoutVars>
      </dgm:prSet>
      <dgm:spPr/>
      <dgm:t>
        <a:bodyPr/>
        <a:lstStyle/>
        <a:p>
          <a:endParaRPr lang="es-ES"/>
        </a:p>
      </dgm:t>
    </dgm:pt>
    <dgm:pt modelId="{A24FF679-2741-441E-8798-158CECBECD6C}" type="pres">
      <dgm:prSet presAssocID="{56EA881A-76B6-4D45-A7F1-6936842E79A3}" presName="parSh" presStyleLbl="node1" presStyleIdx="2" presStyleCnt="3"/>
      <dgm:spPr/>
      <dgm:t>
        <a:bodyPr/>
        <a:lstStyle/>
        <a:p>
          <a:endParaRPr lang="es-ES"/>
        </a:p>
      </dgm:t>
    </dgm:pt>
    <dgm:pt modelId="{EDF2EF94-2C64-4B1D-AE81-C64C4767738A}" type="pres">
      <dgm:prSet presAssocID="{56EA881A-76B6-4D45-A7F1-6936842E79A3}" presName="desTx" presStyleLbl="fgAcc1" presStyleIdx="2" presStyleCnt="3">
        <dgm:presLayoutVars>
          <dgm:bulletEnabled val="1"/>
        </dgm:presLayoutVars>
      </dgm:prSet>
      <dgm:spPr/>
      <dgm:t>
        <a:bodyPr/>
        <a:lstStyle/>
        <a:p>
          <a:endParaRPr lang="es-ES"/>
        </a:p>
      </dgm:t>
    </dgm:pt>
  </dgm:ptLst>
  <dgm:cxnLst>
    <dgm:cxn modelId="{C271A871-C399-44E6-B712-DECEACB07AF4}" type="presOf" srcId="{4D2E32BA-2603-4954-B806-DC02AA82CD0D}" destId="{FAB40E14-E6D6-4458-A80D-B00746D23164}" srcOrd="0" destOrd="0" presId="urn:microsoft.com/office/officeart/2005/8/layout/process3"/>
    <dgm:cxn modelId="{4DAFAC60-CEF3-462F-8CE6-8566A686E1BA}" srcId="{2BFD1A73-77C1-4201-A733-AB5530B55786}" destId="{9CCB7015-8C01-4190-92E9-FD9F9036CCDE}" srcOrd="1" destOrd="0" parTransId="{C92A3366-DBDD-43AD-AE13-512F7F2F8A5B}" sibTransId="{B95E2758-6EE8-44DD-80EF-621E87DEADCB}"/>
    <dgm:cxn modelId="{2BACE7F5-77AC-4D7A-90F6-26D4C2C70A43}" type="presOf" srcId="{2BFD1A73-77C1-4201-A733-AB5530B55786}" destId="{84F8366B-AC5E-45BA-85DA-8AC867E64138}" srcOrd="0" destOrd="0" presId="urn:microsoft.com/office/officeart/2005/8/layout/process3"/>
    <dgm:cxn modelId="{FF822D47-5403-4867-83DD-BCE306A4F76A}" type="presOf" srcId="{30C57F74-B436-44AF-A402-3273AC7D90FC}" destId="{81AC9035-27C1-458E-B763-15C4DCACE59F}" srcOrd="0" destOrd="0" presId="urn:microsoft.com/office/officeart/2005/8/layout/process3"/>
    <dgm:cxn modelId="{4EFCB78C-147E-4882-B044-31DBD9B77310}" type="presOf" srcId="{9981BE44-4404-40FA-B35F-8984EE21EB3E}" destId="{81AC9035-27C1-458E-B763-15C4DCACE59F}" srcOrd="0" destOrd="1" presId="urn:microsoft.com/office/officeart/2005/8/layout/process3"/>
    <dgm:cxn modelId="{7A46D44F-5A22-4AE2-8A2D-B0989025DC59}" type="presOf" srcId="{CFD4C582-BA01-4CF6-98CA-CB471749E397}" destId="{EDF2EF94-2C64-4B1D-AE81-C64C4767738A}" srcOrd="0" destOrd="0" presId="urn:microsoft.com/office/officeart/2005/8/layout/process3"/>
    <dgm:cxn modelId="{CFD6F0BB-8897-4341-A72E-E8E8C509D6CD}" srcId="{AA2FB6F4-54D5-46B1-BBB1-D9C8F1249AF9}" destId="{2BFD1A73-77C1-4201-A733-AB5530B55786}" srcOrd="1" destOrd="0" parTransId="{67187CBE-F324-48AA-B5FD-674428D86EC0}" sibTransId="{1ECC740D-4ECA-4F2F-AFB5-736DFB3BBC41}"/>
    <dgm:cxn modelId="{8A255FFB-1718-41EB-894C-9F0533814EDF}" type="presOf" srcId="{892C2EBE-766A-4377-9775-5D1B8E82B186}" destId="{BB36A7A5-9F63-4EE1-95CD-08E07F44D564}" srcOrd="1" destOrd="0" presId="urn:microsoft.com/office/officeart/2005/8/layout/process3"/>
    <dgm:cxn modelId="{2B9DDB7A-8210-48D5-BE82-67BBD2C69044}" type="presOf" srcId="{59B8475A-CC65-4D9A-A257-342057922678}" destId="{6DA7BC8D-1E5B-4324-BBE4-4D5D5A346CDD}" srcOrd="0" destOrd="0" presId="urn:microsoft.com/office/officeart/2005/8/layout/process3"/>
    <dgm:cxn modelId="{641183C3-43DC-467B-B245-F1D6492AB13F}" type="presOf" srcId="{56EA881A-76B6-4D45-A7F1-6936842E79A3}" destId="{9C5BB962-66EA-4CB6-A1D0-16EC2FFDFCA8}" srcOrd="0" destOrd="0" presId="urn:microsoft.com/office/officeart/2005/8/layout/process3"/>
    <dgm:cxn modelId="{59D1F316-1681-4E36-855F-2CD795B85807}" srcId="{56EA881A-76B6-4D45-A7F1-6936842E79A3}" destId="{CFD4C582-BA01-4CF6-98CA-CB471749E397}" srcOrd="0" destOrd="0" parTransId="{19978E47-5F93-4801-A0B2-C81BBA9F4BD5}" sibTransId="{F0C2371E-A4BC-4608-A938-63CE4E86CC7B}"/>
    <dgm:cxn modelId="{FB0D070A-406D-492A-87D9-86924A69C722}" srcId="{2BFD1A73-77C1-4201-A733-AB5530B55786}" destId="{59B8475A-CC65-4D9A-A257-342057922678}" srcOrd="0" destOrd="0" parTransId="{7E29332C-E87A-49AA-B303-2404795E9804}" sibTransId="{CA739F1A-4D8F-4A5E-A81F-8AABA00BDF17}"/>
    <dgm:cxn modelId="{4E8F5802-6AC8-4AFB-89CC-4E81A822B68B}" type="presOf" srcId="{1ECC740D-4ECA-4F2F-AFB5-736DFB3BBC41}" destId="{ECF59FF7-C9F7-445B-A3C1-26206216B505}" srcOrd="0" destOrd="0" presId="urn:microsoft.com/office/officeart/2005/8/layout/process3"/>
    <dgm:cxn modelId="{09641847-23F0-4FF9-9CAC-227455E84E55}" srcId="{AA2FB6F4-54D5-46B1-BBB1-D9C8F1249AF9}" destId="{56EA881A-76B6-4D45-A7F1-6936842E79A3}" srcOrd="2" destOrd="0" parTransId="{0F28D109-98AC-45CB-B2F4-939D2086EA2B}" sibTransId="{99BAE52C-FBF0-40B5-9B56-E569B6E16B16}"/>
    <dgm:cxn modelId="{B6903D2C-8A3A-4D07-B3FE-1762B7FF1706}" type="presOf" srcId="{892C2EBE-766A-4377-9775-5D1B8E82B186}" destId="{B1EAC94C-CCB2-4E66-A5A7-6469A966C928}" srcOrd="0" destOrd="0" presId="urn:microsoft.com/office/officeart/2005/8/layout/process3"/>
    <dgm:cxn modelId="{E37D4422-C2EA-455C-8D3D-EE3BC477013D}" type="presOf" srcId="{56EA881A-76B6-4D45-A7F1-6936842E79A3}" destId="{A24FF679-2741-441E-8798-158CECBECD6C}" srcOrd="1" destOrd="0" presId="urn:microsoft.com/office/officeart/2005/8/layout/process3"/>
    <dgm:cxn modelId="{82B65188-B20B-45BC-B243-4CDD1F26023F}" srcId="{56EA881A-76B6-4D45-A7F1-6936842E79A3}" destId="{A154CC9F-1B35-40E4-AA14-CA54BA514879}" srcOrd="1" destOrd="0" parTransId="{7A4260C6-9C57-425C-8EB8-61104CA15B04}" sibTransId="{CD95DFFE-FE81-4DFF-B706-B54CE4801F36}"/>
    <dgm:cxn modelId="{247E9950-D7BB-49FA-BFB6-98ED92D24EC6}" type="presOf" srcId="{A154CC9F-1B35-40E4-AA14-CA54BA514879}" destId="{EDF2EF94-2C64-4B1D-AE81-C64C4767738A}" srcOrd="0" destOrd="1" presId="urn:microsoft.com/office/officeart/2005/8/layout/process3"/>
    <dgm:cxn modelId="{AE8739EE-018B-45CB-B18F-3770426670C0}" type="presOf" srcId="{9CCB7015-8C01-4190-92E9-FD9F9036CCDE}" destId="{6DA7BC8D-1E5B-4324-BBE4-4D5D5A346CDD}" srcOrd="0" destOrd="1" presId="urn:microsoft.com/office/officeart/2005/8/layout/process3"/>
    <dgm:cxn modelId="{58D9E4BB-8BC3-4A3F-AEDB-EBAD55ABB6D0}" type="presOf" srcId="{1ECC740D-4ECA-4F2F-AFB5-736DFB3BBC41}" destId="{6D849390-A1AA-4FFE-B9E0-62498643F7BA}" srcOrd="1" destOrd="0" presId="urn:microsoft.com/office/officeart/2005/8/layout/process3"/>
    <dgm:cxn modelId="{8C5DCFF3-F22D-4C2C-BF80-E9337B1DD8AB}" type="presOf" srcId="{4D2E32BA-2603-4954-B806-DC02AA82CD0D}" destId="{05DC4DF8-BE20-41F2-99E8-ED2CA1F9A7F2}" srcOrd="1" destOrd="0" presId="urn:microsoft.com/office/officeart/2005/8/layout/process3"/>
    <dgm:cxn modelId="{ACA10FBE-869F-428E-A486-218A9D002A71}" srcId="{AA2FB6F4-54D5-46B1-BBB1-D9C8F1249AF9}" destId="{4D2E32BA-2603-4954-B806-DC02AA82CD0D}" srcOrd="0" destOrd="0" parTransId="{C08B7274-7699-4581-9984-7FD3817D040E}" sibTransId="{892C2EBE-766A-4377-9775-5D1B8E82B186}"/>
    <dgm:cxn modelId="{70B95C02-8CC5-49F4-9AE0-55A8A1FD3042}" type="presOf" srcId="{AA2FB6F4-54D5-46B1-BBB1-D9C8F1249AF9}" destId="{5B2ECF4D-A52D-497D-BDD5-1696015934E8}" srcOrd="0" destOrd="0" presId="urn:microsoft.com/office/officeart/2005/8/layout/process3"/>
    <dgm:cxn modelId="{388A2686-F307-4F8C-BA91-073844265582}" type="presOf" srcId="{2BFD1A73-77C1-4201-A733-AB5530B55786}" destId="{4FB9E04D-6528-4771-931F-174EF02046D9}" srcOrd="1" destOrd="0" presId="urn:microsoft.com/office/officeart/2005/8/layout/process3"/>
    <dgm:cxn modelId="{9EBEF99F-F118-4FE6-8256-8439FC8216EA}" srcId="{4D2E32BA-2603-4954-B806-DC02AA82CD0D}" destId="{30C57F74-B436-44AF-A402-3273AC7D90FC}" srcOrd="0" destOrd="0" parTransId="{5C75CC23-F850-43F6-99C3-D8FEEFAC587C}" sibTransId="{F2654BFD-EAD1-477E-994B-3B024A2F1219}"/>
    <dgm:cxn modelId="{21C1638C-1A8B-43F4-93D0-D06F99CE2EF7}" srcId="{4D2E32BA-2603-4954-B806-DC02AA82CD0D}" destId="{9981BE44-4404-40FA-B35F-8984EE21EB3E}" srcOrd="1" destOrd="0" parTransId="{BA53F83D-0DF3-414D-B298-78D72697974D}" sibTransId="{47D534A7-4429-48AA-B143-203239DDBFA9}"/>
    <dgm:cxn modelId="{E0FE2353-BCDB-4A8C-B88C-18C1D1D153C0}" type="presParOf" srcId="{5B2ECF4D-A52D-497D-BDD5-1696015934E8}" destId="{4CFE2A91-4655-40C6-9734-C23C5B138126}" srcOrd="0" destOrd="0" presId="urn:microsoft.com/office/officeart/2005/8/layout/process3"/>
    <dgm:cxn modelId="{8070A71D-07FE-4AE7-8664-00C7B11673AA}" type="presParOf" srcId="{4CFE2A91-4655-40C6-9734-C23C5B138126}" destId="{FAB40E14-E6D6-4458-A80D-B00746D23164}" srcOrd="0" destOrd="0" presId="urn:microsoft.com/office/officeart/2005/8/layout/process3"/>
    <dgm:cxn modelId="{D6E9E6A6-DB63-4287-88E4-254D0FC8F0A0}" type="presParOf" srcId="{4CFE2A91-4655-40C6-9734-C23C5B138126}" destId="{05DC4DF8-BE20-41F2-99E8-ED2CA1F9A7F2}" srcOrd="1" destOrd="0" presId="urn:microsoft.com/office/officeart/2005/8/layout/process3"/>
    <dgm:cxn modelId="{AFC0D10D-77E5-4D4D-A62F-24E723FC81C8}" type="presParOf" srcId="{4CFE2A91-4655-40C6-9734-C23C5B138126}" destId="{81AC9035-27C1-458E-B763-15C4DCACE59F}" srcOrd="2" destOrd="0" presId="urn:microsoft.com/office/officeart/2005/8/layout/process3"/>
    <dgm:cxn modelId="{790EB14D-706D-4B3F-9FF9-A0C26C6F03D2}" type="presParOf" srcId="{5B2ECF4D-A52D-497D-BDD5-1696015934E8}" destId="{B1EAC94C-CCB2-4E66-A5A7-6469A966C928}" srcOrd="1" destOrd="0" presId="urn:microsoft.com/office/officeart/2005/8/layout/process3"/>
    <dgm:cxn modelId="{F83D0E00-7CB6-45B7-A9F1-459ADAB01A93}" type="presParOf" srcId="{B1EAC94C-CCB2-4E66-A5A7-6469A966C928}" destId="{BB36A7A5-9F63-4EE1-95CD-08E07F44D564}" srcOrd="0" destOrd="0" presId="urn:microsoft.com/office/officeart/2005/8/layout/process3"/>
    <dgm:cxn modelId="{FA12A993-F69B-4A01-85BD-69C2CFA2AD3A}" type="presParOf" srcId="{5B2ECF4D-A52D-497D-BDD5-1696015934E8}" destId="{37938CDA-DC36-45B5-9279-A831FD0683ED}" srcOrd="2" destOrd="0" presId="urn:microsoft.com/office/officeart/2005/8/layout/process3"/>
    <dgm:cxn modelId="{471B70F2-5409-43B5-86BF-79E604CD0EFC}" type="presParOf" srcId="{37938CDA-DC36-45B5-9279-A831FD0683ED}" destId="{84F8366B-AC5E-45BA-85DA-8AC867E64138}" srcOrd="0" destOrd="0" presId="urn:microsoft.com/office/officeart/2005/8/layout/process3"/>
    <dgm:cxn modelId="{F97CDBD1-7C93-4D74-9C5C-483DFC2954D7}" type="presParOf" srcId="{37938CDA-DC36-45B5-9279-A831FD0683ED}" destId="{4FB9E04D-6528-4771-931F-174EF02046D9}" srcOrd="1" destOrd="0" presId="urn:microsoft.com/office/officeart/2005/8/layout/process3"/>
    <dgm:cxn modelId="{98EFB064-E02B-4953-9292-7B2A89668BC9}" type="presParOf" srcId="{37938CDA-DC36-45B5-9279-A831FD0683ED}" destId="{6DA7BC8D-1E5B-4324-BBE4-4D5D5A346CDD}" srcOrd="2" destOrd="0" presId="urn:microsoft.com/office/officeart/2005/8/layout/process3"/>
    <dgm:cxn modelId="{DEFA4AD6-A422-462A-BC6A-780FC22F380D}" type="presParOf" srcId="{5B2ECF4D-A52D-497D-BDD5-1696015934E8}" destId="{ECF59FF7-C9F7-445B-A3C1-26206216B505}" srcOrd="3" destOrd="0" presId="urn:microsoft.com/office/officeart/2005/8/layout/process3"/>
    <dgm:cxn modelId="{EA3B4D78-5AA5-4205-9120-61C89B15DF51}" type="presParOf" srcId="{ECF59FF7-C9F7-445B-A3C1-26206216B505}" destId="{6D849390-A1AA-4FFE-B9E0-62498643F7BA}" srcOrd="0" destOrd="0" presId="urn:microsoft.com/office/officeart/2005/8/layout/process3"/>
    <dgm:cxn modelId="{A279DBC2-0A84-498D-BF90-0010C2F0A1EA}" type="presParOf" srcId="{5B2ECF4D-A52D-497D-BDD5-1696015934E8}" destId="{9EEDECC8-99A1-4483-A6B4-352473E5E0EB}" srcOrd="4" destOrd="0" presId="urn:microsoft.com/office/officeart/2005/8/layout/process3"/>
    <dgm:cxn modelId="{1FB1701B-5B1C-4C08-A557-F1DC167B948A}" type="presParOf" srcId="{9EEDECC8-99A1-4483-A6B4-352473E5E0EB}" destId="{9C5BB962-66EA-4CB6-A1D0-16EC2FFDFCA8}" srcOrd="0" destOrd="0" presId="urn:microsoft.com/office/officeart/2005/8/layout/process3"/>
    <dgm:cxn modelId="{47B6D142-88BA-47C6-9F11-F0A938F083E6}" type="presParOf" srcId="{9EEDECC8-99A1-4483-A6B4-352473E5E0EB}" destId="{A24FF679-2741-441E-8798-158CECBECD6C}" srcOrd="1" destOrd="0" presId="urn:microsoft.com/office/officeart/2005/8/layout/process3"/>
    <dgm:cxn modelId="{D113C257-99DB-4065-B804-558872C2453C}" type="presParOf" srcId="{9EEDECC8-99A1-4483-A6B4-352473E5E0EB}" destId="{EDF2EF94-2C64-4B1D-AE81-C64C4767738A}" srcOrd="2" destOrd="0" presId="urn:microsoft.com/office/officeart/2005/8/layout/process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B7D06B6-0BF5-42C9-ACF9-61309959BA07}" type="doc">
      <dgm:prSet loTypeId="urn:microsoft.com/office/officeart/2005/8/layout/hierarchy4" loCatId="relationship" qsTypeId="urn:microsoft.com/office/officeart/2005/8/quickstyle/simple1" qsCatId="simple" csTypeId="urn:microsoft.com/office/officeart/2005/8/colors/accent1_2" csCatId="accent1" phldr="1"/>
      <dgm:spPr/>
      <dgm:t>
        <a:bodyPr/>
        <a:lstStyle/>
        <a:p>
          <a:endParaRPr lang="es-ES"/>
        </a:p>
      </dgm:t>
    </dgm:pt>
    <dgm:pt modelId="{1CB81219-C29C-4D35-9001-64584541E393}">
      <dgm:prSet phldrT="[Texto]"/>
      <dgm:spPr/>
      <dgm:t>
        <a:bodyPr/>
        <a:lstStyle/>
        <a:p>
          <a:r>
            <a:rPr lang="es-ES" dirty="0" smtClean="0"/>
            <a:t>Dirección de aviación civil , ente normalizador</a:t>
          </a:r>
          <a:endParaRPr lang="es-ES" dirty="0"/>
        </a:p>
      </dgm:t>
    </dgm:pt>
    <dgm:pt modelId="{E6B9298D-9C99-484E-8B53-22A11C139ECA}" type="parTrans" cxnId="{FA53FF84-3E3E-4000-8C37-91C0402BCAE9}">
      <dgm:prSet/>
      <dgm:spPr/>
      <dgm:t>
        <a:bodyPr/>
        <a:lstStyle/>
        <a:p>
          <a:endParaRPr lang="es-ES"/>
        </a:p>
      </dgm:t>
    </dgm:pt>
    <dgm:pt modelId="{2344EEBA-773A-4693-A39B-309424016C38}" type="sibTrans" cxnId="{FA53FF84-3E3E-4000-8C37-91C0402BCAE9}">
      <dgm:prSet/>
      <dgm:spPr/>
      <dgm:t>
        <a:bodyPr/>
        <a:lstStyle/>
        <a:p>
          <a:endParaRPr lang="es-ES"/>
        </a:p>
      </dgm:t>
    </dgm:pt>
    <dgm:pt modelId="{1C019634-6982-427C-B92A-DC67724C408D}">
      <dgm:prSet phldrT="[Texto]"/>
      <dgm:spPr/>
      <dgm:t>
        <a:bodyPr/>
        <a:lstStyle/>
        <a:p>
          <a:r>
            <a:rPr lang="es-ES" dirty="0" smtClean="0"/>
            <a:t>Operación propia</a:t>
          </a:r>
          <a:endParaRPr lang="es-ES" dirty="0"/>
        </a:p>
      </dgm:t>
    </dgm:pt>
    <dgm:pt modelId="{3726577B-61E4-427C-A689-D73608A8CE72}" type="parTrans" cxnId="{A740EA7D-060B-42AC-B7D9-24A9CF9254A6}">
      <dgm:prSet/>
      <dgm:spPr/>
      <dgm:t>
        <a:bodyPr/>
        <a:lstStyle/>
        <a:p>
          <a:endParaRPr lang="es-ES"/>
        </a:p>
      </dgm:t>
    </dgm:pt>
    <dgm:pt modelId="{5E2CF689-93D5-4CEC-863D-6AEFAF959C91}" type="sibTrans" cxnId="{A740EA7D-060B-42AC-B7D9-24A9CF9254A6}">
      <dgm:prSet/>
      <dgm:spPr/>
      <dgm:t>
        <a:bodyPr/>
        <a:lstStyle/>
        <a:p>
          <a:endParaRPr lang="es-ES"/>
        </a:p>
      </dgm:t>
    </dgm:pt>
    <dgm:pt modelId="{69586B0E-8620-4F74-9760-7711F5F517ED}">
      <dgm:prSet phldrT="[Texto]"/>
      <dgm:spPr/>
      <dgm:t>
        <a:bodyPr/>
        <a:lstStyle/>
        <a:p>
          <a:r>
            <a:rPr lang="es-ES" dirty="0" smtClean="0"/>
            <a:t>Control del transito aéreo</a:t>
          </a:r>
          <a:endParaRPr lang="es-ES" dirty="0"/>
        </a:p>
      </dgm:t>
    </dgm:pt>
    <dgm:pt modelId="{CDB41C1D-26DC-43AA-BF6E-989FCE8E0955}" type="parTrans" cxnId="{C2941609-323F-4E89-9C26-EFEE2E043A25}">
      <dgm:prSet/>
      <dgm:spPr/>
      <dgm:t>
        <a:bodyPr/>
        <a:lstStyle/>
        <a:p>
          <a:endParaRPr lang="es-ES"/>
        </a:p>
      </dgm:t>
    </dgm:pt>
    <dgm:pt modelId="{8BF6AF67-5B98-4211-90F4-D9F60F2D8A37}" type="sibTrans" cxnId="{C2941609-323F-4E89-9C26-EFEE2E043A25}">
      <dgm:prSet/>
      <dgm:spPr/>
      <dgm:t>
        <a:bodyPr/>
        <a:lstStyle/>
        <a:p>
          <a:endParaRPr lang="es-ES"/>
        </a:p>
      </dgm:t>
    </dgm:pt>
    <dgm:pt modelId="{9A0542C9-41B0-4179-98FB-CFA591105742}">
      <dgm:prSet phldrT="[Texto]"/>
      <dgm:spPr/>
      <dgm:t>
        <a:bodyPr/>
        <a:lstStyle/>
        <a:p>
          <a:r>
            <a:rPr lang="es-ES" dirty="0" smtClean="0"/>
            <a:t>Emisión de norma, auditoria del sistema</a:t>
          </a:r>
          <a:endParaRPr lang="es-ES" dirty="0"/>
        </a:p>
      </dgm:t>
    </dgm:pt>
    <dgm:pt modelId="{55D52873-9336-452D-B5F7-26BB1DAC6BD0}" type="parTrans" cxnId="{4D0966F1-1B4B-498A-AE86-221B7B82FDBC}">
      <dgm:prSet/>
      <dgm:spPr/>
      <dgm:t>
        <a:bodyPr/>
        <a:lstStyle/>
        <a:p>
          <a:endParaRPr lang="es-ES"/>
        </a:p>
      </dgm:t>
    </dgm:pt>
    <dgm:pt modelId="{1BD27E22-236D-4473-8724-376DAF5A2D63}" type="sibTrans" cxnId="{4D0966F1-1B4B-498A-AE86-221B7B82FDBC}">
      <dgm:prSet/>
      <dgm:spPr/>
      <dgm:t>
        <a:bodyPr/>
        <a:lstStyle/>
        <a:p>
          <a:endParaRPr lang="es-ES"/>
        </a:p>
      </dgm:t>
    </dgm:pt>
    <dgm:pt modelId="{464C7156-6F43-4E06-9558-353A414CC828}">
      <dgm:prSet phldrT="[Texto]"/>
      <dgm:spPr/>
      <dgm:t>
        <a:bodyPr/>
        <a:lstStyle/>
        <a:p>
          <a:r>
            <a:rPr lang="es-ES" dirty="0" smtClean="0"/>
            <a:t>Operación </a:t>
          </a:r>
          <a:r>
            <a:rPr lang="es-ES" dirty="0" err="1" smtClean="0"/>
            <a:t>tercerizada</a:t>
          </a:r>
          <a:endParaRPr lang="es-ES" dirty="0"/>
        </a:p>
      </dgm:t>
    </dgm:pt>
    <dgm:pt modelId="{8A503A95-5F86-4C32-819E-0E1164D308B2}" type="parTrans" cxnId="{644BE933-2A6B-486F-8FBE-C0FACDABDE98}">
      <dgm:prSet/>
      <dgm:spPr/>
      <dgm:t>
        <a:bodyPr/>
        <a:lstStyle/>
        <a:p>
          <a:endParaRPr lang="es-ES"/>
        </a:p>
      </dgm:t>
    </dgm:pt>
    <dgm:pt modelId="{0064093C-A774-426C-8A13-21B8EBA1EC33}" type="sibTrans" cxnId="{644BE933-2A6B-486F-8FBE-C0FACDABDE98}">
      <dgm:prSet/>
      <dgm:spPr/>
      <dgm:t>
        <a:bodyPr/>
        <a:lstStyle/>
        <a:p>
          <a:endParaRPr lang="es-ES"/>
        </a:p>
      </dgm:t>
    </dgm:pt>
    <dgm:pt modelId="{2FDAB8A0-F324-4B22-9795-40685559F240}">
      <dgm:prSet phldrT="[Texto]"/>
      <dgm:spPr/>
      <dgm:t>
        <a:bodyPr/>
        <a:lstStyle/>
        <a:p>
          <a:r>
            <a:rPr lang="es-ES" dirty="0" smtClean="0"/>
            <a:t>Inspección de radio ayuda</a:t>
          </a:r>
          <a:endParaRPr lang="es-ES" dirty="0"/>
        </a:p>
      </dgm:t>
    </dgm:pt>
    <dgm:pt modelId="{7833AFD3-095C-46F6-B6C1-44092035FF00}" type="parTrans" cxnId="{D584F8D9-8A64-4D61-AA61-12B95646ACCB}">
      <dgm:prSet/>
      <dgm:spPr/>
      <dgm:t>
        <a:bodyPr/>
        <a:lstStyle/>
        <a:p>
          <a:endParaRPr lang="es-ES"/>
        </a:p>
      </dgm:t>
    </dgm:pt>
    <dgm:pt modelId="{9F42833F-4AB1-43CD-8A6D-053273EEAFC0}" type="sibTrans" cxnId="{D584F8D9-8A64-4D61-AA61-12B95646ACCB}">
      <dgm:prSet/>
      <dgm:spPr/>
      <dgm:t>
        <a:bodyPr/>
        <a:lstStyle/>
        <a:p>
          <a:endParaRPr lang="es-ES"/>
        </a:p>
      </dgm:t>
    </dgm:pt>
    <dgm:pt modelId="{09127587-756B-499D-B7DB-A003EB255722}">
      <dgm:prSet phldrT="[Texto]"/>
      <dgm:spPr/>
      <dgm:t>
        <a:bodyPr/>
        <a:lstStyle/>
        <a:p>
          <a:r>
            <a:rPr lang="es-ES" dirty="0" smtClean="0"/>
            <a:t>Monitoreo de ruido y calidad del aire</a:t>
          </a:r>
          <a:endParaRPr lang="es-ES" dirty="0"/>
        </a:p>
      </dgm:t>
    </dgm:pt>
    <dgm:pt modelId="{0C0D3241-FBA3-4F8A-98D9-02A1EE57BBDF}" type="parTrans" cxnId="{767A4E0D-9CE3-40CB-8F17-D176340925AF}">
      <dgm:prSet/>
      <dgm:spPr/>
      <dgm:t>
        <a:bodyPr/>
        <a:lstStyle/>
        <a:p>
          <a:endParaRPr lang="es-ES"/>
        </a:p>
      </dgm:t>
    </dgm:pt>
    <dgm:pt modelId="{229721F0-9C09-4274-B3B0-2DDDE9050E5A}" type="sibTrans" cxnId="{767A4E0D-9CE3-40CB-8F17-D176340925AF}">
      <dgm:prSet/>
      <dgm:spPr/>
      <dgm:t>
        <a:bodyPr/>
        <a:lstStyle/>
        <a:p>
          <a:endParaRPr lang="es-ES"/>
        </a:p>
      </dgm:t>
    </dgm:pt>
    <dgm:pt modelId="{424292DC-5FFB-44D6-83C8-7F1F9097207E}" type="pres">
      <dgm:prSet presAssocID="{AB7D06B6-0BF5-42C9-ACF9-61309959BA07}" presName="Name0" presStyleCnt="0">
        <dgm:presLayoutVars>
          <dgm:chPref val="1"/>
          <dgm:dir/>
          <dgm:animOne val="branch"/>
          <dgm:animLvl val="lvl"/>
          <dgm:resizeHandles/>
        </dgm:presLayoutVars>
      </dgm:prSet>
      <dgm:spPr/>
      <dgm:t>
        <a:bodyPr/>
        <a:lstStyle/>
        <a:p>
          <a:endParaRPr lang="es-ES_tradnl"/>
        </a:p>
      </dgm:t>
    </dgm:pt>
    <dgm:pt modelId="{2FBC4086-F888-4C14-97F6-56F6A3B19EFD}" type="pres">
      <dgm:prSet presAssocID="{1CB81219-C29C-4D35-9001-64584541E393}" presName="vertOne" presStyleCnt="0"/>
      <dgm:spPr/>
    </dgm:pt>
    <dgm:pt modelId="{C39EEC01-B159-4849-A462-C9CF65D7A3C4}" type="pres">
      <dgm:prSet presAssocID="{1CB81219-C29C-4D35-9001-64584541E393}" presName="txOne" presStyleLbl="node0" presStyleIdx="0" presStyleCnt="1">
        <dgm:presLayoutVars>
          <dgm:chPref val="3"/>
        </dgm:presLayoutVars>
      </dgm:prSet>
      <dgm:spPr/>
      <dgm:t>
        <a:bodyPr/>
        <a:lstStyle/>
        <a:p>
          <a:endParaRPr lang="es-ES"/>
        </a:p>
      </dgm:t>
    </dgm:pt>
    <dgm:pt modelId="{812A1378-4F4A-4D90-8188-CD29C0EAD0F8}" type="pres">
      <dgm:prSet presAssocID="{1CB81219-C29C-4D35-9001-64584541E393}" presName="parTransOne" presStyleCnt="0"/>
      <dgm:spPr/>
    </dgm:pt>
    <dgm:pt modelId="{B65E1C6B-CD0C-4BAB-8C90-E65F869B4F0D}" type="pres">
      <dgm:prSet presAssocID="{1CB81219-C29C-4D35-9001-64584541E393}" presName="horzOne" presStyleCnt="0"/>
      <dgm:spPr/>
    </dgm:pt>
    <dgm:pt modelId="{4AEA8FB5-7F75-4B18-8245-A82FA47C0AAC}" type="pres">
      <dgm:prSet presAssocID="{1C019634-6982-427C-B92A-DC67724C408D}" presName="vertTwo" presStyleCnt="0"/>
      <dgm:spPr/>
    </dgm:pt>
    <dgm:pt modelId="{4EF6473D-A950-4EB0-A370-4CC0ED0B4A04}" type="pres">
      <dgm:prSet presAssocID="{1C019634-6982-427C-B92A-DC67724C408D}" presName="txTwo" presStyleLbl="node2" presStyleIdx="0" presStyleCnt="2">
        <dgm:presLayoutVars>
          <dgm:chPref val="3"/>
        </dgm:presLayoutVars>
      </dgm:prSet>
      <dgm:spPr/>
      <dgm:t>
        <a:bodyPr/>
        <a:lstStyle/>
        <a:p>
          <a:endParaRPr lang="es-ES_tradnl"/>
        </a:p>
      </dgm:t>
    </dgm:pt>
    <dgm:pt modelId="{73256ED2-01A4-4C84-835A-DC86C3977BFA}" type="pres">
      <dgm:prSet presAssocID="{1C019634-6982-427C-B92A-DC67724C408D}" presName="parTransTwo" presStyleCnt="0"/>
      <dgm:spPr/>
    </dgm:pt>
    <dgm:pt modelId="{CEB3EC2C-93DA-4389-ABAF-6F1A1C88F56A}" type="pres">
      <dgm:prSet presAssocID="{1C019634-6982-427C-B92A-DC67724C408D}" presName="horzTwo" presStyleCnt="0"/>
      <dgm:spPr/>
    </dgm:pt>
    <dgm:pt modelId="{8686AA9E-FA5D-414B-9169-05CE11A20038}" type="pres">
      <dgm:prSet presAssocID="{69586B0E-8620-4F74-9760-7711F5F517ED}" presName="vertThree" presStyleCnt="0"/>
      <dgm:spPr/>
    </dgm:pt>
    <dgm:pt modelId="{616B7877-058C-484B-99DC-82DC5A785476}" type="pres">
      <dgm:prSet presAssocID="{69586B0E-8620-4F74-9760-7711F5F517ED}" presName="txThree" presStyleLbl="node3" presStyleIdx="0" presStyleCnt="4">
        <dgm:presLayoutVars>
          <dgm:chPref val="3"/>
        </dgm:presLayoutVars>
      </dgm:prSet>
      <dgm:spPr/>
      <dgm:t>
        <a:bodyPr/>
        <a:lstStyle/>
        <a:p>
          <a:endParaRPr lang="es-ES"/>
        </a:p>
      </dgm:t>
    </dgm:pt>
    <dgm:pt modelId="{17A0FC9B-B607-4608-B28F-7CCBD3DED766}" type="pres">
      <dgm:prSet presAssocID="{69586B0E-8620-4F74-9760-7711F5F517ED}" presName="horzThree" presStyleCnt="0"/>
      <dgm:spPr/>
    </dgm:pt>
    <dgm:pt modelId="{0C1B3BB2-53DD-427D-937C-0AB0F2E12DD9}" type="pres">
      <dgm:prSet presAssocID="{8BF6AF67-5B98-4211-90F4-D9F60F2D8A37}" presName="sibSpaceThree" presStyleCnt="0"/>
      <dgm:spPr/>
    </dgm:pt>
    <dgm:pt modelId="{DFB08650-40BC-450A-BF91-D305DF9A1FA1}" type="pres">
      <dgm:prSet presAssocID="{9A0542C9-41B0-4179-98FB-CFA591105742}" presName="vertThree" presStyleCnt="0"/>
      <dgm:spPr/>
    </dgm:pt>
    <dgm:pt modelId="{B2E5158C-7C9E-49DD-BC2E-69F62C7939BB}" type="pres">
      <dgm:prSet presAssocID="{9A0542C9-41B0-4179-98FB-CFA591105742}" presName="txThree" presStyleLbl="node3" presStyleIdx="1" presStyleCnt="4">
        <dgm:presLayoutVars>
          <dgm:chPref val="3"/>
        </dgm:presLayoutVars>
      </dgm:prSet>
      <dgm:spPr/>
      <dgm:t>
        <a:bodyPr/>
        <a:lstStyle/>
        <a:p>
          <a:endParaRPr lang="es-ES"/>
        </a:p>
      </dgm:t>
    </dgm:pt>
    <dgm:pt modelId="{B7DA62EB-E108-4A09-8BDF-8BCDE4E4C46E}" type="pres">
      <dgm:prSet presAssocID="{9A0542C9-41B0-4179-98FB-CFA591105742}" presName="horzThree" presStyleCnt="0"/>
      <dgm:spPr/>
    </dgm:pt>
    <dgm:pt modelId="{3FB074F9-650F-4931-B89F-AEADCEB67BDA}" type="pres">
      <dgm:prSet presAssocID="{5E2CF689-93D5-4CEC-863D-6AEFAF959C91}" presName="sibSpaceTwo" presStyleCnt="0"/>
      <dgm:spPr/>
    </dgm:pt>
    <dgm:pt modelId="{B9AD166D-7E84-4458-A87B-0B55F10994B6}" type="pres">
      <dgm:prSet presAssocID="{464C7156-6F43-4E06-9558-353A414CC828}" presName="vertTwo" presStyleCnt="0"/>
      <dgm:spPr/>
    </dgm:pt>
    <dgm:pt modelId="{70230237-6F3E-4D4C-99C3-65B99BFDC296}" type="pres">
      <dgm:prSet presAssocID="{464C7156-6F43-4E06-9558-353A414CC828}" presName="txTwo" presStyleLbl="node2" presStyleIdx="1" presStyleCnt="2">
        <dgm:presLayoutVars>
          <dgm:chPref val="3"/>
        </dgm:presLayoutVars>
      </dgm:prSet>
      <dgm:spPr/>
      <dgm:t>
        <a:bodyPr/>
        <a:lstStyle/>
        <a:p>
          <a:endParaRPr lang="es-ES"/>
        </a:p>
      </dgm:t>
    </dgm:pt>
    <dgm:pt modelId="{63DC3679-8837-4C27-B4FE-497C373A7114}" type="pres">
      <dgm:prSet presAssocID="{464C7156-6F43-4E06-9558-353A414CC828}" presName="parTransTwo" presStyleCnt="0"/>
      <dgm:spPr/>
    </dgm:pt>
    <dgm:pt modelId="{069AF36F-7C1B-4073-BB9F-2B9DBEEF50A8}" type="pres">
      <dgm:prSet presAssocID="{464C7156-6F43-4E06-9558-353A414CC828}" presName="horzTwo" presStyleCnt="0"/>
      <dgm:spPr/>
    </dgm:pt>
    <dgm:pt modelId="{7641558A-4769-4053-9D00-421E8F35A76F}" type="pres">
      <dgm:prSet presAssocID="{2FDAB8A0-F324-4B22-9795-40685559F240}" presName="vertThree" presStyleCnt="0"/>
      <dgm:spPr/>
    </dgm:pt>
    <dgm:pt modelId="{97A0BC8A-535E-4D4A-A12F-0600AE54CDDC}" type="pres">
      <dgm:prSet presAssocID="{2FDAB8A0-F324-4B22-9795-40685559F240}" presName="txThree" presStyleLbl="node3" presStyleIdx="2" presStyleCnt="4">
        <dgm:presLayoutVars>
          <dgm:chPref val="3"/>
        </dgm:presLayoutVars>
      </dgm:prSet>
      <dgm:spPr/>
      <dgm:t>
        <a:bodyPr/>
        <a:lstStyle/>
        <a:p>
          <a:endParaRPr lang="es-ES"/>
        </a:p>
      </dgm:t>
    </dgm:pt>
    <dgm:pt modelId="{5BDC8DF2-72ED-4CCC-A176-8FD117830B67}" type="pres">
      <dgm:prSet presAssocID="{2FDAB8A0-F324-4B22-9795-40685559F240}" presName="horzThree" presStyleCnt="0"/>
      <dgm:spPr/>
    </dgm:pt>
    <dgm:pt modelId="{9F23B0DB-412A-429B-B395-745AE6E7C406}" type="pres">
      <dgm:prSet presAssocID="{9F42833F-4AB1-43CD-8A6D-053273EEAFC0}" presName="sibSpaceThree" presStyleCnt="0"/>
      <dgm:spPr/>
    </dgm:pt>
    <dgm:pt modelId="{99B0E27A-C084-4532-8438-FDADB0653446}" type="pres">
      <dgm:prSet presAssocID="{09127587-756B-499D-B7DB-A003EB255722}" presName="vertThree" presStyleCnt="0"/>
      <dgm:spPr/>
    </dgm:pt>
    <dgm:pt modelId="{65D88E59-EA54-4A3D-A4C9-10C097633C12}" type="pres">
      <dgm:prSet presAssocID="{09127587-756B-499D-B7DB-A003EB255722}" presName="txThree" presStyleLbl="node3" presStyleIdx="3" presStyleCnt="4">
        <dgm:presLayoutVars>
          <dgm:chPref val="3"/>
        </dgm:presLayoutVars>
      </dgm:prSet>
      <dgm:spPr/>
      <dgm:t>
        <a:bodyPr/>
        <a:lstStyle/>
        <a:p>
          <a:endParaRPr lang="es-ES"/>
        </a:p>
      </dgm:t>
    </dgm:pt>
    <dgm:pt modelId="{89079D03-3687-4E63-A1C8-8B99B604203D}" type="pres">
      <dgm:prSet presAssocID="{09127587-756B-499D-B7DB-A003EB255722}" presName="horzThree" presStyleCnt="0"/>
      <dgm:spPr/>
    </dgm:pt>
  </dgm:ptLst>
  <dgm:cxnLst>
    <dgm:cxn modelId="{644BE933-2A6B-486F-8FBE-C0FACDABDE98}" srcId="{1CB81219-C29C-4D35-9001-64584541E393}" destId="{464C7156-6F43-4E06-9558-353A414CC828}" srcOrd="1" destOrd="0" parTransId="{8A503A95-5F86-4C32-819E-0E1164D308B2}" sibTransId="{0064093C-A774-426C-8A13-21B8EBA1EC33}"/>
    <dgm:cxn modelId="{5F89DCFE-BEDA-4070-AA78-3FC32FFACB93}" type="presOf" srcId="{9A0542C9-41B0-4179-98FB-CFA591105742}" destId="{B2E5158C-7C9E-49DD-BC2E-69F62C7939BB}" srcOrd="0" destOrd="0" presId="urn:microsoft.com/office/officeart/2005/8/layout/hierarchy4"/>
    <dgm:cxn modelId="{9823CAFC-CD50-4BAC-A6CE-A405AD7643A9}" type="presOf" srcId="{AB7D06B6-0BF5-42C9-ACF9-61309959BA07}" destId="{424292DC-5FFB-44D6-83C8-7F1F9097207E}" srcOrd="0" destOrd="0" presId="urn:microsoft.com/office/officeart/2005/8/layout/hierarchy4"/>
    <dgm:cxn modelId="{89D24D1E-327A-4A21-8AA9-929CE79F1778}" type="presOf" srcId="{1CB81219-C29C-4D35-9001-64584541E393}" destId="{C39EEC01-B159-4849-A462-C9CF65D7A3C4}" srcOrd="0" destOrd="0" presId="urn:microsoft.com/office/officeart/2005/8/layout/hierarchy4"/>
    <dgm:cxn modelId="{C2941609-323F-4E89-9C26-EFEE2E043A25}" srcId="{1C019634-6982-427C-B92A-DC67724C408D}" destId="{69586B0E-8620-4F74-9760-7711F5F517ED}" srcOrd="0" destOrd="0" parTransId="{CDB41C1D-26DC-43AA-BF6E-989FCE8E0955}" sibTransId="{8BF6AF67-5B98-4211-90F4-D9F60F2D8A37}"/>
    <dgm:cxn modelId="{4FD155F5-1E50-445F-BAAF-9AFC6F788318}" type="presOf" srcId="{464C7156-6F43-4E06-9558-353A414CC828}" destId="{70230237-6F3E-4D4C-99C3-65B99BFDC296}" srcOrd="0" destOrd="0" presId="urn:microsoft.com/office/officeart/2005/8/layout/hierarchy4"/>
    <dgm:cxn modelId="{C0CD9B41-495F-4302-AAD6-9A388554DF46}" type="presOf" srcId="{1C019634-6982-427C-B92A-DC67724C408D}" destId="{4EF6473D-A950-4EB0-A370-4CC0ED0B4A04}" srcOrd="0" destOrd="0" presId="urn:microsoft.com/office/officeart/2005/8/layout/hierarchy4"/>
    <dgm:cxn modelId="{A740EA7D-060B-42AC-B7D9-24A9CF9254A6}" srcId="{1CB81219-C29C-4D35-9001-64584541E393}" destId="{1C019634-6982-427C-B92A-DC67724C408D}" srcOrd="0" destOrd="0" parTransId="{3726577B-61E4-427C-A689-D73608A8CE72}" sibTransId="{5E2CF689-93D5-4CEC-863D-6AEFAF959C91}"/>
    <dgm:cxn modelId="{FA53FF84-3E3E-4000-8C37-91C0402BCAE9}" srcId="{AB7D06B6-0BF5-42C9-ACF9-61309959BA07}" destId="{1CB81219-C29C-4D35-9001-64584541E393}" srcOrd="0" destOrd="0" parTransId="{E6B9298D-9C99-484E-8B53-22A11C139ECA}" sibTransId="{2344EEBA-773A-4693-A39B-309424016C38}"/>
    <dgm:cxn modelId="{927EE0E8-6406-46AD-A53B-8762859F5780}" type="presOf" srcId="{69586B0E-8620-4F74-9760-7711F5F517ED}" destId="{616B7877-058C-484B-99DC-82DC5A785476}" srcOrd="0" destOrd="0" presId="urn:microsoft.com/office/officeart/2005/8/layout/hierarchy4"/>
    <dgm:cxn modelId="{7CC8E192-1383-4299-B5F3-69B9D8D4D01C}" type="presOf" srcId="{2FDAB8A0-F324-4B22-9795-40685559F240}" destId="{97A0BC8A-535E-4D4A-A12F-0600AE54CDDC}" srcOrd="0" destOrd="0" presId="urn:microsoft.com/office/officeart/2005/8/layout/hierarchy4"/>
    <dgm:cxn modelId="{4D0966F1-1B4B-498A-AE86-221B7B82FDBC}" srcId="{1C019634-6982-427C-B92A-DC67724C408D}" destId="{9A0542C9-41B0-4179-98FB-CFA591105742}" srcOrd="1" destOrd="0" parTransId="{55D52873-9336-452D-B5F7-26BB1DAC6BD0}" sibTransId="{1BD27E22-236D-4473-8724-376DAF5A2D63}"/>
    <dgm:cxn modelId="{3B652779-ED17-4761-B1C8-D126F4086C57}" type="presOf" srcId="{09127587-756B-499D-B7DB-A003EB255722}" destId="{65D88E59-EA54-4A3D-A4C9-10C097633C12}" srcOrd="0" destOrd="0" presId="urn:microsoft.com/office/officeart/2005/8/layout/hierarchy4"/>
    <dgm:cxn modelId="{D584F8D9-8A64-4D61-AA61-12B95646ACCB}" srcId="{464C7156-6F43-4E06-9558-353A414CC828}" destId="{2FDAB8A0-F324-4B22-9795-40685559F240}" srcOrd="0" destOrd="0" parTransId="{7833AFD3-095C-46F6-B6C1-44092035FF00}" sibTransId="{9F42833F-4AB1-43CD-8A6D-053273EEAFC0}"/>
    <dgm:cxn modelId="{767A4E0D-9CE3-40CB-8F17-D176340925AF}" srcId="{464C7156-6F43-4E06-9558-353A414CC828}" destId="{09127587-756B-499D-B7DB-A003EB255722}" srcOrd="1" destOrd="0" parTransId="{0C0D3241-FBA3-4F8A-98D9-02A1EE57BBDF}" sibTransId="{229721F0-9C09-4274-B3B0-2DDDE9050E5A}"/>
    <dgm:cxn modelId="{87324B38-B580-4316-97E3-1508E2815371}" type="presParOf" srcId="{424292DC-5FFB-44D6-83C8-7F1F9097207E}" destId="{2FBC4086-F888-4C14-97F6-56F6A3B19EFD}" srcOrd="0" destOrd="0" presId="urn:microsoft.com/office/officeart/2005/8/layout/hierarchy4"/>
    <dgm:cxn modelId="{DFE4A02B-6633-4DE2-A3A0-961A854E3AEE}" type="presParOf" srcId="{2FBC4086-F888-4C14-97F6-56F6A3B19EFD}" destId="{C39EEC01-B159-4849-A462-C9CF65D7A3C4}" srcOrd="0" destOrd="0" presId="urn:microsoft.com/office/officeart/2005/8/layout/hierarchy4"/>
    <dgm:cxn modelId="{76E86BCF-685D-4DAF-988E-5455CD1C063B}" type="presParOf" srcId="{2FBC4086-F888-4C14-97F6-56F6A3B19EFD}" destId="{812A1378-4F4A-4D90-8188-CD29C0EAD0F8}" srcOrd="1" destOrd="0" presId="urn:microsoft.com/office/officeart/2005/8/layout/hierarchy4"/>
    <dgm:cxn modelId="{F3B2F0F4-C30A-4B83-8848-9E7419AAED22}" type="presParOf" srcId="{2FBC4086-F888-4C14-97F6-56F6A3B19EFD}" destId="{B65E1C6B-CD0C-4BAB-8C90-E65F869B4F0D}" srcOrd="2" destOrd="0" presId="urn:microsoft.com/office/officeart/2005/8/layout/hierarchy4"/>
    <dgm:cxn modelId="{FB4A6863-C66A-4599-BDE2-3B5280D4A1AA}" type="presParOf" srcId="{B65E1C6B-CD0C-4BAB-8C90-E65F869B4F0D}" destId="{4AEA8FB5-7F75-4B18-8245-A82FA47C0AAC}" srcOrd="0" destOrd="0" presId="urn:microsoft.com/office/officeart/2005/8/layout/hierarchy4"/>
    <dgm:cxn modelId="{1251B9D2-AB98-483E-B777-E80AFEAB9DD3}" type="presParOf" srcId="{4AEA8FB5-7F75-4B18-8245-A82FA47C0AAC}" destId="{4EF6473D-A950-4EB0-A370-4CC0ED0B4A04}" srcOrd="0" destOrd="0" presId="urn:microsoft.com/office/officeart/2005/8/layout/hierarchy4"/>
    <dgm:cxn modelId="{8860D4E9-93F8-4A69-BC15-8798A541ABF3}" type="presParOf" srcId="{4AEA8FB5-7F75-4B18-8245-A82FA47C0AAC}" destId="{73256ED2-01A4-4C84-835A-DC86C3977BFA}" srcOrd="1" destOrd="0" presId="urn:microsoft.com/office/officeart/2005/8/layout/hierarchy4"/>
    <dgm:cxn modelId="{4045DC6E-1764-4483-8A55-AF93C85A946D}" type="presParOf" srcId="{4AEA8FB5-7F75-4B18-8245-A82FA47C0AAC}" destId="{CEB3EC2C-93DA-4389-ABAF-6F1A1C88F56A}" srcOrd="2" destOrd="0" presId="urn:microsoft.com/office/officeart/2005/8/layout/hierarchy4"/>
    <dgm:cxn modelId="{591FA059-3F5D-4A8B-9A99-A9323A83BC3C}" type="presParOf" srcId="{CEB3EC2C-93DA-4389-ABAF-6F1A1C88F56A}" destId="{8686AA9E-FA5D-414B-9169-05CE11A20038}" srcOrd="0" destOrd="0" presId="urn:microsoft.com/office/officeart/2005/8/layout/hierarchy4"/>
    <dgm:cxn modelId="{A5FB2C0F-22C7-4994-AED7-F6C8789ABA9B}" type="presParOf" srcId="{8686AA9E-FA5D-414B-9169-05CE11A20038}" destId="{616B7877-058C-484B-99DC-82DC5A785476}" srcOrd="0" destOrd="0" presId="urn:microsoft.com/office/officeart/2005/8/layout/hierarchy4"/>
    <dgm:cxn modelId="{69CDCC07-DEE1-4F8F-8739-B67892921274}" type="presParOf" srcId="{8686AA9E-FA5D-414B-9169-05CE11A20038}" destId="{17A0FC9B-B607-4608-B28F-7CCBD3DED766}" srcOrd="1" destOrd="0" presId="urn:microsoft.com/office/officeart/2005/8/layout/hierarchy4"/>
    <dgm:cxn modelId="{91D5B3B8-9548-406A-B882-EAE43E90DECA}" type="presParOf" srcId="{CEB3EC2C-93DA-4389-ABAF-6F1A1C88F56A}" destId="{0C1B3BB2-53DD-427D-937C-0AB0F2E12DD9}" srcOrd="1" destOrd="0" presId="urn:microsoft.com/office/officeart/2005/8/layout/hierarchy4"/>
    <dgm:cxn modelId="{C63406A3-5BCB-4689-99DF-399EEA798260}" type="presParOf" srcId="{CEB3EC2C-93DA-4389-ABAF-6F1A1C88F56A}" destId="{DFB08650-40BC-450A-BF91-D305DF9A1FA1}" srcOrd="2" destOrd="0" presId="urn:microsoft.com/office/officeart/2005/8/layout/hierarchy4"/>
    <dgm:cxn modelId="{B66225A1-10E4-4F3B-8412-B3BD23DB2FD8}" type="presParOf" srcId="{DFB08650-40BC-450A-BF91-D305DF9A1FA1}" destId="{B2E5158C-7C9E-49DD-BC2E-69F62C7939BB}" srcOrd="0" destOrd="0" presId="urn:microsoft.com/office/officeart/2005/8/layout/hierarchy4"/>
    <dgm:cxn modelId="{F5B2A24B-F291-4F3E-BA09-9DB821CB5E5D}" type="presParOf" srcId="{DFB08650-40BC-450A-BF91-D305DF9A1FA1}" destId="{B7DA62EB-E108-4A09-8BDF-8BCDE4E4C46E}" srcOrd="1" destOrd="0" presId="urn:microsoft.com/office/officeart/2005/8/layout/hierarchy4"/>
    <dgm:cxn modelId="{ACEE3302-4AA2-4F58-924A-5363EA83D1A4}" type="presParOf" srcId="{B65E1C6B-CD0C-4BAB-8C90-E65F869B4F0D}" destId="{3FB074F9-650F-4931-B89F-AEADCEB67BDA}" srcOrd="1" destOrd="0" presId="urn:microsoft.com/office/officeart/2005/8/layout/hierarchy4"/>
    <dgm:cxn modelId="{20EFB24F-F799-4209-8661-89174150E079}" type="presParOf" srcId="{B65E1C6B-CD0C-4BAB-8C90-E65F869B4F0D}" destId="{B9AD166D-7E84-4458-A87B-0B55F10994B6}" srcOrd="2" destOrd="0" presId="urn:microsoft.com/office/officeart/2005/8/layout/hierarchy4"/>
    <dgm:cxn modelId="{EF03D10D-1C8F-4207-9386-F79EB740D8BD}" type="presParOf" srcId="{B9AD166D-7E84-4458-A87B-0B55F10994B6}" destId="{70230237-6F3E-4D4C-99C3-65B99BFDC296}" srcOrd="0" destOrd="0" presId="urn:microsoft.com/office/officeart/2005/8/layout/hierarchy4"/>
    <dgm:cxn modelId="{59770B74-7CB0-4761-A0A8-B6C7C19119A5}" type="presParOf" srcId="{B9AD166D-7E84-4458-A87B-0B55F10994B6}" destId="{63DC3679-8837-4C27-B4FE-497C373A7114}" srcOrd="1" destOrd="0" presId="urn:microsoft.com/office/officeart/2005/8/layout/hierarchy4"/>
    <dgm:cxn modelId="{D232DDA0-A271-4FA4-9D10-5DAD990C9BA8}" type="presParOf" srcId="{B9AD166D-7E84-4458-A87B-0B55F10994B6}" destId="{069AF36F-7C1B-4073-BB9F-2B9DBEEF50A8}" srcOrd="2" destOrd="0" presId="urn:microsoft.com/office/officeart/2005/8/layout/hierarchy4"/>
    <dgm:cxn modelId="{4C03780C-2A21-4D75-B767-CE5968C3F258}" type="presParOf" srcId="{069AF36F-7C1B-4073-BB9F-2B9DBEEF50A8}" destId="{7641558A-4769-4053-9D00-421E8F35A76F}" srcOrd="0" destOrd="0" presId="urn:microsoft.com/office/officeart/2005/8/layout/hierarchy4"/>
    <dgm:cxn modelId="{538AE27F-72EC-46A7-A512-75D00ACC4742}" type="presParOf" srcId="{7641558A-4769-4053-9D00-421E8F35A76F}" destId="{97A0BC8A-535E-4D4A-A12F-0600AE54CDDC}" srcOrd="0" destOrd="0" presId="urn:microsoft.com/office/officeart/2005/8/layout/hierarchy4"/>
    <dgm:cxn modelId="{4E64CD36-7D9F-4B0F-9C9A-BA5D40B46EE1}" type="presParOf" srcId="{7641558A-4769-4053-9D00-421E8F35A76F}" destId="{5BDC8DF2-72ED-4CCC-A176-8FD117830B67}" srcOrd="1" destOrd="0" presId="urn:microsoft.com/office/officeart/2005/8/layout/hierarchy4"/>
    <dgm:cxn modelId="{71D80C42-28AE-4C54-A262-FE11F3C1E081}" type="presParOf" srcId="{069AF36F-7C1B-4073-BB9F-2B9DBEEF50A8}" destId="{9F23B0DB-412A-429B-B395-745AE6E7C406}" srcOrd="1" destOrd="0" presId="urn:microsoft.com/office/officeart/2005/8/layout/hierarchy4"/>
    <dgm:cxn modelId="{3B80A177-8AAC-482B-9675-5BC082EB2340}" type="presParOf" srcId="{069AF36F-7C1B-4073-BB9F-2B9DBEEF50A8}" destId="{99B0E27A-C084-4532-8438-FDADB0653446}" srcOrd="2" destOrd="0" presId="urn:microsoft.com/office/officeart/2005/8/layout/hierarchy4"/>
    <dgm:cxn modelId="{A9920A87-ABD7-437F-BAB6-B01943298F3B}" type="presParOf" srcId="{99B0E27A-C084-4532-8438-FDADB0653446}" destId="{65D88E59-EA54-4A3D-A4C9-10C097633C12}" srcOrd="0" destOrd="0" presId="urn:microsoft.com/office/officeart/2005/8/layout/hierarchy4"/>
    <dgm:cxn modelId="{94EF2148-5517-4E15-8F95-2CB504E4E074}" type="presParOf" srcId="{99B0E27A-C084-4532-8438-FDADB0653446}" destId="{89079D03-3687-4E63-A1C8-8B99B604203D}" srcOrd="1" destOrd="0" presId="urn:microsoft.com/office/officeart/2005/8/layout/hierarchy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DC4DF8-BE20-41F2-99E8-ED2CA1F9A7F2}">
      <dsp:nvSpPr>
        <dsp:cNvPr id="0" name=""/>
        <dsp:cNvSpPr/>
      </dsp:nvSpPr>
      <dsp:spPr>
        <a:xfrm>
          <a:off x="4279" y="1080752"/>
          <a:ext cx="1945832" cy="111332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72390" numCol="1" spcCol="1270" anchor="t" anchorCtr="0">
          <a:noAutofit/>
        </a:bodyPr>
        <a:lstStyle/>
        <a:p>
          <a:pPr lvl="0" algn="l" defTabSz="844550">
            <a:lnSpc>
              <a:spcPct val="90000"/>
            </a:lnSpc>
            <a:spcBef>
              <a:spcPct val="0"/>
            </a:spcBef>
            <a:spcAft>
              <a:spcPct val="35000"/>
            </a:spcAft>
          </a:pPr>
          <a:r>
            <a:rPr lang="es-ES" sz="1900" kern="1200" dirty="0" smtClean="0"/>
            <a:t>Aerolíneas </a:t>
          </a:r>
          <a:endParaRPr lang="es-ES" sz="1900" kern="1200" dirty="0"/>
        </a:p>
      </dsp:txBody>
      <dsp:txXfrm>
        <a:off x="4279" y="1080752"/>
        <a:ext cx="1945832" cy="742218"/>
      </dsp:txXfrm>
    </dsp:sp>
    <dsp:sp modelId="{81AC9035-27C1-458E-B763-15C4DCACE59F}">
      <dsp:nvSpPr>
        <dsp:cNvPr id="0" name=""/>
        <dsp:cNvSpPr/>
      </dsp:nvSpPr>
      <dsp:spPr>
        <a:xfrm>
          <a:off x="402823" y="1822970"/>
          <a:ext cx="1945832" cy="177679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35128" rIns="135128" bIns="135128" numCol="1" spcCol="1270" anchor="t" anchorCtr="0">
          <a:noAutofit/>
        </a:bodyPr>
        <a:lstStyle/>
        <a:p>
          <a:pPr marL="171450" lvl="1" indent="-171450" algn="l" defTabSz="844550">
            <a:lnSpc>
              <a:spcPct val="90000"/>
            </a:lnSpc>
            <a:spcBef>
              <a:spcPct val="0"/>
            </a:spcBef>
            <a:spcAft>
              <a:spcPct val="15000"/>
            </a:spcAft>
            <a:buChar char="••"/>
          </a:pPr>
          <a:r>
            <a:rPr lang="es-ES" sz="1900" kern="1200" dirty="0" smtClean="0"/>
            <a:t>Demandan</a:t>
          </a:r>
          <a:endParaRPr lang="es-ES" sz="1900" kern="1200" dirty="0"/>
        </a:p>
        <a:p>
          <a:pPr marL="171450" lvl="1" indent="-171450" algn="l" defTabSz="844550">
            <a:lnSpc>
              <a:spcPct val="90000"/>
            </a:lnSpc>
            <a:spcBef>
              <a:spcPct val="0"/>
            </a:spcBef>
            <a:spcAft>
              <a:spcPct val="15000"/>
            </a:spcAft>
            <a:buChar char="••"/>
          </a:pPr>
          <a:r>
            <a:rPr lang="es-ES" sz="1900" kern="1200" dirty="0" smtClean="0"/>
            <a:t>Contratan terceros</a:t>
          </a:r>
          <a:endParaRPr lang="es-ES" sz="1900" kern="1200" dirty="0"/>
        </a:p>
      </dsp:txBody>
      <dsp:txXfrm>
        <a:off x="454864" y="1875011"/>
        <a:ext cx="1841750" cy="1672714"/>
      </dsp:txXfrm>
    </dsp:sp>
    <dsp:sp modelId="{B1EAC94C-CCB2-4E66-A5A7-6469A966C928}">
      <dsp:nvSpPr>
        <dsp:cNvPr id="0" name=""/>
        <dsp:cNvSpPr/>
      </dsp:nvSpPr>
      <dsp:spPr>
        <a:xfrm>
          <a:off x="2245092" y="1209633"/>
          <a:ext cx="625359" cy="4844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es-ES" sz="1500" kern="1200"/>
        </a:p>
      </dsp:txBody>
      <dsp:txXfrm>
        <a:off x="2245092" y="1306524"/>
        <a:ext cx="480023" cy="290673"/>
      </dsp:txXfrm>
    </dsp:sp>
    <dsp:sp modelId="{4FB9E04D-6528-4771-931F-174EF02046D9}">
      <dsp:nvSpPr>
        <dsp:cNvPr id="0" name=""/>
        <dsp:cNvSpPr/>
      </dsp:nvSpPr>
      <dsp:spPr>
        <a:xfrm>
          <a:off x="3130036" y="1080752"/>
          <a:ext cx="1945832" cy="111332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72390" numCol="1" spcCol="1270" anchor="t" anchorCtr="0">
          <a:noAutofit/>
        </a:bodyPr>
        <a:lstStyle/>
        <a:p>
          <a:pPr lvl="0" algn="l" defTabSz="844550">
            <a:lnSpc>
              <a:spcPct val="90000"/>
            </a:lnSpc>
            <a:spcBef>
              <a:spcPct val="0"/>
            </a:spcBef>
            <a:spcAft>
              <a:spcPct val="35000"/>
            </a:spcAft>
          </a:pPr>
          <a:r>
            <a:rPr lang="es-ES" sz="1900" kern="1200" dirty="0" smtClean="0"/>
            <a:t>Empresas especializadas</a:t>
          </a:r>
          <a:endParaRPr lang="es-ES" sz="1900" kern="1200" dirty="0"/>
        </a:p>
      </dsp:txBody>
      <dsp:txXfrm>
        <a:off x="3130036" y="1080752"/>
        <a:ext cx="1945832" cy="742218"/>
      </dsp:txXfrm>
    </dsp:sp>
    <dsp:sp modelId="{6DA7BC8D-1E5B-4324-BBE4-4D5D5A346CDD}">
      <dsp:nvSpPr>
        <dsp:cNvPr id="0" name=""/>
        <dsp:cNvSpPr/>
      </dsp:nvSpPr>
      <dsp:spPr>
        <a:xfrm>
          <a:off x="3557358" y="1830291"/>
          <a:ext cx="1945832" cy="177679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35128" rIns="135128" bIns="135128" numCol="1" spcCol="1270" anchor="t" anchorCtr="0">
          <a:noAutofit/>
        </a:bodyPr>
        <a:lstStyle/>
        <a:p>
          <a:pPr marL="171450" lvl="1" indent="-171450" algn="l" defTabSz="844550">
            <a:lnSpc>
              <a:spcPct val="90000"/>
            </a:lnSpc>
            <a:spcBef>
              <a:spcPct val="0"/>
            </a:spcBef>
            <a:spcAft>
              <a:spcPct val="15000"/>
            </a:spcAft>
            <a:buChar char="••"/>
          </a:pPr>
          <a:r>
            <a:rPr lang="es-ES" sz="1900" kern="1200" dirty="0" smtClean="0"/>
            <a:t>Realizan el diseño</a:t>
          </a:r>
          <a:endParaRPr lang="es-ES" sz="1900" kern="1200" dirty="0"/>
        </a:p>
        <a:p>
          <a:pPr marL="171450" lvl="1" indent="-171450" algn="l" defTabSz="844550">
            <a:lnSpc>
              <a:spcPct val="90000"/>
            </a:lnSpc>
            <a:spcBef>
              <a:spcPct val="0"/>
            </a:spcBef>
            <a:spcAft>
              <a:spcPct val="15000"/>
            </a:spcAft>
            <a:buChar char="••"/>
          </a:pPr>
          <a:r>
            <a:rPr lang="es-ES" sz="1900" kern="1200" dirty="0" smtClean="0"/>
            <a:t>Preparan la propuesta</a:t>
          </a:r>
          <a:endParaRPr lang="es-ES" sz="1900" kern="1200" dirty="0"/>
        </a:p>
      </dsp:txBody>
      <dsp:txXfrm>
        <a:off x="3609399" y="1882332"/>
        <a:ext cx="1841750" cy="1672714"/>
      </dsp:txXfrm>
    </dsp:sp>
    <dsp:sp modelId="{ECF59FF7-C9F7-445B-A3C1-26206216B505}">
      <dsp:nvSpPr>
        <dsp:cNvPr id="0" name=""/>
        <dsp:cNvSpPr/>
      </dsp:nvSpPr>
      <dsp:spPr>
        <a:xfrm>
          <a:off x="5370849" y="1209633"/>
          <a:ext cx="625359" cy="4844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es-ES" sz="1500" kern="1200"/>
        </a:p>
      </dsp:txBody>
      <dsp:txXfrm>
        <a:off x="5370849" y="1306524"/>
        <a:ext cx="480023" cy="290673"/>
      </dsp:txXfrm>
    </dsp:sp>
    <dsp:sp modelId="{A24FF679-2741-441E-8798-158CECBECD6C}">
      <dsp:nvSpPr>
        <dsp:cNvPr id="0" name=""/>
        <dsp:cNvSpPr/>
      </dsp:nvSpPr>
      <dsp:spPr>
        <a:xfrm>
          <a:off x="6255792" y="1080752"/>
          <a:ext cx="1945832" cy="111332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72390" numCol="1" spcCol="1270" anchor="t" anchorCtr="0">
          <a:noAutofit/>
        </a:bodyPr>
        <a:lstStyle/>
        <a:p>
          <a:pPr lvl="0" algn="l" defTabSz="844550">
            <a:lnSpc>
              <a:spcPct val="90000"/>
            </a:lnSpc>
            <a:spcBef>
              <a:spcPct val="0"/>
            </a:spcBef>
            <a:spcAft>
              <a:spcPct val="35000"/>
            </a:spcAft>
          </a:pPr>
          <a:r>
            <a:rPr lang="es-ES" sz="1900" kern="1200" dirty="0" smtClean="0"/>
            <a:t>Ente Reguladora</a:t>
          </a:r>
          <a:endParaRPr lang="es-ES" sz="1900" kern="1200" dirty="0"/>
        </a:p>
      </dsp:txBody>
      <dsp:txXfrm>
        <a:off x="6255792" y="1080752"/>
        <a:ext cx="1945832" cy="742218"/>
      </dsp:txXfrm>
    </dsp:sp>
    <dsp:sp modelId="{EDF2EF94-2C64-4B1D-AE81-C64C4767738A}">
      <dsp:nvSpPr>
        <dsp:cNvPr id="0" name=""/>
        <dsp:cNvSpPr/>
      </dsp:nvSpPr>
      <dsp:spPr>
        <a:xfrm>
          <a:off x="6654336" y="1822970"/>
          <a:ext cx="1945832" cy="177679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35128" rIns="135128" bIns="135128" numCol="1" spcCol="1270" anchor="t" anchorCtr="0">
          <a:noAutofit/>
        </a:bodyPr>
        <a:lstStyle/>
        <a:p>
          <a:pPr marL="171450" lvl="1" indent="-171450" algn="l" defTabSz="844550">
            <a:lnSpc>
              <a:spcPct val="90000"/>
            </a:lnSpc>
            <a:spcBef>
              <a:spcPct val="0"/>
            </a:spcBef>
            <a:spcAft>
              <a:spcPct val="15000"/>
            </a:spcAft>
            <a:buChar char="••"/>
          </a:pPr>
          <a:r>
            <a:rPr lang="es-ES" sz="1900" kern="1200" dirty="0" smtClean="0"/>
            <a:t>Aprueba el diseño</a:t>
          </a:r>
          <a:endParaRPr lang="es-ES" sz="1900" kern="1200" dirty="0"/>
        </a:p>
        <a:p>
          <a:pPr marL="171450" lvl="1" indent="-171450" algn="l" defTabSz="844550">
            <a:lnSpc>
              <a:spcPct val="90000"/>
            </a:lnSpc>
            <a:spcBef>
              <a:spcPct val="0"/>
            </a:spcBef>
            <a:spcAft>
              <a:spcPct val="15000"/>
            </a:spcAft>
            <a:buChar char="••"/>
          </a:pPr>
          <a:r>
            <a:rPr lang="es-ES" sz="1900" kern="1200" dirty="0" smtClean="0"/>
            <a:t>Implementa las nuevas rutas</a:t>
          </a:r>
          <a:endParaRPr lang="es-ES" sz="1900" kern="1200" dirty="0"/>
        </a:p>
      </dsp:txBody>
      <dsp:txXfrm>
        <a:off x="6706377" y="1875011"/>
        <a:ext cx="1841750" cy="16727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9EEC01-B159-4849-A462-C9CF65D7A3C4}">
      <dsp:nvSpPr>
        <dsp:cNvPr id="0" name=""/>
        <dsp:cNvSpPr/>
      </dsp:nvSpPr>
      <dsp:spPr>
        <a:xfrm>
          <a:off x="3109" y="1782"/>
          <a:ext cx="8418716" cy="119804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s-ES" sz="3200" kern="1200" dirty="0" smtClean="0"/>
            <a:t>Dirección de aviación civil , ente normalizador</a:t>
          </a:r>
          <a:endParaRPr lang="es-ES" sz="3200" kern="1200" dirty="0"/>
        </a:p>
      </dsp:txBody>
      <dsp:txXfrm>
        <a:off x="38199" y="36872"/>
        <a:ext cx="8348536" cy="1127867"/>
      </dsp:txXfrm>
    </dsp:sp>
    <dsp:sp modelId="{4EF6473D-A950-4EB0-A370-4CC0ED0B4A04}">
      <dsp:nvSpPr>
        <dsp:cNvPr id="0" name=""/>
        <dsp:cNvSpPr/>
      </dsp:nvSpPr>
      <dsp:spPr>
        <a:xfrm>
          <a:off x="3109" y="1345192"/>
          <a:ext cx="4124524" cy="119804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s-ES" sz="3100" kern="1200" dirty="0" smtClean="0"/>
            <a:t>Operación propia</a:t>
          </a:r>
          <a:endParaRPr lang="es-ES" sz="3100" kern="1200" dirty="0"/>
        </a:p>
      </dsp:txBody>
      <dsp:txXfrm>
        <a:off x="38199" y="1380282"/>
        <a:ext cx="4054344" cy="1127867"/>
      </dsp:txXfrm>
    </dsp:sp>
    <dsp:sp modelId="{616B7877-058C-484B-99DC-82DC5A785476}">
      <dsp:nvSpPr>
        <dsp:cNvPr id="0" name=""/>
        <dsp:cNvSpPr/>
      </dsp:nvSpPr>
      <dsp:spPr>
        <a:xfrm>
          <a:off x="3109" y="2688602"/>
          <a:ext cx="2019845" cy="119804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s-ES" sz="1900" kern="1200" dirty="0" smtClean="0"/>
            <a:t>Control del transito aéreo</a:t>
          </a:r>
          <a:endParaRPr lang="es-ES" sz="1900" kern="1200" dirty="0"/>
        </a:p>
      </dsp:txBody>
      <dsp:txXfrm>
        <a:off x="38199" y="2723692"/>
        <a:ext cx="1949665" cy="1127867"/>
      </dsp:txXfrm>
    </dsp:sp>
    <dsp:sp modelId="{B2E5158C-7C9E-49DD-BC2E-69F62C7939BB}">
      <dsp:nvSpPr>
        <dsp:cNvPr id="0" name=""/>
        <dsp:cNvSpPr/>
      </dsp:nvSpPr>
      <dsp:spPr>
        <a:xfrm>
          <a:off x="2107788" y="2688602"/>
          <a:ext cx="2019845" cy="119804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s-ES" sz="1900" kern="1200" dirty="0" smtClean="0"/>
            <a:t>Emisión de norma, auditoria del sistema</a:t>
          </a:r>
          <a:endParaRPr lang="es-ES" sz="1900" kern="1200" dirty="0"/>
        </a:p>
      </dsp:txBody>
      <dsp:txXfrm>
        <a:off x="2142878" y="2723692"/>
        <a:ext cx="1949665" cy="1127867"/>
      </dsp:txXfrm>
    </dsp:sp>
    <dsp:sp modelId="{70230237-6F3E-4D4C-99C3-65B99BFDC296}">
      <dsp:nvSpPr>
        <dsp:cNvPr id="0" name=""/>
        <dsp:cNvSpPr/>
      </dsp:nvSpPr>
      <dsp:spPr>
        <a:xfrm>
          <a:off x="4297301" y="1345192"/>
          <a:ext cx="4124524" cy="119804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s-ES" sz="3100" kern="1200" dirty="0" smtClean="0"/>
            <a:t>Operación </a:t>
          </a:r>
          <a:r>
            <a:rPr lang="es-ES" sz="3100" kern="1200" dirty="0" err="1" smtClean="0"/>
            <a:t>tercerizada</a:t>
          </a:r>
          <a:endParaRPr lang="es-ES" sz="3100" kern="1200" dirty="0"/>
        </a:p>
      </dsp:txBody>
      <dsp:txXfrm>
        <a:off x="4332391" y="1380282"/>
        <a:ext cx="4054344" cy="1127867"/>
      </dsp:txXfrm>
    </dsp:sp>
    <dsp:sp modelId="{97A0BC8A-535E-4D4A-A12F-0600AE54CDDC}">
      <dsp:nvSpPr>
        <dsp:cNvPr id="0" name=""/>
        <dsp:cNvSpPr/>
      </dsp:nvSpPr>
      <dsp:spPr>
        <a:xfrm>
          <a:off x="4297301" y="2688602"/>
          <a:ext cx="2019845" cy="119804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s-ES" sz="1900" kern="1200" dirty="0" smtClean="0"/>
            <a:t>Inspección de radio ayuda</a:t>
          </a:r>
          <a:endParaRPr lang="es-ES" sz="1900" kern="1200" dirty="0"/>
        </a:p>
      </dsp:txBody>
      <dsp:txXfrm>
        <a:off x="4332391" y="2723692"/>
        <a:ext cx="1949665" cy="1127867"/>
      </dsp:txXfrm>
    </dsp:sp>
    <dsp:sp modelId="{65D88E59-EA54-4A3D-A4C9-10C097633C12}">
      <dsp:nvSpPr>
        <dsp:cNvPr id="0" name=""/>
        <dsp:cNvSpPr/>
      </dsp:nvSpPr>
      <dsp:spPr>
        <a:xfrm>
          <a:off x="6401980" y="2688602"/>
          <a:ext cx="2019845" cy="119804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s-ES" sz="1900" kern="1200" dirty="0" smtClean="0"/>
            <a:t>Monitoreo de ruido y calidad del aire</a:t>
          </a:r>
          <a:endParaRPr lang="es-ES" sz="1900" kern="1200" dirty="0"/>
        </a:p>
      </dsp:txBody>
      <dsp:txXfrm>
        <a:off x="6437070" y="2723692"/>
        <a:ext cx="1949665" cy="1127867"/>
      </dsp:txXfrm>
    </dsp:sp>
  </dsp:spTree>
</dsp:drawing>
</file>

<file path=ppt/diagrams/layout1.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AAD2386-045E-41F6-A031-1AB4AF1696F4}" type="datetimeFigureOut">
              <a:rPr lang="es-ES_tradnl" smtClean="0"/>
              <a:pPr/>
              <a:t>21/11/2011</a:t>
            </a:fld>
            <a:endParaRPr lang="es-ES_tradnl"/>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638C653-677B-40E9-8FDF-C84270E4A477}" type="slidenum">
              <a:rPr lang="es-ES_tradnl" smtClean="0"/>
              <a:pPr/>
              <a:t>‹nº›</a:t>
            </a:fld>
            <a:endParaRPr lang="es-ES_tradnl"/>
          </a:p>
        </p:txBody>
      </p:sp>
    </p:spTree>
    <p:extLst>
      <p:ext uri="{BB962C8B-B14F-4D97-AF65-F5344CB8AC3E}">
        <p14:creationId xmlns:p14="http://schemas.microsoft.com/office/powerpoint/2010/main" xmlns="" val="1167132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CBBE272-316B-4F07-B1D1-BC163E5D98E0}" type="datetimeFigureOut">
              <a:rPr lang="en-US" smtClean="0"/>
              <a:pPr/>
              <a:t>11/21/2011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67B8B58-A2C1-45F0-8927-D4722CA86297}" type="slidenum">
              <a:rPr lang="en-US" smtClean="0"/>
              <a:pPr/>
              <a:t>‹nº›</a:t>
            </a:fld>
            <a:endParaRPr lang="en-US"/>
          </a:p>
        </p:txBody>
      </p:sp>
    </p:spTree>
    <p:extLst>
      <p:ext uri="{BB962C8B-B14F-4D97-AF65-F5344CB8AC3E}">
        <p14:creationId xmlns:p14="http://schemas.microsoft.com/office/powerpoint/2010/main" xmlns="" val="2166286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CL" baseline="0" noProof="0" dirty="0" smtClean="0"/>
              <a:t>Señoras y Señores</a:t>
            </a:r>
          </a:p>
          <a:p>
            <a:endParaRPr lang="es-CL" baseline="0" noProof="0" dirty="0" smtClean="0"/>
          </a:p>
          <a:p>
            <a:r>
              <a:rPr lang="es-CL" baseline="0" noProof="0" dirty="0" smtClean="0"/>
              <a:t>Antes que nada, me gustaría darles las gracias por la oportunidad de presentar frente esta ilustre asamblea</a:t>
            </a:r>
            <a:endParaRPr lang="es-CL" noProof="0" dirty="0"/>
          </a:p>
        </p:txBody>
      </p:sp>
      <p:sp>
        <p:nvSpPr>
          <p:cNvPr id="4" name="Slide Number Placeholder 3"/>
          <p:cNvSpPr>
            <a:spLocks noGrp="1"/>
          </p:cNvSpPr>
          <p:nvPr>
            <p:ph type="sldNum" sz="quarter" idx="10"/>
          </p:nvPr>
        </p:nvSpPr>
        <p:spPr/>
        <p:txBody>
          <a:bodyPr/>
          <a:lstStyle/>
          <a:p>
            <a:fld id="{667B8B58-A2C1-45F0-8927-D4722CA8629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CL" noProof="0" dirty="0" smtClean="0"/>
              <a:t>Represento a una nueva compañía creada en Chile en enero de 2011,</a:t>
            </a:r>
            <a:r>
              <a:rPr lang="es-CL" baseline="0" noProof="0" dirty="0" smtClean="0"/>
              <a:t> enfocada en la inspección y calibración de las ayudas a la Navegación. Pero nada mejor para presentarnos que un video con entrevistas.</a:t>
            </a:r>
            <a:endParaRPr lang="es-CL" noProof="0" dirty="0"/>
          </a:p>
        </p:txBody>
      </p:sp>
      <p:sp>
        <p:nvSpPr>
          <p:cNvPr id="4" name="Slide Number Placeholder 3"/>
          <p:cNvSpPr>
            <a:spLocks noGrp="1"/>
          </p:cNvSpPr>
          <p:nvPr>
            <p:ph type="sldNum" sz="quarter" idx="10"/>
          </p:nvPr>
        </p:nvSpPr>
        <p:spPr/>
        <p:txBody>
          <a:bodyPr/>
          <a:lstStyle/>
          <a:p>
            <a:fld id="{667B8B58-A2C1-45F0-8927-D4722CA86297}"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CL" noProof="0" dirty="0" smtClean="0"/>
              <a:t>Parte de la razón por mi invitación de hoy es</a:t>
            </a:r>
            <a:r>
              <a:rPr lang="es-CL" baseline="0" noProof="0" dirty="0" smtClean="0"/>
              <a:t> el fuerte componente Latino Americano en la tecnología de nuestro servicio. Nuestra mesa de inspección fue desarrollada en Chile, en cooperación con la DGAC, como respuesta al costo prohibitivo que quería cobrar el proveedor por una puesta a nivel de la mesa anterior. </a:t>
            </a:r>
          </a:p>
          <a:p>
            <a:endParaRPr lang="es-CL" baseline="0" noProof="0" dirty="0" smtClean="0"/>
          </a:p>
          <a:p>
            <a:r>
              <a:rPr lang="es-CL" baseline="0" noProof="0" dirty="0" smtClean="0"/>
              <a:t>Esta respuesta, que algunos creyeron una ¨apuesta¨, dio mejores resultados que los anticipados, debido al apoyo de sus usuarios. Efectivamente, el producto surgió siguiendo los aportes prácticos de los inspectores de la DGAC quienes desde el terreno supieron expresar sus requisitos de mejoras para incrementar su productividad en vuelo.</a:t>
            </a:r>
            <a:endParaRPr lang="es-CL" noProof="0" dirty="0"/>
          </a:p>
        </p:txBody>
      </p:sp>
      <p:sp>
        <p:nvSpPr>
          <p:cNvPr id="4" name="Slide Number Placeholder 3"/>
          <p:cNvSpPr>
            <a:spLocks noGrp="1"/>
          </p:cNvSpPr>
          <p:nvPr>
            <p:ph type="sldNum" sz="quarter" idx="10"/>
          </p:nvPr>
        </p:nvSpPr>
        <p:spPr/>
        <p:txBody>
          <a:bodyPr/>
          <a:lstStyle/>
          <a:p>
            <a:fld id="{667B8B58-A2C1-45F0-8927-D4722CA86297}"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CL" noProof="0" dirty="0" smtClean="0"/>
              <a:t>Seguidamente,</a:t>
            </a:r>
            <a:r>
              <a:rPr lang="es-CL" baseline="0" noProof="0" dirty="0" smtClean="0"/>
              <a:t> q</a:t>
            </a:r>
            <a:r>
              <a:rPr lang="es-CL" noProof="0" dirty="0" smtClean="0"/>
              <a:t>uería hablar de seguridad operacional y en particular de las rutas</a:t>
            </a:r>
            <a:r>
              <a:rPr lang="es-CL" baseline="0" noProof="0" dirty="0" smtClean="0"/>
              <a:t> RNAV y RNAV GNSS, que necesitan aprobaciones y </a:t>
            </a:r>
            <a:r>
              <a:rPr lang="es-CL" baseline="0" noProof="0" dirty="0" err="1" smtClean="0"/>
              <a:t>validacion</a:t>
            </a:r>
            <a:r>
              <a:rPr lang="es-CL" baseline="0" noProof="0" dirty="0" smtClean="0"/>
              <a:t>. Hoy, las aerolíneas nos están dando un empujón para una aprobación rápida de estas rutas y nuevas aproximaciones a Aeropuertos dado el fuerte impacto en los procesos de control de trafico aéreo.</a:t>
            </a:r>
          </a:p>
          <a:p>
            <a:endParaRPr lang="es-CL" baseline="0" noProof="0" dirty="0" smtClean="0"/>
          </a:p>
          <a:p>
            <a:r>
              <a:rPr lang="es-CL" baseline="0" noProof="0" dirty="0" smtClean="0"/>
              <a:t>La verdad es que los beneficios de estas rutas son numerosos, tanto por su mejora potencial en el impacto ambiental como por las importantes reducciones en el costo operacional que ofrece. Supongo que estamos todos de acuerdo en reconocer que con estas rutas hay una mejora global del sistema.  </a:t>
            </a:r>
            <a:endParaRPr lang="es-CL" noProof="0" dirty="0"/>
          </a:p>
        </p:txBody>
      </p:sp>
      <p:sp>
        <p:nvSpPr>
          <p:cNvPr id="4" name="Slide Number Placeholder 3"/>
          <p:cNvSpPr>
            <a:spLocks noGrp="1"/>
          </p:cNvSpPr>
          <p:nvPr>
            <p:ph type="sldNum" sz="quarter" idx="10"/>
          </p:nvPr>
        </p:nvSpPr>
        <p:spPr/>
        <p:txBody>
          <a:bodyPr/>
          <a:lstStyle/>
          <a:p>
            <a:fld id="{667B8B58-A2C1-45F0-8927-D4722CA86297}"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CL" noProof="0" dirty="0" smtClean="0"/>
              <a:t>Veamos como es </a:t>
            </a:r>
            <a:r>
              <a:rPr lang="es-CL" baseline="0" noProof="0" dirty="0" smtClean="0"/>
              <a:t>el proceso actual de aprobación de las rutas RNAV. Las Aerolíneas, demandantes, contratan terceros para el diseño de estas rutas, y presentan a las direcciones de Aeronáutica sus proyectos para su aprobación . Me encontré en Santiago con sus estimados colegas del Perú probando estas rutas en simuladores de una gran compañía regional.</a:t>
            </a:r>
          </a:p>
          <a:p>
            <a:endParaRPr lang="es-CL" baseline="0" noProof="0" dirty="0" smtClean="0"/>
          </a:p>
          <a:p>
            <a:r>
              <a:rPr lang="es-CL" baseline="0" noProof="0" dirty="0" smtClean="0"/>
              <a:t>Aquí radica lo interesante dado que estamos frente a un proceso nuevo: la tercerización a una entidad privada de un proceso que antes era un dominio reservado a las direcciones de aviación civil.</a:t>
            </a:r>
            <a:r>
              <a:rPr lang="en-US" baseline="0" dirty="0" smtClean="0"/>
              <a:t> </a:t>
            </a:r>
          </a:p>
          <a:p>
            <a:endParaRPr lang="en-US" dirty="0"/>
          </a:p>
        </p:txBody>
      </p:sp>
      <p:sp>
        <p:nvSpPr>
          <p:cNvPr id="4" name="Slide Number Placeholder 3"/>
          <p:cNvSpPr>
            <a:spLocks noGrp="1"/>
          </p:cNvSpPr>
          <p:nvPr>
            <p:ph type="sldNum" sz="quarter" idx="10"/>
          </p:nvPr>
        </p:nvSpPr>
        <p:spPr/>
        <p:txBody>
          <a:bodyPr/>
          <a:lstStyle/>
          <a:p>
            <a:fld id="{667B8B58-A2C1-45F0-8927-D4722CA86297}"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CL" noProof="0" dirty="0" smtClean="0"/>
              <a:t>Avanzando un</a:t>
            </a:r>
            <a:r>
              <a:rPr lang="es-CL" baseline="0" noProof="0" dirty="0" smtClean="0"/>
              <a:t> poco mas y haciendo un análisis comparativo, vemos que hoy en el modelo europeo, el papel de las direcciones de aviación civil ha cambiado sustancialmente. De esta forma se ha mutado de entes operacionales a entes normalizadores, con la operación </a:t>
            </a:r>
            <a:r>
              <a:rPr lang="es-CL" baseline="0" noProof="0" dirty="0" err="1" smtClean="0"/>
              <a:t>tercearizada</a:t>
            </a:r>
            <a:r>
              <a:rPr lang="es-CL" baseline="0" noProof="0" dirty="0" smtClean="0"/>
              <a:t> por una empresa multinacional. En este caso </a:t>
            </a:r>
            <a:r>
              <a:rPr lang="es-CL" baseline="0" noProof="0" dirty="0" err="1" smtClean="0"/>
              <a:t>Eurocontrol</a:t>
            </a:r>
            <a:r>
              <a:rPr lang="es-CL" baseline="0" noProof="0" dirty="0" smtClean="0"/>
              <a:t>.</a:t>
            </a:r>
          </a:p>
          <a:p>
            <a:endParaRPr lang="es-CL" baseline="0" noProof="0" dirty="0" smtClean="0"/>
          </a:p>
          <a:p>
            <a:r>
              <a:rPr lang="es-CL" baseline="0" noProof="0" dirty="0" smtClean="0"/>
              <a:t>Excepto en América Central, eso es un modelo todavía lejos de nuestra realidad latinoamericana. Sin embargo, podemos pensar dentro de nuestro contexto en un modelo intermediario, donde algunos de los servicios son </a:t>
            </a:r>
            <a:r>
              <a:rPr lang="es-CL" baseline="0" noProof="0" dirty="0" err="1" smtClean="0"/>
              <a:t>tercerizados</a:t>
            </a:r>
            <a:r>
              <a:rPr lang="es-CL" baseline="0" noProof="0" dirty="0" smtClean="0"/>
              <a:t> en un modelo de asociación publico-privado.</a:t>
            </a:r>
            <a:endParaRPr lang="es-CL" noProof="0" dirty="0"/>
          </a:p>
        </p:txBody>
      </p:sp>
      <p:sp>
        <p:nvSpPr>
          <p:cNvPr id="4" name="Slide Number Placeholder 3"/>
          <p:cNvSpPr>
            <a:spLocks noGrp="1"/>
          </p:cNvSpPr>
          <p:nvPr>
            <p:ph type="sldNum" sz="quarter" idx="10"/>
          </p:nvPr>
        </p:nvSpPr>
        <p:spPr/>
        <p:txBody>
          <a:bodyPr/>
          <a:lstStyle/>
          <a:p>
            <a:fld id="{667B8B58-A2C1-45F0-8927-D4722CA86297}"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CL" baseline="0" dirty="0" smtClean="0"/>
              <a:t>Me gustaría dejarles este modelo económico que fue la base de nuestro plan de negocio. Existe hoy un precio de mercado por la hora de inspección, ya que alrededor de 50 empresas ofrecen este servicio en el mundo. Y con nosotros ahora habrá tres en la región.</a:t>
            </a:r>
            <a:br>
              <a:rPr lang="es-CL" baseline="0" dirty="0" smtClean="0"/>
            </a:br>
            <a:endParaRPr lang="es-CL" baseline="0" dirty="0" smtClean="0"/>
          </a:p>
          <a:p>
            <a:r>
              <a:rPr lang="es-CL" baseline="0" noProof="0" dirty="0" smtClean="0"/>
              <a:t>Hicimos proyecciones incluyendo costos promedio de </a:t>
            </a:r>
            <a:r>
              <a:rPr lang="es-CL" baseline="0" noProof="0" dirty="0" err="1" smtClean="0"/>
              <a:t>ferry</a:t>
            </a:r>
            <a:r>
              <a:rPr lang="es-CL" baseline="0" noProof="0" dirty="0" smtClean="0"/>
              <a:t>, de inspectores, y este precio de mercado de la hora de inspección. Con menos de 100 radio ayudas, que se traducen en menos de 1000 horas de inspección, el costo de manejar el servicio “in </a:t>
            </a:r>
            <a:r>
              <a:rPr lang="es-CL" baseline="0" noProof="0" dirty="0" err="1" smtClean="0"/>
              <a:t>house</a:t>
            </a:r>
            <a:r>
              <a:rPr lang="es-CL" baseline="0" noProof="0" dirty="0" smtClean="0"/>
              <a:t>” – con aviones propios de la aviación civil y sus pilotos e inspectores - es siempre mas alto que el de contratar el servicio a una empresa externa ofreciendo el servicio a múltiples Estados. </a:t>
            </a:r>
          </a:p>
          <a:p>
            <a:endParaRPr lang="es-CL" baseline="0" noProof="0" dirty="0" smtClean="0"/>
          </a:p>
          <a:p>
            <a:r>
              <a:rPr lang="es-CL" baseline="0" noProof="0" dirty="0" smtClean="0"/>
              <a:t>Inclusive si ya se hicieron las inversiones, en avión y mesa por ejemplo, se puede siempre abaratar los costos </a:t>
            </a:r>
            <a:r>
              <a:rPr lang="es-CL" baseline="0" noProof="0" dirty="0" err="1" smtClean="0"/>
              <a:t>tercearizando</a:t>
            </a:r>
            <a:r>
              <a:rPr lang="es-CL" baseline="0" noProof="0" dirty="0" smtClean="0"/>
              <a:t> la operación a un operador privado.</a:t>
            </a:r>
            <a:endParaRPr lang="es-CL" noProof="0" dirty="0"/>
          </a:p>
        </p:txBody>
      </p:sp>
      <p:sp>
        <p:nvSpPr>
          <p:cNvPr id="4" name="Slide Number Placeholder 3"/>
          <p:cNvSpPr>
            <a:spLocks noGrp="1"/>
          </p:cNvSpPr>
          <p:nvPr>
            <p:ph type="sldNum" sz="quarter" idx="10"/>
          </p:nvPr>
        </p:nvSpPr>
        <p:spPr/>
        <p:txBody>
          <a:bodyPr/>
          <a:lstStyle/>
          <a:p>
            <a:fld id="{667B8B58-A2C1-45F0-8927-D4722CA86297}"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CL" dirty="0" smtClean="0"/>
              <a:t>Para concluir,</a:t>
            </a:r>
            <a:r>
              <a:rPr lang="es-CL" baseline="0" dirty="0" smtClean="0"/>
              <a:t> me gustaría dejarles este modelo de </a:t>
            </a:r>
            <a:r>
              <a:rPr lang="es-CL" baseline="0" dirty="0" err="1" smtClean="0"/>
              <a:t>contratacion</a:t>
            </a:r>
            <a:r>
              <a:rPr lang="es-CL" baseline="0" dirty="0" smtClean="0"/>
              <a:t> – podemos trabajar en diferentes modos – </a:t>
            </a:r>
            <a:r>
              <a:rPr lang="es-CL" baseline="0" dirty="0" err="1" smtClean="0"/>
              <a:t>contratacion</a:t>
            </a:r>
            <a:r>
              <a:rPr lang="es-CL" baseline="0" dirty="0" smtClean="0"/>
              <a:t> </a:t>
            </a:r>
            <a:r>
              <a:rPr lang="es-CL" baseline="0" dirty="0" err="1" smtClean="0"/>
              <a:t>one</a:t>
            </a:r>
            <a:r>
              <a:rPr lang="es-CL" baseline="0" dirty="0" smtClean="0"/>
              <a:t> off – ejemplo puesta en marcha de un ILS 3b, cuando el </a:t>
            </a:r>
            <a:r>
              <a:rPr lang="es-CL" baseline="0" dirty="0" err="1" smtClean="0"/>
              <a:t>pais</a:t>
            </a:r>
            <a:r>
              <a:rPr lang="es-CL" baseline="0" dirty="0" smtClean="0"/>
              <a:t> no cuenta, o </a:t>
            </a:r>
            <a:r>
              <a:rPr lang="es-CL" baseline="0" dirty="0" err="1" smtClean="0"/>
              <a:t>validacion</a:t>
            </a:r>
            <a:r>
              <a:rPr lang="es-CL" baseline="0" dirty="0" smtClean="0"/>
              <a:t> de algunas rutas especificas para </a:t>
            </a:r>
            <a:r>
              <a:rPr lang="es-CL" baseline="0" dirty="0" err="1" smtClean="0"/>
              <a:t>empecar</a:t>
            </a:r>
            <a:r>
              <a:rPr lang="es-CL" baseline="0" dirty="0" smtClean="0"/>
              <a:t>, </a:t>
            </a:r>
            <a:r>
              <a:rPr lang="es-CL" baseline="0" dirty="0" err="1" smtClean="0"/>
              <a:t>contratacion</a:t>
            </a:r>
            <a:r>
              <a:rPr lang="es-CL" baseline="0" dirty="0" smtClean="0"/>
              <a:t> tipo back up, </a:t>
            </a:r>
            <a:r>
              <a:rPr lang="es-CL" baseline="0" dirty="0" err="1" smtClean="0"/>
              <a:t>alli</a:t>
            </a:r>
            <a:r>
              <a:rPr lang="es-CL" baseline="0" dirty="0" smtClean="0"/>
              <a:t> quiero hablar con mis amigos de </a:t>
            </a:r>
            <a:r>
              <a:rPr lang="es-CL" baseline="0" dirty="0" err="1" smtClean="0"/>
              <a:t>colombia</a:t>
            </a:r>
            <a:r>
              <a:rPr lang="es-CL" baseline="0" dirty="0" smtClean="0"/>
              <a:t> o </a:t>
            </a:r>
            <a:r>
              <a:rPr lang="es-CL" baseline="0" dirty="0" err="1" smtClean="0"/>
              <a:t>venezuela</a:t>
            </a:r>
            <a:r>
              <a:rPr lang="es-CL" baseline="0" dirty="0" smtClean="0"/>
              <a:t>, vale la pena mantener 2 aviones por la </a:t>
            </a:r>
            <a:r>
              <a:rPr lang="es-CL" baseline="0" dirty="0" err="1" smtClean="0"/>
              <a:t>ciuantidad</a:t>
            </a:r>
            <a:r>
              <a:rPr lang="es-CL" baseline="0" dirty="0" smtClean="0"/>
              <a:t> de radio ayuda que tienen? Al momento de renovar el </a:t>
            </a:r>
            <a:r>
              <a:rPr lang="es-CL" baseline="0" dirty="0" err="1" smtClean="0"/>
              <a:t>avion</a:t>
            </a:r>
            <a:r>
              <a:rPr lang="es-CL" baseline="0" dirty="0" smtClean="0"/>
              <a:t>, hacen el </a:t>
            </a:r>
            <a:r>
              <a:rPr lang="es-CL" baseline="0" dirty="0" err="1" smtClean="0"/>
              <a:t>calclculo</a:t>
            </a:r>
            <a:r>
              <a:rPr lang="es-CL" baseline="0" dirty="0" smtClean="0"/>
              <a:t>.. Operación </a:t>
            </a:r>
            <a:r>
              <a:rPr lang="es-CL" baseline="0" dirty="0" err="1" smtClean="0"/>
              <a:t>tercerizada</a:t>
            </a:r>
            <a:r>
              <a:rPr lang="es-CL" baseline="0" dirty="0" smtClean="0"/>
              <a:t> parcial, cuando el </a:t>
            </a:r>
            <a:r>
              <a:rPr lang="es-CL" baseline="0" dirty="0" err="1" smtClean="0"/>
              <a:t>avion</a:t>
            </a:r>
            <a:r>
              <a:rPr lang="es-CL" baseline="0" dirty="0" smtClean="0"/>
              <a:t> se queda propiedad del estado pero </a:t>
            </a:r>
            <a:r>
              <a:rPr lang="es-CL" baseline="0" dirty="0" err="1" smtClean="0"/>
              <a:t>tripulacion</a:t>
            </a:r>
            <a:r>
              <a:rPr lang="es-CL" baseline="0" dirty="0" smtClean="0"/>
              <a:t> y </a:t>
            </a:r>
            <a:r>
              <a:rPr lang="es-CL" baseline="0" dirty="0" err="1" smtClean="0"/>
              <a:t>oiperacion</a:t>
            </a:r>
            <a:r>
              <a:rPr lang="es-CL" baseline="0" dirty="0" smtClean="0"/>
              <a:t> pasa bajo </a:t>
            </a:r>
            <a:r>
              <a:rPr lang="es-CL" baseline="0" dirty="0" err="1" smtClean="0"/>
              <a:t>nuestreo</a:t>
            </a:r>
            <a:r>
              <a:rPr lang="es-CL" baseline="0" dirty="0" smtClean="0"/>
              <a:t> manejo, permitiendo </a:t>
            </a:r>
            <a:r>
              <a:rPr lang="es-CL" baseline="0" dirty="0" err="1" smtClean="0"/>
              <a:t>facilamente</a:t>
            </a:r>
            <a:r>
              <a:rPr lang="es-CL" baseline="0" dirty="0" smtClean="0"/>
              <a:t> usar el </a:t>
            </a:r>
            <a:r>
              <a:rPr lang="es-CL" baseline="0" dirty="0" err="1" smtClean="0"/>
              <a:t>avion</a:t>
            </a:r>
            <a:r>
              <a:rPr lang="es-CL" baseline="0" dirty="0" smtClean="0"/>
              <a:t> afuera y no tener que mantener el  equipo total in </a:t>
            </a:r>
            <a:r>
              <a:rPr lang="es-CL" baseline="0" dirty="0" err="1" smtClean="0"/>
              <a:t>house</a:t>
            </a:r>
            <a:r>
              <a:rPr lang="es-CL" baseline="0" dirty="0" smtClean="0"/>
              <a:t>, hasta una </a:t>
            </a:r>
            <a:r>
              <a:rPr lang="es-CL" baseline="0" dirty="0" err="1" smtClean="0"/>
              <a:t>tercerizacion</a:t>
            </a:r>
            <a:r>
              <a:rPr lang="es-CL" baseline="0" dirty="0" smtClean="0"/>
              <a:t> full. Es el caso de algunos </a:t>
            </a:r>
            <a:r>
              <a:rPr lang="es-CL" baseline="0" dirty="0" err="1" smtClean="0"/>
              <a:t>paises</a:t>
            </a:r>
            <a:r>
              <a:rPr lang="es-CL" baseline="0" dirty="0" smtClean="0"/>
              <a:t> que no tienen </a:t>
            </a:r>
            <a:r>
              <a:rPr lang="es-CL" baseline="0" dirty="0" err="1" smtClean="0"/>
              <a:t>suficamente</a:t>
            </a:r>
            <a:r>
              <a:rPr lang="es-CL" baseline="0" dirty="0" smtClean="0"/>
              <a:t> de radio </a:t>
            </a:r>
            <a:r>
              <a:rPr lang="es-CL" baseline="0" dirty="0" err="1" smtClean="0"/>
              <a:t>ajuda</a:t>
            </a:r>
            <a:r>
              <a:rPr lang="es-CL" baseline="0" dirty="0" smtClean="0"/>
              <a:t> y de algunas quien </a:t>
            </a:r>
            <a:r>
              <a:rPr lang="es-CL" baseline="0" dirty="0" err="1" smtClean="0"/>
              <a:t>estanmirando</a:t>
            </a:r>
            <a:r>
              <a:rPr lang="es-CL" baseline="0" dirty="0" smtClean="0"/>
              <a:t> nuestra </a:t>
            </a:r>
            <a:r>
              <a:rPr lang="es-CL" baseline="0" dirty="0" err="1" smtClean="0"/>
              <a:t>equation</a:t>
            </a:r>
            <a:r>
              <a:rPr lang="es-CL" baseline="0" dirty="0" smtClean="0"/>
              <a:t> </a:t>
            </a:r>
            <a:r>
              <a:rPr lang="es-CL" baseline="0" dirty="0" err="1" smtClean="0"/>
              <a:t>economica</a:t>
            </a:r>
            <a:r>
              <a:rPr lang="es-CL" baseline="0" dirty="0" smtClean="0"/>
              <a:t>..</a:t>
            </a:r>
            <a:endParaRPr lang="es-CL" noProof="0" dirty="0"/>
          </a:p>
        </p:txBody>
      </p:sp>
      <p:sp>
        <p:nvSpPr>
          <p:cNvPr id="4" name="Slide Number Placeholder 3"/>
          <p:cNvSpPr>
            <a:spLocks noGrp="1"/>
          </p:cNvSpPr>
          <p:nvPr>
            <p:ph type="sldNum" sz="quarter" idx="10"/>
          </p:nvPr>
        </p:nvSpPr>
        <p:spPr/>
        <p:txBody>
          <a:bodyPr/>
          <a:lstStyle/>
          <a:p>
            <a:fld id="{667B8B58-A2C1-45F0-8927-D4722CA86297}"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CL" noProof="0" dirty="0" smtClean="0"/>
              <a:t>Los invito a contactarnos al mail siguiente si quieren ver las bases</a:t>
            </a:r>
            <a:r>
              <a:rPr lang="es-CL" baseline="0" noProof="0" dirty="0" smtClean="0"/>
              <a:t> de </a:t>
            </a:r>
            <a:r>
              <a:rPr lang="es-CL" noProof="0" dirty="0" smtClean="0"/>
              <a:t>nuestras proyecciones.</a:t>
            </a:r>
            <a:r>
              <a:rPr lang="es-CL" baseline="0" noProof="0" dirty="0" smtClean="0"/>
              <a:t> Espero haber despertado su interés y quería agradecerles su tiempo y su atención.</a:t>
            </a:r>
          </a:p>
          <a:p>
            <a:endParaRPr lang="es-CL" baseline="0" noProof="0" dirty="0" smtClean="0"/>
          </a:p>
          <a:p>
            <a:r>
              <a:rPr lang="es-CL" baseline="0" noProof="0" dirty="0" smtClean="0"/>
              <a:t>Espero que tengan un muy buen día.</a:t>
            </a:r>
            <a:endParaRPr lang="es-CL" noProof="0" dirty="0"/>
          </a:p>
        </p:txBody>
      </p:sp>
      <p:sp>
        <p:nvSpPr>
          <p:cNvPr id="4" name="Slide Number Placeholder 3"/>
          <p:cNvSpPr>
            <a:spLocks noGrp="1"/>
          </p:cNvSpPr>
          <p:nvPr>
            <p:ph type="sldNum" sz="quarter" idx="10"/>
          </p:nvPr>
        </p:nvSpPr>
        <p:spPr/>
        <p:txBody>
          <a:bodyPr/>
          <a:lstStyle/>
          <a:p>
            <a:fld id="{667B8B58-A2C1-45F0-8927-D4722CA86297}" type="slidenum">
              <a:rPr lang="en-US" smtClean="0"/>
              <a:pPr/>
              <a:t>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6731DE82-9E3A-409F-B421-6E7B9750414C}" type="datetimeFigureOut">
              <a:rPr lang="es-ES" smtClean="0"/>
              <a:pPr/>
              <a:t>21/11/2011</a:t>
            </a:fld>
            <a:endParaRPr lang="es-ES"/>
          </a:p>
        </p:txBody>
      </p:sp>
      <p:sp>
        <p:nvSpPr>
          <p:cNvPr id="19" name="18 Marcador de pie de página"/>
          <p:cNvSpPr>
            <a:spLocks noGrp="1"/>
          </p:cNvSpPr>
          <p:nvPr>
            <p:ph type="ftr" sz="quarter" idx="11"/>
          </p:nvPr>
        </p:nvSpPr>
        <p:spPr/>
        <p:txBody>
          <a:bodyPr/>
          <a:lstStyle/>
          <a:p>
            <a:endParaRPr lang="es-ES"/>
          </a:p>
        </p:txBody>
      </p:sp>
      <p:sp>
        <p:nvSpPr>
          <p:cNvPr id="27" name="26 Marcador de número de diapositiva"/>
          <p:cNvSpPr>
            <a:spLocks noGrp="1"/>
          </p:cNvSpPr>
          <p:nvPr>
            <p:ph type="sldNum" sz="quarter" idx="12"/>
          </p:nvPr>
        </p:nvSpPr>
        <p:spPr>
          <a:xfrm>
            <a:off x="5220072" y="6309320"/>
            <a:ext cx="762000" cy="365125"/>
          </a:xfrm>
        </p:spPr>
        <p:txBody>
          <a:bodyPr/>
          <a:lstStyle/>
          <a:p>
            <a:fld id="{73D33FAA-648F-47A7-854F-051BB795495B}"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dirty="0" smtClean="0"/>
              <a:t>Haga clic para modificar el estilo de texto del patrón</a:t>
            </a:r>
          </a:p>
          <a:p>
            <a:pPr lvl="1" eaLnBrk="1" latinLnBrk="0" hangingPunct="1"/>
            <a:r>
              <a:rPr lang="es-ES" dirty="0" smtClean="0"/>
              <a:t>Segundo nivel</a:t>
            </a:r>
          </a:p>
          <a:p>
            <a:pPr lvl="2" eaLnBrk="1" latinLnBrk="0" hangingPunct="1"/>
            <a:r>
              <a:rPr lang="es-ES" dirty="0" smtClean="0"/>
              <a:t>Tercer nivel</a:t>
            </a:r>
          </a:p>
          <a:p>
            <a:pPr lvl="3" eaLnBrk="1" latinLnBrk="0" hangingPunct="1"/>
            <a:r>
              <a:rPr lang="es-ES" dirty="0" smtClean="0"/>
              <a:t>Cuarto nivel</a:t>
            </a:r>
          </a:p>
          <a:p>
            <a:pPr lvl="4" eaLnBrk="1" latinLnBrk="0" hangingPunct="1"/>
            <a:r>
              <a:rPr lang="es-ES" dirty="0" smtClean="0"/>
              <a:t>Quinto nivel</a:t>
            </a:r>
            <a:endParaRPr kumimoji="0" lang="en-US" dirty="0"/>
          </a:p>
        </p:txBody>
      </p:sp>
      <p:sp>
        <p:nvSpPr>
          <p:cNvPr id="4" name="3 Marcador de fecha"/>
          <p:cNvSpPr>
            <a:spLocks noGrp="1"/>
          </p:cNvSpPr>
          <p:nvPr>
            <p:ph type="dt" sz="half" idx="10"/>
          </p:nvPr>
        </p:nvSpPr>
        <p:spPr/>
        <p:txBody>
          <a:bodyPr/>
          <a:lstStyle/>
          <a:p>
            <a:fld id="{6731DE82-9E3A-409F-B421-6E7B9750414C}" type="datetimeFigureOut">
              <a:rPr lang="es-ES" smtClean="0"/>
              <a:pPr/>
              <a:t>21/11/2011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a:xfrm>
            <a:off x="6012160" y="6309320"/>
            <a:ext cx="762000" cy="365125"/>
          </a:xfrm>
        </p:spPr>
        <p:txBody>
          <a:bodyPr/>
          <a:lstStyle/>
          <a:p>
            <a:fld id="{73D33FAA-648F-47A7-854F-051BB795495B}" type="slidenum">
              <a:rPr lang="es-ES" smtClean="0"/>
              <a:pPr/>
              <a:t>‹nº›</a:t>
            </a:fld>
            <a:endParaRPr lang="es-ES"/>
          </a:p>
        </p:txBody>
      </p:sp>
      <p:grpSp>
        <p:nvGrpSpPr>
          <p:cNvPr id="3077" name="Group 5"/>
          <p:cNvGrpSpPr>
            <a:grpSpLocks/>
          </p:cNvGrpSpPr>
          <p:nvPr userDrawn="1"/>
        </p:nvGrpSpPr>
        <p:grpSpPr bwMode="auto">
          <a:xfrm>
            <a:off x="6856413" y="6292850"/>
            <a:ext cx="2287587" cy="571500"/>
            <a:chOff x="111456753" y="106409670"/>
            <a:chExt cx="2287834" cy="571500"/>
          </a:xfrm>
        </p:grpSpPr>
        <p:sp>
          <p:nvSpPr>
            <p:cNvPr id="3078" name="Text Box 6"/>
            <p:cNvSpPr txBox="1">
              <a:spLocks noChangeArrowheads="1"/>
            </p:cNvSpPr>
            <p:nvPr/>
          </p:nvSpPr>
          <p:spPr bwMode="auto">
            <a:xfrm>
              <a:off x="111456753" y="106409670"/>
              <a:ext cx="2286000" cy="571500"/>
            </a:xfrm>
            <a:prstGeom prst="rect">
              <a:avLst/>
            </a:prstGeom>
            <a:solidFill>
              <a:srgbClr val="FFFFFF">
                <a:alpha val="71001"/>
              </a:srgbClr>
            </a:solid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3079" name="Picture 7"/>
            <p:cNvPicPr>
              <a:picLocks noChangeAspect="1" noChangeArrowheads="1"/>
            </p:cNvPicPr>
            <p:nvPr/>
          </p:nvPicPr>
          <p:blipFill>
            <a:blip r:embed="rId2" cstate="print"/>
            <a:srcRect/>
            <a:stretch>
              <a:fillRect/>
            </a:stretch>
          </p:blipFill>
          <p:spPr bwMode="auto">
            <a:xfrm>
              <a:off x="111513258" y="106422372"/>
              <a:ext cx="2231329" cy="554784"/>
            </a:xfrm>
            <a:prstGeom prst="rect">
              <a:avLst/>
            </a:prstGeom>
            <a:noFill/>
            <a:ln w="9525" algn="in">
              <a:noFill/>
              <a:miter lim="800000"/>
              <a:headEnd/>
              <a:tailEnd/>
            </a:ln>
            <a:effectLst/>
          </p:spPr>
        </p:pic>
      </p:gr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6731DE82-9E3A-409F-B421-6E7B9750414C}" type="datetimeFigureOut">
              <a:rPr lang="es-ES" smtClean="0"/>
              <a:pPr/>
              <a:t>21/11/2011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D33FAA-648F-47A7-854F-051BB795495B}"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6731DE82-9E3A-409F-B421-6E7B9750414C}" type="datetimeFigureOut">
              <a:rPr lang="es-ES" smtClean="0"/>
              <a:pPr/>
              <a:t>21/11/2011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D33FAA-648F-47A7-854F-051BB795495B}" type="slidenum">
              <a:rPr lang="es-ES" smtClean="0"/>
              <a:pPr/>
              <a:t>‹nº›</a:t>
            </a:fld>
            <a:endParaRPr lang="es-ES"/>
          </a:p>
        </p:txBody>
      </p:sp>
      <p:grpSp>
        <p:nvGrpSpPr>
          <p:cNvPr id="8" name="Group 2"/>
          <p:cNvGrpSpPr>
            <a:grpSpLocks/>
          </p:cNvGrpSpPr>
          <p:nvPr userDrawn="1"/>
        </p:nvGrpSpPr>
        <p:grpSpPr bwMode="auto">
          <a:xfrm>
            <a:off x="6856413" y="6286500"/>
            <a:ext cx="2287587" cy="571500"/>
            <a:chOff x="111456753" y="106409670"/>
            <a:chExt cx="2287834" cy="571500"/>
          </a:xfrm>
        </p:grpSpPr>
        <p:sp>
          <p:nvSpPr>
            <p:cNvPr id="9" name="Text Box 3"/>
            <p:cNvSpPr txBox="1">
              <a:spLocks noChangeArrowheads="1"/>
            </p:cNvSpPr>
            <p:nvPr/>
          </p:nvSpPr>
          <p:spPr bwMode="auto">
            <a:xfrm>
              <a:off x="111456753" y="106409670"/>
              <a:ext cx="2286000" cy="571500"/>
            </a:xfrm>
            <a:prstGeom prst="rect">
              <a:avLst/>
            </a:prstGeom>
            <a:solidFill>
              <a:srgbClr val="FFFFFF">
                <a:alpha val="71001"/>
              </a:srgbClr>
            </a:solid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10" name="Picture 4"/>
            <p:cNvPicPr>
              <a:picLocks noChangeAspect="1" noChangeArrowheads="1"/>
            </p:cNvPicPr>
            <p:nvPr/>
          </p:nvPicPr>
          <p:blipFill>
            <a:blip r:embed="rId2" cstate="print"/>
            <a:srcRect/>
            <a:stretch>
              <a:fillRect/>
            </a:stretch>
          </p:blipFill>
          <p:spPr bwMode="auto">
            <a:xfrm>
              <a:off x="111513258" y="106422372"/>
              <a:ext cx="2231329" cy="554784"/>
            </a:xfrm>
            <a:prstGeom prst="rect">
              <a:avLst/>
            </a:prstGeom>
            <a:noFill/>
            <a:ln w="9525" algn="in">
              <a:noFill/>
              <a:miter lim="800000"/>
              <a:headEnd/>
              <a:tailEnd/>
            </a:ln>
            <a:effectLst/>
          </p:spPr>
        </p:pic>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4008" y="2492896"/>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6731DE82-9E3A-409F-B421-6E7B9750414C}" type="datetimeFigureOut">
              <a:rPr lang="es-ES" smtClean="0"/>
              <a:pPr/>
              <a:t>21/11/2011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D33FAA-648F-47A7-854F-051BB795495B}" type="slidenum">
              <a:rPr lang="es-ES" smtClean="0"/>
              <a:pPr/>
              <a:t>‹nº›</a:t>
            </a:fld>
            <a:endParaRPr lang="es-ES"/>
          </a:p>
        </p:txBody>
      </p:sp>
      <p:grpSp>
        <p:nvGrpSpPr>
          <p:cNvPr id="10" name="Group 2"/>
          <p:cNvGrpSpPr>
            <a:grpSpLocks/>
          </p:cNvGrpSpPr>
          <p:nvPr userDrawn="1"/>
        </p:nvGrpSpPr>
        <p:grpSpPr bwMode="auto">
          <a:xfrm>
            <a:off x="6856413" y="6286500"/>
            <a:ext cx="2287587" cy="571500"/>
            <a:chOff x="111456753" y="106409670"/>
            <a:chExt cx="2287834" cy="571500"/>
          </a:xfrm>
        </p:grpSpPr>
        <p:sp>
          <p:nvSpPr>
            <p:cNvPr id="11" name="Text Box 3"/>
            <p:cNvSpPr txBox="1">
              <a:spLocks noChangeArrowheads="1"/>
            </p:cNvSpPr>
            <p:nvPr/>
          </p:nvSpPr>
          <p:spPr bwMode="auto">
            <a:xfrm>
              <a:off x="111456753" y="106409670"/>
              <a:ext cx="2286000" cy="571500"/>
            </a:xfrm>
            <a:prstGeom prst="rect">
              <a:avLst/>
            </a:prstGeom>
            <a:solidFill>
              <a:srgbClr val="FFFFFF">
                <a:alpha val="71001"/>
              </a:srgbClr>
            </a:solid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12" name="Picture 4"/>
            <p:cNvPicPr>
              <a:picLocks noChangeAspect="1" noChangeArrowheads="1"/>
            </p:cNvPicPr>
            <p:nvPr/>
          </p:nvPicPr>
          <p:blipFill>
            <a:blip r:embed="rId2" cstate="print"/>
            <a:srcRect/>
            <a:stretch>
              <a:fillRect/>
            </a:stretch>
          </p:blipFill>
          <p:spPr bwMode="auto">
            <a:xfrm>
              <a:off x="111513258" y="106422372"/>
              <a:ext cx="2231329" cy="554784"/>
            </a:xfrm>
            <a:prstGeom prst="rect">
              <a:avLst/>
            </a:prstGeom>
            <a:noFill/>
            <a:ln w="9525" algn="in">
              <a:noFill/>
              <a:miter lim="800000"/>
              <a:headEnd/>
              <a:tailEnd/>
            </a:ln>
            <a:effectLst/>
          </p:spPr>
        </p:pic>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6731DE82-9E3A-409F-B421-6E7B9750414C}" type="datetimeFigureOut">
              <a:rPr lang="es-ES" smtClean="0"/>
              <a:pPr/>
              <a:t>21/11/2011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D33FAA-648F-47A7-854F-051BB795495B}" type="slidenum">
              <a:rPr lang="es-ES" smtClean="0"/>
              <a:pPr/>
              <a:t>‹nº›</a:t>
            </a:fld>
            <a:endParaRPr lang="es-ES"/>
          </a:p>
        </p:txBody>
      </p:sp>
      <p:grpSp>
        <p:nvGrpSpPr>
          <p:cNvPr id="6" name="Group 2"/>
          <p:cNvGrpSpPr>
            <a:grpSpLocks/>
          </p:cNvGrpSpPr>
          <p:nvPr userDrawn="1"/>
        </p:nvGrpSpPr>
        <p:grpSpPr bwMode="auto">
          <a:xfrm>
            <a:off x="6748909" y="6286500"/>
            <a:ext cx="2287587" cy="571500"/>
            <a:chOff x="111456753" y="106409670"/>
            <a:chExt cx="2287834" cy="571500"/>
          </a:xfrm>
        </p:grpSpPr>
        <p:sp>
          <p:nvSpPr>
            <p:cNvPr id="7" name="Text Box 3"/>
            <p:cNvSpPr txBox="1">
              <a:spLocks noChangeArrowheads="1"/>
            </p:cNvSpPr>
            <p:nvPr/>
          </p:nvSpPr>
          <p:spPr bwMode="auto">
            <a:xfrm>
              <a:off x="111456753" y="106409670"/>
              <a:ext cx="2286000" cy="571500"/>
            </a:xfrm>
            <a:prstGeom prst="rect">
              <a:avLst/>
            </a:prstGeom>
            <a:solidFill>
              <a:srgbClr val="FFFFFF">
                <a:alpha val="71001"/>
              </a:srgbClr>
            </a:solid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8" name="Picture 4"/>
            <p:cNvPicPr>
              <a:picLocks noChangeAspect="1" noChangeArrowheads="1"/>
            </p:cNvPicPr>
            <p:nvPr/>
          </p:nvPicPr>
          <p:blipFill>
            <a:blip r:embed="rId2" cstate="print"/>
            <a:srcRect/>
            <a:stretch>
              <a:fillRect/>
            </a:stretch>
          </p:blipFill>
          <p:spPr bwMode="auto">
            <a:xfrm>
              <a:off x="111513258" y="106422372"/>
              <a:ext cx="2231329" cy="554784"/>
            </a:xfrm>
            <a:prstGeom prst="rect">
              <a:avLst/>
            </a:prstGeom>
            <a:noFill/>
            <a:ln w="9525" algn="in">
              <a:noFill/>
              <a:miter lim="800000"/>
              <a:headEnd/>
              <a:tailEnd/>
            </a:ln>
            <a:effectLst/>
          </p:spPr>
        </p:pic>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731DE82-9E3A-409F-B421-6E7B9750414C}" type="datetimeFigureOut">
              <a:rPr lang="es-ES" smtClean="0"/>
              <a:pPr/>
              <a:t>21/11/2011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D33FAA-648F-47A7-854F-051BB795495B}" type="slidenum">
              <a:rPr lang="es-ES" smtClean="0"/>
              <a:pPr/>
              <a:t>‹nº›</a:t>
            </a:fld>
            <a:endParaRPr lang="es-ES"/>
          </a:p>
        </p:txBody>
      </p:sp>
      <p:grpSp>
        <p:nvGrpSpPr>
          <p:cNvPr id="5" name="Group 2"/>
          <p:cNvGrpSpPr>
            <a:grpSpLocks/>
          </p:cNvGrpSpPr>
          <p:nvPr userDrawn="1"/>
        </p:nvGrpSpPr>
        <p:grpSpPr bwMode="auto">
          <a:xfrm>
            <a:off x="6856413" y="6286500"/>
            <a:ext cx="2287587" cy="571500"/>
            <a:chOff x="111456753" y="106409670"/>
            <a:chExt cx="2287834" cy="571500"/>
          </a:xfrm>
        </p:grpSpPr>
        <p:sp>
          <p:nvSpPr>
            <p:cNvPr id="6" name="Text Box 3"/>
            <p:cNvSpPr txBox="1">
              <a:spLocks noChangeArrowheads="1"/>
            </p:cNvSpPr>
            <p:nvPr/>
          </p:nvSpPr>
          <p:spPr bwMode="auto">
            <a:xfrm>
              <a:off x="111456753" y="106409670"/>
              <a:ext cx="2286000" cy="571500"/>
            </a:xfrm>
            <a:prstGeom prst="rect">
              <a:avLst/>
            </a:prstGeom>
            <a:solidFill>
              <a:srgbClr val="FFFFFF">
                <a:alpha val="71001"/>
              </a:srgbClr>
            </a:solid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7" name="Picture 4"/>
            <p:cNvPicPr>
              <a:picLocks noChangeAspect="1" noChangeArrowheads="1"/>
            </p:cNvPicPr>
            <p:nvPr/>
          </p:nvPicPr>
          <p:blipFill>
            <a:blip r:embed="rId2" cstate="print"/>
            <a:srcRect/>
            <a:stretch>
              <a:fillRect/>
            </a:stretch>
          </p:blipFill>
          <p:spPr bwMode="auto">
            <a:xfrm>
              <a:off x="111513258" y="106422372"/>
              <a:ext cx="2231329" cy="554784"/>
            </a:xfrm>
            <a:prstGeom prst="rect">
              <a:avLst/>
            </a:prstGeom>
            <a:noFill/>
            <a:ln w="9525" algn="in">
              <a:noFill/>
              <a:miter lim="800000"/>
              <a:headEnd/>
              <a:tailEnd/>
            </a:ln>
            <a:effectLst/>
          </p:spPr>
        </p:pic>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6731DE82-9E3A-409F-B421-6E7B9750414C}" type="datetimeFigureOut">
              <a:rPr lang="es-ES" smtClean="0"/>
              <a:pPr/>
              <a:t>21/11/2011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D33FAA-648F-47A7-854F-051BB795495B}" type="slidenum">
              <a:rPr lang="es-ES" smtClean="0"/>
              <a:pPr/>
              <a:t>‹nº›</a:t>
            </a:fld>
            <a:endParaRPr lang="es-ES"/>
          </a:p>
        </p:txBody>
      </p:sp>
      <p:grpSp>
        <p:nvGrpSpPr>
          <p:cNvPr id="8" name="Group 2"/>
          <p:cNvGrpSpPr>
            <a:grpSpLocks/>
          </p:cNvGrpSpPr>
          <p:nvPr userDrawn="1"/>
        </p:nvGrpSpPr>
        <p:grpSpPr bwMode="auto">
          <a:xfrm>
            <a:off x="6856413" y="6286500"/>
            <a:ext cx="2287587" cy="571500"/>
            <a:chOff x="111456753" y="106409670"/>
            <a:chExt cx="2287834" cy="571500"/>
          </a:xfrm>
        </p:grpSpPr>
        <p:sp>
          <p:nvSpPr>
            <p:cNvPr id="9" name="Text Box 3"/>
            <p:cNvSpPr txBox="1">
              <a:spLocks noChangeArrowheads="1"/>
            </p:cNvSpPr>
            <p:nvPr/>
          </p:nvSpPr>
          <p:spPr bwMode="auto">
            <a:xfrm>
              <a:off x="111456753" y="106409670"/>
              <a:ext cx="2286000" cy="571500"/>
            </a:xfrm>
            <a:prstGeom prst="rect">
              <a:avLst/>
            </a:prstGeom>
            <a:solidFill>
              <a:srgbClr val="FFFFFF">
                <a:alpha val="71001"/>
              </a:srgbClr>
            </a:solid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10" name="Picture 4"/>
            <p:cNvPicPr>
              <a:picLocks noChangeAspect="1" noChangeArrowheads="1"/>
            </p:cNvPicPr>
            <p:nvPr/>
          </p:nvPicPr>
          <p:blipFill>
            <a:blip r:embed="rId2" cstate="print"/>
            <a:srcRect/>
            <a:stretch>
              <a:fillRect/>
            </a:stretch>
          </p:blipFill>
          <p:spPr bwMode="auto">
            <a:xfrm>
              <a:off x="111513258" y="106422372"/>
              <a:ext cx="2231329" cy="554784"/>
            </a:xfrm>
            <a:prstGeom prst="rect">
              <a:avLst/>
            </a:prstGeom>
            <a:noFill/>
            <a:ln w="9525" algn="in">
              <a:noFill/>
              <a:miter lim="800000"/>
              <a:headEnd/>
              <a:tailEnd/>
            </a:ln>
            <a:effectLst/>
          </p:spPr>
        </p:pic>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Recortar y redondear rectángulo de esquina sencilla"/>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Triángulo rectángulo"/>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Título"/>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6731DE82-9E3A-409F-B421-6E7B9750414C}" type="datetimeFigureOut">
              <a:rPr lang="es-ES" smtClean="0"/>
              <a:pPr/>
              <a:t>21/11/2011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a:xfrm>
            <a:off x="8077200" y="6356350"/>
            <a:ext cx="609600" cy="365125"/>
          </a:xfrm>
        </p:spPr>
        <p:txBody>
          <a:bodyPr/>
          <a:lstStyle/>
          <a:p>
            <a:fld id="{73D33FAA-648F-47A7-854F-051BB795495B}" type="slidenum">
              <a:rPr lang="es-ES" smtClean="0"/>
              <a:pPr/>
              <a:t>‹nº›</a:t>
            </a:fld>
            <a:endParaRPr lang="es-ES"/>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9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Forma libre"/>
          <p:cNvSpPr>
            <a:spLocks/>
          </p:cNvSpPr>
          <p:nvPr/>
        </p:nvSpPr>
        <p:spPr bwMode="auto">
          <a:xfrm flipV="1">
            <a:off x="45720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grpSp>
        <p:nvGrpSpPr>
          <p:cNvPr id="5122" name="Group 2"/>
          <p:cNvGrpSpPr>
            <a:grpSpLocks/>
          </p:cNvGrpSpPr>
          <p:nvPr userDrawn="1"/>
        </p:nvGrpSpPr>
        <p:grpSpPr bwMode="auto">
          <a:xfrm>
            <a:off x="6856413" y="6292850"/>
            <a:ext cx="2287587" cy="571500"/>
            <a:chOff x="111456753" y="106409670"/>
            <a:chExt cx="2287834" cy="571500"/>
          </a:xfrm>
        </p:grpSpPr>
        <p:sp>
          <p:nvSpPr>
            <p:cNvPr id="5123" name="Text Box 3"/>
            <p:cNvSpPr txBox="1">
              <a:spLocks noChangeArrowheads="1"/>
            </p:cNvSpPr>
            <p:nvPr/>
          </p:nvSpPr>
          <p:spPr bwMode="auto">
            <a:xfrm>
              <a:off x="111456753" y="106409670"/>
              <a:ext cx="2286000" cy="571500"/>
            </a:xfrm>
            <a:prstGeom prst="rect">
              <a:avLst/>
            </a:prstGeom>
            <a:solidFill>
              <a:srgbClr val="FFFFFF">
                <a:alpha val="71001"/>
              </a:srgbClr>
            </a:solid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5124" name="Picture 4"/>
            <p:cNvPicPr>
              <a:picLocks noChangeAspect="1" noChangeArrowheads="1"/>
            </p:cNvPicPr>
            <p:nvPr/>
          </p:nvPicPr>
          <p:blipFill>
            <a:blip r:embed="rId2" cstate="print"/>
            <a:srcRect/>
            <a:stretch>
              <a:fillRect/>
            </a:stretch>
          </p:blipFill>
          <p:spPr bwMode="auto">
            <a:xfrm>
              <a:off x="111513258" y="106422372"/>
              <a:ext cx="2231329" cy="554784"/>
            </a:xfrm>
            <a:prstGeom prst="rect">
              <a:avLst/>
            </a:prstGeom>
            <a:noFill/>
            <a:ln w="9525" algn="in">
              <a:noFill/>
              <a:miter lim="800000"/>
              <a:headEnd/>
              <a:tailEnd/>
            </a:ln>
            <a:effectLst/>
          </p:spPr>
        </p:pic>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731DE82-9E3A-409F-B421-6E7B9750414C}" type="datetimeFigureOut">
              <a:rPr lang="es-ES" smtClean="0"/>
              <a:pPr/>
              <a:t>21/11/2011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D33FAA-648F-47A7-854F-051BB795495B}"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731DE82-9E3A-409F-B421-6E7B9750414C}" type="datetimeFigureOut">
              <a:rPr lang="es-ES" smtClean="0"/>
              <a:pPr/>
              <a:t>21/11/2011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D33FAA-648F-47A7-854F-051BB795495B}"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Forma libre"/>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Marcador de título"/>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731DE82-9E3A-409F-B421-6E7B9750414C}" type="datetimeFigureOut">
              <a:rPr lang="es-ES" smtClean="0"/>
              <a:pPr/>
              <a:t>21/11/2011</a:t>
            </a:fld>
            <a:endParaRPr lang="es-ES"/>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ES"/>
          </a:p>
        </p:txBody>
      </p:sp>
      <p:sp>
        <p:nvSpPr>
          <p:cNvPr id="18" name="17 Marcador de número de diapositiva"/>
          <p:cNvSpPr>
            <a:spLocks noGrp="1"/>
          </p:cNvSpPr>
          <p:nvPr>
            <p:ph type="sldNum" sz="quarter" idx="4"/>
          </p:nvPr>
        </p:nvSpPr>
        <p:spPr>
          <a:xfrm>
            <a:off x="6084168" y="630932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3D33FAA-648F-47A7-854F-051BB795495B}" type="slidenum">
              <a:rPr lang="es-ES" smtClean="0"/>
              <a:pPr/>
              <a:t>‹nº›</a:t>
            </a:fld>
            <a:endParaRPr lang="es-ES"/>
          </a:p>
        </p:txBody>
      </p:sp>
      <p:grpSp>
        <p:nvGrpSpPr>
          <p:cNvPr id="2" name="1 Grupo"/>
          <p:cNvGrpSpPr/>
          <p:nvPr/>
        </p:nvGrpSpPr>
        <p:grpSpPr>
          <a:xfrm>
            <a:off x="-19017" y="202408"/>
            <a:ext cx="9180548" cy="649224"/>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youtube.com/watch?feature=player_profilepage&amp;v=tT1Ftug_3m0"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VTS_01_1.VOB"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ES" dirty="0" smtClean="0"/>
              <a:t>International Flight </a:t>
            </a:r>
            <a:r>
              <a:rPr lang="es-ES" dirty="0" err="1" smtClean="0"/>
              <a:t>Services</a:t>
            </a:r>
            <a:endParaRPr lang="es-ES" dirty="0"/>
          </a:p>
        </p:txBody>
      </p:sp>
      <p:sp>
        <p:nvSpPr>
          <p:cNvPr id="3" name="2 Subtítulo"/>
          <p:cNvSpPr>
            <a:spLocks noGrp="1"/>
          </p:cNvSpPr>
          <p:nvPr>
            <p:ph type="subTitle" idx="1"/>
          </p:nvPr>
        </p:nvSpPr>
        <p:spPr/>
        <p:txBody>
          <a:bodyPr/>
          <a:lstStyle/>
          <a:p>
            <a:r>
              <a:rPr lang="es-ES" dirty="0" smtClean="0"/>
              <a:t>A su servicio</a:t>
            </a:r>
          </a:p>
          <a:p>
            <a:endParaRPr lang="es-ES" dirty="0" smtClean="0"/>
          </a:p>
          <a:p>
            <a:r>
              <a:rPr lang="es-ES" dirty="0" smtClean="0"/>
              <a:t>Sao Jose do Campos, Noviembre 2011</a:t>
            </a:r>
            <a:endParaRPr lang="es-ES" dirty="0"/>
          </a:p>
        </p:txBody>
      </p:sp>
      <p:grpSp>
        <p:nvGrpSpPr>
          <p:cNvPr id="4" name="Group 5"/>
          <p:cNvGrpSpPr>
            <a:grpSpLocks/>
          </p:cNvGrpSpPr>
          <p:nvPr/>
        </p:nvGrpSpPr>
        <p:grpSpPr bwMode="auto">
          <a:xfrm>
            <a:off x="6372200" y="6019802"/>
            <a:ext cx="2287587" cy="571500"/>
            <a:chOff x="111456753" y="106409670"/>
            <a:chExt cx="2287834" cy="571500"/>
          </a:xfrm>
        </p:grpSpPr>
        <p:sp>
          <p:nvSpPr>
            <p:cNvPr id="5" name="Text Box 6"/>
            <p:cNvSpPr txBox="1">
              <a:spLocks noChangeArrowheads="1"/>
            </p:cNvSpPr>
            <p:nvPr/>
          </p:nvSpPr>
          <p:spPr bwMode="auto">
            <a:xfrm>
              <a:off x="111456753" y="106409670"/>
              <a:ext cx="2286000" cy="571500"/>
            </a:xfrm>
            <a:prstGeom prst="rect">
              <a:avLst/>
            </a:prstGeom>
            <a:solidFill>
              <a:srgbClr val="FFFFFF">
                <a:alpha val="71001"/>
              </a:srgbClr>
            </a:solid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6" name="Picture 7"/>
            <p:cNvPicPr>
              <a:picLocks noChangeAspect="1" noChangeArrowheads="1"/>
            </p:cNvPicPr>
            <p:nvPr/>
          </p:nvPicPr>
          <p:blipFill>
            <a:blip r:embed="rId3" cstate="print"/>
            <a:srcRect/>
            <a:stretch>
              <a:fillRect/>
            </a:stretch>
          </p:blipFill>
          <p:spPr bwMode="auto">
            <a:xfrm>
              <a:off x="111513258" y="106422372"/>
              <a:ext cx="2231329" cy="554784"/>
            </a:xfrm>
            <a:prstGeom prst="rect">
              <a:avLst/>
            </a:prstGeom>
            <a:noFill/>
            <a:ln w="9525" algn="in">
              <a:noFill/>
              <a:miter lim="800000"/>
              <a:headEnd/>
              <a:tailEnd/>
            </a:ln>
            <a:effectLst/>
          </p:spPr>
        </p:pic>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smtClean="0"/>
              <a:t>IFS</a:t>
            </a:r>
            <a:endParaRPr lang="es-ES" dirty="0"/>
          </a:p>
        </p:txBody>
      </p:sp>
      <p:sp>
        <p:nvSpPr>
          <p:cNvPr id="3" name="2 Marcador de contenido"/>
          <p:cNvSpPr>
            <a:spLocks noGrp="1"/>
          </p:cNvSpPr>
          <p:nvPr>
            <p:ph idx="1"/>
          </p:nvPr>
        </p:nvSpPr>
        <p:spPr/>
        <p:txBody>
          <a:bodyPr/>
          <a:lstStyle/>
          <a:p>
            <a:r>
              <a:rPr lang="es-ES" dirty="0" smtClean="0"/>
              <a:t>Un proveedor privado de servicio de inspección en vuelo</a:t>
            </a:r>
          </a:p>
          <a:p>
            <a:r>
              <a:rPr lang="es-ES" dirty="0" smtClean="0"/>
              <a:t>Creada en Chile en Enero de 2011</a:t>
            </a:r>
          </a:p>
          <a:p>
            <a:r>
              <a:rPr lang="es-ES" dirty="0" smtClean="0"/>
              <a:t>Pero para presentar… mejor un video..</a:t>
            </a:r>
          </a:p>
          <a:p>
            <a:endParaRPr lang="es-ES" dirty="0"/>
          </a:p>
          <a:p>
            <a:r>
              <a:rPr lang="es-ES" dirty="0">
                <a:hlinkClick r:id="rId3"/>
              </a:rPr>
              <a:t>http://</a:t>
            </a:r>
            <a:r>
              <a:rPr lang="es-ES" dirty="0" smtClean="0">
                <a:hlinkClick r:id="rId3"/>
              </a:rPr>
              <a:t>www.youtube.com/watch?feature=player_profilepage&amp;v=tT1Ftug_3m0</a:t>
            </a:r>
            <a:endParaRPr lang="es-ES" dirty="0" smtClean="0"/>
          </a:p>
          <a:p>
            <a:r>
              <a:rPr lang="es-ES" dirty="0" smtClean="0">
                <a:hlinkClick r:id="rId4" action="ppaction://hlinkfile"/>
              </a:rPr>
              <a:t>VTS_01_1.VOB</a:t>
            </a:r>
            <a:endParaRPr lang="es-E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smtClean="0"/>
              <a:t>IFS, Tecnología Latino Americana</a:t>
            </a:r>
            <a:endParaRPr lang="es-ES" dirty="0"/>
          </a:p>
        </p:txBody>
      </p:sp>
      <p:sp>
        <p:nvSpPr>
          <p:cNvPr id="3" name="2 Marcador de contenido"/>
          <p:cNvSpPr>
            <a:spLocks noGrp="1"/>
          </p:cNvSpPr>
          <p:nvPr>
            <p:ph sz="half" idx="1"/>
          </p:nvPr>
        </p:nvSpPr>
        <p:spPr>
          <a:xfrm>
            <a:off x="457200" y="2204863"/>
            <a:ext cx="4038600" cy="4150061"/>
          </a:xfrm>
        </p:spPr>
        <p:txBody>
          <a:bodyPr/>
          <a:lstStyle/>
          <a:p>
            <a:r>
              <a:rPr lang="es-ES" sz="2400" dirty="0" smtClean="0"/>
              <a:t>Consola de inspección desarrollada por la DGAC con Ingenieros Chilenos e inspectores de la DGAC.</a:t>
            </a:r>
          </a:p>
          <a:p>
            <a:r>
              <a:rPr lang="es-ES" sz="2400" dirty="0" smtClean="0"/>
              <a:t>Una generación adelante </a:t>
            </a:r>
          </a:p>
          <a:p>
            <a:pPr lvl="1"/>
            <a:r>
              <a:rPr lang="es-ES" sz="2000" dirty="0" smtClean="0"/>
              <a:t>Open </a:t>
            </a:r>
            <a:r>
              <a:rPr lang="es-ES" sz="2000" dirty="0" err="1" smtClean="0"/>
              <a:t>source</a:t>
            </a:r>
            <a:r>
              <a:rPr lang="es-ES" sz="2000" dirty="0" smtClean="0"/>
              <a:t>, </a:t>
            </a:r>
          </a:p>
          <a:p>
            <a:pPr lvl="1"/>
            <a:r>
              <a:rPr lang="es-ES" sz="2000" dirty="0" smtClean="0"/>
              <a:t>Doble pantalla</a:t>
            </a:r>
          </a:p>
          <a:p>
            <a:pPr lvl="1"/>
            <a:r>
              <a:rPr lang="es-ES" sz="2000" dirty="0" smtClean="0"/>
              <a:t>Visión compartido de los </a:t>
            </a:r>
            <a:r>
              <a:rPr lang="es-ES" sz="2000" dirty="0" err="1" smtClean="0"/>
              <a:t>Avionics</a:t>
            </a:r>
            <a:r>
              <a:rPr lang="es-ES" sz="2000" dirty="0" smtClean="0"/>
              <a:t> del Piloto</a:t>
            </a:r>
          </a:p>
          <a:p>
            <a:pPr lvl="1"/>
            <a:r>
              <a:rPr lang="es-ES" sz="2000" dirty="0" smtClean="0"/>
              <a:t>Modulo inspección RNAV</a:t>
            </a:r>
          </a:p>
          <a:p>
            <a:endParaRPr lang="es-ES" dirty="0"/>
          </a:p>
        </p:txBody>
      </p:sp>
      <p:pic>
        <p:nvPicPr>
          <p:cNvPr id="7" name="6 Marcador de contenido" descr="Consola 2.jpg"/>
          <p:cNvPicPr>
            <a:picLocks noGrp="1" noChangeAspect="1"/>
          </p:cNvPicPr>
          <p:nvPr>
            <p:ph sz="half" idx="2"/>
          </p:nvPr>
        </p:nvPicPr>
        <p:blipFill>
          <a:blip r:embed="rId3" cstate="print"/>
          <a:stretch>
            <a:fillRect/>
          </a:stretch>
        </p:blipFill>
        <p:spPr>
          <a:xfrm>
            <a:off x="4648200" y="2623344"/>
            <a:ext cx="4038600" cy="3028950"/>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Flecha curvada hacia la derecha"/>
          <p:cNvSpPr/>
          <p:nvPr/>
        </p:nvSpPr>
        <p:spPr>
          <a:xfrm flipH="1">
            <a:off x="6228184" y="3717032"/>
            <a:ext cx="1296144" cy="1800200"/>
          </a:xfrm>
          <a:prstGeom prst="curvedRightArrow">
            <a:avLst>
              <a:gd name="adj1" fmla="val 25000"/>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lecha curvada hacia la derecha"/>
          <p:cNvSpPr/>
          <p:nvPr/>
        </p:nvSpPr>
        <p:spPr>
          <a:xfrm>
            <a:off x="1691680" y="3789040"/>
            <a:ext cx="1080120" cy="1800200"/>
          </a:xfrm>
          <a:prstGeom prst="curvedRightArrow">
            <a:avLst>
              <a:gd name="adj1" fmla="val 25001"/>
              <a:gd name="adj2" fmla="val 63128"/>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 name="1 Título"/>
          <p:cNvSpPr>
            <a:spLocks noGrp="1"/>
          </p:cNvSpPr>
          <p:nvPr>
            <p:ph type="title"/>
          </p:nvPr>
        </p:nvSpPr>
        <p:spPr/>
        <p:txBody>
          <a:bodyPr/>
          <a:lstStyle/>
          <a:p>
            <a:r>
              <a:rPr lang="es-ES" dirty="0" smtClean="0"/>
              <a:t>Rutas RNAV</a:t>
            </a:r>
            <a:endParaRPr lang="es-ES" dirty="0"/>
          </a:p>
        </p:txBody>
      </p:sp>
      <p:sp>
        <p:nvSpPr>
          <p:cNvPr id="3" name="2 Marcador de contenido"/>
          <p:cNvSpPr>
            <a:spLocks noGrp="1"/>
          </p:cNvSpPr>
          <p:nvPr>
            <p:ph sz="half" idx="1"/>
          </p:nvPr>
        </p:nvSpPr>
        <p:spPr>
          <a:xfrm>
            <a:off x="467544" y="2132857"/>
            <a:ext cx="3682752" cy="1944216"/>
          </a:xfrm>
          <a:solidFill>
            <a:schemeClr val="accent4">
              <a:lumMod val="60000"/>
              <a:lumOff val="40000"/>
            </a:schemeClr>
          </a:solidFill>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r>
              <a:rPr lang="es-ES" dirty="0" smtClean="0"/>
              <a:t>Demanda de las Aerolíneas</a:t>
            </a:r>
          </a:p>
          <a:p>
            <a:pPr lvl="1"/>
            <a:r>
              <a:rPr lang="es-ES" dirty="0" smtClean="0"/>
              <a:t>Reducción del costo operacional</a:t>
            </a:r>
          </a:p>
          <a:p>
            <a:pPr lvl="1"/>
            <a:r>
              <a:rPr lang="es-ES" dirty="0" smtClean="0"/>
              <a:t>Impacto ambiental</a:t>
            </a:r>
          </a:p>
          <a:p>
            <a:pPr lvl="1"/>
            <a:endParaRPr lang="es-ES" dirty="0"/>
          </a:p>
        </p:txBody>
      </p:sp>
      <p:sp>
        <p:nvSpPr>
          <p:cNvPr id="4" name="3 Marcador de contenido"/>
          <p:cNvSpPr>
            <a:spLocks noGrp="1"/>
          </p:cNvSpPr>
          <p:nvPr>
            <p:ph sz="half" idx="2"/>
          </p:nvPr>
        </p:nvSpPr>
        <p:spPr>
          <a:xfrm>
            <a:off x="5148064" y="2132857"/>
            <a:ext cx="3672408" cy="1944215"/>
          </a:xfrm>
        </p:spPr>
        <p:style>
          <a:lnRef idx="1">
            <a:schemeClr val="dk1"/>
          </a:lnRef>
          <a:fillRef idx="3">
            <a:schemeClr val="dk1"/>
          </a:fillRef>
          <a:effectRef idx="2">
            <a:schemeClr val="dk1"/>
          </a:effectRef>
          <a:fontRef idx="minor">
            <a:schemeClr val="lt1"/>
          </a:fontRef>
        </p:style>
        <p:txBody>
          <a:bodyPr>
            <a:normAutofit fontScale="92500" lnSpcReduction="10000"/>
          </a:bodyPr>
          <a:lstStyle/>
          <a:p>
            <a:r>
              <a:rPr lang="es-ES" dirty="0" smtClean="0"/>
              <a:t>Impacto Regulatorio</a:t>
            </a:r>
          </a:p>
          <a:p>
            <a:pPr lvl="1"/>
            <a:r>
              <a:rPr lang="es-ES" dirty="0" smtClean="0"/>
              <a:t>Adaptación de los procesos</a:t>
            </a:r>
          </a:p>
          <a:p>
            <a:pPr lvl="1"/>
            <a:r>
              <a:rPr lang="es-ES" dirty="0" smtClean="0"/>
              <a:t>Inspección de las rutas</a:t>
            </a:r>
          </a:p>
          <a:p>
            <a:pPr lvl="1"/>
            <a:r>
              <a:rPr lang="es-ES" dirty="0" smtClean="0"/>
              <a:t>Seguridad operacional</a:t>
            </a:r>
          </a:p>
          <a:p>
            <a:pPr lvl="1">
              <a:buNone/>
            </a:pPr>
            <a:endParaRPr lang="es-ES" dirty="0"/>
          </a:p>
        </p:txBody>
      </p:sp>
      <p:sp>
        <p:nvSpPr>
          <p:cNvPr id="7" name="6 CuadroTexto"/>
          <p:cNvSpPr txBox="1"/>
          <p:nvPr/>
        </p:nvSpPr>
        <p:spPr>
          <a:xfrm>
            <a:off x="3059832" y="4797152"/>
            <a:ext cx="3024336" cy="864096"/>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s-ES" sz="2400" dirty="0" smtClean="0">
                <a:solidFill>
                  <a:sysClr val="windowText" lastClr="000000"/>
                </a:solidFill>
              </a:rPr>
              <a:t>Mejora global del sistema</a:t>
            </a:r>
            <a:endParaRPr lang="es-ES" sz="2400" dirty="0">
              <a:solidFill>
                <a:sysClr val="windowText" lastClr="0000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dirty="0" smtClean="0"/>
              <a:t>Aprobaciones de las rutas RNAV</a:t>
            </a:r>
            <a:endParaRPr lang="es-ES" dirty="0"/>
          </a:p>
        </p:txBody>
      </p:sp>
      <p:sp>
        <p:nvSpPr>
          <p:cNvPr id="7" name="6 CuadroTexto"/>
          <p:cNvSpPr txBox="1"/>
          <p:nvPr/>
        </p:nvSpPr>
        <p:spPr>
          <a:xfrm>
            <a:off x="827584" y="5445224"/>
            <a:ext cx="7416824"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s-ES" sz="2400" dirty="0" smtClean="0">
                <a:solidFill>
                  <a:sysClr val="windowText" lastClr="000000"/>
                </a:solidFill>
              </a:rPr>
              <a:t>Un proceso inverso al diseño de rutas anteriores !</a:t>
            </a:r>
            <a:endParaRPr lang="es-ES" sz="2400" dirty="0">
              <a:solidFill>
                <a:sysClr val="windowText" lastClr="000000"/>
              </a:solidFill>
            </a:endParaRPr>
          </a:p>
        </p:txBody>
      </p:sp>
      <p:graphicFrame>
        <p:nvGraphicFramePr>
          <p:cNvPr id="8" name="7 Diagrama"/>
          <p:cNvGraphicFramePr/>
          <p:nvPr/>
        </p:nvGraphicFramePr>
        <p:xfrm>
          <a:off x="360040" y="1268760"/>
          <a:ext cx="8604448" cy="4680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476672"/>
            <a:ext cx="8686800" cy="1143000"/>
          </a:xfrm>
        </p:spPr>
        <p:txBody>
          <a:bodyPr>
            <a:normAutofit fontScale="90000"/>
          </a:bodyPr>
          <a:lstStyle/>
          <a:p>
            <a:r>
              <a:rPr lang="es-ES" dirty="0" smtClean="0"/>
              <a:t>Seguridad operacional y tercerización</a:t>
            </a:r>
            <a:endParaRPr lang="es-ES" dirty="0"/>
          </a:p>
        </p:txBody>
      </p:sp>
      <p:graphicFrame>
        <p:nvGraphicFramePr>
          <p:cNvPr id="5" name="4 Marcador de contenido"/>
          <p:cNvGraphicFramePr>
            <a:graphicFrameLocks noGrp="1"/>
          </p:cNvGraphicFramePr>
          <p:nvPr>
            <p:ph sz="half" idx="4294967295"/>
          </p:nvPr>
        </p:nvGraphicFramePr>
        <p:xfrm>
          <a:off x="395536" y="2060848"/>
          <a:ext cx="8424936" cy="38884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701824"/>
            <a:ext cx="8229600" cy="1143000"/>
          </a:xfrm>
        </p:spPr>
        <p:txBody>
          <a:bodyPr/>
          <a:lstStyle/>
          <a:p>
            <a:r>
              <a:rPr lang="es-ES" dirty="0" smtClean="0"/>
              <a:t>Un nuevo modelo de negocio</a:t>
            </a:r>
            <a:endParaRPr lang="es-ES" dirty="0"/>
          </a:p>
        </p:txBody>
      </p:sp>
      <p:sp>
        <p:nvSpPr>
          <p:cNvPr id="3" name="2 Marcador de contenido"/>
          <p:cNvSpPr>
            <a:spLocks noGrp="1"/>
          </p:cNvSpPr>
          <p:nvPr>
            <p:ph sz="half" idx="1"/>
          </p:nvPr>
        </p:nvSpPr>
        <p:spPr>
          <a:xfrm>
            <a:off x="323528" y="2136109"/>
            <a:ext cx="8507288" cy="644819"/>
          </a:xfrm>
        </p:spPr>
        <p:style>
          <a:lnRef idx="3">
            <a:schemeClr val="lt1"/>
          </a:lnRef>
          <a:fillRef idx="1">
            <a:schemeClr val="accent6"/>
          </a:fillRef>
          <a:effectRef idx="1">
            <a:schemeClr val="accent6"/>
          </a:effectRef>
          <a:fontRef idx="minor">
            <a:schemeClr val="lt1"/>
          </a:fontRef>
        </p:style>
        <p:txBody>
          <a:bodyPr>
            <a:normAutofit/>
          </a:bodyPr>
          <a:lstStyle/>
          <a:p>
            <a:pPr>
              <a:buNone/>
            </a:pPr>
            <a:r>
              <a:rPr lang="es-ES" sz="2400" dirty="0" smtClean="0"/>
              <a:t>Ejemplo de simulación financiera – Inspección de Radio Ayuda:</a:t>
            </a:r>
          </a:p>
        </p:txBody>
      </p:sp>
      <p:sp>
        <p:nvSpPr>
          <p:cNvPr id="4" name="3 Marcador de contenido"/>
          <p:cNvSpPr>
            <a:spLocks noGrp="1"/>
          </p:cNvSpPr>
          <p:nvPr>
            <p:ph sz="half" idx="2"/>
          </p:nvPr>
        </p:nvSpPr>
        <p:spPr>
          <a:xfrm>
            <a:off x="323528" y="3068960"/>
            <a:ext cx="4248472" cy="1872208"/>
          </a:xfrm>
        </p:spPr>
        <p:style>
          <a:lnRef idx="1">
            <a:schemeClr val="accent1"/>
          </a:lnRef>
          <a:fillRef idx="2">
            <a:schemeClr val="accent1"/>
          </a:fillRef>
          <a:effectRef idx="1">
            <a:schemeClr val="accent1"/>
          </a:effectRef>
          <a:fontRef idx="minor">
            <a:schemeClr val="dk1"/>
          </a:fontRef>
        </p:style>
        <p:txBody>
          <a:bodyPr>
            <a:normAutofit/>
          </a:bodyPr>
          <a:lstStyle/>
          <a:p>
            <a:pPr lvl="1" algn="ctr">
              <a:buNone/>
            </a:pPr>
            <a:r>
              <a:rPr lang="en-US" dirty="0" err="1" smtClean="0"/>
              <a:t>Operaci</a:t>
            </a:r>
            <a:r>
              <a:rPr lang="es-ES" dirty="0" smtClean="0"/>
              <a:t>ó</a:t>
            </a:r>
            <a:r>
              <a:rPr lang="en-US" dirty="0" smtClean="0"/>
              <a:t>n </a:t>
            </a:r>
            <a:r>
              <a:rPr lang="en-US" dirty="0" err="1" smtClean="0"/>
              <a:t>Propia</a:t>
            </a:r>
            <a:endParaRPr lang="en-US" dirty="0" smtClean="0"/>
          </a:p>
          <a:p>
            <a:pPr lvl="1"/>
            <a:r>
              <a:rPr lang="en-US" dirty="0" smtClean="0"/>
              <a:t>CAPEX (</a:t>
            </a:r>
            <a:r>
              <a:rPr lang="en-US" dirty="0" err="1" smtClean="0"/>
              <a:t>Avi</a:t>
            </a:r>
            <a:r>
              <a:rPr lang="es-ES" dirty="0" smtClean="0"/>
              <a:t>ó</a:t>
            </a:r>
            <a:r>
              <a:rPr lang="en-US" dirty="0" smtClean="0"/>
              <a:t>n + </a:t>
            </a:r>
            <a:r>
              <a:rPr lang="en-US" dirty="0" err="1" smtClean="0"/>
              <a:t>Consola</a:t>
            </a:r>
            <a:r>
              <a:rPr lang="en-US" dirty="0" smtClean="0"/>
              <a:t>) </a:t>
            </a:r>
          </a:p>
          <a:p>
            <a:pPr lvl="1"/>
            <a:r>
              <a:rPr lang="en-US" dirty="0" smtClean="0"/>
              <a:t>OPEX (</a:t>
            </a:r>
            <a:r>
              <a:rPr lang="en-US" dirty="0" err="1" smtClean="0"/>
              <a:t>Inspectores</a:t>
            </a:r>
            <a:r>
              <a:rPr lang="en-US" dirty="0" smtClean="0"/>
              <a:t> + </a:t>
            </a:r>
            <a:r>
              <a:rPr lang="en-US" dirty="0" err="1" smtClean="0"/>
              <a:t>Mantenimiento</a:t>
            </a:r>
            <a:r>
              <a:rPr lang="en-US" dirty="0" smtClean="0"/>
              <a:t>)</a:t>
            </a:r>
            <a:endParaRPr lang="es-ES" dirty="0"/>
          </a:p>
        </p:txBody>
      </p:sp>
      <p:sp>
        <p:nvSpPr>
          <p:cNvPr id="5" name="3 Marcador de contenido"/>
          <p:cNvSpPr txBox="1">
            <a:spLocks/>
          </p:cNvSpPr>
          <p:nvPr/>
        </p:nvSpPr>
        <p:spPr>
          <a:xfrm>
            <a:off x="4716016" y="3068960"/>
            <a:ext cx="4248472" cy="1872208"/>
          </a:xfrm>
          <a:prstGeom prst="rect">
            <a:avLst/>
          </a:prstGeom>
        </p:spPr>
        <p:style>
          <a:lnRef idx="1">
            <a:schemeClr val="accent5"/>
          </a:lnRef>
          <a:fillRef idx="2">
            <a:schemeClr val="accent5"/>
          </a:fillRef>
          <a:effectRef idx="1">
            <a:schemeClr val="accent5"/>
          </a:effectRef>
          <a:fontRef idx="minor">
            <a:schemeClr val="dk1"/>
          </a:fontRef>
        </p:style>
        <p:txBody>
          <a:bodyPr vert="horz">
            <a:normAutofit/>
          </a:bodyPr>
          <a:lstStyle/>
          <a:p>
            <a:pPr marL="640080" lvl="1" indent="-246888" algn="ctr">
              <a:spcBef>
                <a:spcPct val="20000"/>
              </a:spcBef>
              <a:buClr>
                <a:schemeClr val="accent1"/>
              </a:buClr>
              <a:buSzPct val="85000"/>
            </a:pPr>
            <a:r>
              <a:rPr lang="en-US" sz="2400" dirty="0" err="1" smtClean="0"/>
              <a:t>Operaci</a:t>
            </a:r>
            <a:r>
              <a:rPr lang="es-ES" sz="2400" dirty="0" smtClean="0"/>
              <a:t>ó</a:t>
            </a:r>
            <a:r>
              <a:rPr lang="en-US" sz="2400" dirty="0" smtClean="0"/>
              <a:t>n </a:t>
            </a:r>
            <a:r>
              <a:rPr lang="en-US" sz="2400" dirty="0" err="1" smtClean="0"/>
              <a:t>Tercerizada</a:t>
            </a:r>
            <a:endParaRPr lang="en-US" sz="2400" dirty="0" smtClean="0"/>
          </a:p>
          <a:p>
            <a:pPr marL="640080" marR="0" lvl="1" indent="-246888"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r>
              <a:rPr kumimoji="0" lang="en-US" sz="2400" b="0" i="0" u="none" strike="noStrike" kern="1200" cap="none" spc="0" normalizeH="0" baseline="0" noProof="0" dirty="0" err="1" smtClean="0">
                <a:ln>
                  <a:noFill/>
                </a:ln>
                <a:solidFill>
                  <a:schemeClr val="tx1"/>
                </a:solidFill>
                <a:effectLst/>
                <a:uLnTx/>
                <a:uFillTx/>
                <a:latin typeface="+mn-lt"/>
                <a:ea typeface="+mn-ea"/>
                <a:cs typeface="+mn-cs"/>
              </a:rPr>
              <a:t>Costo</a:t>
            </a:r>
            <a:r>
              <a:rPr kumimoji="0" lang="en-US" sz="24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400" b="0" i="0" u="none" strike="noStrike" kern="1200" cap="none" spc="0" normalizeH="0" baseline="0" noProof="0" dirty="0" err="1" smtClean="0">
                <a:ln>
                  <a:noFill/>
                </a:ln>
                <a:solidFill>
                  <a:schemeClr val="tx1"/>
                </a:solidFill>
                <a:effectLst/>
                <a:uLnTx/>
                <a:uFillTx/>
                <a:latin typeface="+mn-lt"/>
                <a:ea typeface="+mn-ea"/>
                <a:cs typeface="+mn-cs"/>
              </a:rPr>
              <a:t>por</a:t>
            </a:r>
            <a:r>
              <a:rPr kumimoji="0" lang="en-US" sz="24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400" b="0" i="0" u="none" strike="noStrike" kern="1200" cap="none" spc="0" normalizeH="0" baseline="0" noProof="0" dirty="0" err="1" smtClean="0">
                <a:ln>
                  <a:noFill/>
                </a:ln>
                <a:solidFill>
                  <a:schemeClr val="tx1"/>
                </a:solidFill>
                <a:effectLst/>
                <a:uLnTx/>
                <a:uFillTx/>
                <a:latin typeface="+mn-lt"/>
                <a:ea typeface="+mn-ea"/>
                <a:cs typeface="+mn-cs"/>
              </a:rPr>
              <a:t>Hora</a:t>
            </a: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a:p>
            <a:pPr marL="640080" marR="0" lvl="1" indent="-246888"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r>
              <a:rPr lang="en-US" sz="2400" dirty="0" err="1" smtClean="0"/>
              <a:t>Costo</a:t>
            </a:r>
            <a:r>
              <a:rPr lang="en-US" sz="2400" dirty="0" smtClean="0"/>
              <a:t> </a:t>
            </a:r>
            <a:r>
              <a:rPr lang="en-US" sz="2400" dirty="0" err="1" smtClean="0"/>
              <a:t>oportunidad</a:t>
            </a:r>
            <a:r>
              <a:rPr lang="en-US" sz="2400" dirty="0" smtClean="0"/>
              <a:t>  y </a:t>
            </a:r>
            <a:r>
              <a:rPr lang="en-US" sz="2400" dirty="0" err="1" smtClean="0"/>
              <a:t>disponibilidad</a:t>
            </a:r>
            <a:endParaRPr kumimoji="0" lang="es-E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5 CuadroTexto"/>
          <p:cNvSpPr txBox="1"/>
          <p:nvPr/>
        </p:nvSpPr>
        <p:spPr>
          <a:xfrm>
            <a:off x="1907704" y="5373216"/>
            <a:ext cx="5472608" cy="830997"/>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sz="2400" dirty="0" err="1" smtClean="0"/>
              <a:t>Menos</a:t>
            </a:r>
            <a:r>
              <a:rPr lang="en-US" sz="2400" dirty="0" smtClean="0"/>
              <a:t> de 100 </a:t>
            </a:r>
            <a:r>
              <a:rPr lang="en-US" sz="2400" dirty="0" err="1" smtClean="0"/>
              <a:t>radioayudas</a:t>
            </a:r>
            <a:r>
              <a:rPr lang="en-US" sz="2400" dirty="0" smtClean="0"/>
              <a:t>: </a:t>
            </a:r>
          </a:p>
          <a:p>
            <a:pPr algn="ctr"/>
            <a:r>
              <a:rPr lang="en-US" sz="2400" b="1" dirty="0" err="1" smtClean="0"/>
              <a:t>Costo</a:t>
            </a:r>
            <a:r>
              <a:rPr lang="en-US" sz="2400" b="1" dirty="0" smtClean="0"/>
              <a:t> </a:t>
            </a:r>
            <a:r>
              <a:rPr lang="en-US" sz="2400" b="1" dirty="0" err="1" smtClean="0"/>
              <a:t>Propio</a:t>
            </a:r>
            <a:r>
              <a:rPr lang="en-US" sz="2400" b="1" dirty="0" smtClean="0"/>
              <a:t> &gt; </a:t>
            </a:r>
            <a:r>
              <a:rPr lang="en-US" sz="2400" b="1" dirty="0" err="1" smtClean="0"/>
              <a:t>Tercerizado</a:t>
            </a:r>
            <a:endParaRPr lang="es-ES" sz="2400" b="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701824"/>
            <a:ext cx="8229600" cy="1143000"/>
          </a:xfrm>
        </p:spPr>
        <p:txBody>
          <a:bodyPr>
            <a:normAutofit fontScale="90000"/>
          </a:bodyPr>
          <a:lstStyle/>
          <a:p>
            <a:r>
              <a:rPr lang="es-ES" dirty="0" smtClean="0"/>
              <a:t>Un modelo flexible de contratación</a:t>
            </a:r>
            <a:endParaRPr lang="es-ES" dirty="0"/>
          </a:p>
        </p:txBody>
      </p:sp>
      <p:sp>
        <p:nvSpPr>
          <p:cNvPr id="4" name="3 Marcador de contenido"/>
          <p:cNvSpPr>
            <a:spLocks noGrp="1"/>
          </p:cNvSpPr>
          <p:nvPr>
            <p:ph sz="half" idx="2"/>
          </p:nvPr>
        </p:nvSpPr>
        <p:spPr>
          <a:xfrm>
            <a:off x="179512" y="2931823"/>
            <a:ext cx="2039943" cy="1872208"/>
          </a:xfrm>
        </p:spPr>
        <p:style>
          <a:lnRef idx="1">
            <a:schemeClr val="accent1"/>
          </a:lnRef>
          <a:fillRef idx="2">
            <a:schemeClr val="accent1"/>
          </a:fillRef>
          <a:effectRef idx="1">
            <a:schemeClr val="accent1"/>
          </a:effectRef>
          <a:fontRef idx="minor">
            <a:schemeClr val="dk1"/>
          </a:fontRef>
        </p:style>
        <p:txBody>
          <a:bodyPr>
            <a:normAutofit fontScale="85000" lnSpcReduction="10000"/>
          </a:bodyPr>
          <a:lstStyle/>
          <a:p>
            <a:pPr lvl="1">
              <a:buNone/>
            </a:pPr>
            <a:r>
              <a:rPr lang="es-ES" dirty="0" smtClean="0"/>
              <a:t>Contratación “</a:t>
            </a:r>
            <a:r>
              <a:rPr lang="es-ES" dirty="0" err="1" smtClean="0"/>
              <a:t>one</a:t>
            </a:r>
            <a:r>
              <a:rPr lang="es-ES" dirty="0" smtClean="0"/>
              <a:t> off”  </a:t>
            </a:r>
            <a:r>
              <a:rPr lang="es-ES" dirty="0" smtClean="0">
                <a:solidFill>
                  <a:schemeClr val="accent1">
                    <a:lumMod val="75000"/>
                  </a:schemeClr>
                </a:solidFill>
              </a:rPr>
              <a:t>Flight validación, Puesta en Marcha </a:t>
            </a:r>
            <a:endParaRPr lang="es-ES" dirty="0">
              <a:solidFill>
                <a:schemeClr val="accent1">
                  <a:lumMod val="75000"/>
                </a:schemeClr>
              </a:solidFill>
            </a:endParaRPr>
          </a:p>
        </p:txBody>
      </p:sp>
      <p:sp>
        <p:nvSpPr>
          <p:cNvPr id="5" name="3 Marcador de contenido"/>
          <p:cNvSpPr txBox="1">
            <a:spLocks/>
          </p:cNvSpPr>
          <p:nvPr/>
        </p:nvSpPr>
        <p:spPr>
          <a:xfrm>
            <a:off x="2411760" y="2644856"/>
            <a:ext cx="1800200" cy="2656351"/>
          </a:xfrm>
          <a:prstGeom prst="rect">
            <a:avLst/>
          </a:prstGeom>
        </p:spPr>
        <p:style>
          <a:lnRef idx="1">
            <a:schemeClr val="accent5"/>
          </a:lnRef>
          <a:fillRef idx="2">
            <a:schemeClr val="accent5"/>
          </a:fillRef>
          <a:effectRef idx="1">
            <a:schemeClr val="accent5"/>
          </a:effectRef>
          <a:fontRef idx="minor">
            <a:schemeClr val="dk1"/>
          </a:fontRef>
        </p:style>
        <p:txBody>
          <a:bodyPr vert="horz">
            <a:normAutofit fontScale="85000" lnSpcReduction="10000"/>
          </a:bodyPr>
          <a:lstStyle/>
          <a:p>
            <a:pPr lvl="1"/>
            <a:r>
              <a:rPr lang="es-ES" sz="2400" dirty="0" smtClean="0"/>
              <a:t>Contratación Back Up</a:t>
            </a:r>
          </a:p>
          <a:p>
            <a:pPr lvl="1"/>
            <a:r>
              <a:rPr lang="es-ES" sz="2100" dirty="0" smtClean="0">
                <a:solidFill>
                  <a:schemeClr val="bg2">
                    <a:lumMod val="50000"/>
                  </a:schemeClr>
                </a:solidFill>
              </a:rPr>
              <a:t>Horas mínima contratadas </a:t>
            </a:r>
            <a:r>
              <a:rPr lang="es-ES" sz="2100" dirty="0">
                <a:solidFill>
                  <a:srgbClr val="FF0000"/>
                </a:solidFill>
              </a:rPr>
              <a:t>D</a:t>
            </a:r>
            <a:r>
              <a:rPr lang="es-ES" sz="2100" dirty="0" smtClean="0">
                <a:solidFill>
                  <a:srgbClr val="FF0000"/>
                </a:solidFill>
              </a:rPr>
              <a:t>isponibilidad mínima asegurada</a:t>
            </a:r>
            <a:endParaRPr lang="es-ES" sz="2100" dirty="0">
              <a:solidFill>
                <a:srgbClr val="FF0000"/>
              </a:solidFill>
            </a:endParaRPr>
          </a:p>
        </p:txBody>
      </p:sp>
      <p:sp>
        <p:nvSpPr>
          <p:cNvPr id="6" name="5 CuadroTexto"/>
          <p:cNvSpPr txBox="1"/>
          <p:nvPr/>
        </p:nvSpPr>
        <p:spPr>
          <a:xfrm>
            <a:off x="6625119" y="2120280"/>
            <a:ext cx="2195353" cy="3933384"/>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pPr marL="393192" lvl="1">
              <a:spcBef>
                <a:spcPct val="20000"/>
              </a:spcBef>
              <a:buClr>
                <a:schemeClr val="accent1"/>
              </a:buClr>
              <a:buSzPct val="85000"/>
            </a:pPr>
            <a:r>
              <a:rPr lang="es-ES" sz="2400" dirty="0" smtClean="0"/>
              <a:t>Operación </a:t>
            </a:r>
            <a:r>
              <a:rPr lang="es-ES" sz="2400" dirty="0" err="1" smtClean="0"/>
              <a:t>Tercerizada</a:t>
            </a:r>
            <a:r>
              <a:rPr lang="es-ES" sz="2400" dirty="0" smtClean="0"/>
              <a:t> Full</a:t>
            </a:r>
          </a:p>
          <a:p>
            <a:pPr marL="393192" lvl="1">
              <a:spcBef>
                <a:spcPct val="20000"/>
              </a:spcBef>
              <a:buClr>
                <a:schemeClr val="accent1"/>
              </a:buClr>
              <a:buSzPct val="85000"/>
              <a:defRPr/>
            </a:pPr>
            <a:r>
              <a:rPr lang="es-ES" sz="2400" dirty="0" smtClean="0">
                <a:solidFill>
                  <a:schemeClr val="tx1"/>
                </a:solidFill>
              </a:rPr>
              <a:t>Costo por Hora o  anual</a:t>
            </a:r>
          </a:p>
          <a:p>
            <a:pPr marL="393192" lvl="1">
              <a:spcBef>
                <a:spcPct val="20000"/>
              </a:spcBef>
              <a:buClr>
                <a:schemeClr val="accent1"/>
              </a:buClr>
              <a:buSzPct val="85000"/>
              <a:defRPr/>
            </a:pPr>
            <a:r>
              <a:rPr lang="es-ES" sz="2400" dirty="0" smtClean="0"/>
              <a:t>SLA y multas de incumplimiento</a:t>
            </a:r>
            <a:endParaRPr lang="es-ES" sz="2400" dirty="0">
              <a:solidFill>
                <a:schemeClr val="tx1"/>
              </a:solidFill>
            </a:endParaRPr>
          </a:p>
        </p:txBody>
      </p:sp>
      <p:sp>
        <p:nvSpPr>
          <p:cNvPr id="8" name="7 CuadroTexto"/>
          <p:cNvSpPr txBox="1"/>
          <p:nvPr/>
        </p:nvSpPr>
        <p:spPr>
          <a:xfrm>
            <a:off x="4361131" y="2326426"/>
            <a:ext cx="1944216" cy="3600986"/>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marL="393192" lvl="1">
              <a:spcBef>
                <a:spcPct val="20000"/>
              </a:spcBef>
              <a:buClr>
                <a:schemeClr val="accent1"/>
              </a:buClr>
              <a:buSzPct val="85000"/>
            </a:pPr>
            <a:r>
              <a:rPr lang="es-ES" sz="2000" dirty="0" smtClean="0"/>
              <a:t>Operación </a:t>
            </a:r>
            <a:r>
              <a:rPr lang="es-ES" sz="2000" dirty="0" err="1" smtClean="0"/>
              <a:t>Tercerizada</a:t>
            </a:r>
            <a:r>
              <a:rPr lang="es-ES" sz="2000" dirty="0" smtClean="0"/>
              <a:t> Parcial</a:t>
            </a:r>
          </a:p>
          <a:p>
            <a:pPr marL="393192" lvl="1">
              <a:spcBef>
                <a:spcPct val="20000"/>
              </a:spcBef>
              <a:buClr>
                <a:schemeClr val="accent1"/>
              </a:buClr>
              <a:buSzPct val="85000"/>
              <a:defRPr/>
            </a:pPr>
            <a:r>
              <a:rPr lang="es-ES" sz="2000" dirty="0" smtClean="0">
                <a:solidFill>
                  <a:srgbClr val="00B050"/>
                </a:solidFill>
              </a:rPr>
              <a:t>Activos siguen propiedad del estado</a:t>
            </a:r>
          </a:p>
          <a:p>
            <a:pPr marL="393192" lvl="1">
              <a:spcBef>
                <a:spcPct val="20000"/>
              </a:spcBef>
              <a:buClr>
                <a:schemeClr val="accent1"/>
              </a:buClr>
              <a:buSzPct val="85000"/>
              <a:defRPr/>
            </a:pPr>
            <a:r>
              <a:rPr lang="es-ES" sz="2000" dirty="0" smtClean="0">
                <a:solidFill>
                  <a:schemeClr val="bg1">
                    <a:lumMod val="50000"/>
                  </a:schemeClr>
                </a:solidFill>
              </a:rPr>
              <a:t>Tripulación, inspectores, empleados IFS</a:t>
            </a:r>
            <a:endParaRPr lang="es-ES" sz="2000" dirty="0">
              <a:solidFill>
                <a:schemeClr val="bg1">
                  <a:lumMod val="50000"/>
                </a:schemeClr>
              </a:solidFill>
            </a:endParaRPr>
          </a:p>
        </p:txBody>
      </p:sp>
    </p:spTree>
    <p:extLst>
      <p:ext uri="{BB962C8B-B14F-4D97-AF65-F5344CB8AC3E}">
        <p14:creationId xmlns:p14="http://schemas.microsoft.com/office/powerpoint/2010/main" xmlns="" val="3122154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5" grpId="0" animBg="1"/>
      <p:bldP spid="6"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Gracias</a:t>
            </a:r>
            <a:endParaRPr lang="es-ES" dirty="0"/>
          </a:p>
        </p:txBody>
      </p:sp>
      <p:sp>
        <p:nvSpPr>
          <p:cNvPr id="3" name="2 Marcador de contenido"/>
          <p:cNvSpPr>
            <a:spLocks noGrp="1"/>
          </p:cNvSpPr>
          <p:nvPr>
            <p:ph type="body" idx="1"/>
          </p:nvPr>
        </p:nvSpPr>
        <p:spPr/>
        <p:txBody>
          <a:bodyPr/>
          <a:lstStyle/>
          <a:p>
            <a:r>
              <a:rPr lang="es-ES" dirty="0" smtClean="0"/>
              <a:t>Cualquier preguntas dirigirse a:  </a:t>
            </a:r>
            <a:r>
              <a:rPr lang="es-ES" i="1" dirty="0" smtClean="0"/>
              <a:t>olivier.layly@ifservices.cl o aarancibia@ifservices.cl</a:t>
            </a:r>
            <a:endParaRPr lang="es-ES" i="1"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65</TotalTime>
  <Words>1023</Words>
  <Application>Microsoft Office PowerPoint</Application>
  <PresentationFormat>Apresentação na tela (4:3)</PresentationFormat>
  <Paragraphs>101</Paragraphs>
  <Slides>9</Slides>
  <Notes>9</Notes>
  <HiddenSlides>0</HiddenSlides>
  <MMClips>0</MMClips>
  <ScaleCrop>false</ScaleCrop>
  <HeadingPairs>
    <vt:vector size="4" baseType="variant">
      <vt:variant>
        <vt:lpstr>Tema</vt:lpstr>
      </vt:variant>
      <vt:variant>
        <vt:i4>1</vt:i4>
      </vt:variant>
      <vt:variant>
        <vt:lpstr>Títulos de slides</vt:lpstr>
      </vt:variant>
      <vt:variant>
        <vt:i4>9</vt:i4>
      </vt:variant>
    </vt:vector>
  </HeadingPairs>
  <TitlesOfParts>
    <vt:vector size="10" baseType="lpstr">
      <vt:lpstr>Flujo</vt:lpstr>
      <vt:lpstr>International Flight Services</vt:lpstr>
      <vt:lpstr>IFS</vt:lpstr>
      <vt:lpstr>IFS, Tecnología Latino Americana</vt:lpstr>
      <vt:lpstr>Rutas RNAV</vt:lpstr>
      <vt:lpstr>Aprobaciones de las rutas RNAV</vt:lpstr>
      <vt:lpstr>Seguridad operacional y tercerización</vt:lpstr>
      <vt:lpstr>Un nuevo modelo de negocio</vt:lpstr>
      <vt:lpstr>Un modelo flexible de contratación</vt:lpstr>
      <vt:lpstr>Gracias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Flight Services</dc:title>
  <dc:creator>admin</dc:creator>
  <cp:lastModifiedBy>Prosuporte</cp:lastModifiedBy>
  <cp:revision>161</cp:revision>
  <dcterms:created xsi:type="dcterms:W3CDTF">2011-07-03T19:30:23Z</dcterms:created>
  <dcterms:modified xsi:type="dcterms:W3CDTF">2011-11-22T01:31:43Z</dcterms:modified>
</cp:coreProperties>
</file>