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1" r:id="rId4"/>
    <p:sldId id="257" r:id="rId5"/>
    <p:sldId id="262" r:id="rId6"/>
    <p:sldId id="260" r:id="rId7"/>
    <p:sldId id="263" r:id="rId8"/>
    <p:sldId id="264" r:id="rId9"/>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3591172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2201804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1888943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3475067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643934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1108222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347380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3174538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925268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194985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E83B5D7-750D-4A5C-9EEE-032F20059B3C}" type="datetimeFigureOut">
              <a:rPr lang="es-CO" smtClean="0"/>
              <a:t>21/09/2011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40778EEA-73E1-4D65-A193-BBA2D9F32331}" type="slidenum">
              <a:rPr lang="es-CO" smtClean="0"/>
              <a:t>‹Nº›</a:t>
            </a:fld>
            <a:endParaRPr lang="es-CO"/>
          </a:p>
        </p:txBody>
      </p:sp>
    </p:spTree>
    <p:extLst>
      <p:ext uri="{BB962C8B-B14F-4D97-AF65-F5344CB8AC3E}">
        <p14:creationId xmlns:p14="http://schemas.microsoft.com/office/powerpoint/2010/main" val="2040116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83B5D7-750D-4A5C-9EEE-032F20059B3C}" type="datetimeFigureOut">
              <a:rPr lang="es-CO" smtClean="0"/>
              <a:t>21/09/2011</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778EEA-73E1-4D65-A193-BBA2D9F32331}" type="slidenum">
              <a:rPr lang="es-CO" smtClean="0"/>
              <a:t>‹Nº›</a:t>
            </a:fld>
            <a:endParaRPr lang="es-CO"/>
          </a:p>
        </p:txBody>
      </p:sp>
    </p:spTree>
    <p:extLst>
      <p:ext uri="{BB962C8B-B14F-4D97-AF65-F5344CB8AC3E}">
        <p14:creationId xmlns:p14="http://schemas.microsoft.com/office/powerpoint/2010/main" val="2829991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O" dirty="0" smtClean="0"/>
              <a:t>CAP PARA PEL /04 PRESENTADO POR FUTURELAND </a:t>
            </a:r>
            <a:endParaRPr lang="es-CO" dirty="0"/>
          </a:p>
        </p:txBody>
      </p:sp>
      <p:sp>
        <p:nvSpPr>
          <p:cNvPr id="3" name="2 Subtítulo"/>
          <p:cNvSpPr>
            <a:spLocks noGrp="1"/>
          </p:cNvSpPr>
          <p:nvPr>
            <p:ph type="subTitle" idx="1"/>
          </p:nvPr>
        </p:nvSpPr>
        <p:spPr/>
        <p:txBody>
          <a:bodyPr/>
          <a:lstStyle/>
          <a:p>
            <a:r>
              <a:rPr lang="es-CO" dirty="0" smtClean="0"/>
              <a:t>GRUPO No. 6</a:t>
            </a:r>
            <a:endParaRPr lang="es-CO" dirty="0"/>
          </a:p>
        </p:txBody>
      </p:sp>
    </p:spTree>
    <p:extLst>
      <p:ext uri="{BB962C8B-B14F-4D97-AF65-F5344CB8AC3E}">
        <p14:creationId xmlns:p14="http://schemas.microsoft.com/office/powerpoint/2010/main" val="3722470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effectLst>
                  <a:outerShdw blurRad="38100" dist="38100" dir="2700000" algn="tl">
                    <a:srgbClr val="000000">
                      <a:alpha val="43137"/>
                    </a:srgbClr>
                  </a:outerShdw>
                </a:effectLst>
              </a:rPr>
              <a:t>CONSTATACIÓN</a:t>
            </a:r>
            <a:endParaRPr lang="es-CO" b="1"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p:txBody>
          <a:bodyPr>
            <a:normAutofit fontScale="85000" lnSpcReduction="20000"/>
          </a:bodyPr>
          <a:lstStyle/>
          <a:p>
            <a:pPr marL="0" indent="0" algn="ctr">
              <a:buNone/>
            </a:pPr>
            <a:r>
              <a:rPr lang="es-CO" b="1" dirty="0"/>
              <a:t>La AAC de </a:t>
            </a:r>
            <a:r>
              <a:rPr lang="es-CO" b="1" dirty="0" err="1"/>
              <a:t>Futureland</a:t>
            </a:r>
            <a:r>
              <a:rPr lang="es-CO" b="1" dirty="0"/>
              <a:t> realiza y corrige sus propios exámenes escritos mediante cuestionarios que han preparado sus propios examinadores durante reuniones de grupos de expertos de evaluación. Sin embargo, no existe un procedimiento que describa la frecuencia de las reuniones del grupo de expertos, incluido el proceso que se ha de seguir para actualizar las preguntas regularmente y, en particular, cuando cambian los reglamentos. Así mismo, no existen procedimientos u orientación que describan como redactar las preguntas de los exámenes escritos. Mas aún, no se nombra a los examinadores basándose en criterios de cualificación y nivel de conocimientos</a:t>
            </a:r>
          </a:p>
        </p:txBody>
      </p:sp>
    </p:spTree>
    <p:extLst>
      <p:ext uri="{BB962C8B-B14F-4D97-AF65-F5344CB8AC3E}">
        <p14:creationId xmlns:p14="http://schemas.microsoft.com/office/powerpoint/2010/main" val="4011539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endParaRPr lang="es-CO" dirty="0" smtClean="0"/>
          </a:p>
          <a:p>
            <a:pPr marL="0" indent="0" algn="ctr">
              <a:buNone/>
            </a:pPr>
            <a:r>
              <a:rPr lang="es-CO" sz="7000" b="1" dirty="0" smtClean="0">
                <a:effectLst>
                  <a:outerShdw blurRad="38100" dist="38100" dir="2700000" algn="tl">
                    <a:srgbClr val="000000">
                      <a:alpha val="43137"/>
                    </a:srgbClr>
                  </a:outerShdw>
                </a:effectLst>
              </a:rPr>
              <a:t>CAP</a:t>
            </a:r>
            <a:endParaRPr lang="es-CO" sz="7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11917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08" y="620688"/>
            <a:ext cx="8996888"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8528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060848"/>
            <a:ext cx="8229600" cy="4065315"/>
          </a:xfrm>
        </p:spPr>
        <p:txBody>
          <a:bodyPr/>
          <a:lstStyle/>
          <a:p>
            <a:pPr marL="0" indent="0" algn="ctr">
              <a:buNone/>
            </a:pPr>
            <a:r>
              <a:rPr lang="es-CO" sz="4400" b="1" dirty="0" smtClean="0">
                <a:effectLst>
                  <a:outerShdw blurRad="38100" dist="38100" dir="2700000" algn="tl">
                    <a:srgbClr val="000000">
                      <a:alpha val="43137"/>
                    </a:srgbClr>
                  </a:outerShdw>
                </a:effectLst>
              </a:rPr>
              <a:t>ACTUALIZACIÓN DEL CAP </a:t>
            </a:r>
          </a:p>
          <a:p>
            <a:pPr marL="0" indent="0">
              <a:buNone/>
            </a:pPr>
            <a:endParaRPr lang="es-CO" dirty="0"/>
          </a:p>
        </p:txBody>
      </p:sp>
    </p:spTree>
    <p:extLst>
      <p:ext uri="{BB962C8B-B14F-4D97-AF65-F5344CB8AC3E}">
        <p14:creationId xmlns:p14="http://schemas.microsoft.com/office/powerpoint/2010/main" val="3200217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978" y="1123950"/>
            <a:ext cx="8872358" cy="489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8739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6300" y="547836"/>
            <a:ext cx="7391400" cy="590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0403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6300" y="947738"/>
            <a:ext cx="7391400" cy="49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327664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27D94646DC549B7465903FE9FE1A3" ma:contentTypeVersion="118" ma:contentTypeDescription="Create a new document." ma:contentTypeScope="" ma:versionID="b7dfd1b413e7d33dabde76de4b79de8f">
  <xsd:schema xmlns:xsd="http://www.w3.org/2001/XMLSchema" xmlns:xs="http://www.w3.org/2001/XMLSchema" xmlns:p="http://schemas.microsoft.com/office/2006/metadata/properties" xmlns:ns1="101a94fc-4fb7-49fc-ab36-dbb3e9e3ccdb" xmlns:ns2="http://schemas.microsoft.com/sharepoint/v3" targetNamespace="http://schemas.microsoft.com/office/2006/metadata/properties" ma:root="true" ma:fieldsID="c9f0411c7a8c78232c53993795c6232c" ns1:_="" ns2:_="">
    <xsd:import namespace="101a94fc-4fb7-49fc-ab36-dbb3e9e3ccdb"/>
    <xsd:import namespace="http://schemas.microsoft.com/sharepoint/v3"/>
    <xsd:element name="properties">
      <xsd:complexType>
        <xsd:sequence>
          <xsd:element name="documentManagement">
            <xsd:complexType>
              <xsd:all>
                <xsd:element ref="ns1:a" minOccurs="0"/>
                <xsd:element ref="ns1:Category" minOccurs="0"/>
                <xsd:element ref="ns1:CategoryOrder" minOccurs="0"/>
                <xsd:element ref="ns1:LongTitle" minOccurs="0"/>
                <xsd:element ref="ns1:Language" minOccurs="0"/>
                <xsd:element ref="ns1:aaa" minOccurs="0"/>
                <xsd:element ref="ns1:Revised" minOccurs="0"/>
                <xsd:element ref="ns1:Presenter" minOccurs="0"/>
                <xsd:element ref="ns1:DocumentName" minOccurs="0"/>
                <xsd:element ref="ns1:Title1" minOccurs="0"/>
                <xsd:element ref="ns1:Title2" minOccurs="0"/>
                <xsd:element ref="ns1:acro" minOccurs="0"/>
                <xsd:element ref="ns1:cat" minOccurs="0"/>
                <xsd:element ref="ns1:ArchivedDocumentsProperties" minOccurs="0"/>
                <xsd:element ref="ns2:PublishingStartDate" minOccurs="0"/>
                <xsd:element ref="ns2:PublishingExpirationDate" minOccurs="0"/>
                <xsd:element ref="ns1:Category_x003a_TypeEN" minOccurs="0"/>
                <xsd:element ref="ns1:Category_x003a_TypeES" minOccurs="0"/>
                <xsd:element ref="ns1:ArchivedDocumentsProperties_x003a_Acronym" minOccurs="0"/>
                <xsd:element ref="ns1:ArchivedDocumentsProperties_x003a_DocumentsOrder" minOccurs="0"/>
                <xsd:element ref="ns1:ArchivedDocumentsProperties_x003a_Category" minOccurs="0"/>
                <xsd:element ref="ns1:ArchivedDocumentsProperties_x003a_Presenter" minOccurs="0"/>
                <xsd:element ref="ns1:ArchivedDocumentsProperties_x003a_Language" minOccurs="0"/>
                <xsd:element ref="ns1:ArchivedDocumentsProperties_x003a_DocumentTitle" minOccurs="0"/>
                <xsd:element ref="ns1:ArchivedDocumentsProperties_x003a_DocumentTitle1" minOccurs="0"/>
                <xsd:element ref="ns1:ArchivedDocumentsProperties_x003a_DocumentTitle2" minOccurs="0"/>
                <xsd:element ref="ns1:ArchivedDocumentsProperties_x003a_ONLY" minOccurs="0"/>
                <xsd:element ref="ns1:ArchivedDocumentsProperties_x003a_Revis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a94fc-4fb7-49fc-ab36-dbb3e9e3ccdb" elementFormDefault="qualified">
    <xsd:import namespace="http://schemas.microsoft.com/office/2006/documentManagement/types"/>
    <xsd:import namespace="http://schemas.microsoft.com/office/infopath/2007/PartnerControls"/>
    <xsd:element name="a" ma:index="0" nillable="true" ma:displayName="Acronym" ma:list="{1045e265-1928-4c45-849a-69ddabc67e10}" ma:internalName="a" ma:readOnly="false" ma:showField="Title">
      <xsd:simpleType>
        <xsd:restriction base="dms:Lookup"/>
      </xsd:simpleType>
    </xsd:element>
    <xsd:element name="Category" ma:index="3" nillable="true" ma:displayName="Category" ma:list="{c1012ec3-5fa7-4630-b0f2-9937f3c48b2b}" ma:internalName="Category" ma:showField="Title">
      <xsd:simpleType>
        <xsd:restriction base="dms:Lookup"/>
      </xsd:simpleType>
    </xsd:element>
    <xsd:element name="CategoryOrder" ma:index="4" nillable="true" ma:displayName="CategoryOrder" ma:description="Group by Category: Day, Session" ma:internalName="CategoryOrder">
      <xsd:simpleType>
        <xsd:restriction base="dms:Text">
          <xsd:maxLength value="255"/>
        </xsd:restriction>
      </xsd:simpleType>
    </xsd:element>
    <xsd:element name="LongTitle" ma:index="5" nillable="true" ma:displayName="Title" ma:internalName="LongTitle">
      <xsd:simpleType>
        <xsd:restriction base="dms:Text">
          <xsd:maxLength value="255"/>
        </xsd:restriction>
      </xsd:simpleType>
    </xsd:element>
    <xsd:element name="Language" ma:index="6" nillable="true" ma:displayName="Language" ma:description="Document's Language" ma:format="RadioButtons" ma:internalName="Language">
      <xsd:simpleType>
        <xsd:restriction base="dms:Choice">
          <xsd:enumeration value="English"/>
          <xsd:enumeration value="Spanish"/>
          <xsd:enumeration value="Bilingual"/>
          <xsd:enumeration value="Other"/>
        </xsd:restriction>
      </xsd:simpleType>
    </xsd:element>
    <xsd:element name="aaa" ma:index="7" nillable="true" ma:displayName="Only" ma:default="0" ma:internalName="aaa">
      <xsd:simpleType>
        <xsd:restriction base="dms:Boolean"/>
      </xsd:simpleType>
    </xsd:element>
    <xsd:element name="Revised" ma:index="8" nillable="true" ma:displayName="Revised" ma:default="0" ma:internalName="Revised">
      <xsd:simpleType>
        <xsd:restriction base="dms:Boolean"/>
      </xsd:simpleType>
    </xsd:element>
    <xsd:element name="Presenter" ma:index="9" nillable="true" ma:displayName="Presenter" ma:internalName="Presenter">
      <xsd:simpleType>
        <xsd:restriction base="dms:Text">
          <xsd:maxLength value="255"/>
        </xsd:restriction>
      </xsd:simpleType>
    </xsd:element>
    <xsd:element name="DocumentName" ma:index="11" nillable="true" ma:displayName="DocumentName" ma:hidden="true" ma:internalName="DocumentName" ma:readOnly="false">
      <xsd:simpleType>
        <xsd:restriction base="dms:Text">
          <xsd:maxLength value="255"/>
        </xsd:restriction>
      </xsd:simpleType>
    </xsd:element>
    <xsd:element name="Title1" ma:index="12" nillable="true" ma:displayName="Title1" ma:internalName="Title1">
      <xsd:simpleType>
        <xsd:restriction base="dms:Text">
          <xsd:maxLength value="255"/>
        </xsd:restriction>
      </xsd:simpleType>
    </xsd:element>
    <xsd:element name="Title2" ma:index="13" nillable="true" ma:displayName="Title2" ma:internalName="Title2">
      <xsd:simpleType>
        <xsd:restriction base="dms:Text">
          <xsd:maxLength value="255"/>
        </xsd:restriction>
      </xsd:simpleType>
    </xsd:element>
    <xsd:element name="acro" ma:index="14" nillable="true" ma:displayName="acro" ma:hidden="true" ma:internalName="acro" ma:readOnly="false">
      <xsd:simpleType>
        <xsd:restriction base="dms:Text">
          <xsd:maxLength value="255"/>
        </xsd:restriction>
      </xsd:simpleType>
    </xsd:element>
    <xsd:element name="cat" ma:index="15" nillable="true" ma:displayName="cat" ma:hidden="true" ma:internalName="cat" ma:readOnly="false">
      <xsd:simpleType>
        <xsd:restriction base="dms:Text">
          <xsd:maxLength value="255"/>
        </xsd:restriction>
      </xsd:simpleType>
    </xsd:element>
    <xsd:element name="ArchivedDocumentsProperties" ma:index="16" nillable="true" ma:displayName="ArchivedDocumentsProperties" ma:hidden="true" ma:list="{62446db8-06c7-4c5f-ab63-1825ec145873}" ma:internalName="ArchivedDocumentsProperties" ma:readOnly="false" ma:showField="Title">
      <xsd:simpleType>
        <xsd:restriction base="dms:Lookup"/>
      </xsd:simpleType>
    </xsd:element>
    <xsd:element name="Category_x003a_TypeEN" ma:index="21" nillable="true" ma:displayName="Category:TypeEN" ma:list="{c1012ec3-5fa7-4630-b0f2-9937f3c48b2b}" ma:internalName="Category_x003a_TypeEN" ma:readOnly="true" ma:showField="TypeEN" ma:web="332af589-c0a7-4731-b5e6-15e21b093457">
      <xsd:simpleType>
        <xsd:restriction base="dms:Lookup"/>
      </xsd:simpleType>
    </xsd:element>
    <xsd:element name="Category_x003a_TypeES" ma:index="22" nillable="true" ma:displayName="Category:TypeES" ma:list="{c1012ec3-5fa7-4630-b0f2-9937f3c48b2b}" ma:internalName="Category_x003a_TypeES" ma:readOnly="true" ma:showField="TypeES" ma:web="332af589-c0a7-4731-b5e6-15e21b093457">
      <xsd:simpleType>
        <xsd:restriction base="dms:Lookup"/>
      </xsd:simpleType>
    </xsd:element>
    <xsd:element name="ArchivedDocumentsProperties_x003a_Acronym" ma:index="24" nillable="true" ma:displayName="ArchivedDocumentsProperties:Acronym" ma:list="{62446db8-06c7-4c5f-ab63-1825ec145873}" ma:internalName="ArchivedDocumentsProperties_x003a_Acronym" ma:readOnly="true" ma:showField="Acronym" ma:web="332af589-c0a7-4731-b5e6-15e21b093457">
      <xsd:simpleType>
        <xsd:restriction base="dms:Lookup"/>
      </xsd:simpleType>
    </xsd:element>
    <xsd:element name="ArchivedDocumentsProperties_x003a_DocumentsOrder" ma:index="25" nillable="true" ma:displayName="ArchivedDocumentsProperties:DocumentsOrder" ma:list="{62446db8-06c7-4c5f-ab63-1825ec145873}" ma:internalName="ArchivedDocumentsProperties_x003a_DocumentsOrder" ma:readOnly="true" ma:showField="DocumentsOrder" ma:web="332af589-c0a7-4731-b5e6-15e21b093457">
      <xsd:simpleType>
        <xsd:restriction base="dms:Lookup"/>
      </xsd:simpleType>
    </xsd:element>
    <xsd:element name="ArchivedDocumentsProperties_x003a_Category" ma:index="26" nillable="true" ma:displayName="ArchivedDocumentsProperties:Category" ma:list="{62446db8-06c7-4c5f-ab63-1825ec145873}" ma:internalName="ArchivedDocumentsProperties_x003a_Category" ma:readOnly="true" ma:showField="Category" ma:web="332af589-c0a7-4731-b5e6-15e21b093457">
      <xsd:simpleType>
        <xsd:restriction base="dms:Lookup"/>
      </xsd:simpleType>
    </xsd:element>
    <xsd:element name="ArchivedDocumentsProperties_x003a_Presenter" ma:index="27" nillable="true" ma:displayName="ArchivedDocumentsProperties:Presenter" ma:list="{62446db8-06c7-4c5f-ab63-1825ec145873}" ma:internalName="ArchivedDocumentsProperties_x003a_Presenter" ma:readOnly="true" ma:showField="Presenter" ma:web="332af589-c0a7-4731-b5e6-15e21b093457">
      <xsd:simpleType>
        <xsd:restriction base="dms:Lookup"/>
      </xsd:simpleType>
    </xsd:element>
    <xsd:element name="ArchivedDocumentsProperties_x003a_Language" ma:index="28" nillable="true" ma:displayName="ArchivedDocumentsProperties:Language" ma:list="{62446db8-06c7-4c5f-ab63-1825ec145873}" ma:internalName="ArchivedDocumentsProperties_x003a_Language" ma:readOnly="true" ma:showField="Language" ma:web="332af589-c0a7-4731-b5e6-15e21b093457">
      <xsd:simpleType>
        <xsd:restriction base="dms:Lookup"/>
      </xsd:simpleType>
    </xsd:element>
    <xsd:element name="ArchivedDocumentsProperties_x003a_DocumentTitle" ma:index="29" nillable="true" ma:displayName="ArchivedDocumentsProperties:DocumentTitle" ma:list="{62446db8-06c7-4c5f-ab63-1825ec145873}" ma:internalName="ArchivedDocumentsProperties_x003a_DocumentTitle" ma:readOnly="true" ma:showField="DocumentTitle" ma:web="332af589-c0a7-4731-b5e6-15e21b093457">
      <xsd:simpleType>
        <xsd:restriction base="dms:Lookup"/>
      </xsd:simpleType>
    </xsd:element>
    <xsd:element name="ArchivedDocumentsProperties_x003a_DocumentTitle1" ma:index="30" nillable="true" ma:displayName="ArchivedDocumentsProperties:DocumentTitle1" ma:list="{62446db8-06c7-4c5f-ab63-1825ec145873}" ma:internalName="ArchivedDocumentsProperties_x003a_DocumentTitle1" ma:readOnly="true" ma:showField="DocumentTitle1" ma:web="332af589-c0a7-4731-b5e6-15e21b093457">
      <xsd:simpleType>
        <xsd:restriction base="dms:Lookup"/>
      </xsd:simpleType>
    </xsd:element>
    <xsd:element name="ArchivedDocumentsProperties_x003a_DocumentTitle2" ma:index="31" nillable="true" ma:displayName="ArchivedDocumentsProperties:DocumentTitle2" ma:list="{62446db8-06c7-4c5f-ab63-1825ec145873}" ma:internalName="ArchivedDocumentsProperties_x003a_DocumentTitle2" ma:readOnly="true" ma:showField="DocumentTitle2" ma:web="332af589-c0a7-4731-b5e6-15e21b093457">
      <xsd:simpleType>
        <xsd:restriction base="dms:Lookup"/>
      </xsd:simpleType>
    </xsd:element>
    <xsd:element name="ArchivedDocumentsProperties_x003a_ONLY" ma:index="32" nillable="true" ma:displayName="ArchivedDocumentsProperties:ONLY" ma:list="{62446db8-06c7-4c5f-ab63-1825ec145873}" ma:internalName="ArchivedDocumentsProperties_x003a_ONLY" ma:readOnly="true" ma:showField="ONLY" ma:web="332af589-c0a7-4731-b5e6-15e21b093457">
      <xsd:simpleType>
        <xsd:restriction base="dms:Lookup"/>
      </xsd:simpleType>
    </xsd:element>
    <xsd:element name="ArchivedDocumentsProperties_x003a_Revised" ma:index="33" nillable="true" ma:displayName="ArchivedDocumentsProperties:Revised" ma:list="{62446db8-06c7-4c5f-ab63-1825ec145873}" ma:internalName="ArchivedDocumentsProperties_x003a_Revised" ma:readOnly="true" ma:showField="Revised" ma:web="332af589-c0a7-4731-b5e6-15e21b093457">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9" nillable="true" ma:displayName="Scheduling Start Date" ma:description="" ma:hidden="true" ma:internalName="PublishingStartDate">
      <xsd:simpleType>
        <xsd:restriction base="dms:Unknown"/>
      </xsd:simpleType>
    </xsd:element>
    <xsd:element name="PublishingExpirationDate" ma:index="20"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4" ma:displayName="Content Type"/>
        <xsd:element ref="dc:title" minOccurs="0" maxOccurs="1" ma:index="2" ma:displayName="DocumentOrder"/>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ategory xmlns="101a94fc-4fb7-49fc-ab36-dbb3e9e3ccdb">10</Category>
    <Title1 xmlns="101a94fc-4fb7-49fc-ab36-dbb3e9e3ccdb">.</Title1>
    <DocumentName xmlns="101a94fc-4fb7-49fc-ab36-dbb3e9e3ccdb">PRESENTACIÓN GRUPO No. 6 pel04.pptx</DocumentName>
    <ArchivedDocumentsProperties xmlns="101a94fc-4fb7-49fc-ab36-dbb3e9e3ccdb">10974</ArchivedDocumentsProperties>
    <acro xmlns="101a94fc-4fb7-49fc-ab36-dbb3e9e3ccdb">CMA</acro>
    <Revised xmlns="101a94fc-4fb7-49fc-ab36-dbb3e9e3ccdb">false</Revised>
    <PublishingExpirationDate xmlns="http://schemas.microsoft.com/sharepoint/v3" xsi:nil="true"/>
    <LongTitle xmlns="101a94fc-4fb7-49fc-ab36-dbb3e9e3ccdb">DC20 Presentación en Grupo - PEL</LongTitle>
    <cat xmlns="101a94fc-4fb7-49fc-ab36-dbb3e9e3ccdb">10. Documents</cat>
    <Language xmlns="101a94fc-4fb7-49fc-ab36-dbb3e9e3ccdb">Spanish</Language>
    <aaa xmlns="101a94fc-4fb7-49fc-ab36-dbb3e9e3ccdb">true</aaa>
    <PublishingStartDate xmlns="http://schemas.microsoft.com/sharepoint/v3" xsi:nil="true"/>
    <Title2 xmlns="101a94fc-4fb7-49fc-ab36-dbb3e9e3ccdb">.</Title2>
    <a xmlns="101a94fc-4fb7-49fc-ab36-dbb3e9e3ccdb">356</a>
    <Presenter xmlns="101a94fc-4fb7-49fc-ab36-dbb3e9e3ccdb">Secretaría</Presenter>
    <CategoryOrder xmlns="101a94fc-4fb7-49fc-ab36-dbb3e9e3ccdb" xsi:nil="true"/>
  </documentManagement>
</p:properties>
</file>

<file path=customXml/itemProps1.xml><?xml version="1.0" encoding="utf-8"?>
<ds:datastoreItem xmlns:ds="http://schemas.openxmlformats.org/officeDocument/2006/customXml" ds:itemID="{69A3E610-7DB4-485E-AE0D-6F79E09AF721}"/>
</file>

<file path=customXml/itemProps2.xml><?xml version="1.0" encoding="utf-8"?>
<ds:datastoreItem xmlns:ds="http://schemas.openxmlformats.org/officeDocument/2006/customXml" ds:itemID="{CB70E67C-C259-4044-BFA0-B173FE7E574A}"/>
</file>

<file path=customXml/itemProps3.xml><?xml version="1.0" encoding="utf-8"?>
<ds:datastoreItem xmlns:ds="http://schemas.openxmlformats.org/officeDocument/2006/customXml" ds:itemID="{BB27225A-9521-4345-9EFD-135BE758D2E6}"/>
</file>

<file path=docProps/app.xml><?xml version="1.0" encoding="utf-8"?>
<Properties xmlns="http://schemas.openxmlformats.org/officeDocument/2006/extended-properties" xmlns:vt="http://schemas.openxmlformats.org/officeDocument/2006/docPropsVTypes">
  <TotalTime>96</TotalTime>
  <Words>124</Words>
  <Application>Microsoft Office PowerPoint</Application>
  <PresentationFormat>Presentación en pantalla (4:3)</PresentationFormat>
  <Paragraphs>7</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CAP PARA PEL /04 PRESENTADO POR FUTURELAND </vt:lpstr>
      <vt:lpstr>CONSTATACIÓN</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 20</dc:title>
  <dc:creator>amosquera</dc:creator>
  <cp:lastModifiedBy>amosquera</cp:lastModifiedBy>
  <cp:revision>11</cp:revision>
  <dcterms:created xsi:type="dcterms:W3CDTF">2011-09-20T20:07:59Z</dcterms:created>
  <dcterms:modified xsi:type="dcterms:W3CDTF">2011-09-21T15:11:17Z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0x010100A3927D94646DC549B7465903FE9FE1A3</vt:lpwstr>
  </property>
  <property fmtid="{D5CDD505-2E9C-101B-9397-08002B2CF9AE}" pid="3" name="WorkflowCreationPath">
    <vt:lpwstr>f4ee43e6-5d50-4592-8054-dac6973e101c,4;f4ee43e6-5d50-4592-8054-dac6973e101c,4;f4ee43e6-5d50-4592-8054-dac6973e101c,5;f4ee43e6-5d50-4592-8054-dac6973e101c,5;f4ee43e6-5d50-4592-8054-dac6973e101c,5;f4ee43e6-5d50-4592-8054-dac6973e101c,5;f4ee43e6-5d50-4592-8054-dac6973e101c,5;f4ee43e6-5d50-4592-8054-dac6973e101c,5;f4ee43e6-5d50-4592-8054-dac6973e101c,5;f4ee43e6-5d50-4592-8054-dac6973e101c,5;f4ee43e6-5d50-4592-8054-dac6973e101c,5;f4ee43e6-5d50-4592-8054-dac6973e101c,5;f4ee43e6-5d50-4592-8054-dac6973e101c,5;f4ee43e6-5d50-4592-8054-dac6973e101c,5;</vt:lpwstr>
  </property>
</Properties>
</file>