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77" r:id="rId4"/>
    <p:sldId id="278" r:id="rId5"/>
    <p:sldId id="282" r:id="rId6"/>
    <p:sldId id="280" r:id="rId7"/>
    <p:sldId id="281" r:id="rId8"/>
    <p:sldId id="283" r:id="rId9"/>
    <p:sldId id="284" r:id="rId10"/>
    <p:sldId id="285" r:id="rId11"/>
    <p:sldId id="286" r:id="rId12"/>
    <p:sldId id="27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gOXIE5PaQCPSR4OZjIjmDg==" hashData="QH5KOa/9GHVzUH6ZNYBg4IcPlTU="/>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7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79B1D9F-F0E7-40E3-B139-DF480629DE9E}" type="datetimeFigureOut">
              <a:rPr lang="en-US"/>
              <a:pPr>
                <a:defRPr/>
              </a:pPr>
              <a:t>2/18/2012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9EC230-553A-40D4-8A9A-A5AA7E06AE5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9546336-F7F3-491F-8922-05220BDC8984}" type="datetimeFigureOut">
              <a:rPr lang="en-US"/>
              <a:pPr>
                <a:defRPr/>
              </a:pPr>
              <a:t>2/18/2012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5B7734A-73C3-4D03-8A38-3134FA01289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90" descr="BottomBorder.png"/>
          <p:cNvPicPr>
            <a:picLocks noChangeAspect="1"/>
          </p:cNvPicPr>
          <p:nvPr userDrawn="1"/>
        </p:nvPicPr>
        <p:blipFill>
          <a:blip r:embed="rId2"/>
          <a:srcRect/>
          <a:stretch>
            <a:fillRect/>
          </a:stretch>
        </p:blipFill>
        <p:spPr bwMode="auto">
          <a:xfrm>
            <a:off x="0" y="6615113"/>
            <a:ext cx="9144000" cy="242887"/>
          </a:xfrm>
          <a:prstGeom prst="rect">
            <a:avLst/>
          </a:prstGeom>
          <a:noFill/>
          <a:ln w="9525">
            <a:noFill/>
            <a:miter lim="800000"/>
            <a:headEnd/>
            <a:tailEnd/>
          </a:ln>
        </p:spPr>
      </p:pic>
      <p:grpSp>
        <p:nvGrpSpPr>
          <p:cNvPr id="5" name="Group 2"/>
          <p:cNvGrpSpPr>
            <a:grpSpLocks noChangeAspect="1"/>
          </p:cNvGrpSpPr>
          <p:nvPr userDrawn="1"/>
        </p:nvGrpSpPr>
        <p:grpSpPr bwMode="auto">
          <a:xfrm>
            <a:off x="3657600" y="123825"/>
            <a:ext cx="1828800" cy="1498600"/>
            <a:chOff x="240" y="144"/>
            <a:chExt cx="1296" cy="1062"/>
          </a:xfrm>
        </p:grpSpPr>
        <p:sp>
          <p:nvSpPr>
            <p:cNvPr id="6"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7"/>
            <p:cNvSpPr>
              <a:spLocks noEditPoints="1"/>
            </p:cNvSpPr>
            <p:nvPr/>
          </p:nvSpPr>
          <p:spPr bwMode="auto">
            <a:xfrm>
              <a:off x="665" y="216"/>
              <a:ext cx="29"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9"/>
            <p:cNvSpPr>
              <a:spLocks noEditPoints="1"/>
            </p:cNvSpPr>
            <p:nvPr/>
          </p:nvSpPr>
          <p:spPr bwMode="auto">
            <a:xfrm>
              <a:off x="821" y="145"/>
              <a:ext cx="69"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1"/>
            <p:cNvSpPr>
              <a:spLocks/>
            </p:cNvSpPr>
            <p:nvPr/>
          </p:nvSpPr>
          <p:spPr bwMode="auto">
            <a:xfrm>
              <a:off x="983" y="155"/>
              <a:ext cx="27"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3"/>
            <p:cNvSpPr>
              <a:spLocks/>
            </p:cNvSpPr>
            <p:nvPr/>
          </p:nvSpPr>
          <p:spPr bwMode="auto">
            <a:xfrm>
              <a:off x="1091" y="200"/>
              <a:ext cx="90"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8"/>
            <p:cNvSpPr>
              <a:spLocks noEditPoints="1"/>
            </p:cNvSpPr>
            <p:nvPr/>
          </p:nvSpPr>
          <p:spPr bwMode="auto">
            <a:xfrm>
              <a:off x="876" y="1140"/>
              <a:ext cx="24" cy="24"/>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9"/>
            <p:cNvSpPr>
              <a:spLocks noEditPoints="1"/>
            </p:cNvSpPr>
            <p:nvPr/>
          </p:nvSpPr>
          <p:spPr bwMode="auto">
            <a:xfrm>
              <a:off x="776" y="520"/>
              <a:ext cx="225"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2"/>
            <p:cNvSpPr>
              <a:spLocks/>
            </p:cNvSpPr>
            <p:nvPr/>
          </p:nvSpPr>
          <p:spPr bwMode="auto">
            <a:xfrm>
              <a:off x="570" y="825"/>
              <a:ext cx="182" cy="115"/>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3"/>
            <p:cNvSpPr>
              <a:spLocks/>
            </p:cNvSpPr>
            <p:nvPr/>
          </p:nvSpPr>
          <p:spPr bwMode="auto">
            <a:xfrm>
              <a:off x="526" y="760"/>
              <a:ext cx="137" cy="131"/>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5"/>
            <p:cNvSpPr>
              <a:spLocks/>
            </p:cNvSpPr>
            <p:nvPr/>
          </p:nvSpPr>
          <p:spPr bwMode="auto">
            <a:xfrm>
              <a:off x="522" y="447"/>
              <a:ext cx="41" cy="106"/>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40"/>
            <p:cNvSpPr>
              <a:spLocks/>
            </p:cNvSpPr>
            <p:nvPr/>
          </p:nvSpPr>
          <p:spPr bwMode="auto">
            <a:xfrm>
              <a:off x="1025" y="825"/>
              <a:ext cx="181" cy="115"/>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1"/>
            <p:cNvSpPr>
              <a:spLocks/>
            </p:cNvSpPr>
            <p:nvPr/>
          </p:nvSpPr>
          <p:spPr bwMode="auto">
            <a:xfrm>
              <a:off x="1113" y="760"/>
              <a:ext cx="138" cy="131"/>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3"/>
            <p:cNvSpPr>
              <a:spLocks/>
            </p:cNvSpPr>
            <p:nvPr/>
          </p:nvSpPr>
          <p:spPr bwMode="auto">
            <a:xfrm>
              <a:off x="1213" y="447"/>
              <a:ext cx="41" cy="106"/>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7"/>
            <p:cNvSpPr>
              <a:spLocks/>
            </p:cNvSpPr>
            <p:nvPr/>
          </p:nvSpPr>
          <p:spPr bwMode="auto">
            <a:xfrm>
              <a:off x="648" y="652"/>
              <a:ext cx="145" cy="131"/>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8"/>
            <p:cNvSpPr>
              <a:spLocks/>
            </p:cNvSpPr>
            <p:nvPr/>
          </p:nvSpPr>
          <p:spPr bwMode="auto">
            <a:xfrm>
              <a:off x="849" y="625"/>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1"/>
            <p:cNvSpPr>
              <a:spLocks/>
            </p:cNvSpPr>
            <p:nvPr/>
          </p:nvSpPr>
          <p:spPr bwMode="auto">
            <a:xfrm>
              <a:off x="764" y="641"/>
              <a:ext cx="12"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2"/>
            <p:cNvSpPr>
              <a:spLocks/>
            </p:cNvSpPr>
            <p:nvPr/>
          </p:nvSpPr>
          <p:spPr bwMode="auto">
            <a:xfrm>
              <a:off x="875" y="683"/>
              <a:ext cx="12" cy="15"/>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3"/>
            <p:cNvSpPr>
              <a:spLocks/>
            </p:cNvSpPr>
            <p:nvPr/>
          </p:nvSpPr>
          <p:spPr bwMode="auto">
            <a:xfrm>
              <a:off x="991" y="541"/>
              <a:ext cx="19"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4"/>
            <p:cNvSpPr>
              <a:spLocks/>
            </p:cNvSpPr>
            <p:nvPr/>
          </p:nvSpPr>
          <p:spPr bwMode="auto">
            <a:xfrm>
              <a:off x="912" y="393"/>
              <a:ext cx="32"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5"/>
            <p:cNvSpPr>
              <a:spLocks/>
            </p:cNvSpPr>
            <p:nvPr/>
          </p:nvSpPr>
          <p:spPr bwMode="auto">
            <a:xfrm>
              <a:off x="895" y="397"/>
              <a:ext cx="25"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8"/>
            <p:cNvSpPr>
              <a:spLocks/>
            </p:cNvSpPr>
            <p:nvPr/>
          </p:nvSpPr>
          <p:spPr bwMode="auto">
            <a:xfrm>
              <a:off x="922" y="436"/>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9"/>
            <p:cNvSpPr>
              <a:spLocks/>
            </p:cNvSpPr>
            <p:nvPr/>
          </p:nvSpPr>
          <p:spPr bwMode="auto">
            <a:xfrm>
              <a:off x="929" y="381"/>
              <a:ext cx="9"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60"/>
            <p:cNvSpPr>
              <a:spLocks/>
            </p:cNvSpPr>
            <p:nvPr/>
          </p:nvSpPr>
          <p:spPr bwMode="auto">
            <a:xfrm>
              <a:off x="940" y="427"/>
              <a:ext cx="142" cy="195"/>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1"/>
            <p:cNvSpPr>
              <a:spLocks/>
            </p:cNvSpPr>
            <p:nvPr/>
          </p:nvSpPr>
          <p:spPr bwMode="auto">
            <a:xfrm>
              <a:off x="740" y="568"/>
              <a:ext cx="145"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3"/>
            <p:cNvSpPr>
              <a:spLocks/>
            </p:cNvSpPr>
            <p:nvPr/>
          </p:nvSpPr>
          <p:spPr bwMode="auto">
            <a:xfrm>
              <a:off x="885" y="590"/>
              <a:ext cx="1" cy="0"/>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5"/>
            <p:cNvSpPr>
              <a:spLocks/>
            </p:cNvSpPr>
            <p:nvPr/>
          </p:nvSpPr>
          <p:spPr bwMode="auto">
            <a:xfrm>
              <a:off x="893" y="722"/>
              <a:ext cx="0"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8"/>
            <p:cNvSpPr>
              <a:spLocks/>
            </p:cNvSpPr>
            <p:nvPr/>
          </p:nvSpPr>
          <p:spPr bwMode="auto">
            <a:xfrm>
              <a:off x="378" y="687"/>
              <a:ext cx="510" cy="226"/>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70"/>
            <p:cNvSpPr>
              <a:spLocks/>
            </p:cNvSpPr>
            <p:nvPr/>
          </p:nvSpPr>
          <p:spPr bwMode="auto">
            <a:xfrm>
              <a:off x="1112" y="622"/>
              <a:ext cx="356"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1"/>
            <p:cNvSpPr>
              <a:spLocks/>
            </p:cNvSpPr>
            <p:nvPr/>
          </p:nvSpPr>
          <p:spPr bwMode="auto">
            <a:xfrm>
              <a:off x="888" y="687"/>
              <a:ext cx="510" cy="226"/>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2"/>
            <p:cNvSpPr>
              <a:spLocks noEditPoints="1"/>
            </p:cNvSpPr>
            <p:nvPr/>
          </p:nvSpPr>
          <p:spPr bwMode="auto">
            <a:xfrm>
              <a:off x="391" y="804"/>
              <a:ext cx="97"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5"/>
            <p:cNvSpPr>
              <a:spLocks/>
            </p:cNvSpPr>
            <p:nvPr/>
          </p:nvSpPr>
          <p:spPr bwMode="auto">
            <a:xfrm>
              <a:off x="434" y="877"/>
              <a:ext cx="72" cy="51"/>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6"/>
            <p:cNvSpPr>
              <a:spLocks/>
            </p:cNvSpPr>
            <p:nvPr/>
          </p:nvSpPr>
          <p:spPr bwMode="auto">
            <a:xfrm>
              <a:off x="452" y="926"/>
              <a:ext cx="28" cy="14"/>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8"/>
            <p:cNvSpPr>
              <a:spLocks/>
            </p:cNvSpPr>
            <p:nvPr/>
          </p:nvSpPr>
          <p:spPr bwMode="auto">
            <a:xfrm>
              <a:off x="479" y="945"/>
              <a:ext cx="17"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80"/>
            <p:cNvSpPr>
              <a:spLocks/>
            </p:cNvSpPr>
            <p:nvPr/>
          </p:nvSpPr>
          <p:spPr bwMode="auto">
            <a:xfrm>
              <a:off x="632" y="1028"/>
              <a:ext cx="7" cy="11"/>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1"/>
            <p:cNvSpPr>
              <a:spLocks noEditPoints="1"/>
            </p:cNvSpPr>
            <p:nvPr/>
          </p:nvSpPr>
          <p:spPr bwMode="auto">
            <a:xfrm>
              <a:off x="557" y="1011"/>
              <a:ext cx="92" cy="91"/>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3"/>
            <p:cNvSpPr>
              <a:spLocks/>
            </p:cNvSpPr>
            <p:nvPr/>
          </p:nvSpPr>
          <p:spPr bwMode="auto">
            <a:xfrm>
              <a:off x="579" y="1048"/>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4"/>
            <p:cNvSpPr>
              <a:spLocks/>
            </p:cNvSpPr>
            <p:nvPr/>
          </p:nvSpPr>
          <p:spPr bwMode="auto">
            <a:xfrm>
              <a:off x="652" y="1059"/>
              <a:ext cx="43"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8"/>
            <p:cNvSpPr>
              <a:spLocks noEditPoints="1"/>
            </p:cNvSpPr>
            <p:nvPr/>
          </p:nvSpPr>
          <p:spPr bwMode="auto">
            <a:xfrm>
              <a:off x="776" y="1103"/>
              <a:ext cx="45" cy="45"/>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90"/>
            <p:cNvSpPr>
              <a:spLocks/>
            </p:cNvSpPr>
            <p:nvPr/>
          </p:nvSpPr>
          <p:spPr bwMode="auto">
            <a:xfrm>
              <a:off x="737" y="1149"/>
              <a:ext cx="50" cy="23"/>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1"/>
            <p:cNvSpPr>
              <a:spLocks/>
            </p:cNvSpPr>
            <p:nvPr/>
          </p:nvSpPr>
          <p:spPr bwMode="auto">
            <a:xfrm>
              <a:off x="993" y="905"/>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5"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p>
        </p:txBody>
      </p:sp>
      <p:sp>
        <p:nvSpPr>
          <p:cNvPr id="97" name="TextBox 98"/>
          <p:cNvSpPr txBox="1"/>
          <p:nvPr userDrawn="1"/>
        </p:nvSpPr>
        <p:spPr>
          <a:xfrm>
            <a:off x="1905000" y="758825"/>
            <a:ext cx="3084513" cy="307975"/>
          </a:xfrm>
          <a:prstGeom prst="rect">
            <a:avLst/>
          </a:prstGeom>
          <a:noFill/>
        </p:spPr>
        <p:txBody>
          <a:bodyPr wrap="none">
            <a:spAutoFit/>
          </a:bodyPr>
          <a:lstStyle/>
          <a:p>
            <a:pPr fontAlgn="auto">
              <a:spcBef>
                <a:spcPts val="0"/>
              </a:spcBef>
              <a:spcAft>
                <a:spcPts val="0"/>
              </a:spcAft>
              <a:defRPr/>
            </a:pPr>
            <a:r>
              <a:rPr lang="en-GB" sz="1400" dirty="0">
                <a:solidFill>
                  <a:schemeClr val="bg1"/>
                </a:solidFill>
                <a:latin typeface="+mn-lt"/>
                <a:cs typeface="+mn-cs"/>
              </a:rPr>
              <a:t>International Civil Aviation Organization</a:t>
            </a:r>
          </a:p>
        </p:txBody>
      </p:sp>
      <p:grpSp>
        <p:nvGrpSpPr>
          <p:cNvPr id="98" name="Group 2"/>
          <p:cNvGrpSpPr>
            <a:grpSpLocks noChangeAspect="1"/>
          </p:cNvGrpSpPr>
          <p:nvPr userDrawn="1"/>
        </p:nvGrpSpPr>
        <p:grpSpPr bwMode="auto">
          <a:xfrm>
            <a:off x="0" y="88900"/>
            <a:ext cx="1828800" cy="1498600"/>
            <a:chOff x="240" y="144"/>
            <a:chExt cx="1296" cy="1062"/>
          </a:xfrm>
          <a:solidFill>
            <a:schemeClr val="bg1"/>
          </a:solidFill>
        </p:grpSpPr>
        <p:sp>
          <p:nvSpPr>
            <p:cNvPr id="9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8" name="Date Placeholder 3"/>
          <p:cNvSpPr>
            <a:spLocks noGrp="1"/>
          </p:cNvSpPr>
          <p:nvPr>
            <p:ph type="dt" sz="half" idx="10"/>
          </p:nvPr>
        </p:nvSpPr>
        <p:spPr/>
        <p:txBody>
          <a:bodyPr/>
          <a:lstStyle>
            <a:lvl1pPr>
              <a:defRPr/>
            </a:lvl1pPr>
          </a:lstStyle>
          <a:p>
            <a:pPr>
              <a:defRPr/>
            </a:pPr>
            <a:r>
              <a:rPr lang="en-US"/>
              <a:t>6/92010</a:t>
            </a:r>
          </a:p>
        </p:txBody>
      </p:sp>
      <p:sp>
        <p:nvSpPr>
          <p:cNvPr id="189" name="Footer Placeholder 4"/>
          <p:cNvSpPr>
            <a:spLocks noGrp="1"/>
          </p:cNvSpPr>
          <p:nvPr>
            <p:ph type="ftr" sz="quarter" idx="11"/>
          </p:nvPr>
        </p:nvSpPr>
        <p:spPr/>
        <p:txBody>
          <a:bodyPr/>
          <a:lstStyle>
            <a:lvl1pPr>
              <a:defRPr/>
            </a:lvl1pPr>
          </a:lstStyle>
          <a:p>
            <a:pPr>
              <a:defRPr/>
            </a:pPr>
            <a:r>
              <a:rPr lang="en-US"/>
              <a:t>Project title (Insert, Header &amp; Footer)</a:t>
            </a:r>
          </a:p>
        </p:txBody>
      </p:sp>
      <p:sp>
        <p:nvSpPr>
          <p:cNvPr id="190" name="Slide Number Placeholder 5"/>
          <p:cNvSpPr>
            <a:spLocks noGrp="1"/>
          </p:cNvSpPr>
          <p:nvPr>
            <p:ph type="sldNum" sz="quarter" idx="12"/>
          </p:nvPr>
        </p:nvSpPr>
        <p:spPr/>
        <p:txBody>
          <a:bodyPr/>
          <a:lstStyle>
            <a:lvl1pPr>
              <a:defRPr/>
            </a:lvl1pPr>
          </a:lstStyle>
          <a:p>
            <a:pPr>
              <a:defRPr/>
            </a:pPr>
            <a:fld id="{C2B3B5E5-EFB3-49BE-ACC3-651D59F824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2" name="Picture 5" descr="BottomBorder.png"/>
          <p:cNvPicPr>
            <a:picLocks noChangeAspect="1"/>
          </p:cNvPicPr>
          <p:nvPr userDrawn="1"/>
        </p:nvPicPr>
        <p:blipFill>
          <a:blip r:embed="rId2"/>
          <a:srcRect/>
          <a:stretch>
            <a:fillRect/>
          </a:stretch>
        </p:blipFill>
        <p:spPr bwMode="auto">
          <a:xfrm>
            <a:off x="0" y="6615113"/>
            <a:ext cx="9144000" cy="242887"/>
          </a:xfrm>
          <a:prstGeom prst="rect">
            <a:avLst/>
          </a:prstGeom>
          <a:noFill/>
          <a:ln w="9525">
            <a:noFill/>
            <a:miter lim="800000"/>
            <a:headEnd/>
            <a:tailEnd/>
          </a:ln>
        </p:spPr>
      </p:pic>
      <p:sp>
        <p:nvSpPr>
          <p:cNvPr id="3" name="Date Placeholder 2"/>
          <p:cNvSpPr>
            <a:spLocks noGrp="1"/>
          </p:cNvSpPr>
          <p:nvPr>
            <p:ph type="dt" sz="half" idx="10"/>
          </p:nvPr>
        </p:nvSpPr>
        <p:spPr/>
        <p:txBody>
          <a:bodyPr/>
          <a:lstStyle>
            <a:lvl1pPr>
              <a:defRPr/>
            </a:lvl1pPr>
          </a:lstStyle>
          <a:p>
            <a:pPr>
              <a:defRPr/>
            </a:pPr>
            <a:r>
              <a:rPr lang="en-US"/>
              <a:t>6/92010</a:t>
            </a:r>
          </a:p>
        </p:txBody>
      </p:sp>
      <p:sp>
        <p:nvSpPr>
          <p:cNvPr id="4" name="Footer Placeholder 3"/>
          <p:cNvSpPr>
            <a:spLocks noGrp="1"/>
          </p:cNvSpPr>
          <p:nvPr>
            <p:ph type="ftr" sz="quarter" idx="11"/>
          </p:nvPr>
        </p:nvSpPr>
        <p:spPr/>
        <p:txBody>
          <a:bodyPr/>
          <a:lstStyle>
            <a:lvl1pPr>
              <a:defRPr/>
            </a:lvl1pPr>
          </a:lstStyle>
          <a:p>
            <a:pPr>
              <a:defRPr/>
            </a:pPr>
            <a:r>
              <a:rPr lang="en-US"/>
              <a:t>Project title (Insert, Header &amp; Footer)</a:t>
            </a:r>
          </a:p>
        </p:txBody>
      </p:sp>
      <p:sp>
        <p:nvSpPr>
          <p:cNvPr id="5" name="Slide Number Placeholder 4"/>
          <p:cNvSpPr>
            <a:spLocks noGrp="1"/>
          </p:cNvSpPr>
          <p:nvPr>
            <p:ph type="sldNum" sz="quarter" idx="12"/>
          </p:nvPr>
        </p:nvSpPr>
        <p:spPr/>
        <p:txBody>
          <a:bodyPr/>
          <a:lstStyle>
            <a:lvl1pPr>
              <a:defRPr/>
            </a:lvl1pPr>
          </a:lstStyle>
          <a:p>
            <a:pPr>
              <a:defRPr/>
            </a:pPr>
            <a:fld id="{9C254B11-4555-4B6D-AFA9-39B4F8F084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97" descr="BottomBorder.png"/>
          <p:cNvPicPr>
            <a:picLocks noChangeAspect="1"/>
          </p:cNvPicPr>
          <p:nvPr userDrawn="1"/>
        </p:nvPicPr>
        <p:blipFill>
          <a:blip r:embed="rId2"/>
          <a:srcRect/>
          <a:stretch>
            <a:fillRect/>
          </a:stretch>
        </p:blipFill>
        <p:spPr bwMode="auto">
          <a:xfrm>
            <a:off x="0" y="6615113"/>
            <a:ext cx="9144000" cy="242887"/>
          </a:xfrm>
          <a:prstGeom prst="rect">
            <a:avLst/>
          </a:prstGeom>
          <a:noFill/>
          <a:ln w="9525">
            <a:noFill/>
            <a:miter lim="800000"/>
            <a:headEnd/>
            <a:tailEnd/>
          </a:ln>
        </p:spPr>
      </p:pic>
      <p:grpSp>
        <p:nvGrpSpPr>
          <p:cNvPr id="6" name="Group 2"/>
          <p:cNvGrpSpPr>
            <a:grpSpLocks noChangeAspect="1"/>
          </p:cNvGrpSpPr>
          <p:nvPr userDrawn="1"/>
        </p:nvGrpSpPr>
        <p:grpSpPr bwMode="auto">
          <a:xfrm>
            <a:off x="3017520" y="304800"/>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57200" y="273050"/>
            <a:ext cx="3008313" cy="1162050"/>
          </a:xfrm>
          <a:solidFill>
            <a:srgbClr val="2C6ABA"/>
          </a:solidFill>
        </p:spPr>
        <p:txBody>
          <a:bodyPr lIns="45720" rIns="45720"/>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6" name="Date Placeholder 4"/>
          <p:cNvSpPr>
            <a:spLocks noGrp="1"/>
          </p:cNvSpPr>
          <p:nvPr>
            <p:ph type="dt" sz="half" idx="10"/>
          </p:nvPr>
        </p:nvSpPr>
        <p:spPr/>
        <p:txBody>
          <a:bodyPr/>
          <a:lstStyle>
            <a:lvl1pPr>
              <a:defRPr/>
            </a:lvl1pPr>
          </a:lstStyle>
          <a:p>
            <a:pPr>
              <a:defRPr/>
            </a:pPr>
            <a:r>
              <a:rPr lang="en-US"/>
              <a:t>6/92010</a:t>
            </a:r>
          </a:p>
        </p:txBody>
      </p:sp>
      <p:sp>
        <p:nvSpPr>
          <p:cNvPr id="97" name="Footer Placeholder 5"/>
          <p:cNvSpPr>
            <a:spLocks noGrp="1"/>
          </p:cNvSpPr>
          <p:nvPr>
            <p:ph type="ftr" sz="quarter" idx="11"/>
          </p:nvPr>
        </p:nvSpPr>
        <p:spPr/>
        <p:txBody>
          <a:bodyPr/>
          <a:lstStyle>
            <a:lvl1pPr>
              <a:defRPr/>
            </a:lvl1pPr>
          </a:lstStyle>
          <a:p>
            <a:pPr>
              <a:defRPr/>
            </a:pPr>
            <a:r>
              <a:rPr lang="en-US"/>
              <a:t>Project title (Insert, Header &amp; Footer)</a:t>
            </a:r>
          </a:p>
        </p:txBody>
      </p:sp>
      <p:sp>
        <p:nvSpPr>
          <p:cNvPr id="98" name="Slide Number Placeholder 6"/>
          <p:cNvSpPr>
            <a:spLocks noGrp="1"/>
          </p:cNvSpPr>
          <p:nvPr>
            <p:ph type="sldNum" sz="quarter" idx="12"/>
          </p:nvPr>
        </p:nvSpPr>
        <p:spPr/>
        <p:txBody>
          <a:bodyPr/>
          <a:lstStyle>
            <a:lvl1pPr>
              <a:defRPr/>
            </a:lvl1pPr>
          </a:lstStyle>
          <a:p>
            <a:pPr>
              <a:defRPr/>
            </a:pPr>
            <a:fld id="{719DF356-E40A-4C51-BCF3-FFE4D5D4A7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6/92010</a:t>
            </a:r>
          </a:p>
        </p:txBody>
      </p:sp>
      <p:sp>
        <p:nvSpPr>
          <p:cNvPr id="6" name="Footer Placeholder 4"/>
          <p:cNvSpPr>
            <a:spLocks noGrp="1"/>
          </p:cNvSpPr>
          <p:nvPr>
            <p:ph type="ftr" sz="quarter" idx="11"/>
          </p:nvPr>
        </p:nvSpPr>
        <p:spPr/>
        <p:txBody>
          <a:bodyPr/>
          <a:lstStyle>
            <a:lvl1pPr>
              <a:defRPr/>
            </a:lvl1pPr>
          </a:lstStyle>
          <a:p>
            <a:pPr>
              <a:defRPr/>
            </a:pPr>
            <a:r>
              <a:rPr lang="en-US"/>
              <a:t>Project title (Insert, Header &amp; Footer)</a:t>
            </a:r>
          </a:p>
        </p:txBody>
      </p:sp>
      <p:sp>
        <p:nvSpPr>
          <p:cNvPr id="7" name="Slide Number Placeholder 5"/>
          <p:cNvSpPr>
            <a:spLocks noGrp="1"/>
          </p:cNvSpPr>
          <p:nvPr>
            <p:ph type="sldNum" sz="quarter" idx="12"/>
          </p:nvPr>
        </p:nvSpPr>
        <p:spPr/>
        <p:txBody>
          <a:bodyPr/>
          <a:lstStyle>
            <a:lvl1pPr>
              <a:defRPr/>
            </a:lvl1pPr>
          </a:lstStyle>
          <a:p>
            <a:pPr>
              <a:defRPr/>
            </a:pPr>
            <a:fld id="{1671C0F5-5E28-4213-8E4A-714205A3A0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6/92010</a:t>
            </a:r>
          </a:p>
        </p:txBody>
      </p:sp>
      <p:sp>
        <p:nvSpPr>
          <p:cNvPr id="5" name="Footer Placeholder 4"/>
          <p:cNvSpPr>
            <a:spLocks noGrp="1"/>
          </p:cNvSpPr>
          <p:nvPr>
            <p:ph type="ftr" sz="quarter" idx="11"/>
          </p:nvPr>
        </p:nvSpPr>
        <p:spPr/>
        <p:txBody>
          <a:bodyPr/>
          <a:lstStyle>
            <a:lvl1pPr>
              <a:defRPr/>
            </a:lvl1pPr>
          </a:lstStyle>
          <a:p>
            <a:pPr>
              <a:defRPr/>
            </a:pPr>
            <a:r>
              <a:rPr lang="en-US"/>
              <a:t>Project title (Insert, Header &amp; Footer)</a:t>
            </a:r>
          </a:p>
        </p:txBody>
      </p:sp>
      <p:sp>
        <p:nvSpPr>
          <p:cNvPr id="6" name="Slide Number Placeholder 5"/>
          <p:cNvSpPr>
            <a:spLocks noGrp="1"/>
          </p:cNvSpPr>
          <p:nvPr>
            <p:ph type="sldNum" sz="quarter" idx="12"/>
          </p:nvPr>
        </p:nvSpPr>
        <p:spPr/>
        <p:txBody>
          <a:bodyPr/>
          <a:lstStyle>
            <a:lvl1pPr>
              <a:defRPr/>
            </a:lvl1pPr>
          </a:lstStyle>
          <a:p>
            <a:pPr>
              <a:defRPr/>
            </a:pPr>
            <a:fld id="{49758C4B-685C-4708-91B2-42CF0477B14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96" descr="BottomBorder.png"/>
          <p:cNvPicPr>
            <a:picLocks noChangeAspect="1"/>
          </p:cNvPicPr>
          <p:nvPr userDrawn="1"/>
        </p:nvPicPr>
        <p:blipFill>
          <a:blip r:embed="rId2"/>
          <a:srcRect/>
          <a:stretch>
            <a:fillRect/>
          </a:stretch>
        </p:blipFill>
        <p:spPr bwMode="auto">
          <a:xfrm>
            <a:off x="0" y="6615113"/>
            <a:ext cx="9144000" cy="242887"/>
          </a:xfrm>
          <a:prstGeom prst="rect">
            <a:avLst/>
          </a:prstGeom>
          <a:noFill/>
          <a:ln w="9525">
            <a:noFill/>
            <a:miter lim="800000"/>
            <a:headEnd/>
            <a:tailEnd/>
          </a:ln>
        </p:spPr>
      </p:pic>
      <p:grpSp>
        <p:nvGrpSpPr>
          <p:cNvPr id="5" name="Group 2"/>
          <p:cNvGrpSpPr>
            <a:grpSpLocks noChangeAspect="1"/>
          </p:cNvGrpSpPr>
          <p:nvPr userDrawn="1"/>
        </p:nvGrpSpPr>
        <p:grpSpPr bwMode="auto">
          <a:xfrm rot="-5400000" flipH="1" flipV="1">
            <a:off x="8014494" y="5004594"/>
            <a:ext cx="1116012" cy="914400"/>
            <a:chOff x="240" y="144"/>
            <a:chExt cx="1296" cy="1062"/>
          </a:xfrm>
        </p:grpSpPr>
        <p:sp>
          <p:nvSpPr>
            <p:cNvPr id="6" name="Freeform 3"/>
            <p:cNvSpPr>
              <a:spLocks/>
            </p:cNvSpPr>
            <p:nvPr/>
          </p:nvSpPr>
          <p:spPr bwMode="auto">
            <a:xfrm>
              <a:off x="423" y="424"/>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4"/>
            <p:cNvSpPr>
              <a:spLocks/>
            </p:cNvSpPr>
            <p:nvPr/>
          </p:nvSpPr>
          <p:spPr bwMode="auto">
            <a:xfrm>
              <a:off x="450" y="351"/>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5"/>
            <p:cNvSpPr>
              <a:spLocks noEditPoints="1"/>
            </p:cNvSpPr>
            <p:nvPr/>
          </p:nvSpPr>
          <p:spPr bwMode="auto">
            <a:xfrm>
              <a:off x="511" y="299"/>
              <a:ext cx="81" cy="79"/>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6"/>
            <p:cNvSpPr>
              <a:spLocks noEditPoints="1"/>
            </p:cNvSpPr>
            <p:nvPr/>
          </p:nvSpPr>
          <p:spPr bwMode="auto">
            <a:xfrm>
              <a:off x="563"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7"/>
            <p:cNvSpPr>
              <a:spLocks noEditPoints="1"/>
            </p:cNvSpPr>
            <p:nvPr/>
          </p:nvSpPr>
          <p:spPr bwMode="auto">
            <a:xfrm>
              <a:off x="668" y="216"/>
              <a:ext cx="29" cy="30"/>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8"/>
            <p:cNvSpPr>
              <a:spLocks noEditPoints="1"/>
            </p:cNvSpPr>
            <p:nvPr/>
          </p:nvSpPr>
          <p:spPr bwMode="auto">
            <a:xfrm>
              <a:off x="729"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9"/>
            <p:cNvSpPr>
              <a:spLocks noEditPoints="1"/>
            </p:cNvSpPr>
            <p:nvPr/>
          </p:nvSpPr>
          <p:spPr bwMode="auto">
            <a:xfrm>
              <a:off x="821" y="146"/>
              <a:ext cx="68" cy="77"/>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10"/>
            <p:cNvSpPr>
              <a:spLocks/>
            </p:cNvSpPr>
            <p:nvPr/>
          </p:nvSpPr>
          <p:spPr bwMode="auto">
            <a:xfrm>
              <a:off x="898" y="144"/>
              <a:ext cx="76"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1"/>
            <p:cNvSpPr>
              <a:spLocks/>
            </p:cNvSpPr>
            <p:nvPr/>
          </p:nvSpPr>
          <p:spPr bwMode="auto">
            <a:xfrm>
              <a:off x="983" y="155"/>
              <a:ext cx="29"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2"/>
            <p:cNvSpPr>
              <a:spLocks noEditPoints="1"/>
            </p:cNvSpPr>
            <p:nvPr/>
          </p:nvSpPr>
          <p:spPr bwMode="auto">
            <a:xfrm>
              <a:off x="1038" y="197"/>
              <a:ext cx="31" cy="31"/>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3"/>
            <p:cNvSpPr>
              <a:spLocks/>
            </p:cNvSpPr>
            <p:nvPr/>
          </p:nvSpPr>
          <p:spPr bwMode="auto">
            <a:xfrm>
              <a:off x="1090" y="199"/>
              <a:ext cx="90" cy="98"/>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4"/>
            <p:cNvSpPr>
              <a:spLocks/>
            </p:cNvSpPr>
            <p:nvPr/>
          </p:nvSpPr>
          <p:spPr bwMode="auto">
            <a:xfrm>
              <a:off x="1162" y="251"/>
              <a:ext cx="88" cy="92"/>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5"/>
            <p:cNvSpPr>
              <a:spLocks noEditPoints="1"/>
            </p:cNvSpPr>
            <p:nvPr/>
          </p:nvSpPr>
          <p:spPr bwMode="auto">
            <a:xfrm>
              <a:off x="1202" y="317"/>
              <a:ext cx="83" cy="79"/>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6"/>
            <p:cNvSpPr>
              <a:spLocks noEditPoints="1"/>
            </p:cNvSpPr>
            <p:nvPr/>
          </p:nvSpPr>
          <p:spPr bwMode="auto">
            <a:xfrm>
              <a:off x="1263" y="376"/>
              <a:ext cx="79"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7"/>
            <p:cNvSpPr>
              <a:spLocks noEditPoints="1"/>
            </p:cNvSpPr>
            <p:nvPr/>
          </p:nvSpPr>
          <p:spPr bwMode="auto">
            <a:xfrm>
              <a:off x="494" y="952"/>
              <a:ext cx="92" cy="92"/>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8"/>
            <p:cNvSpPr>
              <a:spLocks noEditPoints="1"/>
            </p:cNvSpPr>
            <p:nvPr/>
          </p:nvSpPr>
          <p:spPr bwMode="auto">
            <a:xfrm>
              <a:off x="878" y="1140"/>
              <a:ext cx="22" cy="24"/>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9"/>
            <p:cNvSpPr>
              <a:spLocks noEditPoints="1"/>
            </p:cNvSpPr>
            <p:nvPr/>
          </p:nvSpPr>
          <p:spPr bwMode="auto">
            <a:xfrm>
              <a:off x="963" y="1141"/>
              <a:ext cx="41" cy="65"/>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1"/>
            <p:cNvSpPr>
              <a:spLocks/>
            </p:cNvSpPr>
            <p:nvPr/>
          </p:nvSpPr>
          <p:spPr bwMode="auto">
            <a:xfrm>
              <a:off x="1330"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2"/>
            <p:cNvSpPr>
              <a:spLocks/>
            </p:cNvSpPr>
            <p:nvPr/>
          </p:nvSpPr>
          <p:spPr bwMode="auto">
            <a:xfrm>
              <a:off x="1346" y="909"/>
              <a:ext cx="0" cy="0"/>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3"/>
            <p:cNvSpPr>
              <a:spLocks/>
            </p:cNvSpPr>
            <p:nvPr/>
          </p:nvSpPr>
          <p:spPr bwMode="auto">
            <a:xfrm>
              <a:off x="1287" y="839"/>
              <a:ext cx="66" cy="68"/>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4"/>
            <p:cNvSpPr>
              <a:spLocks noEditPoints="1"/>
            </p:cNvSpPr>
            <p:nvPr/>
          </p:nvSpPr>
          <p:spPr bwMode="auto">
            <a:xfrm>
              <a:off x="692" y="352"/>
              <a:ext cx="393"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5"/>
            <p:cNvSpPr>
              <a:spLocks/>
            </p:cNvSpPr>
            <p:nvPr/>
          </p:nvSpPr>
          <p:spPr bwMode="auto">
            <a:xfrm>
              <a:off x="889" y="577"/>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6"/>
            <p:cNvSpPr>
              <a:spLocks/>
            </p:cNvSpPr>
            <p:nvPr/>
          </p:nvSpPr>
          <p:spPr bwMode="auto">
            <a:xfrm>
              <a:off x="889"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7"/>
            <p:cNvSpPr>
              <a:spLocks/>
            </p:cNvSpPr>
            <p:nvPr/>
          </p:nvSpPr>
          <p:spPr bwMode="auto">
            <a:xfrm>
              <a:off x="834" y="633"/>
              <a:ext cx="53"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8"/>
            <p:cNvSpPr>
              <a:spLocks/>
            </p:cNvSpPr>
            <p:nvPr/>
          </p:nvSpPr>
          <p:spPr bwMode="auto">
            <a:xfrm>
              <a:off x="834" y="577"/>
              <a:ext cx="53"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9"/>
            <p:cNvSpPr>
              <a:spLocks noEditPoints="1"/>
            </p:cNvSpPr>
            <p:nvPr/>
          </p:nvSpPr>
          <p:spPr bwMode="auto">
            <a:xfrm>
              <a:off x="775" y="520"/>
              <a:ext cx="227" cy="227"/>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30"/>
            <p:cNvSpPr>
              <a:spLocks noEditPoints="1"/>
            </p:cNvSpPr>
            <p:nvPr/>
          </p:nvSpPr>
          <p:spPr bwMode="auto">
            <a:xfrm>
              <a:off x="721" y="467"/>
              <a:ext cx="334"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1"/>
            <p:cNvSpPr>
              <a:spLocks/>
            </p:cNvSpPr>
            <p:nvPr/>
          </p:nvSpPr>
          <p:spPr bwMode="auto">
            <a:xfrm>
              <a:off x="646" y="929"/>
              <a:ext cx="341" cy="85"/>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2"/>
            <p:cNvSpPr>
              <a:spLocks/>
            </p:cNvSpPr>
            <p:nvPr/>
          </p:nvSpPr>
          <p:spPr bwMode="auto">
            <a:xfrm>
              <a:off x="570" y="824"/>
              <a:ext cx="183"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3"/>
            <p:cNvSpPr>
              <a:spLocks/>
            </p:cNvSpPr>
            <p:nvPr/>
          </p:nvSpPr>
          <p:spPr bwMode="auto">
            <a:xfrm>
              <a:off x="528" y="762"/>
              <a:ext cx="136" cy="129"/>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4"/>
            <p:cNvSpPr>
              <a:spLocks/>
            </p:cNvSpPr>
            <p:nvPr/>
          </p:nvSpPr>
          <p:spPr bwMode="auto">
            <a:xfrm>
              <a:off x="539" y="754"/>
              <a:ext cx="63" cy="57"/>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5"/>
            <p:cNvSpPr>
              <a:spLocks/>
            </p:cNvSpPr>
            <p:nvPr/>
          </p:nvSpPr>
          <p:spPr bwMode="auto">
            <a:xfrm>
              <a:off x="524" y="446"/>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6"/>
            <p:cNvSpPr>
              <a:spLocks/>
            </p:cNvSpPr>
            <p:nvPr/>
          </p:nvSpPr>
          <p:spPr bwMode="auto">
            <a:xfrm>
              <a:off x="564" y="491"/>
              <a:ext cx="61" cy="61"/>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7"/>
            <p:cNvSpPr>
              <a:spLocks/>
            </p:cNvSpPr>
            <p:nvPr/>
          </p:nvSpPr>
          <p:spPr bwMode="auto">
            <a:xfrm>
              <a:off x="568" y="389"/>
              <a:ext cx="96" cy="146"/>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8"/>
            <p:cNvSpPr>
              <a:spLocks/>
            </p:cNvSpPr>
            <p:nvPr/>
          </p:nvSpPr>
          <p:spPr bwMode="auto">
            <a:xfrm>
              <a:off x="601" y="360"/>
              <a:ext cx="87"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9"/>
            <p:cNvSpPr>
              <a:spLocks/>
            </p:cNvSpPr>
            <p:nvPr/>
          </p:nvSpPr>
          <p:spPr bwMode="auto">
            <a:xfrm>
              <a:off x="789" y="929"/>
              <a:ext cx="341" cy="85"/>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40"/>
            <p:cNvSpPr>
              <a:spLocks/>
            </p:cNvSpPr>
            <p:nvPr/>
          </p:nvSpPr>
          <p:spPr bwMode="auto">
            <a:xfrm>
              <a:off x="1027" y="824"/>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1"/>
            <p:cNvSpPr>
              <a:spLocks/>
            </p:cNvSpPr>
            <p:nvPr/>
          </p:nvSpPr>
          <p:spPr bwMode="auto">
            <a:xfrm>
              <a:off x="1116" y="762"/>
              <a:ext cx="136" cy="129"/>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2"/>
            <p:cNvSpPr>
              <a:spLocks/>
            </p:cNvSpPr>
            <p:nvPr/>
          </p:nvSpPr>
          <p:spPr bwMode="auto">
            <a:xfrm>
              <a:off x="1178" y="754"/>
              <a:ext cx="63" cy="57"/>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3"/>
            <p:cNvSpPr>
              <a:spLocks/>
            </p:cNvSpPr>
            <p:nvPr/>
          </p:nvSpPr>
          <p:spPr bwMode="auto">
            <a:xfrm>
              <a:off x="1215" y="446"/>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4"/>
            <p:cNvSpPr>
              <a:spLocks/>
            </p:cNvSpPr>
            <p:nvPr/>
          </p:nvSpPr>
          <p:spPr bwMode="auto">
            <a:xfrm>
              <a:off x="1151" y="491"/>
              <a:ext cx="61" cy="61"/>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5"/>
            <p:cNvSpPr>
              <a:spLocks/>
            </p:cNvSpPr>
            <p:nvPr/>
          </p:nvSpPr>
          <p:spPr bwMode="auto">
            <a:xfrm>
              <a:off x="1114" y="389"/>
              <a:ext cx="98" cy="146"/>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6"/>
            <p:cNvSpPr>
              <a:spLocks/>
            </p:cNvSpPr>
            <p:nvPr/>
          </p:nvSpPr>
          <p:spPr bwMode="auto">
            <a:xfrm>
              <a:off x="1088" y="360"/>
              <a:ext cx="87"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7"/>
            <p:cNvSpPr>
              <a:spLocks/>
            </p:cNvSpPr>
            <p:nvPr/>
          </p:nvSpPr>
          <p:spPr bwMode="auto">
            <a:xfrm>
              <a:off x="649" y="653"/>
              <a:ext cx="147" cy="131"/>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8"/>
            <p:cNvSpPr>
              <a:spLocks/>
            </p:cNvSpPr>
            <p:nvPr/>
          </p:nvSpPr>
          <p:spPr bwMode="auto">
            <a:xfrm>
              <a:off x="850" y="625"/>
              <a:ext cx="37"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9"/>
            <p:cNvSpPr>
              <a:spLocks/>
            </p:cNvSpPr>
            <p:nvPr/>
          </p:nvSpPr>
          <p:spPr bwMode="auto">
            <a:xfrm>
              <a:off x="1016" y="745"/>
              <a:ext cx="20" cy="35"/>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50"/>
            <p:cNvSpPr>
              <a:spLocks/>
            </p:cNvSpPr>
            <p:nvPr/>
          </p:nvSpPr>
          <p:spPr bwMode="auto">
            <a:xfrm>
              <a:off x="771" y="662"/>
              <a:ext cx="11" cy="20"/>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1"/>
            <p:cNvSpPr>
              <a:spLocks/>
            </p:cNvSpPr>
            <p:nvPr/>
          </p:nvSpPr>
          <p:spPr bwMode="auto">
            <a:xfrm>
              <a:off x="764" y="642"/>
              <a:ext cx="13" cy="15"/>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2"/>
            <p:cNvSpPr>
              <a:spLocks/>
            </p:cNvSpPr>
            <p:nvPr/>
          </p:nvSpPr>
          <p:spPr bwMode="auto">
            <a:xfrm>
              <a:off x="874" y="682"/>
              <a:ext cx="13" cy="15"/>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3"/>
            <p:cNvSpPr>
              <a:spLocks/>
            </p:cNvSpPr>
            <p:nvPr/>
          </p:nvSpPr>
          <p:spPr bwMode="auto">
            <a:xfrm>
              <a:off x="990" y="540"/>
              <a:ext cx="20" cy="30"/>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4"/>
            <p:cNvSpPr>
              <a:spLocks/>
            </p:cNvSpPr>
            <p:nvPr/>
          </p:nvSpPr>
          <p:spPr bwMode="auto">
            <a:xfrm>
              <a:off x="915" y="393"/>
              <a:ext cx="29" cy="13"/>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5"/>
            <p:cNvSpPr>
              <a:spLocks/>
            </p:cNvSpPr>
            <p:nvPr/>
          </p:nvSpPr>
          <p:spPr bwMode="auto">
            <a:xfrm>
              <a:off x="894" y="397"/>
              <a:ext cx="24" cy="20"/>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6"/>
            <p:cNvSpPr>
              <a:spLocks/>
            </p:cNvSpPr>
            <p:nvPr/>
          </p:nvSpPr>
          <p:spPr bwMode="auto">
            <a:xfrm>
              <a:off x="935" y="439"/>
              <a:ext cx="9"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7"/>
            <p:cNvSpPr>
              <a:spLocks/>
            </p:cNvSpPr>
            <p:nvPr/>
          </p:nvSpPr>
          <p:spPr bwMode="auto">
            <a:xfrm>
              <a:off x="928"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8"/>
            <p:cNvSpPr>
              <a:spLocks/>
            </p:cNvSpPr>
            <p:nvPr/>
          </p:nvSpPr>
          <p:spPr bwMode="auto">
            <a:xfrm>
              <a:off x="922" y="437"/>
              <a:ext cx="9" cy="9"/>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9"/>
            <p:cNvSpPr>
              <a:spLocks/>
            </p:cNvSpPr>
            <p:nvPr/>
          </p:nvSpPr>
          <p:spPr bwMode="auto">
            <a:xfrm>
              <a:off x="931" y="382"/>
              <a:ext cx="7" cy="6"/>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60"/>
            <p:cNvSpPr>
              <a:spLocks/>
            </p:cNvSpPr>
            <p:nvPr/>
          </p:nvSpPr>
          <p:spPr bwMode="auto">
            <a:xfrm>
              <a:off x="941"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1"/>
            <p:cNvSpPr>
              <a:spLocks/>
            </p:cNvSpPr>
            <p:nvPr/>
          </p:nvSpPr>
          <p:spPr bwMode="auto">
            <a:xfrm>
              <a:off x="740"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2"/>
            <p:cNvSpPr>
              <a:spLocks/>
            </p:cNvSpPr>
            <p:nvPr/>
          </p:nvSpPr>
          <p:spPr bwMode="auto">
            <a:xfrm>
              <a:off x="887" y="570"/>
              <a:ext cx="0"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3"/>
            <p:cNvSpPr>
              <a:spLocks/>
            </p:cNvSpPr>
            <p:nvPr/>
          </p:nvSpPr>
          <p:spPr bwMode="auto">
            <a:xfrm>
              <a:off x="887" y="588"/>
              <a:ext cx="0" cy="2"/>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4"/>
            <p:cNvSpPr>
              <a:spLocks/>
            </p:cNvSpPr>
            <p:nvPr/>
          </p:nvSpPr>
          <p:spPr bwMode="auto">
            <a:xfrm>
              <a:off x="848" y="719"/>
              <a:ext cx="157"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5"/>
            <p:cNvSpPr>
              <a:spLocks/>
            </p:cNvSpPr>
            <p:nvPr/>
          </p:nvSpPr>
          <p:spPr bwMode="auto">
            <a:xfrm>
              <a:off x="894" y="721"/>
              <a:ext cx="0" cy="2"/>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6"/>
            <p:cNvSpPr>
              <a:spLocks/>
            </p:cNvSpPr>
            <p:nvPr/>
          </p:nvSpPr>
          <p:spPr bwMode="auto">
            <a:xfrm>
              <a:off x="863" y="563"/>
              <a:ext cx="164"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7"/>
            <p:cNvSpPr>
              <a:spLocks/>
            </p:cNvSpPr>
            <p:nvPr/>
          </p:nvSpPr>
          <p:spPr bwMode="auto">
            <a:xfrm>
              <a:off x="312"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8"/>
            <p:cNvSpPr>
              <a:spLocks/>
            </p:cNvSpPr>
            <p:nvPr/>
          </p:nvSpPr>
          <p:spPr bwMode="auto">
            <a:xfrm>
              <a:off x="380" y="688"/>
              <a:ext cx="509"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70"/>
            <p:cNvSpPr>
              <a:spLocks/>
            </p:cNvSpPr>
            <p:nvPr/>
          </p:nvSpPr>
          <p:spPr bwMode="auto">
            <a:xfrm>
              <a:off x="1112" y="622"/>
              <a:ext cx="356"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1"/>
            <p:cNvSpPr>
              <a:spLocks/>
            </p:cNvSpPr>
            <p:nvPr/>
          </p:nvSpPr>
          <p:spPr bwMode="auto">
            <a:xfrm>
              <a:off x="887" y="688"/>
              <a:ext cx="511"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2"/>
            <p:cNvSpPr>
              <a:spLocks noEditPoints="1"/>
            </p:cNvSpPr>
            <p:nvPr/>
          </p:nvSpPr>
          <p:spPr bwMode="auto">
            <a:xfrm>
              <a:off x="393" y="804"/>
              <a:ext cx="96" cy="90"/>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3"/>
            <p:cNvSpPr>
              <a:spLocks/>
            </p:cNvSpPr>
            <p:nvPr/>
          </p:nvSpPr>
          <p:spPr bwMode="auto">
            <a:xfrm>
              <a:off x="411" y="823"/>
              <a:ext cx="57"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4"/>
            <p:cNvSpPr>
              <a:spLocks/>
            </p:cNvSpPr>
            <p:nvPr/>
          </p:nvSpPr>
          <p:spPr bwMode="auto">
            <a:xfrm>
              <a:off x="435" y="858"/>
              <a:ext cx="9" cy="9"/>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5"/>
            <p:cNvSpPr>
              <a:spLocks/>
            </p:cNvSpPr>
            <p:nvPr/>
          </p:nvSpPr>
          <p:spPr bwMode="auto">
            <a:xfrm>
              <a:off x="434" y="878"/>
              <a:ext cx="72"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6"/>
            <p:cNvSpPr>
              <a:spLocks/>
            </p:cNvSpPr>
            <p:nvPr/>
          </p:nvSpPr>
          <p:spPr bwMode="auto">
            <a:xfrm>
              <a:off x="452"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7"/>
            <p:cNvSpPr>
              <a:spLocks/>
            </p:cNvSpPr>
            <p:nvPr/>
          </p:nvSpPr>
          <p:spPr bwMode="auto">
            <a:xfrm>
              <a:off x="456" y="909"/>
              <a:ext cx="63" cy="52"/>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8"/>
            <p:cNvSpPr>
              <a:spLocks/>
            </p:cNvSpPr>
            <p:nvPr/>
          </p:nvSpPr>
          <p:spPr bwMode="auto">
            <a:xfrm>
              <a:off x="482" y="944"/>
              <a:ext cx="15" cy="30"/>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9"/>
            <p:cNvSpPr>
              <a:spLocks/>
            </p:cNvSpPr>
            <p:nvPr/>
          </p:nvSpPr>
          <p:spPr bwMode="auto">
            <a:xfrm>
              <a:off x="502" y="902"/>
              <a:ext cx="28" cy="31"/>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80"/>
            <p:cNvSpPr>
              <a:spLocks/>
            </p:cNvSpPr>
            <p:nvPr/>
          </p:nvSpPr>
          <p:spPr bwMode="auto">
            <a:xfrm>
              <a:off x="633" y="1027"/>
              <a:ext cx="7" cy="13"/>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1"/>
            <p:cNvSpPr>
              <a:spLocks noEditPoints="1"/>
            </p:cNvSpPr>
            <p:nvPr/>
          </p:nvSpPr>
          <p:spPr bwMode="auto">
            <a:xfrm>
              <a:off x="559" y="1011"/>
              <a:ext cx="92"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2"/>
            <p:cNvSpPr>
              <a:spLocks/>
            </p:cNvSpPr>
            <p:nvPr/>
          </p:nvSpPr>
          <p:spPr bwMode="auto">
            <a:xfrm>
              <a:off x="596" y="1027"/>
              <a:ext cx="7" cy="11"/>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3"/>
            <p:cNvSpPr>
              <a:spLocks/>
            </p:cNvSpPr>
            <p:nvPr/>
          </p:nvSpPr>
          <p:spPr bwMode="auto">
            <a:xfrm>
              <a:off x="579" y="1049"/>
              <a:ext cx="9" cy="11"/>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4"/>
            <p:cNvSpPr>
              <a:spLocks/>
            </p:cNvSpPr>
            <p:nvPr/>
          </p:nvSpPr>
          <p:spPr bwMode="auto">
            <a:xfrm>
              <a:off x="651"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5"/>
            <p:cNvSpPr>
              <a:spLocks/>
            </p:cNvSpPr>
            <p:nvPr/>
          </p:nvSpPr>
          <p:spPr bwMode="auto">
            <a:xfrm>
              <a:off x="644" y="1110"/>
              <a:ext cx="28" cy="15"/>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6"/>
            <p:cNvSpPr>
              <a:spLocks noEditPoints="1"/>
            </p:cNvSpPr>
            <p:nvPr/>
          </p:nvSpPr>
          <p:spPr bwMode="auto">
            <a:xfrm>
              <a:off x="664"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7"/>
            <p:cNvSpPr>
              <a:spLocks/>
            </p:cNvSpPr>
            <p:nvPr/>
          </p:nvSpPr>
          <p:spPr bwMode="auto">
            <a:xfrm>
              <a:off x="741" y="1092"/>
              <a:ext cx="39"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8"/>
            <p:cNvSpPr>
              <a:spLocks noEditPoints="1"/>
            </p:cNvSpPr>
            <p:nvPr/>
          </p:nvSpPr>
          <p:spPr bwMode="auto">
            <a:xfrm>
              <a:off x="778" y="1103"/>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9"/>
            <p:cNvSpPr>
              <a:spLocks/>
            </p:cNvSpPr>
            <p:nvPr/>
          </p:nvSpPr>
          <p:spPr bwMode="auto">
            <a:xfrm>
              <a:off x="791" y="1153"/>
              <a:ext cx="18" cy="24"/>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90"/>
            <p:cNvSpPr>
              <a:spLocks/>
            </p:cNvSpPr>
            <p:nvPr/>
          </p:nvSpPr>
          <p:spPr bwMode="auto">
            <a:xfrm>
              <a:off x="738"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1"/>
            <p:cNvSpPr>
              <a:spLocks/>
            </p:cNvSpPr>
            <p:nvPr/>
          </p:nvSpPr>
          <p:spPr bwMode="auto">
            <a:xfrm>
              <a:off x="994" y="904"/>
              <a:ext cx="336" cy="260"/>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5" name="Date Placeholder 3"/>
          <p:cNvSpPr>
            <a:spLocks noGrp="1"/>
          </p:cNvSpPr>
          <p:nvPr>
            <p:ph type="dt" sz="half" idx="10"/>
          </p:nvPr>
        </p:nvSpPr>
        <p:spPr/>
        <p:txBody>
          <a:bodyPr/>
          <a:lstStyle>
            <a:lvl1pPr>
              <a:defRPr/>
            </a:lvl1pPr>
          </a:lstStyle>
          <a:p>
            <a:pPr>
              <a:defRPr/>
            </a:pPr>
            <a:r>
              <a:rPr lang="en-US"/>
              <a:t>6/92010</a:t>
            </a:r>
          </a:p>
        </p:txBody>
      </p:sp>
      <p:sp>
        <p:nvSpPr>
          <p:cNvPr id="96" name="Footer Placeholder 4"/>
          <p:cNvSpPr>
            <a:spLocks noGrp="1"/>
          </p:cNvSpPr>
          <p:nvPr>
            <p:ph type="ftr" sz="quarter" idx="11"/>
          </p:nvPr>
        </p:nvSpPr>
        <p:spPr/>
        <p:txBody>
          <a:bodyPr/>
          <a:lstStyle>
            <a:lvl1pPr>
              <a:defRPr/>
            </a:lvl1pPr>
          </a:lstStyle>
          <a:p>
            <a:pPr>
              <a:defRPr/>
            </a:pPr>
            <a:r>
              <a:rPr lang="en-US"/>
              <a:t>Project title (Insert, Header &amp; Footer)</a:t>
            </a:r>
          </a:p>
        </p:txBody>
      </p:sp>
      <p:sp>
        <p:nvSpPr>
          <p:cNvPr id="97" name="Slide Number Placeholder 5"/>
          <p:cNvSpPr>
            <a:spLocks noGrp="1"/>
          </p:cNvSpPr>
          <p:nvPr>
            <p:ph type="sldNum" sz="quarter" idx="12"/>
          </p:nvPr>
        </p:nvSpPr>
        <p:spPr/>
        <p:txBody>
          <a:bodyPr/>
          <a:lstStyle>
            <a:lvl1pPr>
              <a:defRPr/>
            </a:lvl1pPr>
          </a:lstStyle>
          <a:p>
            <a:pPr>
              <a:defRPr/>
            </a:pPr>
            <a:fld id="{B0B0ADFB-8DE2-45A9-8695-7A11AD6376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0A55D72-FB98-4D40-9D59-F9FC6FEF13C9}" type="slidenum">
              <a:rPr lang="en-US"/>
              <a:pPr>
                <a:defRPr/>
              </a:pPr>
              <a:t>‹#›</a:t>
            </a:fld>
            <a:endParaRPr lang="en-US"/>
          </a:p>
        </p:txBody>
      </p:sp>
      <p:sp>
        <p:nvSpPr>
          <p:cNvPr id="6" name="Date Placeholder 3"/>
          <p:cNvSpPr>
            <a:spLocks noGrp="1"/>
          </p:cNvSpPr>
          <p:nvPr>
            <p:ph type="dt" sz="half" idx="11"/>
          </p:nvPr>
        </p:nvSpPr>
        <p:spPr/>
        <p:txBody>
          <a:bodyPr/>
          <a:lstStyle>
            <a:lvl1pPr>
              <a:defRPr/>
            </a:lvl1pPr>
          </a:lstStyle>
          <a:p>
            <a:pPr>
              <a:defRPr/>
            </a:pPr>
            <a:r>
              <a:rPr lang="en-US"/>
              <a:t>6/92010</a:t>
            </a:r>
          </a:p>
        </p:txBody>
      </p:sp>
      <p:sp>
        <p:nvSpPr>
          <p:cNvPr id="7" name="Footer Placeholder 4"/>
          <p:cNvSpPr>
            <a:spLocks noGrp="1"/>
          </p:cNvSpPr>
          <p:nvPr>
            <p:ph type="ftr" sz="quarter" idx="12"/>
          </p:nvPr>
        </p:nvSpPr>
        <p:spPr/>
        <p:txBody>
          <a:bodyPr/>
          <a:lstStyle>
            <a:lvl1pPr>
              <a:defRPr/>
            </a:lvl1pPr>
          </a:lstStyle>
          <a:p>
            <a:pPr>
              <a:defRPr/>
            </a:pPr>
            <a:r>
              <a:rPr lang="en-US"/>
              <a:t>Project title (Insert, Header &amp;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4"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6"/>
          <p:cNvSpPr/>
          <p:nvPr userDrawn="1"/>
        </p:nvSpPr>
        <p:spPr>
          <a:xfrm>
            <a:off x="685800" y="4048125"/>
            <a:ext cx="7772400" cy="1362075"/>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p>
        </p:txBody>
      </p:sp>
      <p:grpSp>
        <p:nvGrpSpPr>
          <p:cNvPr id="6"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 rtlCol="0" anchor="ctr">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6" name="Date Placeholder 3"/>
          <p:cNvSpPr>
            <a:spLocks noGrp="1"/>
          </p:cNvSpPr>
          <p:nvPr>
            <p:ph type="dt" sz="half" idx="10"/>
          </p:nvPr>
        </p:nvSpPr>
        <p:spPr/>
        <p:txBody>
          <a:bodyPr/>
          <a:lstStyle>
            <a:lvl1pPr>
              <a:defRPr smtClean="0">
                <a:solidFill>
                  <a:srgbClr val="00153E"/>
                </a:solidFill>
              </a:defRPr>
            </a:lvl1pPr>
          </a:lstStyle>
          <a:p>
            <a:pPr>
              <a:defRPr/>
            </a:pPr>
            <a:r>
              <a:rPr lang="en-US"/>
              <a:t>6/92010</a:t>
            </a:r>
            <a:endParaRPr lang="en-US"/>
          </a:p>
        </p:txBody>
      </p:sp>
      <p:sp>
        <p:nvSpPr>
          <p:cNvPr id="97" name="Footer Placeholder 4"/>
          <p:cNvSpPr>
            <a:spLocks noGrp="1"/>
          </p:cNvSpPr>
          <p:nvPr>
            <p:ph type="ftr" sz="quarter" idx="11"/>
          </p:nvPr>
        </p:nvSpPr>
        <p:spPr/>
        <p:txBody>
          <a:bodyPr/>
          <a:lstStyle>
            <a:lvl1pPr>
              <a:defRPr smtClean="0">
                <a:solidFill>
                  <a:srgbClr val="00153E"/>
                </a:solidFill>
              </a:defRPr>
            </a:lvl1pPr>
          </a:lstStyle>
          <a:p>
            <a:pPr>
              <a:defRPr/>
            </a:pPr>
            <a:r>
              <a:rPr lang="en-US"/>
              <a:t>Project title (Insert, Header &amp; Footer)</a:t>
            </a:r>
            <a:endParaRPr lang="en-US"/>
          </a:p>
        </p:txBody>
      </p:sp>
      <p:sp>
        <p:nvSpPr>
          <p:cNvPr id="98" name="Slide Number Placeholder 5"/>
          <p:cNvSpPr>
            <a:spLocks noGrp="1"/>
          </p:cNvSpPr>
          <p:nvPr>
            <p:ph type="sldNum" sz="quarter" idx="12"/>
          </p:nvPr>
        </p:nvSpPr>
        <p:spPr/>
        <p:txBody>
          <a:bodyPr/>
          <a:lstStyle>
            <a:lvl1pPr>
              <a:defRPr smtClean="0">
                <a:solidFill>
                  <a:srgbClr val="00153E"/>
                </a:solidFill>
              </a:defRPr>
            </a:lvl1pPr>
          </a:lstStyle>
          <a:p>
            <a:pPr>
              <a:defRPr/>
            </a:pPr>
            <a:fld id="{CF2A764E-F2AD-49C7-A259-96B4A238C9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4" name="Picture 98" descr="BottomBorder.png"/>
          <p:cNvPicPr>
            <a:picLocks noChangeAspect="1"/>
          </p:cNvPicPr>
          <p:nvPr userDrawn="1"/>
        </p:nvPicPr>
        <p:blipFill>
          <a:blip r:embed="rId2"/>
          <a:srcRect/>
          <a:stretch>
            <a:fillRect/>
          </a:stretch>
        </p:blipFill>
        <p:spPr bwMode="auto">
          <a:xfrm>
            <a:off x="0" y="6615113"/>
            <a:ext cx="9144000" cy="242887"/>
          </a:xfrm>
          <a:prstGeom prst="rect">
            <a:avLst/>
          </a:prstGeom>
          <a:noFill/>
          <a:ln w="9525">
            <a:noFill/>
            <a:miter lim="800000"/>
            <a:headEnd/>
            <a:tailEnd/>
          </a:ln>
        </p:spPr>
      </p:pic>
      <p:sp>
        <p:nvSpPr>
          <p:cNvPr id="5" name="Rectangle 6"/>
          <p:cNvSpPr/>
          <p:nvPr userDrawn="1"/>
        </p:nvSpPr>
        <p:spPr>
          <a:xfrm>
            <a:off x="685800" y="4048125"/>
            <a:ext cx="7772400" cy="1362075"/>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p>
        </p:txBody>
      </p:sp>
      <p:grpSp>
        <p:nvGrpSpPr>
          <p:cNvPr id="6"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 rtlCol="0" anchor="ctr">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6" name="Date Placeholder 3"/>
          <p:cNvSpPr>
            <a:spLocks noGrp="1"/>
          </p:cNvSpPr>
          <p:nvPr>
            <p:ph type="dt" sz="half" idx="10"/>
          </p:nvPr>
        </p:nvSpPr>
        <p:spPr/>
        <p:txBody>
          <a:bodyPr/>
          <a:lstStyle>
            <a:lvl1pPr>
              <a:defRPr smtClean="0">
                <a:solidFill>
                  <a:schemeClr val="bg1"/>
                </a:solidFill>
              </a:defRPr>
            </a:lvl1pPr>
          </a:lstStyle>
          <a:p>
            <a:pPr>
              <a:defRPr/>
            </a:pPr>
            <a:r>
              <a:rPr lang="en-US"/>
              <a:t>6/92010</a:t>
            </a:r>
            <a:endParaRPr lang="en-US"/>
          </a:p>
        </p:txBody>
      </p:sp>
      <p:sp>
        <p:nvSpPr>
          <p:cNvPr id="97" name="Footer Placeholder 4"/>
          <p:cNvSpPr>
            <a:spLocks noGrp="1"/>
          </p:cNvSpPr>
          <p:nvPr>
            <p:ph type="ftr" sz="quarter" idx="11"/>
          </p:nvPr>
        </p:nvSpPr>
        <p:spPr/>
        <p:txBody>
          <a:bodyPr/>
          <a:lstStyle>
            <a:lvl1pPr>
              <a:defRPr smtClean="0">
                <a:solidFill>
                  <a:schemeClr val="bg1"/>
                </a:solidFill>
              </a:defRPr>
            </a:lvl1pPr>
          </a:lstStyle>
          <a:p>
            <a:pPr>
              <a:defRPr/>
            </a:pPr>
            <a:r>
              <a:rPr lang="en-US"/>
              <a:t>Project title (Insert, Header &amp; Footer)</a:t>
            </a:r>
            <a:endParaRPr lang="en-US"/>
          </a:p>
        </p:txBody>
      </p:sp>
      <p:sp>
        <p:nvSpPr>
          <p:cNvPr id="98" name="Slide Number Placeholder 5"/>
          <p:cNvSpPr>
            <a:spLocks noGrp="1"/>
          </p:cNvSpPr>
          <p:nvPr>
            <p:ph type="sldNum" sz="quarter" idx="12"/>
          </p:nvPr>
        </p:nvSpPr>
        <p:spPr/>
        <p:txBody>
          <a:bodyPr/>
          <a:lstStyle>
            <a:lvl1pPr>
              <a:defRPr smtClean="0">
                <a:solidFill>
                  <a:schemeClr val="bg1"/>
                </a:solidFill>
              </a:defRPr>
            </a:lvl1pPr>
          </a:lstStyle>
          <a:p>
            <a:pPr>
              <a:defRPr/>
            </a:pPr>
            <a:fld id="{724055DD-743B-43E9-B10E-B2ADF7FFCB4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6/92010</a:t>
            </a:r>
          </a:p>
        </p:txBody>
      </p:sp>
      <p:sp>
        <p:nvSpPr>
          <p:cNvPr id="6" name="Footer Placeholder 4"/>
          <p:cNvSpPr>
            <a:spLocks noGrp="1"/>
          </p:cNvSpPr>
          <p:nvPr>
            <p:ph type="ftr" sz="quarter" idx="11"/>
          </p:nvPr>
        </p:nvSpPr>
        <p:spPr/>
        <p:txBody>
          <a:bodyPr/>
          <a:lstStyle>
            <a:lvl1pPr>
              <a:defRPr/>
            </a:lvl1pPr>
          </a:lstStyle>
          <a:p>
            <a:pPr>
              <a:defRPr/>
            </a:pPr>
            <a:r>
              <a:rPr lang="en-US"/>
              <a:t>Project title (Insert, Header &amp; Footer)</a:t>
            </a:r>
          </a:p>
        </p:txBody>
      </p:sp>
      <p:sp>
        <p:nvSpPr>
          <p:cNvPr id="7" name="Slide Number Placeholder 5"/>
          <p:cNvSpPr>
            <a:spLocks noGrp="1"/>
          </p:cNvSpPr>
          <p:nvPr>
            <p:ph type="sldNum" sz="quarter" idx="12"/>
          </p:nvPr>
        </p:nvSpPr>
        <p:spPr/>
        <p:txBody>
          <a:bodyPr/>
          <a:lstStyle>
            <a:lvl1pPr>
              <a:defRPr/>
            </a:lvl1pPr>
          </a:lstStyle>
          <a:p>
            <a:pPr>
              <a:defRPr/>
            </a:pPr>
            <a:fld id="{BC93E71F-32D1-4EDB-8AAB-B00C0D6266F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6/92010</a:t>
            </a:r>
          </a:p>
        </p:txBody>
      </p:sp>
      <p:sp>
        <p:nvSpPr>
          <p:cNvPr id="8" name="Footer Placeholder 4"/>
          <p:cNvSpPr>
            <a:spLocks noGrp="1"/>
          </p:cNvSpPr>
          <p:nvPr>
            <p:ph type="ftr" sz="quarter" idx="11"/>
          </p:nvPr>
        </p:nvSpPr>
        <p:spPr/>
        <p:txBody>
          <a:bodyPr/>
          <a:lstStyle>
            <a:lvl1pPr>
              <a:defRPr/>
            </a:lvl1pPr>
          </a:lstStyle>
          <a:p>
            <a:pPr>
              <a:defRPr/>
            </a:pPr>
            <a:r>
              <a:rPr lang="en-US"/>
              <a:t>Project title (Insert, Header &amp; Footer)</a:t>
            </a:r>
          </a:p>
        </p:txBody>
      </p:sp>
      <p:sp>
        <p:nvSpPr>
          <p:cNvPr id="9" name="Slide Number Placeholder 5"/>
          <p:cNvSpPr>
            <a:spLocks noGrp="1"/>
          </p:cNvSpPr>
          <p:nvPr>
            <p:ph type="sldNum" sz="quarter" idx="12"/>
          </p:nvPr>
        </p:nvSpPr>
        <p:spPr/>
        <p:txBody>
          <a:bodyPr/>
          <a:lstStyle>
            <a:lvl1pPr>
              <a:defRPr/>
            </a:lvl1pPr>
          </a:lstStyle>
          <a:p>
            <a:pPr>
              <a:defRPr/>
            </a:pPr>
            <a:fld id="{ED79188C-58EC-4E99-A22C-CC21F74A26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a:xfrm>
            <a:off x="1143000" y="6629400"/>
            <a:ext cx="6858000" cy="228600"/>
          </a:xfrm>
        </p:spPr>
        <p:txBody>
          <a:bodyPr/>
          <a:lstStyle>
            <a:lvl1pPr>
              <a:defRPr/>
            </a:lvl1pPr>
          </a:lstStyle>
          <a:p>
            <a:pPr>
              <a:defRPr/>
            </a:pPr>
            <a:r>
              <a:rPr lang="en-US"/>
              <a:t>Project title (Insert, Header &amp; Footer)</a:t>
            </a:r>
          </a:p>
        </p:txBody>
      </p:sp>
      <p:sp>
        <p:nvSpPr>
          <p:cNvPr id="5" name="Slide Number Placeholder 4"/>
          <p:cNvSpPr>
            <a:spLocks noGrp="1"/>
          </p:cNvSpPr>
          <p:nvPr>
            <p:ph type="sldNum" sz="quarter" idx="11"/>
          </p:nvPr>
        </p:nvSpPr>
        <p:spPr>
          <a:xfrm>
            <a:off x="8001000" y="6629400"/>
            <a:ext cx="1143000" cy="228600"/>
          </a:xfrm>
        </p:spPr>
        <p:txBody>
          <a:bodyPr/>
          <a:lstStyle>
            <a:lvl1pPr>
              <a:defRPr/>
            </a:lvl1pPr>
          </a:lstStyle>
          <a:p>
            <a:pPr>
              <a:defRPr/>
            </a:pPr>
            <a:fld id="{FC7BE6FC-B1EF-4D7F-9FCC-72025C3B5C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2" name="Picture 4" descr="WhiteBottomBorder.png"/>
          <p:cNvPicPr>
            <a:picLocks noChangeAspect="1"/>
          </p:cNvPicPr>
          <p:nvPr userDrawn="1"/>
        </p:nvPicPr>
        <p:blipFill>
          <a:blip r:embed="rId2"/>
          <a:srcRect/>
          <a:stretch>
            <a:fillRect/>
          </a:stretch>
        </p:blipFill>
        <p:spPr bwMode="auto">
          <a:xfrm>
            <a:off x="0" y="6615113"/>
            <a:ext cx="9144000" cy="242887"/>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solidFill>
                  <a:srgbClr val="00153E"/>
                </a:solidFill>
              </a:defRPr>
            </a:lvl1pPr>
          </a:lstStyle>
          <a:p>
            <a:pPr>
              <a:defRPr/>
            </a:pPr>
            <a:r>
              <a:rPr lang="en-US"/>
              <a:t>6/92010</a:t>
            </a:r>
            <a:endParaRPr lang="en-US"/>
          </a:p>
        </p:txBody>
      </p:sp>
      <p:sp>
        <p:nvSpPr>
          <p:cNvPr id="4" name="Footer Placeholder 2"/>
          <p:cNvSpPr>
            <a:spLocks noGrp="1"/>
          </p:cNvSpPr>
          <p:nvPr>
            <p:ph type="ftr" sz="quarter" idx="11"/>
          </p:nvPr>
        </p:nvSpPr>
        <p:spPr/>
        <p:txBody>
          <a:bodyPr/>
          <a:lstStyle>
            <a:lvl1pPr>
              <a:defRPr smtClean="0">
                <a:solidFill>
                  <a:srgbClr val="00153E"/>
                </a:solidFill>
              </a:defRPr>
            </a:lvl1pPr>
          </a:lstStyle>
          <a:p>
            <a:pPr>
              <a:defRPr/>
            </a:pPr>
            <a:r>
              <a:rPr lang="en-US"/>
              <a:t>Project title (Insert, Header &amp; Footer)</a:t>
            </a:r>
            <a:endParaRPr lang="en-US"/>
          </a:p>
        </p:txBody>
      </p:sp>
      <p:sp>
        <p:nvSpPr>
          <p:cNvPr id="5" name="Slide Number Placeholder 3"/>
          <p:cNvSpPr>
            <a:spLocks noGrp="1"/>
          </p:cNvSpPr>
          <p:nvPr>
            <p:ph type="sldNum" sz="quarter" idx="12"/>
          </p:nvPr>
        </p:nvSpPr>
        <p:spPr/>
        <p:txBody>
          <a:bodyPr/>
          <a:lstStyle>
            <a:lvl1pPr>
              <a:defRPr smtClean="0">
                <a:solidFill>
                  <a:srgbClr val="00153E"/>
                </a:solidFill>
              </a:defRPr>
            </a:lvl1pPr>
          </a:lstStyle>
          <a:p>
            <a:pPr>
              <a:defRPr/>
            </a:pPr>
            <a:fld id="{FF0151B0-D2FB-4576-A956-EA30B1DB96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8" descr="BottomBorder.png"/>
          <p:cNvPicPr>
            <a:picLocks noChangeAspect="1"/>
          </p:cNvPicPr>
          <p:nvPr/>
        </p:nvPicPr>
        <p:blipFill>
          <a:blip r:embed="rId17"/>
          <a:srcRect/>
          <a:stretch>
            <a:fillRect/>
          </a:stretch>
        </p:blipFill>
        <p:spPr bwMode="auto">
          <a:xfrm>
            <a:off x="0" y="6615113"/>
            <a:ext cx="9144000" cy="242887"/>
          </a:xfrm>
          <a:prstGeom prst="rect">
            <a:avLst/>
          </a:prstGeom>
          <a:noFill/>
          <a:ln w="9525">
            <a:noFill/>
            <a:miter lim="800000"/>
            <a:headEnd/>
            <a:tailEnd/>
          </a:ln>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8" name="Group 2"/>
          <p:cNvGrpSpPr>
            <a:grpSpLocks noChangeAspect="1"/>
          </p:cNvGrpSpPr>
          <p:nvPr/>
        </p:nvGrpSpPr>
        <p:grpSpPr bwMode="auto">
          <a:xfrm>
            <a:off x="7875588" y="114300"/>
            <a:ext cx="1116012" cy="914400"/>
            <a:chOff x="240" y="144"/>
            <a:chExt cx="1296" cy="1062"/>
          </a:xfrm>
        </p:grpSpPr>
        <p:sp>
          <p:nvSpPr>
            <p:cNvPr id="10" name="Freeform 3"/>
            <p:cNvSpPr>
              <a:spLocks/>
            </p:cNvSpPr>
            <p:nvPr/>
          </p:nvSpPr>
          <p:spPr bwMode="auto">
            <a:xfrm>
              <a:off x="421" y="424"/>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4"/>
            <p:cNvSpPr>
              <a:spLocks/>
            </p:cNvSpPr>
            <p:nvPr/>
          </p:nvSpPr>
          <p:spPr bwMode="auto">
            <a:xfrm>
              <a:off x="450" y="351"/>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5"/>
            <p:cNvSpPr>
              <a:spLocks noEditPoints="1"/>
            </p:cNvSpPr>
            <p:nvPr/>
          </p:nvSpPr>
          <p:spPr bwMode="auto">
            <a:xfrm>
              <a:off x="509" y="299"/>
              <a:ext cx="81" cy="79"/>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6"/>
            <p:cNvSpPr>
              <a:spLocks noEditPoints="1"/>
            </p:cNvSpPr>
            <p:nvPr/>
          </p:nvSpPr>
          <p:spPr bwMode="auto">
            <a:xfrm>
              <a:off x="563"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7"/>
            <p:cNvSpPr>
              <a:spLocks noEditPoints="1"/>
            </p:cNvSpPr>
            <p:nvPr/>
          </p:nvSpPr>
          <p:spPr bwMode="auto">
            <a:xfrm>
              <a:off x="666" y="216"/>
              <a:ext cx="29" cy="30"/>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8"/>
            <p:cNvSpPr>
              <a:spLocks noEditPoints="1"/>
            </p:cNvSpPr>
            <p:nvPr/>
          </p:nvSpPr>
          <p:spPr bwMode="auto">
            <a:xfrm>
              <a:off x="729"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9"/>
            <p:cNvSpPr>
              <a:spLocks noEditPoints="1"/>
            </p:cNvSpPr>
            <p:nvPr/>
          </p:nvSpPr>
          <p:spPr bwMode="auto">
            <a:xfrm>
              <a:off x="821" y="146"/>
              <a:ext cx="68" cy="77"/>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0"/>
            <p:cNvSpPr>
              <a:spLocks/>
            </p:cNvSpPr>
            <p:nvPr/>
          </p:nvSpPr>
          <p:spPr bwMode="auto">
            <a:xfrm>
              <a:off x="898" y="144"/>
              <a:ext cx="76"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1"/>
            <p:cNvSpPr>
              <a:spLocks/>
            </p:cNvSpPr>
            <p:nvPr/>
          </p:nvSpPr>
          <p:spPr bwMode="auto">
            <a:xfrm>
              <a:off x="981" y="155"/>
              <a:ext cx="29"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2"/>
            <p:cNvSpPr>
              <a:spLocks noEditPoints="1"/>
            </p:cNvSpPr>
            <p:nvPr/>
          </p:nvSpPr>
          <p:spPr bwMode="auto">
            <a:xfrm>
              <a:off x="1038" y="197"/>
              <a:ext cx="31" cy="31"/>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3"/>
            <p:cNvSpPr>
              <a:spLocks/>
            </p:cNvSpPr>
            <p:nvPr/>
          </p:nvSpPr>
          <p:spPr bwMode="auto">
            <a:xfrm>
              <a:off x="1090" y="199"/>
              <a:ext cx="90" cy="98"/>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4"/>
            <p:cNvSpPr>
              <a:spLocks/>
            </p:cNvSpPr>
            <p:nvPr/>
          </p:nvSpPr>
          <p:spPr bwMode="auto">
            <a:xfrm>
              <a:off x="1160" y="251"/>
              <a:ext cx="88" cy="92"/>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5"/>
            <p:cNvSpPr>
              <a:spLocks noEditPoints="1"/>
            </p:cNvSpPr>
            <p:nvPr/>
          </p:nvSpPr>
          <p:spPr bwMode="auto">
            <a:xfrm>
              <a:off x="1202" y="317"/>
              <a:ext cx="83" cy="79"/>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6"/>
            <p:cNvSpPr>
              <a:spLocks noEditPoints="1"/>
            </p:cNvSpPr>
            <p:nvPr/>
          </p:nvSpPr>
          <p:spPr bwMode="auto">
            <a:xfrm>
              <a:off x="1263" y="376"/>
              <a:ext cx="79"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17"/>
            <p:cNvSpPr>
              <a:spLocks noEditPoints="1"/>
            </p:cNvSpPr>
            <p:nvPr/>
          </p:nvSpPr>
          <p:spPr bwMode="auto">
            <a:xfrm>
              <a:off x="493" y="952"/>
              <a:ext cx="92" cy="92"/>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18"/>
            <p:cNvSpPr>
              <a:spLocks noEditPoints="1"/>
            </p:cNvSpPr>
            <p:nvPr/>
          </p:nvSpPr>
          <p:spPr bwMode="auto">
            <a:xfrm>
              <a:off x="876" y="1140"/>
              <a:ext cx="22" cy="24"/>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19"/>
            <p:cNvSpPr>
              <a:spLocks noEditPoints="1"/>
            </p:cNvSpPr>
            <p:nvPr/>
          </p:nvSpPr>
          <p:spPr bwMode="auto">
            <a:xfrm>
              <a:off x="961" y="1141"/>
              <a:ext cx="41" cy="65"/>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1"/>
            <p:cNvSpPr>
              <a:spLocks/>
            </p:cNvSpPr>
            <p:nvPr/>
          </p:nvSpPr>
          <p:spPr bwMode="auto">
            <a:xfrm>
              <a:off x="1330"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2"/>
            <p:cNvSpPr>
              <a:spLocks/>
            </p:cNvSpPr>
            <p:nvPr/>
          </p:nvSpPr>
          <p:spPr bwMode="auto">
            <a:xfrm>
              <a:off x="1344" y="909"/>
              <a:ext cx="0" cy="0"/>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3"/>
            <p:cNvSpPr>
              <a:spLocks/>
            </p:cNvSpPr>
            <p:nvPr/>
          </p:nvSpPr>
          <p:spPr bwMode="auto">
            <a:xfrm>
              <a:off x="1285" y="839"/>
              <a:ext cx="66" cy="68"/>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4"/>
            <p:cNvSpPr>
              <a:spLocks noEditPoints="1"/>
            </p:cNvSpPr>
            <p:nvPr/>
          </p:nvSpPr>
          <p:spPr bwMode="auto">
            <a:xfrm>
              <a:off x="692" y="352"/>
              <a:ext cx="393"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5"/>
            <p:cNvSpPr>
              <a:spLocks/>
            </p:cNvSpPr>
            <p:nvPr/>
          </p:nvSpPr>
          <p:spPr bwMode="auto">
            <a:xfrm>
              <a:off x="889" y="577"/>
              <a:ext cx="53"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6"/>
            <p:cNvSpPr>
              <a:spLocks/>
            </p:cNvSpPr>
            <p:nvPr/>
          </p:nvSpPr>
          <p:spPr bwMode="auto">
            <a:xfrm>
              <a:off x="889" y="633"/>
              <a:ext cx="53"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27"/>
            <p:cNvSpPr>
              <a:spLocks/>
            </p:cNvSpPr>
            <p:nvPr/>
          </p:nvSpPr>
          <p:spPr bwMode="auto">
            <a:xfrm>
              <a:off x="834"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28"/>
            <p:cNvSpPr>
              <a:spLocks/>
            </p:cNvSpPr>
            <p:nvPr/>
          </p:nvSpPr>
          <p:spPr bwMode="auto">
            <a:xfrm>
              <a:off x="834" y="577"/>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29"/>
            <p:cNvSpPr>
              <a:spLocks noEditPoints="1"/>
            </p:cNvSpPr>
            <p:nvPr/>
          </p:nvSpPr>
          <p:spPr bwMode="auto">
            <a:xfrm>
              <a:off x="775" y="520"/>
              <a:ext cx="227" cy="227"/>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0"/>
            <p:cNvSpPr>
              <a:spLocks noEditPoints="1"/>
            </p:cNvSpPr>
            <p:nvPr/>
          </p:nvSpPr>
          <p:spPr bwMode="auto">
            <a:xfrm>
              <a:off x="721" y="467"/>
              <a:ext cx="334"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1"/>
            <p:cNvSpPr>
              <a:spLocks/>
            </p:cNvSpPr>
            <p:nvPr/>
          </p:nvSpPr>
          <p:spPr bwMode="auto">
            <a:xfrm>
              <a:off x="646" y="929"/>
              <a:ext cx="341" cy="85"/>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2"/>
            <p:cNvSpPr>
              <a:spLocks/>
            </p:cNvSpPr>
            <p:nvPr/>
          </p:nvSpPr>
          <p:spPr bwMode="auto">
            <a:xfrm>
              <a:off x="570" y="824"/>
              <a:ext cx="183"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3"/>
            <p:cNvSpPr>
              <a:spLocks/>
            </p:cNvSpPr>
            <p:nvPr/>
          </p:nvSpPr>
          <p:spPr bwMode="auto">
            <a:xfrm>
              <a:off x="526" y="762"/>
              <a:ext cx="136" cy="129"/>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4"/>
            <p:cNvSpPr>
              <a:spLocks/>
            </p:cNvSpPr>
            <p:nvPr/>
          </p:nvSpPr>
          <p:spPr bwMode="auto">
            <a:xfrm>
              <a:off x="537" y="754"/>
              <a:ext cx="63" cy="57"/>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5"/>
            <p:cNvSpPr>
              <a:spLocks/>
            </p:cNvSpPr>
            <p:nvPr/>
          </p:nvSpPr>
          <p:spPr bwMode="auto">
            <a:xfrm>
              <a:off x="522" y="446"/>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6"/>
            <p:cNvSpPr>
              <a:spLocks/>
            </p:cNvSpPr>
            <p:nvPr/>
          </p:nvSpPr>
          <p:spPr bwMode="auto">
            <a:xfrm>
              <a:off x="564" y="491"/>
              <a:ext cx="61" cy="61"/>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37"/>
            <p:cNvSpPr>
              <a:spLocks/>
            </p:cNvSpPr>
            <p:nvPr/>
          </p:nvSpPr>
          <p:spPr bwMode="auto">
            <a:xfrm>
              <a:off x="566" y="389"/>
              <a:ext cx="96" cy="146"/>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38"/>
            <p:cNvSpPr>
              <a:spLocks/>
            </p:cNvSpPr>
            <p:nvPr/>
          </p:nvSpPr>
          <p:spPr bwMode="auto">
            <a:xfrm>
              <a:off x="601" y="360"/>
              <a:ext cx="87"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39"/>
            <p:cNvSpPr>
              <a:spLocks/>
            </p:cNvSpPr>
            <p:nvPr/>
          </p:nvSpPr>
          <p:spPr bwMode="auto">
            <a:xfrm>
              <a:off x="789" y="929"/>
              <a:ext cx="341" cy="85"/>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0"/>
            <p:cNvSpPr>
              <a:spLocks/>
            </p:cNvSpPr>
            <p:nvPr/>
          </p:nvSpPr>
          <p:spPr bwMode="auto">
            <a:xfrm>
              <a:off x="1025" y="824"/>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1"/>
            <p:cNvSpPr>
              <a:spLocks/>
            </p:cNvSpPr>
            <p:nvPr/>
          </p:nvSpPr>
          <p:spPr bwMode="auto">
            <a:xfrm>
              <a:off x="1114" y="762"/>
              <a:ext cx="136" cy="129"/>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2"/>
            <p:cNvSpPr>
              <a:spLocks/>
            </p:cNvSpPr>
            <p:nvPr/>
          </p:nvSpPr>
          <p:spPr bwMode="auto">
            <a:xfrm>
              <a:off x="1177" y="754"/>
              <a:ext cx="63" cy="57"/>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3"/>
            <p:cNvSpPr>
              <a:spLocks/>
            </p:cNvSpPr>
            <p:nvPr/>
          </p:nvSpPr>
          <p:spPr bwMode="auto">
            <a:xfrm>
              <a:off x="1213" y="446"/>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4"/>
            <p:cNvSpPr>
              <a:spLocks/>
            </p:cNvSpPr>
            <p:nvPr/>
          </p:nvSpPr>
          <p:spPr bwMode="auto">
            <a:xfrm>
              <a:off x="1151" y="491"/>
              <a:ext cx="61" cy="61"/>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5"/>
            <p:cNvSpPr>
              <a:spLocks/>
            </p:cNvSpPr>
            <p:nvPr/>
          </p:nvSpPr>
          <p:spPr bwMode="auto">
            <a:xfrm>
              <a:off x="1114" y="389"/>
              <a:ext cx="98" cy="146"/>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6"/>
            <p:cNvSpPr>
              <a:spLocks/>
            </p:cNvSpPr>
            <p:nvPr/>
          </p:nvSpPr>
          <p:spPr bwMode="auto">
            <a:xfrm>
              <a:off x="1088" y="360"/>
              <a:ext cx="87"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47"/>
            <p:cNvSpPr>
              <a:spLocks/>
            </p:cNvSpPr>
            <p:nvPr/>
          </p:nvSpPr>
          <p:spPr bwMode="auto">
            <a:xfrm>
              <a:off x="647" y="653"/>
              <a:ext cx="147" cy="131"/>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48"/>
            <p:cNvSpPr>
              <a:spLocks/>
            </p:cNvSpPr>
            <p:nvPr/>
          </p:nvSpPr>
          <p:spPr bwMode="auto">
            <a:xfrm>
              <a:off x="848" y="625"/>
              <a:ext cx="37"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49"/>
            <p:cNvSpPr>
              <a:spLocks/>
            </p:cNvSpPr>
            <p:nvPr/>
          </p:nvSpPr>
          <p:spPr bwMode="auto">
            <a:xfrm>
              <a:off x="1016" y="745"/>
              <a:ext cx="20" cy="35"/>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0"/>
            <p:cNvSpPr>
              <a:spLocks/>
            </p:cNvSpPr>
            <p:nvPr/>
          </p:nvSpPr>
          <p:spPr bwMode="auto">
            <a:xfrm>
              <a:off x="769" y="662"/>
              <a:ext cx="11" cy="20"/>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1"/>
            <p:cNvSpPr>
              <a:spLocks/>
            </p:cNvSpPr>
            <p:nvPr/>
          </p:nvSpPr>
          <p:spPr bwMode="auto">
            <a:xfrm>
              <a:off x="764" y="642"/>
              <a:ext cx="13" cy="15"/>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2"/>
            <p:cNvSpPr>
              <a:spLocks/>
            </p:cNvSpPr>
            <p:nvPr/>
          </p:nvSpPr>
          <p:spPr bwMode="auto">
            <a:xfrm>
              <a:off x="874" y="682"/>
              <a:ext cx="13" cy="15"/>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3"/>
            <p:cNvSpPr>
              <a:spLocks/>
            </p:cNvSpPr>
            <p:nvPr/>
          </p:nvSpPr>
          <p:spPr bwMode="auto">
            <a:xfrm>
              <a:off x="990" y="540"/>
              <a:ext cx="20" cy="30"/>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4"/>
            <p:cNvSpPr>
              <a:spLocks/>
            </p:cNvSpPr>
            <p:nvPr/>
          </p:nvSpPr>
          <p:spPr bwMode="auto">
            <a:xfrm>
              <a:off x="913" y="393"/>
              <a:ext cx="29" cy="13"/>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5"/>
            <p:cNvSpPr>
              <a:spLocks/>
            </p:cNvSpPr>
            <p:nvPr/>
          </p:nvSpPr>
          <p:spPr bwMode="auto">
            <a:xfrm>
              <a:off x="894" y="397"/>
              <a:ext cx="24" cy="20"/>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6"/>
            <p:cNvSpPr>
              <a:spLocks/>
            </p:cNvSpPr>
            <p:nvPr/>
          </p:nvSpPr>
          <p:spPr bwMode="auto">
            <a:xfrm>
              <a:off x="935" y="439"/>
              <a:ext cx="9"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58"/>
            <p:cNvSpPr>
              <a:spLocks/>
            </p:cNvSpPr>
            <p:nvPr/>
          </p:nvSpPr>
          <p:spPr bwMode="auto">
            <a:xfrm>
              <a:off x="922" y="437"/>
              <a:ext cx="9" cy="9"/>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59"/>
            <p:cNvSpPr>
              <a:spLocks/>
            </p:cNvSpPr>
            <p:nvPr/>
          </p:nvSpPr>
          <p:spPr bwMode="auto">
            <a:xfrm>
              <a:off x="929" y="382"/>
              <a:ext cx="7" cy="6"/>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0"/>
            <p:cNvSpPr>
              <a:spLocks/>
            </p:cNvSpPr>
            <p:nvPr/>
          </p:nvSpPr>
          <p:spPr bwMode="auto">
            <a:xfrm>
              <a:off x="941"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1"/>
            <p:cNvSpPr>
              <a:spLocks/>
            </p:cNvSpPr>
            <p:nvPr/>
          </p:nvSpPr>
          <p:spPr bwMode="auto">
            <a:xfrm>
              <a:off x="740"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2"/>
            <p:cNvSpPr>
              <a:spLocks/>
            </p:cNvSpPr>
            <p:nvPr/>
          </p:nvSpPr>
          <p:spPr bwMode="auto">
            <a:xfrm>
              <a:off x="885" y="570"/>
              <a:ext cx="0"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3"/>
            <p:cNvSpPr>
              <a:spLocks/>
            </p:cNvSpPr>
            <p:nvPr/>
          </p:nvSpPr>
          <p:spPr bwMode="auto">
            <a:xfrm>
              <a:off x="885" y="588"/>
              <a:ext cx="0" cy="2"/>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4"/>
            <p:cNvSpPr>
              <a:spLocks/>
            </p:cNvSpPr>
            <p:nvPr/>
          </p:nvSpPr>
          <p:spPr bwMode="auto">
            <a:xfrm>
              <a:off x="848" y="719"/>
              <a:ext cx="157"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5"/>
            <p:cNvSpPr>
              <a:spLocks/>
            </p:cNvSpPr>
            <p:nvPr/>
          </p:nvSpPr>
          <p:spPr bwMode="auto">
            <a:xfrm>
              <a:off x="893" y="721"/>
              <a:ext cx="0" cy="2"/>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6"/>
            <p:cNvSpPr>
              <a:spLocks/>
            </p:cNvSpPr>
            <p:nvPr/>
          </p:nvSpPr>
          <p:spPr bwMode="auto">
            <a:xfrm>
              <a:off x="863" y="563"/>
              <a:ext cx="164"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68"/>
            <p:cNvSpPr>
              <a:spLocks/>
            </p:cNvSpPr>
            <p:nvPr/>
          </p:nvSpPr>
          <p:spPr bwMode="auto">
            <a:xfrm>
              <a:off x="378" y="688"/>
              <a:ext cx="511"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0"/>
            <p:cNvSpPr>
              <a:spLocks/>
            </p:cNvSpPr>
            <p:nvPr/>
          </p:nvSpPr>
          <p:spPr bwMode="auto">
            <a:xfrm>
              <a:off x="1112" y="622"/>
              <a:ext cx="356"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1"/>
            <p:cNvSpPr>
              <a:spLocks/>
            </p:cNvSpPr>
            <p:nvPr/>
          </p:nvSpPr>
          <p:spPr bwMode="auto">
            <a:xfrm>
              <a:off x="889" y="688"/>
              <a:ext cx="509"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2"/>
            <p:cNvSpPr>
              <a:spLocks noEditPoints="1"/>
            </p:cNvSpPr>
            <p:nvPr/>
          </p:nvSpPr>
          <p:spPr bwMode="auto">
            <a:xfrm>
              <a:off x="391" y="804"/>
              <a:ext cx="96" cy="90"/>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3"/>
            <p:cNvSpPr>
              <a:spLocks/>
            </p:cNvSpPr>
            <p:nvPr/>
          </p:nvSpPr>
          <p:spPr bwMode="auto">
            <a:xfrm>
              <a:off x="411" y="823"/>
              <a:ext cx="57"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4"/>
            <p:cNvSpPr>
              <a:spLocks/>
            </p:cNvSpPr>
            <p:nvPr/>
          </p:nvSpPr>
          <p:spPr bwMode="auto">
            <a:xfrm>
              <a:off x="435" y="858"/>
              <a:ext cx="9" cy="9"/>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5"/>
            <p:cNvSpPr>
              <a:spLocks/>
            </p:cNvSpPr>
            <p:nvPr/>
          </p:nvSpPr>
          <p:spPr bwMode="auto">
            <a:xfrm>
              <a:off x="434" y="878"/>
              <a:ext cx="72"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6"/>
            <p:cNvSpPr>
              <a:spLocks/>
            </p:cNvSpPr>
            <p:nvPr/>
          </p:nvSpPr>
          <p:spPr bwMode="auto">
            <a:xfrm>
              <a:off x="450"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77"/>
            <p:cNvSpPr>
              <a:spLocks/>
            </p:cNvSpPr>
            <p:nvPr/>
          </p:nvSpPr>
          <p:spPr bwMode="auto">
            <a:xfrm>
              <a:off x="454" y="909"/>
              <a:ext cx="63" cy="52"/>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78"/>
            <p:cNvSpPr>
              <a:spLocks/>
            </p:cNvSpPr>
            <p:nvPr/>
          </p:nvSpPr>
          <p:spPr bwMode="auto">
            <a:xfrm>
              <a:off x="480" y="944"/>
              <a:ext cx="15" cy="30"/>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79"/>
            <p:cNvSpPr>
              <a:spLocks/>
            </p:cNvSpPr>
            <p:nvPr/>
          </p:nvSpPr>
          <p:spPr bwMode="auto">
            <a:xfrm>
              <a:off x="502" y="902"/>
              <a:ext cx="28" cy="31"/>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0"/>
            <p:cNvSpPr>
              <a:spLocks/>
            </p:cNvSpPr>
            <p:nvPr/>
          </p:nvSpPr>
          <p:spPr bwMode="auto">
            <a:xfrm>
              <a:off x="631" y="1027"/>
              <a:ext cx="7" cy="13"/>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1"/>
            <p:cNvSpPr>
              <a:spLocks noEditPoints="1"/>
            </p:cNvSpPr>
            <p:nvPr/>
          </p:nvSpPr>
          <p:spPr bwMode="auto">
            <a:xfrm>
              <a:off x="557" y="1011"/>
              <a:ext cx="92"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2"/>
            <p:cNvSpPr>
              <a:spLocks/>
            </p:cNvSpPr>
            <p:nvPr/>
          </p:nvSpPr>
          <p:spPr bwMode="auto">
            <a:xfrm>
              <a:off x="594" y="1027"/>
              <a:ext cx="7" cy="11"/>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3"/>
            <p:cNvSpPr>
              <a:spLocks/>
            </p:cNvSpPr>
            <p:nvPr/>
          </p:nvSpPr>
          <p:spPr bwMode="auto">
            <a:xfrm>
              <a:off x="579" y="1049"/>
              <a:ext cx="9" cy="11"/>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4"/>
            <p:cNvSpPr>
              <a:spLocks/>
            </p:cNvSpPr>
            <p:nvPr/>
          </p:nvSpPr>
          <p:spPr bwMode="auto">
            <a:xfrm>
              <a:off x="651"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5"/>
            <p:cNvSpPr>
              <a:spLocks/>
            </p:cNvSpPr>
            <p:nvPr/>
          </p:nvSpPr>
          <p:spPr bwMode="auto">
            <a:xfrm>
              <a:off x="644" y="1110"/>
              <a:ext cx="28" cy="15"/>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6"/>
            <p:cNvSpPr>
              <a:spLocks noEditPoints="1"/>
            </p:cNvSpPr>
            <p:nvPr/>
          </p:nvSpPr>
          <p:spPr bwMode="auto">
            <a:xfrm>
              <a:off x="662"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87"/>
            <p:cNvSpPr>
              <a:spLocks/>
            </p:cNvSpPr>
            <p:nvPr/>
          </p:nvSpPr>
          <p:spPr bwMode="auto">
            <a:xfrm>
              <a:off x="741" y="1092"/>
              <a:ext cx="39"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88"/>
            <p:cNvSpPr>
              <a:spLocks noEditPoints="1"/>
            </p:cNvSpPr>
            <p:nvPr/>
          </p:nvSpPr>
          <p:spPr bwMode="auto">
            <a:xfrm>
              <a:off x="776" y="1103"/>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6" name="Freeform 89"/>
            <p:cNvSpPr>
              <a:spLocks/>
            </p:cNvSpPr>
            <p:nvPr/>
          </p:nvSpPr>
          <p:spPr bwMode="auto">
            <a:xfrm>
              <a:off x="789" y="1153"/>
              <a:ext cx="18" cy="24"/>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7" name="Freeform 90"/>
            <p:cNvSpPr>
              <a:spLocks/>
            </p:cNvSpPr>
            <p:nvPr/>
          </p:nvSpPr>
          <p:spPr bwMode="auto">
            <a:xfrm>
              <a:off x="738"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8" name="Freeform 91"/>
            <p:cNvSpPr>
              <a:spLocks/>
            </p:cNvSpPr>
            <p:nvPr/>
          </p:nvSpPr>
          <p:spPr bwMode="auto">
            <a:xfrm>
              <a:off x="992" y="904"/>
              <a:ext cx="336" cy="260"/>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9" name="Title Placeholder 1"/>
          <p:cNvSpPr>
            <a:spLocks noGrp="1"/>
          </p:cNvSpPr>
          <p:nvPr>
            <p:ph type="title"/>
          </p:nvPr>
        </p:nvSpPr>
        <p:spPr bwMode="auto">
          <a:xfrm>
            <a:off x="0" y="0"/>
            <a:ext cx="9144000" cy="1143000"/>
          </a:xfrm>
          <a:prstGeom prst="rect">
            <a:avLst/>
          </a:prstGeom>
          <a:noFill/>
          <a:ln w="9525">
            <a:noFill/>
            <a:miter lim="800000"/>
            <a:headEnd/>
            <a:tailEnd/>
          </a:ln>
        </p:spPr>
        <p:txBody>
          <a:bodyPr vert="horz" wrap="square" lIns="137160" tIns="45720" rIns="1371600" bIns="45720" numCol="1" anchor="b"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fontAlgn="auto">
              <a:spcBef>
                <a:spcPts val="0"/>
              </a:spcBef>
              <a:spcAft>
                <a:spcPts val="0"/>
              </a:spcAft>
              <a:defRPr sz="1200" dirty="0" smtClean="0">
                <a:solidFill>
                  <a:schemeClr val="bg1"/>
                </a:solidFill>
                <a:latin typeface="+mn-lt"/>
                <a:cs typeface="+mn-cs"/>
              </a:defRPr>
            </a:lvl1pPr>
          </a:lstStyle>
          <a:p>
            <a:pPr>
              <a:defRPr/>
            </a:pPr>
            <a:r>
              <a:rPr lang="en-US"/>
              <a:t>6/92010</a:t>
            </a:r>
            <a:endParaRPr lang="en-US"/>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fontAlgn="auto">
              <a:spcBef>
                <a:spcPts val="0"/>
              </a:spcBef>
              <a:spcAft>
                <a:spcPts val="0"/>
              </a:spcAft>
              <a:defRPr sz="1200" dirty="0" smtClean="0">
                <a:solidFill>
                  <a:schemeClr val="bg1"/>
                </a:solidFill>
                <a:latin typeface="+mn-lt"/>
                <a:cs typeface="+mn-cs"/>
              </a:defRPr>
            </a:lvl1pPr>
          </a:lstStyle>
          <a:p>
            <a:pPr>
              <a:defRPr/>
            </a:pPr>
            <a:r>
              <a:rPr lang="en-US"/>
              <a:t>Project title (Insert, Header &amp; Footer)</a:t>
            </a:r>
            <a:endParaRPr lang="en-US"/>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2CB74E9A-4A69-4312-8EA0-98E152E5CA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75" r:id="rId5"/>
    <p:sldLayoutId id="2147483674" r:id="rId6"/>
    <p:sldLayoutId id="2147483680" r:id="rId7"/>
    <p:sldLayoutId id="2147483681" r:id="rId8"/>
    <p:sldLayoutId id="2147483682" r:id="rId9"/>
    <p:sldLayoutId id="2147483683" r:id="rId10"/>
    <p:sldLayoutId id="2147483684" r:id="rId11"/>
    <p:sldLayoutId id="2147483685" r:id="rId12"/>
    <p:sldLayoutId id="2147483673" r:id="rId13"/>
    <p:sldLayoutId id="2147483672" r:id="rId14"/>
    <p:sldLayoutId id="2147483686" r:id="rId15"/>
  </p:sldLayoutIdLst>
  <p:hf hdr="0" dt="0"/>
  <p:txStyles>
    <p:titleStyle>
      <a:lvl1pPr marL="457200" algn="l" rtl="0" fontAlgn="base">
        <a:spcBef>
          <a:spcPct val="0"/>
        </a:spcBef>
        <a:spcAft>
          <a:spcPct val="0"/>
        </a:spcAft>
        <a:defRPr lang="en-US" sz="3600" kern="1200" dirty="0">
          <a:solidFill>
            <a:schemeClr val="bg1"/>
          </a:solidFill>
          <a:latin typeface="+mj-lt"/>
          <a:ea typeface="+mj-ea"/>
          <a:cs typeface="+mj-cs"/>
        </a:defRPr>
      </a:lvl1pPr>
      <a:lvl2pPr marL="457200" algn="l" rtl="0" fontAlgn="base">
        <a:spcBef>
          <a:spcPct val="0"/>
        </a:spcBef>
        <a:spcAft>
          <a:spcPct val="0"/>
        </a:spcAft>
        <a:defRPr sz="3600">
          <a:solidFill>
            <a:schemeClr val="bg1"/>
          </a:solidFill>
          <a:latin typeface="Calibri" pitchFamily="34" charset="0"/>
        </a:defRPr>
      </a:lvl2pPr>
      <a:lvl3pPr marL="457200" algn="l" rtl="0" fontAlgn="base">
        <a:spcBef>
          <a:spcPct val="0"/>
        </a:spcBef>
        <a:spcAft>
          <a:spcPct val="0"/>
        </a:spcAft>
        <a:defRPr sz="3600">
          <a:solidFill>
            <a:schemeClr val="bg1"/>
          </a:solidFill>
          <a:latin typeface="Calibri" pitchFamily="34" charset="0"/>
        </a:defRPr>
      </a:lvl3pPr>
      <a:lvl4pPr marL="457200" algn="l" rtl="0" fontAlgn="base">
        <a:spcBef>
          <a:spcPct val="0"/>
        </a:spcBef>
        <a:spcAft>
          <a:spcPct val="0"/>
        </a:spcAft>
        <a:defRPr sz="3600">
          <a:solidFill>
            <a:schemeClr val="bg1"/>
          </a:solidFill>
          <a:latin typeface="Calibri" pitchFamily="34" charset="0"/>
        </a:defRPr>
      </a:lvl4pPr>
      <a:lvl5pPr marL="457200" algn="l" rtl="0" fontAlgn="base">
        <a:spcBef>
          <a:spcPct val="0"/>
        </a:spcBef>
        <a:spcAft>
          <a:spcPct val="0"/>
        </a:spcAft>
        <a:defRPr sz="3600">
          <a:solidFill>
            <a:schemeClr val="bg1"/>
          </a:solidFill>
          <a:latin typeface="Calibri" pitchFamily="34" charset="0"/>
        </a:defRPr>
      </a:lvl5pPr>
      <a:lvl6pPr marL="914400" algn="l" rtl="0" fontAlgn="base">
        <a:spcBef>
          <a:spcPct val="0"/>
        </a:spcBef>
        <a:spcAft>
          <a:spcPct val="0"/>
        </a:spcAft>
        <a:defRPr sz="3600">
          <a:solidFill>
            <a:schemeClr val="bg1"/>
          </a:solidFill>
          <a:latin typeface="Calibri" pitchFamily="34" charset="0"/>
        </a:defRPr>
      </a:lvl6pPr>
      <a:lvl7pPr marL="1371600" algn="l" rtl="0" fontAlgn="base">
        <a:spcBef>
          <a:spcPct val="0"/>
        </a:spcBef>
        <a:spcAft>
          <a:spcPct val="0"/>
        </a:spcAft>
        <a:defRPr sz="3600">
          <a:solidFill>
            <a:schemeClr val="bg1"/>
          </a:solidFill>
          <a:latin typeface="Calibri" pitchFamily="34" charset="0"/>
        </a:defRPr>
      </a:lvl7pPr>
      <a:lvl8pPr marL="1828800" algn="l" rtl="0" fontAlgn="base">
        <a:spcBef>
          <a:spcPct val="0"/>
        </a:spcBef>
        <a:spcAft>
          <a:spcPct val="0"/>
        </a:spcAft>
        <a:defRPr sz="3600">
          <a:solidFill>
            <a:schemeClr val="bg1"/>
          </a:solidFill>
          <a:latin typeface="Calibri" pitchFamily="34" charset="0"/>
        </a:defRPr>
      </a:lvl8pPr>
      <a:lvl9pPr marL="2286000" algn="l" rtl="0" fontAlgn="base">
        <a:spcBef>
          <a:spcPct val="0"/>
        </a:spcBef>
        <a:spcAft>
          <a:spcPct val="0"/>
        </a:spcAft>
        <a:defRPr sz="3600">
          <a:solidFill>
            <a:schemeClr val="bg1"/>
          </a:solidFill>
          <a:latin typeface="Calibri" pitchFamily="34" charset="0"/>
        </a:defRPr>
      </a:lvl9pPr>
    </p:titleStyle>
    <p:bodyStyle>
      <a:lvl1pPr marL="342900" indent="-342900" algn="l" rtl="0" fontAlgn="base">
        <a:spcBef>
          <a:spcPct val="20000"/>
        </a:spcBef>
        <a:spcAft>
          <a:spcPct val="0"/>
        </a:spcAft>
        <a:buClr>
          <a:srgbClr val="7FD13B"/>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7FD13B"/>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7FD13B"/>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7FD13B"/>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7FD13B"/>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r>
              <a:rPr b="1" smtClean="0"/>
              <a:t>Global Guidance Key points</a:t>
            </a:r>
            <a:br>
              <a:rPr b="1" smtClean="0"/>
            </a:br>
            <a:r>
              <a:rPr b="1" smtClean="0"/>
              <a:t>Seychelles </a:t>
            </a:r>
            <a:br>
              <a:rPr b="1" smtClean="0"/>
            </a:br>
            <a:r>
              <a:rPr b="1" smtClean="0"/>
              <a:t>Feb 2012</a:t>
            </a:r>
            <a:endParaRPr lang="en-GB" b="1" smtClean="0"/>
          </a:p>
        </p:txBody>
      </p:sp>
      <p:sp>
        <p:nvSpPr>
          <p:cNvPr id="3" name="Subtitle 2"/>
          <p:cNvSpPr>
            <a:spLocks noGrp="1"/>
          </p:cNvSpPr>
          <p:nvPr>
            <p:ph type="subTitle" idx="1"/>
          </p:nvPr>
        </p:nvSpPr>
        <p:spPr>
          <a:xfrm>
            <a:off x="1371600" y="3895725"/>
            <a:ext cx="6400800" cy="2200275"/>
          </a:xfrm>
        </p:spPr>
        <p:txBody>
          <a:bodyPr rtlCol="0">
            <a:normAutofit fontScale="92500"/>
          </a:bodyPr>
          <a:lstStyle/>
          <a:p>
            <a:pPr fontAlgn="auto">
              <a:spcAft>
                <a:spcPts val="0"/>
              </a:spcAft>
              <a:buClr>
                <a:schemeClr val="accent5"/>
              </a:buClr>
              <a:buFont typeface="Arial" pitchFamily="34" charset="0"/>
              <a:buNone/>
              <a:defRPr/>
            </a:pPr>
            <a:r>
              <a:rPr lang="en-GB" dirty="0" smtClean="0"/>
              <a:t>Tom Brady </a:t>
            </a:r>
          </a:p>
          <a:p>
            <a:pPr fontAlgn="auto">
              <a:spcAft>
                <a:spcPts val="0"/>
              </a:spcAft>
              <a:buClr>
                <a:schemeClr val="accent5"/>
              </a:buClr>
              <a:buFont typeface="Arial" pitchFamily="34" charset="0"/>
              <a:buNone/>
              <a:defRPr/>
            </a:pPr>
            <a:r>
              <a:rPr lang="en-GB" dirty="0" smtClean="0"/>
              <a:t>Air Navigation Bureau</a:t>
            </a:r>
          </a:p>
          <a:p>
            <a:pPr fontAlgn="auto">
              <a:spcAft>
                <a:spcPts val="0"/>
              </a:spcAft>
              <a:buClr>
                <a:schemeClr val="accent5"/>
              </a:buClr>
              <a:buFont typeface="Arial" pitchFamily="34" charset="0"/>
              <a:buNone/>
              <a:defRPr/>
            </a:pPr>
            <a:endParaRPr lang="en-GB" dirty="0" smtClean="0"/>
          </a:p>
          <a:p>
            <a:pPr fontAlgn="auto">
              <a:spcAft>
                <a:spcPts val="0"/>
              </a:spcAft>
              <a:buClr>
                <a:schemeClr val="accent5"/>
              </a:buClr>
              <a:buFont typeface="Arial" pitchFamily="34" charset="0"/>
              <a:buNone/>
              <a:defRPr/>
            </a:pPr>
            <a:r>
              <a:rPr lang="en-US" b="1" dirty="0" smtClean="0"/>
              <a:t>2012 Flight plan implementation status</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E1350D-8E8F-4680-A8DF-3D659C6F72CE}" type="slidenum">
              <a:rPr lang="en-US">
                <a:cs typeface="Arial" charset="0"/>
              </a:rPr>
              <a:pPr fontAlgn="base">
                <a:spcBef>
                  <a:spcPct val="0"/>
                </a:spcBef>
                <a:spcAft>
                  <a:spcPct val="0"/>
                </a:spcAft>
              </a:pPr>
              <a:t>10</a:t>
            </a:fld>
            <a:endParaRPr lang="en-US">
              <a:cs typeface="Arial" charset="0"/>
            </a:endParaRPr>
          </a:p>
        </p:txBody>
      </p:sp>
      <p:sp>
        <p:nvSpPr>
          <p:cNvPr id="28674" name="Title 2"/>
          <p:cNvSpPr>
            <a:spLocks noGrp="1"/>
          </p:cNvSpPr>
          <p:nvPr>
            <p:ph type="title"/>
          </p:nvPr>
        </p:nvSpPr>
        <p:spPr/>
        <p:txBody>
          <a:bodyPr/>
          <a:lstStyle/>
          <a:p>
            <a:pPr marL="319088"/>
            <a:r>
              <a:rPr lang="en-GB" smtClean="0"/>
              <a:t>Other guidance items.</a:t>
            </a:r>
          </a:p>
        </p:txBody>
      </p:sp>
      <p:sp>
        <p:nvSpPr>
          <p:cNvPr id="4" name="Content Placeholder 3"/>
          <p:cNvSpPr>
            <a:spLocks noGrp="1"/>
          </p:cNvSpPr>
          <p:nvPr>
            <p:ph idx="1"/>
          </p:nvPr>
        </p:nvSpPr>
        <p:spPr>
          <a:xfrm>
            <a:off x="457200" y="1143000"/>
            <a:ext cx="8229600" cy="5410200"/>
          </a:xfrm>
        </p:spPr>
        <p:txBody>
          <a:bodyPr rtlCol="0">
            <a:normAutofit lnSpcReduction="10000"/>
          </a:bodyPr>
          <a:lstStyle/>
          <a:p>
            <a:pPr fontAlgn="auto">
              <a:spcAft>
                <a:spcPts val="0"/>
              </a:spcAft>
              <a:buClr>
                <a:schemeClr val="accent5"/>
              </a:buClr>
              <a:buFont typeface="Arial" pitchFamily="34" charset="0"/>
              <a:buChar char="•"/>
              <a:defRPr/>
            </a:pPr>
            <a:r>
              <a:rPr lang="en-GB" dirty="0" smtClean="0"/>
              <a:t>Processing location information in the DEP/, DEST/, ALTN/, RALT/ and TALT/ indicators in Item 18.  </a:t>
            </a:r>
          </a:p>
          <a:p>
            <a:pPr fontAlgn="auto">
              <a:spcAft>
                <a:spcPts val="0"/>
              </a:spcAft>
              <a:buClr>
                <a:schemeClr val="accent5"/>
              </a:buClr>
              <a:buFont typeface="Arial" pitchFamily="34" charset="0"/>
              <a:buChar char="•"/>
              <a:defRPr/>
            </a:pPr>
            <a:r>
              <a:rPr lang="en-GB" dirty="0" smtClean="0"/>
              <a:t>Use of the DLE/ indicator in Item 18.</a:t>
            </a:r>
          </a:p>
          <a:p>
            <a:pPr fontAlgn="auto">
              <a:spcAft>
                <a:spcPts val="0"/>
              </a:spcAft>
              <a:buClr>
                <a:schemeClr val="accent5"/>
              </a:buClr>
              <a:buFont typeface="Arial" pitchFamily="34" charset="0"/>
              <a:buChar char="•"/>
              <a:defRPr/>
            </a:pPr>
            <a:r>
              <a:rPr lang="en-GB" dirty="0" smtClean="0"/>
              <a:t>Special handling (STS) indicator</a:t>
            </a:r>
          </a:p>
          <a:p>
            <a:pPr fontAlgn="auto">
              <a:spcAft>
                <a:spcPts val="0"/>
              </a:spcAft>
              <a:buClr>
                <a:schemeClr val="accent5"/>
              </a:buClr>
              <a:buFont typeface="Arial" pitchFamily="34" charset="0"/>
              <a:buChar char="•"/>
              <a:defRPr/>
            </a:pPr>
            <a:r>
              <a:rPr lang="en-NZ" dirty="0" smtClean="0"/>
              <a:t>Conversion from NEW format to PRESENT format</a:t>
            </a:r>
            <a:endParaRPr lang="en-GB" dirty="0" smtClean="0"/>
          </a:p>
          <a:p>
            <a:pPr fontAlgn="auto">
              <a:spcAft>
                <a:spcPts val="0"/>
              </a:spcAft>
              <a:buClr>
                <a:schemeClr val="accent5"/>
              </a:buClr>
              <a:buFont typeface="Arial" pitchFamily="34" charset="0"/>
              <a:buChar char="•"/>
              <a:defRPr/>
            </a:pPr>
            <a:r>
              <a:rPr lang="en-NZ" dirty="0" smtClean="0"/>
              <a:t>Differentiating between NEW format and PRESENT format </a:t>
            </a:r>
          </a:p>
          <a:p>
            <a:pPr fontAlgn="auto">
              <a:spcAft>
                <a:spcPts val="0"/>
              </a:spcAft>
              <a:buClr>
                <a:schemeClr val="accent5"/>
              </a:buClr>
              <a:buFont typeface="Arial" pitchFamily="34" charset="0"/>
              <a:buChar char="•"/>
              <a:defRPr/>
            </a:pPr>
            <a:r>
              <a:rPr lang="en-NZ" dirty="0" smtClean="0"/>
              <a:t>ATS Messages</a:t>
            </a:r>
          </a:p>
          <a:p>
            <a:pPr fontAlgn="auto">
              <a:spcAft>
                <a:spcPts val="0"/>
              </a:spcAft>
              <a:buClr>
                <a:schemeClr val="accent5"/>
              </a:buClr>
              <a:buFont typeface="Arial" pitchFamily="34" charset="0"/>
              <a:buNone/>
              <a:defRPr/>
            </a:pPr>
            <a:endParaRPr lang="en-GB" dirty="0" smtClean="0"/>
          </a:p>
          <a:p>
            <a:pPr fontAlgn="auto">
              <a:spcAft>
                <a:spcPts val="0"/>
              </a:spcAft>
              <a:buClr>
                <a:schemeClr val="accent5"/>
              </a:buClr>
              <a:buFont typeface="Arial" pitchFamily="34" charset="0"/>
              <a:buNone/>
              <a:defRPr/>
            </a:pPr>
            <a:endParaRPr lang="en-GB" dirty="0" smtClean="0"/>
          </a:p>
          <a:p>
            <a:pPr fontAlgn="auto">
              <a:spcAft>
                <a:spcPts val="0"/>
              </a:spcAft>
              <a:buClr>
                <a:schemeClr val="accent5"/>
              </a:buClr>
              <a:buFont typeface="Arial" pitchFamily="34" charset="0"/>
              <a:buNone/>
              <a:defRPr/>
            </a:pPr>
            <a:endParaRPr lang="en-GB" b="1" dirty="0" smtClean="0"/>
          </a:p>
          <a:p>
            <a:pPr fontAlgn="auto">
              <a:spcAft>
                <a:spcPts val="0"/>
              </a:spcAft>
              <a:buClr>
                <a:schemeClr val="accent5"/>
              </a:buClr>
              <a:buFont typeface="Arial" pitchFamily="34" charset="0"/>
              <a:buNone/>
              <a:defRPr/>
            </a:pPr>
            <a:endParaRPr lang="en-GB" dirty="0"/>
          </a:p>
        </p:txBody>
      </p:sp>
      <p:sp>
        <p:nvSpPr>
          <p:cNvPr id="28676"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2AA2D8-B01F-4642-BB25-47870F3B234C}" type="slidenum">
              <a:rPr lang="en-US">
                <a:cs typeface="Arial" charset="0"/>
              </a:rPr>
              <a:pPr fontAlgn="base">
                <a:spcBef>
                  <a:spcPct val="0"/>
                </a:spcBef>
                <a:spcAft>
                  <a:spcPct val="0"/>
                </a:spcAft>
              </a:pPr>
              <a:t>11</a:t>
            </a:fld>
            <a:endParaRPr lang="en-US">
              <a:cs typeface="Arial" charset="0"/>
            </a:endParaRPr>
          </a:p>
        </p:txBody>
      </p:sp>
      <p:sp>
        <p:nvSpPr>
          <p:cNvPr id="29698" name="Title 2"/>
          <p:cNvSpPr>
            <a:spLocks noGrp="1"/>
          </p:cNvSpPr>
          <p:nvPr>
            <p:ph type="title"/>
          </p:nvPr>
        </p:nvSpPr>
        <p:spPr/>
        <p:txBody>
          <a:bodyPr/>
          <a:lstStyle/>
          <a:p>
            <a:pPr marL="319088"/>
            <a:r>
              <a:rPr lang="en-GB" smtClean="0"/>
              <a:t>Regional aspects</a:t>
            </a:r>
          </a:p>
        </p:txBody>
      </p:sp>
      <p:sp>
        <p:nvSpPr>
          <p:cNvPr id="4" name="Content Placeholder 3"/>
          <p:cNvSpPr>
            <a:spLocks noGrp="1"/>
          </p:cNvSpPr>
          <p:nvPr>
            <p:ph idx="1"/>
          </p:nvPr>
        </p:nvSpPr>
        <p:spPr>
          <a:xfrm>
            <a:off x="457200" y="1219200"/>
            <a:ext cx="8229600" cy="5334000"/>
          </a:xfrm>
        </p:spPr>
        <p:txBody>
          <a:bodyPr rtlCol="0">
            <a:normAutofit fontScale="85000" lnSpcReduction="10000"/>
          </a:bodyPr>
          <a:lstStyle/>
          <a:p>
            <a:pPr fontAlgn="auto">
              <a:spcAft>
                <a:spcPts val="0"/>
              </a:spcAft>
              <a:buClr>
                <a:schemeClr val="accent5"/>
              </a:buClr>
              <a:buFont typeface="Arial" pitchFamily="34" charset="0"/>
              <a:buChar char="•"/>
              <a:defRPr/>
            </a:pPr>
            <a:r>
              <a:rPr lang="en-NZ" dirty="0" smtClean="0"/>
              <a:t>States will be asked by ICAO to provide their exact cutover timing for promulgation on the FITS website.  States should consider planning this timing in conjunction with neighbouring states. </a:t>
            </a:r>
            <a:endParaRPr lang="en-GB" dirty="0" smtClean="0"/>
          </a:p>
          <a:p>
            <a:pPr fontAlgn="auto">
              <a:spcAft>
                <a:spcPts val="0"/>
              </a:spcAft>
              <a:buClr>
                <a:schemeClr val="accent5"/>
              </a:buClr>
              <a:buFont typeface="Arial" pitchFamily="34" charset="0"/>
              <a:buChar char="•"/>
              <a:defRPr/>
            </a:pPr>
            <a:r>
              <a:rPr lang="en-NZ" dirty="0" smtClean="0"/>
              <a:t>Minimize State specific constraints and, if constraints are identified as necessary, implement such constraints on a regional or sub regional basis in preference to an individual State basis.</a:t>
            </a:r>
          </a:p>
          <a:p>
            <a:pPr fontAlgn="auto">
              <a:spcAft>
                <a:spcPts val="0"/>
              </a:spcAft>
              <a:buClr>
                <a:schemeClr val="accent5"/>
              </a:buClr>
              <a:buFont typeface="Arial" pitchFamily="34" charset="0"/>
              <a:buChar char="•"/>
              <a:defRPr/>
            </a:pPr>
            <a:r>
              <a:rPr lang="en-NZ" dirty="0" smtClean="0"/>
              <a:t>To mitigate Date Of Flight (DOF) complexities, adopt a regional approach that does not require processing of flight plans more than 24 hours prior to Estimated Off Blocks Time (EOBT) during the declared transition period.</a:t>
            </a:r>
            <a:endParaRPr lang="en-GB" dirty="0" smtClean="0"/>
          </a:p>
          <a:p>
            <a:pPr fontAlgn="auto">
              <a:spcAft>
                <a:spcPts val="0"/>
              </a:spcAft>
              <a:buClr>
                <a:schemeClr val="accent5"/>
              </a:buClr>
              <a:buFont typeface="Arial" pitchFamily="34" charset="0"/>
              <a:buNone/>
              <a:defRPr/>
            </a:pPr>
            <a:endParaRPr lang="en-GB" dirty="0"/>
          </a:p>
        </p:txBody>
      </p:sp>
      <p:sp>
        <p:nvSpPr>
          <p:cNvPr id="29700"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595D37-2589-4440-8BBF-ABFF8F38248E}" type="slidenum">
              <a:rPr lang="en-US">
                <a:cs typeface="Arial" charset="0"/>
              </a:rPr>
              <a:pPr fontAlgn="base">
                <a:spcBef>
                  <a:spcPct val="0"/>
                </a:spcBef>
                <a:spcAft>
                  <a:spcPct val="0"/>
                </a:spcAft>
              </a:pPr>
              <a:t>12</a:t>
            </a:fld>
            <a:endParaRPr lang="en-US">
              <a:cs typeface="Arial" charset="0"/>
            </a:endParaRPr>
          </a:p>
        </p:txBody>
      </p:sp>
      <p:sp>
        <p:nvSpPr>
          <p:cNvPr id="30722" name="Title 2"/>
          <p:cNvSpPr>
            <a:spLocks noGrp="1"/>
          </p:cNvSpPr>
          <p:nvPr>
            <p:ph type="title"/>
          </p:nvPr>
        </p:nvSpPr>
        <p:spPr/>
        <p:txBody>
          <a:bodyPr/>
          <a:lstStyle/>
          <a:p>
            <a:pPr marL="319088"/>
            <a:r>
              <a:rPr smtClean="0"/>
              <a:t>Questions Please!</a:t>
            </a:r>
            <a:endParaRPr lang="en-GB" smtClean="0"/>
          </a:p>
        </p:txBody>
      </p:sp>
      <p:sp>
        <p:nvSpPr>
          <p:cNvPr id="30723" name="Content Placeholder 3"/>
          <p:cNvSpPr>
            <a:spLocks noGrp="1"/>
          </p:cNvSpPr>
          <p:nvPr>
            <p:ph idx="1"/>
          </p:nvPr>
        </p:nvSpPr>
        <p:spPr>
          <a:xfrm>
            <a:off x="457200" y="2057400"/>
            <a:ext cx="8229600" cy="3810000"/>
          </a:xfrm>
        </p:spPr>
        <p:txBody>
          <a:bodyPr/>
          <a:lstStyle/>
          <a:p>
            <a:pPr>
              <a:buFont typeface="Arial" charset="0"/>
              <a:buNone/>
            </a:pPr>
            <a:r>
              <a:rPr lang="en-GB" smtClean="0"/>
              <a:t>							</a:t>
            </a:r>
            <a:r>
              <a:rPr lang="en-GB" sz="2800" smtClean="0"/>
              <a:t>Tom Brady</a:t>
            </a:r>
          </a:p>
        </p:txBody>
      </p:sp>
      <p:sp>
        <p:nvSpPr>
          <p:cNvPr id="30724"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6F4E2-2038-4430-887C-443226A3740C}" type="slidenum">
              <a:rPr lang="en-US">
                <a:cs typeface="Arial" charset="0"/>
              </a:rPr>
              <a:pPr fontAlgn="base">
                <a:spcBef>
                  <a:spcPct val="0"/>
                </a:spcBef>
                <a:spcAft>
                  <a:spcPct val="0"/>
                </a:spcAft>
              </a:pPr>
              <a:t>2</a:t>
            </a:fld>
            <a:endParaRPr lang="en-US">
              <a:cs typeface="Arial" charset="0"/>
            </a:endParaRPr>
          </a:p>
        </p:txBody>
      </p:sp>
      <p:sp>
        <p:nvSpPr>
          <p:cNvPr id="20482" name="Title 2"/>
          <p:cNvSpPr>
            <a:spLocks noGrp="1"/>
          </p:cNvSpPr>
          <p:nvPr>
            <p:ph type="title"/>
          </p:nvPr>
        </p:nvSpPr>
        <p:spPr/>
        <p:txBody>
          <a:bodyPr/>
          <a:lstStyle/>
          <a:p>
            <a:pPr marL="319088"/>
            <a:r>
              <a:rPr lang="en-GB" smtClean="0"/>
              <a:t>Following the ICAO Implementation guidelines</a:t>
            </a:r>
          </a:p>
        </p:txBody>
      </p:sp>
      <p:sp>
        <p:nvSpPr>
          <p:cNvPr id="4" name="Content Placeholder 3"/>
          <p:cNvSpPr>
            <a:spLocks noGrp="1"/>
          </p:cNvSpPr>
          <p:nvPr>
            <p:ph idx="1"/>
          </p:nvPr>
        </p:nvSpPr>
        <p:spPr>
          <a:xfrm>
            <a:off x="457200" y="1371600"/>
            <a:ext cx="8229600" cy="5029200"/>
          </a:xfrm>
        </p:spPr>
        <p:txBody>
          <a:bodyPr rtlCol="0">
            <a:normAutofit fontScale="92500" lnSpcReduction="10000"/>
          </a:bodyPr>
          <a:lstStyle/>
          <a:p>
            <a:pPr fontAlgn="auto">
              <a:spcAft>
                <a:spcPts val="0"/>
              </a:spcAft>
              <a:buClr>
                <a:schemeClr val="accent5"/>
              </a:buClr>
              <a:buFont typeface="Arial" pitchFamily="34" charset="0"/>
              <a:buChar char="•"/>
              <a:defRPr/>
            </a:pPr>
            <a:r>
              <a:rPr lang="en-NZ" dirty="0" smtClean="0"/>
              <a:t>Under the phased approach, States will not implement NEW capability before the commencement of the ANSPs external testing and implementation period on 1 April 2012 </a:t>
            </a:r>
          </a:p>
          <a:p>
            <a:pPr fontAlgn="auto">
              <a:spcAft>
                <a:spcPts val="0"/>
              </a:spcAft>
              <a:buClr>
                <a:schemeClr val="accent5"/>
              </a:buClr>
              <a:buFont typeface="Arial" pitchFamily="34" charset="0"/>
              <a:buChar char="•"/>
              <a:defRPr/>
            </a:pPr>
            <a:r>
              <a:rPr lang="en-NZ" dirty="0" smtClean="0"/>
              <a:t>Expected to complete implementation of NEW capability by the end of the ANSPs external testing and implementation period on 30 June 2012. </a:t>
            </a:r>
          </a:p>
          <a:p>
            <a:pPr fontAlgn="auto">
              <a:spcAft>
                <a:spcPts val="0"/>
              </a:spcAft>
              <a:buClr>
                <a:schemeClr val="accent5"/>
              </a:buClr>
              <a:buFont typeface="Arial" pitchFamily="34" charset="0"/>
              <a:buChar char="•"/>
              <a:defRPr/>
            </a:pPr>
            <a:r>
              <a:rPr lang="en-NZ" dirty="0" smtClean="0"/>
              <a:t>Airspace users would be invited by AIC, AIP supplement and/or NOTAM to commence testing with ANSPs from 1 July 2012. </a:t>
            </a:r>
            <a:endParaRPr lang="en-GB" dirty="0"/>
          </a:p>
        </p:txBody>
      </p:sp>
      <p:sp>
        <p:nvSpPr>
          <p:cNvPr id="20484"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1104D6-D0FE-462B-B378-D1F9B0344115}" type="slidenum">
              <a:rPr lang="en-US">
                <a:cs typeface="Arial" charset="0"/>
              </a:rPr>
              <a:pPr fontAlgn="base">
                <a:spcBef>
                  <a:spcPct val="0"/>
                </a:spcBef>
                <a:spcAft>
                  <a:spcPct val="0"/>
                </a:spcAft>
              </a:pPr>
              <a:t>3</a:t>
            </a:fld>
            <a:endParaRPr lang="en-US">
              <a:cs typeface="Arial" charset="0"/>
            </a:endParaRPr>
          </a:p>
        </p:txBody>
      </p:sp>
      <p:sp>
        <p:nvSpPr>
          <p:cNvPr id="21506" name="Title 2"/>
          <p:cNvSpPr>
            <a:spLocks noGrp="1"/>
          </p:cNvSpPr>
          <p:nvPr>
            <p:ph type="title"/>
          </p:nvPr>
        </p:nvSpPr>
        <p:spPr/>
        <p:txBody>
          <a:bodyPr/>
          <a:lstStyle/>
          <a:p>
            <a:pPr marL="319088"/>
            <a:r>
              <a:rPr lang="en-GB" smtClean="0"/>
              <a:t>120 Hour filing of Flight Plans</a:t>
            </a:r>
          </a:p>
        </p:txBody>
      </p:sp>
      <p:sp>
        <p:nvSpPr>
          <p:cNvPr id="4" name="Content Placeholder 3"/>
          <p:cNvSpPr>
            <a:spLocks noGrp="1"/>
          </p:cNvSpPr>
          <p:nvPr>
            <p:ph idx="1"/>
          </p:nvPr>
        </p:nvSpPr>
        <p:spPr>
          <a:xfrm>
            <a:off x="457200" y="1371600"/>
            <a:ext cx="8229600" cy="5029200"/>
          </a:xfrm>
        </p:spPr>
        <p:txBody>
          <a:bodyPr rtlCol="0">
            <a:normAutofit fontScale="85000" lnSpcReduction="20000"/>
          </a:bodyPr>
          <a:lstStyle/>
          <a:p>
            <a:pPr fontAlgn="auto">
              <a:spcAft>
                <a:spcPts val="0"/>
              </a:spcAft>
              <a:buClr>
                <a:schemeClr val="accent5"/>
              </a:buClr>
              <a:buFont typeface="Arial" pitchFamily="34" charset="0"/>
              <a:buChar char="•"/>
              <a:defRPr/>
            </a:pPr>
            <a:r>
              <a:rPr lang="en-NZ" dirty="0" smtClean="0"/>
              <a:t>Investigations by the APAC FPL&amp;AM/TF have been unable to identify required operational circumstances in the Asia/Pacific Region where FPL lodgement earlier than 24 hours was necessary to meet the medium term needs of States. A similar situation is reported by IATA in respect to Asia/Pacific operators. </a:t>
            </a:r>
          </a:p>
          <a:p>
            <a:pPr fontAlgn="auto">
              <a:spcAft>
                <a:spcPts val="0"/>
              </a:spcAft>
              <a:buClr>
                <a:schemeClr val="accent5"/>
              </a:buClr>
              <a:buFont typeface="Arial" pitchFamily="34" charset="0"/>
              <a:buChar char="•"/>
              <a:defRPr/>
            </a:pPr>
            <a:r>
              <a:rPr lang="en-NZ" dirty="0" smtClean="0"/>
              <a:t>The FPL&amp;AM/TF does not support a compulsion on all Asia/Pacific States to meet the 120 hour lodgement provision by 15 November 2012. </a:t>
            </a:r>
          </a:p>
          <a:p>
            <a:pPr fontAlgn="auto">
              <a:spcAft>
                <a:spcPts val="0"/>
              </a:spcAft>
              <a:buClr>
                <a:schemeClr val="accent5"/>
              </a:buClr>
              <a:buFont typeface="Arial" pitchFamily="34" charset="0"/>
              <a:buChar char="•"/>
              <a:defRPr/>
            </a:pPr>
            <a:r>
              <a:rPr lang="en-NZ" dirty="0" smtClean="0"/>
              <a:t>This is expected to mitigate the transition issues associated with DOF/ matters and reduce transmission of superfluous modification messages and the associated loading on messaging systems. </a:t>
            </a:r>
            <a:endParaRPr lang="en-GB" dirty="0"/>
          </a:p>
        </p:txBody>
      </p:sp>
      <p:sp>
        <p:nvSpPr>
          <p:cNvPr id="21508"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A04996-B649-4866-8C4C-398E6BFC329E}" type="slidenum">
              <a:rPr lang="en-US">
                <a:cs typeface="Arial" charset="0"/>
              </a:rPr>
              <a:pPr fontAlgn="base">
                <a:spcBef>
                  <a:spcPct val="0"/>
                </a:spcBef>
                <a:spcAft>
                  <a:spcPct val="0"/>
                </a:spcAft>
              </a:pPr>
              <a:t>4</a:t>
            </a:fld>
            <a:endParaRPr lang="en-US">
              <a:cs typeface="Arial" charset="0"/>
            </a:endParaRPr>
          </a:p>
        </p:txBody>
      </p:sp>
      <p:sp>
        <p:nvSpPr>
          <p:cNvPr id="22530" name="Title 2"/>
          <p:cNvSpPr>
            <a:spLocks noGrp="1"/>
          </p:cNvSpPr>
          <p:nvPr>
            <p:ph type="title"/>
          </p:nvPr>
        </p:nvSpPr>
        <p:spPr/>
        <p:txBody>
          <a:bodyPr/>
          <a:lstStyle/>
          <a:p>
            <a:pPr marL="319088"/>
            <a:r>
              <a:rPr smtClean="0"/>
              <a:t>Use of P1 – P9(reserved  for RCP)</a:t>
            </a:r>
            <a:endParaRPr lang="en-GB" smtClean="0"/>
          </a:p>
        </p:txBody>
      </p:sp>
      <p:sp>
        <p:nvSpPr>
          <p:cNvPr id="4" name="Content Placeholder 3"/>
          <p:cNvSpPr>
            <a:spLocks noGrp="1"/>
          </p:cNvSpPr>
          <p:nvPr>
            <p:ph idx="1"/>
          </p:nvPr>
        </p:nvSpPr>
        <p:spPr>
          <a:xfrm>
            <a:off x="457200" y="2133600"/>
            <a:ext cx="8229600" cy="3124200"/>
          </a:xfrm>
        </p:spPr>
        <p:txBody>
          <a:bodyPr rtlCol="0">
            <a:normAutofit fontScale="92500" lnSpcReduction="10000"/>
          </a:bodyPr>
          <a:lstStyle/>
          <a:p>
            <a:pPr fontAlgn="auto">
              <a:spcAft>
                <a:spcPts val="0"/>
              </a:spcAft>
              <a:buClr>
                <a:schemeClr val="accent5"/>
              </a:buClr>
              <a:buFont typeface="Arial" pitchFamily="34" charset="0"/>
              <a:buChar char="•"/>
              <a:defRPr/>
            </a:pPr>
            <a:r>
              <a:rPr lang="en-GB" dirty="0" smtClean="0"/>
              <a:t>Even though there is no need for this information now, ANSPs should accept P1-P9 if filed in an FPL and pass the information in AIDC messages, but with no interpretation or processing required.  </a:t>
            </a:r>
          </a:p>
          <a:p>
            <a:pPr fontAlgn="auto">
              <a:spcAft>
                <a:spcPts val="0"/>
              </a:spcAft>
              <a:buClr>
                <a:schemeClr val="accent5"/>
              </a:buClr>
              <a:buFont typeface="Arial" pitchFamily="34" charset="0"/>
              <a:buChar char="•"/>
              <a:defRPr/>
            </a:pPr>
            <a:r>
              <a:rPr lang="en-GB" dirty="0" smtClean="0"/>
              <a:t>This will avoid transition issues and minimize necessary coordination when these items begin to be used in the future.</a:t>
            </a:r>
          </a:p>
          <a:p>
            <a:pPr fontAlgn="auto">
              <a:spcAft>
                <a:spcPts val="0"/>
              </a:spcAft>
              <a:buClr>
                <a:schemeClr val="accent5"/>
              </a:buClr>
              <a:buFont typeface="Arial" pitchFamily="34" charset="0"/>
              <a:buNone/>
              <a:defRPr/>
            </a:pPr>
            <a:endParaRPr lang="en-GB" dirty="0"/>
          </a:p>
        </p:txBody>
      </p:sp>
      <p:sp>
        <p:nvSpPr>
          <p:cNvPr id="22532"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77FDA5-E6E0-4CB7-AA25-B70469EB2A4A}" type="slidenum">
              <a:rPr lang="en-US">
                <a:cs typeface="Arial" charset="0"/>
              </a:rPr>
              <a:pPr fontAlgn="base">
                <a:spcBef>
                  <a:spcPct val="0"/>
                </a:spcBef>
                <a:spcAft>
                  <a:spcPct val="0"/>
                </a:spcAft>
              </a:pPr>
              <a:t>5</a:t>
            </a:fld>
            <a:endParaRPr lang="en-US">
              <a:cs typeface="Arial" charset="0"/>
            </a:endParaRPr>
          </a:p>
        </p:txBody>
      </p:sp>
      <p:sp>
        <p:nvSpPr>
          <p:cNvPr id="23554" name="Title 2"/>
          <p:cNvSpPr>
            <a:spLocks noGrp="1"/>
          </p:cNvSpPr>
          <p:nvPr>
            <p:ph type="title"/>
          </p:nvPr>
        </p:nvSpPr>
        <p:spPr/>
        <p:txBody>
          <a:bodyPr/>
          <a:lstStyle/>
          <a:p>
            <a:pPr marL="319088"/>
            <a:r>
              <a:rPr lang="en-GB" smtClean="0"/>
              <a:t>Changed definition of “S” in Field 10a</a:t>
            </a:r>
          </a:p>
        </p:txBody>
      </p:sp>
      <p:sp>
        <p:nvSpPr>
          <p:cNvPr id="4" name="Content Placeholder 3"/>
          <p:cNvSpPr>
            <a:spLocks noGrp="1"/>
          </p:cNvSpPr>
          <p:nvPr>
            <p:ph idx="1"/>
          </p:nvPr>
        </p:nvSpPr>
        <p:spPr>
          <a:xfrm>
            <a:off x="457200" y="2133600"/>
            <a:ext cx="8229600" cy="3124200"/>
          </a:xfrm>
        </p:spPr>
        <p:txBody>
          <a:bodyPr/>
          <a:lstStyle/>
          <a:p>
            <a:r>
              <a:rPr lang="en-NZ" smtClean="0"/>
              <a:t>Amendment 1 changes the definition of standard equipment in Field 10a (“S”) so that it no longer includes ADF</a:t>
            </a:r>
          </a:p>
          <a:p>
            <a:r>
              <a:rPr lang="en-NZ" smtClean="0"/>
              <a:t>It is essential to know whether an FPL is in NEW or PRESENT format before interpreting an “S” filed in Field 10a. </a:t>
            </a:r>
            <a:endParaRPr lang="en-GB" smtClean="0"/>
          </a:p>
        </p:txBody>
      </p:sp>
      <p:sp>
        <p:nvSpPr>
          <p:cNvPr id="23556"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32C591-A319-426F-A167-D6DB0350333D}" type="slidenum">
              <a:rPr lang="en-US">
                <a:cs typeface="Arial" charset="0"/>
              </a:rPr>
              <a:pPr fontAlgn="base">
                <a:spcBef>
                  <a:spcPct val="0"/>
                </a:spcBef>
                <a:spcAft>
                  <a:spcPct val="0"/>
                </a:spcAft>
              </a:pPr>
              <a:t>6</a:t>
            </a:fld>
            <a:endParaRPr lang="en-US">
              <a:cs typeface="Arial" charset="0"/>
            </a:endParaRPr>
          </a:p>
        </p:txBody>
      </p:sp>
      <p:sp>
        <p:nvSpPr>
          <p:cNvPr id="24578" name="Title 2"/>
          <p:cNvSpPr>
            <a:spLocks noGrp="1"/>
          </p:cNvSpPr>
          <p:nvPr>
            <p:ph type="title"/>
          </p:nvPr>
        </p:nvSpPr>
        <p:spPr/>
        <p:txBody>
          <a:bodyPr/>
          <a:lstStyle/>
          <a:p>
            <a:pPr marL="319088"/>
            <a:r>
              <a:rPr lang="en-GB" smtClean="0"/>
              <a:t>Consistency between Field 10a and PBN/ in Item 18</a:t>
            </a:r>
          </a:p>
        </p:txBody>
      </p:sp>
      <p:sp>
        <p:nvSpPr>
          <p:cNvPr id="4" name="Content Placeholder 3"/>
          <p:cNvSpPr>
            <a:spLocks noGrp="1"/>
          </p:cNvSpPr>
          <p:nvPr>
            <p:ph idx="1"/>
          </p:nvPr>
        </p:nvSpPr>
        <p:spPr>
          <a:xfrm>
            <a:off x="457200" y="2133600"/>
            <a:ext cx="8229600" cy="3124200"/>
          </a:xfrm>
        </p:spPr>
        <p:txBody>
          <a:bodyPr rtlCol="0">
            <a:normAutofit fontScale="92500" lnSpcReduction="20000"/>
          </a:bodyPr>
          <a:lstStyle/>
          <a:p>
            <a:pPr fontAlgn="auto">
              <a:spcAft>
                <a:spcPts val="0"/>
              </a:spcAft>
              <a:buClr>
                <a:schemeClr val="accent5"/>
              </a:buClr>
              <a:buFont typeface="Arial" pitchFamily="34" charset="0"/>
              <a:buChar char="•"/>
              <a:defRPr/>
            </a:pPr>
            <a:r>
              <a:rPr lang="en-NZ" dirty="0" smtClean="0"/>
              <a:t>The Amendment introduces a relationship between PBN/ in Item 18 and Field 10a, and it is possible to file inconsistent data (i.e., capabilities in PBN/ that are not supported by data in Field 10a)</a:t>
            </a:r>
          </a:p>
          <a:p>
            <a:pPr fontAlgn="auto">
              <a:spcAft>
                <a:spcPts val="0"/>
              </a:spcAft>
              <a:buClr>
                <a:schemeClr val="accent5"/>
              </a:buClr>
              <a:buFont typeface="Arial" pitchFamily="34" charset="0"/>
              <a:buChar char="•"/>
              <a:defRPr/>
            </a:pPr>
            <a:r>
              <a:rPr lang="en-GB" dirty="0" smtClean="0"/>
              <a:t>A consistency check should be coded into software to evaluate NEW FPLs per the guidelines specified in paragraph 5.5 of the APAC guidance.</a:t>
            </a:r>
            <a:endParaRPr lang="en-GB" b="1" dirty="0" smtClean="0"/>
          </a:p>
          <a:p>
            <a:pPr fontAlgn="auto">
              <a:spcAft>
                <a:spcPts val="0"/>
              </a:spcAft>
              <a:buClr>
                <a:schemeClr val="accent5"/>
              </a:buClr>
              <a:buFont typeface="Arial" pitchFamily="34" charset="0"/>
              <a:buNone/>
              <a:defRPr/>
            </a:pPr>
            <a:endParaRPr lang="en-GB" dirty="0"/>
          </a:p>
        </p:txBody>
      </p:sp>
      <p:sp>
        <p:nvSpPr>
          <p:cNvPr id="24580"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BA18DB-E0AA-4741-AE6F-52CFC214A7CD}" type="slidenum">
              <a:rPr lang="en-US">
                <a:cs typeface="Arial" charset="0"/>
              </a:rPr>
              <a:pPr fontAlgn="base">
                <a:spcBef>
                  <a:spcPct val="0"/>
                </a:spcBef>
                <a:spcAft>
                  <a:spcPct val="0"/>
                </a:spcAft>
              </a:pPr>
              <a:t>7</a:t>
            </a:fld>
            <a:endParaRPr lang="en-US">
              <a:cs typeface="Arial" charset="0"/>
            </a:endParaRPr>
          </a:p>
        </p:txBody>
      </p:sp>
      <p:sp>
        <p:nvSpPr>
          <p:cNvPr id="25602" name="Title 2"/>
          <p:cNvSpPr>
            <a:spLocks noGrp="1"/>
          </p:cNvSpPr>
          <p:nvPr>
            <p:ph type="title"/>
          </p:nvPr>
        </p:nvSpPr>
        <p:spPr/>
        <p:txBody>
          <a:bodyPr/>
          <a:lstStyle/>
          <a:p>
            <a:pPr marL="319088"/>
            <a:r>
              <a:rPr lang="en-GB" smtClean="0"/>
              <a:t>Consistency between Item 10a and STS/ in Item 18</a:t>
            </a:r>
          </a:p>
        </p:txBody>
      </p:sp>
      <p:sp>
        <p:nvSpPr>
          <p:cNvPr id="4" name="Content Placeholder 3"/>
          <p:cNvSpPr>
            <a:spLocks noGrp="1"/>
          </p:cNvSpPr>
          <p:nvPr>
            <p:ph idx="1"/>
          </p:nvPr>
        </p:nvSpPr>
        <p:spPr>
          <a:xfrm>
            <a:off x="457200" y="1371600"/>
            <a:ext cx="8229600" cy="5105400"/>
          </a:xfrm>
        </p:spPr>
        <p:txBody>
          <a:bodyPr rtlCol="0">
            <a:normAutofit fontScale="92500" lnSpcReduction="20000"/>
          </a:bodyPr>
          <a:lstStyle/>
          <a:p>
            <a:pPr fontAlgn="auto">
              <a:spcAft>
                <a:spcPts val="0"/>
              </a:spcAft>
              <a:buClr>
                <a:schemeClr val="accent5"/>
              </a:buClr>
              <a:buFont typeface="Arial" pitchFamily="34" charset="0"/>
              <a:buChar char="•"/>
              <a:defRPr/>
            </a:pPr>
            <a:r>
              <a:rPr lang="en-NZ" dirty="0" smtClean="0"/>
              <a:t>Amendment 1 formalised flight plan filing of the mutually exclusive entries ‘W’ (in Item 10a) and “NONRVSM” (in Item 18 STS/). </a:t>
            </a:r>
          </a:p>
          <a:p>
            <a:pPr fontAlgn="auto">
              <a:spcAft>
                <a:spcPts val="0"/>
              </a:spcAft>
              <a:buClr>
                <a:schemeClr val="accent5"/>
              </a:buClr>
              <a:buFont typeface="Arial" pitchFamily="34" charset="0"/>
              <a:buChar char="•"/>
              <a:defRPr/>
            </a:pPr>
            <a:r>
              <a:rPr lang="en-NZ" dirty="0" smtClean="0"/>
              <a:t>The use of NONRVSM in STS is to signify intent to operate as a Non-RVSM flight in RVSM airspace. </a:t>
            </a:r>
          </a:p>
          <a:p>
            <a:pPr fontAlgn="auto">
              <a:spcAft>
                <a:spcPts val="0"/>
              </a:spcAft>
              <a:buClr>
                <a:schemeClr val="accent5"/>
              </a:buClr>
              <a:buFont typeface="Arial" pitchFamily="34" charset="0"/>
              <a:buChar char="•"/>
              <a:defRPr/>
            </a:pPr>
            <a:r>
              <a:rPr lang="en-NZ" dirty="0" smtClean="0"/>
              <a:t>To avoid contradictory RVSM indications and possible incorrect application of separation standards based on this, the following consistency check should be coded in the software to evaluate NEW FPL related messages.</a:t>
            </a:r>
          </a:p>
          <a:p>
            <a:pPr fontAlgn="auto">
              <a:spcAft>
                <a:spcPts val="0"/>
              </a:spcAft>
              <a:buClr>
                <a:schemeClr val="accent5"/>
              </a:buClr>
              <a:buFont typeface="Arial" pitchFamily="34" charset="0"/>
              <a:buChar char="•"/>
              <a:defRPr/>
            </a:pPr>
            <a:r>
              <a:rPr lang="en-GB" dirty="0" smtClean="0"/>
              <a:t>If STS/NONRVSM is filed in Item 18 then ‘W’ should not exist in Item 10a.</a:t>
            </a:r>
          </a:p>
          <a:p>
            <a:pPr fontAlgn="auto">
              <a:spcAft>
                <a:spcPts val="0"/>
              </a:spcAft>
              <a:buClr>
                <a:schemeClr val="accent5"/>
              </a:buClr>
              <a:buFont typeface="Arial" pitchFamily="34" charset="0"/>
              <a:buNone/>
              <a:defRPr/>
            </a:pPr>
            <a:endParaRPr lang="en-GB" dirty="0"/>
          </a:p>
        </p:txBody>
      </p:sp>
      <p:sp>
        <p:nvSpPr>
          <p:cNvPr id="25604"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801EF2-BD84-4A1E-81B0-88EFCC414F8E}" type="slidenum">
              <a:rPr lang="en-US">
                <a:cs typeface="Arial" charset="0"/>
              </a:rPr>
              <a:pPr fontAlgn="base">
                <a:spcBef>
                  <a:spcPct val="0"/>
                </a:spcBef>
                <a:spcAft>
                  <a:spcPct val="0"/>
                </a:spcAft>
              </a:pPr>
              <a:t>8</a:t>
            </a:fld>
            <a:endParaRPr lang="en-US">
              <a:cs typeface="Arial" charset="0"/>
            </a:endParaRPr>
          </a:p>
        </p:txBody>
      </p:sp>
      <p:sp>
        <p:nvSpPr>
          <p:cNvPr id="26626" name="Title 2"/>
          <p:cNvSpPr>
            <a:spLocks noGrp="1"/>
          </p:cNvSpPr>
          <p:nvPr>
            <p:ph type="title"/>
          </p:nvPr>
        </p:nvSpPr>
        <p:spPr/>
        <p:txBody>
          <a:bodyPr/>
          <a:lstStyle/>
          <a:p>
            <a:pPr marL="319088"/>
            <a:r>
              <a:rPr lang="en-GB" smtClean="0"/>
              <a:t>Validity Checking &amp; Processing of Item 18 Indicators</a:t>
            </a:r>
          </a:p>
        </p:txBody>
      </p:sp>
      <p:sp>
        <p:nvSpPr>
          <p:cNvPr id="4" name="Content Placeholder 3"/>
          <p:cNvSpPr>
            <a:spLocks noGrp="1"/>
          </p:cNvSpPr>
          <p:nvPr>
            <p:ph idx="1"/>
          </p:nvPr>
        </p:nvSpPr>
        <p:spPr>
          <a:xfrm>
            <a:off x="533400" y="1066800"/>
            <a:ext cx="8305800" cy="5486400"/>
          </a:xfrm>
        </p:spPr>
        <p:txBody>
          <a:bodyPr/>
          <a:lstStyle/>
          <a:p>
            <a:r>
              <a:rPr lang="en-GB" sz="2400" smtClean="0"/>
              <a:t>Systems should not accept indicators in Item 18 which are not defined in the PANS-ATM.  If internal requirements create the need to use a ‘local’ non-standard indicator, measures must be taken to ensure that airspace users filing with multiple FIRs are not impacted.</a:t>
            </a:r>
          </a:p>
          <a:p>
            <a:r>
              <a:rPr lang="en-GB" sz="2400" smtClean="0"/>
              <a:t>Airspace users should file indicators in the required order to ensure that systems applying truncation do not eliminate more important data.  ANSPs should either enforce the required order, or ensure that AIDC messages contain the items in the required order regardless of the order filed.</a:t>
            </a:r>
          </a:p>
          <a:p>
            <a:r>
              <a:rPr lang="en-NZ" sz="2400" smtClean="0"/>
              <a:t>Airspace users should only file a single instance of each indicator. If duplicate indicators are detected, their contents will be concatenated within a single occurrence of the indicator but with a space inserted between the two data streams.</a:t>
            </a:r>
            <a:endParaRPr lang="en-GB" sz="2400" smtClean="0"/>
          </a:p>
        </p:txBody>
      </p:sp>
      <p:sp>
        <p:nvSpPr>
          <p:cNvPr id="26628"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EAE9B2-B3DA-4023-A9BF-2793D2D47E7C}" type="slidenum">
              <a:rPr lang="en-US">
                <a:cs typeface="Arial" charset="0"/>
              </a:rPr>
              <a:pPr fontAlgn="base">
                <a:spcBef>
                  <a:spcPct val="0"/>
                </a:spcBef>
                <a:spcAft>
                  <a:spcPct val="0"/>
                </a:spcAft>
              </a:pPr>
              <a:t>9</a:t>
            </a:fld>
            <a:endParaRPr lang="en-US">
              <a:cs typeface="Arial" charset="0"/>
            </a:endParaRPr>
          </a:p>
        </p:txBody>
      </p:sp>
      <p:sp>
        <p:nvSpPr>
          <p:cNvPr id="27650" name="Title 2"/>
          <p:cNvSpPr>
            <a:spLocks noGrp="1"/>
          </p:cNvSpPr>
          <p:nvPr>
            <p:ph type="title"/>
          </p:nvPr>
        </p:nvSpPr>
        <p:spPr/>
        <p:txBody>
          <a:bodyPr/>
          <a:lstStyle/>
          <a:p>
            <a:pPr marL="319088"/>
            <a:r>
              <a:rPr lang="en-GB" smtClean="0"/>
              <a:t>Allowable Indicators and mandated order in Item 18</a:t>
            </a:r>
            <a:r>
              <a:rPr lang="en-GB" i="1" u="sng" smtClean="0"/>
              <a:t>.</a:t>
            </a:r>
            <a:endParaRPr lang="en-GB" b="1" smtClean="0"/>
          </a:p>
        </p:txBody>
      </p:sp>
      <p:sp>
        <p:nvSpPr>
          <p:cNvPr id="4" name="Content Placeholder 3"/>
          <p:cNvSpPr>
            <a:spLocks noGrp="1"/>
          </p:cNvSpPr>
          <p:nvPr>
            <p:ph idx="1"/>
          </p:nvPr>
        </p:nvSpPr>
        <p:spPr>
          <a:xfrm>
            <a:off x="457200" y="1219200"/>
            <a:ext cx="8229600" cy="5410200"/>
          </a:xfrm>
        </p:spPr>
        <p:txBody>
          <a:bodyPr rtlCol="0">
            <a:normAutofit lnSpcReduction="10000"/>
          </a:bodyPr>
          <a:lstStyle/>
          <a:p>
            <a:pPr fontAlgn="auto">
              <a:spcAft>
                <a:spcPts val="0"/>
              </a:spcAft>
              <a:buClr>
                <a:schemeClr val="accent5"/>
              </a:buClr>
              <a:buFont typeface="Arial" pitchFamily="34" charset="0"/>
              <a:buChar char="•"/>
              <a:defRPr/>
            </a:pPr>
            <a:r>
              <a:rPr lang="en-NZ" dirty="0" smtClean="0"/>
              <a:t>Standard indicators should be filed in the order promulgated in Amendment 1 and always appear at the beginning of Item 18.</a:t>
            </a:r>
          </a:p>
          <a:p>
            <a:pPr fontAlgn="auto">
              <a:spcAft>
                <a:spcPts val="0"/>
              </a:spcAft>
              <a:buClr>
                <a:schemeClr val="accent5"/>
              </a:buClr>
              <a:buFont typeface="Arial" pitchFamily="34" charset="0"/>
              <a:buChar char="•"/>
              <a:defRPr/>
            </a:pPr>
            <a:r>
              <a:rPr lang="en-GB" dirty="0" smtClean="0"/>
              <a:t>A number of states have advised that they will continue to use legacy regional indicators such as RVR/ and RFP/.</a:t>
            </a:r>
          </a:p>
          <a:p>
            <a:pPr fontAlgn="auto">
              <a:spcAft>
                <a:spcPts val="0"/>
              </a:spcAft>
              <a:buClr>
                <a:schemeClr val="accent5"/>
              </a:buClr>
              <a:buFont typeface="Arial" pitchFamily="34" charset="0"/>
              <a:buChar char="•"/>
              <a:defRPr/>
            </a:pPr>
            <a:r>
              <a:rPr lang="en-GB" dirty="0" smtClean="0"/>
              <a:t> It is therefore recommended that to avoid large scale automated rejections; ANSPs code their systems to accept non-standard indicators to be reordered at the end of Item 18 i.e. after the standard indicators.</a:t>
            </a:r>
            <a:endParaRPr lang="en-GB" b="1" dirty="0" smtClean="0"/>
          </a:p>
          <a:p>
            <a:pPr fontAlgn="auto">
              <a:spcAft>
                <a:spcPts val="0"/>
              </a:spcAft>
              <a:buClr>
                <a:schemeClr val="accent5"/>
              </a:buClr>
              <a:buFont typeface="Arial" pitchFamily="34" charset="0"/>
              <a:buNone/>
              <a:defRPr/>
            </a:pPr>
            <a:endParaRPr lang="en-GB" dirty="0"/>
          </a:p>
        </p:txBody>
      </p:sp>
      <p:sp>
        <p:nvSpPr>
          <p:cNvPr id="27652" name="Footer Placeholder 4"/>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b="1">
                <a:cs typeface="Arial" charset="0"/>
              </a:rPr>
              <a:t>2012 Flight plan implementation status</a:t>
            </a: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9E1AF-9C80-45A7-873E-1E98E7CE0F62}"/>
</file>

<file path=customXml/itemProps2.xml><?xml version="1.0" encoding="utf-8"?>
<ds:datastoreItem xmlns:ds="http://schemas.openxmlformats.org/officeDocument/2006/customXml" ds:itemID="{71D4ECFF-DE7A-40FD-B8FF-EE4F93B073A0}"/>
</file>

<file path=customXml/itemProps3.xml><?xml version="1.0" encoding="utf-8"?>
<ds:datastoreItem xmlns:ds="http://schemas.openxmlformats.org/officeDocument/2006/customXml" ds:itemID="{CFA05F7C-7DEF-4E48-A1EC-83D7CF3BBC72}"/>
</file>

<file path=docProps/app.xml><?xml version="1.0" encoding="utf-8"?>
<Properties xmlns="http://schemas.openxmlformats.org/officeDocument/2006/extended-properties" xmlns:vt="http://schemas.openxmlformats.org/officeDocument/2006/docPropsVTypes">
  <Template>ICAO</Template>
  <TotalTime>644</TotalTime>
  <Words>881</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2</vt:i4>
      </vt:variant>
      <vt:variant>
        <vt:lpstr>Design Template</vt:lpstr>
      </vt:variant>
      <vt:variant>
        <vt:i4>12</vt:i4>
      </vt:variant>
      <vt:variant>
        <vt:lpstr>Slide Titles</vt:lpstr>
      </vt:variant>
      <vt:variant>
        <vt:i4>12</vt:i4>
      </vt:variant>
    </vt:vector>
  </HeadingPairs>
  <TitlesOfParts>
    <vt:vector size="26" baseType="lpstr">
      <vt:lpstr>Calibri</vt:lpstr>
      <vt:lpstr>Arial</vt:lpstr>
      <vt:lpstr>ICAO</vt:lpstr>
      <vt:lpstr>ICAO</vt:lpstr>
      <vt:lpstr>ICAO</vt:lpstr>
      <vt:lpstr>ICAO</vt:lpstr>
      <vt:lpstr>ICAO</vt:lpstr>
      <vt:lpstr>ICAO</vt:lpstr>
      <vt:lpstr>ICAO</vt:lpstr>
      <vt:lpstr>ICAO</vt:lpstr>
      <vt:lpstr>ICAO</vt:lpstr>
      <vt:lpstr>ICAO</vt:lpstr>
      <vt:lpstr>ICAO</vt:lpstr>
      <vt:lpstr>ICAO</vt:lpstr>
      <vt:lpstr>Global Guidance Key points Seychelles  Feb 2012</vt:lpstr>
      <vt:lpstr>Following the ICAO Implementation guidelines</vt:lpstr>
      <vt:lpstr>120 Hour filing of Flight Plans</vt:lpstr>
      <vt:lpstr>Use of P1 – P9(reserved  for RCP)</vt:lpstr>
      <vt:lpstr>Changed definition of “S” in Field 10a</vt:lpstr>
      <vt:lpstr>Consistency between Field 10a and PBN/ in Item 18</vt:lpstr>
      <vt:lpstr>Consistency between Item 10a and STS/ in Item 18</vt:lpstr>
      <vt:lpstr>Validity Checking &amp; Processing of Item 18 Indicators</vt:lpstr>
      <vt:lpstr>Allowable Indicators and mandated order in Item 18.</vt:lpstr>
      <vt:lpstr>Other guidance items.</vt:lpstr>
      <vt:lpstr>Regional aspects</vt:lpstr>
      <vt:lpstr>Questions Please!</vt:lpstr>
    </vt:vector>
  </TitlesOfParts>
  <Company>I.C.A.O.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machobane</cp:lastModifiedBy>
  <cp:revision>99</cp:revision>
  <dcterms:created xsi:type="dcterms:W3CDTF">2010-09-24T14:59:54Z</dcterms:created>
  <dcterms:modified xsi:type="dcterms:W3CDTF">2012-02-18T11:21:54Z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