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9" r:id="rId2"/>
    <p:sldId id="260" r:id="rId3"/>
    <p:sldId id="277" r:id="rId4"/>
    <p:sldId id="278" r:id="rId5"/>
    <p:sldId id="282" r:id="rId6"/>
    <p:sldId id="280" r:id="rId7"/>
    <p:sldId id="27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modifyVerifier cryptProviderType="rsaFull" cryptAlgorithmClass="hash" cryptAlgorithmType="typeAny" cryptAlgorithmSid="4" spinCount="100000" saltData="hhdMoqAuVzOzPOjli2sHrA==" hashData="QDeBXuu4BcdN0opbQhk51dUylPM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ABA"/>
    <a:srgbClr val="7030A0"/>
    <a:srgbClr val="D31044"/>
    <a:srgbClr val="EA157A"/>
    <a:srgbClr val="FFFFCC"/>
    <a:srgbClr val="00153E"/>
    <a:srgbClr val="385D8A"/>
    <a:srgbClr val="2C6AB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86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83CC02C-8060-4653-BCE5-4D1D2E28CA70}" type="datetimeFigureOut">
              <a:rPr lang="en-US"/>
              <a:pPr>
                <a:defRPr/>
              </a:pPr>
              <a:t>2/18/2012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4870EEC-0EAC-4A59-83C9-DD03B2B68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984CC66-A03E-41CE-A50A-A021BECD9081}" type="datetimeFigureOut">
              <a:rPr lang="en-US"/>
              <a:pPr>
                <a:defRPr/>
              </a:pPr>
              <a:t>2/18/2012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901BDF8-DA8E-4DD1-8E2D-AF59FBF013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0" descr="BottomBorder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615113"/>
            <a:ext cx="9144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2"/>
          <p:cNvGrpSpPr>
            <a:grpSpLocks noChangeAspect="1"/>
          </p:cNvGrpSpPr>
          <p:nvPr userDrawn="1"/>
        </p:nvGrpSpPr>
        <p:grpSpPr bwMode="auto">
          <a:xfrm>
            <a:off x="3657600" y="123825"/>
            <a:ext cx="1828800" cy="1498600"/>
            <a:chOff x="240" y="144"/>
            <a:chExt cx="1296" cy="1062"/>
          </a:xfrm>
        </p:grpSpPr>
        <p:sp>
          <p:nvSpPr>
            <p:cNvPr id="6" name="Freeform 3"/>
            <p:cNvSpPr>
              <a:spLocks/>
            </p:cNvSpPr>
            <p:nvPr/>
          </p:nvSpPr>
          <p:spPr bwMode="auto">
            <a:xfrm>
              <a:off x="420" y="425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4"/>
            <p:cNvSpPr>
              <a:spLocks/>
            </p:cNvSpPr>
            <p:nvPr/>
          </p:nvSpPr>
          <p:spPr bwMode="auto">
            <a:xfrm>
              <a:off x="450" y="350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509" y="298"/>
              <a:ext cx="81" cy="81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62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665" y="216"/>
              <a:ext cx="29" cy="29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728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821" y="145"/>
              <a:ext cx="69" cy="78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898" y="144"/>
              <a:ext cx="75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983" y="155"/>
              <a:ext cx="27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" name="Freeform 12"/>
            <p:cNvSpPr>
              <a:spLocks noEditPoints="1"/>
            </p:cNvSpPr>
            <p:nvPr/>
          </p:nvSpPr>
          <p:spPr bwMode="auto">
            <a:xfrm>
              <a:off x="1039" y="198"/>
              <a:ext cx="30" cy="30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1091" y="200"/>
              <a:ext cx="90" cy="97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" name="Freeform 14"/>
            <p:cNvSpPr>
              <a:spLocks/>
            </p:cNvSpPr>
            <p:nvPr/>
          </p:nvSpPr>
          <p:spPr bwMode="auto">
            <a:xfrm>
              <a:off x="1159" y="251"/>
              <a:ext cx="90" cy="93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80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16"/>
            <p:cNvSpPr>
              <a:spLocks noEditPoints="1"/>
            </p:cNvSpPr>
            <p:nvPr/>
          </p:nvSpPr>
          <p:spPr bwMode="auto">
            <a:xfrm>
              <a:off x="1263" y="376"/>
              <a:ext cx="80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17"/>
            <p:cNvSpPr>
              <a:spLocks noEditPoints="1"/>
            </p:cNvSpPr>
            <p:nvPr/>
          </p:nvSpPr>
          <p:spPr bwMode="auto">
            <a:xfrm>
              <a:off x="492" y="951"/>
              <a:ext cx="92" cy="93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1" name="Freeform 18"/>
            <p:cNvSpPr>
              <a:spLocks noEditPoints="1"/>
            </p:cNvSpPr>
            <p:nvPr/>
          </p:nvSpPr>
          <p:spPr bwMode="auto">
            <a:xfrm>
              <a:off x="876" y="1140"/>
              <a:ext cx="24" cy="24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" name="Freeform 19"/>
            <p:cNvSpPr>
              <a:spLocks noEditPoints="1"/>
            </p:cNvSpPr>
            <p:nvPr/>
          </p:nvSpPr>
          <p:spPr bwMode="auto">
            <a:xfrm>
              <a:off x="960" y="1142"/>
              <a:ext cx="42" cy="64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1329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1344" y="909"/>
              <a:ext cx="1" cy="1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" name="Freeform 23"/>
            <p:cNvSpPr>
              <a:spLocks/>
            </p:cNvSpPr>
            <p:nvPr/>
          </p:nvSpPr>
          <p:spPr bwMode="auto">
            <a:xfrm>
              <a:off x="1286" y="839"/>
              <a:ext cx="65" cy="69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7" name="Freeform 24"/>
            <p:cNvSpPr>
              <a:spLocks noEditPoints="1"/>
            </p:cNvSpPr>
            <p:nvPr/>
          </p:nvSpPr>
          <p:spPr bwMode="auto">
            <a:xfrm>
              <a:off x="692" y="353"/>
              <a:ext cx="392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>
              <a:off x="888" y="578"/>
              <a:ext cx="55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9" name="Freeform 26"/>
            <p:cNvSpPr>
              <a:spLocks/>
            </p:cNvSpPr>
            <p:nvPr/>
          </p:nvSpPr>
          <p:spPr bwMode="auto">
            <a:xfrm>
              <a:off x="888" y="633"/>
              <a:ext cx="55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0" name="Freeform 27"/>
            <p:cNvSpPr>
              <a:spLocks/>
            </p:cNvSpPr>
            <p:nvPr/>
          </p:nvSpPr>
          <p:spPr bwMode="auto">
            <a:xfrm>
              <a:off x="833" y="633"/>
              <a:ext cx="55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833" y="578"/>
              <a:ext cx="55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2" name="Freeform 29"/>
            <p:cNvSpPr>
              <a:spLocks noEditPoints="1"/>
            </p:cNvSpPr>
            <p:nvPr/>
          </p:nvSpPr>
          <p:spPr bwMode="auto">
            <a:xfrm>
              <a:off x="776" y="520"/>
              <a:ext cx="225" cy="226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" name="Freeform 30"/>
            <p:cNvSpPr>
              <a:spLocks noEditPoints="1"/>
            </p:cNvSpPr>
            <p:nvPr/>
          </p:nvSpPr>
          <p:spPr bwMode="auto">
            <a:xfrm>
              <a:off x="722" y="466"/>
              <a:ext cx="333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4" name="Freeform 31"/>
            <p:cNvSpPr>
              <a:spLocks/>
            </p:cNvSpPr>
            <p:nvPr/>
          </p:nvSpPr>
          <p:spPr bwMode="auto">
            <a:xfrm>
              <a:off x="645" y="929"/>
              <a:ext cx="341" cy="86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570" y="825"/>
              <a:ext cx="182" cy="115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526" y="760"/>
              <a:ext cx="137" cy="131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536" y="755"/>
              <a:ext cx="63" cy="56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522" y="447"/>
              <a:ext cx="41" cy="106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565" y="490"/>
              <a:ext cx="61" cy="62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566" y="390"/>
              <a:ext cx="97" cy="145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602" y="360"/>
              <a:ext cx="86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790" y="929"/>
              <a:ext cx="341" cy="86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1025" y="825"/>
              <a:ext cx="181" cy="115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1113" y="760"/>
              <a:ext cx="138" cy="131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1177" y="755"/>
              <a:ext cx="63" cy="56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1213" y="447"/>
              <a:ext cx="41" cy="106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7" name="Freeform 44"/>
            <p:cNvSpPr>
              <a:spLocks/>
            </p:cNvSpPr>
            <p:nvPr/>
          </p:nvSpPr>
          <p:spPr bwMode="auto">
            <a:xfrm>
              <a:off x="1150" y="490"/>
              <a:ext cx="61" cy="62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1113" y="390"/>
              <a:ext cx="98" cy="145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9" name="Freeform 46"/>
            <p:cNvSpPr>
              <a:spLocks/>
            </p:cNvSpPr>
            <p:nvPr/>
          </p:nvSpPr>
          <p:spPr bwMode="auto">
            <a:xfrm>
              <a:off x="1088" y="360"/>
              <a:ext cx="86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648" y="652"/>
              <a:ext cx="145" cy="131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1" name="Freeform 48"/>
            <p:cNvSpPr>
              <a:spLocks/>
            </p:cNvSpPr>
            <p:nvPr/>
          </p:nvSpPr>
          <p:spPr bwMode="auto">
            <a:xfrm>
              <a:off x="849" y="625"/>
              <a:ext cx="36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2" name="Freeform 49"/>
            <p:cNvSpPr>
              <a:spLocks/>
            </p:cNvSpPr>
            <p:nvPr/>
          </p:nvSpPr>
          <p:spPr bwMode="auto">
            <a:xfrm>
              <a:off x="1016" y="745"/>
              <a:ext cx="20" cy="36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3" name="Freeform 50"/>
            <p:cNvSpPr>
              <a:spLocks/>
            </p:cNvSpPr>
            <p:nvPr/>
          </p:nvSpPr>
          <p:spPr bwMode="auto">
            <a:xfrm>
              <a:off x="769" y="663"/>
              <a:ext cx="12" cy="19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4" name="Freeform 51"/>
            <p:cNvSpPr>
              <a:spLocks/>
            </p:cNvSpPr>
            <p:nvPr/>
          </p:nvSpPr>
          <p:spPr bwMode="auto">
            <a:xfrm>
              <a:off x="764" y="641"/>
              <a:ext cx="12" cy="16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5" name="Freeform 52"/>
            <p:cNvSpPr>
              <a:spLocks/>
            </p:cNvSpPr>
            <p:nvPr/>
          </p:nvSpPr>
          <p:spPr bwMode="auto">
            <a:xfrm>
              <a:off x="875" y="683"/>
              <a:ext cx="12" cy="15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6" name="Freeform 53"/>
            <p:cNvSpPr>
              <a:spLocks/>
            </p:cNvSpPr>
            <p:nvPr/>
          </p:nvSpPr>
          <p:spPr bwMode="auto">
            <a:xfrm>
              <a:off x="991" y="541"/>
              <a:ext cx="19" cy="28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7" name="Freeform 54"/>
            <p:cNvSpPr>
              <a:spLocks/>
            </p:cNvSpPr>
            <p:nvPr/>
          </p:nvSpPr>
          <p:spPr bwMode="auto">
            <a:xfrm>
              <a:off x="912" y="393"/>
              <a:ext cx="32" cy="12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8" name="Freeform 55"/>
            <p:cNvSpPr>
              <a:spLocks/>
            </p:cNvSpPr>
            <p:nvPr/>
          </p:nvSpPr>
          <p:spPr bwMode="auto">
            <a:xfrm>
              <a:off x="895" y="397"/>
              <a:ext cx="25" cy="19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9" name="Freeform 56"/>
            <p:cNvSpPr>
              <a:spLocks/>
            </p:cNvSpPr>
            <p:nvPr/>
          </p:nvSpPr>
          <p:spPr bwMode="auto">
            <a:xfrm>
              <a:off x="935" y="439"/>
              <a:ext cx="10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0" name="Freeform 57"/>
            <p:cNvSpPr>
              <a:spLocks/>
            </p:cNvSpPr>
            <p:nvPr/>
          </p:nvSpPr>
          <p:spPr bwMode="auto">
            <a:xfrm>
              <a:off x="926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1" name="Freeform 58"/>
            <p:cNvSpPr>
              <a:spLocks/>
            </p:cNvSpPr>
            <p:nvPr/>
          </p:nvSpPr>
          <p:spPr bwMode="auto">
            <a:xfrm>
              <a:off x="922" y="436"/>
              <a:ext cx="10" cy="10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2" name="Freeform 59"/>
            <p:cNvSpPr>
              <a:spLocks/>
            </p:cNvSpPr>
            <p:nvPr/>
          </p:nvSpPr>
          <p:spPr bwMode="auto">
            <a:xfrm>
              <a:off x="929" y="381"/>
              <a:ext cx="9" cy="7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3" name="Freeform 60"/>
            <p:cNvSpPr>
              <a:spLocks/>
            </p:cNvSpPr>
            <p:nvPr/>
          </p:nvSpPr>
          <p:spPr bwMode="auto">
            <a:xfrm>
              <a:off x="940" y="427"/>
              <a:ext cx="142" cy="195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4" name="Freeform 61"/>
            <p:cNvSpPr>
              <a:spLocks/>
            </p:cNvSpPr>
            <p:nvPr/>
          </p:nvSpPr>
          <p:spPr bwMode="auto">
            <a:xfrm>
              <a:off x="740" y="568"/>
              <a:ext cx="145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885" y="569"/>
              <a:ext cx="1" cy="1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885" y="590"/>
              <a:ext cx="1" cy="0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849" y="720"/>
              <a:ext cx="156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893" y="722"/>
              <a:ext cx="0" cy="1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864" y="562"/>
              <a:ext cx="163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310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378" y="687"/>
              <a:ext cx="510" cy="226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2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3" name="Freeform 70"/>
            <p:cNvSpPr>
              <a:spLocks/>
            </p:cNvSpPr>
            <p:nvPr/>
          </p:nvSpPr>
          <p:spPr bwMode="auto">
            <a:xfrm>
              <a:off x="1112" y="622"/>
              <a:ext cx="356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4" name="Freeform 71"/>
            <p:cNvSpPr>
              <a:spLocks/>
            </p:cNvSpPr>
            <p:nvPr/>
          </p:nvSpPr>
          <p:spPr bwMode="auto">
            <a:xfrm>
              <a:off x="888" y="687"/>
              <a:ext cx="510" cy="226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" name="Freeform 72"/>
            <p:cNvSpPr>
              <a:spLocks noEditPoints="1"/>
            </p:cNvSpPr>
            <p:nvPr/>
          </p:nvSpPr>
          <p:spPr bwMode="auto">
            <a:xfrm>
              <a:off x="391" y="804"/>
              <a:ext cx="97" cy="91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412" y="822"/>
              <a:ext cx="56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435" y="858"/>
              <a:ext cx="9" cy="8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434" y="877"/>
              <a:ext cx="72" cy="51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452" y="926"/>
              <a:ext cx="28" cy="14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453" y="909"/>
              <a:ext cx="63" cy="51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1" name="Freeform 78"/>
            <p:cNvSpPr>
              <a:spLocks/>
            </p:cNvSpPr>
            <p:nvPr/>
          </p:nvSpPr>
          <p:spPr bwMode="auto">
            <a:xfrm>
              <a:off x="479" y="945"/>
              <a:ext cx="17" cy="28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501" y="902"/>
              <a:ext cx="28" cy="32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3" name="Freeform 80"/>
            <p:cNvSpPr>
              <a:spLocks/>
            </p:cNvSpPr>
            <p:nvPr/>
          </p:nvSpPr>
          <p:spPr bwMode="auto">
            <a:xfrm>
              <a:off x="632" y="1028"/>
              <a:ext cx="7" cy="11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4" name="Freeform 81"/>
            <p:cNvSpPr>
              <a:spLocks noEditPoints="1"/>
            </p:cNvSpPr>
            <p:nvPr/>
          </p:nvSpPr>
          <p:spPr bwMode="auto">
            <a:xfrm>
              <a:off x="557" y="1011"/>
              <a:ext cx="92" cy="91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594" y="1028"/>
              <a:ext cx="8" cy="10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6" name="Freeform 83"/>
            <p:cNvSpPr>
              <a:spLocks/>
            </p:cNvSpPr>
            <p:nvPr/>
          </p:nvSpPr>
          <p:spPr bwMode="auto">
            <a:xfrm>
              <a:off x="579" y="1048"/>
              <a:ext cx="10" cy="12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7" name="Freeform 84"/>
            <p:cNvSpPr>
              <a:spLocks/>
            </p:cNvSpPr>
            <p:nvPr/>
          </p:nvSpPr>
          <p:spPr bwMode="auto">
            <a:xfrm>
              <a:off x="652" y="1059"/>
              <a:ext cx="43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8" name="Freeform 85"/>
            <p:cNvSpPr>
              <a:spLocks/>
            </p:cNvSpPr>
            <p:nvPr/>
          </p:nvSpPr>
          <p:spPr bwMode="auto">
            <a:xfrm>
              <a:off x="644" y="1110"/>
              <a:ext cx="27" cy="14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9" name="Freeform 86"/>
            <p:cNvSpPr>
              <a:spLocks noEditPoints="1"/>
            </p:cNvSpPr>
            <p:nvPr/>
          </p:nvSpPr>
          <p:spPr bwMode="auto">
            <a:xfrm>
              <a:off x="663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0" name="Freeform 87"/>
            <p:cNvSpPr>
              <a:spLocks/>
            </p:cNvSpPr>
            <p:nvPr/>
          </p:nvSpPr>
          <p:spPr bwMode="auto">
            <a:xfrm>
              <a:off x="742" y="1092"/>
              <a:ext cx="38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1" name="Freeform 88"/>
            <p:cNvSpPr>
              <a:spLocks noEditPoints="1"/>
            </p:cNvSpPr>
            <p:nvPr/>
          </p:nvSpPr>
          <p:spPr bwMode="auto">
            <a:xfrm>
              <a:off x="776" y="1103"/>
              <a:ext cx="45" cy="45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2" name="Freeform 89"/>
            <p:cNvSpPr>
              <a:spLocks/>
            </p:cNvSpPr>
            <p:nvPr/>
          </p:nvSpPr>
          <p:spPr bwMode="auto">
            <a:xfrm>
              <a:off x="790" y="1152"/>
              <a:ext cx="18" cy="25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3" name="Freeform 90"/>
            <p:cNvSpPr>
              <a:spLocks/>
            </p:cNvSpPr>
            <p:nvPr/>
          </p:nvSpPr>
          <p:spPr bwMode="auto">
            <a:xfrm>
              <a:off x="737" y="1149"/>
              <a:ext cx="50" cy="23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4" name="Freeform 91"/>
            <p:cNvSpPr>
              <a:spLocks/>
            </p:cNvSpPr>
            <p:nvPr/>
          </p:nvSpPr>
          <p:spPr bwMode="auto">
            <a:xfrm>
              <a:off x="993" y="905"/>
              <a:ext cx="334" cy="259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5" name="Rectangle 96"/>
          <p:cNvSpPr/>
          <p:nvPr userDrawn="1"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2C6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6" name="Rectangle 97"/>
          <p:cNvSpPr/>
          <p:nvPr userDrawn="1"/>
        </p:nvSpPr>
        <p:spPr>
          <a:xfrm>
            <a:off x="0" y="762000"/>
            <a:ext cx="9144000" cy="609600"/>
          </a:xfrm>
          <a:prstGeom prst="rect">
            <a:avLst/>
          </a:prstGeom>
          <a:solidFill>
            <a:srgbClr val="00153E"/>
          </a:solidFill>
          <a:ln>
            <a:solidFill>
              <a:srgbClr val="2C6A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97" name="TextBox 98"/>
          <p:cNvSpPr txBox="1"/>
          <p:nvPr userDrawn="1"/>
        </p:nvSpPr>
        <p:spPr>
          <a:xfrm>
            <a:off x="1905000" y="758825"/>
            <a:ext cx="3084513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chemeClr val="bg1"/>
                </a:solidFill>
                <a:latin typeface="+mn-lt"/>
                <a:cs typeface="+mn-cs"/>
              </a:rPr>
              <a:t>International Civil Aviation Organization</a:t>
            </a:r>
          </a:p>
        </p:txBody>
      </p:sp>
      <p:grpSp>
        <p:nvGrpSpPr>
          <p:cNvPr id="98" name="Group 2"/>
          <p:cNvGrpSpPr>
            <a:grpSpLocks noChangeAspect="1"/>
          </p:cNvGrpSpPr>
          <p:nvPr userDrawn="1"/>
        </p:nvGrpSpPr>
        <p:grpSpPr bwMode="auto">
          <a:xfrm>
            <a:off x="0" y="88900"/>
            <a:ext cx="1828800" cy="1498600"/>
            <a:chOff x="240" y="144"/>
            <a:chExt cx="1296" cy="1062"/>
          </a:xfrm>
          <a:solidFill>
            <a:schemeClr val="bg1"/>
          </a:solidFill>
        </p:grpSpPr>
        <p:sp>
          <p:nvSpPr>
            <p:cNvPr id="99" name="Freeform 3"/>
            <p:cNvSpPr>
              <a:spLocks/>
            </p:cNvSpPr>
            <p:nvPr/>
          </p:nvSpPr>
          <p:spPr bwMode="auto">
            <a:xfrm>
              <a:off x="420" y="425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0" name="Freeform 4"/>
            <p:cNvSpPr>
              <a:spLocks/>
            </p:cNvSpPr>
            <p:nvPr/>
          </p:nvSpPr>
          <p:spPr bwMode="auto">
            <a:xfrm>
              <a:off x="450" y="350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1" name="Freeform 5"/>
            <p:cNvSpPr>
              <a:spLocks noEditPoints="1"/>
            </p:cNvSpPr>
            <p:nvPr/>
          </p:nvSpPr>
          <p:spPr bwMode="auto">
            <a:xfrm>
              <a:off x="509" y="298"/>
              <a:ext cx="81" cy="81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2" name="Freeform 6"/>
            <p:cNvSpPr>
              <a:spLocks noEditPoints="1"/>
            </p:cNvSpPr>
            <p:nvPr/>
          </p:nvSpPr>
          <p:spPr bwMode="auto">
            <a:xfrm>
              <a:off x="562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" name="Freeform 7"/>
            <p:cNvSpPr>
              <a:spLocks noEditPoints="1"/>
            </p:cNvSpPr>
            <p:nvPr/>
          </p:nvSpPr>
          <p:spPr bwMode="auto">
            <a:xfrm>
              <a:off x="665" y="216"/>
              <a:ext cx="30" cy="29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" name="Freeform 8"/>
            <p:cNvSpPr>
              <a:spLocks noEditPoints="1"/>
            </p:cNvSpPr>
            <p:nvPr/>
          </p:nvSpPr>
          <p:spPr bwMode="auto">
            <a:xfrm>
              <a:off x="728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" name="Freeform 9"/>
            <p:cNvSpPr>
              <a:spLocks noEditPoints="1"/>
            </p:cNvSpPr>
            <p:nvPr/>
          </p:nvSpPr>
          <p:spPr bwMode="auto">
            <a:xfrm>
              <a:off x="821" y="145"/>
              <a:ext cx="68" cy="78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" name="Freeform 10"/>
            <p:cNvSpPr>
              <a:spLocks/>
            </p:cNvSpPr>
            <p:nvPr/>
          </p:nvSpPr>
          <p:spPr bwMode="auto">
            <a:xfrm>
              <a:off x="898" y="144"/>
              <a:ext cx="75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7" name="Freeform 11"/>
            <p:cNvSpPr>
              <a:spLocks/>
            </p:cNvSpPr>
            <p:nvPr/>
          </p:nvSpPr>
          <p:spPr bwMode="auto">
            <a:xfrm>
              <a:off x="982" y="155"/>
              <a:ext cx="28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8" name="Freeform 12"/>
            <p:cNvSpPr>
              <a:spLocks noEditPoints="1"/>
            </p:cNvSpPr>
            <p:nvPr/>
          </p:nvSpPr>
          <p:spPr bwMode="auto">
            <a:xfrm>
              <a:off x="1039" y="198"/>
              <a:ext cx="30" cy="30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9" name="Freeform 13"/>
            <p:cNvSpPr>
              <a:spLocks/>
            </p:cNvSpPr>
            <p:nvPr/>
          </p:nvSpPr>
          <p:spPr bwMode="auto">
            <a:xfrm>
              <a:off x="1090" y="200"/>
              <a:ext cx="91" cy="97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0" name="Freeform 14"/>
            <p:cNvSpPr>
              <a:spLocks/>
            </p:cNvSpPr>
            <p:nvPr/>
          </p:nvSpPr>
          <p:spPr bwMode="auto">
            <a:xfrm>
              <a:off x="1159" y="251"/>
              <a:ext cx="90" cy="93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1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80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2" name="Freeform 16"/>
            <p:cNvSpPr>
              <a:spLocks noEditPoints="1"/>
            </p:cNvSpPr>
            <p:nvPr/>
          </p:nvSpPr>
          <p:spPr bwMode="auto">
            <a:xfrm>
              <a:off x="1263" y="376"/>
              <a:ext cx="80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3" name="Freeform 17"/>
            <p:cNvSpPr>
              <a:spLocks noEditPoints="1"/>
            </p:cNvSpPr>
            <p:nvPr/>
          </p:nvSpPr>
          <p:spPr bwMode="auto">
            <a:xfrm>
              <a:off x="492" y="951"/>
              <a:ext cx="92" cy="93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4" name="Freeform 18"/>
            <p:cNvSpPr>
              <a:spLocks noEditPoints="1"/>
            </p:cNvSpPr>
            <p:nvPr/>
          </p:nvSpPr>
          <p:spPr bwMode="auto">
            <a:xfrm>
              <a:off x="876" y="1140"/>
              <a:ext cx="23" cy="23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5" name="Freeform 19"/>
            <p:cNvSpPr>
              <a:spLocks noEditPoints="1"/>
            </p:cNvSpPr>
            <p:nvPr/>
          </p:nvSpPr>
          <p:spPr bwMode="auto">
            <a:xfrm>
              <a:off x="960" y="1142"/>
              <a:ext cx="42" cy="64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6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7" name="Freeform 21"/>
            <p:cNvSpPr>
              <a:spLocks/>
            </p:cNvSpPr>
            <p:nvPr/>
          </p:nvSpPr>
          <p:spPr bwMode="auto">
            <a:xfrm>
              <a:off x="1329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8" name="Freeform 22"/>
            <p:cNvSpPr>
              <a:spLocks/>
            </p:cNvSpPr>
            <p:nvPr/>
          </p:nvSpPr>
          <p:spPr bwMode="auto">
            <a:xfrm>
              <a:off x="1344" y="909"/>
              <a:ext cx="1" cy="1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9" name="Freeform 23"/>
            <p:cNvSpPr>
              <a:spLocks/>
            </p:cNvSpPr>
            <p:nvPr/>
          </p:nvSpPr>
          <p:spPr bwMode="auto">
            <a:xfrm>
              <a:off x="1286" y="839"/>
              <a:ext cx="65" cy="69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0" name="Freeform 24"/>
            <p:cNvSpPr>
              <a:spLocks noEditPoints="1"/>
            </p:cNvSpPr>
            <p:nvPr/>
          </p:nvSpPr>
          <p:spPr bwMode="auto">
            <a:xfrm>
              <a:off x="692" y="353"/>
              <a:ext cx="392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1" name="Freeform 25"/>
            <p:cNvSpPr>
              <a:spLocks/>
            </p:cNvSpPr>
            <p:nvPr/>
          </p:nvSpPr>
          <p:spPr bwMode="auto">
            <a:xfrm>
              <a:off x="888" y="578"/>
              <a:ext cx="55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2" name="Freeform 26"/>
            <p:cNvSpPr>
              <a:spLocks/>
            </p:cNvSpPr>
            <p:nvPr/>
          </p:nvSpPr>
          <p:spPr bwMode="auto">
            <a:xfrm>
              <a:off x="888" y="633"/>
              <a:ext cx="55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3" name="Freeform 27"/>
            <p:cNvSpPr>
              <a:spLocks/>
            </p:cNvSpPr>
            <p:nvPr/>
          </p:nvSpPr>
          <p:spPr bwMode="auto">
            <a:xfrm>
              <a:off x="833" y="633"/>
              <a:ext cx="55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4" name="Freeform 28"/>
            <p:cNvSpPr>
              <a:spLocks/>
            </p:cNvSpPr>
            <p:nvPr/>
          </p:nvSpPr>
          <p:spPr bwMode="auto">
            <a:xfrm>
              <a:off x="833" y="578"/>
              <a:ext cx="55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5" name="Freeform 29"/>
            <p:cNvSpPr>
              <a:spLocks noEditPoints="1"/>
            </p:cNvSpPr>
            <p:nvPr/>
          </p:nvSpPr>
          <p:spPr bwMode="auto">
            <a:xfrm>
              <a:off x="775" y="520"/>
              <a:ext cx="226" cy="226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6" name="Freeform 30"/>
            <p:cNvSpPr>
              <a:spLocks noEditPoints="1"/>
            </p:cNvSpPr>
            <p:nvPr/>
          </p:nvSpPr>
          <p:spPr bwMode="auto">
            <a:xfrm>
              <a:off x="722" y="466"/>
              <a:ext cx="333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7" name="Freeform 31"/>
            <p:cNvSpPr>
              <a:spLocks/>
            </p:cNvSpPr>
            <p:nvPr/>
          </p:nvSpPr>
          <p:spPr bwMode="auto">
            <a:xfrm>
              <a:off x="645" y="929"/>
              <a:ext cx="341" cy="86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8" name="Freeform 32"/>
            <p:cNvSpPr>
              <a:spLocks/>
            </p:cNvSpPr>
            <p:nvPr/>
          </p:nvSpPr>
          <p:spPr bwMode="auto">
            <a:xfrm>
              <a:off x="570" y="825"/>
              <a:ext cx="182" cy="114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9" name="Freeform 33"/>
            <p:cNvSpPr>
              <a:spLocks/>
            </p:cNvSpPr>
            <p:nvPr/>
          </p:nvSpPr>
          <p:spPr bwMode="auto">
            <a:xfrm>
              <a:off x="526" y="761"/>
              <a:ext cx="137" cy="130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0" name="Freeform 34"/>
            <p:cNvSpPr>
              <a:spLocks/>
            </p:cNvSpPr>
            <p:nvPr/>
          </p:nvSpPr>
          <p:spPr bwMode="auto">
            <a:xfrm>
              <a:off x="536" y="755"/>
              <a:ext cx="63" cy="56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1" name="Freeform 35"/>
            <p:cNvSpPr>
              <a:spLocks/>
            </p:cNvSpPr>
            <p:nvPr/>
          </p:nvSpPr>
          <p:spPr bwMode="auto">
            <a:xfrm>
              <a:off x="522" y="447"/>
              <a:ext cx="41" cy="105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2" name="Freeform 36"/>
            <p:cNvSpPr>
              <a:spLocks/>
            </p:cNvSpPr>
            <p:nvPr/>
          </p:nvSpPr>
          <p:spPr bwMode="auto">
            <a:xfrm>
              <a:off x="565" y="490"/>
              <a:ext cx="61" cy="62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3" name="Freeform 37"/>
            <p:cNvSpPr>
              <a:spLocks/>
            </p:cNvSpPr>
            <p:nvPr/>
          </p:nvSpPr>
          <p:spPr bwMode="auto">
            <a:xfrm>
              <a:off x="566" y="390"/>
              <a:ext cx="97" cy="145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4" name="Freeform 38"/>
            <p:cNvSpPr>
              <a:spLocks/>
            </p:cNvSpPr>
            <p:nvPr/>
          </p:nvSpPr>
          <p:spPr bwMode="auto">
            <a:xfrm>
              <a:off x="602" y="360"/>
              <a:ext cx="86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5" name="Freeform 39"/>
            <p:cNvSpPr>
              <a:spLocks/>
            </p:cNvSpPr>
            <p:nvPr/>
          </p:nvSpPr>
          <p:spPr bwMode="auto">
            <a:xfrm>
              <a:off x="790" y="929"/>
              <a:ext cx="341" cy="86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6" name="Freeform 40"/>
            <p:cNvSpPr>
              <a:spLocks/>
            </p:cNvSpPr>
            <p:nvPr/>
          </p:nvSpPr>
          <p:spPr bwMode="auto">
            <a:xfrm>
              <a:off x="1025" y="825"/>
              <a:ext cx="181" cy="114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7" name="Freeform 41"/>
            <p:cNvSpPr>
              <a:spLocks/>
            </p:cNvSpPr>
            <p:nvPr/>
          </p:nvSpPr>
          <p:spPr bwMode="auto">
            <a:xfrm>
              <a:off x="1113" y="761"/>
              <a:ext cx="138" cy="130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8" name="Freeform 42"/>
            <p:cNvSpPr>
              <a:spLocks/>
            </p:cNvSpPr>
            <p:nvPr/>
          </p:nvSpPr>
          <p:spPr bwMode="auto">
            <a:xfrm>
              <a:off x="1177" y="755"/>
              <a:ext cx="63" cy="56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9" name="Freeform 43"/>
            <p:cNvSpPr>
              <a:spLocks/>
            </p:cNvSpPr>
            <p:nvPr/>
          </p:nvSpPr>
          <p:spPr bwMode="auto">
            <a:xfrm>
              <a:off x="1213" y="447"/>
              <a:ext cx="41" cy="105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0" name="Freeform 44"/>
            <p:cNvSpPr>
              <a:spLocks/>
            </p:cNvSpPr>
            <p:nvPr/>
          </p:nvSpPr>
          <p:spPr bwMode="auto">
            <a:xfrm>
              <a:off x="1150" y="490"/>
              <a:ext cx="61" cy="62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1" name="Freeform 45"/>
            <p:cNvSpPr>
              <a:spLocks/>
            </p:cNvSpPr>
            <p:nvPr/>
          </p:nvSpPr>
          <p:spPr bwMode="auto">
            <a:xfrm>
              <a:off x="1113" y="390"/>
              <a:ext cx="98" cy="145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2" name="Freeform 46"/>
            <p:cNvSpPr>
              <a:spLocks/>
            </p:cNvSpPr>
            <p:nvPr/>
          </p:nvSpPr>
          <p:spPr bwMode="auto">
            <a:xfrm>
              <a:off x="1088" y="360"/>
              <a:ext cx="86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3" name="Freeform 47"/>
            <p:cNvSpPr>
              <a:spLocks/>
            </p:cNvSpPr>
            <p:nvPr/>
          </p:nvSpPr>
          <p:spPr bwMode="auto">
            <a:xfrm>
              <a:off x="648" y="653"/>
              <a:ext cx="146" cy="130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4" name="Freeform 48"/>
            <p:cNvSpPr>
              <a:spLocks/>
            </p:cNvSpPr>
            <p:nvPr/>
          </p:nvSpPr>
          <p:spPr bwMode="auto">
            <a:xfrm>
              <a:off x="849" y="626"/>
              <a:ext cx="36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5" name="Freeform 49"/>
            <p:cNvSpPr>
              <a:spLocks/>
            </p:cNvSpPr>
            <p:nvPr/>
          </p:nvSpPr>
          <p:spPr bwMode="auto">
            <a:xfrm>
              <a:off x="1016" y="745"/>
              <a:ext cx="20" cy="36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6" name="Freeform 50"/>
            <p:cNvSpPr>
              <a:spLocks/>
            </p:cNvSpPr>
            <p:nvPr/>
          </p:nvSpPr>
          <p:spPr bwMode="auto">
            <a:xfrm>
              <a:off x="769" y="663"/>
              <a:ext cx="12" cy="19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7" name="Freeform 51"/>
            <p:cNvSpPr>
              <a:spLocks/>
            </p:cNvSpPr>
            <p:nvPr/>
          </p:nvSpPr>
          <p:spPr bwMode="auto">
            <a:xfrm>
              <a:off x="764" y="641"/>
              <a:ext cx="13" cy="16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8" name="Freeform 52"/>
            <p:cNvSpPr>
              <a:spLocks/>
            </p:cNvSpPr>
            <p:nvPr/>
          </p:nvSpPr>
          <p:spPr bwMode="auto">
            <a:xfrm>
              <a:off x="874" y="683"/>
              <a:ext cx="13" cy="14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9" name="Freeform 53"/>
            <p:cNvSpPr>
              <a:spLocks/>
            </p:cNvSpPr>
            <p:nvPr/>
          </p:nvSpPr>
          <p:spPr bwMode="auto">
            <a:xfrm>
              <a:off x="991" y="541"/>
              <a:ext cx="20" cy="28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0" name="Freeform 54"/>
            <p:cNvSpPr>
              <a:spLocks/>
            </p:cNvSpPr>
            <p:nvPr/>
          </p:nvSpPr>
          <p:spPr bwMode="auto">
            <a:xfrm>
              <a:off x="912" y="393"/>
              <a:ext cx="31" cy="12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1" name="Freeform 55"/>
            <p:cNvSpPr>
              <a:spLocks/>
            </p:cNvSpPr>
            <p:nvPr/>
          </p:nvSpPr>
          <p:spPr bwMode="auto">
            <a:xfrm>
              <a:off x="895" y="397"/>
              <a:ext cx="24" cy="19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2" name="Freeform 56"/>
            <p:cNvSpPr>
              <a:spLocks/>
            </p:cNvSpPr>
            <p:nvPr/>
          </p:nvSpPr>
          <p:spPr bwMode="auto">
            <a:xfrm>
              <a:off x="935" y="439"/>
              <a:ext cx="10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3" name="Freeform 57"/>
            <p:cNvSpPr>
              <a:spLocks/>
            </p:cNvSpPr>
            <p:nvPr/>
          </p:nvSpPr>
          <p:spPr bwMode="auto">
            <a:xfrm>
              <a:off x="926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4" name="Freeform 58"/>
            <p:cNvSpPr>
              <a:spLocks/>
            </p:cNvSpPr>
            <p:nvPr/>
          </p:nvSpPr>
          <p:spPr bwMode="auto">
            <a:xfrm>
              <a:off x="922" y="437"/>
              <a:ext cx="10" cy="10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5" name="Freeform 59"/>
            <p:cNvSpPr>
              <a:spLocks/>
            </p:cNvSpPr>
            <p:nvPr/>
          </p:nvSpPr>
          <p:spPr bwMode="auto">
            <a:xfrm>
              <a:off x="929" y="381"/>
              <a:ext cx="8" cy="7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6" name="Freeform 60"/>
            <p:cNvSpPr>
              <a:spLocks/>
            </p:cNvSpPr>
            <p:nvPr/>
          </p:nvSpPr>
          <p:spPr bwMode="auto">
            <a:xfrm>
              <a:off x="940" y="428"/>
              <a:ext cx="142" cy="194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7" name="Freeform 61"/>
            <p:cNvSpPr>
              <a:spLocks/>
            </p:cNvSpPr>
            <p:nvPr/>
          </p:nvSpPr>
          <p:spPr bwMode="auto">
            <a:xfrm>
              <a:off x="739" y="568"/>
              <a:ext cx="146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8" name="Freeform 62"/>
            <p:cNvSpPr>
              <a:spLocks/>
            </p:cNvSpPr>
            <p:nvPr/>
          </p:nvSpPr>
          <p:spPr bwMode="auto">
            <a:xfrm>
              <a:off x="885" y="569"/>
              <a:ext cx="1" cy="1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9" name="Freeform 63"/>
            <p:cNvSpPr>
              <a:spLocks/>
            </p:cNvSpPr>
            <p:nvPr/>
          </p:nvSpPr>
          <p:spPr bwMode="auto">
            <a:xfrm>
              <a:off x="885" y="589"/>
              <a:ext cx="1" cy="1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0" name="Freeform 64"/>
            <p:cNvSpPr>
              <a:spLocks/>
            </p:cNvSpPr>
            <p:nvPr/>
          </p:nvSpPr>
          <p:spPr bwMode="auto">
            <a:xfrm>
              <a:off x="849" y="720"/>
              <a:ext cx="156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1" name="Freeform 65"/>
            <p:cNvSpPr>
              <a:spLocks/>
            </p:cNvSpPr>
            <p:nvPr/>
          </p:nvSpPr>
          <p:spPr bwMode="auto">
            <a:xfrm>
              <a:off x="892" y="722"/>
              <a:ext cx="1" cy="1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2" name="Freeform 66"/>
            <p:cNvSpPr>
              <a:spLocks/>
            </p:cNvSpPr>
            <p:nvPr/>
          </p:nvSpPr>
          <p:spPr bwMode="auto">
            <a:xfrm>
              <a:off x="864" y="562"/>
              <a:ext cx="163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3" name="Freeform 67"/>
            <p:cNvSpPr>
              <a:spLocks/>
            </p:cNvSpPr>
            <p:nvPr/>
          </p:nvSpPr>
          <p:spPr bwMode="auto">
            <a:xfrm>
              <a:off x="310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4" name="Freeform 68"/>
            <p:cNvSpPr>
              <a:spLocks/>
            </p:cNvSpPr>
            <p:nvPr/>
          </p:nvSpPr>
          <p:spPr bwMode="auto">
            <a:xfrm>
              <a:off x="378" y="687"/>
              <a:ext cx="510" cy="227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5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6" name="Freeform 70"/>
            <p:cNvSpPr>
              <a:spLocks/>
            </p:cNvSpPr>
            <p:nvPr/>
          </p:nvSpPr>
          <p:spPr bwMode="auto">
            <a:xfrm>
              <a:off x="1112" y="622"/>
              <a:ext cx="355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7" name="Freeform 71"/>
            <p:cNvSpPr>
              <a:spLocks/>
            </p:cNvSpPr>
            <p:nvPr/>
          </p:nvSpPr>
          <p:spPr bwMode="auto">
            <a:xfrm>
              <a:off x="888" y="687"/>
              <a:ext cx="510" cy="227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8" name="Freeform 72"/>
            <p:cNvSpPr>
              <a:spLocks noEditPoints="1"/>
            </p:cNvSpPr>
            <p:nvPr/>
          </p:nvSpPr>
          <p:spPr bwMode="auto">
            <a:xfrm>
              <a:off x="391" y="804"/>
              <a:ext cx="96" cy="91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9" name="Freeform 73"/>
            <p:cNvSpPr>
              <a:spLocks/>
            </p:cNvSpPr>
            <p:nvPr/>
          </p:nvSpPr>
          <p:spPr bwMode="auto">
            <a:xfrm>
              <a:off x="412" y="822"/>
              <a:ext cx="56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0" name="Freeform 74"/>
            <p:cNvSpPr>
              <a:spLocks/>
            </p:cNvSpPr>
            <p:nvPr/>
          </p:nvSpPr>
          <p:spPr bwMode="auto">
            <a:xfrm>
              <a:off x="435" y="858"/>
              <a:ext cx="9" cy="8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1" name="Freeform 75"/>
            <p:cNvSpPr>
              <a:spLocks/>
            </p:cNvSpPr>
            <p:nvPr/>
          </p:nvSpPr>
          <p:spPr bwMode="auto">
            <a:xfrm>
              <a:off x="433" y="878"/>
              <a:ext cx="73" cy="50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2" name="Freeform 76"/>
            <p:cNvSpPr>
              <a:spLocks/>
            </p:cNvSpPr>
            <p:nvPr/>
          </p:nvSpPr>
          <p:spPr bwMode="auto">
            <a:xfrm>
              <a:off x="451" y="926"/>
              <a:ext cx="29" cy="13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3" name="Freeform 77"/>
            <p:cNvSpPr>
              <a:spLocks/>
            </p:cNvSpPr>
            <p:nvPr/>
          </p:nvSpPr>
          <p:spPr bwMode="auto">
            <a:xfrm>
              <a:off x="453" y="909"/>
              <a:ext cx="63" cy="51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4" name="Freeform 78"/>
            <p:cNvSpPr>
              <a:spLocks/>
            </p:cNvSpPr>
            <p:nvPr/>
          </p:nvSpPr>
          <p:spPr bwMode="auto">
            <a:xfrm>
              <a:off x="479" y="945"/>
              <a:ext cx="16" cy="28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5" name="Freeform 79"/>
            <p:cNvSpPr>
              <a:spLocks/>
            </p:cNvSpPr>
            <p:nvPr/>
          </p:nvSpPr>
          <p:spPr bwMode="auto">
            <a:xfrm>
              <a:off x="501" y="902"/>
              <a:ext cx="28" cy="32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6" name="Freeform 80"/>
            <p:cNvSpPr>
              <a:spLocks/>
            </p:cNvSpPr>
            <p:nvPr/>
          </p:nvSpPr>
          <p:spPr bwMode="auto">
            <a:xfrm>
              <a:off x="631" y="1028"/>
              <a:ext cx="7" cy="12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7" name="Freeform 81"/>
            <p:cNvSpPr>
              <a:spLocks noEditPoints="1"/>
            </p:cNvSpPr>
            <p:nvPr/>
          </p:nvSpPr>
          <p:spPr bwMode="auto">
            <a:xfrm>
              <a:off x="557" y="1011"/>
              <a:ext cx="93" cy="92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8" name="Freeform 82"/>
            <p:cNvSpPr>
              <a:spLocks/>
            </p:cNvSpPr>
            <p:nvPr/>
          </p:nvSpPr>
          <p:spPr bwMode="auto">
            <a:xfrm>
              <a:off x="594" y="1028"/>
              <a:ext cx="8" cy="10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9" name="Freeform 83"/>
            <p:cNvSpPr>
              <a:spLocks/>
            </p:cNvSpPr>
            <p:nvPr/>
          </p:nvSpPr>
          <p:spPr bwMode="auto">
            <a:xfrm>
              <a:off x="579" y="1049"/>
              <a:ext cx="10" cy="12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0" name="Freeform 84"/>
            <p:cNvSpPr>
              <a:spLocks/>
            </p:cNvSpPr>
            <p:nvPr/>
          </p:nvSpPr>
          <p:spPr bwMode="auto">
            <a:xfrm>
              <a:off x="652" y="1059"/>
              <a:ext cx="42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1" name="Freeform 85"/>
            <p:cNvSpPr>
              <a:spLocks/>
            </p:cNvSpPr>
            <p:nvPr/>
          </p:nvSpPr>
          <p:spPr bwMode="auto">
            <a:xfrm>
              <a:off x="644" y="1110"/>
              <a:ext cx="27" cy="14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2" name="Freeform 86"/>
            <p:cNvSpPr>
              <a:spLocks noEditPoints="1"/>
            </p:cNvSpPr>
            <p:nvPr/>
          </p:nvSpPr>
          <p:spPr bwMode="auto">
            <a:xfrm>
              <a:off x="663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3" name="Freeform 87"/>
            <p:cNvSpPr>
              <a:spLocks/>
            </p:cNvSpPr>
            <p:nvPr/>
          </p:nvSpPr>
          <p:spPr bwMode="auto">
            <a:xfrm>
              <a:off x="742" y="1092"/>
              <a:ext cx="38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4" name="Freeform 88"/>
            <p:cNvSpPr>
              <a:spLocks noEditPoints="1"/>
            </p:cNvSpPr>
            <p:nvPr/>
          </p:nvSpPr>
          <p:spPr bwMode="auto">
            <a:xfrm>
              <a:off x="776" y="1102"/>
              <a:ext cx="44" cy="46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5" name="Freeform 89"/>
            <p:cNvSpPr>
              <a:spLocks/>
            </p:cNvSpPr>
            <p:nvPr/>
          </p:nvSpPr>
          <p:spPr bwMode="auto">
            <a:xfrm>
              <a:off x="790" y="1152"/>
              <a:ext cx="18" cy="25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6" name="Freeform 90"/>
            <p:cNvSpPr>
              <a:spLocks/>
            </p:cNvSpPr>
            <p:nvPr/>
          </p:nvSpPr>
          <p:spPr bwMode="auto">
            <a:xfrm>
              <a:off x="737" y="1149"/>
              <a:ext cx="50" cy="22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7" name="Freeform 91"/>
            <p:cNvSpPr>
              <a:spLocks/>
            </p:cNvSpPr>
            <p:nvPr/>
          </p:nvSpPr>
          <p:spPr bwMode="auto">
            <a:xfrm>
              <a:off x="993" y="904"/>
              <a:ext cx="334" cy="259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lIns="45720" rIns="45720"/>
          <a:lstStyle>
            <a:lvl1pPr marL="0" algn="ctr">
              <a:defRPr>
                <a:solidFill>
                  <a:srgbClr val="00153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95724"/>
            <a:ext cx="6400800" cy="2200275"/>
          </a:xfrm>
        </p:spPr>
        <p:txBody>
          <a:bodyPr/>
          <a:lstStyle>
            <a:lvl1pPr marL="0" indent="0" algn="ctr">
              <a:buNone/>
              <a:defRPr>
                <a:solidFill>
                  <a:srgbClr val="00153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1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1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8D09A-378A-4D75-B283-78862A8B4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BottomBorder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615113"/>
            <a:ext cx="9144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04037-695C-4F47-ADB8-81EB919AB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_White_No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7" descr="BottomBorder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615113"/>
            <a:ext cx="9144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2"/>
          <p:cNvGrpSpPr>
            <a:grpSpLocks noChangeAspect="1"/>
          </p:cNvGrpSpPr>
          <p:nvPr userDrawn="1"/>
        </p:nvGrpSpPr>
        <p:grpSpPr bwMode="auto">
          <a:xfrm>
            <a:off x="3017520" y="304800"/>
            <a:ext cx="411480" cy="337185"/>
            <a:chOff x="240" y="144"/>
            <a:chExt cx="1296" cy="1062"/>
          </a:xfrm>
          <a:solidFill>
            <a:srgbClr val="E4EDF8"/>
          </a:solidFill>
        </p:grpSpPr>
        <p:sp>
          <p:nvSpPr>
            <p:cNvPr id="7" name="Freeform 3"/>
            <p:cNvSpPr>
              <a:spLocks/>
            </p:cNvSpPr>
            <p:nvPr/>
          </p:nvSpPr>
          <p:spPr bwMode="auto">
            <a:xfrm>
              <a:off x="420" y="425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4"/>
            <p:cNvSpPr>
              <a:spLocks/>
            </p:cNvSpPr>
            <p:nvPr/>
          </p:nvSpPr>
          <p:spPr bwMode="auto">
            <a:xfrm>
              <a:off x="450" y="350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509" y="298"/>
              <a:ext cx="81" cy="81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562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" name="Freeform 7"/>
            <p:cNvSpPr>
              <a:spLocks noEditPoints="1"/>
            </p:cNvSpPr>
            <p:nvPr/>
          </p:nvSpPr>
          <p:spPr bwMode="auto">
            <a:xfrm>
              <a:off x="665" y="216"/>
              <a:ext cx="30" cy="29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/>
          </p:nvSpPr>
          <p:spPr bwMode="auto">
            <a:xfrm>
              <a:off x="728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9"/>
            <p:cNvSpPr>
              <a:spLocks noEditPoints="1"/>
            </p:cNvSpPr>
            <p:nvPr/>
          </p:nvSpPr>
          <p:spPr bwMode="auto">
            <a:xfrm>
              <a:off x="821" y="145"/>
              <a:ext cx="68" cy="78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898" y="144"/>
              <a:ext cx="75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982" y="155"/>
              <a:ext cx="28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" name="Freeform 12"/>
            <p:cNvSpPr>
              <a:spLocks noEditPoints="1"/>
            </p:cNvSpPr>
            <p:nvPr/>
          </p:nvSpPr>
          <p:spPr bwMode="auto">
            <a:xfrm>
              <a:off x="1039" y="198"/>
              <a:ext cx="30" cy="30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1090" y="200"/>
              <a:ext cx="91" cy="97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1159" y="251"/>
              <a:ext cx="90" cy="93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80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16"/>
            <p:cNvSpPr>
              <a:spLocks noEditPoints="1"/>
            </p:cNvSpPr>
            <p:nvPr/>
          </p:nvSpPr>
          <p:spPr bwMode="auto">
            <a:xfrm>
              <a:off x="1263" y="376"/>
              <a:ext cx="80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1" name="Freeform 17"/>
            <p:cNvSpPr>
              <a:spLocks noEditPoints="1"/>
            </p:cNvSpPr>
            <p:nvPr/>
          </p:nvSpPr>
          <p:spPr bwMode="auto">
            <a:xfrm>
              <a:off x="492" y="951"/>
              <a:ext cx="92" cy="93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" name="Freeform 18"/>
            <p:cNvSpPr>
              <a:spLocks noEditPoints="1"/>
            </p:cNvSpPr>
            <p:nvPr/>
          </p:nvSpPr>
          <p:spPr bwMode="auto">
            <a:xfrm>
              <a:off x="876" y="1140"/>
              <a:ext cx="23" cy="23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3" name="Freeform 19"/>
            <p:cNvSpPr>
              <a:spLocks noEditPoints="1"/>
            </p:cNvSpPr>
            <p:nvPr/>
          </p:nvSpPr>
          <p:spPr bwMode="auto">
            <a:xfrm>
              <a:off x="960" y="1142"/>
              <a:ext cx="42" cy="64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1329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1344" y="909"/>
              <a:ext cx="1" cy="1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1286" y="839"/>
              <a:ext cx="65" cy="69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8" name="Freeform 24"/>
            <p:cNvSpPr>
              <a:spLocks noEditPoints="1"/>
            </p:cNvSpPr>
            <p:nvPr/>
          </p:nvSpPr>
          <p:spPr bwMode="auto">
            <a:xfrm>
              <a:off x="692" y="353"/>
              <a:ext cx="392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888" y="578"/>
              <a:ext cx="55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888" y="633"/>
              <a:ext cx="55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833" y="633"/>
              <a:ext cx="55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833" y="578"/>
              <a:ext cx="55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" name="Freeform 29"/>
            <p:cNvSpPr>
              <a:spLocks noEditPoints="1"/>
            </p:cNvSpPr>
            <p:nvPr/>
          </p:nvSpPr>
          <p:spPr bwMode="auto">
            <a:xfrm>
              <a:off x="775" y="520"/>
              <a:ext cx="226" cy="226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4" name="Freeform 30"/>
            <p:cNvSpPr>
              <a:spLocks noEditPoints="1"/>
            </p:cNvSpPr>
            <p:nvPr/>
          </p:nvSpPr>
          <p:spPr bwMode="auto">
            <a:xfrm>
              <a:off x="722" y="466"/>
              <a:ext cx="333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645" y="929"/>
              <a:ext cx="341" cy="86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70" y="825"/>
              <a:ext cx="182" cy="114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26" y="761"/>
              <a:ext cx="137" cy="130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536" y="755"/>
              <a:ext cx="63" cy="56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22" y="447"/>
              <a:ext cx="41" cy="105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65" y="490"/>
              <a:ext cx="61" cy="62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66" y="390"/>
              <a:ext cx="97" cy="145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602" y="360"/>
              <a:ext cx="86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790" y="929"/>
              <a:ext cx="341" cy="86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1025" y="825"/>
              <a:ext cx="181" cy="114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1113" y="761"/>
              <a:ext cx="138" cy="130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1177" y="755"/>
              <a:ext cx="63" cy="56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1213" y="447"/>
              <a:ext cx="41" cy="105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1150" y="490"/>
              <a:ext cx="61" cy="62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1113" y="390"/>
              <a:ext cx="98" cy="145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1088" y="360"/>
              <a:ext cx="86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648" y="653"/>
              <a:ext cx="146" cy="130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849" y="626"/>
              <a:ext cx="36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1016" y="745"/>
              <a:ext cx="20" cy="36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769" y="663"/>
              <a:ext cx="12" cy="19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764" y="641"/>
              <a:ext cx="13" cy="16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874" y="683"/>
              <a:ext cx="13" cy="14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991" y="541"/>
              <a:ext cx="20" cy="28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912" y="393"/>
              <a:ext cx="31" cy="12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895" y="397"/>
              <a:ext cx="24" cy="19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935" y="439"/>
              <a:ext cx="10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926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922" y="437"/>
              <a:ext cx="10" cy="10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929" y="381"/>
              <a:ext cx="8" cy="7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4" name="Freeform 60"/>
            <p:cNvSpPr>
              <a:spLocks/>
            </p:cNvSpPr>
            <p:nvPr/>
          </p:nvSpPr>
          <p:spPr bwMode="auto">
            <a:xfrm>
              <a:off x="940" y="428"/>
              <a:ext cx="142" cy="194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5" name="Freeform 61"/>
            <p:cNvSpPr>
              <a:spLocks/>
            </p:cNvSpPr>
            <p:nvPr/>
          </p:nvSpPr>
          <p:spPr bwMode="auto">
            <a:xfrm>
              <a:off x="739" y="568"/>
              <a:ext cx="146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885" y="569"/>
              <a:ext cx="1" cy="1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7" name="Freeform 63"/>
            <p:cNvSpPr>
              <a:spLocks/>
            </p:cNvSpPr>
            <p:nvPr/>
          </p:nvSpPr>
          <p:spPr bwMode="auto">
            <a:xfrm>
              <a:off x="885" y="589"/>
              <a:ext cx="1" cy="1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8" name="Freeform 64"/>
            <p:cNvSpPr>
              <a:spLocks/>
            </p:cNvSpPr>
            <p:nvPr/>
          </p:nvSpPr>
          <p:spPr bwMode="auto">
            <a:xfrm>
              <a:off x="849" y="720"/>
              <a:ext cx="156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9" name="Freeform 65"/>
            <p:cNvSpPr>
              <a:spLocks/>
            </p:cNvSpPr>
            <p:nvPr/>
          </p:nvSpPr>
          <p:spPr bwMode="auto">
            <a:xfrm>
              <a:off x="892" y="722"/>
              <a:ext cx="1" cy="1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0" name="Freeform 66"/>
            <p:cNvSpPr>
              <a:spLocks/>
            </p:cNvSpPr>
            <p:nvPr/>
          </p:nvSpPr>
          <p:spPr bwMode="auto">
            <a:xfrm>
              <a:off x="864" y="562"/>
              <a:ext cx="163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310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2" name="Freeform 68"/>
            <p:cNvSpPr>
              <a:spLocks/>
            </p:cNvSpPr>
            <p:nvPr/>
          </p:nvSpPr>
          <p:spPr bwMode="auto">
            <a:xfrm>
              <a:off x="378" y="687"/>
              <a:ext cx="510" cy="227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3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1112" y="622"/>
              <a:ext cx="355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" name="Freeform 71"/>
            <p:cNvSpPr>
              <a:spLocks/>
            </p:cNvSpPr>
            <p:nvPr/>
          </p:nvSpPr>
          <p:spPr bwMode="auto">
            <a:xfrm>
              <a:off x="888" y="687"/>
              <a:ext cx="510" cy="227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6" name="Freeform 72"/>
            <p:cNvSpPr>
              <a:spLocks noEditPoints="1"/>
            </p:cNvSpPr>
            <p:nvPr/>
          </p:nvSpPr>
          <p:spPr bwMode="auto">
            <a:xfrm>
              <a:off x="391" y="804"/>
              <a:ext cx="96" cy="91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7" name="Freeform 73"/>
            <p:cNvSpPr>
              <a:spLocks/>
            </p:cNvSpPr>
            <p:nvPr/>
          </p:nvSpPr>
          <p:spPr bwMode="auto">
            <a:xfrm>
              <a:off x="412" y="822"/>
              <a:ext cx="56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435" y="858"/>
              <a:ext cx="9" cy="8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9" name="Freeform 75"/>
            <p:cNvSpPr>
              <a:spLocks/>
            </p:cNvSpPr>
            <p:nvPr/>
          </p:nvSpPr>
          <p:spPr bwMode="auto">
            <a:xfrm>
              <a:off x="433" y="878"/>
              <a:ext cx="73" cy="50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0" name="Freeform 76"/>
            <p:cNvSpPr>
              <a:spLocks/>
            </p:cNvSpPr>
            <p:nvPr/>
          </p:nvSpPr>
          <p:spPr bwMode="auto">
            <a:xfrm>
              <a:off x="451" y="926"/>
              <a:ext cx="29" cy="13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1" name="Freeform 77"/>
            <p:cNvSpPr>
              <a:spLocks/>
            </p:cNvSpPr>
            <p:nvPr/>
          </p:nvSpPr>
          <p:spPr bwMode="auto">
            <a:xfrm>
              <a:off x="453" y="909"/>
              <a:ext cx="63" cy="51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2" name="Freeform 78"/>
            <p:cNvSpPr>
              <a:spLocks/>
            </p:cNvSpPr>
            <p:nvPr/>
          </p:nvSpPr>
          <p:spPr bwMode="auto">
            <a:xfrm>
              <a:off x="479" y="945"/>
              <a:ext cx="16" cy="28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3" name="Freeform 79"/>
            <p:cNvSpPr>
              <a:spLocks/>
            </p:cNvSpPr>
            <p:nvPr/>
          </p:nvSpPr>
          <p:spPr bwMode="auto">
            <a:xfrm>
              <a:off x="501" y="902"/>
              <a:ext cx="28" cy="32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4" name="Freeform 80"/>
            <p:cNvSpPr>
              <a:spLocks/>
            </p:cNvSpPr>
            <p:nvPr/>
          </p:nvSpPr>
          <p:spPr bwMode="auto">
            <a:xfrm>
              <a:off x="631" y="1028"/>
              <a:ext cx="7" cy="12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5" name="Freeform 81"/>
            <p:cNvSpPr>
              <a:spLocks noEditPoints="1"/>
            </p:cNvSpPr>
            <p:nvPr/>
          </p:nvSpPr>
          <p:spPr bwMode="auto">
            <a:xfrm>
              <a:off x="557" y="1011"/>
              <a:ext cx="93" cy="92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6" name="Freeform 82"/>
            <p:cNvSpPr>
              <a:spLocks/>
            </p:cNvSpPr>
            <p:nvPr/>
          </p:nvSpPr>
          <p:spPr bwMode="auto">
            <a:xfrm>
              <a:off x="594" y="1028"/>
              <a:ext cx="8" cy="10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7" name="Freeform 83"/>
            <p:cNvSpPr>
              <a:spLocks/>
            </p:cNvSpPr>
            <p:nvPr/>
          </p:nvSpPr>
          <p:spPr bwMode="auto">
            <a:xfrm>
              <a:off x="579" y="1049"/>
              <a:ext cx="10" cy="12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652" y="1059"/>
              <a:ext cx="42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9" name="Freeform 85"/>
            <p:cNvSpPr>
              <a:spLocks/>
            </p:cNvSpPr>
            <p:nvPr/>
          </p:nvSpPr>
          <p:spPr bwMode="auto">
            <a:xfrm>
              <a:off x="644" y="1110"/>
              <a:ext cx="27" cy="14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0" name="Freeform 86"/>
            <p:cNvSpPr>
              <a:spLocks noEditPoints="1"/>
            </p:cNvSpPr>
            <p:nvPr/>
          </p:nvSpPr>
          <p:spPr bwMode="auto">
            <a:xfrm>
              <a:off x="663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1" name="Freeform 87"/>
            <p:cNvSpPr>
              <a:spLocks/>
            </p:cNvSpPr>
            <p:nvPr/>
          </p:nvSpPr>
          <p:spPr bwMode="auto">
            <a:xfrm>
              <a:off x="742" y="1092"/>
              <a:ext cx="38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2" name="Freeform 88"/>
            <p:cNvSpPr>
              <a:spLocks noEditPoints="1"/>
            </p:cNvSpPr>
            <p:nvPr/>
          </p:nvSpPr>
          <p:spPr bwMode="auto">
            <a:xfrm>
              <a:off x="776" y="1102"/>
              <a:ext cx="44" cy="46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3" name="Freeform 89"/>
            <p:cNvSpPr>
              <a:spLocks/>
            </p:cNvSpPr>
            <p:nvPr/>
          </p:nvSpPr>
          <p:spPr bwMode="auto">
            <a:xfrm>
              <a:off x="790" y="1152"/>
              <a:ext cx="18" cy="25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4" name="Freeform 90"/>
            <p:cNvSpPr>
              <a:spLocks/>
            </p:cNvSpPr>
            <p:nvPr/>
          </p:nvSpPr>
          <p:spPr bwMode="auto">
            <a:xfrm>
              <a:off x="737" y="1149"/>
              <a:ext cx="50" cy="22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5" name="Freeform 91"/>
            <p:cNvSpPr>
              <a:spLocks/>
            </p:cNvSpPr>
            <p:nvPr/>
          </p:nvSpPr>
          <p:spPr bwMode="auto">
            <a:xfrm>
              <a:off x="993" y="904"/>
              <a:ext cx="334" cy="259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solidFill>
            <a:srgbClr val="2C6ABA"/>
          </a:solidFill>
        </p:spPr>
        <p:txBody>
          <a:bodyPr lIns="45720" rIns="45720"/>
          <a:lstStyle>
            <a:lvl1pPr marL="0"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9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9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53AE7-1C60-4D7D-A61E-652ED86C6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47799"/>
            <a:ext cx="5486400" cy="32797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6E747-3EF6-40CB-BCC8-C206D90D6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392D6-FD4C-45F6-AAA2-6F66D70292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6" descr="BottomBorder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615113"/>
            <a:ext cx="9144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2"/>
          <p:cNvGrpSpPr>
            <a:grpSpLocks noChangeAspect="1"/>
          </p:cNvGrpSpPr>
          <p:nvPr userDrawn="1"/>
        </p:nvGrpSpPr>
        <p:grpSpPr bwMode="auto">
          <a:xfrm rot="-5400000" flipH="1" flipV="1">
            <a:off x="8014494" y="5004594"/>
            <a:ext cx="1116012" cy="914400"/>
            <a:chOff x="240" y="144"/>
            <a:chExt cx="1296" cy="1062"/>
          </a:xfrm>
        </p:grpSpPr>
        <p:sp>
          <p:nvSpPr>
            <p:cNvPr id="6" name="Freeform 3"/>
            <p:cNvSpPr>
              <a:spLocks/>
            </p:cNvSpPr>
            <p:nvPr/>
          </p:nvSpPr>
          <p:spPr bwMode="auto">
            <a:xfrm>
              <a:off x="423" y="424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4"/>
            <p:cNvSpPr>
              <a:spLocks/>
            </p:cNvSpPr>
            <p:nvPr/>
          </p:nvSpPr>
          <p:spPr bwMode="auto">
            <a:xfrm>
              <a:off x="450" y="351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511" y="299"/>
              <a:ext cx="81" cy="79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63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668" y="216"/>
              <a:ext cx="29" cy="30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729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821" y="146"/>
              <a:ext cx="68" cy="77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898" y="144"/>
              <a:ext cx="76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983" y="155"/>
              <a:ext cx="29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" name="Freeform 12"/>
            <p:cNvSpPr>
              <a:spLocks noEditPoints="1"/>
            </p:cNvSpPr>
            <p:nvPr/>
          </p:nvSpPr>
          <p:spPr bwMode="auto">
            <a:xfrm>
              <a:off x="1038" y="197"/>
              <a:ext cx="31" cy="31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1090" y="199"/>
              <a:ext cx="90" cy="98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" name="Freeform 14"/>
            <p:cNvSpPr>
              <a:spLocks/>
            </p:cNvSpPr>
            <p:nvPr/>
          </p:nvSpPr>
          <p:spPr bwMode="auto">
            <a:xfrm>
              <a:off x="1162" y="251"/>
              <a:ext cx="88" cy="92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79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16"/>
            <p:cNvSpPr>
              <a:spLocks noEditPoints="1"/>
            </p:cNvSpPr>
            <p:nvPr/>
          </p:nvSpPr>
          <p:spPr bwMode="auto">
            <a:xfrm>
              <a:off x="1263" y="376"/>
              <a:ext cx="79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17"/>
            <p:cNvSpPr>
              <a:spLocks noEditPoints="1"/>
            </p:cNvSpPr>
            <p:nvPr/>
          </p:nvSpPr>
          <p:spPr bwMode="auto">
            <a:xfrm>
              <a:off x="494" y="952"/>
              <a:ext cx="92" cy="92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1" name="Freeform 18"/>
            <p:cNvSpPr>
              <a:spLocks noEditPoints="1"/>
            </p:cNvSpPr>
            <p:nvPr/>
          </p:nvSpPr>
          <p:spPr bwMode="auto">
            <a:xfrm>
              <a:off x="878" y="1140"/>
              <a:ext cx="22" cy="24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" name="Freeform 19"/>
            <p:cNvSpPr>
              <a:spLocks noEditPoints="1"/>
            </p:cNvSpPr>
            <p:nvPr/>
          </p:nvSpPr>
          <p:spPr bwMode="auto">
            <a:xfrm>
              <a:off x="963" y="1141"/>
              <a:ext cx="41" cy="65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1330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1346" y="909"/>
              <a:ext cx="0" cy="0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" name="Freeform 23"/>
            <p:cNvSpPr>
              <a:spLocks/>
            </p:cNvSpPr>
            <p:nvPr/>
          </p:nvSpPr>
          <p:spPr bwMode="auto">
            <a:xfrm>
              <a:off x="1287" y="839"/>
              <a:ext cx="66" cy="68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7" name="Freeform 24"/>
            <p:cNvSpPr>
              <a:spLocks noEditPoints="1"/>
            </p:cNvSpPr>
            <p:nvPr/>
          </p:nvSpPr>
          <p:spPr bwMode="auto">
            <a:xfrm>
              <a:off x="692" y="352"/>
              <a:ext cx="393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>
              <a:off x="889" y="577"/>
              <a:ext cx="55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9" name="Freeform 26"/>
            <p:cNvSpPr>
              <a:spLocks/>
            </p:cNvSpPr>
            <p:nvPr/>
          </p:nvSpPr>
          <p:spPr bwMode="auto">
            <a:xfrm>
              <a:off x="889" y="633"/>
              <a:ext cx="55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0" name="Freeform 27"/>
            <p:cNvSpPr>
              <a:spLocks/>
            </p:cNvSpPr>
            <p:nvPr/>
          </p:nvSpPr>
          <p:spPr bwMode="auto">
            <a:xfrm>
              <a:off x="834" y="633"/>
              <a:ext cx="53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834" y="577"/>
              <a:ext cx="53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2" name="Freeform 29"/>
            <p:cNvSpPr>
              <a:spLocks noEditPoints="1"/>
            </p:cNvSpPr>
            <p:nvPr/>
          </p:nvSpPr>
          <p:spPr bwMode="auto">
            <a:xfrm>
              <a:off x="775" y="520"/>
              <a:ext cx="227" cy="227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" name="Freeform 30"/>
            <p:cNvSpPr>
              <a:spLocks noEditPoints="1"/>
            </p:cNvSpPr>
            <p:nvPr/>
          </p:nvSpPr>
          <p:spPr bwMode="auto">
            <a:xfrm>
              <a:off x="721" y="467"/>
              <a:ext cx="334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4" name="Freeform 31"/>
            <p:cNvSpPr>
              <a:spLocks/>
            </p:cNvSpPr>
            <p:nvPr/>
          </p:nvSpPr>
          <p:spPr bwMode="auto">
            <a:xfrm>
              <a:off x="646" y="929"/>
              <a:ext cx="341" cy="85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570" y="824"/>
              <a:ext cx="183" cy="114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528" y="762"/>
              <a:ext cx="136" cy="129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539" y="754"/>
              <a:ext cx="63" cy="57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524" y="446"/>
              <a:ext cx="41" cy="105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564" y="491"/>
              <a:ext cx="61" cy="61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568" y="389"/>
              <a:ext cx="96" cy="146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601" y="360"/>
              <a:ext cx="87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789" y="929"/>
              <a:ext cx="341" cy="85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1027" y="824"/>
              <a:ext cx="181" cy="114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1116" y="762"/>
              <a:ext cx="136" cy="129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1178" y="754"/>
              <a:ext cx="63" cy="57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1215" y="446"/>
              <a:ext cx="41" cy="105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7" name="Freeform 44"/>
            <p:cNvSpPr>
              <a:spLocks/>
            </p:cNvSpPr>
            <p:nvPr/>
          </p:nvSpPr>
          <p:spPr bwMode="auto">
            <a:xfrm>
              <a:off x="1151" y="491"/>
              <a:ext cx="61" cy="61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1114" y="389"/>
              <a:ext cx="98" cy="146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9" name="Freeform 46"/>
            <p:cNvSpPr>
              <a:spLocks/>
            </p:cNvSpPr>
            <p:nvPr/>
          </p:nvSpPr>
          <p:spPr bwMode="auto">
            <a:xfrm>
              <a:off x="1088" y="360"/>
              <a:ext cx="87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649" y="653"/>
              <a:ext cx="147" cy="131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1" name="Freeform 48"/>
            <p:cNvSpPr>
              <a:spLocks/>
            </p:cNvSpPr>
            <p:nvPr/>
          </p:nvSpPr>
          <p:spPr bwMode="auto">
            <a:xfrm>
              <a:off x="850" y="625"/>
              <a:ext cx="37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2" name="Freeform 49"/>
            <p:cNvSpPr>
              <a:spLocks/>
            </p:cNvSpPr>
            <p:nvPr/>
          </p:nvSpPr>
          <p:spPr bwMode="auto">
            <a:xfrm>
              <a:off x="1016" y="745"/>
              <a:ext cx="20" cy="35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3" name="Freeform 50"/>
            <p:cNvSpPr>
              <a:spLocks/>
            </p:cNvSpPr>
            <p:nvPr/>
          </p:nvSpPr>
          <p:spPr bwMode="auto">
            <a:xfrm>
              <a:off x="771" y="662"/>
              <a:ext cx="11" cy="20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4" name="Freeform 51"/>
            <p:cNvSpPr>
              <a:spLocks/>
            </p:cNvSpPr>
            <p:nvPr/>
          </p:nvSpPr>
          <p:spPr bwMode="auto">
            <a:xfrm>
              <a:off x="764" y="642"/>
              <a:ext cx="13" cy="15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5" name="Freeform 52"/>
            <p:cNvSpPr>
              <a:spLocks/>
            </p:cNvSpPr>
            <p:nvPr/>
          </p:nvSpPr>
          <p:spPr bwMode="auto">
            <a:xfrm>
              <a:off x="874" y="682"/>
              <a:ext cx="13" cy="15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6" name="Freeform 53"/>
            <p:cNvSpPr>
              <a:spLocks/>
            </p:cNvSpPr>
            <p:nvPr/>
          </p:nvSpPr>
          <p:spPr bwMode="auto">
            <a:xfrm>
              <a:off x="990" y="540"/>
              <a:ext cx="20" cy="30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7" name="Freeform 54"/>
            <p:cNvSpPr>
              <a:spLocks/>
            </p:cNvSpPr>
            <p:nvPr/>
          </p:nvSpPr>
          <p:spPr bwMode="auto">
            <a:xfrm>
              <a:off x="915" y="393"/>
              <a:ext cx="29" cy="13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8" name="Freeform 55"/>
            <p:cNvSpPr>
              <a:spLocks/>
            </p:cNvSpPr>
            <p:nvPr/>
          </p:nvSpPr>
          <p:spPr bwMode="auto">
            <a:xfrm>
              <a:off x="894" y="397"/>
              <a:ext cx="24" cy="20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9" name="Freeform 56"/>
            <p:cNvSpPr>
              <a:spLocks/>
            </p:cNvSpPr>
            <p:nvPr/>
          </p:nvSpPr>
          <p:spPr bwMode="auto">
            <a:xfrm>
              <a:off x="935" y="439"/>
              <a:ext cx="9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0" name="Freeform 57"/>
            <p:cNvSpPr>
              <a:spLocks/>
            </p:cNvSpPr>
            <p:nvPr/>
          </p:nvSpPr>
          <p:spPr bwMode="auto">
            <a:xfrm>
              <a:off x="928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1" name="Freeform 58"/>
            <p:cNvSpPr>
              <a:spLocks/>
            </p:cNvSpPr>
            <p:nvPr/>
          </p:nvSpPr>
          <p:spPr bwMode="auto">
            <a:xfrm>
              <a:off x="922" y="437"/>
              <a:ext cx="9" cy="9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2" name="Freeform 59"/>
            <p:cNvSpPr>
              <a:spLocks/>
            </p:cNvSpPr>
            <p:nvPr/>
          </p:nvSpPr>
          <p:spPr bwMode="auto">
            <a:xfrm>
              <a:off x="931" y="382"/>
              <a:ext cx="7" cy="6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3" name="Freeform 60"/>
            <p:cNvSpPr>
              <a:spLocks/>
            </p:cNvSpPr>
            <p:nvPr/>
          </p:nvSpPr>
          <p:spPr bwMode="auto">
            <a:xfrm>
              <a:off x="941" y="428"/>
              <a:ext cx="142" cy="194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4" name="Freeform 61"/>
            <p:cNvSpPr>
              <a:spLocks/>
            </p:cNvSpPr>
            <p:nvPr/>
          </p:nvSpPr>
          <p:spPr bwMode="auto">
            <a:xfrm>
              <a:off x="740" y="568"/>
              <a:ext cx="146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887" y="570"/>
              <a:ext cx="0" cy="0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887" y="588"/>
              <a:ext cx="0" cy="2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848" y="719"/>
              <a:ext cx="157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894" y="721"/>
              <a:ext cx="0" cy="2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863" y="563"/>
              <a:ext cx="164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312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380" y="688"/>
              <a:ext cx="509" cy="227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2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3" name="Freeform 70"/>
            <p:cNvSpPr>
              <a:spLocks/>
            </p:cNvSpPr>
            <p:nvPr/>
          </p:nvSpPr>
          <p:spPr bwMode="auto">
            <a:xfrm>
              <a:off x="1112" y="622"/>
              <a:ext cx="356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4" name="Freeform 71"/>
            <p:cNvSpPr>
              <a:spLocks/>
            </p:cNvSpPr>
            <p:nvPr/>
          </p:nvSpPr>
          <p:spPr bwMode="auto">
            <a:xfrm>
              <a:off x="887" y="688"/>
              <a:ext cx="511" cy="227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" name="Freeform 72"/>
            <p:cNvSpPr>
              <a:spLocks noEditPoints="1"/>
            </p:cNvSpPr>
            <p:nvPr/>
          </p:nvSpPr>
          <p:spPr bwMode="auto">
            <a:xfrm>
              <a:off x="393" y="804"/>
              <a:ext cx="96" cy="90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411" y="823"/>
              <a:ext cx="57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435" y="858"/>
              <a:ext cx="9" cy="9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434" y="878"/>
              <a:ext cx="72" cy="50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452" y="926"/>
              <a:ext cx="29" cy="13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456" y="909"/>
              <a:ext cx="63" cy="52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1" name="Freeform 78"/>
            <p:cNvSpPr>
              <a:spLocks/>
            </p:cNvSpPr>
            <p:nvPr/>
          </p:nvSpPr>
          <p:spPr bwMode="auto">
            <a:xfrm>
              <a:off x="482" y="944"/>
              <a:ext cx="15" cy="30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502" y="902"/>
              <a:ext cx="28" cy="31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3" name="Freeform 80"/>
            <p:cNvSpPr>
              <a:spLocks/>
            </p:cNvSpPr>
            <p:nvPr/>
          </p:nvSpPr>
          <p:spPr bwMode="auto">
            <a:xfrm>
              <a:off x="633" y="1027"/>
              <a:ext cx="7" cy="13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4" name="Freeform 81"/>
            <p:cNvSpPr>
              <a:spLocks noEditPoints="1"/>
            </p:cNvSpPr>
            <p:nvPr/>
          </p:nvSpPr>
          <p:spPr bwMode="auto">
            <a:xfrm>
              <a:off x="559" y="1011"/>
              <a:ext cx="92" cy="92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596" y="1027"/>
              <a:ext cx="7" cy="11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6" name="Freeform 83"/>
            <p:cNvSpPr>
              <a:spLocks/>
            </p:cNvSpPr>
            <p:nvPr/>
          </p:nvSpPr>
          <p:spPr bwMode="auto">
            <a:xfrm>
              <a:off x="579" y="1049"/>
              <a:ext cx="9" cy="11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7" name="Freeform 84"/>
            <p:cNvSpPr>
              <a:spLocks/>
            </p:cNvSpPr>
            <p:nvPr/>
          </p:nvSpPr>
          <p:spPr bwMode="auto">
            <a:xfrm>
              <a:off x="651" y="1059"/>
              <a:ext cx="42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8" name="Freeform 85"/>
            <p:cNvSpPr>
              <a:spLocks/>
            </p:cNvSpPr>
            <p:nvPr/>
          </p:nvSpPr>
          <p:spPr bwMode="auto">
            <a:xfrm>
              <a:off x="644" y="1110"/>
              <a:ext cx="28" cy="15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9" name="Freeform 86"/>
            <p:cNvSpPr>
              <a:spLocks noEditPoints="1"/>
            </p:cNvSpPr>
            <p:nvPr/>
          </p:nvSpPr>
          <p:spPr bwMode="auto">
            <a:xfrm>
              <a:off x="664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0" name="Freeform 87"/>
            <p:cNvSpPr>
              <a:spLocks/>
            </p:cNvSpPr>
            <p:nvPr/>
          </p:nvSpPr>
          <p:spPr bwMode="auto">
            <a:xfrm>
              <a:off x="741" y="1092"/>
              <a:ext cx="39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1" name="Freeform 88"/>
            <p:cNvSpPr>
              <a:spLocks noEditPoints="1"/>
            </p:cNvSpPr>
            <p:nvPr/>
          </p:nvSpPr>
          <p:spPr bwMode="auto">
            <a:xfrm>
              <a:off x="778" y="1103"/>
              <a:ext cx="44" cy="46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2" name="Freeform 89"/>
            <p:cNvSpPr>
              <a:spLocks/>
            </p:cNvSpPr>
            <p:nvPr/>
          </p:nvSpPr>
          <p:spPr bwMode="auto">
            <a:xfrm>
              <a:off x="791" y="1153"/>
              <a:ext cx="18" cy="24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3" name="Freeform 90"/>
            <p:cNvSpPr>
              <a:spLocks/>
            </p:cNvSpPr>
            <p:nvPr/>
          </p:nvSpPr>
          <p:spPr bwMode="auto">
            <a:xfrm>
              <a:off x="738" y="1149"/>
              <a:ext cx="50" cy="22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4" name="Freeform 91"/>
            <p:cNvSpPr>
              <a:spLocks/>
            </p:cNvSpPr>
            <p:nvPr/>
          </p:nvSpPr>
          <p:spPr bwMode="auto">
            <a:xfrm>
              <a:off x="994" y="904"/>
              <a:ext cx="336" cy="260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01000" y="0"/>
            <a:ext cx="1143000" cy="6126163"/>
          </a:xfrm>
          <a:solidFill>
            <a:srgbClr val="2C6ABA"/>
          </a:solidFill>
        </p:spPr>
        <p:txBody>
          <a:bodyPr vert="eaVert" lIns="45720" tIns="228600" rIns="45720" bIns="914400"/>
          <a:lstStyle>
            <a:lvl1pPr marL="137160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7543800" cy="6126163"/>
          </a:xfrm>
        </p:spPr>
        <p:txBody>
          <a:bodyPr vert="eaVert" lIns="45720" tIns="228600" r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CE7FA-40E8-49AB-B647-ADEFE586A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2C6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320040"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7A178-C92C-40EF-B4D9-9E65719F4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Blue Background">
    <p:bg>
      <p:bgPr>
        <a:solidFill>
          <a:srgbClr val="2C6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7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Rectangle 6"/>
          <p:cNvSpPr/>
          <p:nvPr userDrawn="1"/>
        </p:nvSpPr>
        <p:spPr>
          <a:xfrm>
            <a:off x="685800" y="4048125"/>
            <a:ext cx="7772400" cy="1362075"/>
          </a:xfrm>
          <a:prstGeom prst="rect">
            <a:avLst/>
          </a:prstGeom>
          <a:solidFill>
            <a:srgbClr val="00153E"/>
          </a:solidFill>
          <a:ln>
            <a:solidFill>
              <a:srgbClr val="2C6A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6" name="Group 2"/>
          <p:cNvGrpSpPr>
            <a:grpSpLocks noChangeAspect="1"/>
          </p:cNvGrpSpPr>
          <p:nvPr userDrawn="1"/>
        </p:nvGrpSpPr>
        <p:grpSpPr bwMode="auto">
          <a:xfrm>
            <a:off x="7924800" y="5029201"/>
            <a:ext cx="411480" cy="337185"/>
            <a:chOff x="240" y="144"/>
            <a:chExt cx="1296" cy="1062"/>
          </a:xfrm>
          <a:solidFill>
            <a:srgbClr val="E4EDF8"/>
          </a:solidFill>
        </p:grpSpPr>
        <p:sp>
          <p:nvSpPr>
            <p:cNvPr id="7" name="Freeform 3"/>
            <p:cNvSpPr>
              <a:spLocks/>
            </p:cNvSpPr>
            <p:nvPr/>
          </p:nvSpPr>
          <p:spPr bwMode="auto">
            <a:xfrm>
              <a:off x="420" y="425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4"/>
            <p:cNvSpPr>
              <a:spLocks/>
            </p:cNvSpPr>
            <p:nvPr/>
          </p:nvSpPr>
          <p:spPr bwMode="auto">
            <a:xfrm>
              <a:off x="450" y="350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509" y="298"/>
              <a:ext cx="81" cy="81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562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" name="Freeform 7"/>
            <p:cNvSpPr>
              <a:spLocks noEditPoints="1"/>
            </p:cNvSpPr>
            <p:nvPr/>
          </p:nvSpPr>
          <p:spPr bwMode="auto">
            <a:xfrm>
              <a:off x="665" y="216"/>
              <a:ext cx="30" cy="29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/>
          </p:nvSpPr>
          <p:spPr bwMode="auto">
            <a:xfrm>
              <a:off x="728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9"/>
            <p:cNvSpPr>
              <a:spLocks noEditPoints="1"/>
            </p:cNvSpPr>
            <p:nvPr/>
          </p:nvSpPr>
          <p:spPr bwMode="auto">
            <a:xfrm>
              <a:off x="821" y="145"/>
              <a:ext cx="68" cy="78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898" y="144"/>
              <a:ext cx="75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982" y="155"/>
              <a:ext cx="28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" name="Freeform 12"/>
            <p:cNvSpPr>
              <a:spLocks noEditPoints="1"/>
            </p:cNvSpPr>
            <p:nvPr/>
          </p:nvSpPr>
          <p:spPr bwMode="auto">
            <a:xfrm>
              <a:off x="1039" y="198"/>
              <a:ext cx="30" cy="30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1090" y="200"/>
              <a:ext cx="91" cy="97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1159" y="251"/>
              <a:ext cx="90" cy="93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80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16"/>
            <p:cNvSpPr>
              <a:spLocks noEditPoints="1"/>
            </p:cNvSpPr>
            <p:nvPr/>
          </p:nvSpPr>
          <p:spPr bwMode="auto">
            <a:xfrm>
              <a:off x="1263" y="376"/>
              <a:ext cx="80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1" name="Freeform 17"/>
            <p:cNvSpPr>
              <a:spLocks noEditPoints="1"/>
            </p:cNvSpPr>
            <p:nvPr/>
          </p:nvSpPr>
          <p:spPr bwMode="auto">
            <a:xfrm>
              <a:off x="492" y="951"/>
              <a:ext cx="92" cy="93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" name="Freeform 18"/>
            <p:cNvSpPr>
              <a:spLocks noEditPoints="1"/>
            </p:cNvSpPr>
            <p:nvPr/>
          </p:nvSpPr>
          <p:spPr bwMode="auto">
            <a:xfrm>
              <a:off x="876" y="1140"/>
              <a:ext cx="23" cy="23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3" name="Freeform 19"/>
            <p:cNvSpPr>
              <a:spLocks noEditPoints="1"/>
            </p:cNvSpPr>
            <p:nvPr/>
          </p:nvSpPr>
          <p:spPr bwMode="auto">
            <a:xfrm>
              <a:off x="960" y="1142"/>
              <a:ext cx="42" cy="64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1329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1344" y="909"/>
              <a:ext cx="1" cy="1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1286" y="839"/>
              <a:ext cx="65" cy="69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8" name="Freeform 24"/>
            <p:cNvSpPr>
              <a:spLocks noEditPoints="1"/>
            </p:cNvSpPr>
            <p:nvPr/>
          </p:nvSpPr>
          <p:spPr bwMode="auto">
            <a:xfrm>
              <a:off x="692" y="353"/>
              <a:ext cx="392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888" y="578"/>
              <a:ext cx="55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888" y="633"/>
              <a:ext cx="55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833" y="633"/>
              <a:ext cx="55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833" y="578"/>
              <a:ext cx="55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" name="Freeform 29"/>
            <p:cNvSpPr>
              <a:spLocks noEditPoints="1"/>
            </p:cNvSpPr>
            <p:nvPr/>
          </p:nvSpPr>
          <p:spPr bwMode="auto">
            <a:xfrm>
              <a:off x="775" y="520"/>
              <a:ext cx="226" cy="226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4" name="Freeform 30"/>
            <p:cNvSpPr>
              <a:spLocks noEditPoints="1"/>
            </p:cNvSpPr>
            <p:nvPr/>
          </p:nvSpPr>
          <p:spPr bwMode="auto">
            <a:xfrm>
              <a:off x="722" y="466"/>
              <a:ext cx="333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645" y="929"/>
              <a:ext cx="341" cy="86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70" y="825"/>
              <a:ext cx="182" cy="114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26" y="761"/>
              <a:ext cx="137" cy="130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536" y="755"/>
              <a:ext cx="63" cy="56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22" y="447"/>
              <a:ext cx="41" cy="105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65" y="490"/>
              <a:ext cx="61" cy="62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66" y="390"/>
              <a:ext cx="97" cy="145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602" y="360"/>
              <a:ext cx="86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790" y="929"/>
              <a:ext cx="341" cy="86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1025" y="825"/>
              <a:ext cx="181" cy="114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1113" y="761"/>
              <a:ext cx="138" cy="130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1177" y="755"/>
              <a:ext cx="63" cy="56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1213" y="447"/>
              <a:ext cx="41" cy="105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1150" y="490"/>
              <a:ext cx="61" cy="62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1113" y="390"/>
              <a:ext cx="98" cy="145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1088" y="360"/>
              <a:ext cx="86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648" y="653"/>
              <a:ext cx="146" cy="130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849" y="626"/>
              <a:ext cx="36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1016" y="745"/>
              <a:ext cx="20" cy="36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769" y="663"/>
              <a:ext cx="12" cy="19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764" y="641"/>
              <a:ext cx="13" cy="16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874" y="683"/>
              <a:ext cx="13" cy="14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991" y="541"/>
              <a:ext cx="20" cy="28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912" y="393"/>
              <a:ext cx="31" cy="12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895" y="397"/>
              <a:ext cx="24" cy="19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935" y="439"/>
              <a:ext cx="10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926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922" y="437"/>
              <a:ext cx="10" cy="10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929" y="381"/>
              <a:ext cx="8" cy="7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4" name="Freeform 60"/>
            <p:cNvSpPr>
              <a:spLocks/>
            </p:cNvSpPr>
            <p:nvPr/>
          </p:nvSpPr>
          <p:spPr bwMode="auto">
            <a:xfrm>
              <a:off x="940" y="428"/>
              <a:ext cx="142" cy="194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5" name="Freeform 61"/>
            <p:cNvSpPr>
              <a:spLocks/>
            </p:cNvSpPr>
            <p:nvPr/>
          </p:nvSpPr>
          <p:spPr bwMode="auto">
            <a:xfrm>
              <a:off x="739" y="568"/>
              <a:ext cx="146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885" y="569"/>
              <a:ext cx="1" cy="1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7" name="Freeform 63"/>
            <p:cNvSpPr>
              <a:spLocks/>
            </p:cNvSpPr>
            <p:nvPr/>
          </p:nvSpPr>
          <p:spPr bwMode="auto">
            <a:xfrm>
              <a:off x="885" y="589"/>
              <a:ext cx="1" cy="1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8" name="Freeform 64"/>
            <p:cNvSpPr>
              <a:spLocks/>
            </p:cNvSpPr>
            <p:nvPr/>
          </p:nvSpPr>
          <p:spPr bwMode="auto">
            <a:xfrm>
              <a:off x="849" y="720"/>
              <a:ext cx="156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9" name="Freeform 65"/>
            <p:cNvSpPr>
              <a:spLocks/>
            </p:cNvSpPr>
            <p:nvPr/>
          </p:nvSpPr>
          <p:spPr bwMode="auto">
            <a:xfrm>
              <a:off x="892" y="722"/>
              <a:ext cx="1" cy="1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0" name="Freeform 66"/>
            <p:cNvSpPr>
              <a:spLocks/>
            </p:cNvSpPr>
            <p:nvPr/>
          </p:nvSpPr>
          <p:spPr bwMode="auto">
            <a:xfrm>
              <a:off x="864" y="562"/>
              <a:ext cx="163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310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2" name="Freeform 68"/>
            <p:cNvSpPr>
              <a:spLocks/>
            </p:cNvSpPr>
            <p:nvPr/>
          </p:nvSpPr>
          <p:spPr bwMode="auto">
            <a:xfrm>
              <a:off x="378" y="687"/>
              <a:ext cx="510" cy="227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3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1112" y="622"/>
              <a:ext cx="355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" name="Freeform 71"/>
            <p:cNvSpPr>
              <a:spLocks/>
            </p:cNvSpPr>
            <p:nvPr/>
          </p:nvSpPr>
          <p:spPr bwMode="auto">
            <a:xfrm>
              <a:off x="888" y="687"/>
              <a:ext cx="510" cy="227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6" name="Freeform 72"/>
            <p:cNvSpPr>
              <a:spLocks noEditPoints="1"/>
            </p:cNvSpPr>
            <p:nvPr/>
          </p:nvSpPr>
          <p:spPr bwMode="auto">
            <a:xfrm>
              <a:off x="391" y="804"/>
              <a:ext cx="96" cy="91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7" name="Freeform 73"/>
            <p:cNvSpPr>
              <a:spLocks/>
            </p:cNvSpPr>
            <p:nvPr/>
          </p:nvSpPr>
          <p:spPr bwMode="auto">
            <a:xfrm>
              <a:off x="412" y="822"/>
              <a:ext cx="56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435" y="858"/>
              <a:ext cx="9" cy="8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9" name="Freeform 75"/>
            <p:cNvSpPr>
              <a:spLocks/>
            </p:cNvSpPr>
            <p:nvPr/>
          </p:nvSpPr>
          <p:spPr bwMode="auto">
            <a:xfrm>
              <a:off x="433" y="878"/>
              <a:ext cx="73" cy="50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0" name="Freeform 76"/>
            <p:cNvSpPr>
              <a:spLocks/>
            </p:cNvSpPr>
            <p:nvPr/>
          </p:nvSpPr>
          <p:spPr bwMode="auto">
            <a:xfrm>
              <a:off x="451" y="926"/>
              <a:ext cx="29" cy="13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1" name="Freeform 77"/>
            <p:cNvSpPr>
              <a:spLocks/>
            </p:cNvSpPr>
            <p:nvPr/>
          </p:nvSpPr>
          <p:spPr bwMode="auto">
            <a:xfrm>
              <a:off x="453" y="909"/>
              <a:ext cx="63" cy="51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2" name="Freeform 78"/>
            <p:cNvSpPr>
              <a:spLocks/>
            </p:cNvSpPr>
            <p:nvPr/>
          </p:nvSpPr>
          <p:spPr bwMode="auto">
            <a:xfrm>
              <a:off x="479" y="945"/>
              <a:ext cx="16" cy="28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3" name="Freeform 79"/>
            <p:cNvSpPr>
              <a:spLocks/>
            </p:cNvSpPr>
            <p:nvPr/>
          </p:nvSpPr>
          <p:spPr bwMode="auto">
            <a:xfrm>
              <a:off x="501" y="902"/>
              <a:ext cx="28" cy="32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4" name="Freeform 80"/>
            <p:cNvSpPr>
              <a:spLocks/>
            </p:cNvSpPr>
            <p:nvPr/>
          </p:nvSpPr>
          <p:spPr bwMode="auto">
            <a:xfrm>
              <a:off x="631" y="1028"/>
              <a:ext cx="7" cy="12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5" name="Freeform 81"/>
            <p:cNvSpPr>
              <a:spLocks noEditPoints="1"/>
            </p:cNvSpPr>
            <p:nvPr/>
          </p:nvSpPr>
          <p:spPr bwMode="auto">
            <a:xfrm>
              <a:off x="557" y="1011"/>
              <a:ext cx="93" cy="92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6" name="Freeform 82"/>
            <p:cNvSpPr>
              <a:spLocks/>
            </p:cNvSpPr>
            <p:nvPr/>
          </p:nvSpPr>
          <p:spPr bwMode="auto">
            <a:xfrm>
              <a:off x="594" y="1028"/>
              <a:ext cx="8" cy="10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7" name="Freeform 83"/>
            <p:cNvSpPr>
              <a:spLocks/>
            </p:cNvSpPr>
            <p:nvPr/>
          </p:nvSpPr>
          <p:spPr bwMode="auto">
            <a:xfrm>
              <a:off x="579" y="1049"/>
              <a:ext cx="10" cy="12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652" y="1059"/>
              <a:ext cx="42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9" name="Freeform 85"/>
            <p:cNvSpPr>
              <a:spLocks/>
            </p:cNvSpPr>
            <p:nvPr/>
          </p:nvSpPr>
          <p:spPr bwMode="auto">
            <a:xfrm>
              <a:off x="644" y="1110"/>
              <a:ext cx="27" cy="14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0" name="Freeform 86"/>
            <p:cNvSpPr>
              <a:spLocks noEditPoints="1"/>
            </p:cNvSpPr>
            <p:nvPr/>
          </p:nvSpPr>
          <p:spPr bwMode="auto">
            <a:xfrm>
              <a:off x="663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1" name="Freeform 87"/>
            <p:cNvSpPr>
              <a:spLocks/>
            </p:cNvSpPr>
            <p:nvPr/>
          </p:nvSpPr>
          <p:spPr bwMode="auto">
            <a:xfrm>
              <a:off x="742" y="1092"/>
              <a:ext cx="38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2" name="Freeform 88"/>
            <p:cNvSpPr>
              <a:spLocks noEditPoints="1"/>
            </p:cNvSpPr>
            <p:nvPr/>
          </p:nvSpPr>
          <p:spPr bwMode="auto">
            <a:xfrm>
              <a:off x="776" y="1102"/>
              <a:ext cx="44" cy="46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3" name="Freeform 89"/>
            <p:cNvSpPr>
              <a:spLocks/>
            </p:cNvSpPr>
            <p:nvPr/>
          </p:nvSpPr>
          <p:spPr bwMode="auto">
            <a:xfrm>
              <a:off x="790" y="1152"/>
              <a:ext cx="18" cy="25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4" name="Freeform 90"/>
            <p:cNvSpPr>
              <a:spLocks/>
            </p:cNvSpPr>
            <p:nvPr/>
          </p:nvSpPr>
          <p:spPr bwMode="auto">
            <a:xfrm>
              <a:off x="737" y="1149"/>
              <a:ext cx="50" cy="22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5" name="Freeform 91"/>
            <p:cNvSpPr>
              <a:spLocks/>
            </p:cNvSpPr>
            <p:nvPr/>
          </p:nvSpPr>
          <p:spPr bwMode="auto">
            <a:xfrm>
              <a:off x="993" y="904"/>
              <a:ext cx="334" cy="259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612648"/>
          </a:xfrm>
          <a:solidFill>
            <a:srgbClr val="2C6ABA"/>
          </a:solidFill>
          <a:ln>
            <a:solidFill>
              <a:srgbClr val="0015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rIns="45720" rtlCol="0" anchor="ctr">
            <a:noAutofit/>
          </a:bodyPr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36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00153E"/>
                </a:solidFill>
              </a:defRPr>
            </a:lvl1pPr>
          </a:lstStyle>
          <a:p>
            <a:pPr>
              <a:defRPr/>
            </a:pPr>
            <a:r>
              <a:rPr lang="en-US"/>
              <a:t>6/92010</a:t>
            </a:r>
            <a:endParaRPr lang="en-US"/>
          </a:p>
        </p:txBody>
      </p:sp>
      <p:sp>
        <p:nvSpPr>
          <p:cNvPr id="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00153E"/>
                </a:solidFill>
              </a:defRPr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  <a:endParaRPr lang="en-US"/>
          </a:p>
        </p:txBody>
      </p:sp>
      <p:sp>
        <p:nvSpPr>
          <p:cNvPr id="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153E"/>
                </a:solidFill>
              </a:defRPr>
            </a:lvl1pPr>
          </a:lstStyle>
          <a:p>
            <a:pPr>
              <a:defRPr/>
            </a:pPr>
            <a:fld id="{1FEDF959-F0CB-4AC3-8DF4-91709C6A4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Whit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8" descr="BottomBorder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615113"/>
            <a:ext cx="9144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/>
          <p:nvPr userDrawn="1"/>
        </p:nvSpPr>
        <p:spPr>
          <a:xfrm>
            <a:off x="685800" y="4048125"/>
            <a:ext cx="7772400" cy="1362075"/>
          </a:xfrm>
          <a:prstGeom prst="rect">
            <a:avLst/>
          </a:prstGeom>
          <a:solidFill>
            <a:srgbClr val="00153E"/>
          </a:solidFill>
          <a:ln>
            <a:solidFill>
              <a:srgbClr val="2C6A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6" name="Group 2"/>
          <p:cNvGrpSpPr>
            <a:grpSpLocks noChangeAspect="1"/>
          </p:cNvGrpSpPr>
          <p:nvPr userDrawn="1"/>
        </p:nvGrpSpPr>
        <p:grpSpPr bwMode="auto">
          <a:xfrm>
            <a:off x="7924800" y="5029201"/>
            <a:ext cx="411480" cy="337185"/>
            <a:chOff x="240" y="144"/>
            <a:chExt cx="1296" cy="1062"/>
          </a:xfrm>
          <a:solidFill>
            <a:srgbClr val="E4EDF8"/>
          </a:solidFill>
        </p:grpSpPr>
        <p:sp>
          <p:nvSpPr>
            <p:cNvPr id="7" name="Freeform 3"/>
            <p:cNvSpPr>
              <a:spLocks/>
            </p:cNvSpPr>
            <p:nvPr/>
          </p:nvSpPr>
          <p:spPr bwMode="auto">
            <a:xfrm>
              <a:off x="420" y="425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4"/>
            <p:cNvSpPr>
              <a:spLocks/>
            </p:cNvSpPr>
            <p:nvPr/>
          </p:nvSpPr>
          <p:spPr bwMode="auto">
            <a:xfrm>
              <a:off x="450" y="350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509" y="298"/>
              <a:ext cx="81" cy="81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562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" name="Freeform 7"/>
            <p:cNvSpPr>
              <a:spLocks noEditPoints="1"/>
            </p:cNvSpPr>
            <p:nvPr/>
          </p:nvSpPr>
          <p:spPr bwMode="auto">
            <a:xfrm>
              <a:off x="665" y="216"/>
              <a:ext cx="30" cy="29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/>
          </p:nvSpPr>
          <p:spPr bwMode="auto">
            <a:xfrm>
              <a:off x="728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9"/>
            <p:cNvSpPr>
              <a:spLocks noEditPoints="1"/>
            </p:cNvSpPr>
            <p:nvPr/>
          </p:nvSpPr>
          <p:spPr bwMode="auto">
            <a:xfrm>
              <a:off x="821" y="145"/>
              <a:ext cx="68" cy="78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898" y="144"/>
              <a:ext cx="75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982" y="155"/>
              <a:ext cx="28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" name="Freeform 12"/>
            <p:cNvSpPr>
              <a:spLocks noEditPoints="1"/>
            </p:cNvSpPr>
            <p:nvPr/>
          </p:nvSpPr>
          <p:spPr bwMode="auto">
            <a:xfrm>
              <a:off x="1039" y="198"/>
              <a:ext cx="30" cy="30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1090" y="200"/>
              <a:ext cx="91" cy="97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1159" y="251"/>
              <a:ext cx="90" cy="93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80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16"/>
            <p:cNvSpPr>
              <a:spLocks noEditPoints="1"/>
            </p:cNvSpPr>
            <p:nvPr/>
          </p:nvSpPr>
          <p:spPr bwMode="auto">
            <a:xfrm>
              <a:off x="1263" y="376"/>
              <a:ext cx="80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1" name="Freeform 17"/>
            <p:cNvSpPr>
              <a:spLocks noEditPoints="1"/>
            </p:cNvSpPr>
            <p:nvPr/>
          </p:nvSpPr>
          <p:spPr bwMode="auto">
            <a:xfrm>
              <a:off x="492" y="951"/>
              <a:ext cx="92" cy="93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" name="Freeform 18"/>
            <p:cNvSpPr>
              <a:spLocks noEditPoints="1"/>
            </p:cNvSpPr>
            <p:nvPr/>
          </p:nvSpPr>
          <p:spPr bwMode="auto">
            <a:xfrm>
              <a:off x="876" y="1140"/>
              <a:ext cx="23" cy="23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3" name="Freeform 19"/>
            <p:cNvSpPr>
              <a:spLocks noEditPoints="1"/>
            </p:cNvSpPr>
            <p:nvPr/>
          </p:nvSpPr>
          <p:spPr bwMode="auto">
            <a:xfrm>
              <a:off x="960" y="1142"/>
              <a:ext cx="42" cy="64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1329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1344" y="909"/>
              <a:ext cx="1" cy="1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1286" y="839"/>
              <a:ext cx="65" cy="69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8" name="Freeform 24"/>
            <p:cNvSpPr>
              <a:spLocks noEditPoints="1"/>
            </p:cNvSpPr>
            <p:nvPr/>
          </p:nvSpPr>
          <p:spPr bwMode="auto">
            <a:xfrm>
              <a:off x="692" y="353"/>
              <a:ext cx="392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888" y="578"/>
              <a:ext cx="55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888" y="633"/>
              <a:ext cx="55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833" y="633"/>
              <a:ext cx="55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833" y="578"/>
              <a:ext cx="55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" name="Freeform 29"/>
            <p:cNvSpPr>
              <a:spLocks noEditPoints="1"/>
            </p:cNvSpPr>
            <p:nvPr/>
          </p:nvSpPr>
          <p:spPr bwMode="auto">
            <a:xfrm>
              <a:off x="775" y="520"/>
              <a:ext cx="226" cy="226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4" name="Freeform 30"/>
            <p:cNvSpPr>
              <a:spLocks noEditPoints="1"/>
            </p:cNvSpPr>
            <p:nvPr/>
          </p:nvSpPr>
          <p:spPr bwMode="auto">
            <a:xfrm>
              <a:off x="722" y="466"/>
              <a:ext cx="333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645" y="929"/>
              <a:ext cx="341" cy="86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70" y="825"/>
              <a:ext cx="182" cy="114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26" y="761"/>
              <a:ext cx="137" cy="130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536" y="755"/>
              <a:ext cx="63" cy="56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22" y="447"/>
              <a:ext cx="41" cy="105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65" y="490"/>
              <a:ext cx="61" cy="62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66" y="390"/>
              <a:ext cx="97" cy="145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602" y="360"/>
              <a:ext cx="86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790" y="929"/>
              <a:ext cx="341" cy="86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1025" y="825"/>
              <a:ext cx="181" cy="114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1113" y="761"/>
              <a:ext cx="138" cy="130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1177" y="755"/>
              <a:ext cx="63" cy="56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1213" y="447"/>
              <a:ext cx="41" cy="105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1150" y="490"/>
              <a:ext cx="61" cy="62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1113" y="390"/>
              <a:ext cx="98" cy="145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1088" y="360"/>
              <a:ext cx="86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648" y="653"/>
              <a:ext cx="146" cy="130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849" y="626"/>
              <a:ext cx="36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1016" y="745"/>
              <a:ext cx="20" cy="36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769" y="663"/>
              <a:ext cx="12" cy="19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764" y="641"/>
              <a:ext cx="13" cy="16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874" y="683"/>
              <a:ext cx="13" cy="14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991" y="541"/>
              <a:ext cx="20" cy="28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912" y="393"/>
              <a:ext cx="31" cy="12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895" y="397"/>
              <a:ext cx="24" cy="19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935" y="439"/>
              <a:ext cx="10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926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922" y="437"/>
              <a:ext cx="10" cy="10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929" y="381"/>
              <a:ext cx="8" cy="7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4" name="Freeform 60"/>
            <p:cNvSpPr>
              <a:spLocks/>
            </p:cNvSpPr>
            <p:nvPr/>
          </p:nvSpPr>
          <p:spPr bwMode="auto">
            <a:xfrm>
              <a:off x="940" y="428"/>
              <a:ext cx="142" cy="194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5" name="Freeform 61"/>
            <p:cNvSpPr>
              <a:spLocks/>
            </p:cNvSpPr>
            <p:nvPr/>
          </p:nvSpPr>
          <p:spPr bwMode="auto">
            <a:xfrm>
              <a:off x="739" y="568"/>
              <a:ext cx="146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885" y="569"/>
              <a:ext cx="1" cy="1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7" name="Freeform 63"/>
            <p:cNvSpPr>
              <a:spLocks/>
            </p:cNvSpPr>
            <p:nvPr/>
          </p:nvSpPr>
          <p:spPr bwMode="auto">
            <a:xfrm>
              <a:off x="885" y="589"/>
              <a:ext cx="1" cy="1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8" name="Freeform 64"/>
            <p:cNvSpPr>
              <a:spLocks/>
            </p:cNvSpPr>
            <p:nvPr/>
          </p:nvSpPr>
          <p:spPr bwMode="auto">
            <a:xfrm>
              <a:off x="849" y="720"/>
              <a:ext cx="156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9" name="Freeform 65"/>
            <p:cNvSpPr>
              <a:spLocks/>
            </p:cNvSpPr>
            <p:nvPr/>
          </p:nvSpPr>
          <p:spPr bwMode="auto">
            <a:xfrm>
              <a:off x="892" y="722"/>
              <a:ext cx="1" cy="1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0" name="Freeform 66"/>
            <p:cNvSpPr>
              <a:spLocks/>
            </p:cNvSpPr>
            <p:nvPr/>
          </p:nvSpPr>
          <p:spPr bwMode="auto">
            <a:xfrm>
              <a:off x="864" y="562"/>
              <a:ext cx="163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310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2" name="Freeform 68"/>
            <p:cNvSpPr>
              <a:spLocks/>
            </p:cNvSpPr>
            <p:nvPr/>
          </p:nvSpPr>
          <p:spPr bwMode="auto">
            <a:xfrm>
              <a:off x="378" y="687"/>
              <a:ext cx="510" cy="227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3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1112" y="622"/>
              <a:ext cx="355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" name="Freeform 71"/>
            <p:cNvSpPr>
              <a:spLocks/>
            </p:cNvSpPr>
            <p:nvPr/>
          </p:nvSpPr>
          <p:spPr bwMode="auto">
            <a:xfrm>
              <a:off x="888" y="687"/>
              <a:ext cx="510" cy="227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6" name="Freeform 72"/>
            <p:cNvSpPr>
              <a:spLocks noEditPoints="1"/>
            </p:cNvSpPr>
            <p:nvPr/>
          </p:nvSpPr>
          <p:spPr bwMode="auto">
            <a:xfrm>
              <a:off x="391" y="804"/>
              <a:ext cx="96" cy="91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7" name="Freeform 73"/>
            <p:cNvSpPr>
              <a:spLocks/>
            </p:cNvSpPr>
            <p:nvPr/>
          </p:nvSpPr>
          <p:spPr bwMode="auto">
            <a:xfrm>
              <a:off x="412" y="822"/>
              <a:ext cx="56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435" y="858"/>
              <a:ext cx="9" cy="8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9" name="Freeform 75"/>
            <p:cNvSpPr>
              <a:spLocks/>
            </p:cNvSpPr>
            <p:nvPr/>
          </p:nvSpPr>
          <p:spPr bwMode="auto">
            <a:xfrm>
              <a:off x="433" y="878"/>
              <a:ext cx="73" cy="50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0" name="Freeform 76"/>
            <p:cNvSpPr>
              <a:spLocks/>
            </p:cNvSpPr>
            <p:nvPr/>
          </p:nvSpPr>
          <p:spPr bwMode="auto">
            <a:xfrm>
              <a:off x="451" y="926"/>
              <a:ext cx="29" cy="13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1" name="Freeform 77"/>
            <p:cNvSpPr>
              <a:spLocks/>
            </p:cNvSpPr>
            <p:nvPr/>
          </p:nvSpPr>
          <p:spPr bwMode="auto">
            <a:xfrm>
              <a:off x="453" y="909"/>
              <a:ext cx="63" cy="51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2" name="Freeform 78"/>
            <p:cNvSpPr>
              <a:spLocks/>
            </p:cNvSpPr>
            <p:nvPr/>
          </p:nvSpPr>
          <p:spPr bwMode="auto">
            <a:xfrm>
              <a:off x="479" y="945"/>
              <a:ext cx="16" cy="28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3" name="Freeform 79"/>
            <p:cNvSpPr>
              <a:spLocks/>
            </p:cNvSpPr>
            <p:nvPr/>
          </p:nvSpPr>
          <p:spPr bwMode="auto">
            <a:xfrm>
              <a:off x="501" y="902"/>
              <a:ext cx="28" cy="32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4" name="Freeform 80"/>
            <p:cNvSpPr>
              <a:spLocks/>
            </p:cNvSpPr>
            <p:nvPr/>
          </p:nvSpPr>
          <p:spPr bwMode="auto">
            <a:xfrm>
              <a:off x="631" y="1028"/>
              <a:ext cx="7" cy="12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5" name="Freeform 81"/>
            <p:cNvSpPr>
              <a:spLocks noEditPoints="1"/>
            </p:cNvSpPr>
            <p:nvPr/>
          </p:nvSpPr>
          <p:spPr bwMode="auto">
            <a:xfrm>
              <a:off x="557" y="1011"/>
              <a:ext cx="93" cy="92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6" name="Freeform 82"/>
            <p:cNvSpPr>
              <a:spLocks/>
            </p:cNvSpPr>
            <p:nvPr/>
          </p:nvSpPr>
          <p:spPr bwMode="auto">
            <a:xfrm>
              <a:off x="594" y="1028"/>
              <a:ext cx="8" cy="10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7" name="Freeform 83"/>
            <p:cNvSpPr>
              <a:spLocks/>
            </p:cNvSpPr>
            <p:nvPr/>
          </p:nvSpPr>
          <p:spPr bwMode="auto">
            <a:xfrm>
              <a:off x="579" y="1049"/>
              <a:ext cx="10" cy="12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652" y="1059"/>
              <a:ext cx="42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9" name="Freeform 85"/>
            <p:cNvSpPr>
              <a:spLocks/>
            </p:cNvSpPr>
            <p:nvPr/>
          </p:nvSpPr>
          <p:spPr bwMode="auto">
            <a:xfrm>
              <a:off x="644" y="1110"/>
              <a:ext cx="27" cy="14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0" name="Freeform 86"/>
            <p:cNvSpPr>
              <a:spLocks noEditPoints="1"/>
            </p:cNvSpPr>
            <p:nvPr/>
          </p:nvSpPr>
          <p:spPr bwMode="auto">
            <a:xfrm>
              <a:off x="663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1" name="Freeform 87"/>
            <p:cNvSpPr>
              <a:spLocks/>
            </p:cNvSpPr>
            <p:nvPr/>
          </p:nvSpPr>
          <p:spPr bwMode="auto">
            <a:xfrm>
              <a:off x="742" y="1092"/>
              <a:ext cx="38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2" name="Freeform 88"/>
            <p:cNvSpPr>
              <a:spLocks noEditPoints="1"/>
            </p:cNvSpPr>
            <p:nvPr/>
          </p:nvSpPr>
          <p:spPr bwMode="auto">
            <a:xfrm>
              <a:off x="776" y="1102"/>
              <a:ext cx="44" cy="46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3" name="Freeform 89"/>
            <p:cNvSpPr>
              <a:spLocks/>
            </p:cNvSpPr>
            <p:nvPr/>
          </p:nvSpPr>
          <p:spPr bwMode="auto">
            <a:xfrm>
              <a:off x="790" y="1152"/>
              <a:ext cx="18" cy="25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4" name="Freeform 90"/>
            <p:cNvSpPr>
              <a:spLocks/>
            </p:cNvSpPr>
            <p:nvPr/>
          </p:nvSpPr>
          <p:spPr bwMode="auto">
            <a:xfrm>
              <a:off x="737" y="1149"/>
              <a:ext cx="50" cy="22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5" name="Freeform 91"/>
            <p:cNvSpPr>
              <a:spLocks/>
            </p:cNvSpPr>
            <p:nvPr/>
          </p:nvSpPr>
          <p:spPr bwMode="auto">
            <a:xfrm>
              <a:off x="993" y="904"/>
              <a:ext cx="334" cy="259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612648"/>
          </a:xfrm>
          <a:solidFill>
            <a:srgbClr val="2C6ABA"/>
          </a:solidFill>
          <a:ln>
            <a:solidFill>
              <a:srgbClr val="0015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rIns="45720" rtlCol="0" anchor="ctr">
            <a:noAutofit/>
          </a:bodyPr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36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6/92010</a:t>
            </a:r>
            <a:endParaRPr lang="en-US"/>
          </a:p>
        </p:txBody>
      </p:sp>
      <p:sp>
        <p:nvSpPr>
          <p:cNvPr id="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  <a:endParaRPr lang="en-US"/>
          </a:p>
        </p:txBody>
      </p:sp>
      <p:sp>
        <p:nvSpPr>
          <p:cNvPr id="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2E83291-0274-4B2D-8F10-5D86A1B24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378A1-6B21-4B85-9A01-3FC591A934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6/92010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A968-9939-423B-AACA-B95F68F1E5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858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001000" y="6629400"/>
            <a:ext cx="1143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79A65-D6A7-4397-BB58-928DCF3E8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Blue">
    <p:bg>
      <p:bgPr>
        <a:solidFill>
          <a:srgbClr val="2C6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WhiteBottomBorder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615113"/>
            <a:ext cx="9144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00153E"/>
                </a:solidFill>
              </a:defRPr>
            </a:lvl1pPr>
          </a:lstStyle>
          <a:p>
            <a:pPr>
              <a:defRPr/>
            </a:pPr>
            <a:r>
              <a:rPr lang="en-US"/>
              <a:t>6/92010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00153E"/>
                </a:solidFill>
              </a:defRPr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153E"/>
                </a:solidFill>
              </a:defRPr>
            </a:lvl1pPr>
          </a:lstStyle>
          <a:p>
            <a:pPr>
              <a:defRPr/>
            </a:pPr>
            <a:fld id="{9CCD7F1D-E50F-42E3-B7A2-FF3D6A9B9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Blue_No_Footer">
    <p:bg>
      <p:bgPr>
        <a:solidFill>
          <a:srgbClr val="2C6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8" descr="BottomBorder.png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6615113"/>
            <a:ext cx="9144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6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8" name="Group 2"/>
          <p:cNvGrpSpPr>
            <a:grpSpLocks noChangeAspect="1"/>
          </p:cNvGrpSpPr>
          <p:nvPr/>
        </p:nvGrpSpPr>
        <p:grpSpPr bwMode="auto">
          <a:xfrm>
            <a:off x="7875588" y="114300"/>
            <a:ext cx="1116012" cy="914400"/>
            <a:chOff x="240" y="144"/>
            <a:chExt cx="1296" cy="1062"/>
          </a:xfrm>
        </p:grpSpPr>
        <p:sp>
          <p:nvSpPr>
            <p:cNvPr id="10" name="Freeform 3"/>
            <p:cNvSpPr>
              <a:spLocks/>
            </p:cNvSpPr>
            <p:nvPr/>
          </p:nvSpPr>
          <p:spPr bwMode="auto">
            <a:xfrm>
              <a:off x="421" y="424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1" name="Freeform 4"/>
            <p:cNvSpPr>
              <a:spLocks/>
            </p:cNvSpPr>
            <p:nvPr/>
          </p:nvSpPr>
          <p:spPr bwMode="auto">
            <a:xfrm>
              <a:off x="450" y="351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509" y="299"/>
              <a:ext cx="81" cy="79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563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666" y="216"/>
              <a:ext cx="29" cy="30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5" name="Freeform 8"/>
            <p:cNvSpPr>
              <a:spLocks noEditPoints="1"/>
            </p:cNvSpPr>
            <p:nvPr/>
          </p:nvSpPr>
          <p:spPr bwMode="auto">
            <a:xfrm>
              <a:off x="729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821" y="146"/>
              <a:ext cx="68" cy="77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898" y="144"/>
              <a:ext cx="76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981" y="155"/>
              <a:ext cx="29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038" y="197"/>
              <a:ext cx="31" cy="31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1090" y="199"/>
              <a:ext cx="90" cy="98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1160" y="251"/>
              <a:ext cx="88" cy="92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79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263" y="376"/>
              <a:ext cx="79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4" name="Freeform 17"/>
            <p:cNvSpPr>
              <a:spLocks noEditPoints="1"/>
            </p:cNvSpPr>
            <p:nvPr/>
          </p:nvSpPr>
          <p:spPr bwMode="auto">
            <a:xfrm>
              <a:off x="493" y="952"/>
              <a:ext cx="92" cy="92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876" y="1140"/>
              <a:ext cx="22" cy="24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" name="Freeform 19"/>
            <p:cNvSpPr>
              <a:spLocks noEditPoints="1"/>
            </p:cNvSpPr>
            <p:nvPr/>
          </p:nvSpPr>
          <p:spPr bwMode="auto">
            <a:xfrm>
              <a:off x="961" y="1141"/>
              <a:ext cx="41" cy="65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7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8" name="Freeform 21"/>
            <p:cNvSpPr>
              <a:spLocks/>
            </p:cNvSpPr>
            <p:nvPr/>
          </p:nvSpPr>
          <p:spPr bwMode="auto">
            <a:xfrm>
              <a:off x="1330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9" name="Freeform 22"/>
            <p:cNvSpPr>
              <a:spLocks/>
            </p:cNvSpPr>
            <p:nvPr/>
          </p:nvSpPr>
          <p:spPr bwMode="auto">
            <a:xfrm>
              <a:off x="1344" y="909"/>
              <a:ext cx="0" cy="0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0" name="Freeform 23"/>
            <p:cNvSpPr>
              <a:spLocks/>
            </p:cNvSpPr>
            <p:nvPr/>
          </p:nvSpPr>
          <p:spPr bwMode="auto">
            <a:xfrm>
              <a:off x="1285" y="839"/>
              <a:ext cx="66" cy="68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92" y="352"/>
              <a:ext cx="393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2" name="Freeform 25"/>
            <p:cNvSpPr>
              <a:spLocks/>
            </p:cNvSpPr>
            <p:nvPr/>
          </p:nvSpPr>
          <p:spPr bwMode="auto">
            <a:xfrm>
              <a:off x="889" y="577"/>
              <a:ext cx="53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" name="Freeform 26"/>
            <p:cNvSpPr>
              <a:spLocks/>
            </p:cNvSpPr>
            <p:nvPr/>
          </p:nvSpPr>
          <p:spPr bwMode="auto">
            <a:xfrm>
              <a:off x="889" y="633"/>
              <a:ext cx="53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4" name="Freeform 27"/>
            <p:cNvSpPr>
              <a:spLocks/>
            </p:cNvSpPr>
            <p:nvPr/>
          </p:nvSpPr>
          <p:spPr bwMode="auto">
            <a:xfrm>
              <a:off x="834" y="633"/>
              <a:ext cx="55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5" name="Freeform 28"/>
            <p:cNvSpPr>
              <a:spLocks/>
            </p:cNvSpPr>
            <p:nvPr/>
          </p:nvSpPr>
          <p:spPr bwMode="auto">
            <a:xfrm>
              <a:off x="834" y="577"/>
              <a:ext cx="55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6" name="Freeform 29"/>
            <p:cNvSpPr>
              <a:spLocks noEditPoints="1"/>
            </p:cNvSpPr>
            <p:nvPr/>
          </p:nvSpPr>
          <p:spPr bwMode="auto">
            <a:xfrm>
              <a:off x="775" y="520"/>
              <a:ext cx="227" cy="227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721" y="467"/>
              <a:ext cx="334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8" name="Freeform 31"/>
            <p:cNvSpPr>
              <a:spLocks/>
            </p:cNvSpPr>
            <p:nvPr/>
          </p:nvSpPr>
          <p:spPr bwMode="auto">
            <a:xfrm>
              <a:off x="646" y="929"/>
              <a:ext cx="341" cy="85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9" name="Freeform 32"/>
            <p:cNvSpPr>
              <a:spLocks/>
            </p:cNvSpPr>
            <p:nvPr/>
          </p:nvSpPr>
          <p:spPr bwMode="auto">
            <a:xfrm>
              <a:off x="570" y="824"/>
              <a:ext cx="183" cy="114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0" name="Freeform 33"/>
            <p:cNvSpPr>
              <a:spLocks/>
            </p:cNvSpPr>
            <p:nvPr/>
          </p:nvSpPr>
          <p:spPr bwMode="auto">
            <a:xfrm>
              <a:off x="526" y="762"/>
              <a:ext cx="136" cy="129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" name="Freeform 34"/>
            <p:cNvSpPr>
              <a:spLocks/>
            </p:cNvSpPr>
            <p:nvPr/>
          </p:nvSpPr>
          <p:spPr bwMode="auto">
            <a:xfrm>
              <a:off x="537" y="754"/>
              <a:ext cx="63" cy="57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2" name="Freeform 35"/>
            <p:cNvSpPr>
              <a:spLocks/>
            </p:cNvSpPr>
            <p:nvPr/>
          </p:nvSpPr>
          <p:spPr bwMode="auto">
            <a:xfrm>
              <a:off x="522" y="446"/>
              <a:ext cx="41" cy="105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3" name="Freeform 36"/>
            <p:cNvSpPr>
              <a:spLocks/>
            </p:cNvSpPr>
            <p:nvPr/>
          </p:nvSpPr>
          <p:spPr bwMode="auto">
            <a:xfrm>
              <a:off x="564" y="491"/>
              <a:ext cx="61" cy="61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4" name="Freeform 37"/>
            <p:cNvSpPr>
              <a:spLocks/>
            </p:cNvSpPr>
            <p:nvPr/>
          </p:nvSpPr>
          <p:spPr bwMode="auto">
            <a:xfrm>
              <a:off x="566" y="389"/>
              <a:ext cx="96" cy="146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5" name="Freeform 38"/>
            <p:cNvSpPr>
              <a:spLocks/>
            </p:cNvSpPr>
            <p:nvPr/>
          </p:nvSpPr>
          <p:spPr bwMode="auto">
            <a:xfrm>
              <a:off x="601" y="360"/>
              <a:ext cx="87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6" name="Freeform 39"/>
            <p:cNvSpPr>
              <a:spLocks/>
            </p:cNvSpPr>
            <p:nvPr/>
          </p:nvSpPr>
          <p:spPr bwMode="auto">
            <a:xfrm>
              <a:off x="789" y="929"/>
              <a:ext cx="341" cy="85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7" name="Freeform 40"/>
            <p:cNvSpPr>
              <a:spLocks/>
            </p:cNvSpPr>
            <p:nvPr/>
          </p:nvSpPr>
          <p:spPr bwMode="auto">
            <a:xfrm>
              <a:off x="1025" y="824"/>
              <a:ext cx="181" cy="114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8" name="Freeform 41"/>
            <p:cNvSpPr>
              <a:spLocks/>
            </p:cNvSpPr>
            <p:nvPr/>
          </p:nvSpPr>
          <p:spPr bwMode="auto">
            <a:xfrm>
              <a:off x="1114" y="762"/>
              <a:ext cx="136" cy="129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9" name="Freeform 42"/>
            <p:cNvSpPr>
              <a:spLocks/>
            </p:cNvSpPr>
            <p:nvPr/>
          </p:nvSpPr>
          <p:spPr bwMode="auto">
            <a:xfrm>
              <a:off x="1177" y="754"/>
              <a:ext cx="63" cy="57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0" name="Freeform 43"/>
            <p:cNvSpPr>
              <a:spLocks/>
            </p:cNvSpPr>
            <p:nvPr/>
          </p:nvSpPr>
          <p:spPr bwMode="auto">
            <a:xfrm>
              <a:off x="1213" y="446"/>
              <a:ext cx="41" cy="105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1" name="Freeform 44"/>
            <p:cNvSpPr>
              <a:spLocks/>
            </p:cNvSpPr>
            <p:nvPr/>
          </p:nvSpPr>
          <p:spPr bwMode="auto">
            <a:xfrm>
              <a:off x="1151" y="491"/>
              <a:ext cx="61" cy="61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2" name="Freeform 45"/>
            <p:cNvSpPr>
              <a:spLocks/>
            </p:cNvSpPr>
            <p:nvPr/>
          </p:nvSpPr>
          <p:spPr bwMode="auto">
            <a:xfrm>
              <a:off x="1114" y="389"/>
              <a:ext cx="98" cy="146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3" name="Freeform 46"/>
            <p:cNvSpPr>
              <a:spLocks/>
            </p:cNvSpPr>
            <p:nvPr/>
          </p:nvSpPr>
          <p:spPr bwMode="auto">
            <a:xfrm>
              <a:off x="1088" y="360"/>
              <a:ext cx="87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4" name="Freeform 47"/>
            <p:cNvSpPr>
              <a:spLocks/>
            </p:cNvSpPr>
            <p:nvPr/>
          </p:nvSpPr>
          <p:spPr bwMode="auto">
            <a:xfrm>
              <a:off x="647" y="653"/>
              <a:ext cx="147" cy="131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5" name="Freeform 48"/>
            <p:cNvSpPr>
              <a:spLocks/>
            </p:cNvSpPr>
            <p:nvPr/>
          </p:nvSpPr>
          <p:spPr bwMode="auto">
            <a:xfrm>
              <a:off x="848" y="625"/>
              <a:ext cx="37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6" name="Freeform 49"/>
            <p:cNvSpPr>
              <a:spLocks/>
            </p:cNvSpPr>
            <p:nvPr/>
          </p:nvSpPr>
          <p:spPr bwMode="auto">
            <a:xfrm>
              <a:off x="1016" y="745"/>
              <a:ext cx="20" cy="35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7" name="Freeform 50"/>
            <p:cNvSpPr>
              <a:spLocks/>
            </p:cNvSpPr>
            <p:nvPr/>
          </p:nvSpPr>
          <p:spPr bwMode="auto">
            <a:xfrm>
              <a:off x="769" y="662"/>
              <a:ext cx="11" cy="20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8" name="Freeform 51"/>
            <p:cNvSpPr>
              <a:spLocks/>
            </p:cNvSpPr>
            <p:nvPr/>
          </p:nvSpPr>
          <p:spPr bwMode="auto">
            <a:xfrm>
              <a:off x="764" y="642"/>
              <a:ext cx="13" cy="15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9" name="Freeform 52"/>
            <p:cNvSpPr>
              <a:spLocks/>
            </p:cNvSpPr>
            <p:nvPr/>
          </p:nvSpPr>
          <p:spPr bwMode="auto">
            <a:xfrm>
              <a:off x="874" y="682"/>
              <a:ext cx="13" cy="15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0" name="Freeform 53"/>
            <p:cNvSpPr>
              <a:spLocks/>
            </p:cNvSpPr>
            <p:nvPr/>
          </p:nvSpPr>
          <p:spPr bwMode="auto">
            <a:xfrm>
              <a:off x="990" y="540"/>
              <a:ext cx="20" cy="30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1" name="Freeform 54"/>
            <p:cNvSpPr>
              <a:spLocks/>
            </p:cNvSpPr>
            <p:nvPr/>
          </p:nvSpPr>
          <p:spPr bwMode="auto">
            <a:xfrm>
              <a:off x="913" y="393"/>
              <a:ext cx="29" cy="13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2" name="Freeform 55"/>
            <p:cNvSpPr>
              <a:spLocks/>
            </p:cNvSpPr>
            <p:nvPr/>
          </p:nvSpPr>
          <p:spPr bwMode="auto">
            <a:xfrm>
              <a:off x="894" y="397"/>
              <a:ext cx="24" cy="20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3" name="Freeform 56"/>
            <p:cNvSpPr>
              <a:spLocks/>
            </p:cNvSpPr>
            <p:nvPr/>
          </p:nvSpPr>
          <p:spPr bwMode="auto">
            <a:xfrm>
              <a:off x="935" y="439"/>
              <a:ext cx="9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4" name="Freeform 57"/>
            <p:cNvSpPr>
              <a:spLocks/>
            </p:cNvSpPr>
            <p:nvPr/>
          </p:nvSpPr>
          <p:spPr bwMode="auto">
            <a:xfrm>
              <a:off x="926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5" name="Freeform 58"/>
            <p:cNvSpPr>
              <a:spLocks/>
            </p:cNvSpPr>
            <p:nvPr/>
          </p:nvSpPr>
          <p:spPr bwMode="auto">
            <a:xfrm>
              <a:off x="922" y="437"/>
              <a:ext cx="9" cy="9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6" name="Freeform 59"/>
            <p:cNvSpPr>
              <a:spLocks/>
            </p:cNvSpPr>
            <p:nvPr/>
          </p:nvSpPr>
          <p:spPr bwMode="auto">
            <a:xfrm>
              <a:off x="929" y="382"/>
              <a:ext cx="7" cy="6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7" name="Freeform 60"/>
            <p:cNvSpPr>
              <a:spLocks/>
            </p:cNvSpPr>
            <p:nvPr/>
          </p:nvSpPr>
          <p:spPr bwMode="auto">
            <a:xfrm>
              <a:off x="941" y="428"/>
              <a:ext cx="142" cy="194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8" name="Freeform 61"/>
            <p:cNvSpPr>
              <a:spLocks/>
            </p:cNvSpPr>
            <p:nvPr/>
          </p:nvSpPr>
          <p:spPr bwMode="auto">
            <a:xfrm>
              <a:off x="740" y="568"/>
              <a:ext cx="146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9" name="Freeform 62"/>
            <p:cNvSpPr>
              <a:spLocks/>
            </p:cNvSpPr>
            <p:nvPr/>
          </p:nvSpPr>
          <p:spPr bwMode="auto">
            <a:xfrm>
              <a:off x="885" y="570"/>
              <a:ext cx="0" cy="0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0" name="Freeform 63"/>
            <p:cNvSpPr>
              <a:spLocks/>
            </p:cNvSpPr>
            <p:nvPr/>
          </p:nvSpPr>
          <p:spPr bwMode="auto">
            <a:xfrm>
              <a:off x="885" y="588"/>
              <a:ext cx="0" cy="2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1" name="Freeform 64"/>
            <p:cNvSpPr>
              <a:spLocks/>
            </p:cNvSpPr>
            <p:nvPr/>
          </p:nvSpPr>
          <p:spPr bwMode="auto">
            <a:xfrm>
              <a:off x="848" y="719"/>
              <a:ext cx="157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2" name="Freeform 65"/>
            <p:cNvSpPr>
              <a:spLocks/>
            </p:cNvSpPr>
            <p:nvPr/>
          </p:nvSpPr>
          <p:spPr bwMode="auto">
            <a:xfrm>
              <a:off x="893" y="721"/>
              <a:ext cx="0" cy="2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3" name="Freeform 66"/>
            <p:cNvSpPr>
              <a:spLocks/>
            </p:cNvSpPr>
            <p:nvPr/>
          </p:nvSpPr>
          <p:spPr bwMode="auto">
            <a:xfrm>
              <a:off x="863" y="563"/>
              <a:ext cx="164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4" name="Freeform 67"/>
            <p:cNvSpPr>
              <a:spLocks/>
            </p:cNvSpPr>
            <p:nvPr/>
          </p:nvSpPr>
          <p:spPr bwMode="auto">
            <a:xfrm>
              <a:off x="310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" name="Freeform 68"/>
            <p:cNvSpPr>
              <a:spLocks/>
            </p:cNvSpPr>
            <p:nvPr/>
          </p:nvSpPr>
          <p:spPr bwMode="auto">
            <a:xfrm>
              <a:off x="378" y="688"/>
              <a:ext cx="511" cy="227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6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7" name="Freeform 70"/>
            <p:cNvSpPr>
              <a:spLocks/>
            </p:cNvSpPr>
            <p:nvPr/>
          </p:nvSpPr>
          <p:spPr bwMode="auto">
            <a:xfrm>
              <a:off x="1112" y="622"/>
              <a:ext cx="356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8" name="Freeform 71"/>
            <p:cNvSpPr>
              <a:spLocks/>
            </p:cNvSpPr>
            <p:nvPr/>
          </p:nvSpPr>
          <p:spPr bwMode="auto">
            <a:xfrm>
              <a:off x="889" y="688"/>
              <a:ext cx="509" cy="227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9" name="Freeform 72"/>
            <p:cNvSpPr>
              <a:spLocks noEditPoints="1"/>
            </p:cNvSpPr>
            <p:nvPr/>
          </p:nvSpPr>
          <p:spPr bwMode="auto">
            <a:xfrm>
              <a:off x="391" y="804"/>
              <a:ext cx="96" cy="90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0" name="Freeform 73"/>
            <p:cNvSpPr>
              <a:spLocks/>
            </p:cNvSpPr>
            <p:nvPr/>
          </p:nvSpPr>
          <p:spPr bwMode="auto">
            <a:xfrm>
              <a:off x="411" y="823"/>
              <a:ext cx="57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1" name="Freeform 74"/>
            <p:cNvSpPr>
              <a:spLocks/>
            </p:cNvSpPr>
            <p:nvPr/>
          </p:nvSpPr>
          <p:spPr bwMode="auto">
            <a:xfrm>
              <a:off x="435" y="858"/>
              <a:ext cx="9" cy="9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2" name="Freeform 75"/>
            <p:cNvSpPr>
              <a:spLocks/>
            </p:cNvSpPr>
            <p:nvPr/>
          </p:nvSpPr>
          <p:spPr bwMode="auto">
            <a:xfrm>
              <a:off x="434" y="878"/>
              <a:ext cx="72" cy="50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3" name="Freeform 76"/>
            <p:cNvSpPr>
              <a:spLocks/>
            </p:cNvSpPr>
            <p:nvPr/>
          </p:nvSpPr>
          <p:spPr bwMode="auto">
            <a:xfrm>
              <a:off x="450" y="926"/>
              <a:ext cx="29" cy="13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4" name="Freeform 77"/>
            <p:cNvSpPr>
              <a:spLocks/>
            </p:cNvSpPr>
            <p:nvPr/>
          </p:nvSpPr>
          <p:spPr bwMode="auto">
            <a:xfrm>
              <a:off x="454" y="909"/>
              <a:ext cx="63" cy="52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5" name="Freeform 78"/>
            <p:cNvSpPr>
              <a:spLocks/>
            </p:cNvSpPr>
            <p:nvPr/>
          </p:nvSpPr>
          <p:spPr bwMode="auto">
            <a:xfrm>
              <a:off x="480" y="944"/>
              <a:ext cx="15" cy="30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6" name="Freeform 79"/>
            <p:cNvSpPr>
              <a:spLocks/>
            </p:cNvSpPr>
            <p:nvPr/>
          </p:nvSpPr>
          <p:spPr bwMode="auto">
            <a:xfrm>
              <a:off x="502" y="902"/>
              <a:ext cx="28" cy="31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7" name="Freeform 80"/>
            <p:cNvSpPr>
              <a:spLocks/>
            </p:cNvSpPr>
            <p:nvPr/>
          </p:nvSpPr>
          <p:spPr bwMode="auto">
            <a:xfrm>
              <a:off x="631" y="1027"/>
              <a:ext cx="7" cy="13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8" name="Freeform 81"/>
            <p:cNvSpPr>
              <a:spLocks noEditPoints="1"/>
            </p:cNvSpPr>
            <p:nvPr/>
          </p:nvSpPr>
          <p:spPr bwMode="auto">
            <a:xfrm>
              <a:off x="557" y="1011"/>
              <a:ext cx="92" cy="92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9" name="Freeform 82"/>
            <p:cNvSpPr>
              <a:spLocks/>
            </p:cNvSpPr>
            <p:nvPr/>
          </p:nvSpPr>
          <p:spPr bwMode="auto">
            <a:xfrm>
              <a:off x="594" y="1027"/>
              <a:ext cx="7" cy="11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0" name="Freeform 83"/>
            <p:cNvSpPr>
              <a:spLocks/>
            </p:cNvSpPr>
            <p:nvPr/>
          </p:nvSpPr>
          <p:spPr bwMode="auto">
            <a:xfrm>
              <a:off x="579" y="1049"/>
              <a:ext cx="9" cy="11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1" name="Freeform 84"/>
            <p:cNvSpPr>
              <a:spLocks/>
            </p:cNvSpPr>
            <p:nvPr/>
          </p:nvSpPr>
          <p:spPr bwMode="auto">
            <a:xfrm>
              <a:off x="651" y="1059"/>
              <a:ext cx="42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2" name="Freeform 85"/>
            <p:cNvSpPr>
              <a:spLocks/>
            </p:cNvSpPr>
            <p:nvPr/>
          </p:nvSpPr>
          <p:spPr bwMode="auto">
            <a:xfrm>
              <a:off x="644" y="1110"/>
              <a:ext cx="28" cy="15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3" name="Freeform 86"/>
            <p:cNvSpPr>
              <a:spLocks noEditPoints="1"/>
            </p:cNvSpPr>
            <p:nvPr/>
          </p:nvSpPr>
          <p:spPr bwMode="auto">
            <a:xfrm>
              <a:off x="662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4" name="Freeform 87"/>
            <p:cNvSpPr>
              <a:spLocks/>
            </p:cNvSpPr>
            <p:nvPr/>
          </p:nvSpPr>
          <p:spPr bwMode="auto">
            <a:xfrm>
              <a:off x="741" y="1092"/>
              <a:ext cx="39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5" name="Freeform 88"/>
            <p:cNvSpPr>
              <a:spLocks noEditPoints="1"/>
            </p:cNvSpPr>
            <p:nvPr/>
          </p:nvSpPr>
          <p:spPr bwMode="auto">
            <a:xfrm>
              <a:off x="776" y="1103"/>
              <a:ext cx="44" cy="46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6" name="Freeform 89"/>
            <p:cNvSpPr>
              <a:spLocks/>
            </p:cNvSpPr>
            <p:nvPr/>
          </p:nvSpPr>
          <p:spPr bwMode="auto">
            <a:xfrm>
              <a:off x="789" y="1153"/>
              <a:ext cx="18" cy="24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7" name="Freeform 90"/>
            <p:cNvSpPr>
              <a:spLocks/>
            </p:cNvSpPr>
            <p:nvPr/>
          </p:nvSpPr>
          <p:spPr bwMode="auto">
            <a:xfrm>
              <a:off x="738" y="1149"/>
              <a:ext cx="50" cy="22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8" name="Freeform 91"/>
            <p:cNvSpPr>
              <a:spLocks/>
            </p:cNvSpPr>
            <p:nvPr/>
          </p:nvSpPr>
          <p:spPr bwMode="auto">
            <a:xfrm>
              <a:off x="992" y="904"/>
              <a:ext cx="336" cy="260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7160" tIns="45720" rIns="137160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9400"/>
            <a:ext cx="3124200" cy="228600"/>
          </a:xfrm>
          <a:prstGeom prst="rect">
            <a:avLst/>
          </a:prstGeom>
          <a:noFill/>
        </p:spPr>
        <p:txBody>
          <a:bodyPr vert="horz" lIns="45720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6/92010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0" y="6629400"/>
            <a:ext cx="6553200" cy="2286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Project title (Insert, Header &amp; Footer)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19800" y="6629400"/>
            <a:ext cx="3124200" cy="228600"/>
          </a:xfrm>
          <a:prstGeom prst="rect">
            <a:avLst/>
          </a:prstGeom>
          <a:noFill/>
        </p:spPr>
        <p:txBody>
          <a:bodyPr vert="horz" lIns="91440" tIns="45720" rIns="45720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13C9B7-009E-4E10-884E-E102EBE768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75" r:id="rId5"/>
    <p:sldLayoutId id="2147483674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73" r:id="rId13"/>
    <p:sldLayoutId id="2147483672" r:id="rId14"/>
    <p:sldLayoutId id="2147483686" r:id="rId15"/>
  </p:sldLayoutIdLst>
  <p:hf hdr="0" dt="0"/>
  <p:txStyles>
    <p:titleStyle>
      <a:lvl1pPr marL="457200" algn="l" rtl="0" fontAlgn="base">
        <a:spcBef>
          <a:spcPct val="0"/>
        </a:spcBef>
        <a:spcAft>
          <a:spcPct val="0"/>
        </a:spcAft>
        <a:defRPr lang="en-US" sz="3600" kern="1200" dirty="0">
          <a:solidFill>
            <a:schemeClr val="bg1"/>
          </a:solidFill>
          <a:latin typeface="+mj-lt"/>
          <a:ea typeface="+mj-ea"/>
          <a:cs typeface="+mj-cs"/>
        </a:defRPr>
      </a:lvl1pPr>
      <a:lvl2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2pPr>
      <a:lvl3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3pPr>
      <a:lvl4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4pPr>
      <a:lvl5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5pPr>
      <a:lvl6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6pPr>
      <a:lvl7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7pPr>
      <a:lvl8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8pPr>
      <a:lvl9pPr marL="22860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7FD13B"/>
        </a:buClr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7FD13B"/>
        </a:buClr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7FD13B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7FD13B"/>
        </a:buClr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7FD13B"/>
        </a:buClr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smtClean="0"/>
              <a:t>Contingency Aspects</a:t>
            </a:r>
            <a:br>
              <a:rPr b="1" smtClean="0"/>
            </a:br>
            <a:r>
              <a:rPr b="1" smtClean="0"/>
              <a:t>Seychelles</a:t>
            </a:r>
            <a:br>
              <a:rPr b="1" smtClean="0"/>
            </a:br>
            <a:r>
              <a:rPr b="1" smtClean="0"/>
              <a:t>February 2012</a:t>
            </a:r>
            <a:endParaRPr lang="en-GB" b="1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95725"/>
            <a:ext cx="6400800" cy="2200275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en-GB" dirty="0" smtClean="0"/>
              <a:t>Tom Brady </a:t>
            </a:r>
          </a:p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en-GB" dirty="0" smtClean="0"/>
              <a:t>Air Navigation Bureau</a:t>
            </a:r>
          </a:p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en-US" b="1" dirty="0" smtClean="0"/>
              <a:t>2012 Flight plan implementation status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0127A1-C6C0-4BBE-891B-B7FD51D1ED0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  <p:sp>
        <p:nvSpPr>
          <p:cNvPr id="204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19088"/>
            <a:r>
              <a:rPr lang="en-GB" smtClean="0">
                <a:latin typeface="Arial" charset="0"/>
              </a:rPr>
              <a:t>General issues</a:t>
            </a:r>
            <a:endParaRPr lang="en-GB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•"/>
              <a:defRPr/>
            </a:pPr>
            <a:r>
              <a:rPr lang="en-GB" sz="2800" dirty="0" smtClean="0">
                <a:latin typeface="Arial"/>
              </a:rPr>
              <a:t>Contingency always has a cost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dirty="0" smtClean="0">
                <a:latin typeface="Arial"/>
              </a:rPr>
              <a:t>Staff resources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dirty="0" smtClean="0">
                <a:latin typeface="Arial"/>
              </a:rPr>
              <a:t>Additional finance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dirty="0" smtClean="0">
                <a:latin typeface="Arial"/>
              </a:rPr>
              <a:t>Delays to traffic</a:t>
            </a:r>
          </a:p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•"/>
              <a:defRPr/>
            </a:pPr>
            <a:r>
              <a:rPr lang="en-GB" sz="2800" dirty="0" smtClean="0">
                <a:latin typeface="Arial"/>
              </a:rPr>
              <a:t>Safety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dirty="0" smtClean="0">
                <a:latin typeface="Arial"/>
              </a:rPr>
              <a:t>No increase in safety risks as generally throughput of traffic and therefore ATC workload is reduced.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dirty="0" smtClean="0">
                <a:latin typeface="Arial"/>
              </a:rPr>
              <a:t>All contingency arrangements must however be subject to the usual safety assessments as demanded by the Safety regulator</a:t>
            </a:r>
          </a:p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•"/>
              <a:defRPr/>
            </a:pPr>
            <a:r>
              <a:rPr lang="en-GB" sz="2800" dirty="0" smtClean="0">
                <a:latin typeface="Arial"/>
              </a:rPr>
              <a:t>It is unlikely that Airspace Users will be given the opportunity to utilise the PBN capabilities of the aircraft.</a:t>
            </a:r>
          </a:p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endParaRPr lang="en-GB" dirty="0"/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cs typeface="Arial" charset="0"/>
              </a:rPr>
              <a:t>2012 Flight plan implementation status</a:t>
            </a:r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DCDFFF-1D8B-4C9A-802A-DB34DD0C0AA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  <p:sp>
        <p:nvSpPr>
          <p:cNvPr id="2150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19088"/>
            <a:r>
              <a:rPr lang="en-GB" smtClean="0"/>
              <a:t>ANSP Contingency Aspects (1)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029200"/>
          </a:xfrm>
        </p:spPr>
        <p:txBody>
          <a:bodyPr/>
          <a:lstStyle/>
          <a:p>
            <a:r>
              <a:rPr lang="en-GB" sz="2000" b="1" i="1" u="sng" smtClean="0">
                <a:latin typeface="Arial" charset="0"/>
              </a:rPr>
              <a:t>A Convertor system will allow ANSPs to accept the NEW ICAO Flight Plan without rejection.</a:t>
            </a:r>
          </a:p>
          <a:p>
            <a:pPr lvl="1"/>
            <a:r>
              <a:rPr lang="en-GB" sz="2000" smtClean="0">
                <a:latin typeface="Arial" charset="0"/>
              </a:rPr>
              <a:t>Cost of convertor is less than the cost of upgrading or replacing a Flight Data Processing system.</a:t>
            </a:r>
          </a:p>
          <a:p>
            <a:pPr lvl="1"/>
            <a:r>
              <a:rPr lang="en-GB" sz="2000" smtClean="0">
                <a:latin typeface="Arial" charset="0"/>
              </a:rPr>
              <a:t>Convertors are automated such that there will be no perceived delay to traffic movements.</a:t>
            </a:r>
          </a:p>
          <a:p>
            <a:pPr lvl="1"/>
            <a:r>
              <a:rPr lang="en-GB" sz="2000" smtClean="0">
                <a:latin typeface="Arial" charset="0"/>
              </a:rPr>
              <a:t>The disadvantage is that the enhanced information available in the NEW flight plan will not be readily available to the Air Traffic Controller.</a:t>
            </a:r>
          </a:p>
          <a:p>
            <a:pPr lvl="1"/>
            <a:r>
              <a:rPr lang="en-GB" sz="2000" smtClean="0">
                <a:latin typeface="Arial" charset="0"/>
              </a:rPr>
              <a:t>Aircraft are unlikely to be offered the use of PBN routes more suited to the aircraft capabilities.</a:t>
            </a:r>
          </a:p>
          <a:p>
            <a:pPr lvl="1"/>
            <a:r>
              <a:rPr lang="en-GB" sz="2000" smtClean="0">
                <a:latin typeface="Arial" charset="0"/>
              </a:rPr>
              <a:t>The ANSP is unlikely to be able to pass on the Flight Plan to the next ANSP in the NEW format.</a:t>
            </a:r>
          </a:p>
          <a:p>
            <a:pPr lvl="1"/>
            <a:r>
              <a:rPr lang="en-GB" sz="2000" smtClean="0">
                <a:latin typeface="Arial" charset="0"/>
              </a:rPr>
              <a:t>Some Vendors may considering leasing Convertor systems as often these convertors will be used as a short-term measure until the main Flight Data processing system is replaced. 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cs typeface="Arial" charset="0"/>
              </a:rPr>
              <a:t>2012 Flight plan implementation status</a:t>
            </a:r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B14990-3CB2-4CCE-8A2C-A5383F9A86B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  <p:sp>
        <p:nvSpPr>
          <p:cNvPr id="2253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19088"/>
            <a:r>
              <a:rPr lang="en-GB" smtClean="0"/>
              <a:t>ANSP Contingency Aspects (2)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/>
          <a:lstStyle/>
          <a:p>
            <a:r>
              <a:rPr lang="en-GB" sz="2000" b="1" i="1" u="sng" smtClean="0">
                <a:latin typeface="Arial" charset="0"/>
              </a:rPr>
              <a:t>Manual intervention</a:t>
            </a:r>
          </a:p>
          <a:p>
            <a:pPr lvl="1"/>
            <a:r>
              <a:rPr lang="en-GB" sz="2000" smtClean="0">
                <a:latin typeface="Arial" charset="0"/>
              </a:rPr>
              <a:t>ANSPs will need to make available additional staff to receive the NEW Flight Plan without rejection.</a:t>
            </a:r>
          </a:p>
          <a:p>
            <a:pPr lvl="1"/>
            <a:r>
              <a:rPr lang="en-GB" sz="2000" smtClean="0">
                <a:latin typeface="Arial" charset="0"/>
              </a:rPr>
              <a:t>Manually extract and produce the equivalent of a PRESENT flight plan which is acceptable to their current Flight Data Processing system.</a:t>
            </a:r>
          </a:p>
          <a:p>
            <a:pPr lvl="1"/>
            <a:r>
              <a:rPr lang="en-GB" sz="2000" smtClean="0">
                <a:latin typeface="Arial" charset="0"/>
              </a:rPr>
              <a:t>Additional staff will be required to be rostered on duty to accept the NEW flight plan until such time as contingency is no longer required.</a:t>
            </a:r>
          </a:p>
          <a:p>
            <a:pPr lvl="1"/>
            <a:r>
              <a:rPr lang="en-GB" sz="2000" smtClean="0">
                <a:latin typeface="Arial" charset="0"/>
              </a:rPr>
              <a:t>It is likely that additional staff will need to be trained to handle the increased flight plan intervention.</a:t>
            </a:r>
          </a:p>
          <a:p>
            <a:pPr lvl="2"/>
            <a:r>
              <a:rPr lang="en-GB" sz="2000" smtClean="0">
                <a:latin typeface="Arial" charset="0"/>
              </a:rPr>
              <a:t>these additional staff could possibly be found from additional recruitment, ‘’abinitio’’ controllers or ATC students.</a:t>
            </a:r>
          </a:p>
          <a:p>
            <a:pPr>
              <a:buFont typeface="Arial" charset="0"/>
              <a:buNone/>
            </a:pPr>
            <a:endParaRPr lang="en-GB" smtClean="0"/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cs typeface="Arial" charset="0"/>
              </a:rPr>
              <a:t>2012 Flight plan implementation status</a:t>
            </a:r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263A9C-27E5-4BEF-BAEE-C6F6FBAD86F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  <p:sp>
        <p:nvSpPr>
          <p:cNvPr id="2355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19088"/>
            <a:r>
              <a:rPr lang="en-GB" smtClean="0"/>
              <a:t>ANSP Contingency Aspects (3)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1242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•"/>
              <a:defRPr/>
            </a:pPr>
            <a:r>
              <a:rPr lang="en-GB" sz="2000" b="1" i="1" u="sng" dirty="0" smtClean="0">
                <a:latin typeface="Arial"/>
              </a:rPr>
              <a:t>Neighbouring State conversion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sz="2000" dirty="0" smtClean="0">
                <a:latin typeface="Arial"/>
              </a:rPr>
              <a:t>It may be possible for a neighbouring State to offer a downstream conversion of the NEW flight plan to the PRESENT flight plan to allow adjacent States to continue to work in the present format.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sz="2000" dirty="0" smtClean="0">
                <a:latin typeface="Arial"/>
              </a:rPr>
              <a:t>The conversion capability is likely to be automated.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sz="2000" dirty="0" smtClean="0">
                <a:latin typeface="Arial"/>
              </a:rPr>
              <a:t>Manual conversion to the PRESENT flight plan for downstream transmission will require additional staff for the ANSP providing this service</a:t>
            </a:r>
          </a:p>
          <a:p>
            <a:pPr lvl="1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–"/>
              <a:defRPr/>
            </a:pPr>
            <a:r>
              <a:rPr lang="en-GB" sz="2000" dirty="0" smtClean="0">
                <a:latin typeface="Arial"/>
              </a:rPr>
              <a:t>Down stream conversion to NEW is not supported by ICAO and IATA and should be used with caution</a:t>
            </a:r>
          </a:p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cs typeface="Arial" charset="0"/>
              </a:rPr>
              <a:t>2012 Flight plan implementation status</a:t>
            </a:r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FC21FB9-6A48-464D-937E-24D4789178E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  <p:sp>
        <p:nvSpPr>
          <p:cNvPr id="2457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19088"/>
            <a:r>
              <a:rPr lang="en-GB" smtClean="0">
                <a:latin typeface="Arial" charset="0"/>
              </a:rPr>
              <a:t>Airspace User Contingency</a:t>
            </a:r>
            <a:endParaRPr lang="en-GB" smtClean="0"/>
          </a:p>
        </p:txBody>
      </p:sp>
      <p:sp>
        <p:nvSpPr>
          <p:cNvPr id="24579" name="Content Placeholder 3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1242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GB" smtClean="0"/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cs typeface="Arial" charset="0"/>
              </a:rPr>
              <a:t>2012 Flight plan implementation status</a:t>
            </a:r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21778B-9B12-4286-A9BF-BA8957C4267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  <p:sp>
        <p:nvSpPr>
          <p:cNvPr id="2560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19088"/>
            <a:r>
              <a:rPr smtClean="0"/>
              <a:t>Questions Please!</a:t>
            </a:r>
            <a:endParaRPr lang="en-GB" smtClean="0"/>
          </a:p>
        </p:txBody>
      </p:sp>
      <p:sp>
        <p:nvSpPr>
          <p:cNvPr id="25603" name="Content Placeholder 3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10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							</a:t>
            </a:r>
            <a:r>
              <a:rPr lang="en-GB" sz="2800" smtClean="0"/>
              <a:t>Tom Brady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cs typeface="Arial" charset="0"/>
              </a:rPr>
              <a:t>2012 Flight plan implementation status</a:t>
            </a:r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AO">
  <a:themeElements>
    <a:clrScheme name="ICAO_1">
      <a:dk1>
        <a:srgbClr val="000000"/>
      </a:dk1>
      <a:lt1>
        <a:srgbClr val="FFFFFF"/>
      </a:lt1>
      <a:dk2>
        <a:srgbClr val="00153E"/>
      </a:dk2>
      <a:lt2>
        <a:srgbClr val="2C6ABA"/>
      </a:lt2>
      <a:accent1>
        <a:srgbClr val="D31044"/>
      </a:accent1>
      <a:accent2>
        <a:srgbClr val="FFE76D"/>
      </a:accent2>
      <a:accent3>
        <a:srgbClr val="1AB39F"/>
      </a:accent3>
      <a:accent4>
        <a:srgbClr val="738AC8"/>
      </a:accent4>
      <a:accent5>
        <a:srgbClr val="7FD13B"/>
      </a:accent5>
      <a:accent6>
        <a:srgbClr val="FF9900"/>
      </a:accent6>
      <a:hlink>
        <a:srgbClr val="EA157A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0F5E0313572D40AE70A616AF2D175C" ma:contentTypeVersion="1" ma:contentTypeDescription="Create a new document." ma:contentTypeScope="" ma:versionID="00a4a3168368ef78d32355ab364f4db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9331188-DCC6-410F-AB69-163A35840622}"/>
</file>

<file path=customXml/itemProps2.xml><?xml version="1.0" encoding="utf-8"?>
<ds:datastoreItem xmlns:ds="http://schemas.openxmlformats.org/officeDocument/2006/customXml" ds:itemID="{761D52B1-0FB9-497D-87F1-2B2DC3C213E1}"/>
</file>

<file path=customXml/itemProps3.xml><?xml version="1.0" encoding="utf-8"?>
<ds:datastoreItem xmlns:ds="http://schemas.openxmlformats.org/officeDocument/2006/customXml" ds:itemID="{474357A3-C7EB-4FFD-9FAB-8BC1E8EF24F3}"/>
</file>

<file path=docProps/app.xml><?xml version="1.0" encoding="utf-8"?>
<Properties xmlns="http://schemas.openxmlformats.org/officeDocument/2006/extended-properties" xmlns:vt="http://schemas.openxmlformats.org/officeDocument/2006/docPropsVTypes">
  <Template>ICAO</Template>
  <TotalTime>647</TotalTime>
  <Words>453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12</vt:i4>
      </vt:variant>
      <vt:variant>
        <vt:lpstr>Slide Titles</vt:lpstr>
      </vt:variant>
      <vt:variant>
        <vt:i4>7</vt:i4>
      </vt:variant>
    </vt:vector>
  </HeadingPairs>
  <TitlesOfParts>
    <vt:vector size="21" baseType="lpstr">
      <vt:lpstr>Calibri</vt:lpstr>
      <vt:lpstr>Arial</vt:lpstr>
      <vt:lpstr>ICAO</vt:lpstr>
      <vt:lpstr>ICAO</vt:lpstr>
      <vt:lpstr>ICAO</vt:lpstr>
      <vt:lpstr>ICAO</vt:lpstr>
      <vt:lpstr>ICAO</vt:lpstr>
      <vt:lpstr>ICAO</vt:lpstr>
      <vt:lpstr>ICAO</vt:lpstr>
      <vt:lpstr>ICAO</vt:lpstr>
      <vt:lpstr>ICAO</vt:lpstr>
      <vt:lpstr>ICAO</vt:lpstr>
      <vt:lpstr>ICAO</vt:lpstr>
      <vt:lpstr>ICAO</vt:lpstr>
      <vt:lpstr>Contingency Aspects Seychelles February 2012</vt:lpstr>
      <vt:lpstr>General issues</vt:lpstr>
      <vt:lpstr>ANSP Contingency Aspects (1)</vt:lpstr>
      <vt:lpstr>ANSP Contingency Aspects (2)</vt:lpstr>
      <vt:lpstr>ANSP Contingency Aspects (3)</vt:lpstr>
      <vt:lpstr>Airspace User Contingency</vt:lpstr>
      <vt:lpstr>Questions Please!</vt:lpstr>
    </vt:vector>
  </TitlesOfParts>
  <Company>I.C.A.O.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lkhammar</dc:creator>
  <cp:lastModifiedBy>machobane</cp:lastModifiedBy>
  <cp:revision>102</cp:revision>
  <dcterms:created xsi:type="dcterms:W3CDTF">2010-09-24T14:59:54Z</dcterms:created>
  <dcterms:modified xsi:type="dcterms:W3CDTF">2012-02-18T11:22:08Z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0x010100B50F5E0313572D40AE70A616AF2D175C</vt:lpwstr>
  </property>
</Properties>
</file>