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9" r:id="rId2"/>
    <p:sldId id="261" r:id="rId3"/>
    <p:sldId id="275" r:id="rId4"/>
    <p:sldId id="276" r:id="rId5"/>
    <p:sldId id="263" r:id="rId6"/>
    <p:sldId id="277" r:id="rId7"/>
    <p:sldId id="278" r:id="rId8"/>
    <p:sldId id="279" r:id="rId9"/>
    <p:sldId id="262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4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6AB6"/>
    <a:srgbClr val="2C6ABA"/>
    <a:srgbClr val="00153E"/>
    <a:srgbClr val="7030A0"/>
    <a:srgbClr val="D31044"/>
    <a:srgbClr val="EA157A"/>
    <a:srgbClr val="FFFFCC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0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1BACEF-6BE9-4B5A-865F-E3619DB1303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00805BF-3301-4E29-8E8D-E9BD9089E420}">
      <dgm:prSet phldrT="[Text]" custT="1"/>
      <dgm:spPr/>
      <dgm:t>
        <a:bodyPr/>
        <a:lstStyle/>
        <a:p>
          <a:r>
            <a:rPr lang="en-GB" sz="2400" dirty="0" smtClean="0"/>
            <a:t>Aeronautical Information</a:t>
          </a:r>
          <a:endParaRPr lang="en-GB" sz="2400" dirty="0"/>
        </a:p>
      </dgm:t>
    </dgm:pt>
    <dgm:pt modelId="{AB4AACAA-8C3E-4186-A0BD-149F58024439}" type="parTrans" cxnId="{7E2F7D11-7D3E-43BA-B30B-FF1EA96B3D5E}">
      <dgm:prSet/>
      <dgm:spPr/>
      <dgm:t>
        <a:bodyPr/>
        <a:lstStyle/>
        <a:p>
          <a:endParaRPr lang="en-GB"/>
        </a:p>
      </dgm:t>
    </dgm:pt>
    <dgm:pt modelId="{7F04F1B2-7BEA-44EE-BBEB-AF5F6B11E500}" type="sibTrans" cxnId="{7E2F7D11-7D3E-43BA-B30B-FF1EA96B3D5E}">
      <dgm:prSet/>
      <dgm:spPr/>
      <dgm:t>
        <a:bodyPr/>
        <a:lstStyle/>
        <a:p>
          <a:endParaRPr lang="en-GB"/>
        </a:p>
      </dgm:t>
    </dgm:pt>
    <dgm:pt modelId="{B64B3989-68E4-4E8A-B5E6-7EAC26CA0CE4}">
      <dgm:prSet phldrT="[Text]"/>
      <dgm:spPr/>
      <dgm:t>
        <a:bodyPr/>
        <a:lstStyle/>
        <a:p>
          <a:r>
            <a:rPr lang="en-GB" dirty="0" smtClean="0"/>
            <a:t>Flight</a:t>
          </a:r>
          <a:endParaRPr lang="en-GB" dirty="0"/>
        </a:p>
      </dgm:t>
    </dgm:pt>
    <dgm:pt modelId="{1D6569EE-A749-410A-890F-021A505F43F9}" type="parTrans" cxnId="{E34EE306-A0EF-4AF8-9BCD-49C694E7B54F}">
      <dgm:prSet/>
      <dgm:spPr/>
      <dgm:t>
        <a:bodyPr/>
        <a:lstStyle/>
        <a:p>
          <a:endParaRPr lang="en-GB"/>
        </a:p>
      </dgm:t>
    </dgm:pt>
    <dgm:pt modelId="{F51B8127-40AC-4A40-8E4A-FE6952AFE844}" type="sibTrans" cxnId="{E34EE306-A0EF-4AF8-9BCD-49C694E7B54F}">
      <dgm:prSet/>
      <dgm:spPr/>
      <dgm:t>
        <a:bodyPr/>
        <a:lstStyle/>
        <a:p>
          <a:endParaRPr lang="en-GB"/>
        </a:p>
      </dgm:t>
    </dgm:pt>
    <dgm:pt modelId="{209BFEB0-4DF7-422B-8BCF-0578BC27F6C5}">
      <dgm:prSet phldrT="[Text]"/>
      <dgm:spPr/>
      <dgm:t>
        <a:bodyPr/>
        <a:lstStyle/>
        <a:p>
          <a:r>
            <a:rPr lang="en-GB" dirty="0" smtClean="0"/>
            <a:t>Meteorology</a:t>
          </a:r>
          <a:endParaRPr lang="en-GB" dirty="0"/>
        </a:p>
      </dgm:t>
    </dgm:pt>
    <dgm:pt modelId="{5D2A9E42-900C-4360-B5B7-8CE2E3124B95}" type="parTrans" cxnId="{FAF67BE1-CB64-4502-AB43-9F4141AB526D}">
      <dgm:prSet/>
      <dgm:spPr/>
      <dgm:t>
        <a:bodyPr/>
        <a:lstStyle/>
        <a:p>
          <a:endParaRPr lang="en-GB"/>
        </a:p>
      </dgm:t>
    </dgm:pt>
    <dgm:pt modelId="{66458746-D42E-40B2-A46B-7A21D4E1A949}" type="sibTrans" cxnId="{FAF67BE1-CB64-4502-AB43-9F4141AB526D}">
      <dgm:prSet/>
      <dgm:spPr/>
      <dgm:t>
        <a:bodyPr/>
        <a:lstStyle/>
        <a:p>
          <a:endParaRPr lang="en-GB"/>
        </a:p>
      </dgm:t>
    </dgm:pt>
    <dgm:pt modelId="{ED9B5761-7933-44BC-B39C-46BB78A7AFB3}">
      <dgm:prSet/>
      <dgm:spPr/>
      <dgm:t>
        <a:bodyPr/>
        <a:lstStyle/>
        <a:p>
          <a:r>
            <a:rPr lang="en-GB" dirty="0" smtClean="0"/>
            <a:t>AIXM</a:t>
          </a:r>
          <a:endParaRPr lang="en-GB" dirty="0"/>
        </a:p>
      </dgm:t>
    </dgm:pt>
    <dgm:pt modelId="{D692D5E6-2AE3-49E1-92DC-A60B9655C2A4}" type="parTrans" cxnId="{C49DA044-20E9-4C83-9FD9-457A9C989C25}">
      <dgm:prSet/>
      <dgm:spPr/>
      <dgm:t>
        <a:bodyPr/>
        <a:lstStyle/>
        <a:p>
          <a:endParaRPr lang="en-GB"/>
        </a:p>
      </dgm:t>
    </dgm:pt>
    <dgm:pt modelId="{2140ECFC-DA4A-4900-8B95-4AF0363E5B0F}" type="sibTrans" cxnId="{C49DA044-20E9-4C83-9FD9-457A9C989C25}">
      <dgm:prSet/>
      <dgm:spPr/>
      <dgm:t>
        <a:bodyPr/>
        <a:lstStyle/>
        <a:p>
          <a:endParaRPr lang="en-GB"/>
        </a:p>
      </dgm:t>
    </dgm:pt>
    <dgm:pt modelId="{815C073A-CA00-4287-9CA8-4A99210CF5B3}">
      <dgm:prSet/>
      <dgm:spPr/>
      <dgm:t>
        <a:bodyPr/>
        <a:lstStyle/>
        <a:p>
          <a:r>
            <a:rPr lang="en-GB" dirty="0" smtClean="0"/>
            <a:t>FIXM</a:t>
          </a:r>
          <a:endParaRPr lang="en-GB" dirty="0"/>
        </a:p>
      </dgm:t>
    </dgm:pt>
    <dgm:pt modelId="{59995136-98C1-4850-95B1-5750BDE34809}" type="parTrans" cxnId="{7D0242EB-816A-4577-89BA-20D7A93DBE5F}">
      <dgm:prSet/>
      <dgm:spPr/>
      <dgm:t>
        <a:bodyPr/>
        <a:lstStyle/>
        <a:p>
          <a:endParaRPr lang="en-GB"/>
        </a:p>
      </dgm:t>
    </dgm:pt>
    <dgm:pt modelId="{1BFE8563-D0D6-46A7-8992-0FF21D863E9D}" type="sibTrans" cxnId="{7D0242EB-816A-4577-89BA-20D7A93DBE5F}">
      <dgm:prSet/>
      <dgm:spPr/>
      <dgm:t>
        <a:bodyPr/>
        <a:lstStyle/>
        <a:p>
          <a:endParaRPr lang="en-GB"/>
        </a:p>
      </dgm:t>
    </dgm:pt>
    <dgm:pt modelId="{4AED42D5-A900-439B-8802-B6900A05CC89}">
      <dgm:prSet/>
      <dgm:spPr/>
      <dgm:t>
        <a:bodyPr/>
        <a:lstStyle/>
        <a:p>
          <a:r>
            <a:rPr lang="en-GB" dirty="0" smtClean="0"/>
            <a:t>WXXM</a:t>
          </a:r>
          <a:endParaRPr lang="en-GB" dirty="0"/>
        </a:p>
      </dgm:t>
    </dgm:pt>
    <dgm:pt modelId="{19E5DCC3-A08E-4222-952E-6A2C00C96868}" type="parTrans" cxnId="{6D1AD9F6-2E44-4A7F-BF0A-98FD8CEC8AB1}">
      <dgm:prSet/>
      <dgm:spPr/>
      <dgm:t>
        <a:bodyPr/>
        <a:lstStyle/>
        <a:p>
          <a:endParaRPr lang="en-GB"/>
        </a:p>
      </dgm:t>
    </dgm:pt>
    <dgm:pt modelId="{670D3CC1-1C83-4244-92EF-E54E2A576434}" type="sibTrans" cxnId="{6D1AD9F6-2E44-4A7F-BF0A-98FD8CEC8AB1}">
      <dgm:prSet/>
      <dgm:spPr/>
      <dgm:t>
        <a:bodyPr/>
        <a:lstStyle/>
        <a:p>
          <a:endParaRPr lang="en-GB"/>
        </a:p>
      </dgm:t>
    </dgm:pt>
    <dgm:pt modelId="{8B2B1E98-7514-49AB-AD27-A96B0A7FA450}" type="pres">
      <dgm:prSet presAssocID="{8A1BACEF-6BE9-4B5A-865F-E3619DB130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67884FF-28E6-44B3-9D18-36695A51293D}" type="pres">
      <dgm:prSet presAssocID="{900805BF-3301-4E29-8E8D-E9BD9089E420}" presName="composite" presStyleCnt="0"/>
      <dgm:spPr/>
    </dgm:pt>
    <dgm:pt modelId="{1C726639-04AB-4F6C-AC3B-67DC3E8622C4}" type="pres">
      <dgm:prSet presAssocID="{900805BF-3301-4E29-8E8D-E9BD9089E42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353B92-6FC9-4084-83D3-BACD44AC5563}" type="pres">
      <dgm:prSet presAssocID="{900805BF-3301-4E29-8E8D-E9BD9089E42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EBE2A3-B6E0-4918-B0F4-2D5D4884B40A}" type="pres">
      <dgm:prSet presAssocID="{7F04F1B2-7BEA-44EE-BBEB-AF5F6B11E500}" presName="space" presStyleCnt="0"/>
      <dgm:spPr/>
    </dgm:pt>
    <dgm:pt modelId="{71393617-FDE6-49C1-ABE9-BB47E40D4F3A}" type="pres">
      <dgm:prSet presAssocID="{B64B3989-68E4-4E8A-B5E6-7EAC26CA0CE4}" presName="composite" presStyleCnt="0"/>
      <dgm:spPr/>
    </dgm:pt>
    <dgm:pt modelId="{28AB6512-403E-4E60-91BA-AE48464DAAD7}" type="pres">
      <dgm:prSet presAssocID="{B64B3989-68E4-4E8A-B5E6-7EAC26CA0CE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E616E8-271A-43D9-8E84-0D6E736BE01B}" type="pres">
      <dgm:prSet presAssocID="{B64B3989-68E4-4E8A-B5E6-7EAC26CA0CE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209213-D3B2-4AE8-9386-9AAD51277E4C}" type="pres">
      <dgm:prSet presAssocID="{F51B8127-40AC-4A40-8E4A-FE6952AFE844}" presName="space" presStyleCnt="0"/>
      <dgm:spPr/>
    </dgm:pt>
    <dgm:pt modelId="{665B2B68-D054-40FF-A534-684BD611E2D0}" type="pres">
      <dgm:prSet presAssocID="{209BFEB0-4DF7-422B-8BCF-0578BC27F6C5}" presName="composite" presStyleCnt="0"/>
      <dgm:spPr/>
    </dgm:pt>
    <dgm:pt modelId="{7C08F83F-2CBD-4E6D-B9DD-DD8E847FE836}" type="pres">
      <dgm:prSet presAssocID="{209BFEB0-4DF7-422B-8BCF-0578BC27F6C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A34A27-2C01-494F-98D0-3F9C803CD79B}" type="pres">
      <dgm:prSet presAssocID="{209BFEB0-4DF7-422B-8BCF-0578BC27F6C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269043E-FD6D-4C61-98B1-0BF100B1E15F}" type="presOf" srcId="{4AED42D5-A900-439B-8802-B6900A05CC89}" destId="{00A34A27-2C01-494F-98D0-3F9C803CD79B}" srcOrd="0" destOrd="0" presId="urn:microsoft.com/office/officeart/2005/8/layout/hList1"/>
    <dgm:cxn modelId="{535EA33F-3152-4840-B8B2-61B0E8961C32}" type="presOf" srcId="{ED9B5761-7933-44BC-B39C-46BB78A7AFB3}" destId="{CB353B92-6FC9-4084-83D3-BACD44AC5563}" srcOrd="0" destOrd="0" presId="urn:microsoft.com/office/officeart/2005/8/layout/hList1"/>
    <dgm:cxn modelId="{C49DA044-20E9-4C83-9FD9-457A9C989C25}" srcId="{900805BF-3301-4E29-8E8D-E9BD9089E420}" destId="{ED9B5761-7933-44BC-B39C-46BB78A7AFB3}" srcOrd="0" destOrd="0" parTransId="{D692D5E6-2AE3-49E1-92DC-A60B9655C2A4}" sibTransId="{2140ECFC-DA4A-4900-8B95-4AF0363E5B0F}"/>
    <dgm:cxn modelId="{7D0242EB-816A-4577-89BA-20D7A93DBE5F}" srcId="{B64B3989-68E4-4E8A-B5E6-7EAC26CA0CE4}" destId="{815C073A-CA00-4287-9CA8-4A99210CF5B3}" srcOrd="0" destOrd="0" parTransId="{59995136-98C1-4850-95B1-5750BDE34809}" sibTransId="{1BFE8563-D0D6-46A7-8992-0FF21D863E9D}"/>
    <dgm:cxn modelId="{CCE82311-0DA4-4B6D-B3FD-5D4107EE8FE2}" type="presOf" srcId="{900805BF-3301-4E29-8E8D-E9BD9089E420}" destId="{1C726639-04AB-4F6C-AC3B-67DC3E8622C4}" srcOrd="0" destOrd="0" presId="urn:microsoft.com/office/officeart/2005/8/layout/hList1"/>
    <dgm:cxn modelId="{7E2F7D11-7D3E-43BA-B30B-FF1EA96B3D5E}" srcId="{8A1BACEF-6BE9-4B5A-865F-E3619DB13035}" destId="{900805BF-3301-4E29-8E8D-E9BD9089E420}" srcOrd="0" destOrd="0" parTransId="{AB4AACAA-8C3E-4186-A0BD-149F58024439}" sibTransId="{7F04F1B2-7BEA-44EE-BBEB-AF5F6B11E500}"/>
    <dgm:cxn modelId="{69F8C284-CDA6-41E0-A76D-5981A30F4A25}" type="presOf" srcId="{8A1BACEF-6BE9-4B5A-865F-E3619DB13035}" destId="{8B2B1E98-7514-49AB-AD27-A96B0A7FA450}" srcOrd="0" destOrd="0" presId="urn:microsoft.com/office/officeart/2005/8/layout/hList1"/>
    <dgm:cxn modelId="{1C685B3B-576E-4C90-836F-3CF09815A4B5}" type="presOf" srcId="{815C073A-CA00-4287-9CA8-4A99210CF5B3}" destId="{CCE616E8-271A-43D9-8E84-0D6E736BE01B}" srcOrd="0" destOrd="0" presId="urn:microsoft.com/office/officeart/2005/8/layout/hList1"/>
    <dgm:cxn modelId="{E34EE306-A0EF-4AF8-9BCD-49C694E7B54F}" srcId="{8A1BACEF-6BE9-4B5A-865F-E3619DB13035}" destId="{B64B3989-68E4-4E8A-B5E6-7EAC26CA0CE4}" srcOrd="1" destOrd="0" parTransId="{1D6569EE-A749-410A-890F-021A505F43F9}" sibTransId="{F51B8127-40AC-4A40-8E4A-FE6952AFE844}"/>
    <dgm:cxn modelId="{67B65B5B-5904-4792-82A0-983FE5042E6D}" type="presOf" srcId="{B64B3989-68E4-4E8A-B5E6-7EAC26CA0CE4}" destId="{28AB6512-403E-4E60-91BA-AE48464DAAD7}" srcOrd="0" destOrd="0" presId="urn:microsoft.com/office/officeart/2005/8/layout/hList1"/>
    <dgm:cxn modelId="{60841994-FB40-4ED5-B619-9267B62A97E6}" type="presOf" srcId="{209BFEB0-4DF7-422B-8BCF-0578BC27F6C5}" destId="{7C08F83F-2CBD-4E6D-B9DD-DD8E847FE836}" srcOrd="0" destOrd="0" presId="urn:microsoft.com/office/officeart/2005/8/layout/hList1"/>
    <dgm:cxn modelId="{6D1AD9F6-2E44-4A7F-BF0A-98FD8CEC8AB1}" srcId="{209BFEB0-4DF7-422B-8BCF-0578BC27F6C5}" destId="{4AED42D5-A900-439B-8802-B6900A05CC89}" srcOrd="0" destOrd="0" parTransId="{19E5DCC3-A08E-4222-952E-6A2C00C96868}" sibTransId="{670D3CC1-1C83-4244-92EF-E54E2A576434}"/>
    <dgm:cxn modelId="{FAF67BE1-CB64-4502-AB43-9F4141AB526D}" srcId="{8A1BACEF-6BE9-4B5A-865F-E3619DB13035}" destId="{209BFEB0-4DF7-422B-8BCF-0578BC27F6C5}" srcOrd="2" destOrd="0" parTransId="{5D2A9E42-900C-4360-B5B7-8CE2E3124B95}" sibTransId="{66458746-D42E-40B2-A46B-7A21D4E1A949}"/>
    <dgm:cxn modelId="{9E97AFE6-2774-4CFB-906F-BFE6CAA2558E}" type="presParOf" srcId="{8B2B1E98-7514-49AB-AD27-A96B0A7FA450}" destId="{567884FF-28E6-44B3-9D18-36695A51293D}" srcOrd="0" destOrd="0" presId="urn:microsoft.com/office/officeart/2005/8/layout/hList1"/>
    <dgm:cxn modelId="{9064B812-1C1D-4CB4-95BD-E198839FAE9F}" type="presParOf" srcId="{567884FF-28E6-44B3-9D18-36695A51293D}" destId="{1C726639-04AB-4F6C-AC3B-67DC3E8622C4}" srcOrd="0" destOrd="0" presId="urn:microsoft.com/office/officeart/2005/8/layout/hList1"/>
    <dgm:cxn modelId="{9153A9FF-B993-4FC2-B22A-F8F389B7C5FC}" type="presParOf" srcId="{567884FF-28E6-44B3-9D18-36695A51293D}" destId="{CB353B92-6FC9-4084-83D3-BACD44AC5563}" srcOrd="1" destOrd="0" presId="urn:microsoft.com/office/officeart/2005/8/layout/hList1"/>
    <dgm:cxn modelId="{8A6F4851-AA80-449A-970F-40734B583749}" type="presParOf" srcId="{8B2B1E98-7514-49AB-AD27-A96B0A7FA450}" destId="{7DEBE2A3-B6E0-4918-B0F4-2D5D4884B40A}" srcOrd="1" destOrd="0" presId="urn:microsoft.com/office/officeart/2005/8/layout/hList1"/>
    <dgm:cxn modelId="{BC2277F8-013F-43D3-AB08-2D8206DD4BCB}" type="presParOf" srcId="{8B2B1E98-7514-49AB-AD27-A96B0A7FA450}" destId="{71393617-FDE6-49C1-ABE9-BB47E40D4F3A}" srcOrd="2" destOrd="0" presId="urn:microsoft.com/office/officeart/2005/8/layout/hList1"/>
    <dgm:cxn modelId="{975BF2D1-8C72-48EF-B682-5A311A233516}" type="presParOf" srcId="{71393617-FDE6-49C1-ABE9-BB47E40D4F3A}" destId="{28AB6512-403E-4E60-91BA-AE48464DAAD7}" srcOrd="0" destOrd="0" presId="urn:microsoft.com/office/officeart/2005/8/layout/hList1"/>
    <dgm:cxn modelId="{F3392755-3253-419A-9D21-82C8BF8B4D48}" type="presParOf" srcId="{71393617-FDE6-49C1-ABE9-BB47E40D4F3A}" destId="{CCE616E8-271A-43D9-8E84-0D6E736BE01B}" srcOrd="1" destOrd="0" presId="urn:microsoft.com/office/officeart/2005/8/layout/hList1"/>
    <dgm:cxn modelId="{AA846233-DFA2-4EC8-80FB-8A4E2C7EFDE4}" type="presParOf" srcId="{8B2B1E98-7514-49AB-AD27-A96B0A7FA450}" destId="{6F209213-D3B2-4AE8-9386-9AAD51277E4C}" srcOrd="3" destOrd="0" presId="urn:microsoft.com/office/officeart/2005/8/layout/hList1"/>
    <dgm:cxn modelId="{20F9F5E8-D313-4C20-AE5A-80D45033A50A}" type="presParOf" srcId="{8B2B1E98-7514-49AB-AD27-A96B0A7FA450}" destId="{665B2B68-D054-40FF-A534-684BD611E2D0}" srcOrd="4" destOrd="0" presId="urn:microsoft.com/office/officeart/2005/8/layout/hList1"/>
    <dgm:cxn modelId="{C0720A1A-303F-4E13-8C2A-040A93D18946}" type="presParOf" srcId="{665B2B68-D054-40FF-A534-684BD611E2D0}" destId="{7C08F83F-2CBD-4E6D-B9DD-DD8E847FE836}" srcOrd="0" destOrd="0" presId="urn:microsoft.com/office/officeart/2005/8/layout/hList1"/>
    <dgm:cxn modelId="{5F59EDDD-1939-4FD2-8B64-EC729FF50F01}" type="presParOf" srcId="{665B2B68-D054-40FF-A534-684BD611E2D0}" destId="{00A34A27-2C01-494F-98D0-3F9C803CD79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1BACEF-6BE9-4B5A-865F-E3619DB1303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00805BF-3301-4E29-8E8D-E9BD9089E420}">
      <dgm:prSet phldrT="[Text]" custT="1"/>
      <dgm:spPr/>
      <dgm:t>
        <a:bodyPr/>
        <a:lstStyle/>
        <a:p>
          <a:r>
            <a:rPr lang="en-GB" sz="2400" dirty="0" smtClean="0"/>
            <a:t>Surveillance</a:t>
          </a:r>
          <a:endParaRPr lang="en-GB" sz="2400" dirty="0"/>
        </a:p>
      </dgm:t>
    </dgm:pt>
    <dgm:pt modelId="{AB4AACAA-8C3E-4186-A0BD-149F58024439}" type="parTrans" cxnId="{7E2F7D11-7D3E-43BA-B30B-FF1EA96B3D5E}">
      <dgm:prSet/>
      <dgm:spPr/>
      <dgm:t>
        <a:bodyPr/>
        <a:lstStyle/>
        <a:p>
          <a:endParaRPr lang="en-GB" sz="2400"/>
        </a:p>
      </dgm:t>
    </dgm:pt>
    <dgm:pt modelId="{7F04F1B2-7BEA-44EE-BBEB-AF5F6B11E500}" type="sibTrans" cxnId="{7E2F7D11-7D3E-43BA-B30B-FF1EA96B3D5E}">
      <dgm:prSet/>
      <dgm:spPr/>
      <dgm:t>
        <a:bodyPr/>
        <a:lstStyle/>
        <a:p>
          <a:endParaRPr lang="en-GB" sz="2400"/>
        </a:p>
      </dgm:t>
    </dgm:pt>
    <dgm:pt modelId="{B64B3989-68E4-4E8A-B5E6-7EAC26CA0CE4}">
      <dgm:prSet phldrT="[Text]" custT="1"/>
      <dgm:spPr/>
      <dgm:t>
        <a:bodyPr/>
        <a:lstStyle/>
        <a:p>
          <a:r>
            <a:rPr lang="en-GB" sz="2400" dirty="0" smtClean="0"/>
            <a:t>…</a:t>
          </a:r>
          <a:endParaRPr lang="en-GB" sz="2400" dirty="0"/>
        </a:p>
      </dgm:t>
    </dgm:pt>
    <dgm:pt modelId="{1D6569EE-A749-410A-890F-021A505F43F9}" type="parTrans" cxnId="{E34EE306-A0EF-4AF8-9BCD-49C694E7B54F}">
      <dgm:prSet/>
      <dgm:spPr/>
      <dgm:t>
        <a:bodyPr/>
        <a:lstStyle/>
        <a:p>
          <a:endParaRPr lang="en-GB" sz="2400"/>
        </a:p>
      </dgm:t>
    </dgm:pt>
    <dgm:pt modelId="{F51B8127-40AC-4A40-8E4A-FE6952AFE844}" type="sibTrans" cxnId="{E34EE306-A0EF-4AF8-9BCD-49C694E7B54F}">
      <dgm:prSet/>
      <dgm:spPr/>
      <dgm:t>
        <a:bodyPr/>
        <a:lstStyle/>
        <a:p>
          <a:endParaRPr lang="en-GB" sz="2400"/>
        </a:p>
      </dgm:t>
    </dgm:pt>
    <dgm:pt modelId="{209BFEB0-4DF7-422B-8BCF-0578BC27F6C5}">
      <dgm:prSet phldrT="[Text]" custT="1"/>
      <dgm:spPr/>
      <dgm:t>
        <a:bodyPr/>
        <a:lstStyle/>
        <a:p>
          <a:r>
            <a:rPr lang="en-GB" sz="2400" dirty="0" smtClean="0"/>
            <a:t>…</a:t>
          </a:r>
          <a:endParaRPr lang="en-GB" sz="2400" dirty="0"/>
        </a:p>
      </dgm:t>
    </dgm:pt>
    <dgm:pt modelId="{5D2A9E42-900C-4360-B5B7-8CE2E3124B95}" type="parTrans" cxnId="{FAF67BE1-CB64-4502-AB43-9F4141AB526D}">
      <dgm:prSet/>
      <dgm:spPr/>
      <dgm:t>
        <a:bodyPr/>
        <a:lstStyle/>
        <a:p>
          <a:endParaRPr lang="en-GB" sz="2400"/>
        </a:p>
      </dgm:t>
    </dgm:pt>
    <dgm:pt modelId="{66458746-D42E-40B2-A46B-7A21D4E1A949}" type="sibTrans" cxnId="{FAF67BE1-CB64-4502-AB43-9F4141AB526D}">
      <dgm:prSet/>
      <dgm:spPr/>
      <dgm:t>
        <a:bodyPr/>
        <a:lstStyle/>
        <a:p>
          <a:endParaRPr lang="en-GB" sz="2400"/>
        </a:p>
      </dgm:t>
    </dgm:pt>
    <dgm:pt modelId="{815C073A-CA00-4287-9CA8-4A99210CF5B3}">
      <dgm:prSet custT="1"/>
      <dgm:spPr/>
      <dgm:t>
        <a:bodyPr/>
        <a:lstStyle/>
        <a:p>
          <a:r>
            <a:rPr lang="en-GB" sz="2400" dirty="0" smtClean="0"/>
            <a:t> </a:t>
          </a:r>
          <a:endParaRPr lang="en-GB" sz="2400" dirty="0"/>
        </a:p>
      </dgm:t>
    </dgm:pt>
    <dgm:pt modelId="{59995136-98C1-4850-95B1-5750BDE34809}" type="parTrans" cxnId="{7D0242EB-816A-4577-89BA-20D7A93DBE5F}">
      <dgm:prSet/>
      <dgm:spPr/>
      <dgm:t>
        <a:bodyPr/>
        <a:lstStyle/>
        <a:p>
          <a:endParaRPr lang="en-GB" sz="2400"/>
        </a:p>
      </dgm:t>
    </dgm:pt>
    <dgm:pt modelId="{1BFE8563-D0D6-46A7-8992-0FF21D863E9D}" type="sibTrans" cxnId="{7D0242EB-816A-4577-89BA-20D7A93DBE5F}">
      <dgm:prSet/>
      <dgm:spPr/>
      <dgm:t>
        <a:bodyPr/>
        <a:lstStyle/>
        <a:p>
          <a:endParaRPr lang="en-GB" sz="2400"/>
        </a:p>
      </dgm:t>
    </dgm:pt>
    <dgm:pt modelId="{4AED42D5-A900-439B-8802-B6900A05CC89}">
      <dgm:prSet custT="1"/>
      <dgm:spPr/>
      <dgm:t>
        <a:bodyPr/>
        <a:lstStyle/>
        <a:p>
          <a:r>
            <a:rPr lang="en-GB" sz="2400" dirty="0" smtClean="0"/>
            <a:t> </a:t>
          </a:r>
          <a:endParaRPr lang="en-GB" sz="2400" dirty="0"/>
        </a:p>
      </dgm:t>
    </dgm:pt>
    <dgm:pt modelId="{19E5DCC3-A08E-4222-952E-6A2C00C96868}" type="parTrans" cxnId="{6D1AD9F6-2E44-4A7F-BF0A-98FD8CEC8AB1}">
      <dgm:prSet/>
      <dgm:spPr/>
      <dgm:t>
        <a:bodyPr/>
        <a:lstStyle/>
        <a:p>
          <a:endParaRPr lang="en-GB" sz="2400"/>
        </a:p>
      </dgm:t>
    </dgm:pt>
    <dgm:pt modelId="{670D3CC1-1C83-4244-92EF-E54E2A576434}" type="sibTrans" cxnId="{6D1AD9F6-2E44-4A7F-BF0A-98FD8CEC8AB1}">
      <dgm:prSet/>
      <dgm:spPr/>
      <dgm:t>
        <a:bodyPr/>
        <a:lstStyle/>
        <a:p>
          <a:endParaRPr lang="en-GB" sz="2400"/>
        </a:p>
      </dgm:t>
    </dgm:pt>
    <dgm:pt modelId="{9A6368AF-6BC7-480C-9F1A-49089D538C0A}">
      <dgm:prSet custT="1"/>
      <dgm:spPr/>
      <dgm:t>
        <a:bodyPr/>
        <a:lstStyle/>
        <a:p>
          <a:r>
            <a:rPr lang="en-GB" sz="2400" dirty="0" smtClean="0"/>
            <a:t> </a:t>
          </a:r>
          <a:endParaRPr lang="en-GB" sz="2400" dirty="0"/>
        </a:p>
      </dgm:t>
    </dgm:pt>
    <dgm:pt modelId="{BA60CF48-76C5-4C54-B991-13C046F29469}" type="parTrans" cxnId="{7DC45CCE-363C-4D4B-B92E-CA5502A6341F}">
      <dgm:prSet/>
      <dgm:spPr/>
      <dgm:t>
        <a:bodyPr/>
        <a:lstStyle/>
        <a:p>
          <a:endParaRPr lang="en-GB" sz="2400"/>
        </a:p>
      </dgm:t>
    </dgm:pt>
    <dgm:pt modelId="{106E5B0A-659D-4554-811A-BF88934BE303}" type="sibTrans" cxnId="{7DC45CCE-363C-4D4B-B92E-CA5502A6341F}">
      <dgm:prSet/>
      <dgm:spPr/>
      <dgm:t>
        <a:bodyPr/>
        <a:lstStyle/>
        <a:p>
          <a:endParaRPr lang="en-GB" sz="2400"/>
        </a:p>
      </dgm:t>
    </dgm:pt>
    <dgm:pt modelId="{8B2B1E98-7514-49AB-AD27-A96B0A7FA450}" type="pres">
      <dgm:prSet presAssocID="{8A1BACEF-6BE9-4B5A-865F-E3619DB130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67884FF-28E6-44B3-9D18-36695A51293D}" type="pres">
      <dgm:prSet presAssocID="{900805BF-3301-4E29-8E8D-E9BD9089E420}" presName="composite" presStyleCnt="0"/>
      <dgm:spPr/>
    </dgm:pt>
    <dgm:pt modelId="{1C726639-04AB-4F6C-AC3B-67DC3E8622C4}" type="pres">
      <dgm:prSet presAssocID="{900805BF-3301-4E29-8E8D-E9BD9089E42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353B92-6FC9-4084-83D3-BACD44AC5563}" type="pres">
      <dgm:prSet presAssocID="{900805BF-3301-4E29-8E8D-E9BD9089E42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EBE2A3-B6E0-4918-B0F4-2D5D4884B40A}" type="pres">
      <dgm:prSet presAssocID="{7F04F1B2-7BEA-44EE-BBEB-AF5F6B11E500}" presName="space" presStyleCnt="0"/>
      <dgm:spPr/>
    </dgm:pt>
    <dgm:pt modelId="{71393617-FDE6-49C1-ABE9-BB47E40D4F3A}" type="pres">
      <dgm:prSet presAssocID="{B64B3989-68E4-4E8A-B5E6-7EAC26CA0CE4}" presName="composite" presStyleCnt="0"/>
      <dgm:spPr/>
    </dgm:pt>
    <dgm:pt modelId="{28AB6512-403E-4E60-91BA-AE48464DAAD7}" type="pres">
      <dgm:prSet presAssocID="{B64B3989-68E4-4E8A-B5E6-7EAC26CA0CE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E616E8-271A-43D9-8E84-0D6E736BE01B}" type="pres">
      <dgm:prSet presAssocID="{B64B3989-68E4-4E8A-B5E6-7EAC26CA0CE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209213-D3B2-4AE8-9386-9AAD51277E4C}" type="pres">
      <dgm:prSet presAssocID="{F51B8127-40AC-4A40-8E4A-FE6952AFE844}" presName="space" presStyleCnt="0"/>
      <dgm:spPr/>
    </dgm:pt>
    <dgm:pt modelId="{665B2B68-D054-40FF-A534-684BD611E2D0}" type="pres">
      <dgm:prSet presAssocID="{209BFEB0-4DF7-422B-8BCF-0578BC27F6C5}" presName="composite" presStyleCnt="0"/>
      <dgm:spPr/>
    </dgm:pt>
    <dgm:pt modelId="{7C08F83F-2CBD-4E6D-B9DD-DD8E847FE836}" type="pres">
      <dgm:prSet presAssocID="{209BFEB0-4DF7-422B-8BCF-0578BC27F6C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A34A27-2C01-494F-98D0-3F9C803CD79B}" type="pres">
      <dgm:prSet presAssocID="{209BFEB0-4DF7-422B-8BCF-0578BC27F6C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5A8C74F-4B42-48E7-B571-E089BAEFE7A1}" type="presOf" srcId="{209BFEB0-4DF7-422B-8BCF-0578BC27F6C5}" destId="{7C08F83F-2CBD-4E6D-B9DD-DD8E847FE836}" srcOrd="0" destOrd="0" presId="urn:microsoft.com/office/officeart/2005/8/layout/hList1"/>
    <dgm:cxn modelId="{7D0242EB-816A-4577-89BA-20D7A93DBE5F}" srcId="{B64B3989-68E4-4E8A-B5E6-7EAC26CA0CE4}" destId="{815C073A-CA00-4287-9CA8-4A99210CF5B3}" srcOrd="0" destOrd="0" parTransId="{59995136-98C1-4850-95B1-5750BDE34809}" sibTransId="{1BFE8563-D0D6-46A7-8992-0FF21D863E9D}"/>
    <dgm:cxn modelId="{D3DC6B5B-79C1-49C5-BCF7-CD62BA003AC4}" type="presOf" srcId="{900805BF-3301-4E29-8E8D-E9BD9089E420}" destId="{1C726639-04AB-4F6C-AC3B-67DC3E8622C4}" srcOrd="0" destOrd="0" presId="urn:microsoft.com/office/officeart/2005/8/layout/hList1"/>
    <dgm:cxn modelId="{7596A525-AFBE-4624-B80E-53A853A2E0DC}" type="presOf" srcId="{815C073A-CA00-4287-9CA8-4A99210CF5B3}" destId="{CCE616E8-271A-43D9-8E84-0D6E736BE01B}" srcOrd="0" destOrd="0" presId="urn:microsoft.com/office/officeart/2005/8/layout/hList1"/>
    <dgm:cxn modelId="{7DC45CCE-363C-4D4B-B92E-CA5502A6341F}" srcId="{900805BF-3301-4E29-8E8D-E9BD9089E420}" destId="{9A6368AF-6BC7-480C-9F1A-49089D538C0A}" srcOrd="0" destOrd="0" parTransId="{BA60CF48-76C5-4C54-B991-13C046F29469}" sibTransId="{106E5B0A-659D-4554-811A-BF88934BE303}"/>
    <dgm:cxn modelId="{7E2F7D11-7D3E-43BA-B30B-FF1EA96B3D5E}" srcId="{8A1BACEF-6BE9-4B5A-865F-E3619DB13035}" destId="{900805BF-3301-4E29-8E8D-E9BD9089E420}" srcOrd="0" destOrd="0" parTransId="{AB4AACAA-8C3E-4186-A0BD-149F58024439}" sibTransId="{7F04F1B2-7BEA-44EE-BBEB-AF5F6B11E500}"/>
    <dgm:cxn modelId="{C0B59005-FD07-437B-8641-07B6C3CB547B}" type="presOf" srcId="{9A6368AF-6BC7-480C-9F1A-49089D538C0A}" destId="{CB353B92-6FC9-4084-83D3-BACD44AC5563}" srcOrd="0" destOrd="0" presId="urn:microsoft.com/office/officeart/2005/8/layout/hList1"/>
    <dgm:cxn modelId="{E34EE306-A0EF-4AF8-9BCD-49C694E7B54F}" srcId="{8A1BACEF-6BE9-4B5A-865F-E3619DB13035}" destId="{B64B3989-68E4-4E8A-B5E6-7EAC26CA0CE4}" srcOrd="1" destOrd="0" parTransId="{1D6569EE-A749-410A-890F-021A505F43F9}" sibTransId="{F51B8127-40AC-4A40-8E4A-FE6952AFE844}"/>
    <dgm:cxn modelId="{12CFB6E0-AF5F-45FB-A43D-721721E08E6A}" type="presOf" srcId="{4AED42D5-A900-439B-8802-B6900A05CC89}" destId="{00A34A27-2C01-494F-98D0-3F9C803CD79B}" srcOrd="0" destOrd="0" presId="urn:microsoft.com/office/officeart/2005/8/layout/hList1"/>
    <dgm:cxn modelId="{45D6C525-6A99-4E9D-BFA5-8AD5171413F9}" type="presOf" srcId="{8A1BACEF-6BE9-4B5A-865F-E3619DB13035}" destId="{8B2B1E98-7514-49AB-AD27-A96B0A7FA450}" srcOrd="0" destOrd="0" presId="urn:microsoft.com/office/officeart/2005/8/layout/hList1"/>
    <dgm:cxn modelId="{6D1AD9F6-2E44-4A7F-BF0A-98FD8CEC8AB1}" srcId="{209BFEB0-4DF7-422B-8BCF-0578BC27F6C5}" destId="{4AED42D5-A900-439B-8802-B6900A05CC89}" srcOrd="0" destOrd="0" parTransId="{19E5DCC3-A08E-4222-952E-6A2C00C96868}" sibTransId="{670D3CC1-1C83-4244-92EF-E54E2A576434}"/>
    <dgm:cxn modelId="{FAF67BE1-CB64-4502-AB43-9F4141AB526D}" srcId="{8A1BACEF-6BE9-4B5A-865F-E3619DB13035}" destId="{209BFEB0-4DF7-422B-8BCF-0578BC27F6C5}" srcOrd="2" destOrd="0" parTransId="{5D2A9E42-900C-4360-B5B7-8CE2E3124B95}" sibTransId="{66458746-D42E-40B2-A46B-7A21D4E1A949}"/>
    <dgm:cxn modelId="{A649B0B3-2D37-4555-8889-077F36370E94}" type="presOf" srcId="{B64B3989-68E4-4E8A-B5E6-7EAC26CA0CE4}" destId="{28AB6512-403E-4E60-91BA-AE48464DAAD7}" srcOrd="0" destOrd="0" presId="urn:microsoft.com/office/officeart/2005/8/layout/hList1"/>
    <dgm:cxn modelId="{AF58540C-8A57-4520-BF51-86530D5DBA5A}" type="presParOf" srcId="{8B2B1E98-7514-49AB-AD27-A96B0A7FA450}" destId="{567884FF-28E6-44B3-9D18-36695A51293D}" srcOrd="0" destOrd="0" presId="urn:microsoft.com/office/officeart/2005/8/layout/hList1"/>
    <dgm:cxn modelId="{A1DD24C2-37A6-42ED-885A-E033CFBD7D91}" type="presParOf" srcId="{567884FF-28E6-44B3-9D18-36695A51293D}" destId="{1C726639-04AB-4F6C-AC3B-67DC3E8622C4}" srcOrd="0" destOrd="0" presId="urn:microsoft.com/office/officeart/2005/8/layout/hList1"/>
    <dgm:cxn modelId="{7C7A0CCD-1B82-4843-998F-9B8265ECF59C}" type="presParOf" srcId="{567884FF-28E6-44B3-9D18-36695A51293D}" destId="{CB353B92-6FC9-4084-83D3-BACD44AC5563}" srcOrd="1" destOrd="0" presId="urn:microsoft.com/office/officeart/2005/8/layout/hList1"/>
    <dgm:cxn modelId="{5AB942A0-3A65-4E50-8A7B-524E209EB3AD}" type="presParOf" srcId="{8B2B1E98-7514-49AB-AD27-A96B0A7FA450}" destId="{7DEBE2A3-B6E0-4918-B0F4-2D5D4884B40A}" srcOrd="1" destOrd="0" presId="urn:microsoft.com/office/officeart/2005/8/layout/hList1"/>
    <dgm:cxn modelId="{9935B97E-DEF6-44C8-A208-8D47691F95F2}" type="presParOf" srcId="{8B2B1E98-7514-49AB-AD27-A96B0A7FA450}" destId="{71393617-FDE6-49C1-ABE9-BB47E40D4F3A}" srcOrd="2" destOrd="0" presId="urn:microsoft.com/office/officeart/2005/8/layout/hList1"/>
    <dgm:cxn modelId="{C381310A-BB4F-4190-B040-890F9806A8CB}" type="presParOf" srcId="{71393617-FDE6-49C1-ABE9-BB47E40D4F3A}" destId="{28AB6512-403E-4E60-91BA-AE48464DAAD7}" srcOrd="0" destOrd="0" presId="urn:microsoft.com/office/officeart/2005/8/layout/hList1"/>
    <dgm:cxn modelId="{2CB02F08-D1E7-47E0-902D-E794FAB89B48}" type="presParOf" srcId="{71393617-FDE6-49C1-ABE9-BB47E40D4F3A}" destId="{CCE616E8-271A-43D9-8E84-0D6E736BE01B}" srcOrd="1" destOrd="0" presId="urn:microsoft.com/office/officeart/2005/8/layout/hList1"/>
    <dgm:cxn modelId="{C65DF667-38CB-4AF1-8A80-D3289DCC6D8E}" type="presParOf" srcId="{8B2B1E98-7514-49AB-AD27-A96B0A7FA450}" destId="{6F209213-D3B2-4AE8-9386-9AAD51277E4C}" srcOrd="3" destOrd="0" presId="urn:microsoft.com/office/officeart/2005/8/layout/hList1"/>
    <dgm:cxn modelId="{183A15F4-4B2E-4564-BFA1-AC0226A8C73C}" type="presParOf" srcId="{8B2B1E98-7514-49AB-AD27-A96B0A7FA450}" destId="{665B2B68-D054-40FF-A534-684BD611E2D0}" srcOrd="4" destOrd="0" presId="urn:microsoft.com/office/officeart/2005/8/layout/hList1"/>
    <dgm:cxn modelId="{3A0485E6-78FD-49B9-BC54-21356E10F94F}" type="presParOf" srcId="{665B2B68-D054-40FF-A534-684BD611E2D0}" destId="{7C08F83F-2CBD-4E6D-B9DD-DD8E847FE836}" srcOrd="0" destOrd="0" presId="urn:microsoft.com/office/officeart/2005/8/layout/hList1"/>
    <dgm:cxn modelId="{531D52AD-B2F0-4DB9-B5E0-8A84097FD924}" type="presParOf" srcId="{665B2B68-D054-40FF-A534-684BD611E2D0}" destId="{00A34A27-2C01-494F-98D0-3F9C803CD79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26639-04AB-4F6C-AC3B-67DC3E8622C4}">
      <dsp:nvSpPr>
        <dsp:cNvPr id="0" name=""/>
        <dsp:cNvSpPr/>
      </dsp:nvSpPr>
      <dsp:spPr>
        <a:xfrm>
          <a:off x="2095" y="43499"/>
          <a:ext cx="2043112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Aeronautical Information</a:t>
          </a:r>
          <a:endParaRPr lang="en-GB" sz="2400" kern="1200" dirty="0"/>
        </a:p>
      </dsp:txBody>
      <dsp:txXfrm>
        <a:off x="2095" y="43499"/>
        <a:ext cx="2043112" cy="720000"/>
      </dsp:txXfrm>
    </dsp:sp>
    <dsp:sp modelId="{CB353B92-6FC9-4084-83D3-BACD44AC5563}">
      <dsp:nvSpPr>
        <dsp:cNvPr id="0" name=""/>
        <dsp:cNvSpPr/>
      </dsp:nvSpPr>
      <dsp:spPr>
        <a:xfrm>
          <a:off x="2095" y="763500"/>
          <a:ext cx="2043112" cy="109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 smtClean="0"/>
            <a:t>AIXM</a:t>
          </a:r>
          <a:endParaRPr lang="en-GB" sz="2500" kern="1200" dirty="0"/>
        </a:p>
      </dsp:txBody>
      <dsp:txXfrm>
        <a:off x="2095" y="763500"/>
        <a:ext cx="2043112" cy="1098000"/>
      </dsp:txXfrm>
    </dsp:sp>
    <dsp:sp modelId="{28AB6512-403E-4E60-91BA-AE48464DAAD7}">
      <dsp:nvSpPr>
        <dsp:cNvPr id="0" name=""/>
        <dsp:cNvSpPr/>
      </dsp:nvSpPr>
      <dsp:spPr>
        <a:xfrm>
          <a:off x="2331243" y="43499"/>
          <a:ext cx="2043112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Flight</a:t>
          </a:r>
          <a:endParaRPr lang="en-GB" sz="2500" kern="1200" dirty="0"/>
        </a:p>
      </dsp:txBody>
      <dsp:txXfrm>
        <a:off x="2331243" y="43499"/>
        <a:ext cx="2043112" cy="720000"/>
      </dsp:txXfrm>
    </dsp:sp>
    <dsp:sp modelId="{CCE616E8-271A-43D9-8E84-0D6E736BE01B}">
      <dsp:nvSpPr>
        <dsp:cNvPr id="0" name=""/>
        <dsp:cNvSpPr/>
      </dsp:nvSpPr>
      <dsp:spPr>
        <a:xfrm>
          <a:off x="2331243" y="763500"/>
          <a:ext cx="2043112" cy="109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 smtClean="0"/>
            <a:t>FIXM</a:t>
          </a:r>
          <a:endParaRPr lang="en-GB" sz="2500" kern="1200" dirty="0"/>
        </a:p>
      </dsp:txBody>
      <dsp:txXfrm>
        <a:off x="2331243" y="763500"/>
        <a:ext cx="2043112" cy="1098000"/>
      </dsp:txXfrm>
    </dsp:sp>
    <dsp:sp modelId="{7C08F83F-2CBD-4E6D-B9DD-DD8E847FE836}">
      <dsp:nvSpPr>
        <dsp:cNvPr id="0" name=""/>
        <dsp:cNvSpPr/>
      </dsp:nvSpPr>
      <dsp:spPr>
        <a:xfrm>
          <a:off x="4660392" y="43499"/>
          <a:ext cx="2043112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Meteorology</a:t>
          </a:r>
          <a:endParaRPr lang="en-GB" sz="2500" kern="1200" dirty="0"/>
        </a:p>
      </dsp:txBody>
      <dsp:txXfrm>
        <a:off x="4660392" y="43499"/>
        <a:ext cx="2043112" cy="720000"/>
      </dsp:txXfrm>
    </dsp:sp>
    <dsp:sp modelId="{00A34A27-2C01-494F-98D0-3F9C803CD79B}">
      <dsp:nvSpPr>
        <dsp:cNvPr id="0" name=""/>
        <dsp:cNvSpPr/>
      </dsp:nvSpPr>
      <dsp:spPr>
        <a:xfrm>
          <a:off x="4660392" y="763500"/>
          <a:ext cx="2043112" cy="109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 smtClean="0"/>
            <a:t>WXXM</a:t>
          </a:r>
          <a:endParaRPr lang="en-GB" sz="2500" kern="1200" dirty="0"/>
        </a:p>
      </dsp:txBody>
      <dsp:txXfrm>
        <a:off x="4660392" y="763500"/>
        <a:ext cx="2043112" cy="109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26639-04AB-4F6C-AC3B-67DC3E8622C4}">
      <dsp:nvSpPr>
        <dsp:cNvPr id="0" name=""/>
        <dsp:cNvSpPr/>
      </dsp:nvSpPr>
      <dsp:spPr>
        <a:xfrm>
          <a:off x="2095" y="7140"/>
          <a:ext cx="2043112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Surveillance</a:t>
          </a:r>
          <a:endParaRPr lang="en-GB" sz="2400" kern="1200" dirty="0"/>
        </a:p>
      </dsp:txBody>
      <dsp:txXfrm>
        <a:off x="2095" y="7140"/>
        <a:ext cx="2043112" cy="748800"/>
      </dsp:txXfrm>
    </dsp:sp>
    <dsp:sp modelId="{CB353B92-6FC9-4084-83D3-BACD44AC5563}">
      <dsp:nvSpPr>
        <dsp:cNvPr id="0" name=""/>
        <dsp:cNvSpPr/>
      </dsp:nvSpPr>
      <dsp:spPr>
        <a:xfrm>
          <a:off x="2095" y="755940"/>
          <a:ext cx="2043112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 </a:t>
          </a:r>
          <a:endParaRPr lang="en-GB" sz="2400" kern="1200" dirty="0"/>
        </a:p>
      </dsp:txBody>
      <dsp:txXfrm>
        <a:off x="2095" y="755940"/>
        <a:ext cx="2043112" cy="1141920"/>
      </dsp:txXfrm>
    </dsp:sp>
    <dsp:sp modelId="{28AB6512-403E-4E60-91BA-AE48464DAAD7}">
      <dsp:nvSpPr>
        <dsp:cNvPr id="0" name=""/>
        <dsp:cNvSpPr/>
      </dsp:nvSpPr>
      <dsp:spPr>
        <a:xfrm>
          <a:off x="2331243" y="7140"/>
          <a:ext cx="2043112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…</a:t>
          </a:r>
          <a:endParaRPr lang="en-GB" sz="2400" kern="1200" dirty="0"/>
        </a:p>
      </dsp:txBody>
      <dsp:txXfrm>
        <a:off x="2331243" y="7140"/>
        <a:ext cx="2043112" cy="748800"/>
      </dsp:txXfrm>
    </dsp:sp>
    <dsp:sp modelId="{CCE616E8-271A-43D9-8E84-0D6E736BE01B}">
      <dsp:nvSpPr>
        <dsp:cNvPr id="0" name=""/>
        <dsp:cNvSpPr/>
      </dsp:nvSpPr>
      <dsp:spPr>
        <a:xfrm>
          <a:off x="2331243" y="755940"/>
          <a:ext cx="2043112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 </a:t>
          </a:r>
          <a:endParaRPr lang="en-GB" sz="2400" kern="1200" dirty="0"/>
        </a:p>
      </dsp:txBody>
      <dsp:txXfrm>
        <a:off x="2331243" y="755940"/>
        <a:ext cx="2043112" cy="1141920"/>
      </dsp:txXfrm>
    </dsp:sp>
    <dsp:sp modelId="{7C08F83F-2CBD-4E6D-B9DD-DD8E847FE836}">
      <dsp:nvSpPr>
        <dsp:cNvPr id="0" name=""/>
        <dsp:cNvSpPr/>
      </dsp:nvSpPr>
      <dsp:spPr>
        <a:xfrm>
          <a:off x="4660392" y="7140"/>
          <a:ext cx="2043112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…</a:t>
          </a:r>
          <a:endParaRPr lang="en-GB" sz="2400" kern="1200" dirty="0"/>
        </a:p>
      </dsp:txBody>
      <dsp:txXfrm>
        <a:off x="4660392" y="7140"/>
        <a:ext cx="2043112" cy="748800"/>
      </dsp:txXfrm>
    </dsp:sp>
    <dsp:sp modelId="{00A34A27-2C01-494F-98D0-3F9C803CD79B}">
      <dsp:nvSpPr>
        <dsp:cNvPr id="0" name=""/>
        <dsp:cNvSpPr/>
      </dsp:nvSpPr>
      <dsp:spPr>
        <a:xfrm>
          <a:off x="4660392" y="755940"/>
          <a:ext cx="2043112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 </a:t>
          </a:r>
          <a:endParaRPr lang="en-GB" sz="2400" kern="1200" dirty="0"/>
        </a:p>
      </dsp:txBody>
      <dsp:txXfrm>
        <a:off x="4660392" y="755940"/>
        <a:ext cx="2043112" cy="1141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657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526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SWIM Services are used</a:t>
            </a:r>
            <a:r>
              <a:rPr lang="en-GB" baseline="0" dirty="0" smtClean="0"/>
              <a:t> to…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dirty="0" smtClean="0"/>
              <a:t>System Wide</a:t>
            </a:r>
            <a:br>
              <a:rPr lang="en-US" dirty="0" smtClean="0"/>
            </a:br>
            <a:r>
              <a:rPr lang="en-US" dirty="0" smtClean="0"/>
              <a:t>Information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470025"/>
          </a:xfrm>
        </p:spPr>
        <p:txBody>
          <a:bodyPr/>
          <a:lstStyle/>
          <a:p>
            <a:r>
              <a:rPr lang="en-GB" b="1" dirty="0" smtClean="0"/>
              <a:t>System Wide Information Management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962400"/>
            <a:ext cx="6400800" cy="676276"/>
          </a:xfrm>
        </p:spPr>
        <p:txBody>
          <a:bodyPr>
            <a:normAutofit/>
          </a:bodyPr>
          <a:lstStyle/>
          <a:p>
            <a:r>
              <a:rPr lang="en-GB" dirty="0" smtClean="0"/>
              <a:t>Saulo Da Silva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5" name="Rectangle 4"/>
          <p:cNvSpPr/>
          <p:nvPr/>
        </p:nvSpPr>
        <p:spPr>
          <a:xfrm>
            <a:off x="1828800" y="5791200"/>
            <a:ext cx="6019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(Nairobi, 13-17 August 2012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267200" y="1752600"/>
            <a:ext cx="4876800" cy="685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buClr>
                <a:schemeClr val="accent5"/>
              </a:buClr>
              <a:defRPr/>
            </a:pPr>
            <a:r>
              <a:rPr lang="en-US" dirty="0" smtClean="0"/>
              <a:t>SIP/2012/ASBU/Nairobi-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53E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WP/20</a:t>
            </a:r>
            <a:b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53E"/>
                </a:solidFill>
                <a:effectLst/>
                <a:uLnTx/>
                <a:uFillTx/>
                <a:ea typeface="+mn-ea"/>
                <a:cs typeface="Times New Roman" pitchFamily="18" charset="0"/>
              </a:rPr>
            </a:b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153E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Wide Information Management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3285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Definition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248400" y="2438410"/>
            <a:ext cx="2449286" cy="1828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SERVICES</a:t>
            </a:r>
            <a:endParaRPr lang="en-GB" sz="2800" dirty="0"/>
          </a:p>
        </p:txBody>
      </p:sp>
      <p:sp>
        <p:nvSpPr>
          <p:cNvPr id="22" name="Equal 21"/>
          <p:cNvSpPr/>
          <p:nvPr/>
        </p:nvSpPr>
        <p:spPr>
          <a:xfrm>
            <a:off x="2460172" y="3886210"/>
            <a:ext cx="992777" cy="914400"/>
          </a:xfrm>
          <a:prstGeom prst="mathEqua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39486" y="2514600"/>
            <a:ext cx="2068286" cy="3581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SWIM</a:t>
            </a:r>
            <a:endParaRPr lang="en-GB" sz="2800" dirty="0"/>
          </a:p>
        </p:txBody>
      </p:sp>
      <p:sp>
        <p:nvSpPr>
          <p:cNvPr id="24" name="Rounded Rectangle 23"/>
          <p:cNvSpPr/>
          <p:nvPr/>
        </p:nvSpPr>
        <p:spPr>
          <a:xfrm>
            <a:off x="3581400" y="2438410"/>
            <a:ext cx="2514600" cy="1828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INFORMATION</a:t>
            </a:r>
            <a:endParaRPr lang="en-GB" sz="2800" dirty="0"/>
          </a:p>
        </p:txBody>
      </p:sp>
      <p:sp>
        <p:nvSpPr>
          <p:cNvPr id="26" name="Rounded Rectangle 25"/>
          <p:cNvSpPr/>
          <p:nvPr/>
        </p:nvSpPr>
        <p:spPr>
          <a:xfrm>
            <a:off x="3581400" y="4419610"/>
            <a:ext cx="5181600" cy="1676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TECHNICAL</a:t>
            </a:r>
          </a:p>
          <a:p>
            <a:pPr algn="ctr"/>
            <a:r>
              <a:rPr lang="en-GB" sz="2800" dirty="0" smtClean="0"/>
              <a:t>INFRASTRUCTURE</a:t>
            </a:r>
            <a:endParaRPr lang="en-GB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Wide Information Management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3285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SWIM INFORMATION DOMAINS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914400" y="2286000"/>
          <a:ext cx="67056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914400" y="4191000"/>
          <a:ext cx="67056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Wide Information Management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3285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SWIM SERVICES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8200" y="2514600"/>
            <a:ext cx="73478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/>
              <a:t>Manage SWIM Information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Access SWIM Information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Publish SWIM Information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Update SWIM Information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… </a:t>
            </a:r>
            <a:endParaRPr lang="en-GB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Wide Information Management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3285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SWIM TECHNICAL INFRASTRUCTURE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Relies on:</a:t>
            </a:r>
          </a:p>
          <a:p>
            <a:r>
              <a:rPr lang="en-GB" dirty="0" smtClean="0"/>
              <a:t>IP Networks (LANs, WANs, backbones)</a:t>
            </a:r>
          </a:p>
          <a:p>
            <a:r>
              <a:rPr lang="en-GB" dirty="0" smtClean="0"/>
              <a:t>Off-the-shelf middleware technology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But remember:</a:t>
            </a:r>
          </a:p>
          <a:p>
            <a:r>
              <a:rPr lang="en-GB" dirty="0" smtClean="0"/>
              <a:t>The network is only one part of SWIM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Wide Information Management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3285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INITIATIVES</a:t>
            </a:r>
          </a:p>
          <a:p>
            <a:r>
              <a:rPr lang="en-GB" dirty="0" smtClean="0"/>
              <a:t>AIM</a:t>
            </a:r>
          </a:p>
          <a:p>
            <a:r>
              <a:rPr lang="en-GB" dirty="0" smtClean="0"/>
              <a:t>AIXM</a:t>
            </a:r>
          </a:p>
          <a:p>
            <a:r>
              <a:rPr lang="en-GB" dirty="0" smtClean="0"/>
              <a:t>WXXM</a:t>
            </a:r>
          </a:p>
          <a:p>
            <a:r>
              <a:rPr lang="en-GB" dirty="0" smtClean="0"/>
              <a:t>FIXM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Wide Information Management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3285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QUESTIONS</a:t>
            </a:r>
          </a:p>
          <a:p>
            <a:r>
              <a:rPr lang="en-GB" dirty="0" smtClean="0"/>
              <a:t>Timely development of standards</a:t>
            </a:r>
          </a:p>
          <a:p>
            <a:r>
              <a:rPr lang="en-GB" dirty="0" smtClean="0"/>
              <a:t>Availability of network infrastructure</a:t>
            </a:r>
          </a:p>
          <a:p>
            <a:r>
              <a:rPr lang="en-GB" dirty="0" smtClean="0"/>
              <a:t>Incorporation of aircraft</a:t>
            </a:r>
          </a:p>
          <a:p>
            <a:r>
              <a:rPr lang="en-GB" dirty="0" smtClean="0"/>
              <a:t>Governance</a:t>
            </a:r>
          </a:p>
          <a:p>
            <a:r>
              <a:rPr lang="en-GB" dirty="0" smtClean="0"/>
              <a:t>Certification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Wide Information Management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3285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ICAO</a:t>
            </a:r>
          </a:p>
          <a:p>
            <a:r>
              <a:rPr lang="en-GB" dirty="0" smtClean="0"/>
              <a:t>Global Air Navigation Plan</a:t>
            </a:r>
          </a:p>
          <a:p>
            <a:r>
              <a:rPr lang="en-GB" dirty="0" smtClean="0"/>
              <a:t>Global SWIM concept</a:t>
            </a:r>
          </a:p>
          <a:p>
            <a:r>
              <a:rPr lang="en-GB" dirty="0" smtClean="0"/>
              <a:t>Global coordination</a:t>
            </a:r>
          </a:p>
          <a:p>
            <a:r>
              <a:rPr lang="en-GB" dirty="0" smtClean="0"/>
              <a:t>Promoting standards</a:t>
            </a:r>
          </a:p>
          <a:p>
            <a:r>
              <a:rPr lang="en-GB" dirty="0" smtClean="0"/>
              <a:t>Facilitating deployment</a:t>
            </a:r>
          </a:p>
          <a:p>
            <a:r>
              <a:rPr lang="en-GB" dirty="0" smtClean="0"/>
              <a:t>ATM Requirements and Performance Panel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Wide Information Management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32858"/>
            <a:ext cx="8229600" cy="492034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GB" sz="6700" dirty="0" smtClean="0"/>
              <a:t>ACRONYMS</a:t>
            </a:r>
          </a:p>
          <a:p>
            <a:r>
              <a:rPr lang="en-GB" sz="3400" dirty="0" smtClean="0"/>
              <a:t>ATS: Air Traffic Services</a:t>
            </a:r>
          </a:p>
          <a:p>
            <a:r>
              <a:rPr lang="en-GB" sz="3400" dirty="0" smtClean="0"/>
              <a:t>AIDC: ATS Interfacility Data Communication</a:t>
            </a:r>
          </a:p>
          <a:p>
            <a:r>
              <a:rPr lang="en-GB" sz="3400" dirty="0" smtClean="0"/>
              <a:t>AIM: Aeronautical Information Management</a:t>
            </a:r>
          </a:p>
          <a:p>
            <a:r>
              <a:rPr lang="en-GB" sz="3400" dirty="0" smtClean="0"/>
              <a:t>AIXM: Aeronautical Information </a:t>
            </a:r>
            <a:r>
              <a:rPr lang="en-GB" sz="3400" dirty="0" err="1" smtClean="0"/>
              <a:t>eXchange</a:t>
            </a:r>
            <a:r>
              <a:rPr lang="en-GB" sz="3400" dirty="0" smtClean="0"/>
              <a:t> Model</a:t>
            </a:r>
          </a:p>
          <a:p>
            <a:r>
              <a:rPr lang="en-GB" sz="3400" dirty="0" smtClean="0"/>
              <a:t>ATMRPP: ATM Requirements and Performance Panel</a:t>
            </a:r>
          </a:p>
          <a:p>
            <a:r>
              <a:rPr lang="en-GB" sz="3400" dirty="0" smtClean="0"/>
              <a:t>CARATS: Collaborative Actions for Renovation of Air Traffic Systems</a:t>
            </a:r>
          </a:p>
          <a:p>
            <a:r>
              <a:rPr lang="en-GB" sz="3400" dirty="0" smtClean="0"/>
              <a:t>FIXM: Flight Information </a:t>
            </a:r>
            <a:r>
              <a:rPr lang="en-GB" sz="3400" dirty="0" err="1" smtClean="0"/>
              <a:t>eXchange</a:t>
            </a:r>
            <a:r>
              <a:rPr lang="en-GB" sz="3400" dirty="0" smtClean="0"/>
              <a:t> Model</a:t>
            </a:r>
          </a:p>
          <a:p>
            <a:r>
              <a:rPr lang="en-GB" sz="3400" dirty="0" smtClean="0"/>
              <a:t>FO: Flight Object</a:t>
            </a:r>
          </a:p>
          <a:p>
            <a:r>
              <a:rPr lang="en-GB" sz="3400" dirty="0" smtClean="0"/>
              <a:t>GANP: Global Air Navigation Plan</a:t>
            </a:r>
          </a:p>
          <a:p>
            <a:r>
              <a:rPr lang="en-GB" sz="3400" dirty="0" smtClean="0"/>
              <a:t>ICAO: International Civil Aviation Organisation</a:t>
            </a:r>
          </a:p>
          <a:p>
            <a:r>
              <a:rPr lang="en-GB" sz="3400" dirty="0" smtClean="0"/>
              <a:t>IP: Internet Protocol</a:t>
            </a:r>
          </a:p>
          <a:p>
            <a:r>
              <a:rPr lang="en-GB" sz="3400" dirty="0" smtClean="0"/>
              <a:t>LAN: Local Area Network</a:t>
            </a:r>
          </a:p>
          <a:p>
            <a:r>
              <a:rPr lang="en-GB" sz="3400" dirty="0" smtClean="0"/>
              <a:t>NextGen: Next Generation Air Transportation System</a:t>
            </a:r>
          </a:p>
          <a:p>
            <a:r>
              <a:rPr lang="en-GB" sz="3400" dirty="0" smtClean="0"/>
              <a:t>SESAR: Single European Sky ATM Research</a:t>
            </a:r>
          </a:p>
          <a:p>
            <a:r>
              <a:rPr lang="en-GB" sz="3400" dirty="0" smtClean="0"/>
              <a:t>SWIM: System Wide information Management</a:t>
            </a:r>
          </a:p>
          <a:p>
            <a:r>
              <a:rPr lang="en-GB" sz="3400" dirty="0" smtClean="0"/>
              <a:t>TSA: Temporary Segregated Area</a:t>
            </a:r>
          </a:p>
          <a:p>
            <a:r>
              <a:rPr lang="en-GB" sz="3400" dirty="0" smtClean="0"/>
              <a:t>WAN: Wide Area Network</a:t>
            </a:r>
          </a:p>
          <a:p>
            <a:r>
              <a:rPr lang="en-GB" sz="3400" dirty="0" smtClean="0"/>
              <a:t>WXXM: Weather </a:t>
            </a:r>
            <a:r>
              <a:rPr lang="en-GB" sz="3400" dirty="0" err="1" smtClean="0"/>
              <a:t>eXchange</a:t>
            </a:r>
            <a:r>
              <a:rPr lang="en-GB" sz="3400" dirty="0" smtClean="0"/>
              <a:t> Model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The Problem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 Solution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 Topology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 Concept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Initiatives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PROBLEM in current Air Navigation Systems ?</a:t>
            </a: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Can 5"/>
          <p:cNvSpPr/>
          <p:nvPr/>
        </p:nvSpPr>
        <p:spPr>
          <a:xfrm>
            <a:off x="1295400" y="2895600"/>
            <a:ext cx="838200" cy="990600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n 6"/>
          <p:cNvSpPr/>
          <p:nvPr/>
        </p:nvSpPr>
        <p:spPr>
          <a:xfrm>
            <a:off x="2590800" y="2362200"/>
            <a:ext cx="838200" cy="1066800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n 7"/>
          <p:cNvSpPr/>
          <p:nvPr/>
        </p:nvSpPr>
        <p:spPr>
          <a:xfrm>
            <a:off x="1905000" y="3657600"/>
            <a:ext cx="838200" cy="10668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n 8"/>
          <p:cNvSpPr/>
          <p:nvPr/>
        </p:nvSpPr>
        <p:spPr>
          <a:xfrm>
            <a:off x="3886200" y="2895600"/>
            <a:ext cx="838200" cy="990600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n 9"/>
          <p:cNvSpPr/>
          <p:nvPr/>
        </p:nvSpPr>
        <p:spPr>
          <a:xfrm>
            <a:off x="3276600" y="3657600"/>
            <a:ext cx="838200" cy="1066800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343400" y="4038600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Information is: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err="1" smtClean="0"/>
              <a:t>Siloed</a:t>
            </a:r>
            <a:endParaRPr lang="en-GB" sz="3200" dirty="0" smtClean="0"/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Duplicated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Inconsistently updated</a:t>
            </a:r>
            <a:endParaRPr lang="en-GB" sz="3200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2743200" y="3810000"/>
            <a:ext cx="533400" cy="1588"/>
          </a:xfrm>
          <a:prstGeom prst="straightConnector1">
            <a:avLst/>
          </a:prstGeom>
          <a:ln>
            <a:solidFill>
              <a:srgbClr val="00153E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1571625" y="3209924"/>
            <a:ext cx="552450" cy="342900"/>
          </a:xfrm>
          <a:prstGeom prst="straightConnector1">
            <a:avLst/>
          </a:prstGeom>
          <a:ln>
            <a:solidFill>
              <a:srgbClr val="00153E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6" idx="1"/>
          </p:cNvCxnSpPr>
          <p:nvPr/>
        </p:nvCxnSpPr>
        <p:spPr>
          <a:xfrm rot="10800000" flipV="1">
            <a:off x="1714500" y="2514600"/>
            <a:ext cx="952500" cy="381000"/>
          </a:xfrm>
          <a:prstGeom prst="straightConnector1">
            <a:avLst/>
          </a:prstGeom>
          <a:ln>
            <a:solidFill>
              <a:srgbClr val="00153E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2095500" y="2857500"/>
            <a:ext cx="1143000" cy="457200"/>
          </a:xfrm>
          <a:prstGeom prst="straightConnector1">
            <a:avLst/>
          </a:prstGeom>
          <a:ln>
            <a:solidFill>
              <a:srgbClr val="00153E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133600" y="3048000"/>
            <a:ext cx="1562099" cy="609598"/>
          </a:xfrm>
          <a:prstGeom prst="straightConnector1">
            <a:avLst/>
          </a:prstGeom>
          <a:ln>
            <a:solidFill>
              <a:srgbClr val="00153E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 flipV="1">
            <a:off x="2590800" y="3048000"/>
            <a:ext cx="1447800" cy="609600"/>
          </a:xfrm>
          <a:prstGeom prst="straightConnector1">
            <a:avLst/>
          </a:prstGeom>
          <a:ln>
            <a:solidFill>
              <a:srgbClr val="00153E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Wide Information Management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1295400"/>
            <a:ext cx="9167813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solution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SOLUTION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Can 5"/>
          <p:cNvSpPr/>
          <p:nvPr/>
        </p:nvSpPr>
        <p:spPr>
          <a:xfrm>
            <a:off x="457200" y="2895600"/>
            <a:ext cx="838200" cy="990600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n 6"/>
          <p:cNvSpPr/>
          <p:nvPr/>
        </p:nvSpPr>
        <p:spPr>
          <a:xfrm>
            <a:off x="2590800" y="2133600"/>
            <a:ext cx="838200" cy="1066800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n 7"/>
          <p:cNvSpPr/>
          <p:nvPr/>
        </p:nvSpPr>
        <p:spPr>
          <a:xfrm>
            <a:off x="1600200" y="4876800"/>
            <a:ext cx="838200" cy="10668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n 8"/>
          <p:cNvSpPr/>
          <p:nvPr/>
        </p:nvSpPr>
        <p:spPr>
          <a:xfrm>
            <a:off x="4572000" y="2895600"/>
            <a:ext cx="838200" cy="990600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n 9"/>
          <p:cNvSpPr/>
          <p:nvPr/>
        </p:nvSpPr>
        <p:spPr>
          <a:xfrm>
            <a:off x="3429000" y="4876800"/>
            <a:ext cx="838200" cy="1066800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495800" y="426720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System Wide</a:t>
            </a:r>
          </a:p>
          <a:p>
            <a:r>
              <a:rPr lang="en-GB" sz="3200" dirty="0" smtClean="0"/>
              <a:t>Information Management</a:t>
            </a:r>
            <a:endParaRPr lang="en-GB" sz="3200" dirty="0"/>
          </a:p>
        </p:txBody>
      </p:sp>
      <p:sp>
        <p:nvSpPr>
          <p:cNvPr id="21" name="Donut 20"/>
          <p:cNvSpPr/>
          <p:nvPr/>
        </p:nvSpPr>
        <p:spPr>
          <a:xfrm>
            <a:off x="1981200" y="3309266"/>
            <a:ext cx="2057400" cy="957934"/>
          </a:xfrm>
          <a:prstGeom prst="donut">
            <a:avLst/>
          </a:prstGeom>
          <a:ln>
            <a:noFill/>
          </a:ln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INFORMATION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4" name="Up-Down Arrow 33"/>
          <p:cNvSpPr/>
          <p:nvPr/>
        </p:nvSpPr>
        <p:spPr>
          <a:xfrm rot="18000179">
            <a:off x="1544258" y="2828130"/>
            <a:ext cx="241246" cy="992604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Left-Right Arrow 35"/>
          <p:cNvSpPr/>
          <p:nvPr/>
        </p:nvSpPr>
        <p:spPr>
          <a:xfrm rot="17489095">
            <a:off x="1923340" y="4480057"/>
            <a:ext cx="792777" cy="251796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Left-Right Arrow 36"/>
          <p:cNvSpPr/>
          <p:nvPr/>
        </p:nvSpPr>
        <p:spPr>
          <a:xfrm rot="14984350">
            <a:off x="3312807" y="4424795"/>
            <a:ext cx="712533" cy="248519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Left-Right Arrow 37"/>
          <p:cNvSpPr/>
          <p:nvPr/>
        </p:nvSpPr>
        <p:spPr>
          <a:xfrm rot="19228571">
            <a:off x="3825014" y="3241589"/>
            <a:ext cx="914400" cy="207185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Left-Right Arrow 38"/>
          <p:cNvSpPr/>
          <p:nvPr/>
        </p:nvSpPr>
        <p:spPr>
          <a:xfrm rot="16200000">
            <a:off x="2567215" y="2704977"/>
            <a:ext cx="914400" cy="257631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Wide Information Management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3073" name="Group 1"/>
          <p:cNvGrpSpPr>
            <a:grpSpLocks noChangeAspect="1"/>
          </p:cNvGrpSpPr>
          <p:nvPr/>
        </p:nvGrpSpPr>
        <p:grpSpPr bwMode="auto">
          <a:xfrm>
            <a:off x="0" y="1676400"/>
            <a:ext cx="8763000" cy="4343400"/>
            <a:chOff x="1440" y="2460"/>
            <a:chExt cx="9360" cy="2961"/>
          </a:xfrm>
        </p:grpSpPr>
        <p:sp>
          <p:nvSpPr>
            <p:cNvPr id="3113" name="AutoShape 41"/>
            <p:cNvSpPr>
              <a:spLocks noChangeAspect="1" noChangeArrowheads="1" noTextEdit="1"/>
            </p:cNvSpPr>
            <p:nvPr/>
          </p:nvSpPr>
          <p:spPr bwMode="auto">
            <a:xfrm>
              <a:off x="1440" y="2460"/>
              <a:ext cx="9360" cy="296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3110" name="Group 38"/>
            <p:cNvGrpSpPr>
              <a:grpSpLocks/>
            </p:cNvGrpSpPr>
            <p:nvPr/>
          </p:nvGrpSpPr>
          <p:grpSpPr bwMode="auto">
            <a:xfrm>
              <a:off x="5309" y="3910"/>
              <a:ext cx="722" cy="654"/>
              <a:chOff x="5309" y="3910"/>
              <a:chExt cx="722" cy="654"/>
            </a:xfrm>
          </p:grpSpPr>
          <p:sp>
            <p:nvSpPr>
              <p:cNvPr id="3112" name="Freeform 40" descr="Dark downward diagonal"/>
              <p:cNvSpPr>
                <a:spLocks/>
              </p:cNvSpPr>
              <p:nvPr/>
            </p:nvSpPr>
            <p:spPr bwMode="auto">
              <a:xfrm flipH="1" flipV="1">
                <a:off x="5309" y="4095"/>
                <a:ext cx="488" cy="465"/>
              </a:xfrm>
              <a:custGeom>
                <a:avLst/>
                <a:gdLst/>
                <a:ahLst/>
                <a:cxnLst>
                  <a:cxn ang="0">
                    <a:pos x="0" y="188"/>
                  </a:cxn>
                  <a:cxn ang="0">
                    <a:pos x="75" y="248"/>
                  </a:cxn>
                  <a:cxn ang="0">
                    <a:pos x="165" y="345"/>
                  </a:cxn>
                  <a:cxn ang="0">
                    <a:pos x="255" y="465"/>
                  </a:cxn>
                  <a:cxn ang="0">
                    <a:pos x="488" y="443"/>
                  </a:cxn>
                  <a:cxn ang="0">
                    <a:pos x="435" y="293"/>
                  </a:cxn>
                  <a:cxn ang="0">
                    <a:pos x="338" y="158"/>
                  </a:cxn>
                  <a:cxn ang="0">
                    <a:pos x="225" y="68"/>
                  </a:cxn>
                  <a:cxn ang="0">
                    <a:pos x="128" y="0"/>
                  </a:cxn>
                  <a:cxn ang="0">
                    <a:pos x="0" y="188"/>
                  </a:cxn>
                </a:cxnLst>
                <a:rect l="0" t="0" r="r" b="b"/>
                <a:pathLst>
                  <a:path w="488" h="465">
                    <a:moveTo>
                      <a:pt x="0" y="188"/>
                    </a:moveTo>
                    <a:lnTo>
                      <a:pt x="75" y="248"/>
                    </a:lnTo>
                    <a:lnTo>
                      <a:pt x="165" y="345"/>
                    </a:lnTo>
                    <a:lnTo>
                      <a:pt x="255" y="465"/>
                    </a:lnTo>
                    <a:lnTo>
                      <a:pt x="488" y="443"/>
                    </a:lnTo>
                    <a:lnTo>
                      <a:pt x="435" y="293"/>
                    </a:lnTo>
                    <a:lnTo>
                      <a:pt x="338" y="158"/>
                    </a:lnTo>
                    <a:lnTo>
                      <a:pt x="225" y="68"/>
                    </a:lnTo>
                    <a:lnTo>
                      <a:pt x="128" y="0"/>
                    </a:lnTo>
                    <a:lnTo>
                      <a:pt x="0" y="188"/>
                    </a:lnTo>
                    <a:close/>
                  </a:path>
                </a:pathLst>
              </a:custGeom>
              <a:pattFill prst="dkDnDiag">
                <a:fgClr>
                  <a:srgbClr val="C6D9F1"/>
                </a:fgClr>
                <a:bgClr>
                  <a:srgbClr val="FFFFFF"/>
                </a:bgClr>
              </a:patt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1" name="Arc 39"/>
              <p:cNvSpPr>
                <a:spLocks/>
              </p:cNvSpPr>
              <p:nvPr/>
            </p:nvSpPr>
            <p:spPr bwMode="auto">
              <a:xfrm flipV="1">
                <a:off x="5313" y="3910"/>
                <a:ext cx="718" cy="654"/>
              </a:xfrm>
              <a:custGeom>
                <a:avLst/>
                <a:gdLst>
                  <a:gd name="G0" fmla="+- 20748 0 0"/>
                  <a:gd name="G1" fmla="+- 18862 0 0"/>
                  <a:gd name="G2" fmla="+- 21600 0 0"/>
                  <a:gd name="T0" fmla="*/ 0 w 20748"/>
                  <a:gd name="T1" fmla="*/ 12855 h 18862"/>
                  <a:gd name="T2" fmla="*/ 10222 w 20748"/>
                  <a:gd name="T3" fmla="*/ 0 h 18862"/>
                  <a:gd name="T4" fmla="*/ 20748 w 20748"/>
                  <a:gd name="T5" fmla="*/ 18862 h 18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748" h="18862" fill="none" extrusionOk="0">
                    <a:moveTo>
                      <a:pt x="0" y="12855"/>
                    </a:moveTo>
                    <a:cubicBezTo>
                      <a:pt x="1581" y="7391"/>
                      <a:pt x="5255" y="2772"/>
                      <a:pt x="10222" y="0"/>
                    </a:cubicBezTo>
                  </a:path>
                  <a:path w="20748" h="18862" stroke="0" extrusionOk="0">
                    <a:moveTo>
                      <a:pt x="0" y="12855"/>
                    </a:moveTo>
                    <a:cubicBezTo>
                      <a:pt x="1581" y="7391"/>
                      <a:pt x="5255" y="2772"/>
                      <a:pt x="10222" y="0"/>
                    </a:cubicBezTo>
                    <a:lnTo>
                      <a:pt x="20748" y="18862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107" name="Group 35"/>
            <p:cNvGrpSpPr>
              <a:grpSpLocks/>
            </p:cNvGrpSpPr>
            <p:nvPr/>
          </p:nvGrpSpPr>
          <p:grpSpPr bwMode="auto">
            <a:xfrm>
              <a:off x="5296" y="3299"/>
              <a:ext cx="722" cy="654"/>
              <a:chOff x="5296" y="3299"/>
              <a:chExt cx="722" cy="654"/>
            </a:xfrm>
          </p:grpSpPr>
          <p:sp>
            <p:nvSpPr>
              <p:cNvPr id="3109" name="Freeform 37" descr="Dark downward diagonal"/>
              <p:cNvSpPr>
                <a:spLocks/>
              </p:cNvSpPr>
              <p:nvPr/>
            </p:nvSpPr>
            <p:spPr bwMode="auto">
              <a:xfrm flipH="1">
                <a:off x="5296" y="3303"/>
                <a:ext cx="488" cy="465"/>
              </a:xfrm>
              <a:custGeom>
                <a:avLst/>
                <a:gdLst/>
                <a:ahLst/>
                <a:cxnLst>
                  <a:cxn ang="0">
                    <a:pos x="0" y="188"/>
                  </a:cxn>
                  <a:cxn ang="0">
                    <a:pos x="75" y="248"/>
                  </a:cxn>
                  <a:cxn ang="0">
                    <a:pos x="165" y="345"/>
                  </a:cxn>
                  <a:cxn ang="0">
                    <a:pos x="255" y="465"/>
                  </a:cxn>
                  <a:cxn ang="0">
                    <a:pos x="488" y="443"/>
                  </a:cxn>
                  <a:cxn ang="0">
                    <a:pos x="435" y="293"/>
                  </a:cxn>
                  <a:cxn ang="0">
                    <a:pos x="338" y="158"/>
                  </a:cxn>
                  <a:cxn ang="0">
                    <a:pos x="225" y="68"/>
                  </a:cxn>
                  <a:cxn ang="0">
                    <a:pos x="128" y="0"/>
                  </a:cxn>
                  <a:cxn ang="0">
                    <a:pos x="0" y="188"/>
                  </a:cxn>
                </a:cxnLst>
                <a:rect l="0" t="0" r="r" b="b"/>
                <a:pathLst>
                  <a:path w="488" h="465">
                    <a:moveTo>
                      <a:pt x="0" y="188"/>
                    </a:moveTo>
                    <a:lnTo>
                      <a:pt x="75" y="248"/>
                    </a:lnTo>
                    <a:lnTo>
                      <a:pt x="165" y="345"/>
                    </a:lnTo>
                    <a:lnTo>
                      <a:pt x="255" y="465"/>
                    </a:lnTo>
                    <a:lnTo>
                      <a:pt x="488" y="443"/>
                    </a:lnTo>
                    <a:lnTo>
                      <a:pt x="435" y="293"/>
                    </a:lnTo>
                    <a:lnTo>
                      <a:pt x="338" y="158"/>
                    </a:lnTo>
                    <a:lnTo>
                      <a:pt x="225" y="68"/>
                    </a:lnTo>
                    <a:lnTo>
                      <a:pt x="128" y="0"/>
                    </a:lnTo>
                    <a:lnTo>
                      <a:pt x="0" y="188"/>
                    </a:lnTo>
                    <a:close/>
                  </a:path>
                </a:pathLst>
              </a:custGeom>
              <a:pattFill prst="dkDnDiag">
                <a:fgClr>
                  <a:srgbClr val="C6D9F1"/>
                </a:fgClr>
                <a:bgClr>
                  <a:srgbClr val="FFFFFF"/>
                </a:bgClr>
              </a:patt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8" name="Arc 36"/>
              <p:cNvSpPr>
                <a:spLocks/>
              </p:cNvSpPr>
              <p:nvPr/>
            </p:nvSpPr>
            <p:spPr bwMode="auto">
              <a:xfrm>
                <a:off x="5300" y="3299"/>
                <a:ext cx="718" cy="654"/>
              </a:xfrm>
              <a:custGeom>
                <a:avLst/>
                <a:gdLst>
                  <a:gd name="G0" fmla="+- 20748 0 0"/>
                  <a:gd name="G1" fmla="+- 18862 0 0"/>
                  <a:gd name="G2" fmla="+- 21600 0 0"/>
                  <a:gd name="T0" fmla="*/ 0 w 20748"/>
                  <a:gd name="T1" fmla="*/ 12855 h 18862"/>
                  <a:gd name="T2" fmla="*/ 10222 w 20748"/>
                  <a:gd name="T3" fmla="*/ 0 h 18862"/>
                  <a:gd name="T4" fmla="*/ 20748 w 20748"/>
                  <a:gd name="T5" fmla="*/ 18862 h 18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748" h="18862" fill="none" extrusionOk="0">
                    <a:moveTo>
                      <a:pt x="0" y="12855"/>
                    </a:moveTo>
                    <a:cubicBezTo>
                      <a:pt x="1581" y="7391"/>
                      <a:pt x="5255" y="2772"/>
                      <a:pt x="10222" y="0"/>
                    </a:cubicBezTo>
                  </a:path>
                  <a:path w="20748" h="18862" stroke="0" extrusionOk="0">
                    <a:moveTo>
                      <a:pt x="0" y="12855"/>
                    </a:moveTo>
                    <a:cubicBezTo>
                      <a:pt x="1581" y="7391"/>
                      <a:pt x="5255" y="2772"/>
                      <a:pt x="10222" y="0"/>
                    </a:cubicBezTo>
                    <a:lnTo>
                      <a:pt x="20748" y="18862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104" name="Group 32"/>
            <p:cNvGrpSpPr>
              <a:grpSpLocks/>
            </p:cNvGrpSpPr>
            <p:nvPr/>
          </p:nvGrpSpPr>
          <p:grpSpPr bwMode="auto">
            <a:xfrm>
              <a:off x="5505" y="3375"/>
              <a:ext cx="1471" cy="1095"/>
              <a:chOff x="5085" y="3975"/>
              <a:chExt cx="1471" cy="1095"/>
            </a:xfrm>
          </p:grpSpPr>
          <p:sp>
            <p:nvSpPr>
              <p:cNvPr id="3106" name="Oval 34"/>
              <p:cNvSpPr>
                <a:spLocks noChangeArrowheads="1"/>
              </p:cNvSpPr>
              <p:nvPr/>
            </p:nvSpPr>
            <p:spPr bwMode="auto">
              <a:xfrm>
                <a:off x="5085" y="3975"/>
                <a:ext cx="1471" cy="109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5" name="Text Box 33"/>
              <p:cNvSpPr txBox="1">
                <a:spLocks noChangeArrowheads="1"/>
              </p:cNvSpPr>
              <p:nvPr/>
            </p:nvSpPr>
            <p:spPr bwMode="auto">
              <a:xfrm>
                <a:off x="5090" y="4203"/>
                <a:ext cx="1439" cy="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Hub – Centralized message broker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03" name="Text Box 31"/>
            <p:cNvSpPr txBox="1">
              <a:spLocks noChangeArrowheads="1"/>
            </p:cNvSpPr>
            <p:nvPr/>
          </p:nvSpPr>
          <p:spPr bwMode="auto">
            <a:xfrm>
              <a:off x="3235" y="2701"/>
              <a:ext cx="1545" cy="3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Application - 1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2" name="Text Box 30"/>
            <p:cNvSpPr txBox="1">
              <a:spLocks noChangeArrowheads="1"/>
            </p:cNvSpPr>
            <p:nvPr/>
          </p:nvSpPr>
          <p:spPr bwMode="auto">
            <a:xfrm>
              <a:off x="3262" y="4815"/>
              <a:ext cx="1545" cy="3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 Application - 2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1" name="Text Box 29"/>
            <p:cNvSpPr txBox="1">
              <a:spLocks noChangeArrowheads="1"/>
            </p:cNvSpPr>
            <p:nvPr/>
          </p:nvSpPr>
          <p:spPr bwMode="auto">
            <a:xfrm>
              <a:off x="7710" y="2700"/>
              <a:ext cx="1545" cy="3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Application - 3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0" name="Text Box 28"/>
            <p:cNvSpPr txBox="1">
              <a:spLocks noChangeArrowheads="1"/>
            </p:cNvSpPr>
            <p:nvPr/>
          </p:nvSpPr>
          <p:spPr bwMode="auto">
            <a:xfrm>
              <a:off x="8969" y="3660"/>
              <a:ext cx="136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= Adaptor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9" name="Text Box 27"/>
            <p:cNvSpPr txBox="1">
              <a:spLocks noChangeArrowheads="1"/>
            </p:cNvSpPr>
            <p:nvPr/>
          </p:nvSpPr>
          <p:spPr bwMode="auto">
            <a:xfrm>
              <a:off x="7695" y="4770"/>
              <a:ext cx="1545" cy="3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Application - 4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8" name="AutoShape 26"/>
            <p:cNvSpPr>
              <a:spLocks noChangeArrowheads="1"/>
            </p:cNvSpPr>
            <p:nvPr/>
          </p:nvSpPr>
          <p:spPr bwMode="auto">
            <a:xfrm rot="2100000">
              <a:off x="4712" y="3141"/>
              <a:ext cx="765" cy="313"/>
            </a:xfrm>
            <a:prstGeom prst="leftRightArrow">
              <a:avLst>
                <a:gd name="adj1" fmla="val 45630"/>
                <a:gd name="adj2" fmla="val 47467"/>
              </a:avLst>
            </a:prstGeom>
            <a:solidFill>
              <a:srgbClr val="C6D9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7" name="AutoShape 25"/>
            <p:cNvSpPr>
              <a:spLocks noChangeArrowheads="1"/>
            </p:cNvSpPr>
            <p:nvPr/>
          </p:nvSpPr>
          <p:spPr bwMode="auto">
            <a:xfrm rot="19500000">
              <a:off x="7012" y="3148"/>
              <a:ext cx="765" cy="313"/>
            </a:xfrm>
            <a:prstGeom prst="leftRightArrow">
              <a:avLst>
                <a:gd name="adj1" fmla="val 45630"/>
                <a:gd name="adj2" fmla="val 47467"/>
              </a:avLst>
            </a:prstGeom>
            <a:solidFill>
              <a:srgbClr val="C6D9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6" name="AutoShape 24"/>
            <p:cNvSpPr>
              <a:spLocks noChangeArrowheads="1"/>
            </p:cNvSpPr>
            <p:nvPr/>
          </p:nvSpPr>
          <p:spPr bwMode="auto">
            <a:xfrm rot="19500000" flipV="1">
              <a:off x="4742" y="4443"/>
              <a:ext cx="765" cy="313"/>
            </a:xfrm>
            <a:prstGeom prst="leftRightArrow">
              <a:avLst>
                <a:gd name="adj1" fmla="val 45630"/>
                <a:gd name="adj2" fmla="val 47467"/>
              </a:avLst>
            </a:prstGeom>
            <a:solidFill>
              <a:srgbClr val="C6D9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5" name="AutoShape 23"/>
            <p:cNvSpPr>
              <a:spLocks noChangeArrowheads="1"/>
            </p:cNvSpPr>
            <p:nvPr/>
          </p:nvSpPr>
          <p:spPr bwMode="auto">
            <a:xfrm rot="2100000" flipV="1">
              <a:off x="6997" y="4400"/>
              <a:ext cx="765" cy="313"/>
            </a:xfrm>
            <a:prstGeom prst="leftRightArrow">
              <a:avLst>
                <a:gd name="adj1" fmla="val 45630"/>
                <a:gd name="adj2" fmla="val 47467"/>
              </a:avLst>
            </a:prstGeom>
            <a:solidFill>
              <a:srgbClr val="C6D9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3092" name="Group 20"/>
            <p:cNvGrpSpPr>
              <a:grpSpLocks/>
            </p:cNvGrpSpPr>
            <p:nvPr/>
          </p:nvGrpSpPr>
          <p:grpSpPr bwMode="auto">
            <a:xfrm>
              <a:off x="9262" y="2649"/>
              <a:ext cx="1155" cy="495"/>
              <a:chOff x="9030" y="2448"/>
              <a:chExt cx="1155" cy="495"/>
            </a:xfrm>
          </p:grpSpPr>
          <p:sp>
            <p:nvSpPr>
              <p:cNvPr id="3094" name="AutoShape 22"/>
              <p:cNvSpPr>
                <a:spLocks noChangeArrowheads="1"/>
              </p:cNvSpPr>
              <p:nvPr/>
            </p:nvSpPr>
            <p:spPr bwMode="auto">
              <a:xfrm>
                <a:off x="9420" y="2448"/>
                <a:ext cx="765" cy="495"/>
              </a:xfrm>
              <a:prstGeom prst="can">
                <a:avLst>
                  <a:gd name="adj" fmla="val 25000"/>
                </a:avLst>
              </a:prstGeom>
              <a:solidFill>
                <a:srgbClr val="C6D9F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Data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3" name="AutoShape 21"/>
              <p:cNvSpPr>
                <a:spLocks noChangeArrowheads="1"/>
              </p:cNvSpPr>
              <p:nvPr/>
            </p:nvSpPr>
            <p:spPr bwMode="auto">
              <a:xfrm>
                <a:off x="9030" y="2628"/>
                <a:ext cx="360" cy="143"/>
              </a:xfrm>
              <a:prstGeom prst="leftRightArrow">
                <a:avLst>
                  <a:gd name="adj1" fmla="val 50000"/>
                  <a:gd name="adj2" fmla="val 50350"/>
                </a:avLst>
              </a:prstGeom>
              <a:solidFill>
                <a:srgbClr val="C6D9F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089" name="Group 17"/>
            <p:cNvGrpSpPr>
              <a:grpSpLocks/>
            </p:cNvGrpSpPr>
            <p:nvPr/>
          </p:nvGrpSpPr>
          <p:grpSpPr bwMode="auto">
            <a:xfrm>
              <a:off x="9255" y="4674"/>
              <a:ext cx="1155" cy="495"/>
              <a:chOff x="9030" y="2448"/>
              <a:chExt cx="1155" cy="495"/>
            </a:xfrm>
          </p:grpSpPr>
          <p:sp>
            <p:nvSpPr>
              <p:cNvPr id="3091" name="AutoShape 19"/>
              <p:cNvSpPr>
                <a:spLocks noChangeArrowheads="1"/>
              </p:cNvSpPr>
              <p:nvPr/>
            </p:nvSpPr>
            <p:spPr bwMode="auto">
              <a:xfrm>
                <a:off x="9420" y="2448"/>
                <a:ext cx="765" cy="495"/>
              </a:xfrm>
              <a:prstGeom prst="can">
                <a:avLst>
                  <a:gd name="adj" fmla="val 25000"/>
                </a:avLst>
              </a:prstGeom>
              <a:solidFill>
                <a:srgbClr val="C6D9F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Data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0" name="AutoShape 18"/>
              <p:cNvSpPr>
                <a:spLocks noChangeArrowheads="1"/>
              </p:cNvSpPr>
              <p:nvPr/>
            </p:nvSpPr>
            <p:spPr bwMode="auto">
              <a:xfrm>
                <a:off x="9030" y="2628"/>
                <a:ext cx="360" cy="143"/>
              </a:xfrm>
              <a:prstGeom prst="leftRightArrow">
                <a:avLst>
                  <a:gd name="adj1" fmla="val 50000"/>
                  <a:gd name="adj2" fmla="val 50350"/>
                </a:avLst>
              </a:prstGeom>
              <a:solidFill>
                <a:srgbClr val="C6D9F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086" name="Group 14"/>
            <p:cNvGrpSpPr>
              <a:grpSpLocks/>
            </p:cNvGrpSpPr>
            <p:nvPr/>
          </p:nvGrpSpPr>
          <p:grpSpPr bwMode="auto">
            <a:xfrm>
              <a:off x="2115" y="4758"/>
              <a:ext cx="1140" cy="495"/>
              <a:chOff x="2280" y="4908"/>
              <a:chExt cx="1140" cy="495"/>
            </a:xfrm>
          </p:grpSpPr>
          <p:sp>
            <p:nvSpPr>
              <p:cNvPr id="3088" name="AutoShape 16"/>
              <p:cNvSpPr>
                <a:spLocks noChangeArrowheads="1"/>
              </p:cNvSpPr>
              <p:nvPr/>
            </p:nvSpPr>
            <p:spPr bwMode="auto">
              <a:xfrm flipH="1">
                <a:off x="2280" y="4908"/>
                <a:ext cx="765" cy="495"/>
              </a:xfrm>
              <a:prstGeom prst="can">
                <a:avLst>
                  <a:gd name="adj" fmla="val 25000"/>
                </a:avLst>
              </a:prstGeom>
              <a:solidFill>
                <a:srgbClr val="DBE5F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Data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7" name="AutoShape 15"/>
              <p:cNvSpPr>
                <a:spLocks noChangeArrowheads="1"/>
              </p:cNvSpPr>
              <p:nvPr/>
            </p:nvSpPr>
            <p:spPr bwMode="auto">
              <a:xfrm>
                <a:off x="3060" y="5088"/>
                <a:ext cx="360" cy="143"/>
              </a:xfrm>
              <a:prstGeom prst="leftRightArrow">
                <a:avLst>
                  <a:gd name="adj1" fmla="val 50000"/>
                  <a:gd name="adj2" fmla="val 50350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083" name="Group 11"/>
            <p:cNvGrpSpPr>
              <a:grpSpLocks/>
            </p:cNvGrpSpPr>
            <p:nvPr/>
          </p:nvGrpSpPr>
          <p:grpSpPr bwMode="auto">
            <a:xfrm>
              <a:off x="2077" y="2651"/>
              <a:ext cx="1140" cy="495"/>
              <a:chOff x="2280" y="4908"/>
              <a:chExt cx="1140" cy="495"/>
            </a:xfrm>
          </p:grpSpPr>
          <p:sp>
            <p:nvSpPr>
              <p:cNvPr id="3085" name="AutoShape 13"/>
              <p:cNvSpPr>
                <a:spLocks noChangeArrowheads="1"/>
              </p:cNvSpPr>
              <p:nvPr/>
            </p:nvSpPr>
            <p:spPr bwMode="auto">
              <a:xfrm flipH="1">
                <a:off x="2280" y="4908"/>
                <a:ext cx="765" cy="495"/>
              </a:xfrm>
              <a:prstGeom prst="can">
                <a:avLst>
                  <a:gd name="adj" fmla="val 25000"/>
                </a:avLst>
              </a:prstGeom>
              <a:solidFill>
                <a:srgbClr val="C6D9F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Data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4" name="AutoShape 12"/>
              <p:cNvSpPr>
                <a:spLocks noChangeArrowheads="1"/>
              </p:cNvSpPr>
              <p:nvPr/>
            </p:nvSpPr>
            <p:spPr bwMode="auto">
              <a:xfrm>
                <a:off x="3060" y="5088"/>
                <a:ext cx="360" cy="143"/>
              </a:xfrm>
              <a:prstGeom prst="leftRightArrow">
                <a:avLst>
                  <a:gd name="adj1" fmla="val 50000"/>
                  <a:gd name="adj2" fmla="val 50350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080" name="Group 8"/>
            <p:cNvGrpSpPr>
              <a:grpSpLocks/>
            </p:cNvGrpSpPr>
            <p:nvPr/>
          </p:nvGrpSpPr>
          <p:grpSpPr bwMode="auto">
            <a:xfrm>
              <a:off x="6489" y="3304"/>
              <a:ext cx="714" cy="671"/>
              <a:chOff x="6489" y="3304"/>
              <a:chExt cx="714" cy="671"/>
            </a:xfrm>
          </p:grpSpPr>
          <p:sp>
            <p:nvSpPr>
              <p:cNvPr id="3082" name="Freeform 10" descr="Dark downward diagonal"/>
              <p:cNvSpPr>
                <a:spLocks/>
              </p:cNvSpPr>
              <p:nvPr/>
            </p:nvSpPr>
            <p:spPr bwMode="auto">
              <a:xfrm>
                <a:off x="6705" y="3304"/>
                <a:ext cx="488" cy="465"/>
              </a:xfrm>
              <a:custGeom>
                <a:avLst/>
                <a:gdLst/>
                <a:ahLst/>
                <a:cxnLst>
                  <a:cxn ang="0">
                    <a:pos x="0" y="188"/>
                  </a:cxn>
                  <a:cxn ang="0">
                    <a:pos x="75" y="248"/>
                  </a:cxn>
                  <a:cxn ang="0">
                    <a:pos x="165" y="345"/>
                  </a:cxn>
                  <a:cxn ang="0">
                    <a:pos x="255" y="465"/>
                  </a:cxn>
                  <a:cxn ang="0">
                    <a:pos x="488" y="443"/>
                  </a:cxn>
                  <a:cxn ang="0">
                    <a:pos x="435" y="293"/>
                  </a:cxn>
                  <a:cxn ang="0">
                    <a:pos x="338" y="158"/>
                  </a:cxn>
                  <a:cxn ang="0">
                    <a:pos x="225" y="68"/>
                  </a:cxn>
                  <a:cxn ang="0">
                    <a:pos x="128" y="0"/>
                  </a:cxn>
                  <a:cxn ang="0">
                    <a:pos x="0" y="188"/>
                  </a:cxn>
                </a:cxnLst>
                <a:rect l="0" t="0" r="r" b="b"/>
                <a:pathLst>
                  <a:path w="488" h="465">
                    <a:moveTo>
                      <a:pt x="0" y="188"/>
                    </a:moveTo>
                    <a:lnTo>
                      <a:pt x="75" y="248"/>
                    </a:lnTo>
                    <a:lnTo>
                      <a:pt x="165" y="345"/>
                    </a:lnTo>
                    <a:lnTo>
                      <a:pt x="255" y="465"/>
                    </a:lnTo>
                    <a:lnTo>
                      <a:pt x="488" y="443"/>
                    </a:lnTo>
                    <a:lnTo>
                      <a:pt x="435" y="293"/>
                    </a:lnTo>
                    <a:lnTo>
                      <a:pt x="338" y="158"/>
                    </a:lnTo>
                    <a:lnTo>
                      <a:pt x="225" y="68"/>
                    </a:lnTo>
                    <a:lnTo>
                      <a:pt x="128" y="0"/>
                    </a:lnTo>
                    <a:lnTo>
                      <a:pt x="0" y="188"/>
                    </a:lnTo>
                    <a:close/>
                  </a:path>
                </a:pathLst>
              </a:custGeom>
              <a:pattFill prst="dkDnDiag">
                <a:fgClr>
                  <a:srgbClr val="C6D9F1"/>
                </a:fgClr>
                <a:bgClr>
                  <a:srgbClr val="FFFFFF"/>
                </a:bgClr>
              </a:patt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1" name="Arc 9"/>
              <p:cNvSpPr>
                <a:spLocks/>
              </p:cNvSpPr>
              <p:nvPr/>
            </p:nvSpPr>
            <p:spPr bwMode="auto">
              <a:xfrm>
                <a:off x="6489" y="3307"/>
                <a:ext cx="714" cy="668"/>
              </a:xfrm>
              <a:custGeom>
                <a:avLst/>
                <a:gdLst>
                  <a:gd name="G0" fmla="+- 0 0 0"/>
                  <a:gd name="G1" fmla="+- 19275 0 0"/>
                  <a:gd name="G2" fmla="+- 21600 0 0"/>
                  <a:gd name="T0" fmla="*/ 9749 w 20639"/>
                  <a:gd name="T1" fmla="*/ 0 h 19275"/>
                  <a:gd name="T2" fmla="*/ 20639 w 20639"/>
                  <a:gd name="T3" fmla="*/ 12904 h 19275"/>
                  <a:gd name="T4" fmla="*/ 0 w 20639"/>
                  <a:gd name="T5" fmla="*/ 19275 h 19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39" h="19275" fill="none" extrusionOk="0">
                    <a:moveTo>
                      <a:pt x="9748" y="0"/>
                    </a:moveTo>
                    <a:cubicBezTo>
                      <a:pt x="14979" y="2645"/>
                      <a:pt x="18910" y="7303"/>
                      <a:pt x="20639" y="12903"/>
                    </a:cubicBezTo>
                  </a:path>
                  <a:path w="20639" h="19275" stroke="0" extrusionOk="0">
                    <a:moveTo>
                      <a:pt x="9748" y="0"/>
                    </a:moveTo>
                    <a:cubicBezTo>
                      <a:pt x="14979" y="2645"/>
                      <a:pt x="18910" y="7303"/>
                      <a:pt x="20639" y="12903"/>
                    </a:cubicBezTo>
                    <a:lnTo>
                      <a:pt x="0" y="19275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077" name="Group 5"/>
            <p:cNvGrpSpPr>
              <a:grpSpLocks/>
            </p:cNvGrpSpPr>
            <p:nvPr/>
          </p:nvGrpSpPr>
          <p:grpSpPr bwMode="auto">
            <a:xfrm>
              <a:off x="8491" y="3566"/>
              <a:ext cx="714" cy="671"/>
              <a:chOff x="8491" y="3566"/>
              <a:chExt cx="714" cy="671"/>
            </a:xfrm>
          </p:grpSpPr>
          <p:sp>
            <p:nvSpPr>
              <p:cNvPr id="3079" name="Freeform 7" descr="Dark downward diagonal"/>
              <p:cNvSpPr>
                <a:spLocks/>
              </p:cNvSpPr>
              <p:nvPr/>
            </p:nvSpPr>
            <p:spPr bwMode="auto">
              <a:xfrm>
                <a:off x="8707" y="3566"/>
                <a:ext cx="488" cy="465"/>
              </a:xfrm>
              <a:custGeom>
                <a:avLst/>
                <a:gdLst/>
                <a:ahLst/>
                <a:cxnLst>
                  <a:cxn ang="0">
                    <a:pos x="0" y="188"/>
                  </a:cxn>
                  <a:cxn ang="0">
                    <a:pos x="75" y="248"/>
                  </a:cxn>
                  <a:cxn ang="0">
                    <a:pos x="165" y="345"/>
                  </a:cxn>
                  <a:cxn ang="0">
                    <a:pos x="255" y="465"/>
                  </a:cxn>
                  <a:cxn ang="0">
                    <a:pos x="488" y="443"/>
                  </a:cxn>
                  <a:cxn ang="0">
                    <a:pos x="435" y="293"/>
                  </a:cxn>
                  <a:cxn ang="0">
                    <a:pos x="338" y="158"/>
                  </a:cxn>
                  <a:cxn ang="0">
                    <a:pos x="225" y="68"/>
                  </a:cxn>
                  <a:cxn ang="0">
                    <a:pos x="128" y="0"/>
                  </a:cxn>
                  <a:cxn ang="0">
                    <a:pos x="0" y="188"/>
                  </a:cxn>
                </a:cxnLst>
                <a:rect l="0" t="0" r="r" b="b"/>
                <a:pathLst>
                  <a:path w="488" h="465">
                    <a:moveTo>
                      <a:pt x="0" y="188"/>
                    </a:moveTo>
                    <a:lnTo>
                      <a:pt x="75" y="248"/>
                    </a:lnTo>
                    <a:lnTo>
                      <a:pt x="165" y="345"/>
                    </a:lnTo>
                    <a:lnTo>
                      <a:pt x="255" y="465"/>
                    </a:lnTo>
                    <a:lnTo>
                      <a:pt x="488" y="443"/>
                    </a:lnTo>
                    <a:lnTo>
                      <a:pt x="435" y="293"/>
                    </a:lnTo>
                    <a:lnTo>
                      <a:pt x="338" y="158"/>
                    </a:lnTo>
                    <a:lnTo>
                      <a:pt x="225" y="68"/>
                    </a:lnTo>
                    <a:lnTo>
                      <a:pt x="128" y="0"/>
                    </a:lnTo>
                    <a:lnTo>
                      <a:pt x="0" y="188"/>
                    </a:lnTo>
                    <a:close/>
                  </a:path>
                </a:pathLst>
              </a:custGeom>
              <a:pattFill prst="dkDnDiag">
                <a:fgClr>
                  <a:srgbClr val="C6D9F1"/>
                </a:fgClr>
                <a:bgClr>
                  <a:srgbClr val="FFFFFF"/>
                </a:bgClr>
              </a:patt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8" name="Arc 6"/>
              <p:cNvSpPr>
                <a:spLocks/>
              </p:cNvSpPr>
              <p:nvPr/>
            </p:nvSpPr>
            <p:spPr bwMode="auto">
              <a:xfrm>
                <a:off x="8491" y="3569"/>
                <a:ext cx="714" cy="668"/>
              </a:xfrm>
              <a:custGeom>
                <a:avLst/>
                <a:gdLst>
                  <a:gd name="G0" fmla="+- 0 0 0"/>
                  <a:gd name="G1" fmla="+- 19275 0 0"/>
                  <a:gd name="G2" fmla="+- 21600 0 0"/>
                  <a:gd name="T0" fmla="*/ 9749 w 20639"/>
                  <a:gd name="T1" fmla="*/ 0 h 19275"/>
                  <a:gd name="T2" fmla="*/ 20639 w 20639"/>
                  <a:gd name="T3" fmla="*/ 12904 h 19275"/>
                  <a:gd name="T4" fmla="*/ 0 w 20639"/>
                  <a:gd name="T5" fmla="*/ 19275 h 19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39" h="19275" fill="none" extrusionOk="0">
                    <a:moveTo>
                      <a:pt x="9748" y="0"/>
                    </a:moveTo>
                    <a:cubicBezTo>
                      <a:pt x="14979" y="2645"/>
                      <a:pt x="18910" y="7303"/>
                      <a:pt x="20639" y="12903"/>
                    </a:cubicBezTo>
                  </a:path>
                  <a:path w="20639" h="19275" stroke="0" extrusionOk="0">
                    <a:moveTo>
                      <a:pt x="9748" y="0"/>
                    </a:moveTo>
                    <a:cubicBezTo>
                      <a:pt x="14979" y="2645"/>
                      <a:pt x="18910" y="7303"/>
                      <a:pt x="20639" y="12903"/>
                    </a:cubicBezTo>
                    <a:lnTo>
                      <a:pt x="0" y="19275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074" name="Group 2"/>
            <p:cNvGrpSpPr>
              <a:grpSpLocks/>
            </p:cNvGrpSpPr>
            <p:nvPr/>
          </p:nvGrpSpPr>
          <p:grpSpPr bwMode="auto">
            <a:xfrm>
              <a:off x="6467" y="3887"/>
              <a:ext cx="722" cy="654"/>
              <a:chOff x="6467" y="3887"/>
              <a:chExt cx="722" cy="654"/>
            </a:xfrm>
          </p:grpSpPr>
          <p:sp>
            <p:nvSpPr>
              <p:cNvPr id="3076" name="Freeform 4" descr="Dark downward diagonal"/>
              <p:cNvSpPr>
                <a:spLocks/>
              </p:cNvSpPr>
              <p:nvPr/>
            </p:nvSpPr>
            <p:spPr bwMode="auto">
              <a:xfrm flipV="1">
                <a:off x="6701" y="4072"/>
                <a:ext cx="488" cy="465"/>
              </a:xfrm>
              <a:custGeom>
                <a:avLst/>
                <a:gdLst/>
                <a:ahLst/>
                <a:cxnLst>
                  <a:cxn ang="0">
                    <a:pos x="0" y="188"/>
                  </a:cxn>
                  <a:cxn ang="0">
                    <a:pos x="75" y="248"/>
                  </a:cxn>
                  <a:cxn ang="0">
                    <a:pos x="165" y="345"/>
                  </a:cxn>
                  <a:cxn ang="0">
                    <a:pos x="255" y="465"/>
                  </a:cxn>
                  <a:cxn ang="0">
                    <a:pos x="488" y="443"/>
                  </a:cxn>
                  <a:cxn ang="0">
                    <a:pos x="435" y="293"/>
                  </a:cxn>
                  <a:cxn ang="0">
                    <a:pos x="338" y="158"/>
                  </a:cxn>
                  <a:cxn ang="0">
                    <a:pos x="225" y="68"/>
                  </a:cxn>
                  <a:cxn ang="0">
                    <a:pos x="128" y="0"/>
                  </a:cxn>
                  <a:cxn ang="0">
                    <a:pos x="0" y="188"/>
                  </a:cxn>
                </a:cxnLst>
                <a:rect l="0" t="0" r="r" b="b"/>
                <a:pathLst>
                  <a:path w="488" h="465">
                    <a:moveTo>
                      <a:pt x="0" y="188"/>
                    </a:moveTo>
                    <a:lnTo>
                      <a:pt x="75" y="248"/>
                    </a:lnTo>
                    <a:lnTo>
                      <a:pt x="165" y="345"/>
                    </a:lnTo>
                    <a:lnTo>
                      <a:pt x="255" y="465"/>
                    </a:lnTo>
                    <a:lnTo>
                      <a:pt x="488" y="443"/>
                    </a:lnTo>
                    <a:lnTo>
                      <a:pt x="435" y="293"/>
                    </a:lnTo>
                    <a:lnTo>
                      <a:pt x="338" y="158"/>
                    </a:lnTo>
                    <a:lnTo>
                      <a:pt x="225" y="68"/>
                    </a:lnTo>
                    <a:lnTo>
                      <a:pt x="128" y="0"/>
                    </a:lnTo>
                    <a:lnTo>
                      <a:pt x="0" y="188"/>
                    </a:lnTo>
                    <a:close/>
                  </a:path>
                </a:pathLst>
              </a:custGeom>
              <a:pattFill prst="dkDnDiag">
                <a:fgClr>
                  <a:srgbClr val="C6D9F1"/>
                </a:fgClr>
                <a:bgClr>
                  <a:srgbClr val="FFFFFF"/>
                </a:bgClr>
              </a:patt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5" name="Arc 3"/>
              <p:cNvSpPr>
                <a:spLocks/>
              </p:cNvSpPr>
              <p:nvPr/>
            </p:nvSpPr>
            <p:spPr bwMode="auto">
              <a:xfrm flipH="1" flipV="1">
                <a:off x="6467" y="3887"/>
                <a:ext cx="718" cy="654"/>
              </a:xfrm>
              <a:custGeom>
                <a:avLst/>
                <a:gdLst>
                  <a:gd name="G0" fmla="+- 20748 0 0"/>
                  <a:gd name="G1" fmla="+- 18862 0 0"/>
                  <a:gd name="G2" fmla="+- 21600 0 0"/>
                  <a:gd name="T0" fmla="*/ 0 w 20748"/>
                  <a:gd name="T1" fmla="*/ 12855 h 18862"/>
                  <a:gd name="T2" fmla="*/ 10222 w 20748"/>
                  <a:gd name="T3" fmla="*/ 0 h 18862"/>
                  <a:gd name="T4" fmla="*/ 20748 w 20748"/>
                  <a:gd name="T5" fmla="*/ 18862 h 18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748" h="18862" fill="none" extrusionOk="0">
                    <a:moveTo>
                      <a:pt x="0" y="12855"/>
                    </a:moveTo>
                    <a:cubicBezTo>
                      <a:pt x="1581" y="7391"/>
                      <a:pt x="5255" y="2772"/>
                      <a:pt x="10222" y="0"/>
                    </a:cubicBezTo>
                  </a:path>
                  <a:path w="20748" h="18862" stroke="0" extrusionOk="0">
                    <a:moveTo>
                      <a:pt x="0" y="12855"/>
                    </a:moveTo>
                    <a:cubicBezTo>
                      <a:pt x="1581" y="7391"/>
                      <a:pt x="5255" y="2772"/>
                      <a:pt x="10222" y="0"/>
                    </a:cubicBezTo>
                    <a:lnTo>
                      <a:pt x="20748" y="18862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61" name="TextBox 60"/>
          <p:cNvSpPr txBox="1"/>
          <p:nvPr/>
        </p:nvSpPr>
        <p:spPr>
          <a:xfrm>
            <a:off x="609600" y="1295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Topology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Wide Information Management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40961" name="Group 1"/>
          <p:cNvGrpSpPr>
            <a:grpSpLocks noChangeAspect="1"/>
          </p:cNvGrpSpPr>
          <p:nvPr/>
        </p:nvGrpSpPr>
        <p:grpSpPr bwMode="auto">
          <a:xfrm>
            <a:off x="228600" y="1355648"/>
            <a:ext cx="8686800" cy="4756584"/>
            <a:chOff x="1651" y="5268"/>
            <a:chExt cx="9149" cy="5100"/>
          </a:xfrm>
        </p:grpSpPr>
        <p:sp>
          <p:nvSpPr>
            <p:cNvPr id="40999" name="AutoShape 39"/>
            <p:cNvSpPr>
              <a:spLocks noChangeAspect="1" noChangeArrowheads="1" noTextEdit="1"/>
            </p:cNvSpPr>
            <p:nvPr/>
          </p:nvSpPr>
          <p:spPr bwMode="auto">
            <a:xfrm>
              <a:off x="7831" y="5694"/>
              <a:ext cx="2969" cy="73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 smtClean="0"/>
                <a:t>Between SWIM regions</a:t>
              </a:r>
              <a:endParaRPr lang="en-GB" b="1" dirty="0"/>
            </a:p>
          </p:txBody>
        </p:sp>
        <p:sp>
          <p:nvSpPr>
            <p:cNvPr id="40998" name="AutoShape 38"/>
            <p:cNvSpPr>
              <a:spLocks noChangeArrowheads="1"/>
            </p:cNvSpPr>
            <p:nvPr/>
          </p:nvSpPr>
          <p:spPr bwMode="auto">
            <a:xfrm rot="5400000">
              <a:off x="7265" y="6876"/>
              <a:ext cx="409" cy="4253"/>
            </a:xfrm>
            <a:prstGeom prst="can">
              <a:avLst>
                <a:gd name="adj" fmla="val 125588"/>
              </a:avLst>
            </a:prstGeom>
            <a:solidFill>
              <a:srgbClr val="C6D9F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BUS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0995" name="Group 35"/>
            <p:cNvGrpSpPr>
              <a:grpSpLocks/>
            </p:cNvGrpSpPr>
            <p:nvPr/>
          </p:nvGrpSpPr>
          <p:grpSpPr bwMode="auto">
            <a:xfrm>
              <a:off x="5200" y="6721"/>
              <a:ext cx="721" cy="653"/>
              <a:chOff x="5200" y="6721"/>
              <a:chExt cx="721" cy="653"/>
            </a:xfrm>
          </p:grpSpPr>
          <p:sp>
            <p:nvSpPr>
              <p:cNvPr id="40997" name="Freeform 37" descr="Dark downward diagonal"/>
              <p:cNvSpPr>
                <a:spLocks/>
              </p:cNvSpPr>
              <p:nvPr/>
            </p:nvSpPr>
            <p:spPr bwMode="auto">
              <a:xfrm flipH="1" flipV="1">
                <a:off x="5200" y="6906"/>
                <a:ext cx="487" cy="464"/>
              </a:xfrm>
              <a:custGeom>
                <a:avLst/>
                <a:gdLst/>
                <a:ahLst/>
                <a:cxnLst>
                  <a:cxn ang="0">
                    <a:pos x="0" y="188"/>
                  </a:cxn>
                  <a:cxn ang="0">
                    <a:pos x="75" y="248"/>
                  </a:cxn>
                  <a:cxn ang="0">
                    <a:pos x="165" y="345"/>
                  </a:cxn>
                  <a:cxn ang="0">
                    <a:pos x="255" y="465"/>
                  </a:cxn>
                  <a:cxn ang="0">
                    <a:pos x="488" y="443"/>
                  </a:cxn>
                  <a:cxn ang="0">
                    <a:pos x="435" y="293"/>
                  </a:cxn>
                  <a:cxn ang="0">
                    <a:pos x="338" y="158"/>
                  </a:cxn>
                  <a:cxn ang="0">
                    <a:pos x="225" y="68"/>
                  </a:cxn>
                  <a:cxn ang="0">
                    <a:pos x="128" y="0"/>
                  </a:cxn>
                  <a:cxn ang="0">
                    <a:pos x="0" y="188"/>
                  </a:cxn>
                </a:cxnLst>
                <a:rect l="0" t="0" r="r" b="b"/>
                <a:pathLst>
                  <a:path w="488" h="465">
                    <a:moveTo>
                      <a:pt x="0" y="188"/>
                    </a:moveTo>
                    <a:lnTo>
                      <a:pt x="75" y="248"/>
                    </a:lnTo>
                    <a:lnTo>
                      <a:pt x="165" y="345"/>
                    </a:lnTo>
                    <a:lnTo>
                      <a:pt x="255" y="465"/>
                    </a:lnTo>
                    <a:lnTo>
                      <a:pt x="488" y="443"/>
                    </a:lnTo>
                    <a:lnTo>
                      <a:pt x="435" y="293"/>
                    </a:lnTo>
                    <a:lnTo>
                      <a:pt x="338" y="158"/>
                    </a:lnTo>
                    <a:lnTo>
                      <a:pt x="225" y="68"/>
                    </a:lnTo>
                    <a:lnTo>
                      <a:pt x="128" y="0"/>
                    </a:lnTo>
                    <a:lnTo>
                      <a:pt x="0" y="188"/>
                    </a:lnTo>
                    <a:close/>
                  </a:path>
                </a:pathLst>
              </a:custGeom>
              <a:pattFill prst="dkDnDiag">
                <a:fgClr>
                  <a:srgbClr val="C6D9F1"/>
                </a:fgClr>
                <a:bgClr>
                  <a:srgbClr val="FFFFFF"/>
                </a:bgClr>
              </a:patt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96" name="Arc 36"/>
              <p:cNvSpPr>
                <a:spLocks/>
              </p:cNvSpPr>
              <p:nvPr/>
            </p:nvSpPr>
            <p:spPr bwMode="auto">
              <a:xfrm flipV="1">
                <a:off x="5204" y="6721"/>
                <a:ext cx="717" cy="653"/>
              </a:xfrm>
              <a:custGeom>
                <a:avLst/>
                <a:gdLst>
                  <a:gd name="G0" fmla="+- 20748 0 0"/>
                  <a:gd name="G1" fmla="+- 18862 0 0"/>
                  <a:gd name="G2" fmla="+- 21600 0 0"/>
                  <a:gd name="T0" fmla="*/ 0 w 20748"/>
                  <a:gd name="T1" fmla="*/ 12855 h 18862"/>
                  <a:gd name="T2" fmla="*/ 10222 w 20748"/>
                  <a:gd name="T3" fmla="*/ 0 h 18862"/>
                  <a:gd name="T4" fmla="*/ 20748 w 20748"/>
                  <a:gd name="T5" fmla="*/ 18862 h 18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748" h="18862" fill="none" extrusionOk="0">
                    <a:moveTo>
                      <a:pt x="0" y="12855"/>
                    </a:moveTo>
                    <a:cubicBezTo>
                      <a:pt x="1581" y="7391"/>
                      <a:pt x="5255" y="2772"/>
                      <a:pt x="10222" y="0"/>
                    </a:cubicBezTo>
                  </a:path>
                  <a:path w="20748" h="18862" stroke="0" extrusionOk="0">
                    <a:moveTo>
                      <a:pt x="0" y="12855"/>
                    </a:moveTo>
                    <a:cubicBezTo>
                      <a:pt x="1581" y="7391"/>
                      <a:pt x="5255" y="2772"/>
                      <a:pt x="10222" y="0"/>
                    </a:cubicBezTo>
                    <a:lnTo>
                      <a:pt x="20748" y="18862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40992" name="Group 32"/>
            <p:cNvGrpSpPr>
              <a:grpSpLocks/>
            </p:cNvGrpSpPr>
            <p:nvPr/>
          </p:nvGrpSpPr>
          <p:grpSpPr bwMode="auto">
            <a:xfrm>
              <a:off x="5187" y="6110"/>
              <a:ext cx="721" cy="654"/>
              <a:chOff x="5187" y="6110"/>
              <a:chExt cx="721" cy="654"/>
            </a:xfrm>
          </p:grpSpPr>
          <p:sp>
            <p:nvSpPr>
              <p:cNvPr id="40994" name="Freeform 34" descr="Dark downward diagonal"/>
              <p:cNvSpPr>
                <a:spLocks/>
              </p:cNvSpPr>
              <p:nvPr/>
            </p:nvSpPr>
            <p:spPr bwMode="auto">
              <a:xfrm flipH="1">
                <a:off x="5187" y="6114"/>
                <a:ext cx="487" cy="465"/>
              </a:xfrm>
              <a:custGeom>
                <a:avLst/>
                <a:gdLst/>
                <a:ahLst/>
                <a:cxnLst>
                  <a:cxn ang="0">
                    <a:pos x="0" y="188"/>
                  </a:cxn>
                  <a:cxn ang="0">
                    <a:pos x="75" y="248"/>
                  </a:cxn>
                  <a:cxn ang="0">
                    <a:pos x="165" y="345"/>
                  </a:cxn>
                  <a:cxn ang="0">
                    <a:pos x="255" y="465"/>
                  </a:cxn>
                  <a:cxn ang="0">
                    <a:pos x="488" y="443"/>
                  </a:cxn>
                  <a:cxn ang="0">
                    <a:pos x="435" y="293"/>
                  </a:cxn>
                  <a:cxn ang="0">
                    <a:pos x="338" y="158"/>
                  </a:cxn>
                  <a:cxn ang="0">
                    <a:pos x="225" y="68"/>
                  </a:cxn>
                  <a:cxn ang="0">
                    <a:pos x="128" y="0"/>
                  </a:cxn>
                  <a:cxn ang="0">
                    <a:pos x="0" y="188"/>
                  </a:cxn>
                </a:cxnLst>
                <a:rect l="0" t="0" r="r" b="b"/>
                <a:pathLst>
                  <a:path w="488" h="465">
                    <a:moveTo>
                      <a:pt x="0" y="188"/>
                    </a:moveTo>
                    <a:lnTo>
                      <a:pt x="75" y="248"/>
                    </a:lnTo>
                    <a:lnTo>
                      <a:pt x="165" y="345"/>
                    </a:lnTo>
                    <a:lnTo>
                      <a:pt x="255" y="465"/>
                    </a:lnTo>
                    <a:lnTo>
                      <a:pt x="488" y="443"/>
                    </a:lnTo>
                    <a:lnTo>
                      <a:pt x="435" y="293"/>
                    </a:lnTo>
                    <a:lnTo>
                      <a:pt x="338" y="158"/>
                    </a:lnTo>
                    <a:lnTo>
                      <a:pt x="225" y="68"/>
                    </a:lnTo>
                    <a:lnTo>
                      <a:pt x="128" y="0"/>
                    </a:lnTo>
                    <a:lnTo>
                      <a:pt x="0" y="188"/>
                    </a:lnTo>
                    <a:close/>
                  </a:path>
                </a:pathLst>
              </a:custGeom>
              <a:pattFill prst="dkDnDiag">
                <a:fgClr>
                  <a:srgbClr val="C6D9F1"/>
                </a:fgClr>
                <a:bgClr>
                  <a:srgbClr val="FFFFFF"/>
                </a:bgClr>
              </a:patt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93" name="Arc 33"/>
              <p:cNvSpPr>
                <a:spLocks/>
              </p:cNvSpPr>
              <p:nvPr/>
            </p:nvSpPr>
            <p:spPr bwMode="auto">
              <a:xfrm>
                <a:off x="5191" y="6110"/>
                <a:ext cx="717" cy="654"/>
              </a:xfrm>
              <a:custGeom>
                <a:avLst/>
                <a:gdLst>
                  <a:gd name="G0" fmla="+- 20748 0 0"/>
                  <a:gd name="G1" fmla="+- 18862 0 0"/>
                  <a:gd name="G2" fmla="+- 21600 0 0"/>
                  <a:gd name="T0" fmla="*/ 0 w 20748"/>
                  <a:gd name="T1" fmla="*/ 12855 h 18862"/>
                  <a:gd name="T2" fmla="*/ 10222 w 20748"/>
                  <a:gd name="T3" fmla="*/ 0 h 18862"/>
                  <a:gd name="T4" fmla="*/ 20748 w 20748"/>
                  <a:gd name="T5" fmla="*/ 18862 h 18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748" h="18862" fill="none" extrusionOk="0">
                    <a:moveTo>
                      <a:pt x="0" y="12855"/>
                    </a:moveTo>
                    <a:cubicBezTo>
                      <a:pt x="1581" y="7391"/>
                      <a:pt x="5255" y="2772"/>
                      <a:pt x="10222" y="0"/>
                    </a:cubicBezTo>
                  </a:path>
                  <a:path w="20748" h="18862" stroke="0" extrusionOk="0">
                    <a:moveTo>
                      <a:pt x="0" y="12855"/>
                    </a:moveTo>
                    <a:cubicBezTo>
                      <a:pt x="1581" y="7391"/>
                      <a:pt x="5255" y="2772"/>
                      <a:pt x="10222" y="0"/>
                    </a:cubicBezTo>
                    <a:lnTo>
                      <a:pt x="20748" y="18862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40989" name="Group 29"/>
            <p:cNvGrpSpPr>
              <a:grpSpLocks/>
            </p:cNvGrpSpPr>
            <p:nvPr/>
          </p:nvGrpSpPr>
          <p:grpSpPr bwMode="auto">
            <a:xfrm>
              <a:off x="5395" y="6185"/>
              <a:ext cx="1486" cy="1125"/>
              <a:chOff x="5085" y="3975"/>
              <a:chExt cx="1485" cy="1126"/>
            </a:xfrm>
          </p:grpSpPr>
          <p:sp>
            <p:nvSpPr>
              <p:cNvPr id="40991" name="Oval 31"/>
              <p:cNvSpPr>
                <a:spLocks noChangeArrowheads="1"/>
              </p:cNvSpPr>
              <p:nvPr/>
            </p:nvSpPr>
            <p:spPr bwMode="auto">
              <a:xfrm>
                <a:off x="5085" y="3975"/>
                <a:ext cx="1471" cy="109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90" name="Text Box 30"/>
              <p:cNvSpPr txBox="1">
                <a:spLocks noChangeArrowheads="1"/>
              </p:cNvSpPr>
              <p:nvPr/>
            </p:nvSpPr>
            <p:spPr bwMode="auto">
              <a:xfrm>
                <a:off x="5131" y="4035"/>
                <a:ext cx="1439" cy="1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Hub – Centralized message broker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0988" name="Text Box 28"/>
            <p:cNvSpPr txBox="1">
              <a:spLocks noChangeArrowheads="1"/>
            </p:cNvSpPr>
            <p:nvPr/>
          </p:nvSpPr>
          <p:spPr bwMode="auto">
            <a:xfrm>
              <a:off x="3125" y="5512"/>
              <a:ext cx="1546" cy="3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Application - 1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87" name="Text Box 27"/>
            <p:cNvSpPr txBox="1">
              <a:spLocks noChangeArrowheads="1"/>
            </p:cNvSpPr>
            <p:nvPr/>
          </p:nvSpPr>
          <p:spPr bwMode="auto">
            <a:xfrm>
              <a:off x="3096" y="7573"/>
              <a:ext cx="1545" cy="3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 Application - 2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86" name="AutoShape 26"/>
            <p:cNvSpPr>
              <a:spLocks noChangeArrowheads="1"/>
            </p:cNvSpPr>
            <p:nvPr/>
          </p:nvSpPr>
          <p:spPr bwMode="auto">
            <a:xfrm rot="2100000">
              <a:off x="4602" y="5951"/>
              <a:ext cx="765" cy="314"/>
            </a:xfrm>
            <a:prstGeom prst="leftRightArrow">
              <a:avLst>
                <a:gd name="adj1" fmla="val 45630"/>
                <a:gd name="adj2" fmla="val 47316"/>
              </a:avLst>
            </a:prstGeom>
            <a:solidFill>
              <a:srgbClr val="C6D9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85" name="AutoShape 25"/>
            <p:cNvSpPr>
              <a:spLocks noChangeArrowheads="1"/>
            </p:cNvSpPr>
            <p:nvPr/>
          </p:nvSpPr>
          <p:spPr bwMode="auto">
            <a:xfrm rot="19500000" flipV="1">
              <a:off x="4632" y="7254"/>
              <a:ext cx="765" cy="311"/>
            </a:xfrm>
            <a:prstGeom prst="leftRightArrow">
              <a:avLst>
                <a:gd name="adj1" fmla="val 45630"/>
                <a:gd name="adj2" fmla="val 47773"/>
              </a:avLst>
            </a:prstGeom>
            <a:solidFill>
              <a:srgbClr val="C6D9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40982" name="Group 22"/>
            <p:cNvGrpSpPr>
              <a:grpSpLocks/>
            </p:cNvGrpSpPr>
            <p:nvPr/>
          </p:nvGrpSpPr>
          <p:grpSpPr bwMode="auto">
            <a:xfrm>
              <a:off x="2006" y="7567"/>
              <a:ext cx="1140" cy="496"/>
              <a:chOff x="2280" y="4908"/>
              <a:chExt cx="1140" cy="495"/>
            </a:xfrm>
          </p:grpSpPr>
          <p:sp>
            <p:nvSpPr>
              <p:cNvPr id="40984" name="AutoShape 24"/>
              <p:cNvSpPr>
                <a:spLocks noChangeArrowheads="1"/>
              </p:cNvSpPr>
              <p:nvPr/>
            </p:nvSpPr>
            <p:spPr bwMode="auto">
              <a:xfrm flipH="1">
                <a:off x="2280" y="4908"/>
                <a:ext cx="765" cy="495"/>
              </a:xfrm>
              <a:prstGeom prst="can">
                <a:avLst>
                  <a:gd name="adj" fmla="val 25000"/>
                </a:avLst>
              </a:prstGeom>
              <a:solidFill>
                <a:srgbClr val="C6D9F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Data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983" name="AutoShape 23"/>
              <p:cNvSpPr>
                <a:spLocks noChangeArrowheads="1"/>
              </p:cNvSpPr>
              <p:nvPr/>
            </p:nvSpPr>
            <p:spPr bwMode="auto">
              <a:xfrm>
                <a:off x="3060" y="5088"/>
                <a:ext cx="360" cy="143"/>
              </a:xfrm>
              <a:prstGeom prst="leftRightArrow">
                <a:avLst>
                  <a:gd name="adj1" fmla="val 50000"/>
                  <a:gd name="adj2" fmla="val 50350"/>
                </a:avLst>
              </a:prstGeom>
              <a:solidFill>
                <a:srgbClr val="C6D9F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40979" name="Group 19"/>
            <p:cNvGrpSpPr>
              <a:grpSpLocks/>
            </p:cNvGrpSpPr>
            <p:nvPr/>
          </p:nvGrpSpPr>
          <p:grpSpPr bwMode="auto">
            <a:xfrm>
              <a:off x="1967" y="5461"/>
              <a:ext cx="1140" cy="496"/>
              <a:chOff x="2280" y="4908"/>
              <a:chExt cx="1140" cy="495"/>
            </a:xfrm>
          </p:grpSpPr>
          <p:sp>
            <p:nvSpPr>
              <p:cNvPr id="40981" name="AutoShape 21"/>
              <p:cNvSpPr>
                <a:spLocks noChangeArrowheads="1"/>
              </p:cNvSpPr>
              <p:nvPr/>
            </p:nvSpPr>
            <p:spPr bwMode="auto">
              <a:xfrm flipH="1">
                <a:off x="2280" y="4908"/>
                <a:ext cx="765" cy="495"/>
              </a:xfrm>
              <a:prstGeom prst="can">
                <a:avLst>
                  <a:gd name="adj" fmla="val 25000"/>
                </a:avLst>
              </a:prstGeom>
              <a:solidFill>
                <a:srgbClr val="C6D9F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Data</a:t>
                </a: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980" name="AutoShape 20"/>
              <p:cNvSpPr>
                <a:spLocks noChangeArrowheads="1"/>
              </p:cNvSpPr>
              <p:nvPr/>
            </p:nvSpPr>
            <p:spPr bwMode="auto">
              <a:xfrm>
                <a:off x="3060" y="5088"/>
                <a:ext cx="360" cy="143"/>
              </a:xfrm>
              <a:prstGeom prst="leftRightArrow">
                <a:avLst>
                  <a:gd name="adj1" fmla="val 50000"/>
                  <a:gd name="adj2" fmla="val 50350"/>
                </a:avLst>
              </a:prstGeom>
              <a:solidFill>
                <a:srgbClr val="C6D9F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40976" name="Group 16"/>
            <p:cNvGrpSpPr>
              <a:grpSpLocks/>
            </p:cNvGrpSpPr>
            <p:nvPr/>
          </p:nvGrpSpPr>
          <p:grpSpPr bwMode="auto">
            <a:xfrm>
              <a:off x="6357" y="6698"/>
              <a:ext cx="722" cy="652"/>
              <a:chOff x="6357" y="6698"/>
              <a:chExt cx="722" cy="652"/>
            </a:xfrm>
          </p:grpSpPr>
          <p:sp>
            <p:nvSpPr>
              <p:cNvPr id="40978" name="Freeform 18" descr="Dark downward diagonal"/>
              <p:cNvSpPr>
                <a:spLocks/>
              </p:cNvSpPr>
              <p:nvPr/>
            </p:nvSpPr>
            <p:spPr bwMode="auto">
              <a:xfrm flipV="1">
                <a:off x="6591" y="6882"/>
                <a:ext cx="488" cy="464"/>
              </a:xfrm>
              <a:custGeom>
                <a:avLst/>
                <a:gdLst/>
                <a:ahLst/>
                <a:cxnLst>
                  <a:cxn ang="0">
                    <a:pos x="0" y="188"/>
                  </a:cxn>
                  <a:cxn ang="0">
                    <a:pos x="75" y="248"/>
                  </a:cxn>
                  <a:cxn ang="0">
                    <a:pos x="165" y="345"/>
                  </a:cxn>
                  <a:cxn ang="0">
                    <a:pos x="255" y="465"/>
                  </a:cxn>
                  <a:cxn ang="0">
                    <a:pos x="488" y="443"/>
                  </a:cxn>
                  <a:cxn ang="0">
                    <a:pos x="435" y="293"/>
                  </a:cxn>
                  <a:cxn ang="0">
                    <a:pos x="338" y="158"/>
                  </a:cxn>
                  <a:cxn ang="0">
                    <a:pos x="225" y="68"/>
                  </a:cxn>
                  <a:cxn ang="0">
                    <a:pos x="128" y="0"/>
                  </a:cxn>
                  <a:cxn ang="0">
                    <a:pos x="0" y="188"/>
                  </a:cxn>
                </a:cxnLst>
                <a:rect l="0" t="0" r="r" b="b"/>
                <a:pathLst>
                  <a:path w="488" h="465">
                    <a:moveTo>
                      <a:pt x="0" y="188"/>
                    </a:moveTo>
                    <a:lnTo>
                      <a:pt x="75" y="248"/>
                    </a:lnTo>
                    <a:lnTo>
                      <a:pt x="165" y="345"/>
                    </a:lnTo>
                    <a:lnTo>
                      <a:pt x="255" y="465"/>
                    </a:lnTo>
                    <a:lnTo>
                      <a:pt x="488" y="443"/>
                    </a:lnTo>
                    <a:lnTo>
                      <a:pt x="435" y="293"/>
                    </a:lnTo>
                    <a:lnTo>
                      <a:pt x="338" y="158"/>
                    </a:lnTo>
                    <a:lnTo>
                      <a:pt x="225" y="68"/>
                    </a:lnTo>
                    <a:lnTo>
                      <a:pt x="128" y="0"/>
                    </a:lnTo>
                    <a:lnTo>
                      <a:pt x="0" y="188"/>
                    </a:lnTo>
                    <a:close/>
                  </a:path>
                </a:pathLst>
              </a:custGeom>
              <a:pattFill prst="dkDnDiag">
                <a:fgClr>
                  <a:srgbClr val="C6D9F1"/>
                </a:fgClr>
                <a:bgClr>
                  <a:srgbClr val="FFFFFF"/>
                </a:bgClr>
              </a:patt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77" name="Arc 17"/>
              <p:cNvSpPr>
                <a:spLocks/>
              </p:cNvSpPr>
              <p:nvPr/>
            </p:nvSpPr>
            <p:spPr bwMode="auto">
              <a:xfrm flipH="1" flipV="1">
                <a:off x="6357" y="6698"/>
                <a:ext cx="718" cy="652"/>
              </a:xfrm>
              <a:custGeom>
                <a:avLst/>
                <a:gdLst>
                  <a:gd name="G0" fmla="+- 20748 0 0"/>
                  <a:gd name="G1" fmla="+- 18862 0 0"/>
                  <a:gd name="G2" fmla="+- 21600 0 0"/>
                  <a:gd name="T0" fmla="*/ 0 w 20748"/>
                  <a:gd name="T1" fmla="*/ 12855 h 18862"/>
                  <a:gd name="T2" fmla="*/ 10222 w 20748"/>
                  <a:gd name="T3" fmla="*/ 0 h 18862"/>
                  <a:gd name="T4" fmla="*/ 20748 w 20748"/>
                  <a:gd name="T5" fmla="*/ 18862 h 18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748" h="18862" fill="none" extrusionOk="0">
                    <a:moveTo>
                      <a:pt x="0" y="12855"/>
                    </a:moveTo>
                    <a:cubicBezTo>
                      <a:pt x="1581" y="7391"/>
                      <a:pt x="5255" y="2772"/>
                      <a:pt x="10222" y="0"/>
                    </a:cubicBezTo>
                  </a:path>
                  <a:path w="20748" h="18862" stroke="0" extrusionOk="0">
                    <a:moveTo>
                      <a:pt x="0" y="12855"/>
                    </a:moveTo>
                    <a:cubicBezTo>
                      <a:pt x="1581" y="7391"/>
                      <a:pt x="5255" y="2772"/>
                      <a:pt x="10222" y="0"/>
                    </a:cubicBezTo>
                    <a:lnTo>
                      <a:pt x="20748" y="18862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40975" name="Rectangle 15"/>
            <p:cNvSpPr>
              <a:spLocks noChangeArrowheads="1"/>
            </p:cNvSpPr>
            <p:nvPr/>
          </p:nvSpPr>
          <p:spPr bwMode="auto">
            <a:xfrm>
              <a:off x="1651" y="5268"/>
              <a:ext cx="5699" cy="298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40971" name="Group 11"/>
            <p:cNvGrpSpPr>
              <a:grpSpLocks/>
            </p:cNvGrpSpPr>
            <p:nvPr/>
          </p:nvGrpSpPr>
          <p:grpSpPr bwMode="auto">
            <a:xfrm>
              <a:off x="7713" y="7363"/>
              <a:ext cx="1562" cy="964"/>
              <a:chOff x="6753" y="9268"/>
              <a:chExt cx="1562" cy="964"/>
            </a:xfrm>
          </p:grpSpPr>
          <p:sp>
            <p:nvSpPr>
              <p:cNvPr id="40974" name="Text Box 14"/>
              <p:cNvSpPr txBox="1">
                <a:spLocks noChangeArrowheads="1"/>
              </p:cNvSpPr>
              <p:nvPr/>
            </p:nvSpPr>
            <p:spPr bwMode="auto">
              <a:xfrm>
                <a:off x="6753" y="9607"/>
                <a:ext cx="1545" cy="34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 Application </a:t>
                </a: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973" name="Text Box 13"/>
              <p:cNvSpPr txBox="1">
                <a:spLocks noChangeArrowheads="1"/>
              </p:cNvSpPr>
              <p:nvPr/>
            </p:nvSpPr>
            <p:spPr bwMode="auto">
              <a:xfrm>
                <a:off x="6772" y="9886"/>
                <a:ext cx="1543" cy="34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Adaptor</a:t>
                </a: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972" name="Text Box 12"/>
              <p:cNvSpPr txBox="1">
                <a:spLocks noChangeArrowheads="1"/>
              </p:cNvSpPr>
              <p:nvPr/>
            </p:nvSpPr>
            <p:spPr bwMode="auto">
              <a:xfrm>
                <a:off x="6754" y="9268"/>
                <a:ext cx="1543" cy="34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Adaptor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0968" name="Group 8"/>
            <p:cNvGrpSpPr>
              <a:grpSpLocks/>
            </p:cNvGrpSpPr>
            <p:nvPr/>
          </p:nvGrpSpPr>
          <p:grpSpPr bwMode="auto">
            <a:xfrm>
              <a:off x="6693" y="9581"/>
              <a:ext cx="1545" cy="688"/>
              <a:chOff x="7278" y="9446"/>
              <a:chExt cx="1545" cy="688"/>
            </a:xfrm>
          </p:grpSpPr>
          <p:sp>
            <p:nvSpPr>
              <p:cNvPr id="40970" name="Text Box 10"/>
              <p:cNvSpPr txBox="1">
                <a:spLocks noChangeArrowheads="1"/>
              </p:cNvSpPr>
              <p:nvPr/>
            </p:nvSpPr>
            <p:spPr bwMode="auto">
              <a:xfrm>
                <a:off x="7278" y="9788"/>
                <a:ext cx="1545" cy="34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 Application - 1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969" name="Text Box 9"/>
              <p:cNvSpPr txBox="1">
                <a:spLocks noChangeArrowheads="1"/>
              </p:cNvSpPr>
              <p:nvPr/>
            </p:nvSpPr>
            <p:spPr bwMode="auto">
              <a:xfrm>
                <a:off x="7279" y="9446"/>
                <a:ext cx="1543" cy="34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Adaptor</a:t>
                </a: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0967" name="AutoShape 7"/>
            <p:cNvSpPr>
              <a:spLocks noChangeShapeType="1"/>
            </p:cNvSpPr>
            <p:nvPr/>
          </p:nvSpPr>
          <p:spPr bwMode="auto">
            <a:xfrm>
              <a:off x="8486" y="8396"/>
              <a:ext cx="1" cy="4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66" name="AutoShape 6"/>
            <p:cNvSpPr>
              <a:spLocks noChangeShapeType="1"/>
            </p:cNvSpPr>
            <p:nvPr/>
          </p:nvSpPr>
          <p:spPr bwMode="auto">
            <a:xfrm flipV="1">
              <a:off x="7466" y="9207"/>
              <a:ext cx="5" cy="3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65" name="Freeform 5"/>
            <p:cNvSpPr>
              <a:spLocks/>
            </p:cNvSpPr>
            <p:nvPr/>
          </p:nvSpPr>
          <p:spPr bwMode="auto">
            <a:xfrm>
              <a:off x="4965" y="7068"/>
              <a:ext cx="4950" cy="3300"/>
            </a:xfrm>
            <a:custGeom>
              <a:avLst/>
              <a:gdLst/>
              <a:ahLst/>
              <a:cxnLst>
                <a:cxn ang="0">
                  <a:pos x="2595" y="0"/>
                </a:cxn>
                <a:cxn ang="0">
                  <a:pos x="4950" y="0"/>
                </a:cxn>
                <a:cxn ang="0">
                  <a:pos x="4950" y="3300"/>
                </a:cxn>
                <a:cxn ang="0">
                  <a:pos x="0" y="3300"/>
                </a:cxn>
                <a:cxn ang="0">
                  <a:pos x="0" y="1515"/>
                </a:cxn>
                <a:cxn ang="0">
                  <a:pos x="2580" y="1515"/>
                </a:cxn>
                <a:cxn ang="0">
                  <a:pos x="2580" y="120"/>
                </a:cxn>
                <a:cxn ang="0">
                  <a:pos x="2595" y="0"/>
                </a:cxn>
              </a:cxnLst>
              <a:rect l="0" t="0" r="r" b="b"/>
              <a:pathLst>
                <a:path w="4950" h="3300">
                  <a:moveTo>
                    <a:pt x="2595" y="0"/>
                  </a:moveTo>
                  <a:lnTo>
                    <a:pt x="4950" y="0"/>
                  </a:lnTo>
                  <a:lnTo>
                    <a:pt x="4950" y="3300"/>
                  </a:lnTo>
                  <a:lnTo>
                    <a:pt x="0" y="3300"/>
                  </a:lnTo>
                  <a:lnTo>
                    <a:pt x="0" y="1515"/>
                  </a:lnTo>
                  <a:lnTo>
                    <a:pt x="2580" y="1515"/>
                  </a:lnTo>
                  <a:lnTo>
                    <a:pt x="2580" y="120"/>
                  </a:lnTo>
                  <a:lnTo>
                    <a:pt x="2595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64" name="AutoShape 4"/>
            <p:cNvSpPr>
              <a:spLocks noChangeArrowheads="1"/>
            </p:cNvSpPr>
            <p:nvPr/>
          </p:nvSpPr>
          <p:spPr bwMode="auto">
            <a:xfrm rot="1644591">
              <a:off x="6905" y="7198"/>
              <a:ext cx="813" cy="308"/>
            </a:xfrm>
            <a:prstGeom prst="leftRightArrow">
              <a:avLst>
                <a:gd name="adj1" fmla="val 50000"/>
                <a:gd name="adj2" fmla="val 52792"/>
              </a:avLst>
            </a:prstGeom>
            <a:solidFill>
              <a:srgbClr val="C6D9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63" name="Text Box 3"/>
            <p:cNvSpPr txBox="1">
              <a:spLocks noChangeArrowheads="1"/>
            </p:cNvSpPr>
            <p:nvPr/>
          </p:nvSpPr>
          <p:spPr bwMode="auto">
            <a:xfrm>
              <a:off x="6420" y="5283"/>
              <a:ext cx="1065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SWIM Region 1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62" name="Text Box 2"/>
            <p:cNvSpPr txBox="1">
              <a:spLocks noChangeArrowheads="1"/>
            </p:cNvSpPr>
            <p:nvPr/>
          </p:nvSpPr>
          <p:spPr bwMode="auto">
            <a:xfrm>
              <a:off x="8805" y="9681"/>
              <a:ext cx="1192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SWIM Region 2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Wide Information Management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41985" name="Group 1"/>
          <p:cNvGrpSpPr>
            <a:grpSpLocks noChangeAspect="1"/>
          </p:cNvGrpSpPr>
          <p:nvPr/>
        </p:nvGrpSpPr>
        <p:grpSpPr bwMode="auto">
          <a:xfrm>
            <a:off x="228600" y="1829145"/>
            <a:ext cx="8534400" cy="3886200"/>
            <a:chOff x="2536" y="4822"/>
            <a:chExt cx="7304" cy="2869"/>
          </a:xfrm>
        </p:grpSpPr>
        <p:sp>
          <p:nvSpPr>
            <p:cNvPr id="41994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536" y="4822"/>
              <a:ext cx="7304" cy="286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93" name="Text Box 9"/>
            <p:cNvSpPr txBox="1">
              <a:spLocks noChangeArrowheads="1"/>
            </p:cNvSpPr>
            <p:nvPr/>
          </p:nvSpPr>
          <p:spPr bwMode="auto">
            <a:xfrm>
              <a:off x="6105" y="7023"/>
              <a:ext cx="1530" cy="63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FF-ICE Management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2" name="Text Box 8"/>
            <p:cNvSpPr txBox="1">
              <a:spLocks noChangeArrowheads="1"/>
            </p:cNvSpPr>
            <p:nvPr/>
          </p:nvSpPr>
          <p:spPr bwMode="auto">
            <a:xfrm>
              <a:off x="3794" y="5027"/>
              <a:ext cx="4231" cy="1685"/>
            </a:xfrm>
            <a:prstGeom prst="rect">
              <a:avLst/>
            </a:prstGeom>
            <a:solidFill>
              <a:srgbClr val="C6D9F1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SWIM Region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1" name="Text Box 7"/>
            <p:cNvSpPr txBox="1">
              <a:spLocks noChangeArrowheads="1"/>
            </p:cNvSpPr>
            <p:nvPr/>
          </p:nvSpPr>
          <p:spPr bwMode="auto">
            <a:xfrm>
              <a:off x="6105" y="6125"/>
              <a:ext cx="1530" cy="4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Adaptor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0" name="AutoShape 6"/>
            <p:cNvSpPr>
              <a:spLocks noChangeShapeType="1"/>
            </p:cNvSpPr>
            <p:nvPr/>
          </p:nvSpPr>
          <p:spPr bwMode="auto">
            <a:xfrm flipV="1">
              <a:off x="6870" y="6532"/>
              <a:ext cx="1" cy="49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89" name="AutoShape 5"/>
            <p:cNvSpPr>
              <a:spLocks noChangeArrowheads="1"/>
            </p:cNvSpPr>
            <p:nvPr/>
          </p:nvSpPr>
          <p:spPr bwMode="auto">
            <a:xfrm rot="5400000">
              <a:off x="5543" y="3910"/>
              <a:ext cx="390" cy="3495"/>
            </a:xfrm>
            <a:prstGeom prst="can">
              <a:avLst>
                <a:gd name="adj" fmla="val 10488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88" name="AutoShape 4"/>
            <p:cNvSpPr>
              <a:spLocks noChangeShapeType="1"/>
            </p:cNvSpPr>
            <p:nvPr/>
          </p:nvSpPr>
          <p:spPr bwMode="auto">
            <a:xfrm flipV="1">
              <a:off x="6870" y="5850"/>
              <a:ext cx="1" cy="2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87" name="Text Box 3"/>
            <p:cNvSpPr txBox="1">
              <a:spLocks noChangeArrowheads="1"/>
            </p:cNvSpPr>
            <p:nvPr/>
          </p:nvSpPr>
          <p:spPr bwMode="auto">
            <a:xfrm>
              <a:off x="4635" y="6498"/>
              <a:ext cx="2295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Custom messages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86" name="Text Box 2"/>
            <p:cNvSpPr txBox="1">
              <a:spLocks noChangeArrowheads="1"/>
            </p:cNvSpPr>
            <p:nvPr/>
          </p:nvSpPr>
          <p:spPr bwMode="auto">
            <a:xfrm>
              <a:off x="5355" y="5891"/>
              <a:ext cx="1635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FF-ICE Services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762000" y="1600200"/>
            <a:ext cx="329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Between users and SWIM region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Wide Information Management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3285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PROGRAMS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3906" y="4572000"/>
            <a:ext cx="2895599" cy="143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680862" y="42672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Also exist in:</a:t>
            </a:r>
          </a:p>
          <a:p>
            <a:r>
              <a:rPr lang="en-GB" sz="3200" dirty="0" smtClean="0"/>
              <a:t>Australia</a:t>
            </a:r>
          </a:p>
          <a:p>
            <a:r>
              <a:rPr lang="en-GB" sz="3200" dirty="0" smtClean="0"/>
              <a:t>Republic of Korea…</a:t>
            </a:r>
            <a:endParaRPr lang="en-GB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9927" y="2362200"/>
            <a:ext cx="5891278" cy="172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 ANB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00a4a3168368ef78d32355ab364f4db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EEA08A-980D-44F2-9570-551C7744FB15}"/>
</file>

<file path=customXml/itemProps2.xml><?xml version="1.0" encoding="utf-8"?>
<ds:datastoreItem xmlns:ds="http://schemas.openxmlformats.org/officeDocument/2006/customXml" ds:itemID="{119CABA3-0C8C-4B9C-930C-B0C7CDC02AA0}"/>
</file>

<file path=customXml/itemProps3.xml><?xml version="1.0" encoding="utf-8"?>
<ds:datastoreItem xmlns:ds="http://schemas.openxmlformats.org/officeDocument/2006/customXml" ds:itemID="{35C77996-DF67-4BBD-A1BE-CCFD1F07D6E4}"/>
</file>

<file path=docProps/app.xml><?xml version="1.0" encoding="utf-8"?>
<Properties xmlns="http://schemas.openxmlformats.org/officeDocument/2006/extended-properties" xmlns:vt="http://schemas.openxmlformats.org/officeDocument/2006/docPropsVTypes">
  <Template>ICAO ANB</Template>
  <TotalTime>5100</TotalTime>
  <Words>531</Words>
  <Application>Microsoft Office PowerPoint</Application>
  <PresentationFormat>On-screen Show (4:3)</PresentationFormat>
  <Paragraphs>182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ICAO ANB</vt:lpstr>
      <vt:lpstr>System Wide Information Management </vt:lpstr>
      <vt:lpstr>Overview</vt:lpstr>
      <vt:lpstr>The problem</vt:lpstr>
      <vt:lpstr>System Wide Information Management</vt:lpstr>
      <vt:lpstr>The solution</vt:lpstr>
      <vt:lpstr>System Wide Information Management</vt:lpstr>
      <vt:lpstr>System Wide Information Management</vt:lpstr>
      <vt:lpstr>System Wide Information Management</vt:lpstr>
      <vt:lpstr>System Wide Information Management</vt:lpstr>
      <vt:lpstr>System Wide Information Management</vt:lpstr>
      <vt:lpstr>System Wide Information Management</vt:lpstr>
      <vt:lpstr>System Wide Information Management</vt:lpstr>
      <vt:lpstr>System Wide Information Management</vt:lpstr>
      <vt:lpstr>System Wide Information Management</vt:lpstr>
      <vt:lpstr>System Wide Information Management</vt:lpstr>
      <vt:lpstr>System Wide Information Management</vt:lpstr>
      <vt:lpstr>System Wide Information Management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François-Xavier Prach</dc:creator>
  <cp:lastModifiedBy>Sudarshan, Hindupur</cp:lastModifiedBy>
  <cp:revision>192</cp:revision>
  <dcterms:created xsi:type="dcterms:W3CDTF">2011-12-06T16:43:28Z</dcterms:created>
  <dcterms:modified xsi:type="dcterms:W3CDTF">2012-07-26T20:48:15Z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