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diagrams/data17.xml" ContentType="application/vnd.openxmlformats-officedocument.drawingml.diagramData+xml"/>
  <Override PartName="/ppt/diagrams/data15.xml" ContentType="application/vnd.openxmlformats-officedocument.drawingml.diagramData+xml"/>
  <Override PartName="/ppt/diagrams/data18.xml" ContentType="application/vnd.openxmlformats-officedocument.drawingml.diagramData+xml"/>
  <Override PartName="/ppt/diagrams/data16.xml" ContentType="application/vnd.openxmlformats-officedocument.drawingml.diagramData+xml"/>
  <Override PartName="/ppt/diagrams/data20.xml" ContentType="application/vnd.openxmlformats-officedocument.drawingml.diagramData+xml"/>
  <Override PartName="/ppt/diagrams/data14.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19.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4.xml" ContentType="application/vnd.openxmlformats-officedocument.drawingml.diagramData+xml"/>
  <Override PartName="/ppt/diagrams/data2.xml" ContentType="application/vnd.openxmlformats-officedocument.drawingml.diagramData+xml"/>
  <Override PartName="/ppt/diagrams/data25.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diagrams/quickStyle23.xml" ContentType="application/vnd.openxmlformats-officedocument.drawingml.diagramStyle+xml"/>
  <Override PartName="/ppt/theme/theme1.xml" ContentType="application/vnd.openxmlformats-officedocument.theme+xml"/>
  <Override PartName="/ppt/diagrams/colors23.xml" ContentType="application/vnd.openxmlformats-officedocument.drawingml.diagramColors+xml"/>
  <Override PartName="/ppt/diagrams/layout23.xml" ContentType="application/vnd.openxmlformats-officedocument.drawingml.diagramLayout+xml"/>
  <Override PartName="/ppt/diagrams/colors21.xml" ContentType="application/vnd.openxmlformats-officedocument.drawingml.diagramColors+xml"/>
  <Override PartName="/ppt/diagrams/quickStyle21.xml" ContentType="application/vnd.openxmlformats-officedocument.drawingml.diagramStyle+xml"/>
  <Override PartName="/ppt/diagrams/colors22.xml" ContentType="application/vnd.openxmlformats-officedocument.drawingml.diagramColors+xml"/>
  <Override PartName="/ppt/diagrams/drawing21.xml" ContentType="application/vnd.ms-office.drawingml.diagramDrawing+xml"/>
  <Override PartName="/ppt/diagrams/layout21.xml" ContentType="application/vnd.openxmlformats-officedocument.drawingml.diagramLayout+xml"/>
  <Override PartName="/ppt/diagrams/layout22.xml" ContentType="application/vnd.openxmlformats-officedocument.drawingml.diagramLayout+xml"/>
  <Override PartName="/ppt/diagrams/quickStyle22.xml" ContentType="application/vnd.openxmlformats-officedocument.drawingml.diagramStyle+xml"/>
  <Override PartName="/ppt/diagrams/drawing22.xml" ContentType="application/vnd.ms-office.drawingml.diagramDrawing+xml"/>
  <Override PartName="/ppt/diagrams/drawing20.xml" ContentType="application/vnd.ms-office.drawingml.diagramDrawing+xml"/>
  <Override PartName="/ppt/diagrams/layout24.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25.xml" ContentType="application/vnd.ms-office.drawingml.diagramDrawing+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3.xml" ContentType="application/vnd.ms-office.drawingml.diagramDrawing+xml"/>
  <Override PartName="/ppt/diagrams/layout19.xml" ContentType="application/vnd.openxmlformats-officedocument.drawingml.diagramLayout+xml"/>
  <Override PartName="/ppt/diagrams/quickStyle20.xml" ContentType="application/vnd.openxmlformats-officedocument.drawingml.diagramStyle+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17.xml" ContentType="application/vnd.openxmlformats-officedocument.drawingml.diagramStyle+xml"/>
  <Override PartName="/ppt/diagrams/layout17.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drawing15.xml" ContentType="application/vnd.ms-office.drawingml.diagramDrawing+xml"/>
  <Override PartName="/ppt/diagrams/colors20.xml" ContentType="application/vnd.openxmlformats-officedocument.drawingml.diagramColors+xml"/>
  <Override PartName="/ppt/diagrams/colors17.xml" ContentType="application/vnd.openxmlformats-officedocument.drawingml.diagramColors+xml"/>
  <Override PartName="/ppt/diagrams/drawing17.xml" ContentType="application/vnd.ms-office.drawingml.diagramDrawing+xml"/>
  <Override PartName="/ppt/diagrams/layout18.xml" ContentType="application/vnd.openxmlformats-officedocument.drawingml.diagramLayout+xml"/>
  <Override PartName="/ppt/diagrams/layout20.xml" ContentType="application/vnd.openxmlformats-officedocument.drawingml.diagramLayout+xml"/>
  <Override PartName="/ppt/diagrams/drawing19.xml" ContentType="application/vnd.ms-office.drawingml.diagramDrawing+xml"/>
  <Override PartName="/ppt/diagrams/colors19.xml" ContentType="application/vnd.openxmlformats-officedocument.drawingml.diagramColors+xml"/>
  <Override PartName="/ppt/diagrams/quickStyle19.xml" ContentType="application/vnd.openxmlformats-officedocument.drawingml.diagramStyle+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4.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layout15.xml" ContentType="application/vnd.openxmlformats-officedocument.drawingml.diagramLayout+xml"/>
  <Override PartName="/ppt/diagrams/drawing12.xml" ContentType="application/vnd.ms-office.drawingml.diagramDrawing+xml"/>
  <Override PartName="/ppt/diagrams/quickStyle13.xml" ContentType="application/vnd.openxmlformats-officedocument.drawingml.diagramStyle+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layout13.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410" r:id="rId2"/>
    <p:sldId id="315" r:id="rId3"/>
    <p:sldId id="399" r:id="rId4"/>
    <p:sldId id="400" r:id="rId5"/>
    <p:sldId id="401" r:id="rId6"/>
    <p:sldId id="362" r:id="rId7"/>
    <p:sldId id="411" r:id="rId8"/>
    <p:sldId id="412" r:id="rId9"/>
    <p:sldId id="423" r:id="rId10"/>
    <p:sldId id="425" r:id="rId11"/>
    <p:sldId id="424" r:id="rId12"/>
    <p:sldId id="414" r:id="rId13"/>
    <p:sldId id="415" r:id="rId14"/>
    <p:sldId id="416" r:id="rId15"/>
    <p:sldId id="418" r:id="rId16"/>
    <p:sldId id="420" r:id="rId17"/>
    <p:sldId id="405" r:id="rId18"/>
    <p:sldId id="421" r:id="rId19"/>
    <p:sldId id="422" r:id="rId20"/>
    <p:sldId id="29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3366CC"/>
    <a:srgbClr val="EA157A"/>
    <a:srgbClr val="385D8A"/>
    <a:srgbClr val="435FAA"/>
    <a:srgbClr val="7030A0"/>
    <a:srgbClr val="D31044"/>
    <a:srgbClr val="FFFFCC"/>
    <a:srgbClr val="00153E"/>
    <a:srgbClr val="2C6AB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47" autoAdjust="0"/>
  </p:normalViewPr>
  <p:slideViewPr>
    <p:cSldViewPr>
      <p:cViewPr>
        <p:scale>
          <a:sx n="40" d="100"/>
          <a:sy n="40" d="100"/>
        </p:scale>
        <p:origin x="-147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6"/>
    </p:cViewPr>
  </p:sorterViewPr>
  <p:notesViewPr>
    <p:cSldViewPr>
      <p:cViewPr varScale="1">
        <p:scale>
          <a:sx n="49" d="100"/>
          <a:sy n="49" d="100"/>
        </p:scale>
        <p:origin x="-190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BF245-E50D-4817-A53E-99131E0FC6C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402A3B68-8C68-43E6-8612-8823B2BCE0B3}">
      <dgm:prSet custT="1"/>
      <dgm:spPr/>
      <dgm:t>
        <a:bodyPr/>
        <a:lstStyle/>
        <a:p>
          <a:pPr algn="ctr" rtl="0"/>
          <a:r>
            <a:rPr lang="en-GB" sz="1000" b="1" dirty="0" smtClean="0"/>
            <a:t>Identify homogenous areas/traffic flows/terminal areas/aerodromes</a:t>
          </a:r>
          <a:endParaRPr lang="en-GB" sz="1000" b="1" dirty="0"/>
        </a:p>
      </dgm:t>
    </dgm:pt>
    <dgm:pt modelId="{A5982606-8A5E-40BB-9049-3C550C81314C}" type="parTrans" cxnId="{07565349-7790-4AAB-8454-3438F5976356}">
      <dgm:prSet/>
      <dgm:spPr/>
      <dgm:t>
        <a:bodyPr/>
        <a:lstStyle/>
        <a:p>
          <a:endParaRPr lang="en-GB"/>
        </a:p>
      </dgm:t>
    </dgm:pt>
    <dgm:pt modelId="{757A9ADB-D55E-47CA-8AD7-44802E7B2F4D}" type="sibTrans" cxnId="{07565349-7790-4AAB-8454-3438F5976356}">
      <dgm:prSet/>
      <dgm:spPr/>
      <dgm:t>
        <a:bodyPr/>
        <a:lstStyle/>
        <a:p>
          <a:endParaRPr lang="en-GB"/>
        </a:p>
      </dgm:t>
    </dgm:pt>
    <dgm:pt modelId="{EFAE4F9D-BC7B-48A6-803D-F7580EF91C0C}" type="pres">
      <dgm:prSet presAssocID="{A24BF245-E50D-4817-A53E-99131E0FC6CE}" presName="linear" presStyleCnt="0">
        <dgm:presLayoutVars>
          <dgm:animLvl val="lvl"/>
          <dgm:resizeHandles val="exact"/>
        </dgm:presLayoutVars>
      </dgm:prSet>
      <dgm:spPr/>
      <dgm:t>
        <a:bodyPr/>
        <a:lstStyle/>
        <a:p>
          <a:endParaRPr lang="en-GB"/>
        </a:p>
      </dgm:t>
    </dgm:pt>
    <dgm:pt modelId="{8A461D19-DE00-4DE2-B2CC-6D0230BEA80F}" type="pres">
      <dgm:prSet presAssocID="{402A3B68-8C68-43E6-8612-8823B2BCE0B3}" presName="parentText" presStyleLbl="node1" presStyleIdx="0" presStyleCnt="1" custScaleY="190805">
        <dgm:presLayoutVars>
          <dgm:chMax val="0"/>
          <dgm:bulletEnabled val="1"/>
        </dgm:presLayoutVars>
      </dgm:prSet>
      <dgm:spPr/>
      <dgm:t>
        <a:bodyPr/>
        <a:lstStyle/>
        <a:p>
          <a:endParaRPr lang="en-GB"/>
        </a:p>
      </dgm:t>
    </dgm:pt>
  </dgm:ptLst>
  <dgm:cxnLst>
    <dgm:cxn modelId="{3CB74F69-9EB6-43E0-BBF7-C60AD12642DE}" type="presOf" srcId="{A24BF245-E50D-4817-A53E-99131E0FC6CE}" destId="{EFAE4F9D-BC7B-48A6-803D-F7580EF91C0C}" srcOrd="0" destOrd="0" presId="urn:microsoft.com/office/officeart/2005/8/layout/vList2"/>
    <dgm:cxn modelId="{07565349-7790-4AAB-8454-3438F5976356}" srcId="{A24BF245-E50D-4817-A53E-99131E0FC6CE}" destId="{402A3B68-8C68-43E6-8612-8823B2BCE0B3}" srcOrd="0" destOrd="0" parTransId="{A5982606-8A5E-40BB-9049-3C550C81314C}" sibTransId="{757A9ADB-D55E-47CA-8AD7-44802E7B2F4D}"/>
    <dgm:cxn modelId="{98EDA869-8D08-41C0-9030-2A4C87F73BCF}" type="presOf" srcId="{402A3B68-8C68-43E6-8612-8823B2BCE0B3}" destId="{8A461D19-DE00-4DE2-B2CC-6D0230BEA80F}" srcOrd="0" destOrd="0" presId="urn:microsoft.com/office/officeart/2005/8/layout/vList2"/>
    <dgm:cxn modelId="{1C5BF181-9320-43E9-9346-A864C6836559}" type="presParOf" srcId="{EFAE4F9D-BC7B-48A6-803D-F7580EF91C0C}" destId="{8A461D19-DE00-4DE2-B2CC-6D0230BEA80F}"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BDE80D-4270-4D03-B85A-E8A6B23F96E6}"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CB723654-581F-4513-88C3-1287701ABA26}">
      <dgm:prSet/>
      <dgm:spPr/>
      <dgm:t>
        <a:bodyPr/>
        <a:lstStyle/>
        <a:p>
          <a:pPr algn="ctr" rtl="0"/>
          <a:r>
            <a:rPr lang="en-GB" b="1" dirty="0" smtClean="0"/>
            <a:t>Perform/integrate initial CBA/ sensitivity analysis</a:t>
          </a:r>
          <a:endParaRPr lang="en-GB" b="1" dirty="0"/>
        </a:p>
      </dgm:t>
    </dgm:pt>
    <dgm:pt modelId="{44540484-5688-49B4-B979-533A2AD2D1B1}" type="parTrans" cxnId="{F1C69C36-21BC-4398-925D-B5C3ADFED938}">
      <dgm:prSet/>
      <dgm:spPr/>
      <dgm:t>
        <a:bodyPr/>
        <a:lstStyle/>
        <a:p>
          <a:endParaRPr lang="en-GB"/>
        </a:p>
      </dgm:t>
    </dgm:pt>
    <dgm:pt modelId="{3F9C5FA6-FECB-4B5E-911A-82B93A8469FF}" type="sibTrans" cxnId="{F1C69C36-21BC-4398-925D-B5C3ADFED938}">
      <dgm:prSet/>
      <dgm:spPr/>
      <dgm:t>
        <a:bodyPr/>
        <a:lstStyle/>
        <a:p>
          <a:endParaRPr lang="en-GB"/>
        </a:p>
      </dgm:t>
    </dgm:pt>
    <dgm:pt modelId="{1669548C-C710-4A6B-A0F0-4E5A8851BF75}" type="pres">
      <dgm:prSet presAssocID="{91BDE80D-4270-4D03-B85A-E8A6B23F96E6}" presName="linear" presStyleCnt="0">
        <dgm:presLayoutVars>
          <dgm:animLvl val="lvl"/>
          <dgm:resizeHandles val="exact"/>
        </dgm:presLayoutVars>
      </dgm:prSet>
      <dgm:spPr/>
      <dgm:t>
        <a:bodyPr/>
        <a:lstStyle/>
        <a:p>
          <a:endParaRPr lang="en-GB"/>
        </a:p>
      </dgm:t>
    </dgm:pt>
    <dgm:pt modelId="{C5511EF9-134F-43DF-9769-70E0426F513D}" type="pres">
      <dgm:prSet presAssocID="{CB723654-581F-4513-88C3-1287701ABA26}" presName="parentText" presStyleLbl="node1" presStyleIdx="0" presStyleCnt="1" custLinFactNeighborY="-7466">
        <dgm:presLayoutVars>
          <dgm:chMax val="0"/>
          <dgm:bulletEnabled val="1"/>
        </dgm:presLayoutVars>
      </dgm:prSet>
      <dgm:spPr/>
      <dgm:t>
        <a:bodyPr/>
        <a:lstStyle/>
        <a:p>
          <a:endParaRPr lang="en-GB"/>
        </a:p>
      </dgm:t>
    </dgm:pt>
  </dgm:ptLst>
  <dgm:cxnLst>
    <dgm:cxn modelId="{E1FE9723-927C-4CDF-8FDC-152BF3AFDF5E}" type="presOf" srcId="{CB723654-581F-4513-88C3-1287701ABA26}" destId="{C5511EF9-134F-43DF-9769-70E0426F513D}" srcOrd="0" destOrd="0" presId="urn:microsoft.com/office/officeart/2005/8/layout/vList2"/>
    <dgm:cxn modelId="{602F3D64-613D-413D-9CFB-4923A884AD17}" type="presOf" srcId="{91BDE80D-4270-4D03-B85A-E8A6B23F96E6}" destId="{1669548C-C710-4A6B-A0F0-4E5A8851BF75}" srcOrd="0" destOrd="0" presId="urn:microsoft.com/office/officeart/2005/8/layout/vList2"/>
    <dgm:cxn modelId="{F1C69C36-21BC-4398-925D-B5C3ADFED938}" srcId="{91BDE80D-4270-4D03-B85A-E8A6B23F96E6}" destId="{CB723654-581F-4513-88C3-1287701ABA26}" srcOrd="0" destOrd="0" parTransId="{44540484-5688-49B4-B979-533A2AD2D1B1}" sibTransId="{3F9C5FA6-FECB-4B5E-911A-82B93A8469FF}"/>
    <dgm:cxn modelId="{9BD9878E-D6E5-4D21-BEDE-E59CFE561F9A}" type="presParOf" srcId="{1669548C-C710-4A6B-A0F0-4E5A8851BF75}" destId="{C5511EF9-134F-43DF-9769-70E0426F513D}" srcOrd="0" destOrd="0" presId="urn:microsoft.com/office/officeart/2005/8/layout/vList2"/>
  </dgm:cxnLst>
  <dgm:bg/>
  <dgm:whole/>
  <dgm:extLst>
    <a:ext uri="http://schemas.microsoft.com/office/drawing/2008/diagram">
      <dsp:dataModelExt xmlns:dsp="http://schemas.microsoft.com/office/drawing/2008/diagram" xmlns="" relId="rId5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524727-DF36-403E-9C83-C013A470FDF0}"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2F7C7AE0-12A1-4FFB-8889-EEF33F874D88}">
      <dgm:prSet/>
      <dgm:spPr/>
      <dgm:t>
        <a:bodyPr/>
        <a:lstStyle/>
        <a:p>
          <a:pPr algn="ctr" rtl="0"/>
          <a:r>
            <a:rPr lang="en-GB" b="1" dirty="0" smtClean="0"/>
            <a:t>Evaluate acceptance by users</a:t>
          </a:r>
          <a:endParaRPr lang="en-GB" b="1" dirty="0"/>
        </a:p>
      </dgm:t>
    </dgm:pt>
    <dgm:pt modelId="{E5BA79E6-FAEF-44D7-AA1C-35A2DBD48619}" type="parTrans" cxnId="{6875C4BA-6E43-4F13-BE16-6F90FB5301D8}">
      <dgm:prSet/>
      <dgm:spPr/>
      <dgm:t>
        <a:bodyPr/>
        <a:lstStyle/>
        <a:p>
          <a:endParaRPr lang="en-GB"/>
        </a:p>
      </dgm:t>
    </dgm:pt>
    <dgm:pt modelId="{F3A3B24C-4525-4C23-B25D-0B453F89C428}" type="sibTrans" cxnId="{6875C4BA-6E43-4F13-BE16-6F90FB5301D8}">
      <dgm:prSet/>
      <dgm:spPr/>
      <dgm:t>
        <a:bodyPr/>
        <a:lstStyle/>
        <a:p>
          <a:endParaRPr lang="en-GB"/>
        </a:p>
      </dgm:t>
    </dgm:pt>
    <dgm:pt modelId="{92B3EBA2-A25B-453C-B427-35FC62C510F8}" type="pres">
      <dgm:prSet presAssocID="{AF524727-DF36-403E-9C83-C013A470FDF0}" presName="linear" presStyleCnt="0">
        <dgm:presLayoutVars>
          <dgm:animLvl val="lvl"/>
          <dgm:resizeHandles val="exact"/>
        </dgm:presLayoutVars>
      </dgm:prSet>
      <dgm:spPr/>
      <dgm:t>
        <a:bodyPr/>
        <a:lstStyle/>
        <a:p>
          <a:endParaRPr lang="en-GB"/>
        </a:p>
      </dgm:t>
    </dgm:pt>
    <dgm:pt modelId="{A6D3D68E-4C00-4220-A601-E3B2A67C609D}" type="pres">
      <dgm:prSet presAssocID="{2F7C7AE0-12A1-4FFB-8889-EEF33F874D88}" presName="parentText" presStyleLbl="node1" presStyleIdx="0" presStyleCnt="1" custLinFactY="100000" custLinFactNeighborX="-58824" custLinFactNeighborY="193796">
        <dgm:presLayoutVars>
          <dgm:chMax val="0"/>
          <dgm:bulletEnabled val="1"/>
        </dgm:presLayoutVars>
      </dgm:prSet>
      <dgm:spPr/>
      <dgm:t>
        <a:bodyPr/>
        <a:lstStyle/>
        <a:p>
          <a:endParaRPr lang="en-GB"/>
        </a:p>
      </dgm:t>
    </dgm:pt>
  </dgm:ptLst>
  <dgm:cxnLst>
    <dgm:cxn modelId="{FEE0DA40-F18F-4DF9-AE53-2FC8B28076D4}" type="presOf" srcId="{2F7C7AE0-12A1-4FFB-8889-EEF33F874D88}" destId="{A6D3D68E-4C00-4220-A601-E3B2A67C609D}" srcOrd="0" destOrd="0" presId="urn:microsoft.com/office/officeart/2005/8/layout/vList2"/>
    <dgm:cxn modelId="{5C43F647-5123-44FB-A5BD-F534D6706170}" type="presOf" srcId="{AF524727-DF36-403E-9C83-C013A470FDF0}" destId="{92B3EBA2-A25B-453C-B427-35FC62C510F8}" srcOrd="0" destOrd="0" presId="urn:microsoft.com/office/officeart/2005/8/layout/vList2"/>
    <dgm:cxn modelId="{6875C4BA-6E43-4F13-BE16-6F90FB5301D8}" srcId="{AF524727-DF36-403E-9C83-C013A470FDF0}" destId="{2F7C7AE0-12A1-4FFB-8889-EEF33F874D88}" srcOrd="0" destOrd="0" parTransId="{E5BA79E6-FAEF-44D7-AA1C-35A2DBD48619}" sibTransId="{F3A3B24C-4525-4C23-B25D-0B453F89C428}"/>
    <dgm:cxn modelId="{D7B386B5-F7E9-43B5-BBF8-661360913076}" type="presParOf" srcId="{92B3EBA2-A25B-453C-B427-35FC62C510F8}" destId="{A6D3D68E-4C00-4220-A601-E3B2A67C609D}" srcOrd="0" destOrd="0" presId="urn:microsoft.com/office/officeart/2005/8/layout/vList2"/>
  </dgm:cxnLst>
  <dgm:bg/>
  <dgm:whole/>
  <dgm:extLst>
    <a:ext uri="http://schemas.microsoft.com/office/drawing/2008/diagram">
      <dsp:dataModelExt xmlns:dsp="http://schemas.microsoft.com/office/drawing/2008/diagram" xmlns="" relId="rId5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1B7EE8-3C78-4E5B-9833-2ADF35D09E9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971BAEE5-62D7-4E2F-9A72-19CECCCB5432}">
      <dgm:prSet/>
      <dgm:spPr/>
      <dgm:t>
        <a:bodyPr/>
        <a:lstStyle/>
        <a:p>
          <a:pPr algn="ctr" rtl="0"/>
          <a:r>
            <a:rPr lang="en-GB" b="1" dirty="0" smtClean="0"/>
            <a:t>Estimate human resources requirements</a:t>
          </a:r>
          <a:endParaRPr lang="en-GB" b="1" dirty="0"/>
        </a:p>
      </dgm:t>
    </dgm:pt>
    <dgm:pt modelId="{522ACF05-7A75-4558-BDC8-5F76A7FB08B1}" type="parTrans" cxnId="{1FBBB6E9-CDAB-4C66-9209-5B87B5C3FFC2}">
      <dgm:prSet/>
      <dgm:spPr/>
      <dgm:t>
        <a:bodyPr/>
        <a:lstStyle/>
        <a:p>
          <a:endParaRPr lang="en-GB"/>
        </a:p>
      </dgm:t>
    </dgm:pt>
    <dgm:pt modelId="{2BEA51D7-64FC-4885-974E-D4A079F0A356}" type="sibTrans" cxnId="{1FBBB6E9-CDAB-4C66-9209-5B87B5C3FFC2}">
      <dgm:prSet/>
      <dgm:spPr/>
      <dgm:t>
        <a:bodyPr/>
        <a:lstStyle/>
        <a:p>
          <a:endParaRPr lang="en-GB"/>
        </a:p>
      </dgm:t>
    </dgm:pt>
    <dgm:pt modelId="{6652A5FE-39CC-4518-970E-313B14A430E9}" type="pres">
      <dgm:prSet presAssocID="{BD1B7EE8-3C78-4E5B-9833-2ADF35D09E93}" presName="linear" presStyleCnt="0">
        <dgm:presLayoutVars>
          <dgm:animLvl val="lvl"/>
          <dgm:resizeHandles val="exact"/>
        </dgm:presLayoutVars>
      </dgm:prSet>
      <dgm:spPr/>
      <dgm:t>
        <a:bodyPr/>
        <a:lstStyle/>
        <a:p>
          <a:endParaRPr lang="en-GB"/>
        </a:p>
      </dgm:t>
    </dgm:pt>
    <dgm:pt modelId="{6B18562C-7361-450C-9C76-042DD5EDF52A}" type="pres">
      <dgm:prSet presAssocID="{971BAEE5-62D7-4E2F-9A72-19CECCCB5432}" presName="parentText" presStyleLbl="node1" presStyleIdx="0" presStyleCnt="1" custLinFactNeighborY="67414">
        <dgm:presLayoutVars>
          <dgm:chMax val="0"/>
          <dgm:bulletEnabled val="1"/>
        </dgm:presLayoutVars>
      </dgm:prSet>
      <dgm:spPr/>
      <dgm:t>
        <a:bodyPr/>
        <a:lstStyle/>
        <a:p>
          <a:endParaRPr lang="en-GB"/>
        </a:p>
      </dgm:t>
    </dgm:pt>
  </dgm:ptLst>
  <dgm:cxnLst>
    <dgm:cxn modelId="{1FBBB6E9-CDAB-4C66-9209-5B87B5C3FFC2}" srcId="{BD1B7EE8-3C78-4E5B-9833-2ADF35D09E93}" destId="{971BAEE5-62D7-4E2F-9A72-19CECCCB5432}" srcOrd="0" destOrd="0" parTransId="{522ACF05-7A75-4558-BDC8-5F76A7FB08B1}" sibTransId="{2BEA51D7-64FC-4885-974E-D4A079F0A356}"/>
    <dgm:cxn modelId="{9ADD51E6-7F96-4D4B-B523-C1CB13A43F26}" type="presOf" srcId="{971BAEE5-62D7-4E2F-9A72-19CECCCB5432}" destId="{6B18562C-7361-450C-9C76-042DD5EDF52A}" srcOrd="0" destOrd="0" presId="urn:microsoft.com/office/officeart/2005/8/layout/vList2"/>
    <dgm:cxn modelId="{B0D07E56-BED2-4E13-8415-4A51D9F4FAA6}" type="presOf" srcId="{BD1B7EE8-3C78-4E5B-9833-2ADF35D09E93}" destId="{6652A5FE-39CC-4518-970E-313B14A430E9}" srcOrd="0" destOrd="0" presId="urn:microsoft.com/office/officeart/2005/8/layout/vList2"/>
    <dgm:cxn modelId="{4D92FD5E-FB6C-4D65-8670-F3A514BD2ECA}" type="presParOf" srcId="{6652A5FE-39CC-4518-970E-313B14A430E9}" destId="{6B18562C-7361-450C-9C76-042DD5EDF52A}" srcOrd="0" destOrd="0" presId="urn:microsoft.com/office/officeart/2005/8/layout/vList2"/>
  </dgm:cxnLst>
  <dgm:bg/>
  <dgm:whole/>
  <dgm:extLst>
    <a:ext uri="http://schemas.microsoft.com/office/drawing/2008/diagram">
      <dsp:dataModelExt xmlns:dsp="http://schemas.microsoft.com/office/drawing/2008/diagram" xmlns="" relId="rId6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6FC7A5-8379-40D5-89EE-0E48C71B7E5A}"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GB"/>
        </a:p>
      </dgm:t>
    </dgm:pt>
    <dgm:pt modelId="{26A4131D-3AED-4560-86BA-2F635A624A59}">
      <dgm:prSet/>
      <dgm:spPr/>
      <dgm:t>
        <a:bodyPr/>
        <a:lstStyle/>
        <a:p>
          <a:pPr algn="ctr" rtl="0"/>
          <a:r>
            <a:rPr lang="en-GB" b="1" dirty="0" smtClean="0"/>
            <a:t>Estimate  new economic parameters</a:t>
          </a:r>
          <a:endParaRPr lang="en-GB" b="1" dirty="0"/>
        </a:p>
      </dgm:t>
    </dgm:pt>
    <dgm:pt modelId="{F37ADC56-CF84-4C0A-B752-5B6636A3D6D0}" type="parTrans" cxnId="{BEB1AFF7-623B-4850-8609-6BAA2EC41A80}">
      <dgm:prSet/>
      <dgm:spPr/>
      <dgm:t>
        <a:bodyPr/>
        <a:lstStyle/>
        <a:p>
          <a:endParaRPr lang="en-GB"/>
        </a:p>
      </dgm:t>
    </dgm:pt>
    <dgm:pt modelId="{D1A6F9EF-6202-4F44-BA5D-8988F8284EAD}" type="sibTrans" cxnId="{BEB1AFF7-623B-4850-8609-6BAA2EC41A80}">
      <dgm:prSet/>
      <dgm:spPr/>
      <dgm:t>
        <a:bodyPr/>
        <a:lstStyle/>
        <a:p>
          <a:endParaRPr lang="en-GB"/>
        </a:p>
      </dgm:t>
    </dgm:pt>
    <dgm:pt modelId="{ED076C7B-2C96-46C1-B14F-7856C0C87B7F}" type="pres">
      <dgm:prSet presAssocID="{1D6FC7A5-8379-40D5-89EE-0E48C71B7E5A}" presName="linear" presStyleCnt="0">
        <dgm:presLayoutVars>
          <dgm:animLvl val="lvl"/>
          <dgm:resizeHandles val="exact"/>
        </dgm:presLayoutVars>
      </dgm:prSet>
      <dgm:spPr/>
      <dgm:t>
        <a:bodyPr/>
        <a:lstStyle/>
        <a:p>
          <a:endParaRPr lang="en-GB"/>
        </a:p>
      </dgm:t>
    </dgm:pt>
    <dgm:pt modelId="{C03B9677-1517-4440-912C-51A2AADF852E}" type="pres">
      <dgm:prSet presAssocID="{26A4131D-3AED-4560-86BA-2F635A624A59}" presName="parentText" presStyleLbl="node1" presStyleIdx="0" presStyleCnt="1">
        <dgm:presLayoutVars>
          <dgm:chMax val="0"/>
          <dgm:bulletEnabled val="1"/>
        </dgm:presLayoutVars>
      </dgm:prSet>
      <dgm:spPr/>
      <dgm:t>
        <a:bodyPr/>
        <a:lstStyle/>
        <a:p>
          <a:endParaRPr lang="en-GB"/>
        </a:p>
      </dgm:t>
    </dgm:pt>
  </dgm:ptLst>
  <dgm:cxnLst>
    <dgm:cxn modelId="{BEB1AFF7-623B-4850-8609-6BAA2EC41A80}" srcId="{1D6FC7A5-8379-40D5-89EE-0E48C71B7E5A}" destId="{26A4131D-3AED-4560-86BA-2F635A624A59}" srcOrd="0" destOrd="0" parTransId="{F37ADC56-CF84-4C0A-B752-5B6636A3D6D0}" sibTransId="{D1A6F9EF-6202-4F44-BA5D-8988F8284EAD}"/>
    <dgm:cxn modelId="{EB7C8B35-B1FE-4151-9454-85B9A75C39B2}" type="presOf" srcId="{26A4131D-3AED-4560-86BA-2F635A624A59}" destId="{C03B9677-1517-4440-912C-51A2AADF852E}" srcOrd="0" destOrd="0" presId="urn:microsoft.com/office/officeart/2005/8/layout/vList2"/>
    <dgm:cxn modelId="{03CEEDB2-4A78-4B92-A86F-DBCF4B159061}" type="presOf" srcId="{1D6FC7A5-8379-40D5-89EE-0E48C71B7E5A}" destId="{ED076C7B-2C96-46C1-B14F-7856C0C87B7F}" srcOrd="0" destOrd="0" presId="urn:microsoft.com/office/officeart/2005/8/layout/vList2"/>
    <dgm:cxn modelId="{AFD9CF18-6173-4298-8301-88A9F1415841}" type="presParOf" srcId="{ED076C7B-2C96-46C1-B14F-7856C0C87B7F}" destId="{C03B9677-1517-4440-912C-51A2AADF852E}" srcOrd="0" destOrd="0" presId="urn:microsoft.com/office/officeart/2005/8/layout/vList2"/>
  </dgm:cxnLst>
  <dgm:bg/>
  <dgm:whole/>
  <dgm:extLst>
    <a:ext uri="http://schemas.microsoft.com/office/drawing/2008/diagram">
      <dsp:dataModelExt xmlns:dsp="http://schemas.microsoft.com/office/drawing/2008/diagram" xmlns="" relId="rId6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6D14B2-058B-4201-B34B-E9C2356842A8}"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C7AE7CE0-B013-4F46-9937-759E732D4EB8}">
      <dgm:prSet custT="1"/>
      <dgm:spPr/>
      <dgm:t>
        <a:bodyPr/>
        <a:lstStyle/>
        <a:p>
          <a:pPr algn="ctr" rtl="0"/>
          <a:r>
            <a:rPr lang="en-GB" sz="1100" b="1" dirty="0" smtClean="0"/>
            <a:t>Develop implementation mechanisms</a:t>
          </a:r>
          <a:endParaRPr lang="en-GB" sz="1100" b="1" dirty="0"/>
        </a:p>
      </dgm:t>
    </dgm:pt>
    <dgm:pt modelId="{B2E56795-FFE4-4FE5-8383-FA00D2BB9F7B}" type="parTrans" cxnId="{E1DE7A04-A783-4750-8946-772ECEEB03B9}">
      <dgm:prSet/>
      <dgm:spPr/>
      <dgm:t>
        <a:bodyPr/>
        <a:lstStyle/>
        <a:p>
          <a:endParaRPr lang="en-GB"/>
        </a:p>
      </dgm:t>
    </dgm:pt>
    <dgm:pt modelId="{26599831-134B-46D8-9945-2A2DE234CCE5}" type="sibTrans" cxnId="{E1DE7A04-A783-4750-8946-772ECEEB03B9}">
      <dgm:prSet/>
      <dgm:spPr/>
      <dgm:t>
        <a:bodyPr/>
        <a:lstStyle/>
        <a:p>
          <a:endParaRPr lang="en-GB"/>
        </a:p>
      </dgm:t>
    </dgm:pt>
    <dgm:pt modelId="{3D886BAD-7595-4D4A-AF74-AA8424D237BB}" type="pres">
      <dgm:prSet presAssocID="{9A6D14B2-058B-4201-B34B-E9C2356842A8}" presName="linear" presStyleCnt="0">
        <dgm:presLayoutVars>
          <dgm:animLvl val="lvl"/>
          <dgm:resizeHandles val="exact"/>
        </dgm:presLayoutVars>
      </dgm:prSet>
      <dgm:spPr/>
      <dgm:t>
        <a:bodyPr/>
        <a:lstStyle/>
        <a:p>
          <a:endParaRPr lang="en-GB"/>
        </a:p>
      </dgm:t>
    </dgm:pt>
    <dgm:pt modelId="{7F67A705-30AA-4FFB-9108-7995A8E18C1E}" type="pres">
      <dgm:prSet presAssocID="{C7AE7CE0-B013-4F46-9937-759E732D4EB8}" presName="parentText" presStyleLbl="node1" presStyleIdx="0" presStyleCnt="1">
        <dgm:presLayoutVars>
          <dgm:chMax val="0"/>
          <dgm:bulletEnabled val="1"/>
        </dgm:presLayoutVars>
      </dgm:prSet>
      <dgm:spPr/>
      <dgm:t>
        <a:bodyPr/>
        <a:lstStyle/>
        <a:p>
          <a:endParaRPr lang="en-GB"/>
        </a:p>
      </dgm:t>
    </dgm:pt>
  </dgm:ptLst>
  <dgm:cxnLst>
    <dgm:cxn modelId="{F82A4BF3-DFE9-4BB7-976A-ECA6DEF806C1}" type="presOf" srcId="{9A6D14B2-058B-4201-B34B-E9C2356842A8}" destId="{3D886BAD-7595-4D4A-AF74-AA8424D237BB}" srcOrd="0" destOrd="0" presId="urn:microsoft.com/office/officeart/2005/8/layout/vList2"/>
    <dgm:cxn modelId="{DC57DEBE-4C99-4874-B6F1-D3F5FC2855BA}" type="presOf" srcId="{C7AE7CE0-B013-4F46-9937-759E732D4EB8}" destId="{7F67A705-30AA-4FFB-9108-7995A8E18C1E}" srcOrd="0" destOrd="0" presId="urn:microsoft.com/office/officeart/2005/8/layout/vList2"/>
    <dgm:cxn modelId="{E1DE7A04-A783-4750-8946-772ECEEB03B9}" srcId="{9A6D14B2-058B-4201-B34B-E9C2356842A8}" destId="{C7AE7CE0-B013-4F46-9937-759E732D4EB8}" srcOrd="0" destOrd="0" parTransId="{B2E56795-FFE4-4FE5-8383-FA00D2BB9F7B}" sibTransId="{26599831-134B-46D8-9945-2A2DE234CCE5}"/>
    <dgm:cxn modelId="{66585079-C726-4307-8DED-47C38EE78B79}" type="presParOf" srcId="{3D886BAD-7595-4D4A-AF74-AA8424D237BB}" destId="{7F67A705-30AA-4FFB-9108-7995A8E18C1E}" srcOrd="0" destOrd="0" presId="urn:microsoft.com/office/officeart/2005/8/layout/vList2"/>
  </dgm:cxnLst>
  <dgm:bg/>
  <dgm:whole/>
  <dgm:extLst>
    <a:ext uri="http://schemas.microsoft.com/office/drawing/2008/diagram">
      <dsp:dataModelExt xmlns:dsp="http://schemas.microsoft.com/office/drawing/2008/diagram" xmlns="" relId="rId7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6D9014-2496-451B-A389-2C680E8D05D9}"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5DFC9FCF-4C71-41EF-BC57-CE975C5104A8}">
      <dgm:prSet/>
      <dgm:spPr/>
      <dgm:t>
        <a:bodyPr/>
        <a:lstStyle/>
        <a:p>
          <a:pPr algn="ctr" rtl="0"/>
          <a:r>
            <a:rPr lang="en-GB" b="1" dirty="0" smtClean="0"/>
            <a:t>Develop consensus with users</a:t>
          </a:r>
          <a:endParaRPr lang="en-GB" b="1" dirty="0"/>
        </a:p>
      </dgm:t>
    </dgm:pt>
    <dgm:pt modelId="{A4CD140B-A60A-45F8-A9DE-4F2D67CC09D6}" type="parTrans" cxnId="{2AB65C03-94C5-4976-9E97-6E3CDDCC7649}">
      <dgm:prSet/>
      <dgm:spPr/>
      <dgm:t>
        <a:bodyPr/>
        <a:lstStyle/>
        <a:p>
          <a:endParaRPr lang="en-GB"/>
        </a:p>
      </dgm:t>
    </dgm:pt>
    <dgm:pt modelId="{AF4211D5-6BB0-42AA-87E4-7CFF34EB8B60}" type="sibTrans" cxnId="{2AB65C03-94C5-4976-9E97-6E3CDDCC7649}">
      <dgm:prSet/>
      <dgm:spPr/>
      <dgm:t>
        <a:bodyPr/>
        <a:lstStyle/>
        <a:p>
          <a:endParaRPr lang="en-GB"/>
        </a:p>
      </dgm:t>
    </dgm:pt>
    <dgm:pt modelId="{F9256E2F-6308-4A94-89E0-8B405BD8EB3E}" type="pres">
      <dgm:prSet presAssocID="{1B6D9014-2496-451B-A389-2C680E8D05D9}" presName="linear" presStyleCnt="0">
        <dgm:presLayoutVars>
          <dgm:animLvl val="lvl"/>
          <dgm:resizeHandles val="exact"/>
        </dgm:presLayoutVars>
      </dgm:prSet>
      <dgm:spPr/>
      <dgm:t>
        <a:bodyPr/>
        <a:lstStyle/>
        <a:p>
          <a:endParaRPr lang="en-GB"/>
        </a:p>
      </dgm:t>
    </dgm:pt>
    <dgm:pt modelId="{85750EED-D1CD-4346-8E4E-2E4DF98B5859}" type="pres">
      <dgm:prSet presAssocID="{5DFC9FCF-4C71-41EF-BC57-CE975C5104A8}" presName="parentText" presStyleLbl="node1" presStyleIdx="0" presStyleCnt="1">
        <dgm:presLayoutVars>
          <dgm:chMax val="0"/>
          <dgm:bulletEnabled val="1"/>
        </dgm:presLayoutVars>
      </dgm:prSet>
      <dgm:spPr/>
      <dgm:t>
        <a:bodyPr/>
        <a:lstStyle/>
        <a:p>
          <a:endParaRPr lang="en-GB"/>
        </a:p>
      </dgm:t>
    </dgm:pt>
  </dgm:ptLst>
  <dgm:cxnLst>
    <dgm:cxn modelId="{2AB65C03-94C5-4976-9E97-6E3CDDCC7649}" srcId="{1B6D9014-2496-451B-A389-2C680E8D05D9}" destId="{5DFC9FCF-4C71-41EF-BC57-CE975C5104A8}" srcOrd="0" destOrd="0" parTransId="{A4CD140B-A60A-45F8-A9DE-4F2D67CC09D6}" sibTransId="{AF4211D5-6BB0-42AA-87E4-7CFF34EB8B60}"/>
    <dgm:cxn modelId="{2EE8EE01-4406-44CE-A497-8686E6407909}" type="presOf" srcId="{1B6D9014-2496-451B-A389-2C680E8D05D9}" destId="{F9256E2F-6308-4A94-89E0-8B405BD8EB3E}" srcOrd="0" destOrd="0" presId="urn:microsoft.com/office/officeart/2005/8/layout/vList2"/>
    <dgm:cxn modelId="{C4ABE6F9-6406-4F06-8D04-729EF8E6379F}" type="presOf" srcId="{5DFC9FCF-4C71-41EF-BC57-CE975C5104A8}" destId="{85750EED-D1CD-4346-8E4E-2E4DF98B5859}" srcOrd="0" destOrd="0" presId="urn:microsoft.com/office/officeart/2005/8/layout/vList2"/>
    <dgm:cxn modelId="{3363065B-AFDC-4948-B3E5-6666F796BD34}" type="presParOf" srcId="{F9256E2F-6308-4A94-89E0-8B405BD8EB3E}" destId="{85750EED-D1CD-4346-8E4E-2E4DF98B5859}" srcOrd="0" destOrd="0" presId="urn:microsoft.com/office/officeart/2005/8/layout/vList2"/>
  </dgm:cxnLst>
  <dgm:bg/>
  <dgm:whole/>
  <dgm:extLst>
    <a:ext uri="http://schemas.microsoft.com/office/drawing/2008/diagram">
      <dsp:dataModelExt xmlns:dsp="http://schemas.microsoft.com/office/drawing/2008/diagram" xmlns="" relId="rId7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7864A9-413F-4409-9E6C-2617CAEADF5F}"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68FAF47A-13C3-45CE-B93C-A8C30432F3E6}">
      <dgm:prSet/>
      <dgm:spPr/>
      <dgm:t>
        <a:bodyPr/>
        <a:lstStyle/>
        <a:p>
          <a:pPr algn="ctr" rtl="0"/>
          <a:r>
            <a:rPr lang="en-GB" b="1" dirty="0" smtClean="0"/>
            <a:t>Amend Regional Plans</a:t>
          </a:r>
          <a:endParaRPr lang="en-GB" b="1" dirty="0"/>
        </a:p>
      </dgm:t>
    </dgm:pt>
    <dgm:pt modelId="{36AF6FB1-7107-4CFF-8786-DFD3DF8CE00E}" type="parTrans" cxnId="{4585781A-472D-4E9B-8079-2B3226FECF02}">
      <dgm:prSet/>
      <dgm:spPr/>
      <dgm:t>
        <a:bodyPr/>
        <a:lstStyle/>
        <a:p>
          <a:endParaRPr lang="en-GB"/>
        </a:p>
      </dgm:t>
    </dgm:pt>
    <dgm:pt modelId="{B26A85F1-3DDC-459B-BAAD-ED681610CDF1}" type="sibTrans" cxnId="{4585781A-472D-4E9B-8079-2B3226FECF02}">
      <dgm:prSet/>
      <dgm:spPr/>
      <dgm:t>
        <a:bodyPr/>
        <a:lstStyle/>
        <a:p>
          <a:endParaRPr lang="en-GB"/>
        </a:p>
      </dgm:t>
    </dgm:pt>
    <dgm:pt modelId="{9F58B3F1-876E-4309-A0AA-812D82DDE6D1}" type="pres">
      <dgm:prSet presAssocID="{0E7864A9-413F-4409-9E6C-2617CAEADF5F}" presName="linear" presStyleCnt="0">
        <dgm:presLayoutVars>
          <dgm:animLvl val="lvl"/>
          <dgm:resizeHandles val="exact"/>
        </dgm:presLayoutVars>
      </dgm:prSet>
      <dgm:spPr/>
      <dgm:t>
        <a:bodyPr/>
        <a:lstStyle/>
        <a:p>
          <a:endParaRPr lang="en-GB"/>
        </a:p>
      </dgm:t>
    </dgm:pt>
    <dgm:pt modelId="{BF747640-B75D-4780-825A-FF9FEE67C54C}" type="pres">
      <dgm:prSet presAssocID="{68FAF47A-13C3-45CE-B93C-A8C30432F3E6}" presName="parentText" presStyleLbl="node1" presStyleIdx="0" presStyleCnt="1">
        <dgm:presLayoutVars>
          <dgm:chMax val="0"/>
          <dgm:bulletEnabled val="1"/>
        </dgm:presLayoutVars>
      </dgm:prSet>
      <dgm:spPr/>
      <dgm:t>
        <a:bodyPr/>
        <a:lstStyle/>
        <a:p>
          <a:endParaRPr lang="en-GB"/>
        </a:p>
      </dgm:t>
    </dgm:pt>
  </dgm:ptLst>
  <dgm:cxnLst>
    <dgm:cxn modelId="{4585781A-472D-4E9B-8079-2B3226FECF02}" srcId="{0E7864A9-413F-4409-9E6C-2617CAEADF5F}" destId="{68FAF47A-13C3-45CE-B93C-A8C30432F3E6}" srcOrd="0" destOrd="0" parTransId="{36AF6FB1-7107-4CFF-8786-DFD3DF8CE00E}" sibTransId="{B26A85F1-3DDC-459B-BAAD-ED681610CDF1}"/>
    <dgm:cxn modelId="{FD64EF9D-47FB-4806-A94E-BDD4B81688F8}" type="presOf" srcId="{68FAF47A-13C3-45CE-B93C-A8C30432F3E6}" destId="{BF747640-B75D-4780-825A-FF9FEE67C54C}" srcOrd="0" destOrd="0" presId="urn:microsoft.com/office/officeart/2005/8/layout/vList2"/>
    <dgm:cxn modelId="{3F0401DA-0523-49EC-BD60-5E5AB7DB560E}" type="presOf" srcId="{0E7864A9-413F-4409-9E6C-2617CAEADF5F}" destId="{9F58B3F1-876E-4309-A0AA-812D82DDE6D1}" srcOrd="0" destOrd="0" presId="urn:microsoft.com/office/officeart/2005/8/layout/vList2"/>
    <dgm:cxn modelId="{F1D3C56A-113A-4109-B732-B1351F419EE9}" type="presParOf" srcId="{9F58B3F1-876E-4309-A0AA-812D82DDE6D1}" destId="{BF747640-B75D-4780-825A-FF9FEE67C54C}" srcOrd="0" destOrd="0" presId="urn:microsoft.com/office/officeart/2005/8/layout/vList2"/>
  </dgm:cxnLst>
  <dgm:bg/>
  <dgm:whole/>
  <dgm:extLst>
    <a:ext uri="http://schemas.microsoft.com/office/drawing/2008/diagram">
      <dsp:dataModelExt xmlns:dsp="http://schemas.microsoft.com/office/drawing/2008/diagram" xmlns="" relId="rId8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401DFF-131D-443E-BB41-00A2A381685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0FAEB8DA-9459-467E-A512-8F1443BFC092}">
      <dgm:prSet/>
      <dgm:spPr/>
      <dgm:t>
        <a:bodyPr/>
        <a:lstStyle/>
        <a:p>
          <a:pPr algn="ctr" rtl="0"/>
          <a:r>
            <a:rPr lang="en-GB" b="1" dirty="0" smtClean="0"/>
            <a:t>Develop human resources plan</a:t>
          </a:r>
          <a:endParaRPr lang="en-GB" b="1" dirty="0"/>
        </a:p>
      </dgm:t>
    </dgm:pt>
    <dgm:pt modelId="{7B8676A7-088D-4797-9E94-ECC966A2D05C}" type="parTrans" cxnId="{ADD6B49B-3426-430F-AB96-59D19A9B9FCB}">
      <dgm:prSet/>
      <dgm:spPr/>
      <dgm:t>
        <a:bodyPr/>
        <a:lstStyle/>
        <a:p>
          <a:endParaRPr lang="en-GB"/>
        </a:p>
      </dgm:t>
    </dgm:pt>
    <dgm:pt modelId="{F0D085A6-D4B9-431F-A1DC-A8E13CBEC981}" type="sibTrans" cxnId="{ADD6B49B-3426-430F-AB96-59D19A9B9FCB}">
      <dgm:prSet/>
      <dgm:spPr/>
      <dgm:t>
        <a:bodyPr/>
        <a:lstStyle/>
        <a:p>
          <a:endParaRPr lang="en-GB"/>
        </a:p>
      </dgm:t>
    </dgm:pt>
    <dgm:pt modelId="{79D626AE-1921-4A31-89B6-78716729C1EE}" type="pres">
      <dgm:prSet presAssocID="{7B401DFF-131D-443E-BB41-00A2A381685E}" presName="linear" presStyleCnt="0">
        <dgm:presLayoutVars>
          <dgm:animLvl val="lvl"/>
          <dgm:resizeHandles val="exact"/>
        </dgm:presLayoutVars>
      </dgm:prSet>
      <dgm:spPr/>
      <dgm:t>
        <a:bodyPr/>
        <a:lstStyle/>
        <a:p>
          <a:endParaRPr lang="en-GB"/>
        </a:p>
      </dgm:t>
    </dgm:pt>
    <dgm:pt modelId="{53F3E672-1DB3-43C2-B8A0-8F564C85A502}" type="pres">
      <dgm:prSet presAssocID="{0FAEB8DA-9459-467E-A512-8F1443BFC092}" presName="parentText" presStyleLbl="node1" presStyleIdx="0" presStyleCnt="1">
        <dgm:presLayoutVars>
          <dgm:chMax val="0"/>
          <dgm:bulletEnabled val="1"/>
        </dgm:presLayoutVars>
      </dgm:prSet>
      <dgm:spPr/>
      <dgm:t>
        <a:bodyPr/>
        <a:lstStyle/>
        <a:p>
          <a:endParaRPr lang="en-GB"/>
        </a:p>
      </dgm:t>
    </dgm:pt>
  </dgm:ptLst>
  <dgm:cxnLst>
    <dgm:cxn modelId="{8D39223E-C684-4706-99F0-07DD74625660}" type="presOf" srcId="{0FAEB8DA-9459-467E-A512-8F1443BFC092}" destId="{53F3E672-1DB3-43C2-B8A0-8F564C85A502}" srcOrd="0" destOrd="0" presId="urn:microsoft.com/office/officeart/2005/8/layout/vList2"/>
    <dgm:cxn modelId="{D49A6E74-5FCC-49BB-B9FF-6EB32AEBD897}" type="presOf" srcId="{7B401DFF-131D-443E-BB41-00A2A381685E}" destId="{79D626AE-1921-4A31-89B6-78716729C1EE}" srcOrd="0" destOrd="0" presId="urn:microsoft.com/office/officeart/2005/8/layout/vList2"/>
    <dgm:cxn modelId="{ADD6B49B-3426-430F-AB96-59D19A9B9FCB}" srcId="{7B401DFF-131D-443E-BB41-00A2A381685E}" destId="{0FAEB8DA-9459-467E-A512-8F1443BFC092}" srcOrd="0" destOrd="0" parTransId="{7B8676A7-088D-4797-9E94-ECC966A2D05C}" sibTransId="{F0D085A6-D4B9-431F-A1DC-A8E13CBEC981}"/>
    <dgm:cxn modelId="{544C21BC-CFC9-439E-84A9-6E4BDD98C08F}" type="presParOf" srcId="{79D626AE-1921-4A31-89B6-78716729C1EE}" destId="{53F3E672-1DB3-43C2-B8A0-8F564C85A502}" srcOrd="0" destOrd="0" presId="urn:microsoft.com/office/officeart/2005/8/layout/vList2"/>
  </dgm:cxnLst>
  <dgm:bg/>
  <dgm:whole/>
  <dgm:extLst>
    <a:ext uri="http://schemas.microsoft.com/office/drawing/2008/diagram">
      <dsp:dataModelExt xmlns:dsp="http://schemas.microsoft.com/office/drawing/2008/diagram" xmlns="" relId="rId8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91E3B75-BB42-4FA0-BD6C-4D793A7608AA}"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GB"/>
        </a:p>
      </dgm:t>
    </dgm:pt>
    <dgm:pt modelId="{996B32DF-C883-4B2B-894F-F1B30F68296D}">
      <dgm:prSet/>
      <dgm:spPr/>
      <dgm:t>
        <a:bodyPr/>
        <a:lstStyle/>
        <a:p>
          <a:pPr algn="ctr" rtl="0"/>
          <a:r>
            <a:rPr lang="en-GB" b="1" dirty="0" smtClean="0"/>
            <a:t>Perform implementation tasks</a:t>
          </a:r>
          <a:endParaRPr lang="en-GB" b="1" dirty="0"/>
        </a:p>
      </dgm:t>
    </dgm:pt>
    <dgm:pt modelId="{237EFA7F-C8CE-4778-BCAA-AFD43D4BAE25}" type="parTrans" cxnId="{40D05B22-61F2-4630-B1E2-B0C89A64CA58}">
      <dgm:prSet/>
      <dgm:spPr/>
      <dgm:t>
        <a:bodyPr/>
        <a:lstStyle/>
        <a:p>
          <a:endParaRPr lang="en-GB"/>
        </a:p>
      </dgm:t>
    </dgm:pt>
    <dgm:pt modelId="{EE25FCCF-4DAA-437A-AAD7-2BB0F0209747}" type="sibTrans" cxnId="{40D05B22-61F2-4630-B1E2-B0C89A64CA58}">
      <dgm:prSet/>
      <dgm:spPr/>
      <dgm:t>
        <a:bodyPr/>
        <a:lstStyle/>
        <a:p>
          <a:endParaRPr lang="en-GB"/>
        </a:p>
      </dgm:t>
    </dgm:pt>
    <dgm:pt modelId="{031C0D21-B9C1-4058-BF69-AA9097F86043}" type="pres">
      <dgm:prSet presAssocID="{691E3B75-BB42-4FA0-BD6C-4D793A7608AA}" presName="linear" presStyleCnt="0">
        <dgm:presLayoutVars>
          <dgm:animLvl val="lvl"/>
          <dgm:resizeHandles val="exact"/>
        </dgm:presLayoutVars>
      </dgm:prSet>
      <dgm:spPr/>
      <dgm:t>
        <a:bodyPr/>
        <a:lstStyle/>
        <a:p>
          <a:endParaRPr lang="en-GB"/>
        </a:p>
      </dgm:t>
    </dgm:pt>
    <dgm:pt modelId="{BB4524E2-2C50-499B-A601-750E41F42895}" type="pres">
      <dgm:prSet presAssocID="{996B32DF-C883-4B2B-894F-F1B30F68296D}" presName="parentText" presStyleLbl="node1" presStyleIdx="0" presStyleCnt="1">
        <dgm:presLayoutVars>
          <dgm:chMax val="0"/>
          <dgm:bulletEnabled val="1"/>
        </dgm:presLayoutVars>
      </dgm:prSet>
      <dgm:spPr/>
      <dgm:t>
        <a:bodyPr/>
        <a:lstStyle/>
        <a:p>
          <a:endParaRPr lang="en-GB"/>
        </a:p>
      </dgm:t>
    </dgm:pt>
  </dgm:ptLst>
  <dgm:cxnLst>
    <dgm:cxn modelId="{12726CA9-3C38-4DA5-B933-FEBBAB084BF1}" type="presOf" srcId="{691E3B75-BB42-4FA0-BD6C-4D793A7608AA}" destId="{031C0D21-B9C1-4058-BF69-AA9097F86043}" srcOrd="0" destOrd="0" presId="urn:microsoft.com/office/officeart/2005/8/layout/vList2"/>
    <dgm:cxn modelId="{40D05B22-61F2-4630-B1E2-B0C89A64CA58}" srcId="{691E3B75-BB42-4FA0-BD6C-4D793A7608AA}" destId="{996B32DF-C883-4B2B-894F-F1B30F68296D}" srcOrd="0" destOrd="0" parTransId="{237EFA7F-C8CE-4778-BCAA-AFD43D4BAE25}" sibTransId="{EE25FCCF-4DAA-437A-AAD7-2BB0F0209747}"/>
    <dgm:cxn modelId="{D71F1DDD-EA01-4D3A-BC79-92F5D4BCE18E}" type="presOf" srcId="{996B32DF-C883-4B2B-894F-F1B30F68296D}" destId="{BB4524E2-2C50-499B-A601-750E41F42895}" srcOrd="0" destOrd="0" presId="urn:microsoft.com/office/officeart/2005/8/layout/vList2"/>
    <dgm:cxn modelId="{02CA7542-3D48-4719-BDFC-7DEF9F53A85B}" type="presParOf" srcId="{031C0D21-B9C1-4058-BF69-AA9097F86043}" destId="{BB4524E2-2C50-499B-A601-750E41F42895}" srcOrd="0" destOrd="0" presId="urn:microsoft.com/office/officeart/2005/8/layout/vList2"/>
  </dgm:cxnLst>
  <dgm:bg/>
  <dgm:whole/>
  <dgm:extLst>
    <a:ext uri="http://schemas.microsoft.com/office/drawing/2008/diagram">
      <dsp:dataModelExt xmlns:dsp="http://schemas.microsoft.com/office/drawing/2008/diagram" xmlns="" relId="rId9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8754AE-6C12-41D1-9D89-2BCDFC37929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92B3DB5E-8382-4B90-A316-3CDFFE350D30}">
      <dgm:prSet phldrT="[Text]"/>
      <dgm:spPr/>
      <dgm:t>
        <a:bodyPr/>
        <a:lstStyle/>
        <a:p>
          <a:r>
            <a:rPr lang="en-GB" dirty="0" smtClean="0"/>
            <a:t> </a:t>
          </a:r>
          <a:endParaRPr lang="en-GB" dirty="0"/>
        </a:p>
      </dgm:t>
    </dgm:pt>
    <dgm:pt modelId="{5B7CDB04-13B7-4F04-9BCF-0844DA97F875}" type="parTrans" cxnId="{9DF497C4-57DD-46F8-A68F-FE8EA6CF2F2C}">
      <dgm:prSet/>
      <dgm:spPr/>
      <dgm:t>
        <a:bodyPr/>
        <a:lstStyle/>
        <a:p>
          <a:endParaRPr lang="en-GB"/>
        </a:p>
      </dgm:t>
    </dgm:pt>
    <dgm:pt modelId="{0CA2468D-E9A6-4681-91A7-CE81139D70EA}" type="sibTrans" cxnId="{9DF497C4-57DD-46F8-A68F-FE8EA6CF2F2C}">
      <dgm:prSet/>
      <dgm:spPr/>
      <dgm:t>
        <a:bodyPr/>
        <a:lstStyle/>
        <a:p>
          <a:endParaRPr lang="en-GB"/>
        </a:p>
      </dgm:t>
    </dgm:pt>
    <dgm:pt modelId="{CE8FA835-F5F5-440D-886C-EFC598D5B4F4}" type="pres">
      <dgm:prSet presAssocID="{F58754AE-6C12-41D1-9D89-2BCDFC379294}" presName="linear" presStyleCnt="0">
        <dgm:presLayoutVars>
          <dgm:animLvl val="lvl"/>
          <dgm:resizeHandles val="exact"/>
        </dgm:presLayoutVars>
      </dgm:prSet>
      <dgm:spPr/>
      <dgm:t>
        <a:bodyPr/>
        <a:lstStyle/>
        <a:p>
          <a:endParaRPr lang="en-GB"/>
        </a:p>
      </dgm:t>
    </dgm:pt>
    <dgm:pt modelId="{0EC990A1-A419-4334-B669-A0A6E1B5BD7A}" type="pres">
      <dgm:prSet presAssocID="{92B3DB5E-8382-4B90-A316-3CDFFE350D30}" presName="parentText" presStyleLbl="node1" presStyleIdx="0" presStyleCnt="1">
        <dgm:presLayoutVars>
          <dgm:chMax val="0"/>
          <dgm:bulletEnabled val="1"/>
        </dgm:presLayoutVars>
      </dgm:prSet>
      <dgm:spPr/>
      <dgm:t>
        <a:bodyPr/>
        <a:lstStyle/>
        <a:p>
          <a:endParaRPr lang="en-GB"/>
        </a:p>
      </dgm:t>
    </dgm:pt>
  </dgm:ptLst>
  <dgm:cxnLst>
    <dgm:cxn modelId="{D365D4E7-456A-42E8-B301-7A64E604376E}" type="presOf" srcId="{F58754AE-6C12-41D1-9D89-2BCDFC379294}" destId="{CE8FA835-F5F5-440D-886C-EFC598D5B4F4}" srcOrd="0" destOrd="0" presId="urn:microsoft.com/office/officeart/2005/8/layout/vList2"/>
    <dgm:cxn modelId="{9DF497C4-57DD-46F8-A68F-FE8EA6CF2F2C}" srcId="{F58754AE-6C12-41D1-9D89-2BCDFC379294}" destId="{92B3DB5E-8382-4B90-A316-3CDFFE350D30}" srcOrd="0" destOrd="0" parTransId="{5B7CDB04-13B7-4F04-9BCF-0844DA97F875}" sibTransId="{0CA2468D-E9A6-4681-91A7-CE81139D70EA}"/>
    <dgm:cxn modelId="{BB8B546C-6D6A-4F69-A298-176279B8E638}" type="presOf" srcId="{92B3DB5E-8382-4B90-A316-3CDFFE350D30}" destId="{0EC990A1-A419-4334-B669-A0A6E1B5BD7A}" srcOrd="0" destOrd="0" presId="urn:microsoft.com/office/officeart/2005/8/layout/vList2"/>
    <dgm:cxn modelId="{A8F3CD59-43FB-443F-AA65-1A36D1283111}" type="presParOf" srcId="{CE8FA835-F5F5-440D-886C-EFC598D5B4F4}" destId="{0EC990A1-A419-4334-B669-A0A6E1B5BD7A}" srcOrd="0" destOrd="0" presId="urn:microsoft.com/office/officeart/2005/8/layout/vList2"/>
  </dgm:cxnLst>
  <dgm:bg/>
  <dgm:whole/>
  <dgm:extLst>
    <a:ext uri="http://schemas.microsoft.com/office/drawing/2008/diagram">
      <dsp:dataModelExt xmlns:dsp="http://schemas.microsoft.com/office/drawing/2008/diagram" xmlns="" relId="rId9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41610-0451-4B1A-B579-47D0E51F6DA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F1675AAD-71EB-4EBD-AA16-351B180B89F2}">
      <dgm:prSet custT="1"/>
      <dgm:spPr/>
      <dgm:t>
        <a:bodyPr/>
        <a:lstStyle/>
        <a:p>
          <a:pPr algn="ctr" rtl="0"/>
          <a:r>
            <a:rPr lang="en-GB" sz="1000" b="1" dirty="0" smtClean="0"/>
            <a:t>List</a:t>
          </a:r>
          <a:r>
            <a:rPr lang="en-GB" sz="1200" b="1" dirty="0" smtClean="0"/>
            <a:t>  </a:t>
          </a:r>
          <a:r>
            <a:rPr lang="en-GB" sz="1000" b="1" dirty="0" smtClean="0"/>
            <a:t>States/FIRs</a:t>
          </a:r>
          <a:endParaRPr lang="en-GB" sz="1000" b="1" dirty="0"/>
        </a:p>
      </dgm:t>
    </dgm:pt>
    <dgm:pt modelId="{E534DB93-5A42-42A4-BF4F-7BACC69648A0}" type="parTrans" cxnId="{508F0D97-6AA1-40D3-80F6-2DA3F4EFBD16}">
      <dgm:prSet/>
      <dgm:spPr/>
      <dgm:t>
        <a:bodyPr/>
        <a:lstStyle/>
        <a:p>
          <a:endParaRPr lang="en-GB"/>
        </a:p>
      </dgm:t>
    </dgm:pt>
    <dgm:pt modelId="{6E563E64-8B34-4E9A-AC33-9CED82BA35D0}" type="sibTrans" cxnId="{508F0D97-6AA1-40D3-80F6-2DA3F4EFBD16}">
      <dgm:prSet/>
      <dgm:spPr/>
      <dgm:t>
        <a:bodyPr/>
        <a:lstStyle/>
        <a:p>
          <a:endParaRPr lang="en-GB"/>
        </a:p>
      </dgm:t>
    </dgm:pt>
    <dgm:pt modelId="{F4A20B49-0665-45AB-B941-D3E466DA0022}" type="pres">
      <dgm:prSet presAssocID="{14D41610-0451-4B1A-B579-47D0E51F6DAE}" presName="linear" presStyleCnt="0">
        <dgm:presLayoutVars>
          <dgm:animLvl val="lvl"/>
          <dgm:resizeHandles val="exact"/>
        </dgm:presLayoutVars>
      </dgm:prSet>
      <dgm:spPr/>
      <dgm:t>
        <a:bodyPr/>
        <a:lstStyle/>
        <a:p>
          <a:endParaRPr lang="en-GB"/>
        </a:p>
      </dgm:t>
    </dgm:pt>
    <dgm:pt modelId="{996B9466-981B-4E16-ACF5-D00A577AC88E}" type="pres">
      <dgm:prSet presAssocID="{F1675AAD-71EB-4EBD-AA16-351B180B89F2}" presName="parentText" presStyleLbl="node1" presStyleIdx="0" presStyleCnt="1" custLinFactNeighborY="-36645">
        <dgm:presLayoutVars>
          <dgm:chMax val="0"/>
          <dgm:bulletEnabled val="1"/>
        </dgm:presLayoutVars>
      </dgm:prSet>
      <dgm:spPr/>
      <dgm:t>
        <a:bodyPr/>
        <a:lstStyle/>
        <a:p>
          <a:endParaRPr lang="en-GB"/>
        </a:p>
      </dgm:t>
    </dgm:pt>
  </dgm:ptLst>
  <dgm:cxnLst>
    <dgm:cxn modelId="{0FA07511-034A-4B59-9C34-A76DFD1B1986}" type="presOf" srcId="{F1675AAD-71EB-4EBD-AA16-351B180B89F2}" destId="{996B9466-981B-4E16-ACF5-D00A577AC88E}" srcOrd="0" destOrd="0" presId="urn:microsoft.com/office/officeart/2005/8/layout/vList2"/>
    <dgm:cxn modelId="{508F0D97-6AA1-40D3-80F6-2DA3F4EFBD16}" srcId="{14D41610-0451-4B1A-B579-47D0E51F6DAE}" destId="{F1675AAD-71EB-4EBD-AA16-351B180B89F2}" srcOrd="0" destOrd="0" parTransId="{E534DB93-5A42-42A4-BF4F-7BACC69648A0}" sibTransId="{6E563E64-8B34-4E9A-AC33-9CED82BA35D0}"/>
    <dgm:cxn modelId="{A0D1CD27-A294-4667-BE5F-99B284A1E0A8}" type="presOf" srcId="{14D41610-0451-4B1A-B579-47D0E51F6DAE}" destId="{F4A20B49-0665-45AB-B941-D3E466DA0022}" srcOrd="0" destOrd="0" presId="urn:microsoft.com/office/officeart/2005/8/layout/vList2"/>
    <dgm:cxn modelId="{5FDCC2F7-247D-440D-B826-6DBBD7E9A193}" type="presParOf" srcId="{F4A20B49-0665-45AB-B941-D3E466DA0022}" destId="{996B9466-981B-4E16-ACF5-D00A577AC88E}"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184F18-7C13-4929-8808-6C861BA021B7}"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7984A59D-6AEB-4CF2-A9EB-32F2A126535D}">
      <dgm:prSet phldrT="[Text]"/>
      <dgm:spPr/>
      <dgm:t>
        <a:bodyPr/>
        <a:lstStyle/>
        <a:p>
          <a:r>
            <a:rPr lang="en-GB" dirty="0" smtClean="0"/>
            <a:t> </a:t>
          </a:r>
          <a:endParaRPr lang="en-GB" dirty="0"/>
        </a:p>
      </dgm:t>
    </dgm:pt>
    <dgm:pt modelId="{42B17704-BB8E-409B-840E-2A58661BFAD1}" type="parTrans" cxnId="{CFAB87A2-066E-4242-BD67-13AAB0B665E2}">
      <dgm:prSet/>
      <dgm:spPr/>
      <dgm:t>
        <a:bodyPr/>
        <a:lstStyle/>
        <a:p>
          <a:endParaRPr lang="en-GB"/>
        </a:p>
      </dgm:t>
    </dgm:pt>
    <dgm:pt modelId="{2F72C584-9B02-4EA1-8310-C42D46863CB2}" type="sibTrans" cxnId="{CFAB87A2-066E-4242-BD67-13AAB0B665E2}">
      <dgm:prSet/>
      <dgm:spPr/>
      <dgm:t>
        <a:bodyPr/>
        <a:lstStyle/>
        <a:p>
          <a:endParaRPr lang="en-GB"/>
        </a:p>
      </dgm:t>
    </dgm:pt>
    <dgm:pt modelId="{D21E3AED-1D99-4497-94DF-D9B16C87D8FF}" type="pres">
      <dgm:prSet presAssocID="{70184F18-7C13-4929-8808-6C861BA021B7}" presName="linear" presStyleCnt="0">
        <dgm:presLayoutVars>
          <dgm:animLvl val="lvl"/>
          <dgm:resizeHandles val="exact"/>
        </dgm:presLayoutVars>
      </dgm:prSet>
      <dgm:spPr/>
      <dgm:t>
        <a:bodyPr/>
        <a:lstStyle/>
        <a:p>
          <a:endParaRPr lang="en-GB"/>
        </a:p>
      </dgm:t>
    </dgm:pt>
    <dgm:pt modelId="{1CA7054B-3265-4DC1-BA3A-36F24C8F3255}" type="pres">
      <dgm:prSet presAssocID="{7984A59D-6AEB-4CF2-A9EB-32F2A126535D}" presName="parentText" presStyleLbl="node1" presStyleIdx="0" presStyleCnt="1">
        <dgm:presLayoutVars>
          <dgm:chMax val="0"/>
          <dgm:bulletEnabled val="1"/>
        </dgm:presLayoutVars>
      </dgm:prSet>
      <dgm:spPr/>
      <dgm:t>
        <a:bodyPr/>
        <a:lstStyle/>
        <a:p>
          <a:endParaRPr lang="en-GB"/>
        </a:p>
      </dgm:t>
    </dgm:pt>
  </dgm:ptLst>
  <dgm:cxnLst>
    <dgm:cxn modelId="{3F40ADD4-BBEA-49A2-9A5A-C0F8E773CFCF}" type="presOf" srcId="{7984A59D-6AEB-4CF2-A9EB-32F2A126535D}" destId="{1CA7054B-3265-4DC1-BA3A-36F24C8F3255}" srcOrd="0" destOrd="0" presId="urn:microsoft.com/office/officeart/2005/8/layout/vList2"/>
    <dgm:cxn modelId="{CFAB87A2-066E-4242-BD67-13AAB0B665E2}" srcId="{70184F18-7C13-4929-8808-6C861BA021B7}" destId="{7984A59D-6AEB-4CF2-A9EB-32F2A126535D}" srcOrd="0" destOrd="0" parTransId="{42B17704-BB8E-409B-840E-2A58661BFAD1}" sibTransId="{2F72C584-9B02-4EA1-8310-C42D46863CB2}"/>
    <dgm:cxn modelId="{33625B7B-B06F-4EF9-8BF5-7D7B2DDD35D0}" type="presOf" srcId="{70184F18-7C13-4929-8808-6C861BA021B7}" destId="{D21E3AED-1D99-4497-94DF-D9B16C87D8FF}" srcOrd="0" destOrd="0" presId="urn:microsoft.com/office/officeart/2005/8/layout/vList2"/>
    <dgm:cxn modelId="{1645FA3B-6230-400C-9DD1-D76A37C09FFF}" type="presParOf" srcId="{D21E3AED-1D99-4497-94DF-D9B16C87D8FF}" destId="{1CA7054B-3265-4DC1-BA3A-36F24C8F3255}" srcOrd="0" destOrd="0" presId="urn:microsoft.com/office/officeart/2005/8/layout/vList2"/>
  </dgm:cxnLst>
  <dgm:bg/>
  <dgm:whole/>
  <dgm:extLst>
    <a:ext uri="http://schemas.microsoft.com/office/drawing/2008/diagram">
      <dsp:dataModelExt xmlns:dsp="http://schemas.microsoft.com/office/drawing/2008/diagram" xmlns="" relId="rId10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8BB07EC-E85E-44FC-921B-A9BE5BBBFB3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GB"/>
        </a:p>
      </dgm:t>
    </dgm:pt>
    <dgm:pt modelId="{8D9A989B-317F-4544-8885-7A83F4D23F8A}">
      <dgm:prSet phldrT="[Text]"/>
      <dgm:spPr/>
      <dgm:t>
        <a:bodyPr/>
        <a:lstStyle/>
        <a:p>
          <a:r>
            <a:rPr lang="en-GB" dirty="0" smtClean="0"/>
            <a:t> </a:t>
          </a:r>
          <a:endParaRPr lang="en-GB" dirty="0"/>
        </a:p>
      </dgm:t>
    </dgm:pt>
    <dgm:pt modelId="{3BA3ACAB-A3C8-40CA-81A7-0C8958390CA4}" type="parTrans" cxnId="{DF728EF6-A5DA-4584-9CC0-2D44246C523B}">
      <dgm:prSet/>
      <dgm:spPr/>
      <dgm:t>
        <a:bodyPr/>
        <a:lstStyle/>
        <a:p>
          <a:endParaRPr lang="en-GB"/>
        </a:p>
      </dgm:t>
    </dgm:pt>
    <dgm:pt modelId="{37E82208-0AE8-4863-A00D-09E8FD0DA60A}" type="sibTrans" cxnId="{DF728EF6-A5DA-4584-9CC0-2D44246C523B}">
      <dgm:prSet/>
      <dgm:spPr/>
      <dgm:t>
        <a:bodyPr/>
        <a:lstStyle/>
        <a:p>
          <a:endParaRPr lang="en-GB"/>
        </a:p>
      </dgm:t>
    </dgm:pt>
    <dgm:pt modelId="{6D241BCF-4212-4D77-AB45-02DF889F9F56}" type="pres">
      <dgm:prSet presAssocID="{48BB07EC-E85E-44FC-921B-A9BE5BBBFB35}" presName="linear" presStyleCnt="0">
        <dgm:presLayoutVars>
          <dgm:animLvl val="lvl"/>
          <dgm:resizeHandles val="exact"/>
        </dgm:presLayoutVars>
      </dgm:prSet>
      <dgm:spPr/>
      <dgm:t>
        <a:bodyPr/>
        <a:lstStyle/>
        <a:p>
          <a:endParaRPr lang="en-GB"/>
        </a:p>
      </dgm:t>
    </dgm:pt>
    <dgm:pt modelId="{0C769999-DDA2-48BB-A6FC-C0DB1F719A69}" type="pres">
      <dgm:prSet presAssocID="{8D9A989B-317F-4544-8885-7A83F4D23F8A}" presName="parentText" presStyleLbl="node1" presStyleIdx="0" presStyleCnt="1">
        <dgm:presLayoutVars>
          <dgm:chMax val="0"/>
          <dgm:bulletEnabled val="1"/>
        </dgm:presLayoutVars>
      </dgm:prSet>
      <dgm:spPr/>
      <dgm:t>
        <a:bodyPr/>
        <a:lstStyle/>
        <a:p>
          <a:endParaRPr lang="en-GB"/>
        </a:p>
      </dgm:t>
    </dgm:pt>
  </dgm:ptLst>
  <dgm:cxnLst>
    <dgm:cxn modelId="{7853EB1B-A2D5-4466-9CB3-10CD58A338B7}" type="presOf" srcId="{48BB07EC-E85E-44FC-921B-A9BE5BBBFB35}" destId="{6D241BCF-4212-4D77-AB45-02DF889F9F56}" srcOrd="0" destOrd="0" presId="urn:microsoft.com/office/officeart/2005/8/layout/vList2"/>
    <dgm:cxn modelId="{DF728EF6-A5DA-4584-9CC0-2D44246C523B}" srcId="{48BB07EC-E85E-44FC-921B-A9BE5BBBFB35}" destId="{8D9A989B-317F-4544-8885-7A83F4D23F8A}" srcOrd="0" destOrd="0" parTransId="{3BA3ACAB-A3C8-40CA-81A7-0C8958390CA4}" sibTransId="{37E82208-0AE8-4863-A00D-09E8FD0DA60A}"/>
    <dgm:cxn modelId="{45988C74-5D13-4FB6-8B2D-68B178A0F347}" type="presOf" srcId="{8D9A989B-317F-4544-8885-7A83F4D23F8A}" destId="{0C769999-DDA2-48BB-A6FC-C0DB1F719A69}" srcOrd="0" destOrd="0" presId="urn:microsoft.com/office/officeart/2005/8/layout/vList2"/>
    <dgm:cxn modelId="{D40CCD57-C1EE-4C31-BCE3-42B7E8AC8D4D}" type="presParOf" srcId="{6D241BCF-4212-4D77-AB45-02DF889F9F56}" destId="{0C769999-DDA2-48BB-A6FC-C0DB1F719A69}" srcOrd="0" destOrd="0" presId="urn:microsoft.com/office/officeart/2005/8/layout/vList2"/>
  </dgm:cxnLst>
  <dgm:bg/>
  <dgm:whole/>
  <dgm:extLst>
    <a:ext uri="http://schemas.microsoft.com/office/drawing/2008/diagram">
      <dsp:dataModelExt xmlns:dsp="http://schemas.microsoft.com/office/drawing/2008/diagram" xmlns="" relId="rId10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2F74B5F-BA8A-4BB7-AE7B-1E62E436FB4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AA1DB6BD-EAE2-4A5C-928A-CA11A20E5197}">
      <dgm:prSet phldrT="[Text]"/>
      <dgm:spPr/>
      <dgm:t>
        <a:bodyPr/>
        <a:lstStyle/>
        <a:p>
          <a:r>
            <a:rPr lang="en-GB" dirty="0" smtClean="0"/>
            <a:t> </a:t>
          </a:r>
          <a:endParaRPr lang="en-GB" dirty="0"/>
        </a:p>
      </dgm:t>
    </dgm:pt>
    <dgm:pt modelId="{E77F5051-CAB3-4BEF-8722-128CDC16279E}" type="parTrans" cxnId="{6F446F76-7D14-4AC4-B89A-D5C1EDE6E4E6}">
      <dgm:prSet/>
      <dgm:spPr/>
      <dgm:t>
        <a:bodyPr/>
        <a:lstStyle/>
        <a:p>
          <a:endParaRPr lang="en-GB"/>
        </a:p>
      </dgm:t>
    </dgm:pt>
    <dgm:pt modelId="{C9415403-1326-486A-AEAF-7BC2CED2D35C}" type="sibTrans" cxnId="{6F446F76-7D14-4AC4-B89A-D5C1EDE6E4E6}">
      <dgm:prSet/>
      <dgm:spPr/>
      <dgm:t>
        <a:bodyPr/>
        <a:lstStyle/>
        <a:p>
          <a:endParaRPr lang="en-GB"/>
        </a:p>
      </dgm:t>
    </dgm:pt>
    <dgm:pt modelId="{1AB38D42-99BE-4E93-BA6C-897A792FB5D0}" type="pres">
      <dgm:prSet presAssocID="{A2F74B5F-BA8A-4BB7-AE7B-1E62E436FB4E}" presName="linear" presStyleCnt="0">
        <dgm:presLayoutVars>
          <dgm:animLvl val="lvl"/>
          <dgm:resizeHandles val="exact"/>
        </dgm:presLayoutVars>
      </dgm:prSet>
      <dgm:spPr/>
      <dgm:t>
        <a:bodyPr/>
        <a:lstStyle/>
        <a:p>
          <a:endParaRPr lang="en-GB"/>
        </a:p>
      </dgm:t>
    </dgm:pt>
    <dgm:pt modelId="{E7303321-F16E-4144-9894-43C89BE52D1A}" type="pres">
      <dgm:prSet presAssocID="{AA1DB6BD-EAE2-4A5C-928A-CA11A20E5197}" presName="parentText" presStyleLbl="node1" presStyleIdx="0" presStyleCnt="1">
        <dgm:presLayoutVars>
          <dgm:chMax val="0"/>
          <dgm:bulletEnabled val="1"/>
        </dgm:presLayoutVars>
      </dgm:prSet>
      <dgm:spPr/>
      <dgm:t>
        <a:bodyPr/>
        <a:lstStyle/>
        <a:p>
          <a:endParaRPr lang="en-GB"/>
        </a:p>
      </dgm:t>
    </dgm:pt>
  </dgm:ptLst>
  <dgm:cxnLst>
    <dgm:cxn modelId="{DCDDA9ED-296A-4178-93C1-4630180812CE}" type="presOf" srcId="{AA1DB6BD-EAE2-4A5C-928A-CA11A20E5197}" destId="{E7303321-F16E-4144-9894-43C89BE52D1A}" srcOrd="0" destOrd="0" presId="urn:microsoft.com/office/officeart/2005/8/layout/vList2"/>
    <dgm:cxn modelId="{6F446F76-7D14-4AC4-B89A-D5C1EDE6E4E6}" srcId="{A2F74B5F-BA8A-4BB7-AE7B-1E62E436FB4E}" destId="{AA1DB6BD-EAE2-4A5C-928A-CA11A20E5197}" srcOrd="0" destOrd="0" parTransId="{E77F5051-CAB3-4BEF-8722-128CDC16279E}" sibTransId="{C9415403-1326-486A-AEAF-7BC2CED2D35C}"/>
    <dgm:cxn modelId="{B70DF417-5B10-47A6-8684-8295DBC7FAFD}" type="presOf" srcId="{A2F74B5F-BA8A-4BB7-AE7B-1E62E436FB4E}" destId="{1AB38D42-99BE-4E93-BA6C-897A792FB5D0}" srcOrd="0" destOrd="0" presId="urn:microsoft.com/office/officeart/2005/8/layout/vList2"/>
    <dgm:cxn modelId="{E4FCBCAB-D267-44D2-98A2-1C421E929A5C}" type="presParOf" srcId="{1AB38D42-99BE-4E93-BA6C-897A792FB5D0}" destId="{E7303321-F16E-4144-9894-43C89BE52D1A}" srcOrd="0" destOrd="0" presId="urn:microsoft.com/office/officeart/2005/8/layout/vList2"/>
  </dgm:cxnLst>
  <dgm:bg/>
  <dgm:whole/>
  <dgm:extLst>
    <a:ext uri="http://schemas.microsoft.com/office/drawing/2008/diagram">
      <dsp:dataModelExt xmlns:dsp="http://schemas.microsoft.com/office/drawing/2008/diagram" xmlns="" relId="rId1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B294CA2-05BE-441D-8FC1-B8BCAFF2D01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AC57352A-A160-44C6-A9E6-1BB6BC097746}">
      <dgm:prSet phldrT="[Text]"/>
      <dgm:spPr/>
      <dgm:t>
        <a:bodyPr/>
        <a:lstStyle/>
        <a:p>
          <a:r>
            <a:rPr lang="en-GB" dirty="0" smtClean="0"/>
            <a:t> </a:t>
          </a:r>
          <a:endParaRPr lang="en-GB" dirty="0"/>
        </a:p>
      </dgm:t>
    </dgm:pt>
    <dgm:pt modelId="{AA7174BF-1D71-4B79-BBE8-78CC191D4F48}" type="parTrans" cxnId="{90A3133D-B6D5-468E-A5F6-5CA5469A6689}">
      <dgm:prSet/>
      <dgm:spPr/>
      <dgm:t>
        <a:bodyPr/>
        <a:lstStyle/>
        <a:p>
          <a:endParaRPr lang="en-GB"/>
        </a:p>
      </dgm:t>
    </dgm:pt>
    <dgm:pt modelId="{8DCA16A5-4D24-4F25-B49F-E25B123177ED}" type="sibTrans" cxnId="{90A3133D-B6D5-468E-A5F6-5CA5469A6689}">
      <dgm:prSet/>
      <dgm:spPr/>
      <dgm:t>
        <a:bodyPr/>
        <a:lstStyle/>
        <a:p>
          <a:endParaRPr lang="en-GB"/>
        </a:p>
      </dgm:t>
    </dgm:pt>
    <dgm:pt modelId="{1A586321-012D-4883-A69A-50FE5269DCEC}" type="pres">
      <dgm:prSet presAssocID="{AB294CA2-05BE-441D-8FC1-B8BCAFF2D011}" presName="linear" presStyleCnt="0">
        <dgm:presLayoutVars>
          <dgm:animLvl val="lvl"/>
          <dgm:resizeHandles val="exact"/>
        </dgm:presLayoutVars>
      </dgm:prSet>
      <dgm:spPr/>
      <dgm:t>
        <a:bodyPr/>
        <a:lstStyle/>
        <a:p>
          <a:endParaRPr lang="en-GB"/>
        </a:p>
      </dgm:t>
    </dgm:pt>
    <dgm:pt modelId="{E9348391-A93C-413D-9FDF-53A811906321}" type="pres">
      <dgm:prSet presAssocID="{AC57352A-A160-44C6-A9E6-1BB6BC097746}" presName="parentText" presStyleLbl="node1" presStyleIdx="0" presStyleCnt="1">
        <dgm:presLayoutVars>
          <dgm:chMax val="0"/>
          <dgm:bulletEnabled val="1"/>
        </dgm:presLayoutVars>
      </dgm:prSet>
      <dgm:spPr/>
      <dgm:t>
        <a:bodyPr/>
        <a:lstStyle/>
        <a:p>
          <a:endParaRPr lang="en-GB"/>
        </a:p>
      </dgm:t>
    </dgm:pt>
  </dgm:ptLst>
  <dgm:cxnLst>
    <dgm:cxn modelId="{AB32E337-27DA-4A24-B591-6B6D84A4412E}" type="presOf" srcId="{AC57352A-A160-44C6-A9E6-1BB6BC097746}" destId="{E9348391-A93C-413D-9FDF-53A811906321}" srcOrd="0" destOrd="0" presId="urn:microsoft.com/office/officeart/2005/8/layout/vList2"/>
    <dgm:cxn modelId="{90A3133D-B6D5-468E-A5F6-5CA5469A6689}" srcId="{AB294CA2-05BE-441D-8FC1-B8BCAFF2D011}" destId="{AC57352A-A160-44C6-A9E6-1BB6BC097746}" srcOrd="0" destOrd="0" parTransId="{AA7174BF-1D71-4B79-BBE8-78CC191D4F48}" sibTransId="{8DCA16A5-4D24-4F25-B49F-E25B123177ED}"/>
    <dgm:cxn modelId="{0FD5CCFD-F88D-4CA3-A062-EA3581DE6CEE}" type="presOf" srcId="{AB294CA2-05BE-441D-8FC1-B8BCAFF2D011}" destId="{1A586321-012D-4883-A69A-50FE5269DCEC}" srcOrd="0" destOrd="0" presId="urn:microsoft.com/office/officeart/2005/8/layout/vList2"/>
    <dgm:cxn modelId="{01816E7C-1F75-4F47-9115-3F98BC894A13}" type="presParOf" srcId="{1A586321-012D-4883-A69A-50FE5269DCEC}" destId="{E9348391-A93C-413D-9FDF-53A811906321}" srcOrd="0" destOrd="0" presId="urn:microsoft.com/office/officeart/2005/8/layout/vList2"/>
  </dgm:cxnLst>
  <dgm:bg/>
  <dgm:whole/>
  <dgm:extLst>
    <a:ext uri="http://schemas.microsoft.com/office/drawing/2008/diagram">
      <dsp:dataModelExt xmlns:dsp="http://schemas.microsoft.com/office/drawing/2008/diagram" xmlns="" relId="rId1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5B5D6FA-049F-4E1A-B8F2-AE99691D3A6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67A68171-AF42-4A57-932B-F3A409F67DFE}">
      <dgm:prSet/>
      <dgm:spPr/>
      <dgm:t>
        <a:bodyPr/>
        <a:lstStyle/>
        <a:p>
          <a:pPr algn="ctr" rtl="0"/>
          <a:r>
            <a:rPr lang="en-GB" b="1" dirty="0" smtClean="0"/>
            <a:t>ASBUs</a:t>
          </a:r>
          <a:endParaRPr lang="en-GB" dirty="0"/>
        </a:p>
      </dgm:t>
    </dgm:pt>
    <dgm:pt modelId="{98107EF6-4F45-456A-AF6B-CA35E36017AF}" type="parTrans" cxnId="{622209DB-9CDD-4F39-B326-67B8006C0015}">
      <dgm:prSet/>
      <dgm:spPr/>
      <dgm:t>
        <a:bodyPr/>
        <a:lstStyle/>
        <a:p>
          <a:endParaRPr lang="en-GB"/>
        </a:p>
      </dgm:t>
    </dgm:pt>
    <dgm:pt modelId="{EF929212-B792-4270-B71E-85D0232E3405}" type="sibTrans" cxnId="{622209DB-9CDD-4F39-B326-67B8006C0015}">
      <dgm:prSet/>
      <dgm:spPr/>
      <dgm:t>
        <a:bodyPr/>
        <a:lstStyle/>
        <a:p>
          <a:endParaRPr lang="en-GB"/>
        </a:p>
      </dgm:t>
    </dgm:pt>
    <dgm:pt modelId="{28833A19-376A-4869-B18C-DC24301870F7}" type="pres">
      <dgm:prSet presAssocID="{C5B5D6FA-049F-4E1A-B8F2-AE99691D3A61}" presName="linear" presStyleCnt="0">
        <dgm:presLayoutVars>
          <dgm:animLvl val="lvl"/>
          <dgm:resizeHandles val="exact"/>
        </dgm:presLayoutVars>
      </dgm:prSet>
      <dgm:spPr/>
      <dgm:t>
        <a:bodyPr/>
        <a:lstStyle/>
        <a:p>
          <a:endParaRPr lang="en-GB"/>
        </a:p>
      </dgm:t>
    </dgm:pt>
    <dgm:pt modelId="{3AD5C905-FD94-428B-A4B0-9CC04459F081}" type="pres">
      <dgm:prSet presAssocID="{67A68171-AF42-4A57-932B-F3A409F67DFE}" presName="parentText" presStyleLbl="node1" presStyleIdx="0" presStyleCnt="1" custLinFactNeighborY="-19656">
        <dgm:presLayoutVars>
          <dgm:chMax val="0"/>
          <dgm:bulletEnabled val="1"/>
        </dgm:presLayoutVars>
      </dgm:prSet>
      <dgm:spPr/>
      <dgm:t>
        <a:bodyPr/>
        <a:lstStyle/>
        <a:p>
          <a:endParaRPr lang="en-GB"/>
        </a:p>
      </dgm:t>
    </dgm:pt>
  </dgm:ptLst>
  <dgm:cxnLst>
    <dgm:cxn modelId="{4E64B1E1-8792-4CD8-807E-7B350CF7485D}" type="presOf" srcId="{67A68171-AF42-4A57-932B-F3A409F67DFE}" destId="{3AD5C905-FD94-428B-A4B0-9CC04459F081}" srcOrd="0" destOrd="0" presId="urn:microsoft.com/office/officeart/2005/8/layout/vList2"/>
    <dgm:cxn modelId="{622209DB-9CDD-4F39-B326-67B8006C0015}" srcId="{C5B5D6FA-049F-4E1A-B8F2-AE99691D3A61}" destId="{67A68171-AF42-4A57-932B-F3A409F67DFE}" srcOrd="0" destOrd="0" parTransId="{98107EF6-4F45-456A-AF6B-CA35E36017AF}" sibTransId="{EF929212-B792-4270-B71E-85D0232E3405}"/>
    <dgm:cxn modelId="{0523BE4F-8E4B-414B-960B-1FC83564FDFF}" type="presOf" srcId="{C5B5D6FA-049F-4E1A-B8F2-AE99691D3A61}" destId="{28833A19-376A-4869-B18C-DC24301870F7}" srcOrd="0" destOrd="0" presId="urn:microsoft.com/office/officeart/2005/8/layout/vList2"/>
    <dgm:cxn modelId="{2B3913B2-0198-400D-9EC4-535139066A5C}" type="presParOf" srcId="{28833A19-376A-4869-B18C-DC24301870F7}" destId="{3AD5C905-FD94-428B-A4B0-9CC04459F081}" srcOrd="0" destOrd="0" presId="urn:microsoft.com/office/officeart/2005/8/layout/vList2"/>
  </dgm:cxnLst>
  <dgm:bg/>
  <dgm:whole/>
  <dgm:extLst>
    <a:ext uri="http://schemas.microsoft.com/office/drawing/2008/diagram">
      <dsp:dataModelExt xmlns:dsp="http://schemas.microsoft.com/office/drawing/2008/diagram" xmlns="" relId="rId12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AB97E63-F927-4328-BA27-E64EBDE9713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B1867D2A-0D37-4A2F-8531-6FF3D7F8E752}">
      <dgm:prSet custT="1"/>
      <dgm:spPr/>
      <dgm:t>
        <a:bodyPr/>
        <a:lstStyle/>
        <a:p>
          <a:pPr algn="ctr" rtl="0"/>
          <a:r>
            <a:rPr lang="en-GB" sz="1200" b="1" dirty="0" smtClean="0"/>
            <a:t>IDENTIFY GAPS</a:t>
          </a:r>
          <a:endParaRPr lang="en-GB" sz="1200" b="1" dirty="0"/>
        </a:p>
      </dgm:t>
    </dgm:pt>
    <dgm:pt modelId="{EBEF322F-924B-43C7-9E47-940D6C149B16}" type="parTrans" cxnId="{6B7E2884-0077-43F6-979C-9D5DD11064CA}">
      <dgm:prSet/>
      <dgm:spPr/>
      <dgm:t>
        <a:bodyPr/>
        <a:lstStyle/>
        <a:p>
          <a:endParaRPr lang="en-GB"/>
        </a:p>
      </dgm:t>
    </dgm:pt>
    <dgm:pt modelId="{E51AFFF2-AF20-4DAA-9E24-51A926E20A1C}" type="sibTrans" cxnId="{6B7E2884-0077-43F6-979C-9D5DD11064CA}">
      <dgm:prSet/>
      <dgm:spPr/>
      <dgm:t>
        <a:bodyPr/>
        <a:lstStyle/>
        <a:p>
          <a:endParaRPr lang="en-GB"/>
        </a:p>
      </dgm:t>
    </dgm:pt>
    <dgm:pt modelId="{6914B2DD-0814-4CD4-BC18-FB580125754C}" type="pres">
      <dgm:prSet presAssocID="{EAB97E63-F927-4328-BA27-E64EBDE97139}" presName="linear" presStyleCnt="0">
        <dgm:presLayoutVars>
          <dgm:animLvl val="lvl"/>
          <dgm:resizeHandles val="exact"/>
        </dgm:presLayoutVars>
      </dgm:prSet>
      <dgm:spPr/>
      <dgm:t>
        <a:bodyPr/>
        <a:lstStyle/>
        <a:p>
          <a:endParaRPr lang="en-GB"/>
        </a:p>
      </dgm:t>
    </dgm:pt>
    <dgm:pt modelId="{8F11181E-B24E-4AAE-BD12-57653AE3FC51}" type="pres">
      <dgm:prSet presAssocID="{B1867D2A-0D37-4A2F-8531-6FF3D7F8E752}" presName="parentText" presStyleLbl="node1" presStyleIdx="0" presStyleCnt="1">
        <dgm:presLayoutVars>
          <dgm:chMax val="0"/>
          <dgm:bulletEnabled val="1"/>
        </dgm:presLayoutVars>
      </dgm:prSet>
      <dgm:spPr/>
      <dgm:t>
        <a:bodyPr/>
        <a:lstStyle/>
        <a:p>
          <a:endParaRPr lang="en-GB"/>
        </a:p>
      </dgm:t>
    </dgm:pt>
  </dgm:ptLst>
  <dgm:cxnLst>
    <dgm:cxn modelId="{6B7E2884-0077-43F6-979C-9D5DD11064CA}" srcId="{EAB97E63-F927-4328-BA27-E64EBDE97139}" destId="{B1867D2A-0D37-4A2F-8531-6FF3D7F8E752}" srcOrd="0" destOrd="0" parTransId="{EBEF322F-924B-43C7-9E47-940D6C149B16}" sibTransId="{E51AFFF2-AF20-4DAA-9E24-51A926E20A1C}"/>
    <dgm:cxn modelId="{40E0D190-299C-4049-8E95-D6DC33F5461A}" type="presOf" srcId="{B1867D2A-0D37-4A2F-8531-6FF3D7F8E752}" destId="{8F11181E-B24E-4AAE-BD12-57653AE3FC51}" srcOrd="0" destOrd="0" presId="urn:microsoft.com/office/officeart/2005/8/layout/vList2"/>
    <dgm:cxn modelId="{83647F9C-BC9D-4D46-AB14-8AB191F78D34}" type="presOf" srcId="{EAB97E63-F927-4328-BA27-E64EBDE97139}" destId="{6914B2DD-0814-4CD4-BC18-FB580125754C}" srcOrd="0" destOrd="0" presId="urn:microsoft.com/office/officeart/2005/8/layout/vList2"/>
    <dgm:cxn modelId="{10A9B224-69FC-465C-B7E5-E276144A0681}" type="presParOf" srcId="{6914B2DD-0814-4CD4-BC18-FB580125754C}" destId="{8F11181E-B24E-4AAE-BD12-57653AE3FC51}" srcOrd="0" destOrd="0" presId="urn:microsoft.com/office/officeart/2005/8/layout/vList2"/>
  </dgm:cxnLst>
  <dgm:bg/>
  <dgm:whole/>
  <dgm:extLst>
    <a:ext uri="http://schemas.microsoft.com/office/drawing/2008/diagram">
      <dsp:dataModelExt xmlns:dsp="http://schemas.microsoft.com/office/drawing/2008/diagram" xmlns="" relId="rId12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882B12-C6A3-472F-9245-CFE270585176}"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3DC6091A-7694-4924-B50A-79B29FE9B2C2}">
      <dgm:prSet custT="1"/>
      <dgm:spPr/>
      <dgm:t>
        <a:bodyPr/>
        <a:lstStyle/>
        <a:p>
          <a:pPr algn="ctr" rtl="0"/>
          <a:r>
            <a:rPr lang="en-GB" sz="1000" b="1" dirty="0" smtClean="0"/>
            <a:t>Consider current/foreseen traffic population.</a:t>
          </a:r>
          <a:endParaRPr lang="en-GB" sz="1000" b="1" dirty="0"/>
        </a:p>
      </dgm:t>
    </dgm:pt>
    <dgm:pt modelId="{8E2E0E41-66D7-49B8-96C7-0B96B238C283}" type="parTrans" cxnId="{C347B7E8-820D-422F-9044-CF365101A5D3}">
      <dgm:prSet/>
      <dgm:spPr/>
      <dgm:t>
        <a:bodyPr/>
        <a:lstStyle/>
        <a:p>
          <a:endParaRPr lang="en-GB"/>
        </a:p>
      </dgm:t>
    </dgm:pt>
    <dgm:pt modelId="{B3A9903B-F6A1-4B85-BAF1-F157E70A8BA3}" type="sibTrans" cxnId="{C347B7E8-820D-422F-9044-CF365101A5D3}">
      <dgm:prSet/>
      <dgm:spPr/>
      <dgm:t>
        <a:bodyPr/>
        <a:lstStyle/>
        <a:p>
          <a:endParaRPr lang="en-GB"/>
        </a:p>
      </dgm:t>
    </dgm:pt>
    <dgm:pt modelId="{47DA08F9-BEED-4F4F-A2E5-654E3A2986B9}">
      <dgm:prSet custT="1"/>
      <dgm:spPr/>
      <dgm:t>
        <a:bodyPr/>
        <a:lstStyle/>
        <a:p>
          <a:pPr algn="ctr" rtl="0"/>
          <a:r>
            <a:rPr lang="en-GB" sz="1000" b="1" dirty="0" smtClean="0"/>
            <a:t>Consider forecasts of average and peak aircraft movements</a:t>
          </a:r>
          <a:r>
            <a:rPr lang="en-GB" sz="500" b="1" dirty="0" smtClean="0"/>
            <a:t>. </a:t>
          </a:r>
          <a:endParaRPr lang="en-GB" sz="500" b="1" dirty="0"/>
        </a:p>
      </dgm:t>
    </dgm:pt>
    <dgm:pt modelId="{B2DB0180-E8D8-4670-842A-04223B9CC009}" type="parTrans" cxnId="{4E8CB2E8-D682-485E-9596-9E0E6F270644}">
      <dgm:prSet/>
      <dgm:spPr/>
      <dgm:t>
        <a:bodyPr/>
        <a:lstStyle/>
        <a:p>
          <a:endParaRPr lang="en-GB"/>
        </a:p>
      </dgm:t>
    </dgm:pt>
    <dgm:pt modelId="{2AB40776-A12F-4385-B2C9-6994C465FCFE}" type="sibTrans" cxnId="{4E8CB2E8-D682-485E-9596-9E0E6F270644}">
      <dgm:prSet/>
      <dgm:spPr/>
      <dgm:t>
        <a:bodyPr/>
        <a:lstStyle/>
        <a:p>
          <a:endParaRPr lang="en-GB"/>
        </a:p>
      </dgm:t>
    </dgm:pt>
    <dgm:pt modelId="{5F25C0E7-92D3-4801-BB5D-8FDCD7A6699F}" type="pres">
      <dgm:prSet presAssocID="{7B882B12-C6A3-472F-9245-CFE270585176}" presName="linear" presStyleCnt="0">
        <dgm:presLayoutVars>
          <dgm:animLvl val="lvl"/>
          <dgm:resizeHandles val="exact"/>
        </dgm:presLayoutVars>
      </dgm:prSet>
      <dgm:spPr/>
      <dgm:t>
        <a:bodyPr/>
        <a:lstStyle/>
        <a:p>
          <a:endParaRPr lang="en-GB"/>
        </a:p>
      </dgm:t>
    </dgm:pt>
    <dgm:pt modelId="{DF3ED126-634A-4E4C-B25D-A54B91C68409}" type="pres">
      <dgm:prSet presAssocID="{3DC6091A-7694-4924-B50A-79B29FE9B2C2}" presName="parentText" presStyleLbl="node1" presStyleIdx="0" presStyleCnt="2" custLinFactY="-20833" custLinFactNeighborY="-100000">
        <dgm:presLayoutVars>
          <dgm:chMax val="0"/>
          <dgm:bulletEnabled val="1"/>
        </dgm:presLayoutVars>
      </dgm:prSet>
      <dgm:spPr/>
      <dgm:t>
        <a:bodyPr/>
        <a:lstStyle/>
        <a:p>
          <a:endParaRPr lang="en-GB"/>
        </a:p>
      </dgm:t>
    </dgm:pt>
    <dgm:pt modelId="{21357D5E-F404-4305-848A-47E44C8AEAE7}" type="pres">
      <dgm:prSet presAssocID="{B3A9903B-F6A1-4B85-BAF1-F157E70A8BA3}" presName="spacer" presStyleCnt="0"/>
      <dgm:spPr/>
    </dgm:pt>
    <dgm:pt modelId="{6B5AD0AC-FA03-4961-9DC1-FEDC91B138BE}" type="pres">
      <dgm:prSet presAssocID="{47DA08F9-BEED-4F4F-A2E5-654E3A2986B9}" presName="parentText" presStyleLbl="node1" presStyleIdx="1" presStyleCnt="2">
        <dgm:presLayoutVars>
          <dgm:chMax val="0"/>
          <dgm:bulletEnabled val="1"/>
        </dgm:presLayoutVars>
      </dgm:prSet>
      <dgm:spPr/>
      <dgm:t>
        <a:bodyPr/>
        <a:lstStyle/>
        <a:p>
          <a:endParaRPr lang="en-GB"/>
        </a:p>
      </dgm:t>
    </dgm:pt>
  </dgm:ptLst>
  <dgm:cxnLst>
    <dgm:cxn modelId="{4E8CB2E8-D682-485E-9596-9E0E6F270644}" srcId="{7B882B12-C6A3-472F-9245-CFE270585176}" destId="{47DA08F9-BEED-4F4F-A2E5-654E3A2986B9}" srcOrd="1" destOrd="0" parTransId="{B2DB0180-E8D8-4670-842A-04223B9CC009}" sibTransId="{2AB40776-A12F-4385-B2C9-6994C465FCFE}"/>
    <dgm:cxn modelId="{198F614E-FA8F-4E25-AB9E-B3EB8B7DB141}" type="presOf" srcId="{7B882B12-C6A3-472F-9245-CFE270585176}" destId="{5F25C0E7-92D3-4801-BB5D-8FDCD7A6699F}" srcOrd="0" destOrd="0" presId="urn:microsoft.com/office/officeart/2005/8/layout/vList2"/>
    <dgm:cxn modelId="{F0EC76A3-9D9B-4053-B877-7816CB94AE9A}" type="presOf" srcId="{3DC6091A-7694-4924-B50A-79B29FE9B2C2}" destId="{DF3ED126-634A-4E4C-B25D-A54B91C68409}" srcOrd="0" destOrd="0" presId="urn:microsoft.com/office/officeart/2005/8/layout/vList2"/>
    <dgm:cxn modelId="{70E81BA1-1B69-40B7-B3F7-E76CD0CA36FD}" type="presOf" srcId="{47DA08F9-BEED-4F4F-A2E5-654E3A2986B9}" destId="{6B5AD0AC-FA03-4961-9DC1-FEDC91B138BE}" srcOrd="0" destOrd="0" presId="urn:microsoft.com/office/officeart/2005/8/layout/vList2"/>
    <dgm:cxn modelId="{C347B7E8-820D-422F-9044-CF365101A5D3}" srcId="{7B882B12-C6A3-472F-9245-CFE270585176}" destId="{3DC6091A-7694-4924-B50A-79B29FE9B2C2}" srcOrd="0" destOrd="0" parTransId="{8E2E0E41-66D7-49B8-96C7-0B96B238C283}" sibTransId="{B3A9903B-F6A1-4B85-BAF1-F157E70A8BA3}"/>
    <dgm:cxn modelId="{9BD852A1-5F0E-4FA7-A5AE-6F123DCB20F2}" type="presParOf" srcId="{5F25C0E7-92D3-4801-BB5D-8FDCD7A6699F}" destId="{DF3ED126-634A-4E4C-B25D-A54B91C68409}" srcOrd="0" destOrd="0" presId="urn:microsoft.com/office/officeart/2005/8/layout/vList2"/>
    <dgm:cxn modelId="{371C2865-C467-4ABC-A045-AAEB10B21F1E}" type="presParOf" srcId="{5F25C0E7-92D3-4801-BB5D-8FDCD7A6699F}" destId="{21357D5E-F404-4305-848A-47E44C8AEAE7}" srcOrd="1" destOrd="0" presId="urn:microsoft.com/office/officeart/2005/8/layout/vList2"/>
    <dgm:cxn modelId="{7F006136-EDB1-42DB-BA64-65D369FD5022}" type="presParOf" srcId="{5F25C0E7-92D3-4801-BB5D-8FDCD7A6699F}" destId="{6B5AD0AC-FA03-4961-9DC1-FEDC91B138BE}" srcOrd="2"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42DB87-2714-48F3-9145-8654CADD00D0}"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D4300588-5FC6-444B-A223-D37845C62FA5}">
      <dgm:prSet custT="1"/>
      <dgm:spPr/>
      <dgm:t>
        <a:bodyPr/>
        <a:lstStyle/>
        <a:p>
          <a:pPr algn="ctr" rtl="0"/>
          <a:r>
            <a:rPr lang="en-GB" sz="1000" b="1" dirty="0" smtClean="0"/>
            <a:t>Survey  Aerodrome characteristics, ATM Infrastructure including Human Resource availability</a:t>
          </a:r>
          <a:endParaRPr lang="en-GB" sz="1000" b="1" dirty="0"/>
        </a:p>
      </dgm:t>
    </dgm:pt>
    <dgm:pt modelId="{DF2046FF-A073-4A78-A7AF-5B4E68DFCC4B}" type="parTrans" cxnId="{5455938B-EF30-4C9E-8C9E-1B39ACEED3D9}">
      <dgm:prSet/>
      <dgm:spPr/>
      <dgm:t>
        <a:bodyPr/>
        <a:lstStyle/>
        <a:p>
          <a:endParaRPr lang="en-GB"/>
        </a:p>
      </dgm:t>
    </dgm:pt>
    <dgm:pt modelId="{B051C443-ADF1-4C36-9ACF-6FC6A87D42AF}" type="sibTrans" cxnId="{5455938B-EF30-4C9E-8C9E-1B39ACEED3D9}">
      <dgm:prSet/>
      <dgm:spPr/>
      <dgm:t>
        <a:bodyPr/>
        <a:lstStyle/>
        <a:p>
          <a:endParaRPr lang="en-GB"/>
        </a:p>
      </dgm:t>
    </dgm:pt>
    <dgm:pt modelId="{3F387717-F24B-4E83-AE20-39D64F05F3C4}" type="pres">
      <dgm:prSet presAssocID="{E242DB87-2714-48F3-9145-8654CADD00D0}" presName="linear" presStyleCnt="0">
        <dgm:presLayoutVars>
          <dgm:animLvl val="lvl"/>
          <dgm:resizeHandles val="exact"/>
        </dgm:presLayoutVars>
      </dgm:prSet>
      <dgm:spPr/>
      <dgm:t>
        <a:bodyPr/>
        <a:lstStyle/>
        <a:p>
          <a:endParaRPr lang="en-GB"/>
        </a:p>
      </dgm:t>
    </dgm:pt>
    <dgm:pt modelId="{0AFA5032-3540-4B6C-AC98-D6EE153D8982}" type="pres">
      <dgm:prSet presAssocID="{D4300588-5FC6-444B-A223-D37845C62FA5}" presName="parentText" presStyleLbl="node1" presStyleIdx="0" presStyleCnt="1" custLinFactNeighborY="9295">
        <dgm:presLayoutVars>
          <dgm:chMax val="0"/>
          <dgm:bulletEnabled val="1"/>
        </dgm:presLayoutVars>
      </dgm:prSet>
      <dgm:spPr/>
      <dgm:t>
        <a:bodyPr/>
        <a:lstStyle/>
        <a:p>
          <a:endParaRPr lang="en-GB"/>
        </a:p>
      </dgm:t>
    </dgm:pt>
  </dgm:ptLst>
  <dgm:cxnLst>
    <dgm:cxn modelId="{5455938B-EF30-4C9E-8C9E-1B39ACEED3D9}" srcId="{E242DB87-2714-48F3-9145-8654CADD00D0}" destId="{D4300588-5FC6-444B-A223-D37845C62FA5}" srcOrd="0" destOrd="0" parTransId="{DF2046FF-A073-4A78-A7AF-5B4E68DFCC4B}" sibTransId="{B051C443-ADF1-4C36-9ACF-6FC6A87D42AF}"/>
    <dgm:cxn modelId="{119498A6-0C8D-4160-87E4-4A160F4CED9B}" type="presOf" srcId="{E242DB87-2714-48F3-9145-8654CADD00D0}" destId="{3F387717-F24B-4E83-AE20-39D64F05F3C4}" srcOrd="0" destOrd="0" presId="urn:microsoft.com/office/officeart/2005/8/layout/vList2"/>
    <dgm:cxn modelId="{9521FF48-F509-4093-8026-0E909D366E55}" type="presOf" srcId="{D4300588-5FC6-444B-A223-D37845C62FA5}" destId="{0AFA5032-3540-4B6C-AC98-D6EE153D8982}" srcOrd="0" destOrd="0" presId="urn:microsoft.com/office/officeart/2005/8/layout/vList2"/>
    <dgm:cxn modelId="{97ABFBA4-FACB-4CBB-8376-CD4563A84B31}" type="presParOf" srcId="{3F387717-F24B-4E83-AE20-39D64F05F3C4}" destId="{0AFA5032-3540-4B6C-AC98-D6EE153D8982}" srcOrd="0" destOrd="0" presId="urn:microsoft.com/office/officeart/2005/8/layout/vList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4C7C3F-4663-4094-833F-8489F5306BCD}"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GB"/>
        </a:p>
      </dgm:t>
    </dgm:pt>
    <dgm:pt modelId="{F6CA0575-0A00-4D90-A625-6FAADBC92B89}">
      <dgm:prSet custT="1"/>
      <dgm:spPr/>
      <dgm:t>
        <a:bodyPr/>
        <a:lstStyle/>
        <a:p>
          <a:pPr algn="ctr" rtl="0"/>
          <a:r>
            <a:rPr lang="en-GB" sz="1000" b="1" dirty="0" smtClean="0"/>
            <a:t>Consider civil/military access and SUA requirements</a:t>
          </a:r>
          <a:endParaRPr lang="en-GB" sz="1000" b="1" dirty="0"/>
        </a:p>
      </dgm:t>
    </dgm:pt>
    <dgm:pt modelId="{E4095E7D-3104-41F1-856C-188ADA7388E4}" type="parTrans" cxnId="{88FF460D-122C-4B85-99AA-93D6C0FE5938}">
      <dgm:prSet/>
      <dgm:spPr/>
      <dgm:t>
        <a:bodyPr/>
        <a:lstStyle/>
        <a:p>
          <a:endParaRPr lang="en-GB"/>
        </a:p>
      </dgm:t>
    </dgm:pt>
    <dgm:pt modelId="{5CD16AFB-CB02-406F-96DB-9AA83AB5F976}" type="sibTrans" cxnId="{88FF460D-122C-4B85-99AA-93D6C0FE5938}">
      <dgm:prSet/>
      <dgm:spPr/>
      <dgm:t>
        <a:bodyPr/>
        <a:lstStyle/>
        <a:p>
          <a:endParaRPr lang="en-GB"/>
        </a:p>
      </dgm:t>
    </dgm:pt>
    <dgm:pt modelId="{F0510B00-571D-4DFF-8FC9-5FF02585A1A2}" type="pres">
      <dgm:prSet presAssocID="{E04C7C3F-4663-4094-833F-8489F5306BCD}" presName="linear" presStyleCnt="0">
        <dgm:presLayoutVars>
          <dgm:animLvl val="lvl"/>
          <dgm:resizeHandles val="exact"/>
        </dgm:presLayoutVars>
      </dgm:prSet>
      <dgm:spPr/>
      <dgm:t>
        <a:bodyPr/>
        <a:lstStyle/>
        <a:p>
          <a:endParaRPr lang="en-GB"/>
        </a:p>
      </dgm:t>
    </dgm:pt>
    <dgm:pt modelId="{37BEFB53-95C2-490E-88B1-83171B83BBDB}" type="pres">
      <dgm:prSet presAssocID="{F6CA0575-0A00-4D90-A625-6FAADBC92B89}" presName="parentText" presStyleLbl="node1" presStyleIdx="0" presStyleCnt="1">
        <dgm:presLayoutVars>
          <dgm:chMax val="0"/>
          <dgm:bulletEnabled val="1"/>
        </dgm:presLayoutVars>
      </dgm:prSet>
      <dgm:spPr/>
      <dgm:t>
        <a:bodyPr/>
        <a:lstStyle/>
        <a:p>
          <a:endParaRPr lang="en-GB"/>
        </a:p>
      </dgm:t>
    </dgm:pt>
  </dgm:ptLst>
  <dgm:cxnLst>
    <dgm:cxn modelId="{88FF460D-122C-4B85-99AA-93D6C0FE5938}" srcId="{E04C7C3F-4663-4094-833F-8489F5306BCD}" destId="{F6CA0575-0A00-4D90-A625-6FAADBC92B89}" srcOrd="0" destOrd="0" parTransId="{E4095E7D-3104-41F1-856C-188ADA7388E4}" sibTransId="{5CD16AFB-CB02-406F-96DB-9AA83AB5F976}"/>
    <dgm:cxn modelId="{159ECB7E-E18C-4D56-BECE-53A4B59BFCA3}" type="presOf" srcId="{E04C7C3F-4663-4094-833F-8489F5306BCD}" destId="{F0510B00-571D-4DFF-8FC9-5FF02585A1A2}" srcOrd="0" destOrd="0" presId="urn:microsoft.com/office/officeart/2005/8/layout/vList2"/>
    <dgm:cxn modelId="{43E6C8DF-3EFA-4F69-B94F-36767CB2269B}" type="presOf" srcId="{F6CA0575-0A00-4D90-A625-6FAADBC92B89}" destId="{37BEFB53-95C2-490E-88B1-83171B83BBDB}" srcOrd="0" destOrd="0" presId="urn:microsoft.com/office/officeart/2005/8/layout/vList2"/>
    <dgm:cxn modelId="{730456CD-1722-4BC1-A31D-DF567D91C504}" type="presParOf" srcId="{F0510B00-571D-4DFF-8FC9-5FF02585A1A2}" destId="{37BEFB53-95C2-490E-88B1-83171B83BBDB}" srcOrd="0" destOrd="0" presId="urn:microsoft.com/office/officeart/2005/8/layout/vList2"/>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3F824C-0876-46B0-AA06-F92E2FD2F9DA}"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44ECB2ED-CEB2-4A8C-A308-43422B8A6116}">
      <dgm:prSet custT="1"/>
      <dgm:spPr/>
      <dgm:t>
        <a:bodyPr/>
        <a:lstStyle/>
        <a:p>
          <a:pPr algn="ctr" rtl="0"/>
          <a:r>
            <a:rPr lang="en-GB" sz="1000" b="1" dirty="0" smtClean="0"/>
            <a:t>Assess costs &amp; revenue parameters</a:t>
          </a:r>
          <a:endParaRPr lang="en-GB" sz="1000" b="1" dirty="0"/>
        </a:p>
      </dgm:t>
    </dgm:pt>
    <dgm:pt modelId="{C5B0C22F-1D66-4784-8F2B-9087ACCE8513}" type="parTrans" cxnId="{2391F20B-478E-48F9-8C32-8A8382ED47A9}">
      <dgm:prSet/>
      <dgm:spPr/>
      <dgm:t>
        <a:bodyPr/>
        <a:lstStyle/>
        <a:p>
          <a:endParaRPr lang="en-GB"/>
        </a:p>
      </dgm:t>
    </dgm:pt>
    <dgm:pt modelId="{E5177A0D-A0FC-4A4A-821A-6F381F33280B}" type="sibTrans" cxnId="{2391F20B-478E-48F9-8C32-8A8382ED47A9}">
      <dgm:prSet/>
      <dgm:spPr/>
      <dgm:t>
        <a:bodyPr/>
        <a:lstStyle/>
        <a:p>
          <a:endParaRPr lang="en-GB"/>
        </a:p>
      </dgm:t>
    </dgm:pt>
    <dgm:pt modelId="{1E4185BA-2529-4D34-B1ED-B08672E75277}" type="pres">
      <dgm:prSet presAssocID="{EA3F824C-0876-46B0-AA06-F92E2FD2F9DA}" presName="linear" presStyleCnt="0">
        <dgm:presLayoutVars>
          <dgm:animLvl val="lvl"/>
          <dgm:resizeHandles val="exact"/>
        </dgm:presLayoutVars>
      </dgm:prSet>
      <dgm:spPr/>
      <dgm:t>
        <a:bodyPr/>
        <a:lstStyle/>
        <a:p>
          <a:endParaRPr lang="en-GB"/>
        </a:p>
      </dgm:t>
    </dgm:pt>
    <dgm:pt modelId="{4948EB82-0F8D-4120-A5C5-F4E858E33FF4}" type="pres">
      <dgm:prSet presAssocID="{44ECB2ED-CEB2-4A8C-A308-43422B8A6116}" presName="parentText" presStyleLbl="node1" presStyleIdx="0" presStyleCnt="1">
        <dgm:presLayoutVars>
          <dgm:chMax val="0"/>
          <dgm:bulletEnabled val="1"/>
        </dgm:presLayoutVars>
      </dgm:prSet>
      <dgm:spPr/>
      <dgm:t>
        <a:bodyPr/>
        <a:lstStyle/>
        <a:p>
          <a:endParaRPr lang="en-GB"/>
        </a:p>
      </dgm:t>
    </dgm:pt>
  </dgm:ptLst>
  <dgm:cxnLst>
    <dgm:cxn modelId="{63A0D4A8-5CC5-4BFB-831B-A3D8E2C3EB9C}" type="presOf" srcId="{44ECB2ED-CEB2-4A8C-A308-43422B8A6116}" destId="{4948EB82-0F8D-4120-A5C5-F4E858E33FF4}" srcOrd="0" destOrd="0" presId="urn:microsoft.com/office/officeart/2005/8/layout/vList2"/>
    <dgm:cxn modelId="{2391F20B-478E-48F9-8C32-8A8382ED47A9}" srcId="{EA3F824C-0876-46B0-AA06-F92E2FD2F9DA}" destId="{44ECB2ED-CEB2-4A8C-A308-43422B8A6116}" srcOrd="0" destOrd="0" parTransId="{C5B0C22F-1D66-4784-8F2B-9087ACCE8513}" sibTransId="{E5177A0D-A0FC-4A4A-821A-6F381F33280B}"/>
    <dgm:cxn modelId="{04D65508-233B-4982-81F0-61D16DA133AA}" type="presOf" srcId="{EA3F824C-0876-46B0-AA06-F92E2FD2F9DA}" destId="{1E4185BA-2529-4D34-B1ED-B08672E75277}" srcOrd="0" destOrd="0" presId="urn:microsoft.com/office/officeart/2005/8/layout/vList2"/>
    <dgm:cxn modelId="{B2CC01D9-DAE1-46CD-B66F-5F4D5CCEB027}" type="presParOf" srcId="{1E4185BA-2529-4D34-B1ED-B08672E75277}" destId="{4948EB82-0F8D-4120-A5C5-F4E858E33FF4}" srcOrd="0" destOrd="0" presId="urn:microsoft.com/office/officeart/2005/8/layout/vList2"/>
  </dgm:cxnLst>
  <dgm:bg/>
  <dgm:whole/>
  <dgm:extLst>
    <a:ext uri="http://schemas.microsoft.com/office/drawing/2008/diagram">
      <dsp:dataModelExt xmlns:dsp="http://schemas.microsoft.com/office/drawing/2008/diagram" xmlns=""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B97E63-F927-4328-BA27-E64EBDE97139}"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GB"/>
        </a:p>
      </dgm:t>
    </dgm:pt>
    <dgm:pt modelId="{B1867D2A-0D37-4A2F-8531-6FF3D7F8E752}">
      <dgm:prSet custT="1"/>
      <dgm:spPr/>
      <dgm:t>
        <a:bodyPr/>
        <a:lstStyle/>
        <a:p>
          <a:pPr algn="ctr" rtl="0"/>
          <a:r>
            <a:rPr lang="en-GB" sz="1000" b="1" dirty="0" smtClean="0"/>
            <a:t>Review National Plans requirements</a:t>
          </a:r>
          <a:endParaRPr lang="en-GB" sz="1000" b="1" dirty="0"/>
        </a:p>
      </dgm:t>
    </dgm:pt>
    <dgm:pt modelId="{EBEF322F-924B-43C7-9E47-940D6C149B16}" type="parTrans" cxnId="{6B7E2884-0077-43F6-979C-9D5DD11064CA}">
      <dgm:prSet/>
      <dgm:spPr/>
      <dgm:t>
        <a:bodyPr/>
        <a:lstStyle/>
        <a:p>
          <a:endParaRPr lang="en-GB"/>
        </a:p>
      </dgm:t>
    </dgm:pt>
    <dgm:pt modelId="{E51AFFF2-AF20-4DAA-9E24-51A926E20A1C}" type="sibTrans" cxnId="{6B7E2884-0077-43F6-979C-9D5DD11064CA}">
      <dgm:prSet/>
      <dgm:spPr/>
      <dgm:t>
        <a:bodyPr/>
        <a:lstStyle/>
        <a:p>
          <a:endParaRPr lang="en-GB"/>
        </a:p>
      </dgm:t>
    </dgm:pt>
    <dgm:pt modelId="{6914B2DD-0814-4CD4-BC18-FB580125754C}" type="pres">
      <dgm:prSet presAssocID="{EAB97E63-F927-4328-BA27-E64EBDE97139}" presName="linear" presStyleCnt="0">
        <dgm:presLayoutVars>
          <dgm:animLvl val="lvl"/>
          <dgm:resizeHandles val="exact"/>
        </dgm:presLayoutVars>
      </dgm:prSet>
      <dgm:spPr/>
      <dgm:t>
        <a:bodyPr/>
        <a:lstStyle/>
        <a:p>
          <a:endParaRPr lang="en-GB"/>
        </a:p>
      </dgm:t>
    </dgm:pt>
    <dgm:pt modelId="{8F11181E-B24E-4AAE-BD12-57653AE3FC51}" type="pres">
      <dgm:prSet presAssocID="{B1867D2A-0D37-4A2F-8531-6FF3D7F8E752}" presName="parentText" presStyleLbl="node1" presStyleIdx="0" presStyleCnt="1">
        <dgm:presLayoutVars>
          <dgm:chMax val="0"/>
          <dgm:bulletEnabled val="1"/>
        </dgm:presLayoutVars>
      </dgm:prSet>
      <dgm:spPr/>
      <dgm:t>
        <a:bodyPr/>
        <a:lstStyle/>
        <a:p>
          <a:endParaRPr lang="en-GB"/>
        </a:p>
      </dgm:t>
    </dgm:pt>
  </dgm:ptLst>
  <dgm:cxnLst>
    <dgm:cxn modelId="{6B7E2884-0077-43F6-979C-9D5DD11064CA}" srcId="{EAB97E63-F927-4328-BA27-E64EBDE97139}" destId="{B1867D2A-0D37-4A2F-8531-6FF3D7F8E752}" srcOrd="0" destOrd="0" parTransId="{EBEF322F-924B-43C7-9E47-940D6C149B16}" sibTransId="{E51AFFF2-AF20-4DAA-9E24-51A926E20A1C}"/>
    <dgm:cxn modelId="{9013A3BC-4E44-439D-B5FD-A1455BB8EBB7}" type="presOf" srcId="{EAB97E63-F927-4328-BA27-E64EBDE97139}" destId="{6914B2DD-0814-4CD4-BC18-FB580125754C}" srcOrd="0" destOrd="0" presId="urn:microsoft.com/office/officeart/2005/8/layout/vList2"/>
    <dgm:cxn modelId="{8D79C43F-3D71-40A7-9687-1585DA163B01}" type="presOf" srcId="{B1867D2A-0D37-4A2F-8531-6FF3D7F8E752}" destId="{8F11181E-B24E-4AAE-BD12-57653AE3FC51}" srcOrd="0" destOrd="0" presId="urn:microsoft.com/office/officeart/2005/8/layout/vList2"/>
    <dgm:cxn modelId="{5278F6A7-BCFA-47DE-BA53-E2E8CAFA465C}" type="presParOf" srcId="{6914B2DD-0814-4CD4-BC18-FB580125754C}" destId="{8F11181E-B24E-4AAE-BD12-57653AE3FC51}" srcOrd="0" destOrd="0" presId="urn:microsoft.com/office/officeart/2005/8/layout/vList2"/>
  </dgm:cxnLst>
  <dgm:bg/>
  <dgm:whole/>
  <dgm:extLst>
    <a:ext uri="http://schemas.microsoft.com/office/drawing/2008/diagram">
      <dsp:dataModelExt xmlns:dsp="http://schemas.microsoft.com/office/drawing/2008/diagram" xmlns=""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71E4E1-B6FA-4172-8D0C-E496DF28A67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63AC16F0-DDE8-4653-BCC4-3D17F5ED5E1D}">
      <dgm:prSet/>
      <dgm:spPr/>
      <dgm:t>
        <a:bodyPr/>
        <a:lstStyle/>
        <a:p>
          <a:pPr algn="ctr" rtl="0"/>
          <a:r>
            <a:rPr lang="en-GB" b="1" dirty="0" smtClean="0"/>
            <a:t>Set Performance Objectives</a:t>
          </a:r>
          <a:endParaRPr lang="en-GB" b="1" dirty="0"/>
        </a:p>
      </dgm:t>
    </dgm:pt>
    <dgm:pt modelId="{C8D9DC6E-3D03-4117-BF3D-A313C1DA22DE}" type="parTrans" cxnId="{BBDDDEAA-BFCD-4818-815F-9402C2B6BD13}">
      <dgm:prSet/>
      <dgm:spPr/>
      <dgm:t>
        <a:bodyPr/>
        <a:lstStyle/>
        <a:p>
          <a:endParaRPr lang="en-GB"/>
        </a:p>
      </dgm:t>
    </dgm:pt>
    <dgm:pt modelId="{DB27F221-2963-4773-BCE4-545D045C9FA0}" type="sibTrans" cxnId="{BBDDDEAA-BFCD-4818-815F-9402C2B6BD13}">
      <dgm:prSet/>
      <dgm:spPr/>
      <dgm:t>
        <a:bodyPr/>
        <a:lstStyle/>
        <a:p>
          <a:endParaRPr lang="en-GB"/>
        </a:p>
      </dgm:t>
    </dgm:pt>
    <dgm:pt modelId="{A153D8C0-12FC-4770-8D74-A0F4C49D6E18}" type="pres">
      <dgm:prSet presAssocID="{F671E4E1-B6FA-4172-8D0C-E496DF28A678}" presName="linear" presStyleCnt="0">
        <dgm:presLayoutVars>
          <dgm:animLvl val="lvl"/>
          <dgm:resizeHandles val="exact"/>
        </dgm:presLayoutVars>
      </dgm:prSet>
      <dgm:spPr/>
      <dgm:t>
        <a:bodyPr/>
        <a:lstStyle/>
        <a:p>
          <a:endParaRPr lang="en-GB"/>
        </a:p>
      </dgm:t>
    </dgm:pt>
    <dgm:pt modelId="{DF15ED78-9FEF-4B6A-8758-DD52F781BE92}" type="pres">
      <dgm:prSet presAssocID="{63AC16F0-DDE8-4653-BCC4-3D17F5ED5E1D}" presName="parentText" presStyleLbl="node1" presStyleIdx="0" presStyleCnt="1" custLinFactNeighborY="-19656">
        <dgm:presLayoutVars>
          <dgm:chMax val="0"/>
          <dgm:bulletEnabled val="1"/>
        </dgm:presLayoutVars>
      </dgm:prSet>
      <dgm:spPr/>
      <dgm:t>
        <a:bodyPr/>
        <a:lstStyle/>
        <a:p>
          <a:endParaRPr lang="en-GB"/>
        </a:p>
      </dgm:t>
    </dgm:pt>
  </dgm:ptLst>
  <dgm:cxnLst>
    <dgm:cxn modelId="{BBDDDEAA-BFCD-4818-815F-9402C2B6BD13}" srcId="{F671E4E1-B6FA-4172-8D0C-E496DF28A678}" destId="{63AC16F0-DDE8-4653-BCC4-3D17F5ED5E1D}" srcOrd="0" destOrd="0" parTransId="{C8D9DC6E-3D03-4117-BF3D-A313C1DA22DE}" sibTransId="{DB27F221-2963-4773-BCE4-545D045C9FA0}"/>
    <dgm:cxn modelId="{7EEF78E4-6434-4FF6-BFC1-E2B6B830045A}" type="presOf" srcId="{63AC16F0-DDE8-4653-BCC4-3D17F5ED5E1D}" destId="{DF15ED78-9FEF-4B6A-8758-DD52F781BE92}" srcOrd="0" destOrd="0" presId="urn:microsoft.com/office/officeart/2005/8/layout/vList2"/>
    <dgm:cxn modelId="{A5B22E00-BF63-4CFA-9E0D-E42FD85245ED}" type="presOf" srcId="{F671E4E1-B6FA-4172-8D0C-E496DF28A678}" destId="{A153D8C0-12FC-4770-8D74-A0F4C49D6E18}" srcOrd="0" destOrd="0" presId="urn:microsoft.com/office/officeart/2005/8/layout/vList2"/>
    <dgm:cxn modelId="{6CDC1EB6-6E63-450E-8B7F-70410DF65C74}" type="presParOf" srcId="{A153D8C0-12FC-4770-8D74-A0F4C49D6E18}" destId="{DF15ED78-9FEF-4B6A-8758-DD52F781BE92}" srcOrd="0" destOrd="0" presId="urn:microsoft.com/office/officeart/2005/8/layout/vList2"/>
  </dgm:cxnLst>
  <dgm:bg/>
  <dgm:whole/>
  <dgm:extLst>
    <a:ext uri="http://schemas.microsoft.com/office/drawing/2008/diagram">
      <dsp:dataModelExt xmlns:dsp="http://schemas.microsoft.com/office/drawing/2008/diagram" xmlns="" relId="rId4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0555DA-2AD3-470A-B178-BE9DA681CEFD}"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GB"/>
        </a:p>
      </dgm:t>
    </dgm:pt>
    <dgm:pt modelId="{6966E995-92EE-499F-B392-DC83E2B3119C}">
      <dgm:prSet/>
      <dgm:spPr/>
      <dgm:t>
        <a:bodyPr/>
        <a:lstStyle/>
        <a:p>
          <a:pPr algn="ctr" rtl="0"/>
          <a:r>
            <a:rPr lang="en-GB" b="1" dirty="0" smtClean="0"/>
            <a:t>Elaborate/refine scenarios</a:t>
          </a:r>
          <a:endParaRPr lang="en-GB" b="1" dirty="0"/>
        </a:p>
      </dgm:t>
    </dgm:pt>
    <dgm:pt modelId="{922D8502-267E-48FE-AB01-466C9B40480E}" type="parTrans" cxnId="{D59F2812-22FF-4F42-AD3B-E7B857221455}">
      <dgm:prSet/>
      <dgm:spPr/>
      <dgm:t>
        <a:bodyPr/>
        <a:lstStyle/>
        <a:p>
          <a:endParaRPr lang="en-GB"/>
        </a:p>
      </dgm:t>
    </dgm:pt>
    <dgm:pt modelId="{BE58E9AA-5F7A-4579-82A5-5C7D8637760F}" type="sibTrans" cxnId="{D59F2812-22FF-4F42-AD3B-E7B857221455}">
      <dgm:prSet/>
      <dgm:spPr/>
      <dgm:t>
        <a:bodyPr/>
        <a:lstStyle/>
        <a:p>
          <a:endParaRPr lang="en-GB"/>
        </a:p>
      </dgm:t>
    </dgm:pt>
    <dgm:pt modelId="{BEDF7194-5B03-4359-9F85-7187CAF657E4}" type="pres">
      <dgm:prSet presAssocID="{C90555DA-2AD3-470A-B178-BE9DA681CEFD}" presName="linear" presStyleCnt="0">
        <dgm:presLayoutVars>
          <dgm:animLvl val="lvl"/>
          <dgm:resizeHandles val="exact"/>
        </dgm:presLayoutVars>
      </dgm:prSet>
      <dgm:spPr/>
      <dgm:t>
        <a:bodyPr/>
        <a:lstStyle/>
        <a:p>
          <a:endParaRPr lang="en-GB"/>
        </a:p>
      </dgm:t>
    </dgm:pt>
    <dgm:pt modelId="{B3C871AE-B01A-4A99-91F8-A1243B5BF400}" type="pres">
      <dgm:prSet presAssocID="{6966E995-92EE-499F-B392-DC83E2B3119C}" presName="parentText" presStyleLbl="node1" presStyleIdx="0" presStyleCnt="1" custLinFactNeighborY="-19656">
        <dgm:presLayoutVars>
          <dgm:chMax val="0"/>
          <dgm:bulletEnabled val="1"/>
        </dgm:presLayoutVars>
      </dgm:prSet>
      <dgm:spPr/>
      <dgm:t>
        <a:bodyPr/>
        <a:lstStyle/>
        <a:p>
          <a:endParaRPr lang="en-GB"/>
        </a:p>
      </dgm:t>
    </dgm:pt>
  </dgm:ptLst>
  <dgm:cxnLst>
    <dgm:cxn modelId="{9CE0CE4E-9330-415A-9316-ECCE70189111}" type="presOf" srcId="{C90555DA-2AD3-470A-B178-BE9DA681CEFD}" destId="{BEDF7194-5B03-4359-9F85-7187CAF657E4}" srcOrd="0" destOrd="0" presId="urn:microsoft.com/office/officeart/2005/8/layout/vList2"/>
    <dgm:cxn modelId="{D59F2812-22FF-4F42-AD3B-E7B857221455}" srcId="{C90555DA-2AD3-470A-B178-BE9DA681CEFD}" destId="{6966E995-92EE-499F-B392-DC83E2B3119C}" srcOrd="0" destOrd="0" parTransId="{922D8502-267E-48FE-AB01-466C9B40480E}" sibTransId="{BE58E9AA-5F7A-4579-82A5-5C7D8637760F}"/>
    <dgm:cxn modelId="{18C3ADC6-6E25-4876-8919-26E9E78D1742}" type="presOf" srcId="{6966E995-92EE-499F-B392-DC83E2B3119C}" destId="{B3C871AE-B01A-4A99-91F8-A1243B5BF400}" srcOrd="0" destOrd="0" presId="urn:microsoft.com/office/officeart/2005/8/layout/vList2"/>
    <dgm:cxn modelId="{A8C799C7-1AC4-46CE-8EA4-E438B0A65FC0}" type="presParOf" srcId="{BEDF7194-5B03-4359-9F85-7187CAF657E4}" destId="{B3C871AE-B01A-4A99-91F8-A1243B5BF400}" srcOrd="0" destOrd="0" presId="urn:microsoft.com/office/officeart/2005/8/layout/vList2"/>
  </dgm:cxnLst>
  <dgm:bg/>
  <dgm:whole/>
  <dgm:extLst>
    <a:ext uri="http://schemas.microsoft.com/office/drawing/2008/diagram">
      <dsp:dataModelExt xmlns:dsp="http://schemas.microsoft.com/office/drawing/2008/diagram" xmlns="" relId="rId4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461D19-DE00-4DE2-B2CC-6D0230BEA80F}">
      <dsp:nvSpPr>
        <dsp:cNvPr id="0" name=""/>
        <dsp:cNvSpPr/>
      </dsp:nvSpPr>
      <dsp:spPr>
        <a:xfrm>
          <a:off x="0" y="223"/>
          <a:ext cx="1752600" cy="45675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Identify homogenous areas/traffic flows/terminal areas/aerodromes</a:t>
          </a:r>
          <a:endParaRPr lang="en-GB" sz="1000" b="1" kern="1200" dirty="0"/>
        </a:p>
      </dsp:txBody>
      <dsp:txXfrm>
        <a:off x="0" y="223"/>
        <a:ext cx="1752600" cy="45675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511EF9-134F-43DF-9769-70E0426F513D}">
      <dsp:nvSpPr>
        <dsp:cNvPr id="0" name=""/>
        <dsp:cNvSpPr/>
      </dsp:nvSpPr>
      <dsp:spPr>
        <a:xfrm>
          <a:off x="0" y="0"/>
          <a:ext cx="1554480" cy="397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Perform/integrate initial CBA/ sensitivity analysis</a:t>
          </a:r>
          <a:endParaRPr lang="en-GB" sz="1000" b="1" kern="1200" dirty="0"/>
        </a:p>
      </dsp:txBody>
      <dsp:txXfrm>
        <a:off x="0" y="0"/>
        <a:ext cx="1554480" cy="3978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D3D68E-4C00-4220-A601-E3B2A67C609D}">
      <dsp:nvSpPr>
        <dsp:cNvPr id="0" name=""/>
        <dsp:cNvSpPr/>
      </dsp:nvSpPr>
      <dsp:spPr>
        <a:xfrm>
          <a:off x="0" y="19619"/>
          <a:ext cx="1554480" cy="4375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Evaluate acceptance by users</a:t>
          </a:r>
          <a:endParaRPr lang="en-GB" sz="1100" b="1" kern="1200" dirty="0"/>
        </a:p>
      </dsp:txBody>
      <dsp:txXfrm>
        <a:off x="0" y="19619"/>
        <a:ext cx="1554480" cy="43758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18562C-7361-450C-9C76-042DD5EDF52A}">
      <dsp:nvSpPr>
        <dsp:cNvPr id="0" name=""/>
        <dsp:cNvSpPr/>
      </dsp:nvSpPr>
      <dsp:spPr>
        <a:xfrm>
          <a:off x="0" y="19619"/>
          <a:ext cx="1554480" cy="4375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Estimate human resources requirements</a:t>
          </a:r>
          <a:endParaRPr lang="en-GB" sz="1100" b="1" kern="1200" dirty="0"/>
        </a:p>
      </dsp:txBody>
      <dsp:txXfrm>
        <a:off x="0" y="19619"/>
        <a:ext cx="1554480" cy="43758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3B9677-1517-4440-912C-51A2AADF852E}">
      <dsp:nvSpPr>
        <dsp:cNvPr id="0" name=""/>
        <dsp:cNvSpPr/>
      </dsp:nvSpPr>
      <dsp:spPr>
        <a:xfrm>
          <a:off x="0" y="9809"/>
          <a:ext cx="1554480" cy="43758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Estimate  new economic parameters</a:t>
          </a:r>
          <a:endParaRPr lang="en-GB" sz="1100" b="1" kern="1200" dirty="0"/>
        </a:p>
      </dsp:txBody>
      <dsp:txXfrm>
        <a:off x="0" y="9809"/>
        <a:ext cx="1554480" cy="43758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67A705-30AA-4FFB-9108-7995A8E18C1E}">
      <dsp:nvSpPr>
        <dsp:cNvPr id="0" name=""/>
        <dsp:cNvSpPr/>
      </dsp:nvSpPr>
      <dsp:spPr>
        <a:xfrm>
          <a:off x="0" y="152"/>
          <a:ext cx="1554480" cy="45689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Develop implementation mechanisms</a:t>
          </a:r>
          <a:endParaRPr lang="en-GB" sz="1100" b="1" kern="1200" dirty="0"/>
        </a:p>
      </dsp:txBody>
      <dsp:txXfrm>
        <a:off x="0" y="152"/>
        <a:ext cx="1554480" cy="45689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750EED-D1CD-4346-8E4E-2E4DF98B5859}">
      <dsp:nvSpPr>
        <dsp:cNvPr id="0" name=""/>
        <dsp:cNvSpPr/>
      </dsp:nvSpPr>
      <dsp:spPr>
        <a:xfrm>
          <a:off x="0" y="9809"/>
          <a:ext cx="1554480" cy="4375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Develop consensus with users</a:t>
          </a:r>
          <a:endParaRPr lang="en-GB" sz="1100" b="1" kern="1200" dirty="0"/>
        </a:p>
      </dsp:txBody>
      <dsp:txXfrm>
        <a:off x="0" y="9809"/>
        <a:ext cx="1554480" cy="43758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747640-B75D-4780-825A-FF9FEE67C54C}">
      <dsp:nvSpPr>
        <dsp:cNvPr id="0" name=""/>
        <dsp:cNvSpPr/>
      </dsp:nvSpPr>
      <dsp:spPr>
        <a:xfrm>
          <a:off x="0" y="84690"/>
          <a:ext cx="1554480" cy="28781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b="1" kern="1200" dirty="0" smtClean="0"/>
            <a:t>Amend Regional Plans</a:t>
          </a:r>
          <a:endParaRPr lang="en-GB" sz="1200" b="1" kern="1200" dirty="0"/>
        </a:p>
      </dsp:txBody>
      <dsp:txXfrm>
        <a:off x="0" y="84690"/>
        <a:ext cx="1554480" cy="28781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F3E672-1DB3-43C2-B8A0-8F564C85A502}">
      <dsp:nvSpPr>
        <dsp:cNvPr id="0" name=""/>
        <dsp:cNvSpPr/>
      </dsp:nvSpPr>
      <dsp:spPr>
        <a:xfrm>
          <a:off x="0" y="9809"/>
          <a:ext cx="1554480" cy="4375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Develop human resources plan</a:t>
          </a:r>
          <a:endParaRPr lang="en-GB" sz="1100" b="1" kern="1200" dirty="0"/>
        </a:p>
      </dsp:txBody>
      <dsp:txXfrm>
        <a:off x="0" y="9809"/>
        <a:ext cx="1554480" cy="43758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4524E2-2C50-499B-A601-750E41F42895}">
      <dsp:nvSpPr>
        <dsp:cNvPr id="0" name=""/>
        <dsp:cNvSpPr/>
      </dsp:nvSpPr>
      <dsp:spPr>
        <a:xfrm>
          <a:off x="0" y="9809"/>
          <a:ext cx="1554480" cy="4375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Perform implementation tasks</a:t>
          </a:r>
          <a:endParaRPr lang="en-GB" sz="1100" b="1" kern="1200" dirty="0"/>
        </a:p>
      </dsp:txBody>
      <dsp:txXfrm>
        <a:off x="0" y="9809"/>
        <a:ext cx="1554480" cy="43758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C990A1-A419-4334-B669-A0A6E1B5BD7A}">
      <dsp:nvSpPr>
        <dsp:cNvPr id="0" name=""/>
        <dsp:cNvSpPr/>
      </dsp:nvSpPr>
      <dsp:spPr>
        <a:xfrm>
          <a:off x="0" y="8490"/>
          <a:ext cx="457200"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6B9466-981B-4E16-ACF5-D00A577AC88E}">
      <dsp:nvSpPr>
        <dsp:cNvPr id="0" name=""/>
        <dsp:cNvSpPr/>
      </dsp:nvSpPr>
      <dsp:spPr>
        <a:xfrm>
          <a:off x="0" y="0"/>
          <a:ext cx="1752600" cy="374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List</a:t>
          </a:r>
          <a:r>
            <a:rPr lang="en-GB" sz="1200" b="1" kern="1200" dirty="0" smtClean="0"/>
            <a:t>  </a:t>
          </a:r>
          <a:r>
            <a:rPr lang="en-GB" sz="1000" b="1" kern="1200" dirty="0" smtClean="0"/>
            <a:t>States/FIRs</a:t>
          </a:r>
          <a:endParaRPr lang="en-GB" sz="1000" b="1" kern="1200" dirty="0"/>
        </a:p>
      </dsp:txBody>
      <dsp:txXfrm>
        <a:off x="0" y="0"/>
        <a:ext cx="1752600" cy="3744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A7054B-3265-4DC1-BA3A-36F24C8F3255}">
      <dsp:nvSpPr>
        <dsp:cNvPr id="0" name=""/>
        <dsp:cNvSpPr/>
      </dsp:nvSpPr>
      <dsp:spPr>
        <a:xfrm>
          <a:off x="0" y="8490"/>
          <a:ext cx="457200" cy="28781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769999-DDA2-48BB-A6FC-C0DB1F719A69}">
      <dsp:nvSpPr>
        <dsp:cNvPr id="0" name=""/>
        <dsp:cNvSpPr/>
      </dsp:nvSpPr>
      <dsp:spPr>
        <a:xfrm>
          <a:off x="0" y="8490"/>
          <a:ext cx="457200" cy="2878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303321-F16E-4144-9894-43C89BE52D1A}">
      <dsp:nvSpPr>
        <dsp:cNvPr id="0" name=""/>
        <dsp:cNvSpPr/>
      </dsp:nvSpPr>
      <dsp:spPr>
        <a:xfrm>
          <a:off x="0" y="8490"/>
          <a:ext cx="457200" cy="28781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348391-A93C-413D-9FDF-53A811906321}">
      <dsp:nvSpPr>
        <dsp:cNvPr id="0" name=""/>
        <dsp:cNvSpPr/>
      </dsp:nvSpPr>
      <dsp:spPr>
        <a:xfrm>
          <a:off x="0" y="8490"/>
          <a:ext cx="457200" cy="28781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smtClean="0"/>
            <a:t> </a:t>
          </a:r>
          <a:endParaRPr lang="en-GB" sz="1200" kern="1200" dirty="0"/>
        </a:p>
      </dsp:txBody>
      <dsp:txXfrm>
        <a:off x="0" y="8490"/>
        <a:ext cx="457200" cy="287819"/>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D5C905-FD94-428B-A4B0-9CC04459F081}">
      <dsp:nvSpPr>
        <dsp:cNvPr id="0" name=""/>
        <dsp:cNvSpPr/>
      </dsp:nvSpPr>
      <dsp:spPr>
        <a:xfrm>
          <a:off x="0" y="0"/>
          <a:ext cx="762000" cy="383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t>ASBUs</a:t>
          </a:r>
          <a:endParaRPr lang="en-GB" sz="1600" kern="1200" dirty="0"/>
        </a:p>
      </dsp:txBody>
      <dsp:txXfrm>
        <a:off x="0" y="0"/>
        <a:ext cx="762000" cy="38376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11181E-B24E-4AAE-BD12-57653AE3FC51}">
      <dsp:nvSpPr>
        <dsp:cNvPr id="0" name=""/>
        <dsp:cNvSpPr/>
      </dsp:nvSpPr>
      <dsp:spPr>
        <a:xfrm>
          <a:off x="0" y="3959"/>
          <a:ext cx="1554480" cy="449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b="1" kern="1200" dirty="0" smtClean="0"/>
            <a:t>IDENTIFY GAPS</a:t>
          </a:r>
          <a:endParaRPr lang="en-GB" sz="1200" b="1" kern="1200" dirty="0"/>
        </a:p>
      </dsp:txBody>
      <dsp:txXfrm>
        <a:off x="0" y="3959"/>
        <a:ext cx="1554480" cy="449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3ED126-634A-4E4C-B25D-A54B91C68409}">
      <dsp:nvSpPr>
        <dsp:cNvPr id="0" name=""/>
        <dsp:cNvSpPr/>
      </dsp:nvSpPr>
      <dsp:spPr>
        <a:xfrm>
          <a:off x="0" y="0"/>
          <a:ext cx="1752600" cy="37410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Consider current/foreseen traffic population.</a:t>
          </a:r>
          <a:endParaRPr lang="en-GB" sz="1000" b="1" kern="1200" dirty="0"/>
        </a:p>
      </dsp:txBody>
      <dsp:txXfrm>
        <a:off x="0" y="0"/>
        <a:ext cx="1752600" cy="374102"/>
      </dsp:txXfrm>
    </dsp:sp>
    <dsp:sp modelId="{6B5AD0AC-FA03-4961-9DC1-FEDC91B138BE}">
      <dsp:nvSpPr>
        <dsp:cNvPr id="0" name=""/>
        <dsp:cNvSpPr/>
      </dsp:nvSpPr>
      <dsp:spPr>
        <a:xfrm>
          <a:off x="0" y="387771"/>
          <a:ext cx="1752600" cy="37410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Consider forecasts of average and peak aircraft movements</a:t>
          </a:r>
          <a:r>
            <a:rPr lang="en-GB" sz="500" b="1" kern="1200" dirty="0" smtClean="0"/>
            <a:t>. </a:t>
          </a:r>
          <a:endParaRPr lang="en-GB" sz="500" b="1" kern="1200" dirty="0"/>
        </a:p>
      </dsp:txBody>
      <dsp:txXfrm>
        <a:off x="0" y="387771"/>
        <a:ext cx="1752600" cy="3741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FA5032-3540-4B6C-AC98-D6EE153D8982}">
      <dsp:nvSpPr>
        <dsp:cNvPr id="0" name=""/>
        <dsp:cNvSpPr/>
      </dsp:nvSpPr>
      <dsp:spPr>
        <a:xfrm>
          <a:off x="0" y="13200"/>
          <a:ext cx="1752600" cy="748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Survey  Aerodrome characteristics, ATM Infrastructure including Human Resource availability</a:t>
          </a:r>
          <a:endParaRPr lang="en-GB" sz="1000" b="1" kern="1200" dirty="0"/>
        </a:p>
      </dsp:txBody>
      <dsp:txXfrm>
        <a:off x="0" y="13200"/>
        <a:ext cx="1752600" cy="748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BEFB53-95C2-490E-88B1-83171B83BBDB}">
      <dsp:nvSpPr>
        <dsp:cNvPr id="0" name=""/>
        <dsp:cNvSpPr/>
      </dsp:nvSpPr>
      <dsp:spPr>
        <a:xfrm>
          <a:off x="0" y="3959"/>
          <a:ext cx="1752600" cy="449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Consider civil/military access and SUA requirements</a:t>
          </a:r>
          <a:endParaRPr lang="en-GB" sz="1000" b="1" kern="1200" dirty="0"/>
        </a:p>
      </dsp:txBody>
      <dsp:txXfrm>
        <a:off x="0" y="3959"/>
        <a:ext cx="1752600" cy="4492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8EB82-0F8D-4120-A5C5-F4E858E33FF4}">
      <dsp:nvSpPr>
        <dsp:cNvPr id="0" name=""/>
        <dsp:cNvSpPr/>
      </dsp:nvSpPr>
      <dsp:spPr>
        <a:xfrm>
          <a:off x="0" y="3959"/>
          <a:ext cx="1752600" cy="449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Assess costs &amp; revenue parameters</a:t>
          </a:r>
          <a:endParaRPr lang="en-GB" sz="1000" b="1" kern="1200" dirty="0"/>
        </a:p>
      </dsp:txBody>
      <dsp:txXfrm>
        <a:off x="0" y="3959"/>
        <a:ext cx="1752600" cy="4492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11181E-B24E-4AAE-BD12-57653AE3FC51}">
      <dsp:nvSpPr>
        <dsp:cNvPr id="0" name=""/>
        <dsp:cNvSpPr/>
      </dsp:nvSpPr>
      <dsp:spPr>
        <a:xfrm>
          <a:off x="0" y="3959"/>
          <a:ext cx="1554480" cy="44928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GB" sz="1000" b="1" kern="1200" dirty="0" smtClean="0"/>
            <a:t>Review National Plans requirements</a:t>
          </a:r>
          <a:endParaRPr lang="en-GB" sz="1000" b="1" kern="1200" dirty="0"/>
        </a:p>
      </dsp:txBody>
      <dsp:txXfrm>
        <a:off x="0" y="3959"/>
        <a:ext cx="1554480" cy="4492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15ED78-9FEF-4B6A-8758-DD52F781BE92}">
      <dsp:nvSpPr>
        <dsp:cNvPr id="0" name=""/>
        <dsp:cNvSpPr/>
      </dsp:nvSpPr>
      <dsp:spPr>
        <a:xfrm>
          <a:off x="0" y="0"/>
          <a:ext cx="1554480" cy="4375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Set Performance Objectives</a:t>
          </a:r>
          <a:endParaRPr lang="en-GB" sz="1100" b="1" kern="1200" dirty="0"/>
        </a:p>
      </dsp:txBody>
      <dsp:txXfrm>
        <a:off x="0" y="0"/>
        <a:ext cx="1554480" cy="4375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C871AE-B01A-4A99-91F8-A1243B5BF400}">
      <dsp:nvSpPr>
        <dsp:cNvPr id="0" name=""/>
        <dsp:cNvSpPr/>
      </dsp:nvSpPr>
      <dsp:spPr>
        <a:xfrm>
          <a:off x="0" y="0"/>
          <a:ext cx="1554480" cy="4375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b="1" kern="1200" dirty="0" smtClean="0"/>
            <a:t>Elaborate/refine scenarios</a:t>
          </a:r>
          <a:endParaRPr lang="en-GB" sz="1100" b="1" kern="1200" dirty="0"/>
        </a:p>
      </dsp:txBody>
      <dsp:txXfrm>
        <a:off x="0" y="0"/>
        <a:ext cx="1554480" cy="437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7D8AB-7966-458C-9BE3-02C18DF0CBED}" type="datetimeFigureOut">
              <a:rPr lang="en-US" smtClean="0"/>
              <a:pPr/>
              <a:t>7/23/2012</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xmlns="" val="23291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5DC285-F2C7-43EB-8980-030AF7421F74}" type="datetimeFigureOut">
              <a:rPr lang="en-US" smtClean="0"/>
              <a:pPr/>
              <a:t>7/23/2012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xmlns="" val="188337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28637">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626" y="4416425"/>
            <a:ext cx="5137150" cy="4183063"/>
          </a:xfrm>
          <a:noFill/>
        </p:spPr>
        <p:txBody>
          <a:bodyPr/>
          <a:lstStyle/>
          <a:p>
            <a:pPr eaLnBrk="1" hangingPunct="1">
              <a:spcBef>
                <a:spcPct val="0"/>
              </a:spcBef>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820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7C02D8EC-2FE4-48F0-A0EA-A87C5CC8736C}"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nchor="ctr"/>
          <a:lstStyle>
            <a:lvl1pPr marL="320040" algn="ct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lang="en-US" sz="1100" b="1" smtClean="0"/>
            </a:lvl1pPr>
          </a:lstStyle>
          <a:p>
            <a:r>
              <a:rPr lang="en-US" smtClean="0"/>
              <a:t>ICAO SIP 2012- ASBU workshop</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8"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 id="2147483676" r:id="rId16"/>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microsoft.com/office/2007/relationships/diagramDrawing" Target="../diagrams/drawing5.xml"/><Relationship Id="rId117" Type="http://schemas.openxmlformats.org/officeDocument/2006/relationships/diagramData" Target="../diagrams/data24.xml"/><Relationship Id="rId21" Type="http://schemas.microsoft.com/office/2007/relationships/diagramDrawing" Target="../diagrams/drawing4.xml"/><Relationship Id="rId42" Type="http://schemas.openxmlformats.org/officeDocument/2006/relationships/diagramData" Target="../diagrams/data9.xml"/><Relationship Id="rId47" Type="http://schemas.openxmlformats.org/officeDocument/2006/relationships/diagramData" Target="../diagrams/data10.xml"/><Relationship Id="rId63" Type="http://schemas.openxmlformats.org/officeDocument/2006/relationships/diagramLayout" Target="../diagrams/layout13.xml"/><Relationship Id="rId68" Type="http://schemas.openxmlformats.org/officeDocument/2006/relationships/diagramLayout" Target="../diagrams/layout14.xml"/><Relationship Id="rId84" Type="http://schemas.openxmlformats.org/officeDocument/2006/relationships/diagramQuickStyle" Target="../diagrams/quickStyle17.xml"/><Relationship Id="rId89" Type="http://schemas.openxmlformats.org/officeDocument/2006/relationships/diagramQuickStyle" Target="../diagrams/quickStyle18.xml"/><Relationship Id="rId112" Type="http://schemas.openxmlformats.org/officeDocument/2006/relationships/diagramData" Target="../diagrams/data23.xml"/><Relationship Id="rId16" Type="http://schemas.microsoft.com/office/2007/relationships/diagramDrawing" Target="../diagrams/drawing3.xml"/><Relationship Id="rId107" Type="http://schemas.openxmlformats.org/officeDocument/2006/relationships/diagramData" Target="../diagrams/data22.xml"/><Relationship Id="rId11" Type="http://schemas.microsoft.com/office/2007/relationships/diagramDrawing" Target="../diagrams/drawing2.xml"/><Relationship Id="rId32" Type="http://schemas.openxmlformats.org/officeDocument/2006/relationships/diagramData" Target="../diagrams/data7.xml"/><Relationship Id="rId37" Type="http://schemas.openxmlformats.org/officeDocument/2006/relationships/diagramData" Target="../diagrams/data8.xml"/><Relationship Id="rId53" Type="http://schemas.openxmlformats.org/officeDocument/2006/relationships/diagramLayout" Target="../diagrams/layout11.xml"/><Relationship Id="rId58" Type="http://schemas.openxmlformats.org/officeDocument/2006/relationships/diagramLayout" Target="../diagrams/layout12.xml"/><Relationship Id="rId74" Type="http://schemas.openxmlformats.org/officeDocument/2006/relationships/diagramQuickStyle" Target="../diagrams/quickStyle15.xml"/><Relationship Id="rId79" Type="http://schemas.openxmlformats.org/officeDocument/2006/relationships/diagramQuickStyle" Target="../diagrams/quickStyle16.xml"/><Relationship Id="rId102" Type="http://schemas.openxmlformats.org/officeDocument/2006/relationships/diagramData" Target="../diagrams/data21.xml"/><Relationship Id="rId123" Type="http://schemas.openxmlformats.org/officeDocument/2006/relationships/diagramLayout" Target="../diagrams/layout25.xml"/><Relationship Id="rId5" Type="http://schemas.openxmlformats.org/officeDocument/2006/relationships/diagramColors" Target="../diagrams/colors1.xml"/><Relationship Id="rId61" Type="http://schemas.microsoft.com/office/2007/relationships/diagramDrawing" Target="../diagrams/drawing12.xml"/><Relationship Id="rId82" Type="http://schemas.openxmlformats.org/officeDocument/2006/relationships/diagramData" Target="../diagrams/data17.xml"/><Relationship Id="rId90" Type="http://schemas.openxmlformats.org/officeDocument/2006/relationships/diagramColors" Target="../diagrams/colors18.xml"/><Relationship Id="rId95" Type="http://schemas.openxmlformats.org/officeDocument/2006/relationships/diagramColors" Target="../diagrams/colors19.xml"/><Relationship Id="rId19" Type="http://schemas.openxmlformats.org/officeDocument/2006/relationships/diagramQuickStyle" Target="../diagrams/quickStyle4.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 Id="rId43" Type="http://schemas.openxmlformats.org/officeDocument/2006/relationships/diagramLayout" Target="../diagrams/layout9.xml"/><Relationship Id="rId48" Type="http://schemas.openxmlformats.org/officeDocument/2006/relationships/diagramLayout" Target="../diagrams/layout10.xml"/><Relationship Id="rId56" Type="http://schemas.microsoft.com/office/2007/relationships/diagramDrawing" Target="../diagrams/drawing11.xml"/><Relationship Id="rId64" Type="http://schemas.openxmlformats.org/officeDocument/2006/relationships/diagramQuickStyle" Target="../diagrams/quickStyle13.xml"/><Relationship Id="rId69" Type="http://schemas.openxmlformats.org/officeDocument/2006/relationships/diagramQuickStyle" Target="../diagrams/quickStyle14.xml"/><Relationship Id="rId77" Type="http://schemas.openxmlformats.org/officeDocument/2006/relationships/diagramData" Target="../diagrams/data16.xml"/><Relationship Id="rId100" Type="http://schemas.openxmlformats.org/officeDocument/2006/relationships/diagramColors" Target="../diagrams/colors20.xml"/><Relationship Id="rId105" Type="http://schemas.openxmlformats.org/officeDocument/2006/relationships/diagramColors" Target="../diagrams/colors21.xml"/><Relationship Id="rId113" Type="http://schemas.openxmlformats.org/officeDocument/2006/relationships/diagramLayout" Target="../diagrams/layout23.xml"/><Relationship Id="rId118" Type="http://schemas.openxmlformats.org/officeDocument/2006/relationships/diagramLayout" Target="../diagrams/layout24.xml"/><Relationship Id="rId126" Type="http://schemas.microsoft.com/office/2007/relationships/diagramDrawing" Target="../diagrams/drawing25.xml"/><Relationship Id="rId8" Type="http://schemas.openxmlformats.org/officeDocument/2006/relationships/diagramLayout" Target="../diagrams/layout2.xml"/><Relationship Id="rId51" Type="http://schemas.microsoft.com/office/2007/relationships/diagramDrawing" Target="../diagrams/drawing10.xml"/><Relationship Id="rId72" Type="http://schemas.openxmlformats.org/officeDocument/2006/relationships/diagramData" Target="../diagrams/data15.xml"/><Relationship Id="rId80" Type="http://schemas.openxmlformats.org/officeDocument/2006/relationships/diagramColors" Target="../diagrams/colors16.xml"/><Relationship Id="rId85" Type="http://schemas.openxmlformats.org/officeDocument/2006/relationships/diagramColors" Target="../diagrams/colors17.xml"/><Relationship Id="rId93" Type="http://schemas.openxmlformats.org/officeDocument/2006/relationships/diagramLayout" Target="../diagrams/layout19.xml"/><Relationship Id="rId98" Type="http://schemas.openxmlformats.org/officeDocument/2006/relationships/diagramLayout" Target="../diagrams/layout20.xml"/><Relationship Id="rId121" Type="http://schemas.microsoft.com/office/2007/relationships/diagramDrawing" Target="../diagrams/drawing24.xml"/><Relationship Id="rId3" Type="http://schemas.openxmlformats.org/officeDocument/2006/relationships/diagramLayout" Target="../diagrams/layout1.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38" Type="http://schemas.openxmlformats.org/officeDocument/2006/relationships/diagramLayout" Target="../diagrams/layout8.xml"/><Relationship Id="rId46" Type="http://schemas.microsoft.com/office/2007/relationships/diagramDrawing" Target="../diagrams/drawing9.xml"/><Relationship Id="rId59" Type="http://schemas.openxmlformats.org/officeDocument/2006/relationships/diagramQuickStyle" Target="../diagrams/quickStyle12.xml"/><Relationship Id="rId67" Type="http://schemas.openxmlformats.org/officeDocument/2006/relationships/diagramData" Target="../diagrams/data14.xml"/><Relationship Id="rId103" Type="http://schemas.openxmlformats.org/officeDocument/2006/relationships/diagramLayout" Target="../diagrams/layout21.xml"/><Relationship Id="rId108" Type="http://schemas.openxmlformats.org/officeDocument/2006/relationships/diagramLayout" Target="../diagrams/layout22.xml"/><Relationship Id="rId116" Type="http://schemas.microsoft.com/office/2007/relationships/diagramDrawing" Target="../diagrams/drawing23.xml"/><Relationship Id="rId124" Type="http://schemas.openxmlformats.org/officeDocument/2006/relationships/diagramQuickStyle" Target="../diagrams/quickStyle25.xml"/><Relationship Id="rId20" Type="http://schemas.openxmlformats.org/officeDocument/2006/relationships/diagramColors" Target="../diagrams/colors4.xml"/><Relationship Id="rId41" Type="http://schemas.microsoft.com/office/2007/relationships/diagramDrawing" Target="../diagrams/drawing8.xml"/><Relationship Id="rId54" Type="http://schemas.openxmlformats.org/officeDocument/2006/relationships/diagramQuickStyle" Target="../diagrams/quickStyle11.xml"/><Relationship Id="rId62" Type="http://schemas.openxmlformats.org/officeDocument/2006/relationships/diagramData" Target="../diagrams/data13.xml"/><Relationship Id="rId70" Type="http://schemas.openxmlformats.org/officeDocument/2006/relationships/diagramColors" Target="../diagrams/colors14.xml"/><Relationship Id="rId75" Type="http://schemas.openxmlformats.org/officeDocument/2006/relationships/diagramColors" Target="../diagrams/colors15.xml"/><Relationship Id="rId83" Type="http://schemas.openxmlformats.org/officeDocument/2006/relationships/diagramLayout" Target="../diagrams/layout17.xml"/><Relationship Id="rId88" Type="http://schemas.openxmlformats.org/officeDocument/2006/relationships/diagramLayout" Target="../diagrams/layout18.xml"/><Relationship Id="rId91" Type="http://schemas.microsoft.com/office/2007/relationships/diagramDrawing" Target="../diagrams/drawing18.xml"/><Relationship Id="rId96" Type="http://schemas.microsoft.com/office/2007/relationships/diagramDrawing" Target="../diagrams/drawing19.xml"/><Relationship Id="rId111" Type="http://schemas.microsoft.com/office/2007/relationships/diagramDrawing" Target="../diagrams/drawing22.xml"/><Relationship Id="rId1" Type="http://schemas.openxmlformats.org/officeDocument/2006/relationships/slideLayout" Target="../slideLayouts/slideLayout11.xml"/><Relationship Id="rId6" Type="http://schemas.microsoft.com/office/2007/relationships/diagramDrawing" Target="../diagrams/drawing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49" Type="http://schemas.openxmlformats.org/officeDocument/2006/relationships/diagramQuickStyle" Target="../diagrams/quickStyle10.xml"/><Relationship Id="rId57" Type="http://schemas.openxmlformats.org/officeDocument/2006/relationships/diagramData" Target="../diagrams/data12.xml"/><Relationship Id="rId106" Type="http://schemas.microsoft.com/office/2007/relationships/diagramDrawing" Target="../diagrams/drawing21.xml"/><Relationship Id="rId114" Type="http://schemas.openxmlformats.org/officeDocument/2006/relationships/diagramQuickStyle" Target="../diagrams/quickStyle23.xml"/><Relationship Id="rId119" Type="http://schemas.openxmlformats.org/officeDocument/2006/relationships/diagramQuickStyle" Target="../diagrams/quickStyle24.xml"/><Relationship Id="rId10" Type="http://schemas.openxmlformats.org/officeDocument/2006/relationships/diagramColors" Target="../diagrams/colors2.xml"/><Relationship Id="rId31" Type="http://schemas.microsoft.com/office/2007/relationships/diagramDrawing" Target="../diagrams/drawing6.xml"/><Relationship Id="rId44" Type="http://schemas.openxmlformats.org/officeDocument/2006/relationships/diagramQuickStyle" Target="../diagrams/quickStyle9.xml"/><Relationship Id="rId52" Type="http://schemas.openxmlformats.org/officeDocument/2006/relationships/diagramData" Target="../diagrams/data11.xml"/><Relationship Id="rId60" Type="http://schemas.openxmlformats.org/officeDocument/2006/relationships/diagramColors" Target="../diagrams/colors12.xml"/><Relationship Id="rId65" Type="http://schemas.openxmlformats.org/officeDocument/2006/relationships/diagramColors" Target="../diagrams/colors13.xml"/><Relationship Id="rId73" Type="http://schemas.openxmlformats.org/officeDocument/2006/relationships/diagramLayout" Target="../diagrams/layout15.xml"/><Relationship Id="rId78" Type="http://schemas.openxmlformats.org/officeDocument/2006/relationships/diagramLayout" Target="../diagrams/layout16.xml"/><Relationship Id="rId81" Type="http://schemas.microsoft.com/office/2007/relationships/diagramDrawing" Target="../diagrams/drawing16.xml"/><Relationship Id="rId86" Type="http://schemas.microsoft.com/office/2007/relationships/diagramDrawing" Target="../diagrams/drawing17.xml"/><Relationship Id="rId94" Type="http://schemas.openxmlformats.org/officeDocument/2006/relationships/diagramQuickStyle" Target="../diagrams/quickStyle19.xml"/><Relationship Id="rId99" Type="http://schemas.openxmlformats.org/officeDocument/2006/relationships/diagramQuickStyle" Target="../diagrams/quickStyle20.xml"/><Relationship Id="rId101" Type="http://schemas.microsoft.com/office/2007/relationships/diagramDrawing" Target="../diagrams/drawing20.xml"/><Relationship Id="rId122" Type="http://schemas.openxmlformats.org/officeDocument/2006/relationships/diagramData" Target="../diagrams/data25.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3" Type="http://schemas.openxmlformats.org/officeDocument/2006/relationships/diagramLayout" Target="../diagrams/layout3.xml"/><Relationship Id="rId18" Type="http://schemas.openxmlformats.org/officeDocument/2006/relationships/diagramLayout" Target="../diagrams/layout4.xml"/><Relationship Id="rId39" Type="http://schemas.openxmlformats.org/officeDocument/2006/relationships/diagramQuickStyle" Target="../diagrams/quickStyle8.xml"/><Relationship Id="rId109" Type="http://schemas.openxmlformats.org/officeDocument/2006/relationships/diagramQuickStyle" Target="../diagrams/quickStyle22.xml"/><Relationship Id="rId34" Type="http://schemas.openxmlformats.org/officeDocument/2006/relationships/diagramQuickStyle" Target="../diagrams/quickStyle7.xml"/><Relationship Id="rId50" Type="http://schemas.openxmlformats.org/officeDocument/2006/relationships/diagramColors" Target="../diagrams/colors10.xml"/><Relationship Id="rId55" Type="http://schemas.openxmlformats.org/officeDocument/2006/relationships/diagramColors" Target="../diagrams/colors11.xml"/><Relationship Id="rId76" Type="http://schemas.microsoft.com/office/2007/relationships/diagramDrawing" Target="../diagrams/drawing15.xml"/><Relationship Id="rId97" Type="http://schemas.openxmlformats.org/officeDocument/2006/relationships/diagramData" Target="../diagrams/data20.xml"/><Relationship Id="rId104" Type="http://schemas.openxmlformats.org/officeDocument/2006/relationships/diagramQuickStyle" Target="../diagrams/quickStyle21.xml"/><Relationship Id="rId120" Type="http://schemas.openxmlformats.org/officeDocument/2006/relationships/diagramColors" Target="../diagrams/colors24.xml"/><Relationship Id="rId125" Type="http://schemas.openxmlformats.org/officeDocument/2006/relationships/diagramColors" Target="../diagrams/colors25.xml"/><Relationship Id="rId7" Type="http://schemas.openxmlformats.org/officeDocument/2006/relationships/diagramData" Target="../diagrams/data2.xml"/><Relationship Id="rId71" Type="http://schemas.microsoft.com/office/2007/relationships/diagramDrawing" Target="../diagrams/drawing14.xml"/><Relationship Id="rId92" Type="http://schemas.openxmlformats.org/officeDocument/2006/relationships/diagramData" Target="../diagrams/data19.xml"/><Relationship Id="rId2" Type="http://schemas.openxmlformats.org/officeDocument/2006/relationships/diagramData" Target="../diagrams/data1.xml"/><Relationship Id="rId29" Type="http://schemas.openxmlformats.org/officeDocument/2006/relationships/diagramQuickStyle" Target="../diagrams/quickStyle6.xml"/><Relationship Id="rId24" Type="http://schemas.openxmlformats.org/officeDocument/2006/relationships/diagramQuickStyle" Target="../diagrams/quickStyle5.xml"/><Relationship Id="rId40" Type="http://schemas.openxmlformats.org/officeDocument/2006/relationships/diagramColors" Target="../diagrams/colors8.xml"/><Relationship Id="rId45" Type="http://schemas.openxmlformats.org/officeDocument/2006/relationships/diagramColors" Target="../diagrams/colors9.xml"/><Relationship Id="rId66" Type="http://schemas.microsoft.com/office/2007/relationships/diagramDrawing" Target="../diagrams/drawing13.xml"/><Relationship Id="rId87" Type="http://schemas.openxmlformats.org/officeDocument/2006/relationships/diagramData" Target="../diagrams/data18.xml"/><Relationship Id="rId110" Type="http://schemas.openxmlformats.org/officeDocument/2006/relationships/diagramColors" Target="../diagrams/colors22.xml"/><Relationship Id="rId115" Type="http://schemas.openxmlformats.org/officeDocument/2006/relationships/diagramColors" Target="../diagrams/colors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762000" y="1981200"/>
            <a:ext cx="7772400" cy="3276600"/>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Global Air Navigation Plan (GANP) – Framework for global planning</a:t>
            </a:r>
            <a:br>
              <a:rPr lang="en-GB" b="1" dirty="0" smtClean="0"/>
            </a:br>
            <a:r>
              <a:rPr lang="en-GB" b="1" dirty="0" smtClean="0"/>
              <a:t/>
            </a:r>
            <a:br>
              <a:rPr lang="en-GB" b="1" dirty="0" smtClean="0"/>
            </a:br>
            <a:r>
              <a:rPr lang="en-GB" b="1" dirty="0" smtClean="0"/>
              <a:t>H. Sudarshan</a:t>
            </a:r>
            <a:br>
              <a:rPr lang="en-GB" b="1" dirty="0" smtClean="0"/>
            </a:br>
            <a:endParaRPr lang="en-GB" sz="2400" dirty="0" smtClean="0"/>
          </a:p>
        </p:txBody>
      </p:sp>
      <p:sp>
        <p:nvSpPr>
          <p:cNvPr id="3" name="Subtitle 2"/>
          <p:cNvSpPr>
            <a:spLocks noGrp="1"/>
          </p:cNvSpPr>
          <p:nvPr>
            <p:ph type="subTitle" idx="1"/>
          </p:nvPr>
        </p:nvSpPr>
        <p:spPr>
          <a:xfrm>
            <a:off x="4267200" y="1752600"/>
            <a:ext cx="4876800" cy="685799"/>
          </a:xfrm>
        </p:spPr>
        <p:txBody>
          <a:bodyPr>
            <a:noAutofit/>
          </a:bodyPr>
          <a:lstStyle/>
          <a:p>
            <a:pPr>
              <a:defRPr/>
            </a:pPr>
            <a:r>
              <a:rPr lang="en-US" sz="1800" dirty="0" smtClean="0"/>
              <a:t>SIP/2012/ASBU/Nairobi</a:t>
            </a:r>
            <a:r>
              <a:rPr lang="en-GB" sz="1800" dirty="0" smtClean="0">
                <a:latin typeface="Times New Roman" pitchFamily="18" charset="0"/>
                <a:cs typeface="Times New Roman" pitchFamily="18" charset="0"/>
              </a:rPr>
              <a:t>-WP/7</a:t>
            </a:r>
            <a:r>
              <a:rPr lang="en-GB" sz="1800" dirty="0" smtClean="0">
                <a:latin typeface="Times New Roman" pitchFamily="18" charset="0"/>
                <a:cs typeface="Times New Roman" pitchFamily="18" charset="0"/>
              </a:rPr>
              <a:t/>
            </a:r>
            <a:br>
              <a:rPr lang="en-GB" sz="1800" dirty="0" smtClean="0">
                <a:latin typeface="Times New Roman" pitchFamily="18" charset="0"/>
                <a:cs typeface="Times New Roman" pitchFamily="18" charset="0"/>
              </a:rPr>
            </a:br>
            <a:endParaRPr lang="en-GB" sz="1800" b="1" dirty="0" smtClean="0">
              <a:latin typeface="Times New Roman" pitchFamily="18" charset="0"/>
              <a:cs typeface="Times New Roman" pitchFamily="18" charset="0"/>
            </a:endParaRPr>
          </a:p>
        </p:txBody>
      </p:sp>
      <p:sp>
        <p:nvSpPr>
          <p:cNvPr id="5" name="Rectangle 4"/>
          <p:cNvSpPr/>
          <p:nvPr/>
        </p:nvSpPr>
        <p:spPr>
          <a:xfrm>
            <a:off x="609600" y="5791200"/>
            <a:ext cx="7848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(Nairobi, 13-17 August 2012)</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nchor="ctr" anchorCtr="0"/>
          <a:lstStyle/>
          <a:p>
            <a:r>
              <a:rPr lang="en-CA" sz="2400" b="1" dirty="0"/>
              <a:t>Mapping of the hyperlinked technical content supporting the Block Upgrade Modules and Technology Roadmaps</a:t>
            </a:r>
            <a:endParaRPr lang="en-GB" sz="2400" dirty="0"/>
          </a:p>
        </p:txBody>
      </p:sp>
      <p:sp>
        <p:nvSpPr>
          <p:cNvPr id="4" name="Content Placeholder 3"/>
          <p:cNvSpPr>
            <a:spLocks noGrp="1"/>
          </p:cNvSpPr>
          <p:nvPr>
            <p:ph idx="1"/>
          </p:nvPr>
        </p:nvSpPr>
        <p:spPr/>
        <p:txBody>
          <a:bodyPr>
            <a:normAutofit/>
          </a:bodyPr>
          <a:lstStyle/>
          <a:p>
            <a:pPr marL="457200" lvl="1" indent="0">
              <a:buNone/>
            </a:pPr>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pic>
        <p:nvPicPr>
          <p:cNvPr id="6" name="Picture 5" descr="GANP-Hyperlinked_Technical.jpg"/>
          <p:cNvPicPr/>
          <p:nvPr/>
        </p:nvPicPr>
        <p:blipFill>
          <a:blip r:embed="rId3" cstate="print"/>
          <a:stretch>
            <a:fillRect/>
          </a:stretch>
        </p:blipFill>
        <p:spPr>
          <a:xfrm>
            <a:off x="914400" y="1219200"/>
            <a:ext cx="7543800" cy="5105400"/>
          </a:xfrm>
          <a:prstGeom prst="rect">
            <a:avLst/>
          </a:prstGeom>
        </p:spPr>
      </p:pic>
    </p:spTree>
    <p:extLst>
      <p:ext uri="{BB962C8B-B14F-4D97-AF65-F5344CB8AC3E}">
        <p14:creationId xmlns:p14="http://schemas.microsoft.com/office/powerpoint/2010/main" xmlns="" val="68270241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nchor="ctr" anchorCtr="0"/>
          <a:lstStyle/>
          <a:p>
            <a:r>
              <a:rPr lang="en-GB" sz="4000" b="1" dirty="0" smtClean="0"/>
              <a:t>Safety Tools</a:t>
            </a:r>
            <a:endParaRPr lang="en-GB" sz="4000" b="1" dirty="0"/>
          </a:p>
        </p:txBody>
      </p:sp>
      <p:sp>
        <p:nvSpPr>
          <p:cNvPr id="4" name="Content Placeholder 3"/>
          <p:cNvSpPr>
            <a:spLocks noGrp="1"/>
          </p:cNvSpPr>
          <p:nvPr>
            <p:ph idx="1"/>
          </p:nvPr>
        </p:nvSpPr>
        <p:spPr/>
        <p:txBody>
          <a:bodyPr>
            <a:normAutofit/>
          </a:bodyPr>
          <a:lstStyle/>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pic>
        <p:nvPicPr>
          <p:cNvPr id="6" name="Picture 5" descr="ICAO-Safety-Tools_data-interface-map.jpg"/>
          <p:cNvPicPr/>
          <p:nvPr/>
        </p:nvPicPr>
        <p:blipFill>
          <a:blip r:embed="rId3" cstate="print"/>
          <a:stretch>
            <a:fillRect/>
          </a:stretch>
        </p:blipFill>
        <p:spPr>
          <a:xfrm>
            <a:off x="990599" y="1295400"/>
            <a:ext cx="7162801" cy="5181600"/>
          </a:xfrm>
          <a:prstGeom prst="rect">
            <a:avLst/>
          </a:prstGeom>
        </p:spPr>
      </p:pic>
    </p:spTree>
    <p:extLst>
      <p:ext uri="{BB962C8B-B14F-4D97-AF65-F5344CB8AC3E}">
        <p14:creationId xmlns:p14="http://schemas.microsoft.com/office/powerpoint/2010/main" xmlns="" val="172428756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609600" y="1905000"/>
          <a:ext cx="8077199" cy="4281447"/>
        </p:xfrm>
        <a:graphic>
          <a:graphicData uri="http://schemas.openxmlformats.org/drawingml/2006/table">
            <a:tbl>
              <a:tblPr/>
              <a:tblGrid>
                <a:gridCol w="718285"/>
                <a:gridCol w="3469892"/>
                <a:gridCol w="3889022"/>
              </a:tblGrid>
              <a:tr h="862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8732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2400" dirty="0" smtClean="0">
                          <a:latin typeface="Times New Roman" pitchFamily="18" charset="0"/>
                          <a:cs typeface="Times New Roman" pitchFamily="18" charset="0"/>
                        </a:rPr>
                        <a:t>Scope  covers only ground equipment for ANSPs</a:t>
                      </a: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1" indent="0"/>
                      <a:r>
                        <a:rPr lang="en-GB" sz="2400" dirty="0" smtClean="0">
                          <a:latin typeface="Times New Roman" pitchFamily="18" charset="0"/>
                          <a:cs typeface="Times New Roman" pitchFamily="18" charset="0"/>
                        </a:rPr>
                        <a:t>Scope  extends to airspace users and regulators involving Airlines and CAAs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P (paper)–based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E (electronic)–based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2"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2895600" y="6629400"/>
            <a:ext cx="3114571" cy="307777"/>
          </a:xfrm>
          <a:prstGeom prst="rect">
            <a:avLst/>
          </a:prstGeom>
        </p:spPr>
        <p:txBody>
          <a:bodyPr wrap="square">
            <a:spAutoFit/>
          </a:bodyPr>
          <a:lstStyle/>
          <a:p>
            <a:r>
              <a:rPr lang="en-US" sz="1400" dirty="0" smtClean="0">
                <a:solidFill>
                  <a:schemeClr val="bg1"/>
                </a:solidFill>
              </a:rPr>
              <a:t>ICAO SIP 2012- ASBU workshop</a:t>
            </a:r>
            <a:endParaRPr lang="en-US" sz="14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81000" y="1905000"/>
          <a:ext cx="8229600" cy="4419600"/>
        </p:xfrm>
        <a:graphic>
          <a:graphicData uri="http://schemas.openxmlformats.org/drawingml/2006/table">
            <a:tbl>
              <a:tblPr/>
              <a:tblGrid>
                <a:gridCol w="731838"/>
                <a:gridCol w="3535362"/>
                <a:gridCol w="3962400"/>
              </a:tblGrid>
              <a:tr h="897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948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Does not support planning tools for its  implementation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Detailed guidance available   online on the related website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31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Addresses individual improvements through GPIs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Addresses a package of improvements through ASBU Modules  encompassing all GPIs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86"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352800" y="6550223"/>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81000" y="1981200"/>
          <a:ext cx="8153400" cy="4175180"/>
        </p:xfrm>
        <a:graphic>
          <a:graphicData uri="http://schemas.openxmlformats.org/drawingml/2006/table">
            <a:tbl>
              <a:tblPr/>
              <a:tblGrid>
                <a:gridCol w="725062"/>
                <a:gridCol w="3502627"/>
                <a:gridCol w="3925711"/>
              </a:tblGrid>
              <a:tr h="835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8144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 individual roadmap for  enablers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Separate technology roadmaps for  C, N, S and IM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4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Aircraft equipage not specified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Avionics roadmap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included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0"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505200" y="6581001"/>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81000" y="2133600"/>
          <a:ext cx="8382001" cy="3962399"/>
        </p:xfrm>
        <a:graphic>
          <a:graphicData uri="http://schemas.openxmlformats.org/drawingml/2006/table">
            <a:tbl>
              <a:tblPr/>
              <a:tblGrid>
                <a:gridCol w="745391"/>
                <a:gridCol w="3600832"/>
                <a:gridCol w="4035778"/>
              </a:tblGrid>
              <a:tr h="903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475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Global plan was not presented to Industry forum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Global Plan reviewed by GANIS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34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Implementation was based on near term and medium terms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Implementation is  based on near, medium and long terms through Blocks 0, 1, 2 and 3 timeframes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58"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657600" y="6581001"/>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676400" y="228600"/>
            <a:ext cx="7086600" cy="457200"/>
          </a:xfrm>
        </p:spPr>
        <p:txBody>
          <a:bodyPr rtlCol="0">
            <a:noAutofit/>
          </a:bodyPr>
          <a:lstStyle/>
          <a:p>
            <a:pPr indent="0" fontAlgn="auto">
              <a:lnSpc>
                <a:spcPct val="80000"/>
              </a:lnSpc>
              <a:spcAft>
                <a:spcPts val="0"/>
              </a:spcAft>
              <a:defRPr/>
            </a:pPr>
            <a:r>
              <a:rPr lang="en-GB" sz="3200" b="1" dirty="0" smtClean="0">
                <a:solidFill>
                  <a:schemeClr val="bg1"/>
                </a:solidFill>
                <a:effectLst>
                  <a:outerShdw blurRad="38100" dist="38100" dir="2700000" algn="tl">
                    <a:srgbClr val="000000"/>
                  </a:outerShdw>
                </a:effectLst>
              </a:rPr>
              <a:t>What is new in the  revised Global Plan?</a:t>
            </a:r>
          </a:p>
        </p:txBody>
      </p:sp>
      <p:graphicFrame>
        <p:nvGraphicFramePr>
          <p:cNvPr id="10288" name="Group 48"/>
          <p:cNvGraphicFramePr>
            <a:graphicFrameLocks noGrp="1"/>
          </p:cNvGraphicFramePr>
          <p:nvPr/>
        </p:nvGraphicFramePr>
        <p:xfrm>
          <a:off x="304800" y="1905000"/>
          <a:ext cx="8382000" cy="4419600"/>
        </p:xfrm>
        <a:graphic>
          <a:graphicData uri="http://schemas.openxmlformats.org/drawingml/2006/table">
            <a:tbl>
              <a:tblPr/>
              <a:tblGrid>
                <a:gridCol w="725245"/>
                <a:gridCol w="3352485"/>
                <a:gridCol w="4304270"/>
              </a:tblGrid>
              <a:tr h="900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Current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Upcoming revised version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(Nov 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99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Supported by paper based Regional ANPs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Supported by web based  Regional ANPs, called eANPs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9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Quantification of fuel savings and corresponding environmental benefits are not available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400" b="0" i="0" u="none" strike="noStrike" cap="none" normalizeH="0" baseline="0" dirty="0" smtClean="0">
                          <a:ln>
                            <a:noFill/>
                          </a:ln>
                          <a:solidFill>
                            <a:schemeClr val="tx1"/>
                          </a:solidFill>
                          <a:effectLst/>
                          <a:latin typeface="Times New Roman" pitchFamily="18" charset="0"/>
                          <a:cs typeface="Times New Roman" pitchFamily="18" charset="0"/>
                        </a:rPr>
                        <a:t>ICAO Fuel Savings Estimation Tool (IFSET) will be a part of the revised global plan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6" name="Text Box 25"/>
          <p:cNvSpPr txBox="1">
            <a:spLocks noChangeArrowheads="1"/>
          </p:cNvSpPr>
          <p:nvPr/>
        </p:nvSpPr>
        <p:spPr bwMode="auto">
          <a:xfrm>
            <a:off x="8594725" y="188913"/>
            <a:ext cx="184150" cy="366712"/>
          </a:xfrm>
          <a:prstGeom prst="rect">
            <a:avLst/>
          </a:prstGeom>
          <a:noFill/>
          <a:ln w="9525">
            <a:noFill/>
            <a:miter lim="800000"/>
            <a:headEnd/>
            <a:tailEnd/>
          </a:ln>
        </p:spPr>
        <p:txBody>
          <a:bodyPr wrap="none">
            <a:spAutoFit/>
          </a:bodyPr>
          <a:lstStyle/>
          <a:p>
            <a:endParaRPr lang="en-US"/>
          </a:p>
        </p:txBody>
      </p:sp>
      <p:sp>
        <p:nvSpPr>
          <p:cNvPr id="5" name="Rectangle 4"/>
          <p:cNvSpPr/>
          <p:nvPr/>
        </p:nvSpPr>
        <p:spPr>
          <a:xfrm>
            <a:off x="3429000" y="6581001"/>
            <a:ext cx="2145396" cy="276999"/>
          </a:xfrm>
          <a:prstGeom prst="rect">
            <a:avLst/>
          </a:prstGeom>
        </p:spPr>
        <p:txBody>
          <a:bodyPr wrap="none">
            <a:spAutoFit/>
          </a:bodyPr>
          <a:lstStyle/>
          <a:p>
            <a:r>
              <a:rPr lang="en-US" sz="1200" dirty="0" smtClean="0">
                <a:solidFill>
                  <a:schemeClr val="bg1"/>
                </a:solidFill>
              </a:rPr>
              <a:t>ICAO SIP 2012- ASBU workshop</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17</a:t>
            </a:fld>
            <a:endParaRPr lang="en-US"/>
          </a:p>
        </p:txBody>
      </p:sp>
      <p:sp>
        <p:nvSpPr>
          <p:cNvPr id="3" name="Title 2"/>
          <p:cNvSpPr>
            <a:spLocks noGrp="1"/>
          </p:cNvSpPr>
          <p:nvPr>
            <p:ph type="title"/>
          </p:nvPr>
        </p:nvSpPr>
        <p:spPr/>
        <p:txBody>
          <a:bodyPr anchor="ctr" anchorCtr="0"/>
          <a:lstStyle/>
          <a:p>
            <a:pPr algn="l"/>
            <a:r>
              <a:rPr lang="en-GB" sz="3600" b="1" dirty="0" smtClean="0"/>
              <a:t>Regional Agreement </a:t>
            </a:r>
            <a:endParaRPr lang="en-GB" sz="3600" b="1" dirty="0"/>
          </a:p>
        </p:txBody>
      </p:sp>
      <p:sp>
        <p:nvSpPr>
          <p:cNvPr id="4" name="Content Placeholder 3"/>
          <p:cNvSpPr>
            <a:spLocks noGrp="1"/>
          </p:cNvSpPr>
          <p:nvPr>
            <p:ph idx="1"/>
          </p:nvPr>
        </p:nvSpPr>
        <p:spPr>
          <a:xfrm>
            <a:off x="457200" y="1371600"/>
            <a:ext cx="8382000" cy="5029200"/>
          </a:xfrm>
        </p:spPr>
        <p:txBody>
          <a:bodyPr>
            <a:normAutofit fontScale="92500" lnSpcReduction="10000"/>
          </a:bodyPr>
          <a:lstStyle/>
          <a:p>
            <a:r>
              <a:rPr lang="en-GB" sz="2800" dirty="0" smtClean="0"/>
              <a:t>Regulators will now be part of regional and national air navigation planning process by supporting  required regulatory needs for ASBU modules</a:t>
            </a:r>
          </a:p>
          <a:p>
            <a:r>
              <a:rPr lang="en-GB" sz="2800" dirty="0" smtClean="0"/>
              <a:t>Regional agreement for the implementation of ASBUs will be reflected in the respective regional air navigation plans through PIRG process</a:t>
            </a:r>
          </a:p>
          <a:p>
            <a:r>
              <a:rPr lang="en-GB" sz="2800" dirty="0" smtClean="0"/>
              <a:t>National planning will also follow ASBU methodology thus deriving all benefits for all the entities </a:t>
            </a:r>
          </a:p>
          <a:p>
            <a:r>
              <a:rPr lang="en-GB" sz="2800" dirty="0" smtClean="0"/>
              <a:t>The FASID part of the regional plans is now needed to reflect ground systems as well as avionics to implement the respective ASBU modules. This process ensures commitment by all States, Users  and ANS providers for the implementation work programme. </a:t>
            </a:r>
          </a:p>
          <a:p>
            <a:endParaRPr lang="en-GB" sz="2800" dirty="0" smtClean="0"/>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ln>
            <a:miter lim="800000"/>
            <a:headEnd/>
            <a:tailEnd/>
          </a:ln>
        </p:spPr>
        <p:txBody>
          <a:bodyPr/>
          <a:lstStyle/>
          <a:p>
            <a:fld id="{FCEADADE-6B14-4B9E-A5D3-9F7D799CD10B}" type="slidenum">
              <a:rPr lang="en-US" smtClean="0"/>
              <a:pPr/>
              <a:t>18</a:t>
            </a:fld>
            <a:endParaRPr lang="en-US" smtClean="0"/>
          </a:p>
        </p:txBody>
      </p:sp>
      <p:sp>
        <p:nvSpPr>
          <p:cNvPr id="48131" name="Title 2"/>
          <p:cNvSpPr>
            <a:spLocks noGrp="1"/>
          </p:cNvSpPr>
          <p:nvPr>
            <p:ph type="title"/>
          </p:nvPr>
        </p:nvSpPr>
        <p:spPr/>
        <p:txBody>
          <a:bodyPr/>
          <a:lstStyle/>
          <a:p>
            <a:pPr marL="319088"/>
            <a:r>
              <a:rPr lang="en-GB" dirty="0" smtClean="0"/>
              <a:t/>
            </a:r>
            <a:br>
              <a:rPr lang="en-GB" dirty="0" smtClean="0"/>
            </a:br>
            <a:r>
              <a:rPr lang="en-GB" dirty="0" smtClean="0"/>
              <a:t> </a:t>
            </a:r>
            <a:r>
              <a:rPr lang="en-US" b="1" dirty="0" smtClean="0"/>
              <a:t>Revised GANP -International Agreement at AN-Conf/12</a:t>
            </a:r>
            <a:r>
              <a:rPr lang="en-US" dirty="0" smtClean="0"/>
              <a:t/>
            </a:r>
            <a:br>
              <a:rPr lang="en-US" dirty="0" smtClean="0"/>
            </a:br>
            <a:endParaRPr lang="en-GB" dirty="0" smtClean="0"/>
          </a:p>
        </p:txBody>
      </p:sp>
      <p:sp>
        <p:nvSpPr>
          <p:cNvPr id="48132" name="Content Placeholder 3"/>
          <p:cNvSpPr>
            <a:spLocks noGrp="1"/>
          </p:cNvSpPr>
          <p:nvPr>
            <p:ph idx="1"/>
          </p:nvPr>
        </p:nvSpPr>
        <p:spPr>
          <a:xfrm>
            <a:off x="457200" y="1447800"/>
            <a:ext cx="8382000" cy="4678363"/>
          </a:xfrm>
        </p:spPr>
        <p:txBody>
          <a:bodyPr>
            <a:normAutofit fontScale="92500" lnSpcReduction="10000"/>
          </a:bodyPr>
          <a:lstStyle/>
          <a:p>
            <a:r>
              <a:rPr lang="en-US" sz="2800" dirty="0" smtClean="0">
                <a:effectLst>
                  <a:outerShdw blurRad="38100" dist="38100" dir="2700000" algn="tl">
                    <a:srgbClr val="000000">
                      <a:alpha val="43137"/>
                    </a:srgbClr>
                  </a:outerShdw>
                </a:effectLst>
              </a:rPr>
              <a:t>AN-Conf/12 in Montréal, 19-30 November 2012</a:t>
            </a:r>
          </a:p>
          <a:p>
            <a:r>
              <a:rPr lang="en-GB" sz="2800" dirty="0" smtClean="0"/>
              <a:t>Global Air Navigation Plan (Global  ANP)               revision</a:t>
            </a:r>
          </a:p>
          <a:p>
            <a:pPr lvl="1"/>
            <a:r>
              <a:rPr lang="en-GB" sz="2400" dirty="0" smtClean="0"/>
              <a:t>Available on ICAO Website: ANConf/12-WP3</a:t>
            </a:r>
            <a:endParaRPr lang="en-GB" sz="2400" dirty="0" smtClean="0"/>
          </a:p>
          <a:p>
            <a:pPr lvl="1"/>
            <a:r>
              <a:rPr lang="en-GB" sz="2400" dirty="0" smtClean="0"/>
              <a:t>First  Global Air Navigation Report planned for 2014</a:t>
            </a:r>
            <a:endParaRPr lang="en-GB" sz="1800" dirty="0" smtClean="0"/>
          </a:p>
          <a:p>
            <a:r>
              <a:rPr lang="en-GB" sz="2800" dirty="0" smtClean="0"/>
              <a:t>Regional Air Navigation Plan (online format known as eANP) revision – 2012  </a:t>
            </a:r>
          </a:p>
          <a:p>
            <a:pPr lvl="1"/>
            <a:r>
              <a:rPr lang="en-GB" sz="2400" dirty="0" smtClean="0"/>
              <a:t>ICAO is progressing towards development of online version of Regional Plans, called e-ANPs for all the regions and will include ASBU methodology. The Regional e-ANPs will be an online interactive plan with access rights to States, International organizations and Regional offices and will be made available at the AN-Conf/12. </a:t>
            </a:r>
          </a:p>
          <a:p>
            <a:pPr eaLnBrk="1" hangingPunct="1"/>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grpSp>
        <p:nvGrpSpPr>
          <p:cNvPr id="2" name="Group 5"/>
          <p:cNvGrpSpPr/>
          <p:nvPr/>
        </p:nvGrpSpPr>
        <p:grpSpPr>
          <a:xfrm>
            <a:off x="7364149" y="1371600"/>
            <a:ext cx="1779851" cy="2113811"/>
            <a:chOff x="6637685" y="4194529"/>
            <a:chExt cx="1866900" cy="2211708"/>
          </a:xfrm>
        </p:grpSpPr>
        <p:pic>
          <p:nvPicPr>
            <p:cNvPr id="7" name="Picture 6" descr="Procedures.JPG"/>
            <p:cNvPicPr>
              <a:picLocks noChangeAspect="1"/>
            </p:cNvPicPr>
            <p:nvPr/>
          </p:nvPicPr>
          <p:blipFill>
            <a:blip r:embed="rId3" cstate="print"/>
            <a:stretch>
              <a:fillRect/>
            </a:stretch>
          </p:blipFill>
          <p:spPr>
            <a:xfrm>
              <a:off x="6637685" y="4194529"/>
              <a:ext cx="1866900" cy="1895474"/>
            </a:xfrm>
            <a:prstGeom prst="rect">
              <a:avLst/>
            </a:prstGeom>
          </p:spPr>
        </p:pic>
        <p:sp>
          <p:nvSpPr>
            <p:cNvPr id="8" name="TextBox 26"/>
            <p:cNvSpPr txBox="1"/>
            <p:nvPr/>
          </p:nvSpPr>
          <p:spPr>
            <a:xfrm>
              <a:off x="7808252" y="6019800"/>
              <a:ext cx="193766" cy="38643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ln>
            <a:miter lim="800000"/>
            <a:headEnd/>
            <a:tailEnd/>
          </a:ln>
        </p:spPr>
        <p:txBody>
          <a:bodyPr/>
          <a:lstStyle/>
          <a:p>
            <a:fld id="{FCEADADE-6B14-4B9E-A5D3-9F7D799CD10B}" type="slidenum">
              <a:rPr lang="en-US" smtClean="0"/>
              <a:pPr/>
              <a:t>19</a:t>
            </a:fld>
            <a:endParaRPr lang="en-US" smtClean="0"/>
          </a:p>
        </p:txBody>
      </p:sp>
      <p:sp>
        <p:nvSpPr>
          <p:cNvPr id="48131" name="Title 2"/>
          <p:cNvSpPr>
            <a:spLocks noGrp="1"/>
          </p:cNvSpPr>
          <p:nvPr>
            <p:ph type="title"/>
          </p:nvPr>
        </p:nvSpPr>
        <p:spPr/>
        <p:txBody>
          <a:bodyPr/>
          <a:lstStyle/>
          <a:p>
            <a:pPr marL="319088" algn="l"/>
            <a:r>
              <a:rPr lang="en-GB" dirty="0" smtClean="0"/>
              <a:t/>
            </a:r>
            <a:br>
              <a:rPr lang="en-GB" dirty="0" smtClean="0"/>
            </a:br>
            <a:r>
              <a:rPr lang="en-GB" sz="3600" dirty="0" smtClean="0"/>
              <a:t> </a:t>
            </a:r>
            <a:r>
              <a:rPr lang="en-GB" sz="3600" b="1" dirty="0" smtClean="0"/>
              <a:t>Synergies between GANP and GASP</a:t>
            </a:r>
            <a:r>
              <a:rPr lang="en-US" dirty="0" smtClean="0"/>
              <a:t/>
            </a:r>
            <a:br>
              <a:rPr lang="en-US" dirty="0" smtClean="0"/>
            </a:br>
            <a:endParaRPr lang="en-GB" dirty="0" smtClean="0"/>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grpSp>
        <p:nvGrpSpPr>
          <p:cNvPr id="2" name="Group 5"/>
          <p:cNvGrpSpPr/>
          <p:nvPr/>
        </p:nvGrpSpPr>
        <p:grpSpPr>
          <a:xfrm>
            <a:off x="7364149" y="1371600"/>
            <a:ext cx="1779851" cy="2113811"/>
            <a:chOff x="6637685" y="4194529"/>
            <a:chExt cx="1866900" cy="2211708"/>
          </a:xfrm>
        </p:grpSpPr>
        <p:pic>
          <p:nvPicPr>
            <p:cNvPr id="7" name="Picture 6" descr="Procedures.JPG"/>
            <p:cNvPicPr>
              <a:picLocks noChangeAspect="1"/>
            </p:cNvPicPr>
            <p:nvPr/>
          </p:nvPicPr>
          <p:blipFill>
            <a:blip r:embed="rId3" cstate="print"/>
            <a:stretch>
              <a:fillRect/>
            </a:stretch>
          </p:blipFill>
          <p:spPr>
            <a:xfrm>
              <a:off x="6637685" y="4194529"/>
              <a:ext cx="1866900" cy="1895474"/>
            </a:xfrm>
            <a:prstGeom prst="rect">
              <a:avLst/>
            </a:prstGeom>
          </p:spPr>
        </p:pic>
        <p:sp>
          <p:nvSpPr>
            <p:cNvPr id="8" name="TextBox 26"/>
            <p:cNvSpPr txBox="1"/>
            <p:nvPr/>
          </p:nvSpPr>
          <p:spPr>
            <a:xfrm>
              <a:off x="7808252" y="6019800"/>
              <a:ext cx="193766" cy="38643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9" name="Rectangle 8"/>
          <p:cNvSpPr/>
          <p:nvPr/>
        </p:nvSpPr>
        <p:spPr>
          <a:xfrm>
            <a:off x="990600" y="1295400"/>
            <a:ext cx="6324600" cy="3970318"/>
          </a:xfrm>
          <a:prstGeom prst="rect">
            <a:avLst/>
          </a:prstGeom>
        </p:spPr>
        <p:txBody>
          <a:bodyPr wrap="square">
            <a:spAutoFit/>
          </a:bodyPr>
          <a:lstStyle/>
          <a:p>
            <a:pPr marL="290513" indent="-290513">
              <a:buFont typeface="Wingdings" pitchFamily="2" charset="2"/>
              <a:buChar char="Ø"/>
            </a:pPr>
            <a:r>
              <a:rPr lang="en-GB" sz="2800" b="1" dirty="0" smtClean="0"/>
              <a:t> Combined Synergies between GANP and Global Aviation Safety Plan (GASP)</a:t>
            </a:r>
          </a:p>
          <a:p>
            <a:pPr marL="290513" indent="-290513"/>
            <a:endParaRPr lang="en-GB" sz="2800" b="1" dirty="0" smtClean="0"/>
          </a:p>
          <a:p>
            <a:pPr marL="973138" lvl="1" indent="-515938">
              <a:buFont typeface="Wingdings" pitchFamily="2" charset="2"/>
              <a:buChar char="Ø"/>
            </a:pPr>
            <a:r>
              <a:rPr lang="en-GB" sz="2800" dirty="0" smtClean="0"/>
              <a:t>A 4 page document  describes System of systems </a:t>
            </a:r>
          </a:p>
          <a:p>
            <a:pPr marL="914400" lvl="1" indent="-457200">
              <a:buFont typeface="Wingdings" pitchFamily="2" charset="2"/>
              <a:buChar char="Ø"/>
            </a:pPr>
            <a:r>
              <a:rPr lang="en-GB" sz="2800" dirty="0" smtClean="0"/>
              <a:t>Explains development of Safety and Air Navigation Reports</a:t>
            </a:r>
          </a:p>
          <a:p>
            <a:pPr marL="914400" lvl="1" indent="-457200">
              <a:buFont typeface="Wingdings" pitchFamily="2" charset="2"/>
              <a:buChar char="Ø"/>
            </a:pPr>
            <a:r>
              <a:rPr lang="en-GB" sz="2800" dirty="0" smtClean="0"/>
              <a:t>Informs update process for both GANP and GASP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b="1" dirty="0" smtClean="0">
                <a:cs typeface="Times New Roman" pitchFamily="18" charset="0"/>
              </a:rPr>
              <a:t>Outline</a:t>
            </a:r>
          </a:p>
        </p:txBody>
      </p:sp>
      <p:sp>
        <p:nvSpPr>
          <p:cNvPr id="10" name="Content Placeholder 9"/>
          <p:cNvSpPr>
            <a:spLocks noGrp="1"/>
          </p:cNvSpPr>
          <p:nvPr>
            <p:ph idx="1"/>
          </p:nvPr>
        </p:nvSpPr>
        <p:spPr/>
        <p:txBody>
          <a:bodyPr rtlCol="0">
            <a:normAutofit/>
          </a:bodyPr>
          <a:lstStyle/>
          <a:p>
            <a:r>
              <a:rPr lang="en-GB" dirty="0" smtClean="0"/>
              <a:t>Planning mechanisms</a:t>
            </a:r>
          </a:p>
          <a:p>
            <a:r>
              <a:rPr lang="en-GB" dirty="0" smtClean="0"/>
              <a:t>Development of revised GANP</a:t>
            </a:r>
          </a:p>
          <a:p>
            <a:r>
              <a:rPr lang="en-GB" dirty="0" smtClean="0"/>
              <a:t>What is new in the revised GANP</a:t>
            </a:r>
          </a:p>
          <a:p>
            <a:r>
              <a:rPr lang="en-GB" dirty="0" smtClean="0"/>
              <a:t>What are the policy changes</a:t>
            </a:r>
          </a:p>
          <a:p>
            <a:r>
              <a:rPr lang="en-GB" dirty="0" smtClean="0"/>
              <a:t>International agreement at the </a:t>
            </a:r>
          </a:p>
          <a:p>
            <a:pPr>
              <a:buNone/>
            </a:pPr>
            <a:r>
              <a:rPr lang="en-GB" dirty="0" smtClean="0"/>
              <a:t>    ANConf/12</a:t>
            </a:r>
          </a:p>
          <a:p>
            <a:endParaRPr lang="en-GB" dirty="0" smtClean="0"/>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ICAO SIP 2012- ASBU workshop</a:t>
            </a:r>
            <a:endParaRPr lang="en-US"/>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a:p>
        </p:txBody>
      </p:sp>
      <p:pic>
        <p:nvPicPr>
          <p:cNvPr id="12" name="Picture 11" descr="Puzzle.jpg"/>
          <p:cNvPicPr>
            <a:picLocks noChangeAspect="1"/>
          </p:cNvPicPr>
          <p:nvPr/>
        </p:nvPicPr>
        <p:blipFill>
          <a:blip r:embed="rId3" cstate="print"/>
          <a:stretch>
            <a:fillRect/>
          </a:stretch>
        </p:blipFill>
        <p:spPr>
          <a:xfrm>
            <a:off x="6400800" y="2743200"/>
            <a:ext cx="2407298" cy="3276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20</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xfrm>
            <a:off x="2895600" y="6629400"/>
            <a:ext cx="3124200" cy="228600"/>
          </a:xfrm>
          <a:noFill/>
        </p:spPr>
        <p:txBody>
          <a:bodyPr/>
          <a:lstStyle/>
          <a:p>
            <a:r>
              <a:rPr lang="en-US" dirty="0" smtClean="0"/>
              <a:t>ICAO SIP 2012- ASBU workshop</a:t>
            </a:r>
            <a:endParaRPr lang="en-US" dirty="0"/>
          </a:p>
        </p:txBody>
      </p:sp>
      <p:graphicFrame>
        <p:nvGraphicFramePr>
          <p:cNvPr id="485609" name="Group 233"/>
          <p:cNvGraphicFramePr>
            <a:graphicFrameLocks noGrp="1"/>
          </p:cNvGraphicFramePr>
          <p:nvPr/>
        </p:nvGraphicFramePr>
        <p:xfrm>
          <a:off x="76200" y="1600200"/>
          <a:ext cx="8839200" cy="4419600"/>
        </p:xfrm>
        <a:graphic>
          <a:graphicData uri="http://schemas.openxmlformats.org/drawingml/2006/table">
            <a:tbl>
              <a:tblPr/>
              <a:tblGrid>
                <a:gridCol w="2466351"/>
                <a:gridCol w="1967415"/>
                <a:gridCol w="2217669"/>
                <a:gridCol w="2187765"/>
              </a:tblGrid>
              <a:tr h="1031740">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Partners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Planning Levels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rPr>
                        <a:t>Deliverables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Guidance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2766">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ICAO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Global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Global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ICAO policy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329">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planning groups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Global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2999">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Subregional/ or Multinational    groups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Subregional or Multinational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Subregional plan or </a:t>
                      </a:r>
                    </a:p>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Multinational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766">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National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Regional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5543" name="Text Box 167"/>
          <p:cNvSpPr txBox="1">
            <a:spLocks noChangeArrowheads="1"/>
          </p:cNvSpPr>
          <p:nvPr/>
        </p:nvSpPr>
        <p:spPr bwMode="auto">
          <a:xfrm>
            <a:off x="609600" y="381000"/>
            <a:ext cx="8001000" cy="646331"/>
          </a:xfrm>
          <a:prstGeom prst="rect">
            <a:avLst/>
          </a:prstGeom>
          <a:noFill/>
          <a:ln w="9525">
            <a:noFill/>
            <a:miter lim="800000"/>
            <a:headEnd/>
            <a:tailEnd/>
          </a:ln>
          <a:effectLst/>
        </p:spPr>
        <p:txBody>
          <a:bodyPr>
            <a:spAutoFit/>
          </a:bodyPr>
          <a:lstStyle/>
          <a:p>
            <a:pPr algn="ctr">
              <a:spcBef>
                <a:spcPct val="50000"/>
              </a:spcBef>
              <a:defRPr/>
            </a:pPr>
            <a:r>
              <a:rPr lang="en-GB" sz="3600" b="1" dirty="0">
                <a:solidFill>
                  <a:schemeClr val="bg1"/>
                </a:solidFill>
                <a:effectLst>
                  <a:outerShdw blurRad="38100" dist="38100" dir="2700000" algn="tl">
                    <a:srgbClr val="000000"/>
                  </a:outerShdw>
                </a:effectLst>
              </a:rPr>
              <a:t>Planning </a:t>
            </a:r>
            <a:r>
              <a:rPr lang="en-GB" sz="3600" b="1" dirty="0" smtClean="0">
                <a:solidFill>
                  <a:schemeClr val="bg1"/>
                </a:solidFill>
                <a:effectLst>
                  <a:outerShdw blurRad="38100" dist="38100" dir="2700000" algn="tl">
                    <a:srgbClr val="000000"/>
                  </a:outerShdw>
                </a:effectLst>
              </a:rPr>
              <a:t>Mechanisms…</a:t>
            </a:r>
            <a:endParaRPr lang="en-GB" sz="3600" b="1" dirty="0">
              <a:solidFill>
                <a:schemeClr val="bg1"/>
              </a:solidFill>
              <a:effectLst>
                <a:outerShdw blurRad="38100" dist="38100" dir="2700000" algn="tl">
                  <a:srgbClr val="FFFFFF"/>
                </a:outerShdw>
              </a:effectLst>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0"/>
          </p:nvPr>
        </p:nvSpPr>
        <p:spPr>
          <a:noFill/>
        </p:spPr>
        <p:txBody>
          <a:bodyPr/>
          <a:lstStyle/>
          <a:p>
            <a:fld id="{1C264687-4923-4200-926C-C8200C8DACF4}" type="slidenum">
              <a:rPr lang="en-US" smtClean="0"/>
              <a:pPr/>
              <a:t>4</a:t>
            </a:fld>
            <a:endParaRPr lang="en-US" dirty="0" smtClean="0"/>
          </a:p>
        </p:txBody>
      </p:sp>
      <p:graphicFrame>
        <p:nvGraphicFramePr>
          <p:cNvPr id="540771" name="Group 99"/>
          <p:cNvGraphicFramePr>
            <a:graphicFrameLocks noGrp="1"/>
          </p:cNvGraphicFramePr>
          <p:nvPr/>
        </p:nvGraphicFramePr>
        <p:xfrm>
          <a:off x="76200" y="1789113"/>
          <a:ext cx="8974138" cy="4632960"/>
        </p:xfrm>
        <a:graphic>
          <a:graphicData uri="http://schemas.openxmlformats.org/drawingml/2006/table">
            <a:tbl>
              <a:tblPr/>
              <a:tblGrid>
                <a:gridCol w="2416175"/>
                <a:gridCol w="2106613"/>
                <a:gridCol w="2201862"/>
                <a:gridCol w="2249488"/>
              </a:tblGrid>
              <a:tr h="658813">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rPr>
                        <a:t>Partners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Planning Levels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Deliverables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Guidance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Airspace users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Regional, 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User-driven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Regional and national plans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Service providers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Global, regional, 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Service-provider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Global, regional and national plans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rPr>
                        <a:t>Global, regional, national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Manufacturer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Global, regional and national plans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0733" name="Text Box 61"/>
          <p:cNvSpPr txBox="1">
            <a:spLocks noChangeArrowheads="1"/>
          </p:cNvSpPr>
          <p:nvPr/>
        </p:nvSpPr>
        <p:spPr bwMode="auto">
          <a:xfrm>
            <a:off x="381000" y="228600"/>
            <a:ext cx="8382000" cy="646331"/>
          </a:xfrm>
          <a:prstGeom prst="rect">
            <a:avLst/>
          </a:prstGeom>
          <a:noFill/>
          <a:ln w="9525">
            <a:noFill/>
            <a:miter lim="800000"/>
            <a:headEnd/>
            <a:tailEnd/>
          </a:ln>
          <a:effectLst/>
        </p:spPr>
        <p:txBody>
          <a:bodyPr>
            <a:spAutoFit/>
          </a:bodyPr>
          <a:lstStyle/>
          <a:p>
            <a:pPr algn="ctr">
              <a:spcBef>
                <a:spcPct val="50000"/>
              </a:spcBef>
              <a:defRPr/>
            </a:pPr>
            <a:r>
              <a:rPr lang="en-GB" sz="3600" b="1" dirty="0">
                <a:solidFill>
                  <a:schemeClr val="bg1"/>
                </a:solidFill>
                <a:effectLst>
                  <a:outerShdw blurRad="38100" dist="38100" dir="2700000" algn="tl">
                    <a:srgbClr val="000000"/>
                  </a:outerShdw>
                </a:effectLst>
              </a:rPr>
              <a:t>Planning </a:t>
            </a:r>
            <a:r>
              <a:rPr lang="en-GB" sz="3600" b="1" dirty="0" smtClean="0">
                <a:solidFill>
                  <a:schemeClr val="bg1"/>
                </a:solidFill>
                <a:effectLst>
                  <a:outerShdw blurRad="38100" dist="38100" dir="2700000" algn="tl">
                    <a:srgbClr val="000000"/>
                  </a:outerShdw>
                </a:effectLst>
              </a:rPr>
              <a:t>Mechanisms</a:t>
            </a:r>
            <a:endParaRPr lang="en-GB" sz="3600" b="1" dirty="0">
              <a:solidFill>
                <a:schemeClr val="bg1"/>
              </a:solidFill>
              <a:effectLst>
                <a:outerShdw blurRad="38100" dist="38100" dir="2700000" algn="tl">
                  <a:srgbClr val="000000"/>
                </a:outerShdw>
              </a:effectLst>
            </a:endParaRPr>
          </a:p>
        </p:txBody>
      </p:sp>
      <p:sp>
        <p:nvSpPr>
          <p:cNvPr id="5" name="Footer Placeholder 4"/>
          <p:cNvSpPr>
            <a:spLocks noGrp="1"/>
          </p:cNvSpPr>
          <p:nvPr>
            <p:ph type="ftr" sz="quarter" idx="11"/>
          </p:nvPr>
        </p:nvSpPr>
        <p:spPr/>
        <p:txBody>
          <a:bodyPr/>
          <a:lstStyle/>
          <a:p>
            <a:r>
              <a:rPr lang="en-US" smtClean="0"/>
              <a:t>ICAO SIP 2012- ASBU workshop</a:t>
            </a:r>
            <a:endParaRPr lang="en-US" dirty="0"/>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fld id="{0630D812-62C3-4B66-AB58-CEE6A316BECA}" type="slidenum">
              <a:rPr lang="en-US" smtClean="0"/>
              <a:pPr/>
              <a:t>5</a:t>
            </a:fld>
            <a:endParaRPr lang="en-US" smtClean="0"/>
          </a:p>
        </p:txBody>
      </p:sp>
      <p:grpSp>
        <p:nvGrpSpPr>
          <p:cNvPr id="2" name="Group 2"/>
          <p:cNvGrpSpPr>
            <a:grpSpLocks/>
          </p:cNvGrpSpPr>
          <p:nvPr/>
        </p:nvGrpSpPr>
        <p:grpSpPr bwMode="auto">
          <a:xfrm>
            <a:off x="7543800" y="5029200"/>
            <a:ext cx="1295400" cy="1096963"/>
            <a:chOff x="4752" y="3168"/>
            <a:chExt cx="816" cy="691"/>
          </a:xfrm>
        </p:grpSpPr>
        <p:sp>
          <p:nvSpPr>
            <p:cNvPr id="12336" name="Oval 3"/>
            <p:cNvSpPr>
              <a:spLocks noChangeArrowheads="1"/>
            </p:cNvSpPr>
            <p:nvPr/>
          </p:nvSpPr>
          <p:spPr bwMode="auto">
            <a:xfrm>
              <a:off x="4760" y="3168"/>
              <a:ext cx="760" cy="691"/>
            </a:xfrm>
            <a:prstGeom prst="ellipse">
              <a:avLst/>
            </a:prstGeom>
            <a:noFill/>
            <a:ln w="28575">
              <a:solidFill>
                <a:srgbClr val="FFFC00"/>
              </a:solidFill>
              <a:round/>
              <a:headEnd/>
              <a:tailEnd/>
            </a:ln>
          </p:spPr>
          <p:txBody>
            <a:bodyPr wrap="none" anchor="ctr"/>
            <a:lstStyle/>
            <a:p>
              <a:endParaRPr lang="en-GB"/>
            </a:p>
          </p:txBody>
        </p:sp>
        <p:sp>
          <p:nvSpPr>
            <p:cNvPr id="702468" name="Text Box 4"/>
            <p:cNvSpPr txBox="1">
              <a:spLocks noChangeArrowheads="1"/>
            </p:cNvSpPr>
            <p:nvPr/>
          </p:nvSpPr>
          <p:spPr bwMode="auto">
            <a:xfrm>
              <a:off x="4752" y="3408"/>
              <a:ext cx="816" cy="250"/>
            </a:xfrm>
            <a:prstGeom prst="rect">
              <a:avLst/>
            </a:prstGeom>
            <a:noFill/>
            <a:ln w="9525">
              <a:noFill/>
              <a:miter lim="800000"/>
              <a:headEnd/>
              <a:tailEnd/>
            </a:ln>
            <a:effectLst/>
          </p:spPr>
          <p:txBody>
            <a:bodyPr>
              <a:spAutoFit/>
            </a:bodyPr>
            <a:lstStyle/>
            <a:p>
              <a:pPr algn="ctr">
                <a:spcBef>
                  <a:spcPct val="50000"/>
                </a:spcBef>
                <a:defRPr/>
              </a:pPr>
              <a:r>
                <a:rPr lang="en-GB" b="1">
                  <a:solidFill>
                    <a:srgbClr val="FFFF00"/>
                  </a:solidFill>
                  <a:effectLst>
                    <a:outerShdw blurRad="38100" dist="38100" dir="2700000" algn="tl">
                      <a:srgbClr val="000000"/>
                    </a:outerShdw>
                  </a:effectLst>
                </a:rPr>
                <a:t>STATES</a:t>
              </a:r>
            </a:p>
          </p:txBody>
        </p:sp>
      </p:grpSp>
      <p:sp>
        <p:nvSpPr>
          <p:cNvPr id="12292" name="Text Box 5"/>
          <p:cNvSpPr txBox="1">
            <a:spLocks noChangeArrowheads="1"/>
          </p:cNvSpPr>
          <p:nvPr/>
        </p:nvSpPr>
        <p:spPr bwMode="auto">
          <a:xfrm>
            <a:off x="533400" y="1981200"/>
            <a:ext cx="2743200" cy="938719"/>
          </a:xfrm>
          <a:prstGeom prst="rect">
            <a:avLst/>
          </a:prstGeom>
          <a:noFill/>
          <a:ln w="38100" cmpd="dbl">
            <a:solidFill>
              <a:schemeClr val="bg1"/>
            </a:solidFill>
            <a:miter lim="800000"/>
            <a:headEnd/>
            <a:tailEnd/>
          </a:ln>
        </p:spPr>
        <p:txBody>
          <a:bodyPr>
            <a:spAutoFit/>
          </a:bodyPr>
          <a:lstStyle/>
          <a:p>
            <a:pPr algn="ctr">
              <a:spcBef>
                <a:spcPct val="50000"/>
              </a:spcBef>
            </a:pPr>
            <a:r>
              <a:rPr lang="en-GB" sz="2200" b="1" dirty="0" smtClean="0">
                <a:solidFill>
                  <a:schemeClr val="bg1"/>
                </a:solidFill>
              </a:rPr>
              <a:t> </a:t>
            </a:r>
            <a:r>
              <a:rPr lang="en-GB" sz="2200" b="1" dirty="0">
                <a:solidFill>
                  <a:schemeClr val="bg1"/>
                </a:solidFill>
              </a:rPr>
              <a:t>General </a:t>
            </a:r>
            <a:endParaRPr lang="en-GB" sz="2200" b="1" dirty="0" smtClean="0">
              <a:solidFill>
                <a:schemeClr val="bg1"/>
              </a:solidFill>
            </a:endParaRPr>
          </a:p>
          <a:p>
            <a:pPr algn="ctr">
              <a:spcBef>
                <a:spcPct val="50000"/>
              </a:spcBef>
            </a:pPr>
            <a:r>
              <a:rPr lang="en-GB" sz="2200" b="1" dirty="0" smtClean="0">
                <a:solidFill>
                  <a:schemeClr val="bg1"/>
                </a:solidFill>
              </a:rPr>
              <a:t>Planning </a:t>
            </a:r>
            <a:r>
              <a:rPr lang="en-GB" sz="2200" b="1" dirty="0">
                <a:solidFill>
                  <a:schemeClr val="bg1"/>
                </a:solidFill>
              </a:rPr>
              <a:t>Principles</a:t>
            </a:r>
          </a:p>
        </p:txBody>
      </p:sp>
      <p:grpSp>
        <p:nvGrpSpPr>
          <p:cNvPr id="3" name="Group 6"/>
          <p:cNvGrpSpPr>
            <a:grpSpLocks/>
          </p:cNvGrpSpPr>
          <p:nvPr/>
        </p:nvGrpSpPr>
        <p:grpSpPr bwMode="auto">
          <a:xfrm>
            <a:off x="4495800" y="1752897"/>
            <a:ext cx="2743200" cy="1259086"/>
            <a:chOff x="2736" y="1245"/>
            <a:chExt cx="1728" cy="846"/>
          </a:xfrm>
        </p:grpSpPr>
        <p:sp>
          <p:nvSpPr>
            <p:cNvPr id="12334" name="Text Box 7"/>
            <p:cNvSpPr txBox="1">
              <a:spLocks noChangeArrowheads="1"/>
            </p:cNvSpPr>
            <p:nvPr/>
          </p:nvSpPr>
          <p:spPr bwMode="auto">
            <a:xfrm>
              <a:off x="2784" y="1347"/>
              <a:ext cx="1632" cy="744"/>
            </a:xfrm>
            <a:prstGeom prst="rect">
              <a:avLst/>
            </a:prstGeom>
            <a:noFill/>
            <a:ln w="9525">
              <a:noFill/>
              <a:miter lim="800000"/>
              <a:headEnd/>
              <a:tailEnd/>
            </a:ln>
          </p:spPr>
          <p:txBody>
            <a:bodyPr wrap="square">
              <a:spAutoFit/>
            </a:bodyPr>
            <a:lstStyle/>
            <a:p>
              <a:pPr algn="ctr"/>
              <a:r>
                <a:rPr lang="en-GB" sz="2200" b="1" dirty="0" smtClean="0">
                  <a:solidFill>
                    <a:schemeClr val="bg1"/>
                  </a:solidFill>
                </a:rPr>
                <a:t>Online</a:t>
              </a:r>
            </a:p>
            <a:p>
              <a:pPr algn="ctr"/>
              <a:r>
                <a:rPr lang="en-GB" sz="2200" b="1" dirty="0" smtClean="0">
                  <a:solidFill>
                    <a:schemeClr val="bg1"/>
                  </a:solidFill>
                </a:rPr>
                <a:t>Interactive </a:t>
              </a:r>
            </a:p>
            <a:p>
              <a:pPr algn="ctr"/>
              <a:r>
                <a:rPr lang="en-GB" sz="2200" b="1" dirty="0" smtClean="0">
                  <a:solidFill>
                    <a:schemeClr val="bg1"/>
                  </a:solidFill>
                </a:rPr>
                <a:t>Planning Tools</a:t>
              </a:r>
              <a:endParaRPr lang="en-GB" sz="2200" b="1" dirty="0">
                <a:solidFill>
                  <a:schemeClr val="bg1"/>
                </a:solidFill>
              </a:endParaRPr>
            </a:p>
          </p:txBody>
        </p:sp>
        <p:sp>
          <p:nvSpPr>
            <p:cNvPr id="12335" name="Rectangle 8"/>
            <p:cNvSpPr>
              <a:spLocks noChangeArrowheads="1"/>
            </p:cNvSpPr>
            <p:nvPr/>
          </p:nvSpPr>
          <p:spPr bwMode="auto">
            <a:xfrm>
              <a:off x="2736" y="1245"/>
              <a:ext cx="1728" cy="819"/>
            </a:xfrm>
            <a:prstGeom prst="rect">
              <a:avLst/>
            </a:prstGeom>
            <a:noFill/>
            <a:ln w="38100" cmpd="dbl">
              <a:solidFill>
                <a:schemeClr val="bg1"/>
              </a:solidFill>
              <a:miter lim="800000"/>
              <a:headEnd/>
              <a:tailEnd/>
            </a:ln>
          </p:spPr>
          <p:txBody>
            <a:bodyPr wrap="none" anchor="ctr"/>
            <a:lstStyle/>
            <a:p>
              <a:endParaRPr lang="en-GB"/>
            </a:p>
          </p:txBody>
        </p:sp>
      </p:grpSp>
      <p:sp>
        <p:nvSpPr>
          <p:cNvPr id="12294" name="Rectangle 9"/>
          <p:cNvSpPr>
            <a:spLocks noChangeArrowheads="1"/>
          </p:cNvSpPr>
          <p:nvPr/>
        </p:nvSpPr>
        <p:spPr bwMode="auto">
          <a:xfrm>
            <a:off x="7543800" y="2667000"/>
            <a:ext cx="990600" cy="99060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12295" name="Rectangle 10"/>
          <p:cNvSpPr>
            <a:spLocks noChangeArrowheads="1"/>
          </p:cNvSpPr>
          <p:nvPr/>
        </p:nvSpPr>
        <p:spPr bwMode="auto">
          <a:xfrm>
            <a:off x="7696200" y="2819400"/>
            <a:ext cx="990600" cy="99060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12296" name="Rectangle 11"/>
          <p:cNvSpPr>
            <a:spLocks noChangeArrowheads="1"/>
          </p:cNvSpPr>
          <p:nvPr/>
        </p:nvSpPr>
        <p:spPr bwMode="auto">
          <a:xfrm>
            <a:off x="7848600" y="2971800"/>
            <a:ext cx="990600" cy="99060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12297" name="Rectangle 12"/>
          <p:cNvSpPr>
            <a:spLocks noChangeArrowheads="1"/>
          </p:cNvSpPr>
          <p:nvPr/>
        </p:nvSpPr>
        <p:spPr bwMode="auto">
          <a:xfrm>
            <a:off x="8001000" y="3124200"/>
            <a:ext cx="990600" cy="990600"/>
          </a:xfrm>
          <a:prstGeom prst="rect">
            <a:avLst/>
          </a:prstGeom>
          <a:solidFill>
            <a:schemeClr val="accent2"/>
          </a:solidFill>
          <a:ln w="9525">
            <a:solidFill>
              <a:schemeClr val="tx1"/>
            </a:solidFill>
            <a:miter lim="800000"/>
            <a:headEnd/>
            <a:tailEnd/>
          </a:ln>
        </p:spPr>
        <p:txBody>
          <a:bodyPr wrap="none" anchor="ctr"/>
          <a:lstStyle/>
          <a:p>
            <a:endParaRPr lang="en-GB"/>
          </a:p>
        </p:txBody>
      </p:sp>
      <p:sp>
        <p:nvSpPr>
          <p:cNvPr id="12298" name="Text Box 13"/>
          <p:cNvSpPr txBox="1">
            <a:spLocks noChangeArrowheads="1"/>
          </p:cNvSpPr>
          <p:nvPr/>
        </p:nvSpPr>
        <p:spPr bwMode="auto">
          <a:xfrm>
            <a:off x="7924800" y="3340100"/>
            <a:ext cx="1143000" cy="641350"/>
          </a:xfrm>
          <a:prstGeom prst="rect">
            <a:avLst/>
          </a:prstGeom>
          <a:noFill/>
          <a:ln w="9525">
            <a:noFill/>
            <a:miter lim="800000"/>
            <a:headEnd/>
            <a:tailEnd/>
          </a:ln>
        </p:spPr>
        <p:txBody>
          <a:bodyPr>
            <a:spAutoFit/>
          </a:bodyPr>
          <a:lstStyle/>
          <a:p>
            <a:pPr algn="ctr">
              <a:spcBef>
                <a:spcPct val="50000"/>
              </a:spcBef>
            </a:pPr>
            <a:r>
              <a:rPr lang="en-GB" sz="1800" b="1" dirty="0"/>
              <a:t>National  Plans</a:t>
            </a:r>
          </a:p>
        </p:txBody>
      </p:sp>
      <p:sp>
        <p:nvSpPr>
          <p:cNvPr id="12299" name="Rectangle 14"/>
          <p:cNvSpPr>
            <a:spLocks noChangeArrowheads="1"/>
          </p:cNvSpPr>
          <p:nvPr/>
        </p:nvSpPr>
        <p:spPr bwMode="auto">
          <a:xfrm>
            <a:off x="381000" y="1600200"/>
            <a:ext cx="7010400" cy="1447800"/>
          </a:xfrm>
          <a:prstGeom prst="rect">
            <a:avLst/>
          </a:prstGeom>
          <a:noFill/>
          <a:ln w="9525">
            <a:solidFill>
              <a:schemeClr val="bg1"/>
            </a:solidFill>
            <a:miter lim="800000"/>
            <a:headEnd/>
            <a:tailEnd/>
          </a:ln>
        </p:spPr>
        <p:txBody>
          <a:bodyPr wrap="none" anchor="ctr"/>
          <a:lstStyle/>
          <a:p>
            <a:endParaRPr lang="en-GB"/>
          </a:p>
        </p:txBody>
      </p:sp>
      <p:sp>
        <p:nvSpPr>
          <p:cNvPr id="702479" name="Text Box 15"/>
          <p:cNvSpPr txBox="1">
            <a:spLocks noChangeArrowheads="1"/>
          </p:cNvSpPr>
          <p:nvPr/>
        </p:nvSpPr>
        <p:spPr bwMode="auto">
          <a:xfrm>
            <a:off x="304800" y="990600"/>
            <a:ext cx="1790700" cy="701675"/>
          </a:xfrm>
          <a:prstGeom prst="rect">
            <a:avLst/>
          </a:prstGeom>
          <a:noFill/>
          <a:ln w="9525">
            <a:noFill/>
            <a:miter lim="800000"/>
            <a:headEnd/>
            <a:tailEnd/>
          </a:ln>
          <a:effectLst/>
        </p:spPr>
        <p:txBody>
          <a:bodyPr>
            <a:spAutoFit/>
          </a:bodyPr>
          <a:lstStyle/>
          <a:p>
            <a:pPr>
              <a:defRPr/>
            </a:pPr>
            <a:r>
              <a:rPr lang="en-GB" b="1">
                <a:solidFill>
                  <a:srgbClr val="FFFC00"/>
                </a:solidFill>
                <a:effectLst>
                  <a:outerShdw blurRad="38100" dist="38100" dir="2700000" algn="tl">
                    <a:srgbClr val="000000"/>
                  </a:outerShdw>
                </a:effectLst>
              </a:rPr>
              <a:t>GLOBAL</a:t>
            </a:r>
          </a:p>
          <a:p>
            <a:pPr>
              <a:defRPr/>
            </a:pPr>
            <a:r>
              <a:rPr lang="en-GB" b="1">
                <a:solidFill>
                  <a:srgbClr val="FFFC00"/>
                </a:solidFill>
                <a:effectLst>
                  <a:outerShdw blurRad="38100" dist="38100" dir="2700000" algn="tl">
                    <a:srgbClr val="000000"/>
                  </a:outerShdw>
                </a:effectLst>
              </a:rPr>
              <a:t>ANP</a:t>
            </a:r>
          </a:p>
        </p:txBody>
      </p:sp>
      <p:grpSp>
        <p:nvGrpSpPr>
          <p:cNvPr id="4" name="Group 16"/>
          <p:cNvGrpSpPr>
            <a:grpSpLocks/>
          </p:cNvGrpSpPr>
          <p:nvPr/>
        </p:nvGrpSpPr>
        <p:grpSpPr bwMode="auto">
          <a:xfrm>
            <a:off x="381000" y="3810000"/>
            <a:ext cx="7010400" cy="1447800"/>
            <a:chOff x="240" y="2448"/>
            <a:chExt cx="4416" cy="912"/>
          </a:xfrm>
        </p:grpSpPr>
        <p:sp>
          <p:nvSpPr>
            <p:cNvPr id="12331" name="Text Box 17"/>
            <p:cNvSpPr txBox="1">
              <a:spLocks noChangeArrowheads="1"/>
            </p:cNvSpPr>
            <p:nvPr/>
          </p:nvSpPr>
          <p:spPr bwMode="auto">
            <a:xfrm>
              <a:off x="336" y="2544"/>
              <a:ext cx="1704" cy="669"/>
            </a:xfrm>
            <a:prstGeom prst="rect">
              <a:avLst/>
            </a:prstGeom>
            <a:noFill/>
            <a:ln w="38100" cmpd="dbl">
              <a:solidFill>
                <a:schemeClr val="bg1"/>
              </a:solidFill>
              <a:miter lim="800000"/>
              <a:headEnd/>
              <a:tailEnd/>
            </a:ln>
          </p:spPr>
          <p:txBody>
            <a:bodyPr>
              <a:spAutoFit/>
            </a:bodyPr>
            <a:lstStyle/>
            <a:p>
              <a:pPr algn="ctr">
                <a:spcBef>
                  <a:spcPct val="50000"/>
                </a:spcBef>
              </a:pPr>
              <a:r>
                <a:rPr lang="en-GB" b="1" dirty="0" smtClean="0">
                  <a:solidFill>
                    <a:schemeClr val="bg1"/>
                  </a:solidFill>
                </a:rPr>
                <a:t>Volume I</a:t>
              </a:r>
            </a:p>
            <a:p>
              <a:pPr algn="ctr">
                <a:spcBef>
                  <a:spcPct val="50000"/>
                </a:spcBef>
              </a:pPr>
              <a:r>
                <a:rPr lang="en-GB" b="1" dirty="0" smtClean="0">
                  <a:solidFill>
                    <a:schemeClr val="bg1"/>
                  </a:solidFill>
                </a:rPr>
                <a:t>Basic  part of Air Navigation Plan</a:t>
              </a:r>
              <a:endParaRPr lang="en-GB" b="1" dirty="0">
                <a:solidFill>
                  <a:schemeClr val="bg1"/>
                </a:solidFill>
              </a:endParaRPr>
            </a:p>
          </p:txBody>
        </p:sp>
        <p:sp>
          <p:nvSpPr>
            <p:cNvPr id="12332" name="Text Box 18"/>
            <p:cNvSpPr txBox="1">
              <a:spLocks noChangeArrowheads="1"/>
            </p:cNvSpPr>
            <p:nvPr/>
          </p:nvSpPr>
          <p:spPr bwMode="auto">
            <a:xfrm>
              <a:off x="2832" y="2544"/>
              <a:ext cx="1744" cy="669"/>
            </a:xfrm>
            <a:prstGeom prst="rect">
              <a:avLst/>
            </a:prstGeom>
            <a:noFill/>
            <a:ln w="38100" cmpd="dbl">
              <a:solidFill>
                <a:schemeClr val="bg1"/>
              </a:solidFill>
              <a:miter lim="800000"/>
              <a:headEnd/>
              <a:tailEnd/>
            </a:ln>
          </p:spPr>
          <p:txBody>
            <a:bodyPr>
              <a:spAutoFit/>
            </a:bodyPr>
            <a:lstStyle/>
            <a:p>
              <a:pPr algn="ctr">
                <a:spcBef>
                  <a:spcPct val="50000"/>
                </a:spcBef>
              </a:pPr>
              <a:r>
                <a:rPr lang="en-GB" b="1" dirty="0" smtClean="0">
                  <a:solidFill>
                    <a:schemeClr val="bg1"/>
                  </a:solidFill>
                </a:rPr>
                <a:t>Volume II</a:t>
              </a:r>
            </a:p>
            <a:p>
              <a:pPr algn="ctr">
                <a:spcBef>
                  <a:spcPct val="50000"/>
                </a:spcBef>
              </a:pPr>
              <a:r>
                <a:rPr lang="en-GB" b="1" dirty="0" smtClean="0">
                  <a:solidFill>
                    <a:schemeClr val="bg1"/>
                  </a:solidFill>
                </a:rPr>
                <a:t>Facilities </a:t>
              </a:r>
              <a:r>
                <a:rPr lang="en-GB" b="1" dirty="0">
                  <a:solidFill>
                    <a:schemeClr val="bg1"/>
                  </a:solidFill>
                </a:rPr>
                <a:t>and Services Implementation Document</a:t>
              </a:r>
            </a:p>
          </p:txBody>
        </p:sp>
        <p:sp>
          <p:nvSpPr>
            <p:cNvPr id="12333" name="Rectangle 19"/>
            <p:cNvSpPr>
              <a:spLocks noChangeArrowheads="1"/>
            </p:cNvSpPr>
            <p:nvPr/>
          </p:nvSpPr>
          <p:spPr bwMode="auto">
            <a:xfrm>
              <a:off x="240" y="2448"/>
              <a:ext cx="4416" cy="912"/>
            </a:xfrm>
            <a:prstGeom prst="rect">
              <a:avLst/>
            </a:prstGeom>
            <a:noFill/>
            <a:ln w="9525">
              <a:solidFill>
                <a:schemeClr val="bg1"/>
              </a:solidFill>
              <a:miter lim="800000"/>
              <a:headEnd/>
              <a:tailEnd/>
            </a:ln>
          </p:spPr>
          <p:txBody>
            <a:bodyPr wrap="none" anchor="ctr"/>
            <a:lstStyle/>
            <a:p>
              <a:endParaRPr lang="en-GB"/>
            </a:p>
          </p:txBody>
        </p:sp>
      </p:grpSp>
      <p:sp>
        <p:nvSpPr>
          <p:cNvPr id="702484" name="Text Box 20"/>
          <p:cNvSpPr txBox="1">
            <a:spLocks noChangeArrowheads="1"/>
          </p:cNvSpPr>
          <p:nvPr/>
        </p:nvSpPr>
        <p:spPr bwMode="auto">
          <a:xfrm>
            <a:off x="317500" y="3187700"/>
            <a:ext cx="1600200" cy="701675"/>
          </a:xfrm>
          <a:prstGeom prst="rect">
            <a:avLst/>
          </a:prstGeom>
          <a:noFill/>
          <a:ln w="9525">
            <a:noFill/>
            <a:miter lim="800000"/>
            <a:headEnd/>
            <a:tailEnd/>
          </a:ln>
          <a:effectLst/>
        </p:spPr>
        <p:txBody>
          <a:bodyPr>
            <a:spAutoFit/>
          </a:bodyPr>
          <a:lstStyle/>
          <a:p>
            <a:pPr>
              <a:defRPr/>
            </a:pPr>
            <a:r>
              <a:rPr lang="en-GB" b="1">
                <a:solidFill>
                  <a:srgbClr val="FFFC00"/>
                </a:solidFill>
                <a:effectLst>
                  <a:outerShdw blurRad="38100" dist="38100" dir="2700000" algn="tl">
                    <a:srgbClr val="000000"/>
                  </a:outerShdw>
                </a:effectLst>
              </a:rPr>
              <a:t>REGIONAL</a:t>
            </a:r>
          </a:p>
          <a:p>
            <a:pPr>
              <a:defRPr/>
            </a:pPr>
            <a:r>
              <a:rPr lang="en-GB" b="1">
                <a:solidFill>
                  <a:srgbClr val="FFFC00"/>
                </a:solidFill>
                <a:effectLst>
                  <a:outerShdw blurRad="38100" dist="38100" dir="2700000" algn="tl">
                    <a:srgbClr val="000000"/>
                  </a:outerShdw>
                </a:effectLst>
              </a:rPr>
              <a:t>ANP</a:t>
            </a:r>
          </a:p>
        </p:txBody>
      </p:sp>
      <p:sp>
        <p:nvSpPr>
          <p:cNvPr id="12303" name="Line 21"/>
          <p:cNvSpPr>
            <a:spLocks noChangeShapeType="1"/>
          </p:cNvSpPr>
          <p:nvPr/>
        </p:nvSpPr>
        <p:spPr bwMode="auto">
          <a:xfrm>
            <a:off x="457200" y="5578475"/>
            <a:ext cx="685800" cy="0"/>
          </a:xfrm>
          <a:prstGeom prst="line">
            <a:avLst/>
          </a:prstGeom>
          <a:noFill/>
          <a:ln w="28575">
            <a:solidFill>
              <a:schemeClr val="bg1"/>
            </a:solidFill>
            <a:round/>
            <a:headEnd/>
            <a:tailEnd/>
          </a:ln>
        </p:spPr>
        <p:txBody>
          <a:bodyPr/>
          <a:lstStyle/>
          <a:p>
            <a:endParaRPr lang="en-GB"/>
          </a:p>
        </p:txBody>
      </p:sp>
      <p:sp>
        <p:nvSpPr>
          <p:cNvPr id="12304" name="Line 22"/>
          <p:cNvSpPr>
            <a:spLocks noChangeShapeType="1"/>
          </p:cNvSpPr>
          <p:nvPr/>
        </p:nvSpPr>
        <p:spPr bwMode="auto">
          <a:xfrm>
            <a:off x="457200" y="5845175"/>
            <a:ext cx="685800" cy="0"/>
          </a:xfrm>
          <a:prstGeom prst="line">
            <a:avLst/>
          </a:prstGeom>
          <a:noFill/>
          <a:ln w="28575">
            <a:solidFill>
              <a:schemeClr val="bg1"/>
            </a:solidFill>
            <a:prstDash val="dash"/>
            <a:round/>
            <a:headEnd/>
            <a:tailEnd/>
          </a:ln>
        </p:spPr>
        <p:txBody>
          <a:bodyPr/>
          <a:lstStyle/>
          <a:p>
            <a:endParaRPr lang="en-GB"/>
          </a:p>
        </p:txBody>
      </p:sp>
      <p:sp>
        <p:nvSpPr>
          <p:cNvPr id="12305" name="Line 23"/>
          <p:cNvSpPr>
            <a:spLocks noChangeShapeType="1"/>
          </p:cNvSpPr>
          <p:nvPr/>
        </p:nvSpPr>
        <p:spPr bwMode="auto">
          <a:xfrm>
            <a:off x="457200" y="6073775"/>
            <a:ext cx="685800" cy="0"/>
          </a:xfrm>
          <a:prstGeom prst="line">
            <a:avLst/>
          </a:prstGeom>
          <a:noFill/>
          <a:ln w="38100">
            <a:solidFill>
              <a:schemeClr val="bg1"/>
            </a:solidFill>
            <a:prstDash val="sysDot"/>
            <a:round/>
            <a:headEnd/>
            <a:tailEnd/>
          </a:ln>
        </p:spPr>
        <p:txBody>
          <a:bodyPr/>
          <a:lstStyle/>
          <a:p>
            <a:endParaRPr lang="en-GB"/>
          </a:p>
        </p:txBody>
      </p:sp>
      <p:sp>
        <p:nvSpPr>
          <p:cNvPr id="12306" name="Text Box 24"/>
          <p:cNvSpPr txBox="1">
            <a:spLocks noChangeArrowheads="1"/>
          </p:cNvSpPr>
          <p:nvPr/>
        </p:nvSpPr>
        <p:spPr bwMode="auto">
          <a:xfrm>
            <a:off x="1143000" y="5410200"/>
            <a:ext cx="2286000" cy="825500"/>
          </a:xfrm>
          <a:prstGeom prst="rect">
            <a:avLst/>
          </a:prstGeom>
          <a:noFill/>
          <a:ln w="9525">
            <a:noFill/>
            <a:miter lim="800000"/>
            <a:headEnd/>
            <a:tailEnd/>
          </a:ln>
        </p:spPr>
        <p:txBody>
          <a:bodyPr>
            <a:spAutoFit/>
          </a:bodyPr>
          <a:lstStyle/>
          <a:p>
            <a:r>
              <a:rPr lang="en-GB" sz="1600" b="1">
                <a:solidFill>
                  <a:schemeClr val="bg1"/>
                </a:solidFill>
              </a:rPr>
              <a:t>Action</a:t>
            </a:r>
          </a:p>
          <a:p>
            <a:r>
              <a:rPr lang="en-GB" sz="1600" b="1">
                <a:solidFill>
                  <a:schemeClr val="bg1"/>
                </a:solidFill>
              </a:rPr>
              <a:t>Contribution line</a:t>
            </a:r>
          </a:p>
          <a:p>
            <a:r>
              <a:rPr lang="en-GB" sz="1600" b="1">
                <a:solidFill>
                  <a:schemeClr val="bg1"/>
                </a:solidFill>
              </a:rPr>
              <a:t>Harmonization</a:t>
            </a:r>
          </a:p>
        </p:txBody>
      </p:sp>
      <p:grpSp>
        <p:nvGrpSpPr>
          <p:cNvPr id="5" name="Group 49"/>
          <p:cNvGrpSpPr>
            <a:grpSpLocks/>
          </p:cNvGrpSpPr>
          <p:nvPr/>
        </p:nvGrpSpPr>
        <p:grpSpPr bwMode="auto">
          <a:xfrm>
            <a:off x="2667000" y="5105400"/>
            <a:ext cx="4889500" cy="1401763"/>
            <a:chOff x="1680" y="3216"/>
            <a:chExt cx="3080" cy="883"/>
          </a:xfrm>
        </p:grpSpPr>
        <p:grpSp>
          <p:nvGrpSpPr>
            <p:cNvPr id="6" name="Group 26"/>
            <p:cNvGrpSpPr>
              <a:grpSpLocks/>
            </p:cNvGrpSpPr>
            <p:nvPr/>
          </p:nvGrpSpPr>
          <p:grpSpPr bwMode="auto">
            <a:xfrm>
              <a:off x="2208" y="3456"/>
              <a:ext cx="768" cy="643"/>
              <a:chOff x="2208" y="3456"/>
              <a:chExt cx="705" cy="643"/>
            </a:xfrm>
          </p:grpSpPr>
          <p:sp>
            <p:nvSpPr>
              <p:cNvPr id="12328" name="Oval 27"/>
              <p:cNvSpPr>
                <a:spLocks noChangeArrowheads="1"/>
              </p:cNvSpPr>
              <p:nvPr/>
            </p:nvSpPr>
            <p:spPr bwMode="auto">
              <a:xfrm>
                <a:off x="2208" y="3456"/>
                <a:ext cx="705" cy="643"/>
              </a:xfrm>
              <a:prstGeom prst="ellipse">
                <a:avLst/>
              </a:prstGeom>
              <a:noFill/>
              <a:ln w="28575">
                <a:solidFill>
                  <a:srgbClr val="FFFC00"/>
                </a:solidFill>
                <a:round/>
                <a:headEnd/>
                <a:tailEnd/>
              </a:ln>
            </p:spPr>
            <p:txBody>
              <a:bodyPr wrap="none" anchor="ctr"/>
              <a:lstStyle/>
              <a:p>
                <a:endParaRPr lang="en-GB"/>
              </a:p>
            </p:txBody>
          </p:sp>
          <p:sp>
            <p:nvSpPr>
              <p:cNvPr id="702492" name="Text Box 28"/>
              <p:cNvSpPr txBox="1">
                <a:spLocks noChangeArrowheads="1"/>
              </p:cNvSpPr>
              <p:nvPr/>
            </p:nvSpPr>
            <p:spPr bwMode="auto">
              <a:xfrm>
                <a:off x="2280" y="3552"/>
                <a:ext cx="568" cy="480"/>
              </a:xfrm>
              <a:prstGeom prst="rect">
                <a:avLst/>
              </a:prstGeom>
              <a:noFill/>
              <a:ln w="9525">
                <a:noFill/>
                <a:miter lim="800000"/>
                <a:headEnd/>
                <a:tailEnd/>
              </a:ln>
              <a:effectLst/>
            </p:spPr>
            <p:txBody>
              <a:bodyPr>
                <a:spAutoFit/>
              </a:bodyPr>
              <a:lstStyle/>
              <a:p>
                <a:pPr algn="ctr">
                  <a:spcBef>
                    <a:spcPct val="60000"/>
                  </a:spcBef>
                  <a:defRPr/>
                </a:pPr>
                <a:r>
                  <a:rPr lang="en-GB" b="1">
                    <a:solidFill>
                      <a:srgbClr val="FFFF00"/>
                    </a:solidFill>
                    <a:effectLst>
                      <a:outerShdw blurRad="38100" dist="38100" dir="2700000" algn="tl">
                        <a:srgbClr val="000000"/>
                      </a:outerShdw>
                    </a:effectLst>
                  </a:rPr>
                  <a:t>PIRGS</a:t>
                </a:r>
              </a:p>
              <a:p>
                <a:pPr algn="ctr">
                  <a:spcBef>
                    <a:spcPct val="20000"/>
                  </a:spcBef>
                  <a:defRPr/>
                </a:pPr>
                <a:r>
                  <a:rPr lang="en-GB" b="1">
                    <a:solidFill>
                      <a:srgbClr val="FFFF00"/>
                    </a:solidFill>
                    <a:effectLst>
                      <a:outerShdw blurRad="38100" dist="38100" dir="2700000" algn="tl">
                        <a:srgbClr val="000000"/>
                      </a:outerShdw>
                    </a:effectLst>
                  </a:rPr>
                  <a:t> ROs</a:t>
                </a:r>
              </a:p>
            </p:txBody>
          </p:sp>
          <p:sp>
            <p:nvSpPr>
              <p:cNvPr id="12330" name="Line 29"/>
              <p:cNvSpPr>
                <a:spLocks noChangeShapeType="1"/>
              </p:cNvSpPr>
              <p:nvPr/>
            </p:nvSpPr>
            <p:spPr bwMode="auto">
              <a:xfrm>
                <a:off x="2216" y="3800"/>
                <a:ext cx="696" cy="8"/>
              </a:xfrm>
              <a:prstGeom prst="line">
                <a:avLst/>
              </a:prstGeom>
              <a:noFill/>
              <a:ln w="28575">
                <a:solidFill>
                  <a:srgbClr val="FFFC00"/>
                </a:solidFill>
                <a:round/>
                <a:headEnd/>
                <a:tailEnd/>
              </a:ln>
            </p:spPr>
            <p:txBody>
              <a:bodyPr/>
              <a:lstStyle/>
              <a:p>
                <a:endParaRPr lang="en-GB"/>
              </a:p>
            </p:txBody>
          </p:sp>
        </p:grpSp>
        <p:sp>
          <p:nvSpPr>
            <p:cNvPr id="12325" name="Line 30"/>
            <p:cNvSpPr>
              <a:spLocks noChangeShapeType="1"/>
            </p:cNvSpPr>
            <p:nvPr/>
          </p:nvSpPr>
          <p:spPr bwMode="auto">
            <a:xfrm flipH="1" flipV="1">
              <a:off x="1680" y="3216"/>
              <a:ext cx="912" cy="240"/>
            </a:xfrm>
            <a:prstGeom prst="line">
              <a:avLst/>
            </a:prstGeom>
            <a:noFill/>
            <a:ln w="38100">
              <a:solidFill>
                <a:srgbClr val="FFFC00"/>
              </a:solidFill>
              <a:round/>
              <a:headEnd/>
              <a:tailEnd type="triangle" w="med" len="med"/>
            </a:ln>
          </p:spPr>
          <p:txBody>
            <a:bodyPr/>
            <a:lstStyle/>
            <a:p>
              <a:endParaRPr lang="en-GB"/>
            </a:p>
          </p:txBody>
        </p:sp>
        <p:sp>
          <p:nvSpPr>
            <p:cNvPr id="12326" name="Line 31"/>
            <p:cNvSpPr>
              <a:spLocks noChangeShapeType="1"/>
            </p:cNvSpPr>
            <p:nvPr/>
          </p:nvSpPr>
          <p:spPr bwMode="auto">
            <a:xfrm flipV="1">
              <a:off x="2544" y="3216"/>
              <a:ext cx="720" cy="240"/>
            </a:xfrm>
            <a:prstGeom prst="line">
              <a:avLst/>
            </a:prstGeom>
            <a:noFill/>
            <a:ln w="38100">
              <a:solidFill>
                <a:srgbClr val="FFFC00"/>
              </a:solidFill>
              <a:round/>
              <a:headEnd/>
              <a:tailEnd type="triangle" w="med" len="med"/>
            </a:ln>
          </p:spPr>
          <p:txBody>
            <a:bodyPr/>
            <a:lstStyle/>
            <a:p>
              <a:endParaRPr lang="en-GB"/>
            </a:p>
          </p:txBody>
        </p:sp>
        <p:sp>
          <p:nvSpPr>
            <p:cNvPr id="12327" name="Line 32"/>
            <p:cNvSpPr>
              <a:spLocks noChangeShapeType="1"/>
            </p:cNvSpPr>
            <p:nvPr/>
          </p:nvSpPr>
          <p:spPr bwMode="auto">
            <a:xfrm flipV="1">
              <a:off x="2920" y="3552"/>
              <a:ext cx="1840" cy="256"/>
            </a:xfrm>
            <a:prstGeom prst="line">
              <a:avLst/>
            </a:prstGeom>
            <a:noFill/>
            <a:ln w="38100">
              <a:solidFill>
                <a:srgbClr val="FFFC00"/>
              </a:solidFill>
              <a:round/>
              <a:headEnd type="triangle" w="med" len="med"/>
              <a:tailEnd type="triangle" w="med" len="med"/>
            </a:ln>
          </p:spPr>
          <p:txBody>
            <a:bodyPr/>
            <a:lstStyle/>
            <a:p>
              <a:endParaRPr lang="en-GB"/>
            </a:p>
          </p:txBody>
        </p:sp>
      </p:grpSp>
      <p:grpSp>
        <p:nvGrpSpPr>
          <p:cNvPr id="7" name="Group 33"/>
          <p:cNvGrpSpPr>
            <a:grpSpLocks/>
          </p:cNvGrpSpPr>
          <p:nvPr/>
        </p:nvGrpSpPr>
        <p:grpSpPr bwMode="auto">
          <a:xfrm>
            <a:off x="2286000" y="304800"/>
            <a:ext cx="3810000" cy="1524000"/>
            <a:chOff x="1440" y="192"/>
            <a:chExt cx="2400" cy="960"/>
          </a:xfrm>
        </p:grpSpPr>
        <p:grpSp>
          <p:nvGrpSpPr>
            <p:cNvPr id="8" name="Group 34"/>
            <p:cNvGrpSpPr>
              <a:grpSpLocks/>
            </p:cNvGrpSpPr>
            <p:nvPr/>
          </p:nvGrpSpPr>
          <p:grpSpPr bwMode="auto">
            <a:xfrm>
              <a:off x="2352" y="192"/>
              <a:ext cx="720" cy="691"/>
              <a:chOff x="2352" y="192"/>
              <a:chExt cx="720" cy="691"/>
            </a:xfrm>
          </p:grpSpPr>
          <p:sp>
            <p:nvSpPr>
              <p:cNvPr id="12322" name="Oval 35"/>
              <p:cNvSpPr>
                <a:spLocks noChangeArrowheads="1"/>
              </p:cNvSpPr>
              <p:nvPr/>
            </p:nvSpPr>
            <p:spPr bwMode="auto">
              <a:xfrm>
                <a:off x="2352" y="192"/>
                <a:ext cx="720" cy="691"/>
              </a:xfrm>
              <a:prstGeom prst="ellipse">
                <a:avLst/>
              </a:prstGeom>
              <a:noFill/>
              <a:ln w="28575">
                <a:solidFill>
                  <a:srgbClr val="FFFC00"/>
                </a:solidFill>
                <a:round/>
                <a:headEnd/>
                <a:tailEnd/>
              </a:ln>
            </p:spPr>
            <p:txBody>
              <a:bodyPr wrap="none" anchor="ctr"/>
              <a:lstStyle/>
              <a:p>
                <a:endParaRPr lang="en-GB"/>
              </a:p>
            </p:txBody>
          </p:sp>
          <p:sp>
            <p:nvSpPr>
              <p:cNvPr id="702500" name="Text Box 36"/>
              <p:cNvSpPr txBox="1">
                <a:spLocks noChangeArrowheads="1"/>
              </p:cNvSpPr>
              <p:nvPr/>
            </p:nvSpPr>
            <p:spPr bwMode="auto">
              <a:xfrm>
                <a:off x="2424" y="336"/>
                <a:ext cx="619" cy="442"/>
              </a:xfrm>
              <a:prstGeom prst="rect">
                <a:avLst/>
              </a:prstGeom>
              <a:noFill/>
              <a:ln w="9525">
                <a:noFill/>
                <a:miter lim="800000"/>
                <a:headEnd/>
                <a:tailEnd/>
              </a:ln>
              <a:effectLst/>
            </p:spPr>
            <p:txBody>
              <a:bodyPr>
                <a:spAutoFit/>
              </a:bodyPr>
              <a:lstStyle/>
              <a:p>
                <a:pPr algn="ctr">
                  <a:spcBef>
                    <a:spcPct val="50000"/>
                  </a:spcBef>
                  <a:defRPr/>
                </a:pPr>
                <a:r>
                  <a:rPr lang="en-GB" b="1">
                    <a:solidFill>
                      <a:srgbClr val="FFFF00"/>
                    </a:solidFill>
                    <a:effectLst>
                      <a:outerShdw blurRad="38100" dist="38100" dir="2700000" algn="tl">
                        <a:srgbClr val="000000"/>
                      </a:outerShdw>
                    </a:effectLst>
                  </a:rPr>
                  <a:t>ICAO HQ</a:t>
                </a:r>
              </a:p>
            </p:txBody>
          </p:sp>
        </p:grpSp>
        <p:sp>
          <p:nvSpPr>
            <p:cNvPr id="12320" name="Line 37"/>
            <p:cNvSpPr>
              <a:spLocks noChangeShapeType="1"/>
            </p:cNvSpPr>
            <p:nvPr/>
          </p:nvSpPr>
          <p:spPr bwMode="auto">
            <a:xfrm flipH="1">
              <a:off x="1440" y="896"/>
              <a:ext cx="1284" cy="256"/>
            </a:xfrm>
            <a:prstGeom prst="line">
              <a:avLst/>
            </a:prstGeom>
            <a:noFill/>
            <a:ln w="38100">
              <a:solidFill>
                <a:srgbClr val="FFFC00"/>
              </a:solidFill>
              <a:round/>
              <a:headEnd/>
              <a:tailEnd type="triangle" w="med" len="med"/>
            </a:ln>
          </p:spPr>
          <p:txBody>
            <a:bodyPr/>
            <a:lstStyle/>
            <a:p>
              <a:endParaRPr lang="en-GB"/>
            </a:p>
          </p:txBody>
        </p:sp>
        <p:sp>
          <p:nvSpPr>
            <p:cNvPr id="12321" name="Line 38"/>
            <p:cNvSpPr>
              <a:spLocks noChangeShapeType="1"/>
            </p:cNvSpPr>
            <p:nvPr/>
          </p:nvSpPr>
          <p:spPr bwMode="auto">
            <a:xfrm>
              <a:off x="2684" y="896"/>
              <a:ext cx="1156" cy="256"/>
            </a:xfrm>
            <a:prstGeom prst="line">
              <a:avLst/>
            </a:prstGeom>
            <a:noFill/>
            <a:ln w="38100">
              <a:solidFill>
                <a:srgbClr val="FFFC00"/>
              </a:solidFill>
              <a:round/>
              <a:headEnd/>
              <a:tailEnd type="triangle" w="med" len="med"/>
            </a:ln>
          </p:spPr>
          <p:txBody>
            <a:bodyPr/>
            <a:lstStyle/>
            <a:p>
              <a:endParaRPr lang="en-GB"/>
            </a:p>
          </p:txBody>
        </p:sp>
      </p:grpSp>
      <p:sp>
        <p:nvSpPr>
          <p:cNvPr id="12309" name="Line 39"/>
          <p:cNvSpPr>
            <a:spLocks noChangeShapeType="1"/>
          </p:cNvSpPr>
          <p:nvPr/>
        </p:nvSpPr>
        <p:spPr bwMode="auto">
          <a:xfrm>
            <a:off x="3276600" y="2514600"/>
            <a:ext cx="1219200" cy="0"/>
          </a:xfrm>
          <a:prstGeom prst="line">
            <a:avLst/>
          </a:prstGeom>
          <a:noFill/>
          <a:ln w="38100">
            <a:solidFill>
              <a:srgbClr val="FFFC00"/>
            </a:solidFill>
            <a:prstDash val="dash"/>
            <a:round/>
            <a:headEnd/>
            <a:tailEnd type="triangle" w="med" len="med"/>
          </a:ln>
        </p:spPr>
        <p:txBody>
          <a:bodyPr/>
          <a:lstStyle/>
          <a:p>
            <a:endParaRPr lang="en-GB"/>
          </a:p>
        </p:txBody>
      </p:sp>
      <p:sp>
        <p:nvSpPr>
          <p:cNvPr id="12310" name="Line 40"/>
          <p:cNvSpPr>
            <a:spLocks noChangeShapeType="1"/>
          </p:cNvSpPr>
          <p:nvPr/>
        </p:nvSpPr>
        <p:spPr bwMode="auto">
          <a:xfrm>
            <a:off x="3276600" y="4800600"/>
            <a:ext cx="1219200" cy="0"/>
          </a:xfrm>
          <a:prstGeom prst="line">
            <a:avLst/>
          </a:prstGeom>
          <a:noFill/>
          <a:ln w="38100">
            <a:solidFill>
              <a:srgbClr val="FFFC00"/>
            </a:solidFill>
            <a:prstDash val="dash"/>
            <a:round/>
            <a:headEnd/>
            <a:tailEnd type="triangle" w="med" len="med"/>
          </a:ln>
        </p:spPr>
        <p:txBody>
          <a:bodyPr/>
          <a:lstStyle/>
          <a:p>
            <a:endParaRPr lang="en-GB"/>
          </a:p>
        </p:txBody>
      </p:sp>
      <p:sp>
        <p:nvSpPr>
          <p:cNvPr id="12311" name="Line 41"/>
          <p:cNvSpPr>
            <a:spLocks noChangeShapeType="1"/>
          </p:cNvSpPr>
          <p:nvPr/>
        </p:nvSpPr>
        <p:spPr bwMode="auto">
          <a:xfrm>
            <a:off x="2057400" y="2971800"/>
            <a:ext cx="0" cy="990600"/>
          </a:xfrm>
          <a:prstGeom prst="line">
            <a:avLst/>
          </a:prstGeom>
          <a:noFill/>
          <a:ln w="38100">
            <a:solidFill>
              <a:srgbClr val="FFFC00"/>
            </a:solidFill>
            <a:prstDash val="dash"/>
            <a:round/>
            <a:headEnd/>
            <a:tailEnd type="triangle" w="med" len="med"/>
          </a:ln>
        </p:spPr>
        <p:txBody>
          <a:bodyPr/>
          <a:lstStyle/>
          <a:p>
            <a:endParaRPr lang="en-GB"/>
          </a:p>
        </p:txBody>
      </p:sp>
      <p:sp>
        <p:nvSpPr>
          <p:cNvPr id="12314" name="Text Box 44"/>
          <p:cNvSpPr txBox="1">
            <a:spLocks noChangeArrowheads="1"/>
          </p:cNvSpPr>
          <p:nvPr/>
        </p:nvSpPr>
        <p:spPr bwMode="auto">
          <a:xfrm>
            <a:off x="5257800" y="228600"/>
            <a:ext cx="3581400" cy="830997"/>
          </a:xfrm>
          <a:prstGeom prst="rect">
            <a:avLst/>
          </a:prstGeom>
          <a:noFill/>
          <a:ln w="9525">
            <a:noFill/>
            <a:miter lim="800000"/>
            <a:headEnd/>
            <a:tailEnd/>
          </a:ln>
        </p:spPr>
        <p:txBody>
          <a:bodyPr>
            <a:spAutoFit/>
          </a:bodyPr>
          <a:lstStyle/>
          <a:p>
            <a:pPr algn="ctr">
              <a:spcBef>
                <a:spcPct val="50000"/>
              </a:spcBef>
            </a:pPr>
            <a:r>
              <a:rPr lang="en-GB" sz="2400" b="1" dirty="0" smtClean="0">
                <a:solidFill>
                  <a:schemeClr val="bg1"/>
                </a:solidFill>
              </a:rPr>
              <a:t>Global </a:t>
            </a:r>
            <a:r>
              <a:rPr lang="en-GB" sz="2400" b="1" dirty="0">
                <a:solidFill>
                  <a:schemeClr val="bg1"/>
                </a:solidFill>
              </a:rPr>
              <a:t>Plan, Regional Plans and National plans</a:t>
            </a:r>
          </a:p>
        </p:txBody>
      </p:sp>
      <p:sp>
        <p:nvSpPr>
          <p:cNvPr id="12315" name="Line 45"/>
          <p:cNvSpPr>
            <a:spLocks noChangeShapeType="1"/>
          </p:cNvSpPr>
          <p:nvPr/>
        </p:nvSpPr>
        <p:spPr bwMode="auto">
          <a:xfrm flipV="1">
            <a:off x="8153400" y="4114800"/>
            <a:ext cx="0" cy="914400"/>
          </a:xfrm>
          <a:prstGeom prst="line">
            <a:avLst/>
          </a:prstGeom>
          <a:noFill/>
          <a:ln w="38100">
            <a:solidFill>
              <a:srgbClr val="FFFC00"/>
            </a:solidFill>
            <a:round/>
            <a:headEnd/>
            <a:tailEnd type="triangle" w="med" len="med"/>
          </a:ln>
        </p:spPr>
        <p:txBody>
          <a:bodyPr/>
          <a:lstStyle/>
          <a:p>
            <a:endParaRPr lang="en-GB"/>
          </a:p>
        </p:txBody>
      </p:sp>
      <p:grpSp>
        <p:nvGrpSpPr>
          <p:cNvPr id="9" name="Group 46"/>
          <p:cNvGrpSpPr>
            <a:grpSpLocks/>
          </p:cNvGrpSpPr>
          <p:nvPr/>
        </p:nvGrpSpPr>
        <p:grpSpPr bwMode="auto">
          <a:xfrm>
            <a:off x="2819400" y="3276997"/>
            <a:ext cx="4724400" cy="761074"/>
            <a:chOff x="1776" y="2025"/>
            <a:chExt cx="2976" cy="523"/>
          </a:xfrm>
        </p:grpSpPr>
        <p:sp>
          <p:nvSpPr>
            <p:cNvPr id="12317" name="Line 47"/>
            <p:cNvSpPr>
              <a:spLocks noChangeShapeType="1"/>
            </p:cNvSpPr>
            <p:nvPr/>
          </p:nvSpPr>
          <p:spPr bwMode="auto">
            <a:xfrm>
              <a:off x="1776" y="2077"/>
              <a:ext cx="0" cy="471"/>
            </a:xfrm>
            <a:prstGeom prst="line">
              <a:avLst/>
            </a:prstGeom>
            <a:noFill/>
            <a:ln w="38100">
              <a:solidFill>
                <a:srgbClr val="FFFC00"/>
              </a:solidFill>
              <a:prstDash val="sysDot"/>
              <a:round/>
              <a:headEnd/>
              <a:tailEnd type="triangle" w="med" len="med"/>
            </a:ln>
          </p:spPr>
          <p:txBody>
            <a:bodyPr/>
            <a:lstStyle/>
            <a:p>
              <a:endParaRPr lang="en-GB"/>
            </a:p>
          </p:txBody>
        </p:sp>
        <p:sp>
          <p:nvSpPr>
            <p:cNvPr id="12318" name="Line 48"/>
            <p:cNvSpPr>
              <a:spLocks noChangeShapeType="1"/>
            </p:cNvSpPr>
            <p:nvPr/>
          </p:nvSpPr>
          <p:spPr bwMode="auto">
            <a:xfrm flipV="1">
              <a:off x="1776" y="2025"/>
              <a:ext cx="2976" cy="0"/>
            </a:xfrm>
            <a:prstGeom prst="line">
              <a:avLst/>
            </a:prstGeom>
            <a:noFill/>
            <a:ln w="38100">
              <a:solidFill>
                <a:srgbClr val="FFFC00"/>
              </a:solidFill>
              <a:prstDash val="sysDot"/>
              <a:round/>
              <a:headEnd/>
              <a:tailEnd type="triangle" w="med" len="med"/>
            </a:ln>
          </p:spPr>
          <p:txBody>
            <a:bodyPr/>
            <a:lstStyle/>
            <a:p>
              <a:endParaRPr lang="en-GB"/>
            </a:p>
          </p:txBody>
        </p:sp>
      </p:grpSp>
      <p:sp>
        <p:nvSpPr>
          <p:cNvPr id="50" name="Line 41"/>
          <p:cNvSpPr>
            <a:spLocks noChangeShapeType="1"/>
          </p:cNvSpPr>
          <p:nvPr/>
        </p:nvSpPr>
        <p:spPr bwMode="auto">
          <a:xfrm>
            <a:off x="5715000" y="2971800"/>
            <a:ext cx="0" cy="990600"/>
          </a:xfrm>
          <a:prstGeom prst="line">
            <a:avLst/>
          </a:prstGeom>
          <a:noFill/>
          <a:ln w="38100">
            <a:solidFill>
              <a:srgbClr val="FFFC00"/>
            </a:solidFill>
            <a:prstDash val="dash"/>
            <a:round/>
            <a:headEnd/>
            <a:tailEnd type="triangle" w="med" len="med"/>
          </a:ln>
        </p:spPr>
        <p:txBody>
          <a:bodyPr/>
          <a:lstStyle/>
          <a:p>
            <a:endParaRPr lang="en-GB"/>
          </a:p>
        </p:txBody>
      </p:sp>
      <p:sp>
        <p:nvSpPr>
          <p:cNvPr id="51" name="Line 47"/>
          <p:cNvSpPr>
            <a:spLocks noChangeShapeType="1"/>
          </p:cNvSpPr>
          <p:nvPr/>
        </p:nvSpPr>
        <p:spPr bwMode="auto">
          <a:xfrm>
            <a:off x="6705600" y="3352800"/>
            <a:ext cx="0" cy="685800"/>
          </a:xfrm>
          <a:prstGeom prst="line">
            <a:avLst/>
          </a:prstGeom>
          <a:noFill/>
          <a:ln w="38100">
            <a:solidFill>
              <a:srgbClr val="FFFC00"/>
            </a:solidFill>
            <a:prstDash val="sysDot"/>
            <a:round/>
            <a:headEnd/>
            <a:tailEnd type="triangle" w="med" len="med"/>
          </a:ln>
        </p:spPr>
        <p:txBody>
          <a:bodyPr/>
          <a:lstStyle/>
          <a:p>
            <a:endParaRPr lang="en-GB"/>
          </a:p>
        </p:txBody>
      </p:sp>
      <p:sp>
        <p:nvSpPr>
          <p:cNvPr id="52" name="Footer Placeholder 51"/>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nchor="ctr" anchorCtr="0"/>
          <a:lstStyle/>
          <a:p>
            <a:r>
              <a:rPr lang="en-GB" sz="4000" b="1" dirty="0" smtClean="0"/>
              <a:t>Wha</a:t>
            </a:r>
            <a:r>
              <a:rPr lang="en-GB" b="1" dirty="0" smtClean="0"/>
              <a:t>t is Global Plan?</a:t>
            </a:r>
            <a:endParaRPr lang="en-GB" sz="4000" b="1" dirty="0"/>
          </a:p>
        </p:txBody>
      </p:sp>
      <p:sp>
        <p:nvSpPr>
          <p:cNvPr id="4" name="Content Placeholder 3"/>
          <p:cNvSpPr>
            <a:spLocks noGrp="1"/>
          </p:cNvSpPr>
          <p:nvPr>
            <p:ph idx="1"/>
          </p:nvPr>
        </p:nvSpPr>
        <p:spPr/>
        <p:txBody>
          <a:bodyPr>
            <a:normAutofit fontScale="92500" lnSpcReduction="20000"/>
          </a:bodyPr>
          <a:lstStyle/>
          <a:p>
            <a:r>
              <a:rPr lang="en-GB" sz="2800" dirty="0" smtClean="0"/>
              <a:t>Strategic Document for regional and national planning for air navigation infrastructure </a:t>
            </a:r>
          </a:p>
          <a:p>
            <a:r>
              <a:rPr lang="en-GB" sz="2800" dirty="0" smtClean="0"/>
              <a:t>Serves as global guidance for PIRGs</a:t>
            </a:r>
          </a:p>
          <a:p>
            <a:r>
              <a:rPr lang="en-GB" sz="2800" dirty="0" smtClean="0"/>
              <a:t>Maturity process</a:t>
            </a:r>
          </a:p>
          <a:p>
            <a:pPr lvl="1"/>
            <a:r>
              <a:rPr lang="en-GB" sz="2400" dirty="0" smtClean="0"/>
              <a:t>First developed as global coordinated plan for CNS/ATM Systems in 1992</a:t>
            </a:r>
          </a:p>
          <a:p>
            <a:pPr lvl="1"/>
            <a:r>
              <a:rPr lang="en-GB" sz="2400" dirty="0" smtClean="0"/>
              <a:t>In 1998 the Global Plan for CNS/ATM systems released</a:t>
            </a:r>
          </a:p>
          <a:p>
            <a:pPr lvl="1"/>
            <a:r>
              <a:rPr lang="en-GB" sz="2400" dirty="0" smtClean="0"/>
              <a:t>In 2006, the Global Plan for Air Navigation Systems was developed</a:t>
            </a:r>
          </a:p>
          <a:p>
            <a:pPr lvl="1"/>
            <a:r>
              <a:rPr lang="en-GB" sz="2400" dirty="0" smtClean="0"/>
              <a:t>In 2012, revised Global Plan will be presented during 12 ANConf that will contain ASBU methodology</a:t>
            </a:r>
          </a:p>
          <a:p>
            <a:r>
              <a:rPr lang="en-GB" dirty="0" smtClean="0"/>
              <a:t>Refers to five major disciplines</a:t>
            </a:r>
          </a:p>
          <a:p>
            <a:pPr lvl="1"/>
            <a:r>
              <a:rPr lang="en-GB" dirty="0" smtClean="0"/>
              <a:t>ATM, CNS, MET, AIM and AGA</a:t>
            </a:r>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smtClean="0"/>
              <a:t>ICAO SIP 2012- ASBU workshop</a:t>
            </a:r>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6477000" y="228600"/>
            <a:ext cx="2667000" cy="2031325"/>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Encompasses Performance Framework</a:t>
            </a: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r>
              <a:rPr lang="en-GB" b="1" dirty="0" smtClean="0">
                <a:solidFill>
                  <a:schemeClr val="tx1"/>
                </a:solidFill>
              </a:rPr>
              <a:t> </a:t>
            </a:r>
            <a:endParaRPr lang="en-GB" b="1" dirty="0">
              <a:solidFill>
                <a:schemeClr val="tx1"/>
              </a:solidFill>
            </a:endParaRPr>
          </a:p>
        </p:txBody>
      </p:sp>
      <p:sp>
        <p:nvSpPr>
          <p:cNvPr id="35" name="TextBox 34"/>
          <p:cNvSpPr txBox="1"/>
          <p:nvPr/>
        </p:nvSpPr>
        <p:spPr>
          <a:xfrm>
            <a:off x="6248400" y="762000"/>
            <a:ext cx="2743200" cy="1969770"/>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Addresses ANSP, Regulatory and User requirements</a:t>
            </a:r>
            <a:r>
              <a:rPr lang="en-GB" b="1" dirty="0" smtClean="0">
                <a:solidFill>
                  <a:schemeClr val="tx1"/>
                </a:solidFill>
              </a:rPr>
              <a:t> </a:t>
            </a:r>
          </a:p>
          <a:p>
            <a:pPr algn="ctr"/>
            <a:endParaRPr lang="en-GB" b="1" dirty="0" smtClean="0">
              <a:solidFill>
                <a:schemeClr val="tx1"/>
              </a:solidFill>
            </a:endParaRPr>
          </a:p>
          <a:p>
            <a:pPr algn="ctr"/>
            <a:endParaRPr lang="en-GB" b="1" dirty="0" smtClean="0">
              <a:solidFill>
                <a:schemeClr val="tx1"/>
              </a:solidFill>
            </a:endParaRPr>
          </a:p>
          <a:p>
            <a:pPr algn="ctr"/>
            <a:endParaRPr lang="en-GB" b="1" dirty="0" smtClean="0">
              <a:solidFill>
                <a:schemeClr val="tx1"/>
              </a:solidFill>
            </a:endParaRPr>
          </a:p>
          <a:p>
            <a:pPr algn="ctr"/>
            <a:endParaRPr lang="en-GB" b="1" dirty="0" smtClean="0">
              <a:solidFill>
                <a:schemeClr val="tx1"/>
              </a:solidFill>
            </a:endParaRPr>
          </a:p>
          <a:p>
            <a:pPr algn="ctr"/>
            <a:endParaRPr lang="en-GB" b="1" dirty="0">
              <a:solidFill>
                <a:schemeClr val="tx1"/>
              </a:solidFill>
            </a:endParaRPr>
          </a:p>
        </p:txBody>
      </p:sp>
      <p:sp>
        <p:nvSpPr>
          <p:cNvPr id="34" name="TextBox 33"/>
          <p:cNvSpPr txBox="1"/>
          <p:nvPr/>
        </p:nvSpPr>
        <p:spPr>
          <a:xfrm>
            <a:off x="6019800" y="1371600"/>
            <a:ext cx="2667000" cy="1815882"/>
          </a:xfrm>
          <a:prstGeom prst="rect">
            <a:avLst/>
          </a:prstGeom>
          <a:solidFill>
            <a:schemeClr val="bg1"/>
          </a:soli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400" b="1" dirty="0" smtClean="0">
                <a:solidFill>
                  <a:schemeClr val="tx1"/>
                </a:solidFill>
              </a:rPr>
              <a:t>Includes ASBU Methodology</a:t>
            </a: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endParaRPr lang="en-GB" sz="2000" b="1" dirty="0" smtClean="0">
              <a:solidFill>
                <a:schemeClr val="tx1"/>
              </a:solidFill>
            </a:endParaRPr>
          </a:p>
          <a:p>
            <a:pPr algn="ctr"/>
            <a:r>
              <a:rPr lang="en-GB" b="1" dirty="0" smtClean="0">
                <a:solidFill>
                  <a:schemeClr val="tx1"/>
                </a:solidFill>
              </a:rPr>
              <a:t> </a:t>
            </a:r>
            <a:endParaRPr lang="en-GB" b="1" dirty="0">
              <a:solidFill>
                <a:schemeClr val="tx1"/>
              </a:solidFill>
            </a:endParaRPr>
          </a:p>
        </p:txBody>
      </p:sp>
      <p:grpSp>
        <p:nvGrpSpPr>
          <p:cNvPr id="2" name="Diagram group"/>
          <p:cNvGrpSpPr/>
          <p:nvPr/>
        </p:nvGrpSpPr>
        <p:grpSpPr>
          <a:xfrm rot="459032">
            <a:off x="2244086" y="2347055"/>
            <a:ext cx="4350951" cy="4240196"/>
            <a:chOff x="0" y="0"/>
            <a:chExt cx="8900160" cy="5562600"/>
          </a:xfr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8100000" scaled="1"/>
            <a:tileRect/>
          </a:gradFill>
          <a:scene3d>
            <a:camera prst="perspectiveRelaxed">
              <a:rot lat="19149996" lon="20104178" rev="1577324"/>
            </a:camera>
            <a:lightRig rig="soft" dir="t"/>
            <a:backdrop>
              <a:anchor x="0" y="0" z="-210000"/>
              <a:norm dx="0" dy="0" dz="914400"/>
              <a:up dx="0" dy="914400" dz="0"/>
            </a:backdrop>
          </a:scene3d>
        </p:grpSpPr>
        <p:sp>
          <p:nvSpPr>
            <p:cNvPr id="25" name=" 3"/>
            <p:cNvSpPr/>
            <p:nvPr/>
          </p:nvSpPr>
          <p:spPr>
            <a:xfrm>
              <a:off x="0" y="0"/>
              <a:ext cx="8900160" cy="5562600"/>
            </a:xfrm>
            <a:prstGeom prst="swooshArrow">
              <a:avLst>
                <a:gd name="adj1" fmla="val 25000"/>
                <a:gd name="adj2" fmla="val 25000"/>
              </a:avLst>
            </a:prstGeom>
            <a:grpFill/>
            <a:sp3d z="-227350" prstMaterial="matte"/>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3" name="Diagram group"/>
          <p:cNvGrpSpPr/>
          <p:nvPr/>
        </p:nvGrpSpPr>
        <p:grpSpPr>
          <a:xfrm>
            <a:off x="-253247" y="-302654"/>
            <a:ext cx="7239000" cy="5562600"/>
            <a:chOff x="0" y="0"/>
            <a:chExt cx="8900160" cy="5562600"/>
          </a:xfrm>
          <a:gradFill flip="none" rotWithShape="1">
            <a:gsLst>
              <a:gs pos="0">
                <a:srgbClr val="D4C6F6">
                  <a:shade val="30000"/>
                  <a:satMod val="115000"/>
                </a:srgbClr>
              </a:gs>
              <a:gs pos="50000">
                <a:srgbClr val="D4C6F6">
                  <a:shade val="67500"/>
                  <a:satMod val="115000"/>
                </a:srgbClr>
              </a:gs>
              <a:gs pos="100000">
                <a:srgbClr val="D4C6F6">
                  <a:shade val="100000"/>
                  <a:satMod val="115000"/>
                </a:srgbClr>
              </a:gs>
            </a:gsLst>
            <a:lin ang="8100000" scaled="1"/>
            <a:tileRect/>
          </a:gradFill>
          <a:scene3d>
            <a:camera prst="perspectiveRelaxed">
              <a:rot lat="19149996" lon="20104178" rev="1577324"/>
            </a:camera>
            <a:lightRig rig="soft" dir="t"/>
            <a:backdrop>
              <a:anchor x="0" y="0" z="-210000"/>
              <a:norm dx="0" dy="0" dz="914400"/>
              <a:up dx="0" dy="914400" dz="0"/>
            </a:backdrop>
          </a:scene3d>
        </p:grpSpPr>
        <p:sp>
          <p:nvSpPr>
            <p:cNvPr id="21" name=" 3"/>
            <p:cNvSpPr/>
            <p:nvPr/>
          </p:nvSpPr>
          <p:spPr>
            <a:xfrm>
              <a:off x="0" y="0"/>
              <a:ext cx="8900160" cy="5562600"/>
            </a:xfrm>
            <a:prstGeom prst="swooshArrow">
              <a:avLst>
                <a:gd name="adj1" fmla="val 25000"/>
                <a:gd name="adj2" fmla="val 25000"/>
              </a:avLst>
            </a:prstGeom>
            <a:gradFill flip="none" rotWithShape="1">
              <a:gsLst>
                <a:gs pos="0">
                  <a:srgbClr val="BDE6F5">
                    <a:shade val="30000"/>
                    <a:satMod val="115000"/>
                  </a:srgbClr>
                </a:gs>
                <a:gs pos="50000">
                  <a:srgbClr val="BDE6F5">
                    <a:shade val="67500"/>
                    <a:satMod val="115000"/>
                  </a:srgbClr>
                </a:gs>
                <a:gs pos="100000">
                  <a:srgbClr val="BDE6F5">
                    <a:shade val="100000"/>
                    <a:satMod val="115000"/>
                  </a:srgbClr>
                </a:gs>
              </a:gsLst>
              <a:lin ang="8100000" scaled="1"/>
              <a:tileRect/>
            </a:gradFill>
            <a:sp3d z="-227350" prstMaterial="matte"/>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4" name="Diagram group"/>
          <p:cNvGrpSpPr/>
          <p:nvPr/>
        </p:nvGrpSpPr>
        <p:grpSpPr>
          <a:xfrm rot="21285050">
            <a:off x="451337" y="4441986"/>
            <a:ext cx="462254" cy="431829"/>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9" name="Oval 8"/>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0" name="Rectangle 9"/>
          <p:cNvSpPr/>
          <p:nvPr/>
        </p:nvSpPr>
        <p:spPr>
          <a:xfrm>
            <a:off x="432553" y="4726546"/>
            <a:ext cx="2180615" cy="646331"/>
          </a:xfrm>
          <a:prstGeom prst="rect">
            <a:avLst/>
          </a:prstGeom>
          <a:scene3d>
            <a:camera prst="perspectiveHeroicExtremeRightFacing" fov="4800000">
              <a:rot lat="21000000" lon="19800000" rev="1800000"/>
            </a:camera>
            <a:lightRig rig="threePt" dir="t"/>
          </a:scene3d>
        </p:spPr>
        <p:txBody>
          <a:bodyPr wrap="square">
            <a:spAutoFit/>
            <a:sp3d/>
          </a:bodyPr>
          <a:lstStyle/>
          <a:p>
            <a:pPr lvl="0"/>
            <a:r>
              <a:rPr lang="en-GB" b="1" dirty="0" smtClean="0"/>
              <a:t>Appendix to FANS Report, 1992</a:t>
            </a:r>
          </a:p>
        </p:txBody>
      </p:sp>
      <p:grpSp>
        <p:nvGrpSpPr>
          <p:cNvPr id="5" name="Diagram group"/>
          <p:cNvGrpSpPr/>
          <p:nvPr/>
        </p:nvGrpSpPr>
        <p:grpSpPr>
          <a:xfrm rot="21285050">
            <a:off x="987039" y="3378734"/>
            <a:ext cx="542296" cy="485825"/>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2" name="Oval 11"/>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3" name="Rectangle 12"/>
          <p:cNvSpPr/>
          <p:nvPr/>
        </p:nvSpPr>
        <p:spPr>
          <a:xfrm>
            <a:off x="1423153" y="36597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1, 1998</a:t>
            </a:r>
          </a:p>
          <a:p>
            <a:pPr lvl="0"/>
            <a:endParaRPr lang="en-GB" b="1" dirty="0" smtClean="0"/>
          </a:p>
        </p:txBody>
      </p:sp>
      <p:grpSp>
        <p:nvGrpSpPr>
          <p:cNvPr id="6" name="Diagram group"/>
          <p:cNvGrpSpPr/>
          <p:nvPr/>
        </p:nvGrpSpPr>
        <p:grpSpPr>
          <a:xfrm rot="21285050">
            <a:off x="1754577" y="2467852"/>
            <a:ext cx="624935" cy="610672"/>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5" name="Oval 14"/>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6" name="Rectangle 15"/>
          <p:cNvSpPr/>
          <p:nvPr/>
        </p:nvSpPr>
        <p:spPr>
          <a:xfrm>
            <a:off x="2261353" y="28215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2, 2001</a:t>
            </a:r>
          </a:p>
          <a:p>
            <a:pPr lvl="0"/>
            <a:endParaRPr lang="en-GB" b="1" dirty="0" smtClean="0"/>
          </a:p>
        </p:txBody>
      </p:sp>
      <p:grpSp>
        <p:nvGrpSpPr>
          <p:cNvPr id="7" name="Diagram group"/>
          <p:cNvGrpSpPr/>
          <p:nvPr/>
        </p:nvGrpSpPr>
        <p:grpSpPr>
          <a:xfrm rot="21285050">
            <a:off x="2976756" y="1633298"/>
            <a:ext cx="707787" cy="679582"/>
            <a:chOff x="4177344" y="1889058"/>
            <a:chExt cx="471708" cy="471708"/>
          </a:xfrm>
          <a:solidFill>
            <a:srgbClr val="F1C455"/>
          </a:solidFill>
          <a:scene3d>
            <a:camera prst="perspectiveRelaxed">
              <a:rot lat="19149996" lon="20104178" rev="1577324"/>
            </a:camera>
            <a:lightRig rig="soft" dir="t"/>
            <a:backdrop>
              <a:anchor x="0" y="0" z="-210000"/>
              <a:norm dx="0" dy="0" dz="914400"/>
              <a:up dx="0" dy="914400" dz="0"/>
            </a:backdrop>
          </a:scene3d>
        </p:grpSpPr>
        <p:sp>
          <p:nvSpPr>
            <p:cNvPr id="18" name="Oval 17"/>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9" name="Rectangle 18"/>
          <p:cNvSpPr/>
          <p:nvPr/>
        </p:nvSpPr>
        <p:spPr>
          <a:xfrm>
            <a:off x="3480553" y="2059546"/>
            <a:ext cx="2180615" cy="923330"/>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9750</a:t>
            </a:r>
          </a:p>
          <a:p>
            <a:pPr lvl="0"/>
            <a:r>
              <a:rPr lang="en-GB" b="1" dirty="0" smtClean="0"/>
              <a:t>Edition 3, 2006</a:t>
            </a:r>
          </a:p>
          <a:p>
            <a:pPr lvl="0"/>
            <a:endParaRPr lang="en-GB" b="1" dirty="0" smtClean="0"/>
          </a:p>
        </p:txBody>
      </p:sp>
      <p:grpSp>
        <p:nvGrpSpPr>
          <p:cNvPr id="8" name="Diagram group"/>
          <p:cNvGrpSpPr/>
          <p:nvPr/>
        </p:nvGrpSpPr>
        <p:grpSpPr>
          <a:xfrm rot="21285050">
            <a:off x="4879621" y="3381638"/>
            <a:ext cx="612324" cy="628537"/>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27" name="Oval 26"/>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1" name="Diagram group"/>
          <p:cNvGrpSpPr/>
          <p:nvPr/>
        </p:nvGrpSpPr>
        <p:grpSpPr>
          <a:xfrm rot="21285050">
            <a:off x="3757271" y="3915343"/>
            <a:ext cx="662009" cy="543443"/>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29" name="Oval 28"/>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4" name="Diagram group"/>
          <p:cNvGrpSpPr/>
          <p:nvPr/>
        </p:nvGrpSpPr>
        <p:grpSpPr>
          <a:xfrm rot="21285050">
            <a:off x="2683726" y="5201478"/>
            <a:ext cx="452261" cy="386374"/>
            <a:chOff x="4177344" y="1889058"/>
            <a:chExt cx="471708" cy="471708"/>
          </a:xfrm>
          <a:solidFill>
            <a:srgbClr val="B483D9"/>
          </a:solidFill>
          <a:scene3d>
            <a:camera prst="perspectiveRelaxed">
              <a:rot lat="19149996" lon="20104178" rev="1577324"/>
            </a:camera>
            <a:lightRig rig="soft" dir="t"/>
            <a:backdrop>
              <a:anchor x="0" y="0" z="-210000"/>
              <a:norm dx="0" dy="0" dz="914400"/>
              <a:up dx="0" dy="914400" dz="0"/>
            </a:backdrop>
          </a:scene3d>
        </p:grpSpPr>
        <p:sp>
          <p:nvSpPr>
            <p:cNvPr id="31" name="Oval 30"/>
            <p:cNvSpPr/>
            <p:nvPr/>
          </p:nvSpPr>
          <p:spPr>
            <a:xfrm>
              <a:off x="4177344" y="1889058"/>
              <a:ext cx="471708" cy="471708"/>
            </a:xfrm>
            <a:prstGeom prst="ellipse">
              <a:avLst/>
            </a:prstGeom>
            <a:grpFill/>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54" name="Rectangle 53"/>
          <p:cNvSpPr/>
          <p:nvPr/>
        </p:nvSpPr>
        <p:spPr>
          <a:xfrm>
            <a:off x="5334000" y="4267200"/>
            <a:ext cx="1752600" cy="1015663"/>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9883, 2008</a:t>
            </a:r>
          </a:p>
          <a:p>
            <a:pPr lvl="0"/>
            <a:r>
              <a:rPr lang="en-GB" sz="1400" b="1" dirty="0" smtClean="0"/>
              <a:t>Global Performance Manual</a:t>
            </a:r>
            <a:endParaRPr lang="en-GB" b="1" dirty="0" smtClean="0"/>
          </a:p>
        </p:txBody>
      </p:sp>
      <p:sp>
        <p:nvSpPr>
          <p:cNvPr id="55" name="Rectangle 54"/>
          <p:cNvSpPr/>
          <p:nvPr/>
        </p:nvSpPr>
        <p:spPr>
          <a:xfrm>
            <a:off x="4038600" y="4419600"/>
            <a:ext cx="1752600" cy="1354217"/>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9882, 2008</a:t>
            </a:r>
          </a:p>
          <a:p>
            <a:pPr lvl="0"/>
            <a:r>
              <a:rPr lang="en-GB" sz="1400" b="1" dirty="0" smtClean="0"/>
              <a:t>ATM System Requirements</a:t>
            </a:r>
          </a:p>
          <a:p>
            <a:pPr lvl="0"/>
            <a:endParaRPr lang="en-GB" b="1" dirty="0" smtClean="0"/>
          </a:p>
          <a:p>
            <a:pPr lvl="0"/>
            <a:endParaRPr lang="en-GB" b="1" dirty="0" smtClean="0"/>
          </a:p>
        </p:txBody>
      </p:sp>
      <p:sp>
        <p:nvSpPr>
          <p:cNvPr id="56" name="Rectangle 55"/>
          <p:cNvSpPr/>
          <p:nvPr/>
        </p:nvSpPr>
        <p:spPr>
          <a:xfrm>
            <a:off x="2971800" y="5486400"/>
            <a:ext cx="1752600" cy="1015663"/>
          </a:xfrm>
          <a:prstGeom prst="rect">
            <a:avLst/>
          </a:prstGeom>
          <a:scene3d>
            <a:camera prst="perspectiveHeroicExtremeRightFacing" fov="4800000">
              <a:rot lat="21000000" lon="19800000" rev="1800000"/>
            </a:camera>
            <a:lightRig rig="threePt" dir="t"/>
          </a:scene3d>
        </p:spPr>
        <p:txBody>
          <a:bodyPr wrap="square">
            <a:spAutoFit/>
          </a:bodyPr>
          <a:lstStyle/>
          <a:p>
            <a:pPr lvl="0"/>
            <a:r>
              <a:rPr lang="en-GB" b="1" dirty="0" smtClean="0"/>
              <a:t>Doc 9854, 2005</a:t>
            </a:r>
          </a:p>
          <a:p>
            <a:pPr lvl="0"/>
            <a:r>
              <a:rPr lang="en-GB" sz="1400" b="1" dirty="0" smtClean="0"/>
              <a:t>Global ATM Operational Concept </a:t>
            </a:r>
            <a:endParaRPr lang="en-GB" b="1" dirty="0" smtClean="0"/>
          </a:p>
        </p:txBody>
      </p:sp>
      <p:sp>
        <p:nvSpPr>
          <p:cNvPr id="66" name="Freeform 65"/>
          <p:cNvSpPr/>
          <p:nvPr/>
        </p:nvSpPr>
        <p:spPr>
          <a:xfrm>
            <a:off x="6245524" y="2936972"/>
            <a:ext cx="2090057" cy="544975"/>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endParaRPr lang="en-GB" sz="2700" kern="1200"/>
          </a:p>
        </p:txBody>
      </p:sp>
      <p:sp>
        <p:nvSpPr>
          <p:cNvPr id="39" name="Freeform 38"/>
          <p:cNvSpPr/>
          <p:nvPr/>
        </p:nvSpPr>
        <p:spPr>
          <a:xfrm>
            <a:off x="6489701" y="2663190"/>
            <a:ext cx="1981200" cy="495300"/>
          </a:xfrm>
          <a:custGeom>
            <a:avLst/>
            <a:gdLst>
              <a:gd name="connsiteX0" fmla="*/ 0 w 1981200"/>
              <a:gd name="connsiteY0" fmla="*/ 0 h 495300"/>
              <a:gd name="connsiteX1" fmla="*/ 1981200 w 1981200"/>
              <a:gd name="connsiteY1" fmla="*/ 0 h 495300"/>
              <a:gd name="connsiteX2" fmla="*/ 1981200 w 1981200"/>
              <a:gd name="connsiteY2" fmla="*/ 495300 h 495300"/>
              <a:gd name="connsiteX3" fmla="*/ 0 w 1981200"/>
              <a:gd name="connsiteY3" fmla="*/ 495300 h 495300"/>
              <a:gd name="connsiteX4" fmla="*/ 0 w 19812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495300">
                <a:moveTo>
                  <a:pt x="0" y="0"/>
                </a:moveTo>
                <a:lnTo>
                  <a:pt x="1981200" y="0"/>
                </a:lnTo>
                <a:lnTo>
                  <a:pt x="1981200" y="495300"/>
                </a:lnTo>
                <a:lnTo>
                  <a:pt x="0" y="4953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GB" sz="1700" kern="1200" dirty="0"/>
          </a:p>
        </p:txBody>
      </p:sp>
      <p:sp>
        <p:nvSpPr>
          <p:cNvPr id="33" name="TextBox 32"/>
          <p:cNvSpPr txBox="1"/>
          <p:nvPr/>
        </p:nvSpPr>
        <p:spPr>
          <a:xfrm>
            <a:off x="5867400" y="1752600"/>
            <a:ext cx="2667000" cy="1877437"/>
          </a:xfrm>
          <a:prstGeom prst="rect">
            <a:avLst/>
          </a:prstGeom>
          <a:gradFill flip="none" rotWithShape="1">
            <a:gsLst>
              <a:gs pos="0">
                <a:srgbClr val="D8E8EC">
                  <a:shade val="30000"/>
                  <a:satMod val="115000"/>
                </a:srgbClr>
              </a:gs>
              <a:gs pos="50000">
                <a:srgbClr val="D8E8EC">
                  <a:shade val="67500"/>
                  <a:satMod val="115000"/>
                </a:srgbClr>
              </a:gs>
              <a:gs pos="100000">
                <a:srgbClr val="D8E8EC">
                  <a:shade val="100000"/>
                  <a:satMod val="115000"/>
                </a:srgbClr>
              </a:gs>
            </a:gsLst>
            <a:lin ang="13500000" scaled="1"/>
            <a:tileRect/>
          </a:gradFill>
          <a:ln w="9525">
            <a:solidFill>
              <a:srgbClr val="3B7A87"/>
            </a:solidFill>
          </a:ln>
          <a:effectLst>
            <a:glow rad="101600">
              <a:srgbClr val="76ADB8">
                <a:alpha val="60000"/>
              </a:srgbClr>
            </a:glow>
          </a:effectLst>
          <a:scene3d>
            <a:camera prst="isometricOffAxis2Left">
              <a:rot lat="600000" lon="1200000" rev="0"/>
            </a:camera>
            <a:lightRig rig="threePt" dir="t"/>
          </a:scene3d>
          <a:sp3d>
            <a:bevelT/>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endParaRPr lang="en-GB" b="1" dirty="0" smtClean="0">
              <a:solidFill>
                <a:schemeClr val="tx1"/>
              </a:solidFill>
            </a:endParaRPr>
          </a:p>
          <a:p>
            <a:pPr algn="ctr"/>
            <a:r>
              <a:rPr lang="en-GB" sz="2000" b="1" dirty="0" smtClean="0">
                <a:solidFill>
                  <a:schemeClr val="tx1"/>
                </a:solidFill>
              </a:rPr>
              <a:t>Doc 9750 </a:t>
            </a:r>
          </a:p>
          <a:p>
            <a:pPr algn="ctr"/>
            <a:r>
              <a:rPr lang="en-GB" sz="2000" b="1" dirty="0" smtClean="0">
                <a:solidFill>
                  <a:schemeClr val="tx1"/>
                </a:solidFill>
              </a:rPr>
              <a:t>Global Air Navigation Plan, Edition 4</a:t>
            </a:r>
          </a:p>
          <a:p>
            <a:pPr algn="ctr"/>
            <a:r>
              <a:rPr lang="en-GB" sz="2000" b="1" dirty="0" smtClean="0">
                <a:solidFill>
                  <a:schemeClr val="tx1"/>
                </a:solidFill>
              </a:rPr>
              <a:t>2014-16</a:t>
            </a:r>
          </a:p>
          <a:p>
            <a:pPr algn="ctr"/>
            <a:r>
              <a:rPr lang="en-GB" b="1" dirty="0" smtClean="0">
                <a:solidFill>
                  <a:schemeClr val="tx1"/>
                </a:solidFill>
              </a:rPr>
              <a:t> </a:t>
            </a:r>
            <a:endParaRPr lang="en-GB" b="1" dirty="0">
              <a:solidFill>
                <a:schemeClr val="tx1"/>
              </a:solidFill>
            </a:endParaRPr>
          </a:p>
        </p:txBody>
      </p:sp>
      <p:sp>
        <p:nvSpPr>
          <p:cNvPr id="38" name="Rounded Rectangle 37"/>
          <p:cNvSpPr/>
          <p:nvPr/>
        </p:nvSpPr>
        <p:spPr>
          <a:xfrm>
            <a:off x="0" y="0"/>
            <a:ext cx="9144000" cy="6858000"/>
          </a:xfrm>
          <a:prstGeom prst="roundRect">
            <a:avLst>
              <a:gd name="adj" fmla="val 852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0" y="2133600"/>
            <a:ext cx="2313873" cy="523220"/>
          </a:xfrm>
          <a:prstGeom prst="rect">
            <a:avLst/>
          </a:prstGeom>
          <a:noFill/>
          <a:scene3d>
            <a:camera prst="orthographicFront">
              <a:rot lat="21000000" lon="19800000" rev="1800000"/>
            </a:camera>
            <a:lightRig rig="threePt" dir="t"/>
          </a:scene3d>
          <a:sp3d z="88900"/>
        </p:spPr>
        <p:txBody>
          <a:bodyPr wrap="square" rtlCol="0">
            <a:spAutoFit/>
          </a:bodyPr>
          <a:lstStyle/>
          <a:p>
            <a:pPr algn="ctr"/>
            <a:r>
              <a:rPr lang="en-GB" sz="2800" b="1" dirty="0" smtClean="0">
                <a:solidFill>
                  <a:srgbClr val="002060"/>
                </a:solidFill>
              </a:rPr>
              <a:t>GANP History </a:t>
            </a:r>
            <a:endParaRPr lang="en-GB" sz="2800" b="1" dirty="0">
              <a:solidFill>
                <a:srgbClr val="002060"/>
              </a:solidFill>
            </a:endParaRPr>
          </a:p>
        </p:txBody>
      </p:sp>
      <p:sp>
        <p:nvSpPr>
          <p:cNvPr id="40" name="TextBox 39"/>
          <p:cNvSpPr txBox="1"/>
          <p:nvPr/>
        </p:nvSpPr>
        <p:spPr>
          <a:xfrm>
            <a:off x="4724400" y="5486400"/>
            <a:ext cx="2313873" cy="954107"/>
          </a:xfrm>
          <a:prstGeom prst="rect">
            <a:avLst/>
          </a:prstGeom>
          <a:noFill/>
          <a:scene3d>
            <a:camera prst="orthographicFront">
              <a:rot lat="21000000" lon="19800000" rev="1800000"/>
            </a:camera>
            <a:lightRig rig="threePt" dir="t"/>
          </a:scene3d>
          <a:sp3d z="88900"/>
        </p:spPr>
        <p:txBody>
          <a:bodyPr wrap="square" rtlCol="0">
            <a:spAutoFit/>
          </a:bodyPr>
          <a:lstStyle/>
          <a:p>
            <a:pPr algn="ctr"/>
            <a:r>
              <a:rPr lang="en-GB" sz="2800" b="1" dirty="0" smtClean="0">
                <a:solidFill>
                  <a:srgbClr val="002060"/>
                </a:solidFill>
              </a:rPr>
              <a:t>Related documents</a:t>
            </a:r>
            <a:endParaRPr lang="en-GB" sz="2800" b="1" dirty="0">
              <a:solidFill>
                <a:srgbClr val="002060"/>
              </a:solidFill>
            </a:endParaRPr>
          </a:p>
        </p:txBody>
      </p:sp>
      <p:sp>
        <p:nvSpPr>
          <p:cNvPr id="41" name="Slide Number Placeholder 40"/>
          <p:cNvSpPr>
            <a:spLocks noGrp="1"/>
          </p:cNvSpPr>
          <p:nvPr>
            <p:ph type="sldNum" sz="quarter" idx="12"/>
          </p:nvPr>
        </p:nvSpPr>
        <p:spPr/>
        <p:txBody>
          <a:bodyPr/>
          <a:lstStyle/>
          <a:p>
            <a:fld id="{C97275D5-4C12-42FF-82D2-635AEC9DB89A}" type="slidenum">
              <a:rPr lang="en-US" smtClean="0"/>
              <a:pPr/>
              <a:t>7</a:t>
            </a:fld>
            <a:endParaRPr lang="en-US"/>
          </a:p>
        </p:txBody>
      </p:sp>
      <p:sp>
        <p:nvSpPr>
          <p:cNvPr id="42" name="Footer Placeholder 41"/>
          <p:cNvSpPr>
            <a:spLocks noGrp="1"/>
          </p:cNvSpPr>
          <p:nvPr>
            <p:ph type="ftr" sz="quarter" idx="11"/>
          </p:nvPr>
        </p:nvSpPr>
        <p:spPr/>
        <p:txBody>
          <a:bodyPr/>
          <a:lstStyle/>
          <a:p>
            <a:r>
              <a:rPr lang="en-US" smtClean="0"/>
              <a:t>ICAO SIP 2012- ASBU workshop</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nchorCtr="0"/>
          <a:lstStyle/>
          <a:p>
            <a:pPr algn="l"/>
            <a:r>
              <a:rPr lang="en-GB" sz="3200" b="1" dirty="0" smtClean="0"/>
              <a:t>GANP- Contents </a:t>
            </a:r>
            <a:r>
              <a:rPr lang="en-GB" sz="3200" b="1" dirty="0" smtClean="0"/>
              <a:t>(</a:t>
            </a:r>
            <a:r>
              <a:rPr lang="en-GB" sz="3200" b="1" dirty="0" smtClean="0"/>
              <a:t>DOC 9750)</a:t>
            </a:r>
            <a:endParaRPr lang="en-GB" sz="3200" b="1" dirty="0"/>
          </a:p>
        </p:txBody>
      </p:sp>
      <p:sp>
        <p:nvSpPr>
          <p:cNvPr id="4" name="Content Placeholder 3"/>
          <p:cNvSpPr>
            <a:spLocks noGrp="1"/>
          </p:cNvSpPr>
          <p:nvPr>
            <p:ph idx="1"/>
          </p:nvPr>
        </p:nvSpPr>
        <p:spPr>
          <a:xfrm>
            <a:off x="457200" y="1219200"/>
            <a:ext cx="8382000" cy="5257800"/>
          </a:xfrm>
        </p:spPr>
        <p:txBody>
          <a:bodyPr>
            <a:normAutofit fontScale="25000" lnSpcReduction="20000"/>
          </a:bodyPr>
          <a:lstStyle/>
          <a:p>
            <a:endParaRPr lang="en-GB" sz="2800" dirty="0" smtClean="0"/>
          </a:p>
          <a:p>
            <a:pPr>
              <a:buNone/>
            </a:pPr>
            <a:r>
              <a:rPr lang="en-GB" sz="11200" b="1" dirty="0" smtClean="0">
                <a:solidFill>
                  <a:srgbClr val="00B050"/>
                </a:solidFill>
              </a:rPr>
              <a:t>Global Air Navigation Plan</a:t>
            </a:r>
            <a:r>
              <a:rPr lang="en-GB" sz="11200" b="1" dirty="0" smtClean="0"/>
              <a:t> </a:t>
            </a:r>
            <a:r>
              <a:rPr lang="en-GB" sz="11200" b="1" dirty="0" smtClean="0"/>
              <a:t>-</a:t>
            </a:r>
            <a:r>
              <a:rPr lang="en-GB" sz="11200" b="1" dirty="0" smtClean="0">
                <a:solidFill>
                  <a:srgbClr val="00B050"/>
                </a:solidFill>
              </a:rPr>
              <a:t>Outline</a:t>
            </a:r>
            <a:endParaRPr lang="en-GB" sz="11200" b="1" dirty="0" smtClean="0">
              <a:solidFill>
                <a:srgbClr val="00B050"/>
              </a:solidFill>
            </a:endParaRPr>
          </a:p>
          <a:p>
            <a:pPr>
              <a:buNone/>
            </a:pPr>
            <a:r>
              <a:rPr lang="en-GB" sz="9600" b="1" dirty="0" smtClean="0"/>
              <a:t>EXCUTIVE </a:t>
            </a:r>
            <a:r>
              <a:rPr lang="en-GB" sz="9600" b="1" dirty="0" smtClean="0"/>
              <a:t>VIEW</a:t>
            </a:r>
          </a:p>
          <a:p>
            <a:pPr>
              <a:buNone/>
            </a:pPr>
            <a:r>
              <a:rPr lang="en-GB" sz="9600" b="1" dirty="0" smtClean="0"/>
              <a:t>Chapter 1: Global Air Navigation Policy </a:t>
            </a:r>
          </a:p>
          <a:p>
            <a:pPr>
              <a:buNone/>
            </a:pPr>
            <a:r>
              <a:rPr lang="en-GB" sz="9600" b="1" dirty="0" smtClean="0"/>
              <a:t>Chapter 2: Near Term Standardization – ASBU Block 0 and 1</a:t>
            </a:r>
          </a:p>
          <a:p>
            <a:pPr>
              <a:buNone/>
            </a:pPr>
            <a:r>
              <a:rPr lang="en-GB" sz="9600" b="1" dirty="0" smtClean="0"/>
              <a:t>Chapter 3: Continuing Strategic Planning – ASBU Blocks 2 and 3</a:t>
            </a:r>
          </a:p>
          <a:p>
            <a:pPr marL="574675" indent="-574675">
              <a:buNone/>
            </a:pPr>
            <a:r>
              <a:rPr lang="en-GB" sz="9600" b="1" dirty="0" smtClean="0"/>
              <a:t>Chapter 4. Implementation-Turning ideas into action </a:t>
            </a:r>
          </a:p>
          <a:p>
            <a:pPr marL="574675" indent="-574675">
              <a:buNone/>
            </a:pPr>
            <a:r>
              <a:rPr lang="en-GB" sz="9600" b="1" dirty="0" smtClean="0"/>
              <a:t>Chapter 5: Aviation System Performance: Analysis and Reporting</a:t>
            </a:r>
          </a:p>
          <a:p>
            <a:pPr marL="574675" indent="-574675">
              <a:buNone/>
            </a:pPr>
            <a:endParaRPr lang="en-GB" sz="9600" b="1" dirty="0" smtClean="0"/>
          </a:p>
          <a:p>
            <a:pPr marL="0" indent="0">
              <a:buNone/>
            </a:pPr>
            <a:r>
              <a:rPr lang="en-GB" sz="9600" b="1" dirty="0" smtClean="0"/>
              <a:t>Appendices: </a:t>
            </a:r>
          </a:p>
          <a:p>
            <a:pPr marL="0" indent="0">
              <a:buNone/>
            </a:pPr>
            <a:r>
              <a:rPr lang="en-GB" sz="9600" b="1" dirty="0" smtClean="0"/>
              <a:t>1. GANP Ownership, Overview and Evolution; </a:t>
            </a:r>
          </a:p>
          <a:p>
            <a:pPr marL="0" indent="0">
              <a:buNone/>
            </a:pPr>
            <a:r>
              <a:rPr lang="en-GB" sz="9600" b="1" dirty="0" smtClean="0"/>
              <a:t>2. Hyperlinked Online Support Documentation; </a:t>
            </a:r>
          </a:p>
          <a:p>
            <a:pPr marL="0" indent="0">
              <a:buNone/>
            </a:pPr>
            <a:r>
              <a:rPr lang="en-GB" sz="9600" b="1" dirty="0" smtClean="0"/>
              <a:t>3. Technology Roadmaps; and</a:t>
            </a:r>
          </a:p>
          <a:p>
            <a:pPr marL="0" indent="0">
              <a:buNone/>
            </a:pPr>
            <a:r>
              <a:rPr lang="en-GB" sz="9600" b="1" dirty="0" smtClean="0"/>
              <a:t>4. SARPs Development Planning.</a:t>
            </a:r>
          </a:p>
          <a:p>
            <a:pPr marL="0" indent="0">
              <a:buNone/>
            </a:pPr>
            <a:endParaRPr lang="en-GB" sz="8000" b="1" dirty="0" smtClean="0"/>
          </a:p>
          <a:p>
            <a:pPr marL="0" indent="0">
              <a:buNone/>
            </a:pPr>
            <a:r>
              <a:rPr lang="en-GB" sz="8000" b="1" i="1" dirty="0" smtClean="0"/>
              <a:t> </a:t>
            </a:r>
          </a:p>
          <a:p>
            <a:pPr marL="0" indent="0">
              <a:buNone/>
            </a:pPr>
            <a:endParaRPr lang="en-GB" sz="8000" dirty="0" smtClean="0"/>
          </a:p>
          <a:p>
            <a:pPr>
              <a:buNone/>
            </a:pPr>
            <a:r>
              <a:rPr lang="en-GB" b="1" dirty="0" smtClean="0"/>
              <a:t> </a:t>
            </a:r>
            <a:endParaRPr lang="en-GB" dirty="0" smtClean="0"/>
          </a:p>
          <a:p>
            <a:pPr>
              <a:buNone/>
            </a:pPr>
            <a:r>
              <a:rPr lang="en-GB" b="1" dirty="0" smtClean="0"/>
              <a:t> </a:t>
            </a:r>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r>
              <a:rPr lang="en-US" dirty="0" smtClean="0"/>
              <a:t>ICAO SIP 2012- ASBU workshop</a:t>
            </a:r>
            <a:endParaRPr lang="en-US" dirty="0"/>
          </a:p>
        </p:txBody>
      </p:sp>
      <p:grpSp>
        <p:nvGrpSpPr>
          <p:cNvPr id="6" name="Group 27"/>
          <p:cNvGrpSpPr/>
          <p:nvPr/>
        </p:nvGrpSpPr>
        <p:grpSpPr>
          <a:xfrm>
            <a:off x="6808636" y="1219201"/>
            <a:ext cx="2106764" cy="1752599"/>
            <a:chOff x="6934203" y="4114800"/>
            <a:chExt cx="2120232" cy="2291437"/>
          </a:xfrm>
        </p:grpSpPr>
        <p:pic>
          <p:nvPicPr>
            <p:cNvPr id="7" name="Picture 6" descr="Procedures.JPG"/>
            <p:cNvPicPr>
              <a:picLocks noChangeAspect="1"/>
            </p:cNvPicPr>
            <p:nvPr/>
          </p:nvPicPr>
          <p:blipFill>
            <a:blip r:embed="rId3" cstate="print"/>
            <a:stretch>
              <a:fillRect/>
            </a:stretch>
          </p:blipFill>
          <p:spPr>
            <a:xfrm>
              <a:off x="6934203" y="4114800"/>
              <a:ext cx="2120232" cy="2152684"/>
            </a:xfrm>
            <a:prstGeom prst="rect">
              <a:avLst/>
            </a:prstGeom>
          </p:spPr>
        </p:pic>
        <p:sp>
          <p:nvSpPr>
            <p:cNvPr id="8" name="TextBox 7"/>
            <p:cNvSpPr txBox="1"/>
            <p:nvPr/>
          </p:nvSpPr>
          <p:spPr>
            <a:xfrm>
              <a:off x="7808252" y="6019800"/>
              <a:ext cx="193766" cy="386437"/>
            </a:xfrm>
            <a:prstGeom prst="rect">
              <a:avLst/>
            </a:prstGeom>
            <a:noFill/>
          </p:spPr>
          <p:txBody>
            <a:bodyPr wrap="none" rtlCol="0">
              <a:spAutoFit/>
            </a:bodyPr>
            <a:lstStyle/>
            <a:p>
              <a:pPr algn="ct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 name="Straight Arrow Connector 154"/>
          <p:cNvCxnSpPr/>
          <p:nvPr/>
        </p:nvCxnSpPr>
        <p:spPr>
          <a:xfrm rot="5400000">
            <a:off x="4115594" y="44950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248400" y="6019800"/>
            <a:ext cx="1828800" cy="7620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End: Validate and monitor</a:t>
            </a:r>
            <a:endParaRPr lang="en-GB" sz="1000" dirty="0"/>
          </a:p>
        </p:txBody>
      </p:sp>
      <p:sp>
        <p:nvSpPr>
          <p:cNvPr id="80" name="Oval 79"/>
          <p:cNvSpPr/>
          <p:nvPr/>
        </p:nvSpPr>
        <p:spPr>
          <a:xfrm>
            <a:off x="6019800" y="5791200"/>
            <a:ext cx="1828800" cy="7620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End: Validate and monitor</a:t>
            </a:r>
            <a:endParaRPr lang="en-GB" sz="1000" dirty="0"/>
          </a:p>
        </p:txBody>
      </p:sp>
      <p:cxnSp>
        <p:nvCxnSpPr>
          <p:cNvPr id="100" name="Straight Connector 99"/>
          <p:cNvCxnSpPr/>
          <p:nvPr/>
        </p:nvCxnSpPr>
        <p:spPr>
          <a:xfrm rot="5400000">
            <a:off x="4000500" y="5676900"/>
            <a:ext cx="533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6515894" y="1713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6515894" y="2475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6515894" y="3237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6515894" y="3999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515894" y="4761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6591300" y="1028700"/>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953294" y="17137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991394" y="23614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953294" y="33139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991394" y="43426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953294" y="49903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915194" y="989806"/>
            <a:ext cx="4572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4115594" y="16756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4153694" y="2399506"/>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4077494" y="3161506"/>
            <a:ext cx="3810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4153694" y="3923506"/>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4115594" y="5180806"/>
            <a:ext cx="3048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876300" y="5676900"/>
            <a:ext cx="533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28600" y="152400"/>
            <a:ext cx="1828800" cy="76200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smtClean="0"/>
              <a:t>Start: review user needs (e.g. capacity, delays, routes, etc.)</a:t>
            </a:r>
            <a:endParaRPr lang="en-GB" sz="1050" b="1" dirty="0"/>
          </a:p>
        </p:txBody>
      </p:sp>
      <p:graphicFrame>
        <p:nvGraphicFramePr>
          <p:cNvPr id="76" name="Diagram 75"/>
          <p:cNvGraphicFramePr/>
          <p:nvPr/>
        </p:nvGraphicFramePr>
        <p:xfrm>
          <a:off x="304800" y="1219200"/>
          <a:ext cx="17526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5" name="Diagram 104"/>
          <p:cNvGraphicFramePr/>
          <p:nvPr/>
        </p:nvGraphicFramePr>
        <p:xfrm>
          <a:off x="304800" y="1905000"/>
          <a:ext cx="1752600" cy="38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8" name="Diagram 77"/>
          <p:cNvGraphicFramePr/>
          <p:nvPr/>
        </p:nvGraphicFramePr>
        <p:xfrm>
          <a:off x="304800" y="2514600"/>
          <a:ext cx="1752600" cy="76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9" name="Diagram 108"/>
          <p:cNvGraphicFramePr/>
          <p:nvPr/>
        </p:nvGraphicFramePr>
        <p:xfrm>
          <a:off x="304800" y="3505200"/>
          <a:ext cx="1752600" cy="762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0" name="Diagram 109"/>
          <p:cNvGraphicFramePr/>
          <p:nvPr/>
        </p:nvGraphicFramePr>
        <p:xfrm>
          <a:off x="304800" y="4495800"/>
          <a:ext cx="1752600" cy="4572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1" name="Diagram 110"/>
          <p:cNvGraphicFramePr/>
          <p:nvPr/>
        </p:nvGraphicFramePr>
        <p:xfrm>
          <a:off x="304800" y="5181600"/>
          <a:ext cx="1752600" cy="45720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12" name="Diagram 111"/>
          <p:cNvGraphicFramePr/>
          <p:nvPr/>
        </p:nvGraphicFramePr>
        <p:xfrm>
          <a:off x="3505200" y="1143000"/>
          <a:ext cx="1554480" cy="4572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37" name="Diagram 136"/>
          <p:cNvGraphicFramePr/>
          <p:nvPr/>
        </p:nvGraphicFramePr>
        <p:xfrm>
          <a:off x="3505200" y="2514600"/>
          <a:ext cx="1554480" cy="4572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113" name="Diagram 112"/>
          <p:cNvGraphicFramePr/>
          <p:nvPr/>
        </p:nvGraphicFramePr>
        <p:xfrm>
          <a:off x="3505200" y="3352800"/>
          <a:ext cx="1554480" cy="457200"/>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14" name="Diagram 113"/>
          <p:cNvGraphicFramePr/>
          <p:nvPr/>
        </p:nvGraphicFramePr>
        <p:xfrm>
          <a:off x="3505200" y="4038600"/>
          <a:ext cx="1554480" cy="457200"/>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115" name="Diagram 114"/>
          <p:cNvGraphicFramePr/>
          <p:nvPr/>
        </p:nvGraphicFramePr>
        <p:xfrm>
          <a:off x="3505200" y="4648200"/>
          <a:ext cx="1554480" cy="457200"/>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graphicFrame>
        <p:nvGraphicFramePr>
          <p:cNvPr id="117" name="Diagram 116"/>
          <p:cNvGraphicFramePr/>
          <p:nvPr/>
        </p:nvGraphicFramePr>
        <p:xfrm>
          <a:off x="3505200" y="5334000"/>
          <a:ext cx="1554480" cy="457200"/>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graphicFrame>
        <p:nvGraphicFramePr>
          <p:cNvPr id="160" name="Diagram 159"/>
          <p:cNvGraphicFramePr/>
          <p:nvPr/>
        </p:nvGraphicFramePr>
        <p:xfrm>
          <a:off x="5943600" y="1143000"/>
          <a:ext cx="1554480" cy="457200"/>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graphicFrame>
        <p:nvGraphicFramePr>
          <p:cNvPr id="118" name="Diagram 117"/>
          <p:cNvGraphicFramePr/>
          <p:nvPr/>
        </p:nvGraphicFramePr>
        <p:xfrm>
          <a:off x="5943600" y="1905000"/>
          <a:ext cx="1554480" cy="457200"/>
        </p:xfrm>
        <a:graphic>
          <a:graphicData uri="http://schemas.openxmlformats.org/drawingml/2006/diagram">
            <dgm:relIds xmlns:dgm="http://schemas.openxmlformats.org/drawingml/2006/diagram" xmlns:r="http://schemas.openxmlformats.org/officeDocument/2006/relationships" r:dm="rId67" r:lo="rId68" r:qs="rId69" r:cs="rId70"/>
          </a:graphicData>
        </a:graphic>
      </p:graphicFrame>
      <p:graphicFrame>
        <p:nvGraphicFramePr>
          <p:cNvPr id="119" name="Diagram 118"/>
          <p:cNvGraphicFramePr/>
          <p:nvPr/>
        </p:nvGraphicFramePr>
        <p:xfrm>
          <a:off x="5943600" y="2667000"/>
          <a:ext cx="1554480" cy="457200"/>
        </p:xfrm>
        <a:graphic>
          <a:graphicData uri="http://schemas.openxmlformats.org/drawingml/2006/diagram">
            <dgm:relIds xmlns:dgm="http://schemas.openxmlformats.org/drawingml/2006/diagram" xmlns:r="http://schemas.openxmlformats.org/officeDocument/2006/relationships" r:dm="rId72" r:lo="rId73" r:qs="rId74" r:cs="rId75"/>
          </a:graphicData>
        </a:graphic>
      </p:graphicFrame>
      <p:graphicFrame>
        <p:nvGraphicFramePr>
          <p:cNvPr id="120" name="Diagram 119"/>
          <p:cNvGraphicFramePr/>
          <p:nvPr/>
        </p:nvGraphicFramePr>
        <p:xfrm>
          <a:off x="5943600" y="3429000"/>
          <a:ext cx="1554480" cy="457200"/>
        </p:xfrm>
        <a:graphic>
          <a:graphicData uri="http://schemas.openxmlformats.org/drawingml/2006/diagram">
            <dgm:relIds xmlns:dgm="http://schemas.openxmlformats.org/drawingml/2006/diagram" xmlns:r="http://schemas.openxmlformats.org/officeDocument/2006/relationships" r:dm="rId77" r:lo="rId78" r:qs="rId79" r:cs="rId80"/>
          </a:graphicData>
        </a:graphic>
      </p:graphicFrame>
      <p:graphicFrame>
        <p:nvGraphicFramePr>
          <p:cNvPr id="122" name="Diagram 121"/>
          <p:cNvGraphicFramePr/>
          <p:nvPr/>
        </p:nvGraphicFramePr>
        <p:xfrm>
          <a:off x="5943600" y="4191000"/>
          <a:ext cx="1554480" cy="457200"/>
        </p:xfrm>
        <a:graphic>
          <a:graphicData uri="http://schemas.openxmlformats.org/drawingml/2006/diagram">
            <dgm:relIds xmlns:dgm="http://schemas.openxmlformats.org/drawingml/2006/diagram" xmlns:r="http://schemas.openxmlformats.org/officeDocument/2006/relationships" r:dm="rId82" r:lo="rId83" r:qs="rId84" r:cs="rId85"/>
          </a:graphicData>
        </a:graphic>
      </p:graphicFrame>
      <p:graphicFrame>
        <p:nvGraphicFramePr>
          <p:cNvPr id="123" name="Diagram 122"/>
          <p:cNvGraphicFramePr/>
          <p:nvPr/>
        </p:nvGraphicFramePr>
        <p:xfrm>
          <a:off x="5943600" y="4953000"/>
          <a:ext cx="1554480" cy="457200"/>
        </p:xfrm>
        <a:graphic>
          <a:graphicData uri="http://schemas.openxmlformats.org/drawingml/2006/diagram">
            <dgm:relIds xmlns:dgm="http://schemas.openxmlformats.org/drawingml/2006/diagram" xmlns:r="http://schemas.openxmlformats.org/officeDocument/2006/relationships" r:dm="rId87" r:lo="rId88" r:qs="rId89" r:cs="rId90"/>
          </a:graphicData>
        </a:graphic>
      </p:graphicFrame>
      <p:sp>
        <p:nvSpPr>
          <p:cNvPr id="57" name="Oval 56"/>
          <p:cNvSpPr/>
          <p:nvPr/>
        </p:nvSpPr>
        <p:spPr>
          <a:xfrm>
            <a:off x="5791200" y="5638800"/>
            <a:ext cx="1828800" cy="76200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End: Validate and monitor</a:t>
            </a:r>
            <a:endParaRPr lang="en-GB" sz="1200" b="1" dirty="0"/>
          </a:p>
        </p:txBody>
      </p:sp>
      <p:sp>
        <p:nvSpPr>
          <p:cNvPr id="61" name="Rectangle 60"/>
          <p:cNvSpPr/>
          <p:nvPr/>
        </p:nvSpPr>
        <p:spPr>
          <a:xfrm>
            <a:off x="2438400" y="0"/>
            <a:ext cx="6400800" cy="533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graphicFrame>
        <p:nvGraphicFramePr>
          <p:cNvPr id="158" name="Diagram 157"/>
          <p:cNvGraphicFramePr/>
          <p:nvPr/>
        </p:nvGraphicFramePr>
        <p:xfrm>
          <a:off x="2667000" y="152400"/>
          <a:ext cx="457200" cy="304800"/>
        </p:xfrm>
        <a:graphic>
          <a:graphicData uri="http://schemas.openxmlformats.org/drawingml/2006/diagram">
            <dgm:relIds xmlns:dgm="http://schemas.openxmlformats.org/drawingml/2006/diagram" xmlns:r="http://schemas.openxmlformats.org/officeDocument/2006/relationships" r:dm="rId92" r:lo="rId93" r:qs="rId94" r:cs="rId95"/>
          </a:graphicData>
        </a:graphic>
      </p:graphicFrame>
      <p:graphicFrame>
        <p:nvGraphicFramePr>
          <p:cNvPr id="130" name="Diagram 129"/>
          <p:cNvGraphicFramePr/>
          <p:nvPr/>
        </p:nvGraphicFramePr>
        <p:xfrm>
          <a:off x="3886200" y="152400"/>
          <a:ext cx="457200" cy="304800"/>
        </p:xfrm>
        <a:graphic>
          <a:graphicData uri="http://schemas.openxmlformats.org/drawingml/2006/diagram">
            <dgm:relIds xmlns:dgm="http://schemas.openxmlformats.org/drawingml/2006/diagram" xmlns:r="http://schemas.openxmlformats.org/officeDocument/2006/relationships" r:dm="rId97" r:lo="rId98" r:qs="rId99" r:cs="rId100"/>
          </a:graphicData>
        </a:graphic>
      </p:graphicFrame>
      <p:graphicFrame>
        <p:nvGraphicFramePr>
          <p:cNvPr id="157" name="Diagram 156"/>
          <p:cNvGraphicFramePr/>
          <p:nvPr/>
        </p:nvGraphicFramePr>
        <p:xfrm>
          <a:off x="5105400" y="152400"/>
          <a:ext cx="457200" cy="304800"/>
        </p:xfrm>
        <a:graphic>
          <a:graphicData uri="http://schemas.openxmlformats.org/drawingml/2006/diagram">
            <dgm:relIds xmlns:dgm="http://schemas.openxmlformats.org/drawingml/2006/diagram" xmlns:r="http://schemas.openxmlformats.org/officeDocument/2006/relationships" r:dm="rId102" r:lo="rId103" r:qs="rId104" r:cs="rId105"/>
          </a:graphicData>
        </a:graphic>
      </p:graphicFrame>
      <p:graphicFrame>
        <p:nvGraphicFramePr>
          <p:cNvPr id="161" name="Diagram 160"/>
          <p:cNvGraphicFramePr/>
          <p:nvPr/>
        </p:nvGraphicFramePr>
        <p:xfrm>
          <a:off x="6324600" y="152400"/>
          <a:ext cx="457200" cy="304800"/>
        </p:xfrm>
        <a:graphic>
          <a:graphicData uri="http://schemas.openxmlformats.org/drawingml/2006/diagram">
            <dgm:relIds xmlns:dgm="http://schemas.openxmlformats.org/drawingml/2006/diagram" xmlns:r="http://schemas.openxmlformats.org/officeDocument/2006/relationships" r:dm="rId107" r:lo="rId108" r:qs="rId109" r:cs="rId110"/>
          </a:graphicData>
        </a:graphic>
      </p:graphicFrame>
      <p:graphicFrame>
        <p:nvGraphicFramePr>
          <p:cNvPr id="165" name="Diagram 164"/>
          <p:cNvGraphicFramePr/>
          <p:nvPr/>
        </p:nvGraphicFramePr>
        <p:xfrm>
          <a:off x="7543800" y="152400"/>
          <a:ext cx="457200" cy="304800"/>
        </p:xfrm>
        <a:graphic>
          <a:graphicData uri="http://schemas.openxmlformats.org/drawingml/2006/diagram">
            <dgm:relIds xmlns:dgm="http://schemas.openxmlformats.org/drawingml/2006/diagram" xmlns:r="http://schemas.openxmlformats.org/officeDocument/2006/relationships" r:dm="rId112" r:lo="rId113" r:qs="rId114" r:cs="rId115"/>
          </a:graphicData>
        </a:graphic>
      </p:graphicFrame>
      <p:cxnSp>
        <p:nvCxnSpPr>
          <p:cNvPr id="73" name="Straight Connector 72"/>
          <p:cNvCxnSpPr/>
          <p:nvPr/>
        </p:nvCxnSpPr>
        <p:spPr>
          <a:xfrm rot="5400000">
            <a:off x="-228600" y="3429000"/>
            <a:ext cx="5029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143000" y="5943600"/>
            <a:ext cx="1143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86000" y="914400"/>
            <a:ext cx="1981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4152900" y="1028700"/>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3124200" y="3429000"/>
            <a:ext cx="5029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267200" y="5943600"/>
            <a:ext cx="13716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638800" y="914400"/>
            <a:ext cx="106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6592094" y="5523706"/>
            <a:ext cx="228600" cy="158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5" name="Diagram 144"/>
          <p:cNvGraphicFramePr/>
          <p:nvPr/>
        </p:nvGraphicFramePr>
        <p:xfrm>
          <a:off x="2438400" y="2514600"/>
          <a:ext cx="762000" cy="457200"/>
        </p:xfrm>
        <a:graphic>
          <a:graphicData uri="http://schemas.openxmlformats.org/drawingml/2006/diagram">
            <dgm:relIds xmlns:dgm="http://schemas.openxmlformats.org/drawingml/2006/diagram" xmlns:r="http://schemas.openxmlformats.org/officeDocument/2006/relationships" r:dm="rId117" r:lo="rId118" r:qs="rId119" r:cs="rId120"/>
          </a:graphicData>
        </a:graphic>
      </p:graphicFrame>
      <p:cxnSp>
        <p:nvCxnSpPr>
          <p:cNvPr id="128" name="Straight Connector 127"/>
          <p:cNvCxnSpPr/>
          <p:nvPr/>
        </p:nvCxnSpPr>
        <p:spPr>
          <a:xfrm rot="5400000">
            <a:off x="4114800" y="1905000"/>
            <a:ext cx="2438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267200" y="3124200"/>
            <a:ext cx="1066800" cy="0"/>
          </a:xfrm>
          <a:prstGeom prst="line">
            <a:avLst/>
          </a:prstGeom>
          <a:ln w="381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3048000" y="152401"/>
            <a:ext cx="838200" cy="261610"/>
          </a:xfrm>
          <a:prstGeom prst="rect">
            <a:avLst/>
          </a:prstGeom>
          <a:noFill/>
        </p:spPr>
        <p:txBody>
          <a:bodyPr wrap="square" rtlCol="0">
            <a:spAutoFit/>
          </a:bodyPr>
          <a:lstStyle/>
          <a:p>
            <a:pPr algn="ctr"/>
            <a:r>
              <a:rPr lang="en-GB" sz="1100" b="1" dirty="0" smtClean="0"/>
              <a:t>Manage</a:t>
            </a:r>
            <a:endParaRPr lang="en-GB" sz="1100" b="1" dirty="0"/>
          </a:p>
        </p:txBody>
      </p:sp>
      <p:sp>
        <p:nvSpPr>
          <p:cNvPr id="140" name="TextBox 139"/>
          <p:cNvSpPr txBox="1"/>
          <p:nvPr/>
        </p:nvSpPr>
        <p:spPr>
          <a:xfrm>
            <a:off x="4191000" y="152400"/>
            <a:ext cx="838200" cy="261610"/>
          </a:xfrm>
          <a:prstGeom prst="rect">
            <a:avLst/>
          </a:prstGeom>
          <a:noFill/>
        </p:spPr>
        <p:txBody>
          <a:bodyPr wrap="square" rtlCol="0">
            <a:spAutoFit/>
          </a:bodyPr>
          <a:lstStyle/>
          <a:p>
            <a:pPr algn="ctr"/>
            <a:r>
              <a:rPr lang="en-GB" sz="1100" b="1" dirty="0" smtClean="0"/>
              <a:t>Assess</a:t>
            </a:r>
            <a:endParaRPr lang="en-GB" sz="1100" b="1" dirty="0"/>
          </a:p>
        </p:txBody>
      </p:sp>
      <p:sp>
        <p:nvSpPr>
          <p:cNvPr id="141" name="TextBox 140"/>
          <p:cNvSpPr txBox="1"/>
          <p:nvPr/>
        </p:nvSpPr>
        <p:spPr>
          <a:xfrm>
            <a:off x="5486400" y="152400"/>
            <a:ext cx="838200" cy="261610"/>
          </a:xfrm>
          <a:prstGeom prst="rect">
            <a:avLst/>
          </a:prstGeom>
          <a:noFill/>
        </p:spPr>
        <p:txBody>
          <a:bodyPr wrap="square" rtlCol="0">
            <a:spAutoFit/>
          </a:bodyPr>
          <a:lstStyle/>
          <a:p>
            <a:pPr algn="ctr"/>
            <a:r>
              <a:rPr lang="en-GB" sz="1100" b="1" dirty="0" smtClean="0"/>
              <a:t>Elaborate</a:t>
            </a:r>
            <a:endParaRPr lang="en-GB" sz="1100" b="1" dirty="0"/>
          </a:p>
        </p:txBody>
      </p:sp>
      <p:sp>
        <p:nvSpPr>
          <p:cNvPr id="142" name="TextBox 141"/>
          <p:cNvSpPr txBox="1"/>
          <p:nvPr/>
        </p:nvSpPr>
        <p:spPr>
          <a:xfrm>
            <a:off x="6705600" y="152400"/>
            <a:ext cx="838200" cy="261610"/>
          </a:xfrm>
          <a:prstGeom prst="rect">
            <a:avLst/>
          </a:prstGeom>
          <a:noFill/>
        </p:spPr>
        <p:txBody>
          <a:bodyPr wrap="square" rtlCol="0">
            <a:spAutoFit/>
          </a:bodyPr>
          <a:lstStyle/>
          <a:p>
            <a:pPr algn="ctr"/>
            <a:r>
              <a:rPr lang="en-GB" sz="1100" b="1" dirty="0" smtClean="0"/>
              <a:t>Estimate</a:t>
            </a:r>
            <a:endParaRPr lang="en-GB" sz="1100" b="1" dirty="0"/>
          </a:p>
        </p:txBody>
      </p:sp>
      <p:sp>
        <p:nvSpPr>
          <p:cNvPr id="143" name="TextBox 142"/>
          <p:cNvSpPr txBox="1"/>
          <p:nvPr/>
        </p:nvSpPr>
        <p:spPr>
          <a:xfrm>
            <a:off x="8077200" y="152400"/>
            <a:ext cx="838200" cy="261610"/>
          </a:xfrm>
          <a:prstGeom prst="rect">
            <a:avLst/>
          </a:prstGeom>
          <a:noFill/>
        </p:spPr>
        <p:txBody>
          <a:bodyPr wrap="square" rtlCol="0">
            <a:spAutoFit/>
          </a:bodyPr>
          <a:lstStyle/>
          <a:p>
            <a:pPr algn="ctr"/>
            <a:r>
              <a:rPr lang="en-GB" sz="1100" b="1" dirty="0" smtClean="0"/>
              <a:t>Implement</a:t>
            </a:r>
            <a:endParaRPr lang="en-GB" sz="1100" b="1" dirty="0"/>
          </a:p>
        </p:txBody>
      </p:sp>
      <p:cxnSp>
        <p:nvCxnSpPr>
          <p:cNvPr id="144" name="Straight Arrow Connector 143"/>
          <p:cNvCxnSpPr/>
          <p:nvPr/>
        </p:nvCxnSpPr>
        <p:spPr>
          <a:xfrm>
            <a:off x="6705600" y="1676400"/>
            <a:ext cx="1143000" cy="1588"/>
          </a:xfrm>
          <a:prstGeom prst="straightConnector1">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200400" y="2743200"/>
            <a:ext cx="304800" cy="0"/>
          </a:xfrm>
          <a:prstGeom prst="line">
            <a:avLst/>
          </a:prstGeom>
          <a:ln w="28575">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rot="5400000">
            <a:off x="7505700" y="5600700"/>
            <a:ext cx="533400" cy="1524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75" idx="6"/>
          </p:cNvCxnSpPr>
          <p:nvPr/>
        </p:nvCxnSpPr>
        <p:spPr>
          <a:xfrm rot="10800000" flipV="1">
            <a:off x="8077200" y="6172200"/>
            <a:ext cx="304800" cy="22860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7353300" y="1181100"/>
            <a:ext cx="990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334000" y="685800"/>
            <a:ext cx="25146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7848600" y="762000"/>
            <a:ext cx="461665" cy="783933"/>
          </a:xfrm>
          <a:prstGeom prst="rect">
            <a:avLst/>
          </a:prstGeom>
          <a:noFill/>
        </p:spPr>
        <p:txBody>
          <a:bodyPr vert="eaVert" wrap="none" rtlCol="0">
            <a:spAutoFit/>
          </a:bodyPr>
          <a:lstStyle/>
          <a:p>
            <a:r>
              <a:rPr lang="en-GB" b="1" dirty="0" smtClean="0"/>
              <a:t>Review</a:t>
            </a:r>
            <a:endParaRPr lang="en-GB" b="1" dirty="0"/>
          </a:p>
        </p:txBody>
      </p:sp>
      <p:graphicFrame>
        <p:nvGraphicFramePr>
          <p:cNvPr id="133" name="Diagram 132"/>
          <p:cNvGraphicFramePr/>
          <p:nvPr/>
        </p:nvGraphicFramePr>
        <p:xfrm>
          <a:off x="3505200" y="1828800"/>
          <a:ext cx="1554480" cy="457200"/>
        </p:xfrm>
        <a:graphic>
          <a:graphicData uri="http://schemas.openxmlformats.org/drawingml/2006/diagram">
            <dgm:relIds xmlns:dgm="http://schemas.openxmlformats.org/drawingml/2006/diagram" xmlns:r="http://schemas.openxmlformats.org/officeDocument/2006/relationships" r:dm="rId122" r:lo="rId123" r:qs="rId124" r:cs="rId125"/>
          </a:graphicData>
        </a:graphic>
      </p:graphicFrame>
      <p:sp>
        <p:nvSpPr>
          <p:cNvPr id="162" name="Rounded Rectangle 161"/>
          <p:cNvSpPr/>
          <p:nvPr/>
        </p:nvSpPr>
        <p:spPr>
          <a:xfrm>
            <a:off x="7620000" y="5029200"/>
            <a:ext cx="1219200" cy="381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Performance  Metrics</a:t>
            </a:r>
            <a:endParaRPr lang="en-GB" sz="1200" b="1" dirty="0">
              <a:solidFill>
                <a:schemeClr val="tx1"/>
              </a:solidFill>
            </a:endParaRPr>
          </a:p>
        </p:txBody>
      </p:sp>
      <p:sp>
        <p:nvSpPr>
          <p:cNvPr id="163" name="Rounded Rectangle 162"/>
          <p:cNvSpPr/>
          <p:nvPr/>
        </p:nvSpPr>
        <p:spPr>
          <a:xfrm>
            <a:off x="7924800" y="5638800"/>
            <a:ext cx="1143000" cy="5334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 Air Navigation Reports</a:t>
            </a:r>
            <a:endParaRPr lang="en-GB" sz="1200" b="1" dirty="0">
              <a:solidFill>
                <a:schemeClr val="tx1"/>
              </a:solidFill>
            </a:endParaRPr>
          </a:p>
        </p:txBody>
      </p:sp>
      <p:sp>
        <p:nvSpPr>
          <p:cNvPr id="82" name="TextBox 81"/>
          <p:cNvSpPr txBox="1"/>
          <p:nvPr/>
        </p:nvSpPr>
        <p:spPr>
          <a:xfrm>
            <a:off x="0" y="6027003"/>
            <a:ext cx="6248400" cy="461665"/>
          </a:xfrm>
          <a:prstGeom prst="rect">
            <a:avLst/>
          </a:prstGeom>
          <a:noFill/>
        </p:spPr>
        <p:txBody>
          <a:bodyPr wrap="square" rtlCol="0">
            <a:spAutoFit/>
          </a:bodyPr>
          <a:lstStyle/>
          <a:p>
            <a:r>
              <a:rPr lang="en-GB" sz="2400" b="1" dirty="0" smtClean="0"/>
              <a:t>Flow chart for regional and national planning </a:t>
            </a:r>
            <a:endParaRPr lang="en-GB"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E3BEF6-1E0C-4CE9-BE2C-AB8192D1C615}"/>
</file>

<file path=customXml/itemProps2.xml><?xml version="1.0" encoding="utf-8"?>
<ds:datastoreItem xmlns:ds="http://schemas.openxmlformats.org/officeDocument/2006/customXml" ds:itemID="{AD3273EF-D2C0-42A2-B1A3-95E5DBC8EECF}"/>
</file>

<file path=customXml/itemProps3.xml><?xml version="1.0" encoding="utf-8"?>
<ds:datastoreItem xmlns:ds="http://schemas.openxmlformats.org/officeDocument/2006/customXml" ds:itemID="{F5D779FB-A015-44E1-8074-5F06BBAD6E60}"/>
</file>

<file path=docProps/app.xml><?xml version="1.0" encoding="utf-8"?>
<Properties xmlns="http://schemas.openxmlformats.org/officeDocument/2006/extended-properties" xmlns:vt="http://schemas.openxmlformats.org/officeDocument/2006/docPropsVTypes">
  <Template/>
  <TotalTime>1982</TotalTime>
  <Words>1154</Words>
  <Application>Microsoft Office PowerPoint</Application>
  <PresentationFormat>On-screen Show (4:3)</PresentationFormat>
  <Paragraphs>304</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ICAO</vt:lpstr>
      <vt:lpstr>                  Global Air Navigation Plan (GANP) – Framework for global planning  H. Sudarshan </vt:lpstr>
      <vt:lpstr>Outline</vt:lpstr>
      <vt:lpstr>Slide 3</vt:lpstr>
      <vt:lpstr>Slide 4</vt:lpstr>
      <vt:lpstr>Slide 5</vt:lpstr>
      <vt:lpstr>What is Global Plan?</vt:lpstr>
      <vt:lpstr>Slide 7</vt:lpstr>
      <vt:lpstr>GANP- Contents (DOC 9750)</vt:lpstr>
      <vt:lpstr>Slide 9</vt:lpstr>
      <vt:lpstr>Mapping of the hyperlinked technical content supporting the Block Upgrade Modules and Technology Roadmaps</vt:lpstr>
      <vt:lpstr>Safety Tools</vt:lpstr>
      <vt:lpstr>What is new in the  revised Global Plan?</vt:lpstr>
      <vt:lpstr>What is new in the  revised Global Plan?</vt:lpstr>
      <vt:lpstr>What is new in the  revised Global Plan?</vt:lpstr>
      <vt:lpstr>What is new in the  revised Global Plan?</vt:lpstr>
      <vt:lpstr>What is new in the  revised Global Plan?</vt:lpstr>
      <vt:lpstr>Regional Agreement </vt:lpstr>
      <vt:lpstr>  Revised GANP -International Agreement at AN-Conf/12 </vt:lpstr>
      <vt:lpstr>  Synergies between GANP and GASP </vt:lpstr>
      <vt:lpstr>Slide 20</vt:lpstr>
    </vt:vector>
  </TitlesOfParts>
  <Company>I.C.A.O.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Rahul</cp:lastModifiedBy>
  <cp:revision>327</cp:revision>
  <dcterms:created xsi:type="dcterms:W3CDTF">2010-09-24T14:59:54Z</dcterms:created>
  <dcterms:modified xsi:type="dcterms:W3CDTF">2012-07-24T01:12:40Z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