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61509-AA9F-13A9-3C4F-AC685238B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FA6EE-4A57-BC0E-5613-5B8927598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8E299-A23C-96D3-5DE8-D8CDA1D2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A1E85-2AFB-68A6-15A2-0B91D844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037C5-962E-4A20-6473-758A17394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60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96E7-CF89-80CA-0CE7-EAE7CD50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663B0-1F7D-39AE-3419-F14E6F5EA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3562F-3344-8DE0-5BE3-801F610B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A0013-D2B8-429B-1CFF-102D8F18F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21850-CC9A-B0D6-BFF6-10197E97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58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3C3AC6-0548-075E-FBBE-F1389C7163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8CADE-5E6B-271C-B435-C0B9121C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E2984-8E2D-EC40-32F9-F8B6A9ED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AA3B6-5716-52AC-FBFE-3CD2468C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184C2-BF34-20AB-A009-A7BFDA4B9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392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96481-0690-647B-DCB0-C9BE17C2A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ED88B-779D-6A67-A86B-C6308C6DC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5453C-5A91-CCC9-E34A-B91DE11C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4D413-9853-A298-8735-E7F160C7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F4C35-30A9-7F14-7F32-6733675EC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058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580C3-D043-5146-B077-8FA5FF04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9412A-1482-930B-4A7D-529188DDC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E1491-DD34-8546-3E03-70864C42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47889-8231-9B64-AF73-61ADA440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F9F88-2138-5FAB-C444-B78AB11B2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77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4CB0C-F594-97DE-9EB5-4AEE8583E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BE87-E160-AC3B-1ED2-D18B6D763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69B40-1C77-452A-7D9F-04EA17A90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A17E8-CA84-27CC-5637-6E5B87E5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014D0-1C2B-9AAB-8739-E88DE64F1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CB75E-E7D2-30B6-7A85-5C3A8A86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933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A80B7-FF93-751B-D1BA-1F68C42E8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6E1AD-215D-560B-639E-3FAC49890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3D00C-9CEE-F85A-F15D-6B460EF53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28D2D-8607-517F-CCB6-93A457958C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7C850A-FA6E-EB6F-E9EA-588897E03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6D6A04-2C08-DD28-55CD-39466F0E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8DFC99-75BF-C13C-EB55-1A5F6993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933D0-FE56-BC0C-AF8A-7A38CA84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68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FE59-603F-9A9E-1864-2DD877D1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3BB4F1-D06E-0F6D-F837-5F133636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6D7F3-F83C-A07D-9321-5DFA9935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B3936-7F70-E26D-2AC9-E82AB507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205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FEFC2E-3E21-577D-DCBA-4D922AE4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602DA4-44DD-479F-0D2D-EF1B5026A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57202-6F39-4929-B1C0-4BA324D3F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149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F7ADB-613F-0C90-D4CD-B1D18A182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E7E93-170E-1572-A3F0-42793BB9A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5D86F-3243-7017-1101-7F5E9C4B8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C0096-EC33-B6CD-EFF8-C7B1CCFA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1D0A0-7C19-49D2-1E39-7B50BE2F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7B81E-1EE1-E130-CC96-F6B36B7E2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473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8B65F-7380-D398-3E9D-0B7B301E3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D5075-0631-9C57-B5BE-F702190A5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433A1-E4B7-5318-814F-FDB911C43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07604-03C7-5B7C-939D-223CACA8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D69FE-3F50-0289-F657-33397B552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0A40F-01EF-C2D0-2E2C-D05F11FB2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534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9B5B8-3CFA-6DB8-4FF3-12D57738E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8AAB5-C29F-129C-4704-60AC2E628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31F80-0457-9887-E34F-86A855D32F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4BE7F-840A-492B-8BD6-D2196DAFAC0B}" type="datetimeFigureOut">
              <a:rPr lang="en-CA" smtClean="0"/>
              <a:t>11/04/2024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C22FD-88D9-5D32-1F1C-4052803261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38D36-266F-696B-3366-A9DC6FA4A1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2CBAB-7126-423E-BF32-B1EA9BFB1A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642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CB9708-4CE7-7971-C74C-00AE98E61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irplane taking off from the runway&#10;&#10;Description automatically generated">
            <a:extLst>
              <a:ext uri="{FF2B5EF4-FFF2-40B4-BE49-F238E27FC236}">
                <a16:creationId xmlns:a16="http://schemas.microsoft.com/office/drawing/2014/main" id="{876B076F-16C6-8B7D-545F-C39457EF80E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"/>
          <a:stretch/>
        </p:blipFill>
        <p:spPr>
          <a:xfrm>
            <a:off x="20" y="10"/>
            <a:ext cx="9141724" cy="6863475"/>
          </a:xfrm>
          <a:custGeom>
            <a:avLst/>
            <a:gdLst/>
            <a:ahLst/>
            <a:cxnLst/>
            <a:rect l="l" t="t" r="r" b="b"/>
            <a:pathLst>
              <a:path w="9141744" h="6863485">
                <a:moveTo>
                  <a:pt x="0" y="0"/>
                </a:moveTo>
                <a:lnTo>
                  <a:pt x="5963051" y="0"/>
                </a:lnTo>
                <a:lnTo>
                  <a:pt x="9141744" y="6863485"/>
                </a:lnTo>
                <a:lnTo>
                  <a:pt x="0" y="686348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3" name="Picture 2" descr="Aerial view of a city with a runway&#10;&#10;Description automatically generated">
            <a:extLst>
              <a:ext uri="{FF2B5EF4-FFF2-40B4-BE49-F238E27FC236}">
                <a16:creationId xmlns:a16="http://schemas.microsoft.com/office/drawing/2014/main" id="{0823A372-BC57-A1BE-26DF-53279C3F99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6" r="20974"/>
          <a:stretch/>
        </p:blipFill>
        <p:spPr>
          <a:xfrm>
            <a:off x="5790353" y="10"/>
            <a:ext cx="6401647" cy="6852984"/>
          </a:xfrm>
          <a:custGeom>
            <a:avLst/>
            <a:gdLst/>
            <a:ahLst/>
            <a:cxnLst/>
            <a:rect l="l" t="t" r="r" b="b"/>
            <a:pathLst>
              <a:path w="6401647" h="6852994">
                <a:moveTo>
                  <a:pt x="354282" y="0"/>
                </a:moveTo>
                <a:lnTo>
                  <a:pt x="6401647" y="0"/>
                </a:lnTo>
                <a:lnTo>
                  <a:pt x="6401647" y="6852994"/>
                </a:lnTo>
                <a:lnTo>
                  <a:pt x="0" y="6852994"/>
                </a:lnTo>
                <a:lnTo>
                  <a:pt x="0" y="6852993"/>
                </a:lnTo>
                <a:lnTo>
                  <a:pt x="3528116" y="6852993"/>
                </a:lnTo>
                <a:close/>
              </a:path>
            </a:pathLst>
          </a:cu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02C75CE-A76D-0101-480E-C4270678E6C0}"/>
              </a:ext>
            </a:extLst>
          </p:cNvPr>
          <p:cNvSpPr/>
          <p:nvPr/>
        </p:nvSpPr>
        <p:spPr>
          <a:xfrm>
            <a:off x="38100" y="4267200"/>
            <a:ext cx="12050776" cy="2590800"/>
          </a:xfrm>
          <a:prstGeom prst="roundRect">
            <a:avLst>
              <a:gd name="adj" fmla="val 19876"/>
            </a:avLst>
          </a:prstGeom>
          <a:solidFill>
            <a:schemeClr val="accent2">
              <a:alpha val="8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New provisions related to obstacle limitation surfaces</a:t>
            </a:r>
          </a:p>
          <a:p>
            <a:pPr algn="ctr"/>
            <a:r>
              <a:rPr lang="en-US" sz="6000" b="1" dirty="0"/>
              <a:t>Be Aware! Get Ready!</a:t>
            </a:r>
          </a:p>
          <a:p>
            <a:pPr algn="ctr"/>
            <a:r>
              <a:rPr lang="en-US" sz="3000" b="1" dirty="0"/>
              <a:t>ICAO compliance date: 21 November 2030 </a:t>
            </a:r>
            <a:endParaRPr lang="en-CA" sz="3000" b="1" dirty="0"/>
          </a:p>
        </p:txBody>
      </p:sp>
      <p:pic>
        <p:nvPicPr>
          <p:cNvPr id="7" name="Picture 6" descr="A logo with a globe and wings&#10;&#10;Description automatically generated">
            <a:extLst>
              <a:ext uri="{FF2B5EF4-FFF2-40B4-BE49-F238E27FC236}">
                <a16:creationId xmlns:a16="http://schemas.microsoft.com/office/drawing/2014/main" id="{55CE6C49-0452-F738-6B86-9A1E0531AE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1" y="114300"/>
            <a:ext cx="1891092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ABFFD91FF92499995B5DFE07AF038" ma:contentTypeVersion="1" ma:contentTypeDescription="Create a new document." ma:contentTypeScope="" ma:versionID="4138228ae4662aa521aacf3364bc0ba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A7249C-FC59-44F0-B2D1-0D00ABDA23FD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172C20DD-1D76-45AC-91C8-B9AC04AC14E4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sharepoint/v3/fields"/>
    <ds:schemaRef ds:uri="http://www.w3.org/XML/1998/namespace"/>
    <ds:schemaRef ds:uri="6F98B78A-7911-47E9-8E1D-52B4F92C590F"/>
  </ds:schemaRefs>
</ds:datastoreItem>
</file>

<file path=customXml/itemProps2.xml><?xml version="1.0" encoding="utf-8"?>
<ds:datastoreItem xmlns:ds="http://schemas.openxmlformats.org/officeDocument/2006/customXml" ds:itemID="{284FCEBE-2FA5-46E0-B9AB-3195EB0A9C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058534-5DF3-4F61-BB2B-16E5E2D8045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Pecanha Dos Santos, Marcos</dc:creator>
  <cp:keywords/>
  <dc:description/>
  <cp:lastModifiedBy>Pecanha Dos Santos, Marcos</cp:lastModifiedBy>
  <cp:revision>3</cp:revision>
  <dcterms:created xsi:type="dcterms:W3CDTF">2023-09-11T14:30:46Z</dcterms:created>
  <dcterms:modified xsi:type="dcterms:W3CDTF">2024-04-12T02:22:14Z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0x010100EDFABFFD91FF92499995B5DFE07AF038</vt:lpwstr>
  </property>
</Properties>
</file>