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032A3-DE8F-41CA-D6F0-74BBD89C3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CDE86C-DCC1-F404-AC97-782C8164F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F2213-B73D-C25C-3A25-ED242E045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B13F5-C9B6-1347-2504-CBF65531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50542-6D49-9034-1FFC-AA2F0B79A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3059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B84B2-ED91-3D74-50F8-4754FF8F6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1C816-0AA3-E5E2-3ED7-AE4D584D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250AF-76EE-ED1D-82B6-F5572185F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BB096-4087-BDEB-4738-839A0DE73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E3CCC-EADF-8307-FD4E-CB09151EA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324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4A9AF8-D196-FC47-DAF3-77288C6C3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CEB809-6D05-2652-50D9-8231ADB4D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F3683-8F50-64B4-ADEF-65221FD7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18EEB-A40B-2E7E-57C5-0C7D7D02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CBDF2-5641-2D05-8BDF-DFCAEEE0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079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61B31-907D-90CA-29AB-03D2A980E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95C7E-CDF9-B4F6-391E-ABB23E9CD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5DCCA-27BB-F582-B1A9-964BBAD4C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C9B07-ADB7-8A9D-4511-068327898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80220-836E-4B25-0037-FDD3AD96B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946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115E-97C3-32CA-55EB-64ED5F41E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428D1-D81C-B25B-417C-097CFDF62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02AE5-2A6F-E6DD-E3A3-91E0D3F12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9A741-877D-A77D-2D97-5690B241F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C8C94-D08B-E973-E9B6-F201B8269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161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F85D-4166-1D9E-D221-9D7C7CB94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75F1-2525-499D-8983-16C5D8C7F6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9187BB-EDFA-CC19-3A31-77649D1BA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4D02B-75DF-54D2-41AC-BCF46577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8D4E9-8AC4-1B11-629E-5B43C9AD3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BEF72-798B-E93D-4D9B-57B52EB2D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890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EFCF-5154-5184-A32B-3FD137D42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63EE3-3E86-2A64-F52B-CE1CC7790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5DEA7-7533-BBCD-B98A-210F8CBFC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65AA33-201A-F0CA-3CDD-205D6C787B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1489DA-18C8-58F3-6451-463612E46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471C6-F196-9F0C-80F9-D21E5755C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88F018-3A86-4BB0-B145-4300E577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4C8684-8138-2D0D-6E34-CC73A737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516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4DF37-0FD6-AA7F-F52C-A4510423A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E8E65D-339A-06B4-B72F-C9604CC38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F6C08E-2825-E588-9533-E5E572F1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82076B-49D8-F094-E9DE-84D60DDEA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0898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05C54F-368A-8D95-3210-1E1E41533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E4A36F-0692-B28D-EA9C-D75DD8C3E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D773F-CAC9-FD0A-B17C-FDE4626B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5240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1F530-4739-AF4A-C579-74C0BEAFE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6373D-3732-4F4D-751E-69580CED1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FBEA33-CF01-5EC5-D9CF-15A0767AE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A6394-B956-FB86-8001-0E442894F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9026E-94A3-6EDA-941D-7B8F81B20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E9104-C5BB-570A-40FD-7F61D971E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0604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CF812-A338-40B4-9C7B-3A84A677B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C49E8C-BD99-7546-B844-E578C0776A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FEF808-958D-8CF4-52DF-4A48C86C4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34CD9-5AE9-EDFA-86A8-320D2CB5B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9B01EA-848A-6532-B3D6-E248F7E8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D2B02-2334-19D9-7221-24DB75CE6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657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09A839-EBB9-8B7D-D3F1-B540769FC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C1B39-C616-2C1C-65E7-FF18F5DE1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F798A-7FB7-ABFB-55A8-279D400AE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1BB87-D50C-9171-C79F-9BBAFABD44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65745-B4C1-7F54-DAEC-1B3755FF3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703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828035-38DD-72D8-2934-C847A880D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plane on the runway&#10;&#10;Description automatically generated">
            <a:extLst>
              <a:ext uri="{FF2B5EF4-FFF2-40B4-BE49-F238E27FC236}">
                <a16:creationId xmlns:a16="http://schemas.microsoft.com/office/drawing/2014/main" id="{3B628978-E381-2AFD-FC67-BF2E18B53F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43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39C80AB-F71F-9422-64E4-31072A339EB5}"/>
              </a:ext>
            </a:extLst>
          </p:cNvPr>
          <p:cNvSpPr/>
          <p:nvPr/>
        </p:nvSpPr>
        <p:spPr>
          <a:xfrm>
            <a:off x="38100" y="4267200"/>
            <a:ext cx="12050776" cy="2590800"/>
          </a:xfrm>
          <a:prstGeom prst="roundRect">
            <a:avLst>
              <a:gd name="adj" fmla="val 19876"/>
            </a:avLst>
          </a:prstGeom>
          <a:solidFill>
            <a:schemeClr val="accent2">
              <a:alpha val="85000"/>
            </a:schemeClr>
          </a:solidFill>
          <a:effectLst>
            <a:softEdge rad="1778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New provisions related to ground handling</a:t>
            </a:r>
          </a:p>
          <a:p>
            <a:pPr algn="ctr"/>
            <a:r>
              <a:rPr lang="en-US" sz="6000" b="1" dirty="0"/>
              <a:t>Be Aware! Get Ready!</a:t>
            </a:r>
          </a:p>
          <a:p>
            <a:pPr algn="ctr"/>
            <a:r>
              <a:rPr lang="en-US" sz="3000" b="1" dirty="0"/>
              <a:t>ICAO compliance date: 26 November 2026 </a:t>
            </a:r>
            <a:endParaRPr lang="en-CA" sz="3000" b="1" dirty="0"/>
          </a:p>
        </p:txBody>
      </p:sp>
      <p:pic>
        <p:nvPicPr>
          <p:cNvPr id="11" name="Picture 10" descr="A black and white logo&#10;&#10;Description automatically generated">
            <a:extLst>
              <a:ext uri="{FF2B5EF4-FFF2-40B4-BE49-F238E27FC236}">
                <a16:creationId xmlns:a16="http://schemas.microsoft.com/office/drawing/2014/main" id="{B88EC0D4-AAAE-8315-6A86-FF997607FE7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44" b="19087"/>
          <a:stretch/>
        </p:blipFill>
        <p:spPr>
          <a:xfrm>
            <a:off x="0" y="0"/>
            <a:ext cx="2158876" cy="171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614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ABFFD91FF92499995B5DFE07AF038" ma:contentTypeVersion="1" ma:contentTypeDescription="Create a new document." ma:contentTypeScope="" ma:versionID="4138228ae4662aa521aacf3364bc0ba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09930-C30B-4AD1-9915-CB350A1A087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microsoft.com/sharepoint/v3/fields"/>
    <ds:schemaRef ds:uri="6F98B78A-7911-47E9-8E1D-52B4F92C590F"/>
  </ds:schemaRefs>
</ds:datastoreItem>
</file>

<file path=customXml/itemProps2.xml><?xml version="1.0" encoding="utf-8"?>
<ds:datastoreItem xmlns:ds="http://schemas.openxmlformats.org/officeDocument/2006/customXml" ds:itemID="{128E3578-AF8A-4A5A-B0A4-20780E8A75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5AC9C9-CD30-490F-B428-F6449E582E3A}"/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Pecanha Dos Santos, Marcos</dc:creator>
  <cp:keywords/>
  <dc:description/>
  <cp:lastModifiedBy>Pecanha Dos Santos, Marcos</cp:lastModifiedBy>
  <cp:revision>6</cp:revision>
  <dcterms:created xsi:type="dcterms:W3CDTF">2023-10-26T14:11:09Z</dcterms:created>
  <dcterms:modified xsi:type="dcterms:W3CDTF">2024-04-15T19:57:16Z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0x010100EDFABFFD91FF92499995B5DFE07AF038</vt:lpwstr>
  </property>
</Properties>
</file>