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authors.xml" ContentType="application/vnd.ms-powerpoint.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8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52D8441-762B-E02C-5E4C-8E3CEF0AF6B0}" name="NAV CANADA" initials="FA" userId="NAV CANADA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2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8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DFFB9-F4CC-63DA-6B96-92FABFBF76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6FB9A1-BF49-6978-1883-868CF4878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C175D-4319-28D3-B2AD-BF7F3971F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E09B9-244B-4A50-8386-8EAFAC381568}" type="datetimeFigureOut">
              <a:rPr lang="en-CA" smtClean="0"/>
              <a:t>2025-03-03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268397-8D33-79B2-D68E-EC16F5DEB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3589B-7829-EDD5-EB77-5121F701C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73D7-13F1-4D53-A57F-9D8A255F6F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2006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994E8-FAD8-D405-66C7-FCB1422CD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DBCB4B-5930-1FF0-31EF-1670C855D3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767992-B1F2-DD3D-372E-5A535E37A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E09B9-244B-4A50-8386-8EAFAC381568}" type="datetimeFigureOut">
              <a:rPr lang="en-CA" smtClean="0"/>
              <a:t>2025-03-03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12CF65-EA90-CEC8-BF69-7FFE692C5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EABC90-B936-FA5B-CDD5-8DF8BAA8E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73D7-13F1-4D53-A57F-9D8A255F6F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9944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08ED25-0FCA-C6BE-FE81-56241F163C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4F51D2-31EC-78FE-AB46-A6F05047F3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6FD32D-05FB-BE86-364C-9D6EA69A5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E09B9-244B-4A50-8386-8EAFAC381568}" type="datetimeFigureOut">
              <a:rPr lang="en-CA" smtClean="0"/>
              <a:t>2025-03-03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7B06F-0C00-C943-4FFD-C031D913A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A5AA3C-DA27-9CE2-C699-4B1E11158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73D7-13F1-4D53-A57F-9D8A255F6F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4827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AFFA5-8CCC-B577-7A2C-F843EECF3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983F9-F480-EC38-2D57-A151807930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DF5AA5-6E58-3550-AC36-4E842BEE3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E09B9-244B-4A50-8386-8EAFAC381568}" type="datetimeFigureOut">
              <a:rPr lang="en-CA" smtClean="0"/>
              <a:t>2025-03-03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0C34BE-7CCB-A68A-8C7B-4AE62D5C4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FDF80F-1E33-B4A3-0AE2-2AB8784E2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73D7-13F1-4D53-A57F-9D8A255F6F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2775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C47CC-21D0-886E-BC1E-FDFC265EC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84C846-294B-4F0C-E74D-388D50AF36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620A45-EF96-BEB7-54B3-CF2B082B0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E09B9-244B-4A50-8386-8EAFAC381568}" type="datetimeFigureOut">
              <a:rPr lang="en-CA" smtClean="0"/>
              <a:t>2025-03-03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44393-60BF-4570-42A1-8ADA2C3B9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C29C4-FD9B-989D-47B6-4F468F84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73D7-13F1-4D53-A57F-9D8A255F6F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3343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04076-7243-D88E-05F0-AA7CE38DD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1B9AF-E25A-21F5-76CF-AE123344AB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CC74D8-042F-2DBC-41CA-416E3D3FB0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BDE6E9-6DD4-A49F-E142-078CEC9AD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E09B9-244B-4A50-8386-8EAFAC381568}" type="datetimeFigureOut">
              <a:rPr lang="en-CA" smtClean="0"/>
              <a:t>2025-03-03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A901D1-FA0D-CD20-D550-417AB0852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BB49D3-254A-AF2E-E58A-FEEFCD3D0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73D7-13F1-4D53-A57F-9D8A255F6F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0976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124B3-82CA-4650-3AA4-948C1D46C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283872-2C61-C068-04A4-0B9252520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6C00D9-45AF-F803-FFC3-56F84569E1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D3A175-6FB9-31F2-FB43-6078C8A1EA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79AF9A-EBE2-9F5B-2C0C-035A51C8FC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98BE58-82FD-E467-AA49-EC64C16EC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E09B9-244B-4A50-8386-8EAFAC381568}" type="datetimeFigureOut">
              <a:rPr lang="en-CA" smtClean="0"/>
              <a:t>2025-03-03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CFED0F-B6EB-6F06-47EF-4E3171FE5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9594C8-CE5B-A72B-05EE-CE070E6D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73D7-13F1-4D53-A57F-9D8A255F6F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5855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99C79-C04C-BAED-8AF4-AF4117C44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BF4FEE-9D9A-568D-D327-DC803026D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E09B9-244B-4A50-8386-8EAFAC381568}" type="datetimeFigureOut">
              <a:rPr lang="en-CA" smtClean="0"/>
              <a:t>2025-03-03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3471B0-8F42-E466-3DBE-52DA32498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9A8433-4C45-2C18-7F1C-2BE855F42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73D7-13F1-4D53-A57F-9D8A255F6F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94613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C83CA5-ADF4-BEE1-D024-D7C70EDB0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E09B9-244B-4A50-8386-8EAFAC381568}" type="datetimeFigureOut">
              <a:rPr lang="en-CA" smtClean="0"/>
              <a:t>2025-03-03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886E94-F693-357A-15F5-06DDE9A44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0181A2-47EC-1077-3AA3-577E5F4D0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73D7-13F1-4D53-A57F-9D8A255F6F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34349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BFCA8-1CB5-4C5F-A6B6-F04598114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95B5C-A6E2-B451-5EFF-ACB6794746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D060A0-A949-05C8-3A52-00DF67EDEC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672005-E34C-966F-45B3-9E4ECC7BB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E09B9-244B-4A50-8386-8EAFAC381568}" type="datetimeFigureOut">
              <a:rPr lang="en-CA" smtClean="0"/>
              <a:t>2025-03-03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CCB3E7-EE49-25EA-1EEA-CDE4A1FA0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2E323-9E31-89EB-A14A-30B21B04D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73D7-13F1-4D53-A57F-9D8A255F6F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3707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0C8EA-7732-BED4-C95E-674FABB1E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A0300E-7A14-5ACA-6342-CB4C94048D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99B6CA-1664-5588-8182-926B1BBDB6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F5E373-7D1C-F5A3-E289-54784F35E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E09B9-244B-4A50-8386-8EAFAC381568}" type="datetimeFigureOut">
              <a:rPr lang="en-CA" smtClean="0"/>
              <a:t>2025-03-03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96F588-3DA3-6D88-09D8-DA74AAE98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D0A451-3F52-3824-2381-D7382FFEC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73D7-13F1-4D53-A57F-9D8A255F6F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6569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FB2A74-018B-384B-EC3C-96F69DE39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9C313A-87E5-7974-17A4-3282F668A1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B93165-397A-918F-BBD9-C1C2B5DC6F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E09B9-244B-4A50-8386-8EAFAC381568}" type="datetimeFigureOut">
              <a:rPr lang="en-CA" smtClean="0"/>
              <a:t>2025-03-03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83B04-46AB-68DF-575B-19066201C0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CDE392-1255-DF43-F17E-267BA52C10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373D7-13F1-4D53-A57F-9D8A255F6F50}" type="slidenum">
              <a:rPr lang="en-CA" smtClean="0"/>
              <a:t>‹#›</a:t>
            </a:fld>
            <a:endParaRPr lang="en-C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8FDD03-761E-C4A5-26BD-0A4E1C89E0F1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9961563" y="63500"/>
            <a:ext cx="2217737" cy="13716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CA" sz="9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NAV CANADA Proprietary / Propriété exclusive </a:t>
            </a:r>
          </a:p>
        </p:txBody>
      </p:sp>
    </p:spTree>
    <p:extLst>
      <p:ext uri="{BB962C8B-B14F-4D97-AF65-F5344CB8AC3E}">
        <p14:creationId xmlns:p14="http://schemas.microsoft.com/office/powerpoint/2010/main" val="2443539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FD5C2D4-45F9-F0ED-91F8-63253C59E6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1156" y="333438"/>
            <a:ext cx="7919959" cy="504066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D96AD0B-213B-9A0E-F173-8D98819BE3CD}"/>
              </a:ext>
            </a:extLst>
          </p:cNvPr>
          <p:cNvSpPr txBox="1"/>
          <p:nvPr/>
        </p:nvSpPr>
        <p:spPr>
          <a:xfrm>
            <a:off x="4315263" y="6440656"/>
            <a:ext cx="611392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200" b="1" i="0" u="none" strike="noStrike" baseline="0" dirty="0">
                <a:latin typeface="CIDFont+F9"/>
              </a:rPr>
              <a:t>Figure 3-2. Overview of spectrum allocation to aeronautical services</a:t>
            </a:r>
            <a:endParaRPr lang="en-CA" sz="12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F4602E-49AB-A7DF-831B-F6ACBD3F79C7}"/>
              </a:ext>
            </a:extLst>
          </p:cNvPr>
          <p:cNvSpPr txBox="1"/>
          <p:nvPr/>
        </p:nvSpPr>
        <p:spPr>
          <a:xfrm>
            <a:off x="1139998" y="5374105"/>
            <a:ext cx="79199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Notes:</a:t>
            </a:r>
          </a:p>
          <a:p>
            <a:pPr marL="228600" indent="-228600">
              <a:buFont typeface="+mj-lt"/>
              <a:buAutoNum type="arabicPeriod"/>
            </a:pPr>
            <a:r>
              <a:rPr lang="en-CA" sz="1200" dirty="0"/>
              <a:t>Drawing not to scale.</a:t>
            </a:r>
          </a:p>
          <a:p>
            <a:pPr marL="228600" indent="-228600">
              <a:buFont typeface="+mj-lt"/>
              <a:buAutoNum type="arabicPeriod"/>
            </a:pPr>
            <a:r>
              <a:rPr lang="en-CA" sz="1200" dirty="0"/>
              <a:t>Not all regional or sub-regional allocations are shown.</a:t>
            </a:r>
          </a:p>
          <a:p>
            <a:pPr marL="228600" indent="-228600">
              <a:buFont typeface="+mj-lt"/>
              <a:buAutoNum type="arabicPeriod"/>
            </a:pPr>
            <a:r>
              <a:rPr lang="en-CA" sz="1200" dirty="0"/>
              <a:t>Band identification (e.g. VHF) and band # per Radio Regulation.</a:t>
            </a:r>
          </a:p>
          <a:p>
            <a:pPr marL="228600" indent="-228600">
              <a:buFont typeface="+mj-lt"/>
              <a:buAutoNum type="arabicPeriod"/>
            </a:pPr>
            <a:r>
              <a:rPr lang="en-CA" sz="1200" dirty="0"/>
              <a:t>The satellite communication bands used by Viasat are allocated to the mobile satellite service.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592150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72B09A9A77C4438999FF1325BEF759" ma:contentTypeVersion="0" ma:contentTypeDescription="Create a new document." ma:contentTypeScope="" ma:versionID="65bd2d6fcaa3f4ac24b296b660148a9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98836EA-DC29-4482-B539-C9FE468CA6FF}"/>
</file>

<file path=customXml/itemProps2.xml><?xml version="1.0" encoding="utf-8"?>
<ds:datastoreItem xmlns:ds="http://schemas.openxmlformats.org/officeDocument/2006/customXml" ds:itemID="{F07E9490-4860-4400-8355-A85B29465CB9}"/>
</file>

<file path=customXml/itemProps3.xml><?xml version="1.0" encoding="utf-8"?>
<ds:datastoreItem xmlns:ds="http://schemas.openxmlformats.org/officeDocument/2006/customXml" ds:itemID="{A7E9EC7E-FB6E-40C0-9481-3FEA108CF867}"/>
</file>

<file path=docProps/app.xml><?xml version="1.0" encoding="utf-8"?>
<Properties xmlns="http://schemas.openxmlformats.org/officeDocument/2006/extended-properties" xmlns:vt="http://schemas.openxmlformats.org/officeDocument/2006/docPropsVTypes">
  <TotalTime>12520</TotalTime>
  <Words>57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CIDFont+F9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NAV CANADA</dc:creator>
  <cp:lastModifiedBy>NAV CANADA</cp:lastModifiedBy>
  <cp:revision>24</cp:revision>
  <dcterms:created xsi:type="dcterms:W3CDTF">2024-09-19T14:20:59Z</dcterms:created>
  <dcterms:modified xsi:type="dcterms:W3CDTF">2025-03-03T15:15:32Z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cbe7761-2aac-44f7-8abe-d090d72647bf_Enabled">
    <vt:lpwstr>true</vt:lpwstr>
  </property>
  <property fmtid="{D5CDD505-2E9C-101B-9397-08002B2CF9AE}" pid="3" name="MSIP_Label_2cbe7761-2aac-44f7-8abe-d090d72647bf_SetDate">
    <vt:lpwstr>2024-09-19T16:43:27Z</vt:lpwstr>
  </property>
  <property fmtid="{D5CDD505-2E9C-101B-9397-08002B2CF9AE}" pid="4" name="MSIP_Label_2cbe7761-2aac-44f7-8abe-d090d72647bf_Method">
    <vt:lpwstr>Standard</vt:lpwstr>
  </property>
  <property fmtid="{D5CDD505-2E9C-101B-9397-08002B2CF9AE}" pid="5" name="MSIP_Label_2cbe7761-2aac-44f7-8abe-d090d72647bf_Name">
    <vt:lpwstr>Proprietary Files</vt:lpwstr>
  </property>
  <property fmtid="{D5CDD505-2E9C-101B-9397-08002B2CF9AE}" pid="6" name="MSIP_Label_2cbe7761-2aac-44f7-8abe-d090d72647bf_SiteId">
    <vt:lpwstr>6ddf65e7-9232-4a19-bb68-a2dbf5ea5a74</vt:lpwstr>
  </property>
  <property fmtid="{D5CDD505-2E9C-101B-9397-08002B2CF9AE}" pid="7" name="MSIP_Label_2cbe7761-2aac-44f7-8abe-d090d72647bf_ActionId">
    <vt:lpwstr>7245a2a0-bd36-4e9a-9c38-95bf33028618</vt:lpwstr>
  </property>
  <property fmtid="{D5CDD505-2E9C-101B-9397-08002B2CF9AE}" pid="8" name="MSIP_Label_2cbe7761-2aac-44f7-8abe-d090d72647bf_ContentBits">
    <vt:lpwstr>1</vt:lpwstr>
  </property>
  <property fmtid="{D5CDD505-2E9C-101B-9397-08002B2CF9AE}" pid="9" name="ClassificationContentMarkingHeaderLocations">
    <vt:lpwstr>Office Theme:8</vt:lpwstr>
  </property>
  <property fmtid="{D5CDD505-2E9C-101B-9397-08002B2CF9AE}" pid="10" name="ClassificationContentMarkingHeaderText">
    <vt:lpwstr>NAV CANADA Proprietary / Propriété exclusive </vt:lpwstr>
  </property>
  <property fmtid="{D5CDD505-2E9C-101B-9397-08002B2CF9AE}" pid="11" name="ContentTypeId">
    <vt:lpwstr>0x010100B372B09A9A77C4438999FF1325BEF759</vt:lpwstr>
  </property>
</Properties>
</file>