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508" r:id="rId3"/>
    <p:sldId id="532" r:id="rId4"/>
    <p:sldId id="511" r:id="rId5"/>
    <p:sldId id="539" r:id="rId6"/>
    <p:sldId id="521" r:id="rId7"/>
    <p:sldId id="535" r:id="rId8"/>
    <p:sldId id="537" r:id="rId9"/>
  </p:sldIdLst>
  <p:sldSz cx="9144000" cy="6858000" type="letter"/>
  <p:notesSz cx="6858000" cy="9144000"/>
  <p:defaultTextStyle>
    <a:defPPr>
      <a:defRPr lang="fr-FR"/>
    </a:defPPr>
    <a:lvl1pPr marL="0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Griffin" initials="DG" lastIdx="8" clrIdx="0">
    <p:extLst>
      <p:ext uri="{19B8F6BF-5375-455C-9EA6-DF929625EA0E}">
        <p15:presenceInfo xmlns:p15="http://schemas.microsoft.com/office/powerpoint/2012/main" userId="735497f1939339de" providerId="Windows Live"/>
      </p:ext>
    </p:extLst>
  </p:cmAuthor>
  <p:cmAuthor id="2" name="Joe Capra" initials="JC" lastIdx="1" clrIdx="1">
    <p:extLst>
      <p:ext uri="{19B8F6BF-5375-455C-9EA6-DF929625EA0E}">
        <p15:presenceInfo xmlns:p15="http://schemas.microsoft.com/office/powerpoint/2012/main" userId="97720ae217c55163" providerId="Windows Live"/>
      </p:ext>
    </p:extLst>
  </p:cmAuthor>
  <p:cmAuthor id="3" name="skates201 skates201" initials="ss" lastIdx="7" clrIdx="2">
    <p:extLst>
      <p:ext uri="{19B8F6BF-5375-455C-9EA6-DF929625EA0E}">
        <p15:presenceInfo xmlns:p15="http://schemas.microsoft.com/office/powerpoint/2012/main" userId="skates201 skates2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9"/>
    <a:srgbClr val="242EFF"/>
    <a:srgbClr val="141886"/>
    <a:srgbClr val="00AEFF"/>
    <a:srgbClr val="88F2F7"/>
    <a:srgbClr val="FEB114"/>
    <a:srgbClr val="53AFFF"/>
    <a:srgbClr val="F6ED3C"/>
    <a:srgbClr val="E4007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/>
    <p:restoredTop sz="93683"/>
  </p:normalViewPr>
  <p:slideViewPr>
    <p:cSldViewPr snapToGrid="0" snapToObjects="1" showGuides="1">
      <p:cViewPr varScale="1">
        <p:scale>
          <a:sx n="105" d="100"/>
          <a:sy n="105" d="100"/>
        </p:scale>
        <p:origin x="2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27A8A2-E02E-FF40-99A4-2D3838F4BF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63D21-D309-BF45-84E3-E088A571F1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A372-65DF-5C4C-B549-DAD6B2FEC3D4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5DD27-A67F-274E-AD60-C0E68A723A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A2A00-447C-0644-9BDD-0B971E449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F301-C793-134C-A6F6-E1E2B84F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DBBC5-6DD8-7249-A328-A431B1F0679D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3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501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BB81-0FCA-154B-9FCF-CD63C43FC2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66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04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70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5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80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9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3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ABB81-0FCA-154B-9FCF-CD63C43FC2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0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0" y="391124"/>
            <a:ext cx="9144000" cy="64668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444" t="-9312" r="-27222"/>
            </a:stretch>
          </a:blipFill>
        </p:spPr>
        <p:txBody>
          <a:bodyPr/>
          <a:lstStyle>
            <a:lvl1pPr>
              <a:defRPr sz="133"/>
            </a:lvl1pPr>
          </a:lstStyle>
          <a:p>
            <a:pPr marL="495273" marR="0" lvl="0" indent="-495273" algn="l" defTabSz="6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fr-FR"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707063" y="2950634"/>
            <a:ext cx="1909762" cy="85595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txBody>
          <a:bodyPr lIns="180000" tIns="180000" rIns="180000" bIns="180000">
            <a:spAutoFit/>
          </a:bodyPr>
          <a:lstStyle>
            <a:lvl1pPr marL="0" marR="0" indent="0" algn="r" defTabSz="660363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cap="none" baseline="0">
                <a:solidFill>
                  <a:schemeClr val="bg1"/>
                </a:solidFill>
                <a:latin typeface="Canaro Light DEMO" charset="0"/>
                <a:ea typeface="Canaro Light DEMO" charset="0"/>
                <a:cs typeface="Canaro Light DEMO" charset="0"/>
              </a:defRPr>
            </a:lvl1pPr>
            <a:lvl2pPr marL="660363" indent="0">
              <a:buFontTx/>
              <a:buNone/>
              <a:defRPr sz="1600"/>
            </a:lvl2pPr>
            <a:lvl3pPr marL="1320726" indent="0">
              <a:buFontTx/>
              <a:buNone/>
              <a:defRPr sz="1600"/>
            </a:lvl3pPr>
            <a:lvl4pPr marL="1981089" indent="0">
              <a:buFontTx/>
              <a:buNone/>
              <a:defRPr sz="1600"/>
            </a:lvl4pPr>
            <a:lvl5pPr>
              <a:defRPr sz="1600"/>
            </a:lvl5pPr>
          </a:lstStyle>
          <a:p>
            <a:pPr marL="0" marR="0" lvl="0" indent="0" algn="r" defTabSz="6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noProof="0" dirty="0" err="1"/>
              <a:t>Additionnal</a:t>
            </a:r>
            <a:r>
              <a:rPr lang="de-AT" noProof="0" dirty="0"/>
              <a:t> sub-headlines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883F8396-8726-EC43-8A37-A601FD681B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92950" y="5981364"/>
            <a:ext cx="1908175" cy="646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865A744B-43D5-B043-A983-50D04DFECD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8400" y="3665160"/>
            <a:ext cx="1504279" cy="609737"/>
          </a:xfrm>
          <a:prstGeom prst="rect">
            <a:avLst/>
          </a:prstGeom>
          <a:solidFill>
            <a:srgbClr val="2FB4AF"/>
          </a:solidFill>
        </p:spPr>
        <p:txBody>
          <a:bodyPr wrap="none"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naro-Book" pitchFamily="2" charset="77"/>
              </a:defRPr>
            </a:lvl1pPr>
            <a:lvl2pPr marL="660364" indent="0">
              <a:buFontTx/>
              <a:buNone/>
              <a:defRPr sz="1600">
                <a:latin typeface="Canaro-Book" pitchFamily="2" charset="77"/>
              </a:defRPr>
            </a:lvl2pPr>
            <a:lvl3pPr marL="1320726" indent="0">
              <a:buFontTx/>
              <a:buNone/>
              <a:defRPr sz="1600">
                <a:latin typeface="Canaro-Book" pitchFamily="2" charset="77"/>
              </a:defRPr>
            </a:lvl3pPr>
            <a:lvl4pPr marL="1981090" indent="0">
              <a:buFontTx/>
              <a:buNone/>
              <a:defRPr sz="1600">
                <a:latin typeface="Canaro-Book" pitchFamily="2" charset="77"/>
              </a:defRPr>
            </a:lvl4pPr>
            <a:lvl5pPr marL="2641453" indent="0">
              <a:buFontTx/>
              <a:buNone/>
              <a:defRPr sz="1600">
                <a:latin typeface="Canaro-Book" pitchFamily="2" charset="77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298701" y="2759462"/>
            <a:ext cx="3389313" cy="889301"/>
          </a:xfrm>
          <a:prstGeom prst="rect">
            <a:avLst/>
          </a:prstGeom>
          <a:solidFill>
            <a:schemeClr val="bg1">
              <a:alpha val="1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180000" tIns="180000" rIns="180000" bIns="180000" anchor="b" anchorCtr="0">
            <a:spAutoFit/>
          </a:bodyPr>
          <a:lstStyle>
            <a:lvl1pPr marL="0" indent="0">
              <a:lnSpc>
                <a:spcPts val="4133"/>
              </a:lnSpc>
              <a:spcBef>
                <a:spcPts val="0"/>
              </a:spcBef>
              <a:buFontTx/>
              <a:buNone/>
              <a:tabLst>
                <a:tab pos="2658467" algn="l"/>
              </a:tabLst>
              <a:defRPr sz="3467" b="0" i="0" baseline="0">
                <a:solidFill>
                  <a:schemeClr val="bg1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66036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2pPr>
            <a:lvl3pPr marL="1320726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3pPr>
            <a:lvl4pPr marL="1981089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4pPr>
            <a:lvl5pPr marL="264145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5pPr>
          </a:lstStyle>
          <a:p>
            <a:pPr lvl="0"/>
            <a:r>
              <a:rPr lang="de-AT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2C9213-56F5-C844-88CE-E6962E67F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7" t="2355" r="12057" b="2284"/>
          <a:stretch/>
        </p:blipFill>
        <p:spPr>
          <a:xfrm>
            <a:off x="0" y="323566"/>
            <a:ext cx="9144000" cy="6858000"/>
          </a:xfrm>
          <a:prstGeom prst="rect">
            <a:avLst/>
          </a:prstGeom>
        </p:spPr>
      </p:pic>
      <p:sp>
        <p:nvSpPr>
          <p:cNvPr id="2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18" y="4000023"/>
            <a:ext cx="3062469" cy="60973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marR="0" indent="0" algn="r" defTabSz="660363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cap="none" baseline="0">
                <a:solidFill>
                  <a:schemeClr val="bg1"/>
                </a:solidFill>
                <a:latin typeface="Canaro Light DEMO" charset="0"/>
                <a:ea typeface="Canaro Light DEMO" charset="0"/>
                <a:cs typeface="Canaro Light DEMO" charset="0"/>
              </a:defRPr>
            </a:lvl1pPr>
            <a:lvl2pPr marL="660363" indent="0">
              <a:buFontTx/>
              <a:buNone/>
              <a:defRPr sz="1600"/>
            </a:lvl2pPr>
            <a:lvl3pPr marL="1320726" indent="0">
              <a:buFontTx/>
              <a:buNone/>
              <a:defRPr sz="1600"/>
            </a:lvl3pPr>
            <a:lvl4pPr marL="1981089" indent="0">
              <a:buFontTx/>
              <a:buNone/>
              <a:defRPr sz="1600"/>
            </a:lvl4pPr>
            <a:lvl5pPr>
              <a:defRPr sz="1600"/>
            </a:lvl5pPr>
          </a:lstStyle>
          <a:p>
            <a:pPr marL="0" marR="0" lvl="0" indent="0" algn="r" defTabSz="6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noProof="0" dirty="0" err="1"/>
              <a:t>Additionnal</a:t>
            </a:r>
            <a:r>
              <a:rPr lang="de-AT" noProof="0" dirty="0"/>
              <a:t> sub-headlines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1915886" y="3084595"/>
            <a:ext cx="3772127" cy="8893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vert="horz" wrap="square" lIns="180000" tIns="180000" rIns="180000" bIns="180000" anchor="b" anchorCtr="0">
            <a:spAutoFit/>
          </a:bodyPr>
          <a:lstStyle>
            <a:lvl1pPr marL="0" indent="0">
              <a:lnSpc>
                <a:spcPts val="4133"/>
              </a:lnSpc>
              <a:spcBef>
                <a:spcPts val="0"/>
              </a:spcBef>
              <a:buFontTx/>
              <a:buNone/>
              <a:tabLst>
                <a:tab pos="2658467" algn="l"/>
              </a:tabLst>
              <a:defRPr sz="3467" b="0" i="0" baseline="0">
                <a:solidFill>
                  <a:schemeClr val="bg1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66036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2pPr>
            <a:lvl3pPr marL="1320726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3pPr>
            <a:lvl4pPr marL="1981089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4pPr>
            <a:lvl5pPr marL="264145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5pPr>
          </a:lstStyle>
          <a:p>
            <a:pPr lvl="0"/>
            <a:r>
              <a:rPr lang="de-AT" noProof="0" dirty="0"/>
              <a:t>Title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6400" y="6032785"/>
            <a:ext cx="736226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bg1"/>
                </a:solidFill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pPr algn="l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47E73B-6FB0-1041-931C-DC14E067A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FBA7D0-A9FE-1D4B-90E8-C0C869CD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1" y="1583266"/>
            <a:ext cx="8193089" cy="4271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2400" b="0" i="0" baseline="0">
                <a:solidFill>
                  <a:srgbClr val="00AEFF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2400">
                <a:latin typeface="Canaro-Book" charset="-128"/>
                <a:ea typeface="Canaro-Book" charset="-128"/>
                <a:cs typeface="Canaro-Book" charset="-128"/>
              </a:defRPr>
            </a:lvl2pPr>
            <a:lvl3pPr marL="480472" indent="-175680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2400">
                <a:latin typeface="Canaro-Book" charset="-128"/>
                <a:ea typeface="Canaro-Book" charset="-128"/>
                <a:cs typeface="Canaro-Book" charset="-128"/>
              </a:defRPr>
            </a:lvl3pPr>
            <a:lvl4pPr marL="715415" indent="177796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24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2400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406399" y="493524"/>
            <a:ext cx="8193089" cy="674200"/>
          </a:xfrm>
          <a:prstGeom prst="rect">
            <a:avLst/>
          </a:prstGeom>
          <a:noFill/>
        </p:spPr>
        <p:txBody>
          <a:bodyPr wrap="square" lIns="144000" tIns="108000" rIns="108000" bIns="72000" anchor="t" anchorCtr="0">
            <a:spAutoFit/>
          </a:bodyPr>
          <a:lstStyle>
            <a:lvl1pPr marL="0" indent="0" algn="ctr">
              <a:buFontTx/>
              <a:buNone/>
              <a:defRPr sz="3200" b="1" i="0" cap="none" baseline="0">
                <a:solidFill>
                  <a:schemeClr val="bg1"/>
                </a:solidFill>
                <a:latin typeface="Canaro Bold" charset="-128"/>
                <a:ea typeface="Canaro Bold" charset="-128"/>
                <a:cs typeface="Canaro Bold" charset="-128"/>
              </a:defRPr>
            </a:lvl1pPr>
            <a:lvl2pPr marL="660363" indent="0">
              <a:buFontTx/>
              <a:buNone/>
              <a:defRPr sz="2400">
                <a:latin typeface="Canaro-Book" charset="-128"/>
                <a:ea typeface="Canaro-Book" charset="-128"/>
                <a:cs typeface="Canaro-Book" charset="-128"/>
              </a:defRPr>
            </a:lvl2pPr>
            <a:lvl3pPr marL="1320726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3pPr>
            <a:lvl4pPr marL="1981089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4pPr>
            <a:lvl5pPr marL="2641453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6400" y="6032785"/>
            <a:ext cx="736226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00AEFF"/>
                </a:solidFill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pPr algn="l"/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16D147-A297-F14A-826C-119CA07BB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71A86F11-D52A-7236-AD65-D5A4856458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0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 titl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" y="1583266"/>
            <a:ext cx="3416300" cy="4271433"/>
          </a:xfrm>
          <a:prstGeom prst="rect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406399" y="493524"/>
            <a:ext cx="8193089" cy="674200"/>
          </a:xfrm>
          <a:prstGeom prst="rect">
            <a:avLst/>
          </a:prstGeom>
          <a:noFill/>
        </p:spPr>
        <p:txBody>
          <a:bodyPr wrap="square" lIns="144000" tIns="108000" rIns="108000" bIns="72000" anchor="t" anchorCtr="0">
            <a:spAutoFit/>
          </a:bodyPr>
          <a:lstStyle>
            <a:lvl1pPr marL="0" indent="0" algn="ctr">
              <a:buFontTx/>
              <a:buNone/>
              <a:defRPr sz="3200" b="1" i="0" cap="none" baseline="0">
                <a:solidFill>
                  <a:schemeClr val="bg1"/>
                </a:solidFill>
                <a:latin typeface="Canaro Bold" charset="-128"/>
                <a:ea typeface="Canaro Bold" charset="-128"/>
                <a:cs typeface="Canaro Bold" charset="-128"/>
              </a:defRPr>
            </a:lvl1pPr>
            <a:lvl2pPr marL="660363" indent="0">
              <a:buFontTx/>
              <a:buNone/>
              <a:defRPr sz="2400">
                <a:latin typeface="Canaro-Book" charset="-128"/>
                <a:ea typeface="Canaro-Book" charset="-128"/>
                <a:cs typeface="Canaro-Book" charset="-128"/>
              </a:defRPr>
            </a:lvl2pPr>
            <a:lvl3pPr marL="1320726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3pPr>
            <a:lvl4pPr marL="1981089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4pPr>
            <a:lvl5pPr marL="2641453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9419" y="1583266"/>
            <a:ext cx="4480070" cy="4271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00AEFF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867">
                <a:latin typeface="Canaro-Book" charset="-128"/>
                <a:ea typeface="Canaro-Book" charset="-128"/>
                <a:cs typeface="Canaro-Book" charset="-128"/>
              </a:defRPr>
            </a:lvl2pPr>
            <a:lvl3pPr marL="480472" indent="-175680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733">
                <a:latin typeface="Canaro-Book" charset="-128"/>
                <a:ea typeface="Canaro-Book" charset="-128"/>
                <a:cs typeface="Canaro-Book" charset="-128"/>
              </a:defRPr>
            </a:lvl3pPr>
            <a:lvl4pPr marL="715415" indent="177796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867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6400" y="6032785"/>
            <a:ext cx="736226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00AEFF"/>
                </a:solidFill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pPr algn="l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BC823E-F54D-4947-9218-C0E3539E6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CAFCA17D-890E-E199-EE0F-AB62952311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 titl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" y="1583266"/>
            <a:ext cx="3416300" cy="1899044"/>
          </a:xfrm>
          <a:prstGeom prst="rect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493524"/>
            <a:ext cx="8204200" cy="674200"/>
          </a:xfrm>
          <a:prstGeom prst="rect">
            <a:avLst/>
          </a:prstGeom>
          <a:noFill/>
        </p:spPr>
        <p:txBody>
          <a:bodyPr wrap="square" lIns="144000" tIns="108000" rIns="108000" bIns="72000" anchor="t" anchorCtr="0">
            <a:spAutoFit/>
          </a:bodyPr>
          <a:lstStyle>
            <a:lvl1pPr marL="0" indent="0" algn="ctr">
              <a:buFontTx/>
              <a:buNone/>
              <a:defRPr sz="3200" b="1" i="0" cap="none" baseline="0">
                <a:solidFill>
                  <a:schemeClr val="bg1"/>
                </a:solidFill>
                <a:latin typeface="Canaro Bold" charset="-128"/>
                <a:ea typeface="Canaro Bold" charset="-128"/>
                <a:cs typeface="Canaro Bold" charset="-128"/>
              </a:defRPr>
            </a:lvl1pPr>
            <a:lvl2pPr marL="660363" indent="0">
              <a:buFontTx/>
              <a:buNone/>
              <a:defRPr sz="2400">
                <a:latin typeface="Canaro-Book" charset="-128"/>
                <a:ea typeface="Canaro-Book" charset="-128"/>
                <a:cs typeface="Canaro-Book" charset="-128"/>
              </a:defRPr>
            </a:lvl2pPr>
            <a:lvl3pPr marL="1320726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3pPr>
            <a:lvl4pPr marL="1981089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4pPr>
            <a:lvl5pPr marL="2641453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19419" y="1583266"/>
            <a:ext cx="4480070" cy="4271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00AEFF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867">
                <a:latin typeface="Canaro-Book" charset="-128"/>
                <a:ea typeface="Canaro-Book" charset="-128"/>
                <a:cs typeface="Canaro-Book" charset="-128"/>
              </a:defRPr>
            </a:lvl2pPr>
            <a:lvl3pPr marL="480472" indent="-175680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733">
                <a:latin typeface="Canaro-Book" charset="-128"/>
                <a:ea typeface="Canaro-Book" charset="-128"/>
                <a:cs typeface="Canaro-Book" charset="-128"/>
              </a:defRPr>
            </a:lvl3pPr>
            <a:lvl4pPr marL="715415" indent="177796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867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pour une image  7" title="Image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" y="3955655"/>
            <a:ext cx="3416300" cy="1899044"/>
          </a:xfrm>
          <a:prstGeom prst="rect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6400" y="6032785"/>
            <a:ext cx="736226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00AEFF"/>
                </a:solidFill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pPr algn="l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F36555-6239-1048-9F59-3545775F5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0CE099ED-B427-B531-4DC8-1671C9EB3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 titl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717851" y="1461675"/>
            <a:ext cx="1656639" cy="1659477"/>
          </a:xfrm>
          <a:prstGeom prst="ellipse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506224"/>
            <a:ext cx="8006868" cy="674200"/>
          </a:xfrm>
          <a:prstGeom prst="rect">
            <a:avLst/>
          </a:prstGeom>
          <a:noFill/>
        </p:spPr>
        <p:txBody>
          <a:bodyPr wrap="square" lIns="144000" tIns="108000" rIns="108000" bIns="72000" anchor="t" anchorCtr="0">
            <a:spAutoFit/>
          </a:bodyPr>
          <a:lstStyle>
            <a:lvl1pPr marL="0" indent="0" algn="ctr">
              <a:buFontTx/>
              <a:buNone/>
              <a:defRPr sz="3200" b="1" i="0" cap="none" baseline="0">
                <a:solidFill>
                  <a:schemeClr val="bg1"/>
                </a:solidFill>
                <a:latin typeface="Canaro Bold" charset="-128"/>
                <a:ea typeface="Canaro Bold" charset="-128"/>
                <a:cs typeface="Canaro Bold" charset="-128"/>
              </a:defRPr>
            </a:lvl1pPr>
            <a:lvl2pPr marL="660363" indent="0">
              <a:buFontTx/>
              <a:buNone/>
              <a:defRPr sz="2400">
                <a:latin typeface="Canaro-Book" charset="-128"/>
                <a:ea typeface="Canaro-Book" charset="-128"/>
                <a:cs typeface="Canaro-Book" charset="-128"/>
              </a:defRPr>
            </a:lvl2pPr>
            <a:lvl3pPr marL="1320726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3pPr>
            <a:lvl4pPr marL="1981089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4pPr>
            <a:lvl5pPr marL="2641453" indent="0">
              <a:buFontTx/>
              <a:buNone/>
              <a:defRPr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7852" y="3349004"/>
            <a:ext cx="1656639" cy="25056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2FB4AF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2pPr>
            <a:lvl3pPr marL="274638" indent="-138113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3pPr>
            <a:lvl4pPr marL="274638" indent="125413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600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Espace réservé pour une image  7" title="Image"/>
          <p:cNvSpPr>
            <a:spLocks noGrp="1"/>
          </p:cNvSpPr>
          <p:nvPr>
            <p:ph type="pic" sz="quarter" idx="13" hasCustomPrompt="1"/>
          </p:nvPr>
        </p:nvSpPr>
        <p:spPr>
          <a:xfrm>
            <a:off x="2719985" y="1461675"/>
            <a:ext cx="1656639" cy="1659477"/>
          </a:xfrm>
          <a:prstGeom prst="ellipse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9" name="Espace réservé pour une image  7" title="Image"/>
          <p:cNvSpPr>
            <a:spLocks noGrp="1"/>
          </p:cNvSpPr>
          <p:nvPr>
            <p:ph type="pic" sz="quarter" idx="14" hasCustomPrompt="1"/>
          </p:nvPr>
        </p:nvSpPr>
        <p:spPr>
          <a:xfrm>
            <a:off x="4737143" y="1461675"/>
            <a:ext cx="1656639" cy="1659477"/>
          </a:xfrm>
          <a:prstGeom prst="ellipse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1" name="Espace réservé pour une image  7" title="Image"/>
          <p:cNvSpPr>
            <a:spLocks noGrp="1"/>
          </p:cNvSpPr>
          <p:nvPr>
            <p:ph type="pic" sz="quarter" idx="15" hasCustomPrompt="1"/>
          </p:nvPr>
        </p:nvSpPr>
        <p:spPr>
          <a:xfrm>
            <a:off x="6754301" y="1461675"/>
            <a:ext cx="1658967" cy="1659477"/>
          </a:xfrm>
          <a:prstGeom prst="ellipse">
            <a:avLst/>
          </a:prstGeom>
        </p:spPr>
        <p:txBody>
          <a:bodyPr wrap="square" anchor="ctr"/>
          <a:lstStyle>
            <a:lvl1pPr marL="0" indent="0" algn="ctr">
              <a:buFontTx/>
              <a:buNone/>
              <a:defRPr sz="1600"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19985" y="3349004"/>
            <a:ext cx="1656639" cy="25056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682191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2pPr>
            <a:lvl3pPr marL="317500" indent="-138113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3pPr>
            <a:lvl4pPr marL="358775" indent="138113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600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7143" y="3349004"/>
            <a:ext cx="1656639" cy="25056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FEB114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2pPr>
            <a:lvl3pPr marL="233363" indent="-138113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3pPr>
            <a:lvl4pPr marL="274638" indent="125413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600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56629" y="3349004"/>
            <a:ext cx="1656639" cy="25056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867" b="0" i="0" baseline="0">
                <a:solidFill>
                  <a:srgbClr val="00AEFF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0" indent="0">
              <a:spcBef>
                <a:spcPts val="0"/>
              </a:spcBef>
              <a:spcAft>
                <a:spcPts val="267"/>
              </a:spcAft>
              <a:buFontTx/>
              <a:buNone/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2pPr>
            <a:lvl3pPr marL="274638" indent="-179388">
              <a:spcAft>
                <a:spcPts val="267"/>
              </a:spcAft>
              <a:buClr>
                <a:srgbClr val="0F148C"/>
              </a:buClr>
              <a:buSzPct val="70000"/>
              <a:buFontTx/>
              <a:buBlip>
                <a:blip r:embed="rId2"/>
              </a:buBlip>
              <a:tabLst/>
              <a:defRPr sz="1600">
                <a:latin typeface="Canaro-Book" charset="-128"/>
                <a:ea typeface="Canaro-Book" charset="-128"/>
                <a:cs typeface="Canaro-Book" charset="-128"/>
              </a:defRPr>
            </a:lvl3pPr>
            <a:lvl4pPr marL="317500" indent="136525">
              <a:spcAft>
                <a:spcPts val="267"/>
              </a:spcAft>
              <a:buClr>
                <a:srgbClr val="141886"/>
              </a:buClr>
              <a:buFont typeface="Arial" charset="0"/>
              <a:buChar char="•"/>
              <a:tabLst/>
              <a:defRPr sz="1600" baseline="0">
                <a:solidFill>
                  <a:srgbClr val="797979"/>
                </a:solidFill>
                <a:latin typeface="Canaro-Book" charset="-128"/>
                <a:ea typeface="Canaro-Book" charset="-128"/>
                <a:cs typeface="Canaro-Book" charset="-128"/>
              </a:defRPr>
            </a:lvl4pPr>
            <a:lvl5pPr marL="304792" indent="-304792">
              <a:spcBef>
                <a:spcPts val="0"/>
              </a:spcBef>
              <a:spcAft>
                <a:spcPts val="267"/>
              </a:spcAft>
              <a:buClr>
                <a:srgbClr val="00AEFF"/>
              </a:buClr>
              <a:buSzPct val="110000"/>
              <a:buFont typeface="+mj-lt"/>
              <a:buAutoNum type="arabicPeriod"/>
              <a:tabLst/>
              <a:defRPr sz="1600" baseline="0">
                <a:solidFill>
                  <a:srgbClr val="0F148C"/>
                </a:solidFill>
                <a:latin typeface="Canaro-Book" charset="-128"/>
                <a:ea typeface="Canaro-Book" charset="-128"/>
                <a:cs typeface="Canaro-Book" charset="-128"/>
              </a:defRPr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6400" y="6032785"/>
            <a:ext cx="736226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00AEFF"/>
                </a:solidFill>
                <a:latin typeface="Canaro-Book" charset="-128"/>
                <a:ea typeface="Canaro-Book" charset="-128"/>
                <a:cs typeface="Canaro-Book" charset="-128"/>
              </a:defRPr>
            </a:lvl1pPr>
          </a:lstStyle>
          <a:p>
            <a:pPr algn="l"/>
            <a:endParaRPr lang="fr-F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6140352-0E08-9247-8042-A1FD9395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97C88-E9D3-634A-9CF6-150C0701909A}" type="slidenum">
              <a:rPr lang="en-AU" smtClean="0"/>
              <a:t>‹#›</a:t>
            </a:fld>
            <a:endParaRPr lang="en-AU"/>
          </a:p>
        </p:txBody>
      </p:sp>
      <p:pic>
        <p:nvPicPr>
          <p:cNvPr id="19" name="Image 7">
            <a:extLst>
              <a:ext uri="{FF2B5EF4-FFF2-40B4-BE49-F238E27FC236}">
                <a16:creationId xmlns:a16="http://schemas.microsoft.com/office/drawing/2014/main" id="{2363FBF1-A906-CE7F-0638-511C13DA15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8" r="8827" b="2111"/>
          <a:stretch/>
        </p:blipFill>
        <p:spPr>
          <a:xfrm>
            <a:off x="0" y="0"/>
            <a:ext cx="9007366" cy="6858000"/>
          </a:xfrm>
          <a:prstGeom prst="rect">
            <a:avLst/>
          </a:prstGeom>
        </p:spPr>
      </p:pic>
      <p:sp>
        <p:nvSpPr>
          <p:cNvPr id="2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876524" y="3294366"/>
            <a:ext cx="3062469" cy="609737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 marL="0" marR="0" indent="0" algn="r" defTabSz="660363" rtl="0" eaLnBrk="1" fontAlgn="auto" latinLnBrk="0" hangingPunct="1">
              <a:lnSpc>
                <a:spcPts val="2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cap="none" baseline="0">
                <a:solidFill>
                  <a:schemeClr val="bg1"/>
                </a:solidFill>
                <a:latin typeface="Canaro Light DEMO" charset="0"/>
                <a:ea typeface="Canaro Light DEMO" charset="0"/>
                <a:cs typeface="Canaro Light DEMO" charset="0"/>
              </a:defRPr>
            </a:lvl1pPr>
            <a:lvl2pPr marL="660363" indent="0">
              <a:buFontTx/>
              <a:buNone/>
              <a:defRPr sz="1600"/>
            </a:lvl2pPr>
            <a:lvl3pPr marL="1320726" indent="0">
              <a:buFontTx/>
              <a:buNone/>
              <a:defRPr sz="1600"/>
            </a:lvl3pPr>
            <a:lvl4pPr marL="1981089" indent="0">
              <a:buFontTx/>
              <a:buNone/>
              <a:defRPr sz="1600"/>
            </a:lvl4pPr>
            <a:lvl5pPr>
              <a:defRPr sz="1600"/>
            </a:lvl5pPr>
          </a:lstStyle>
          <a:p>
            <a:pPr marL="0" marR="0" lvl="0" indent="0" algn="r" defTabSz="6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noProof="0" dirty="0" err="1"/>
              <a:t>Additionnal</a:t>
            </a:r>
            <a:r>
              <a:rPr lang="de-AT" noProof="0" dirty="0"/>
              <a:t> </a:t>
            </a:r>
            <a:r>
              <a:rPr lang="de-AT" noProof="0" dirty="0" err="1"/>
              <a:t>Contact</a:t>
            </a:r>
            <a:endParaRPr lang="de-AT" noProof="0" dirty="0"/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1833677" y="1894201"/>
            <a:ext cx="3022750" cy="8893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vert="horz" wrap="square" lIns="180000" tIns="180000" rIns="180000" bIns="180000" anchor="b" anchorCtr="0">
            <a:spAutoFit/>
          </a:bodyPr>
          <a:lstStyle>
            <a:lvl1pPr marL="0" indent="0">
              <a:lnSpc>
                <a:spcPts val="4133"/>
              </a:lnSpc>
              <a:spcBef>
                <a:spcPts val="0"/>
              </a:spcBef>
              <a:buFontTx/>
              <a:buNone/>
              <a:tabLst>
                <a:tab pos="2658467" algn="l"/>
              </a:tabLst>
              <a:defRPr sz="3467" b="0" i="0" baseline="0">
                <a:solidFill>
                  <a:schemeClr val="bg1"/>
                </a:solidFill>
                <a:latin typeface="Canaro-Medium" charset="-128"/>
                <a:ea typeface="Canaro-Medium" charset="-128"/>
                <a:cs typeface="Canaro-Medium" charset="-128"/>
              </a:defRPr>
            </a:lvl1pPr>
            <a:lvl2pPr marL="66036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2pPr>
            <a:lvl3pPr marL="1320726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3pPr>
            <a:lvl4pPr marL="1981089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4pPr>
            <a:lvl5pPr marL="2641453" indent="0">
              <a:buFontTx/>
              <a:buNone/>
              <a:defRPr sz="1867">
                <a:latin typeface="Canaro Light DEMO" charset="0"/>
                <a:ea typeface="Canaro Light DEMO" charset="0"/>
                <a:cs typeface="Canaro Light DEMO" charset="0"/>
              </a:defRPr>
            </a:lvl5pPr>
          </a:lstStyle>
          <a:p>
            <a:pPr lvl="0"/>
            <a:r>
              <a:rPr lang="de-AT" noProof="0" dirty="0" err="1"/>
              <a:t>Thank</a:t>
            </a:r>
            <a:r>
              <a:rPr lang="de-AT" noProof="0" dirty="0"/>
              <a:t> </a:t>
            </a:r>
            <a:r>
              <a:rPr lang="de-AT" noProof="0" dirty="0" err="1"/>
              <a:t>you</a:t>
            </a:r>
            <a:r>
              <a:rPr lang="de-AT" noProof="0" dirty="0"/>
              <a:t> !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4876524" y="2270313"/>
            <a:ext cx="3062469" cy="1026374"/>
          </a:xfrm>
          <a:prstGeom prst="rect">
            <a:avLst/>
          </a:prstGeom>
          <a:noFill/>
        </p:spPr>
        <p:txBody>
          <a:bodyPr wrap="square" lIns="240000" tIns="240000" rIns="240000" bIns="240000" rtlCol="0">
            <a:spAutoFit/>
          </a:bodyPr>
          <a:lstStyle/>
          <a:p>
            <a:pPr algn="r"/>
            <a:r>
              <a:rPr lang="fr-FR" sz="1600" b="0" i="0" kern="1200" cap="none" baseline="0">
                <a:solidFill>
                  <a:schemeClr val="bg1"/>
                </a:solidFill>
                <a:latin typeface="Canaro-Medium" charset="-128"/>
                <a:ea typeface="Canaro-Medium" charset="-128"/>
                <a:cs typeface="Canaro-Medium" charset="-128"/>
              </a:rPr>
              <a:t>SKYKRAFT</a:t>
            </a:r>
          </a:p>
          <a:p>
            <a:pPr marL="0" marR="0" lvl="0" indent="0" algn="r" defTabSz="6603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0" i="0" kern="1200" cap="none" baseline="0" err="1">
                <a:solidFill>
                  <a:schemeClr val="bg1"/>
                </a:solidFill>
                <a:latin typeface="Canaro-Medium" charset="-128"/>
                <a:ea typeface="Canaro-Medium" charset="-128"/>
                <a:cs typeface="Canaro-Medium" charset="-128"/>
              </a:rPr>
              <a:t>skykraft.com.au</a:t>
            </a:r>
            <a:endParaRPr lang="fr-FR" sz="1600" b="0" i="0" kern="1200" cap="none" baseline="0">
              <a:solidFill>
                <a:schemeClr val="bg1"/>
              </a:solidFill>
              <a:latin typeface="Canaro-Medium" charset="-128"/>
              <a:ea typeface="Canaro-Medium" charset="-128"/>
              <a:cs typeface="Canaro-Medium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71ABD1-E18D-194F-AB89-4F3B4447E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31" y="5937185"/>
            <a:ext cx="1907335" cy="6828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11050749-DD32-1649-2330-BA060BC47EF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78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34937" cy="70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8" r:id="rId5"/>
    <p:sldLayoutId id="2147483656" r:id="rId6"/>
    <p:sldLayoutId id="2147483659" r:id="rId7"/>
  </p:sldLayoutIdLst>
  <p:hf hdr="0" ftr="0" dt="0"/>
  <p:txStyles>
    <p:titleStyle>
      <a:lvl1pPr algn="ctr" defTabSz="660363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73" indent="-495273" algn="l" defTabSz="660363" rtl="0" eaLnBrk="1" latinLnBrk="0" hangingPunct="1">
        <a:spcBef>
          <a:spcPct val="20000"/>
        </a:spcBef>
        <a:buFont typeface="Arial"/>
        <a:buChar char="•"/>
        <a:defRPr sz="4623" kern="1200">
          <a:solidFill>
            <a:schemeClr val="tx1"/>
          </a:solidFill>
          <a:latin typeface="+mn-lt"/>
          <a:ea typeface="+mn-ea"/>
          <a:cs typeface="+mn-cs"/>
        </a:defRPr>
      </a:lvl1pPr>
      <a:lvl2pPr marL="1073091" indent="-412727" algn="l" defTabSz="660363" rtl="0" eaLnBrk="1" latinLnBrk="0" hangingPunct="1">
        <a:spcBef>
          <a:spcPct val="20000"/>
        </a:spcBef>
        <a:buFont typeface="Arial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08" indent="-330182" algn="l" defTabSz="660363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272" indent="-330182" algn="l" defTabSz="660363" rtl="0" eaLnBrk="1" latinLnBrk="0" hangingPunct="1">
        <a:spcBef>
          <a:spcPct val="20000"/>
        </a:spcBef>
        <a:buFont typeface="Arial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635" indent="-330182" algn="l" defTabSz="660363" rtl="0" eaLnBrk="1" latinLnBrk="0" hangingPunct="1">
        <a:spcBef>
          <a:spcPct val="20000"/>
        </a:spcBef>
        <a:buFont typeface="Arial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1997" indent="-330182" algn="l" defTabSz="660363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361" indent="-330182" algn="l" defTabSz="660363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724" indent="-330182" algn="l" defTabSz="660363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086" indent="-330182" algn="l" defTabSz="660363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63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6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89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53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16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543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05" algn="l" defTabSz="66036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B480C49-7514-464D-923C-ACE0F42CC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843" y="2731252"/>
            <a:ext cx="8699157" cy="917513"/>
          </a:xfrm>
          <a:noFill/>
          <a:ln>
            <a:noFill/>
          </a:ln>
        </p:spPr>
        <p:txBody>
          <a:bodyPr/>
          <a:lstStyle/>
          <a:p>
            <a:pPr marL="660364" lvl="1"/>
            <a:r>
              <a:rPr lang="en-AU" sz="3600" dirty="0">
                <a:solidFill>
                  <a:srgbClr val="6BD7F9"/>
                </a:solidFill>
                <a:latin typeface="Arial" charset="0"/>
                <a:cs typeface="Arial" charset="0"/>
              </a:rPr>
              <a:t>Space-Based Air Traffic Management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6081871A-8E3D-CC42-9DEB-4E16CC8FB656}"/>
              </a:ext>
            </a:extLst>
          </p:cNvPr>
          <p:cNvSpPr txBox="1">
            <a:spLocks/>
          </p:cNvSpPr>
          <p:nvPr/>
        </p:nvSpPr>
        <p:spPr>
          <a:xfrm>
            <a:off x="3011424" y="3410538"/>
            <a:ext cx="5533333" cy="1673526"/>
          </a:xfrm>
          <a:prstGeom prst="rect">
            <a:avLst/>
          </a:prstGeom>
          <a:noFill/>
        </p:spPr>
        <p:txBody>
          <a:bodyPr anchor="ctr"/>
          <a:lstStyle>
            <a:lvl1pPr marL="495273" indent="-495273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4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091" indent="-412727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2" indent="-330182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660363" rtl="0" eaLnBrk="1" latinLnBrk="0" hangingPunct="1">
              <a:spcBef>
                <a:spcPct val="20000"/>
              </a:spcBef>
              <a:buFont typeface="Arial"/>
              <a:buChar char="»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6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364" lvl="1" indent="0">
              <a:buNone/>
            </a:pP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660364" lvl="1" indent="0">
              <a:buNone/>
            </a:pPr>
            <a:r>
              <a:rPr lang="en-A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Craig Benson</a:t>
            </a:r>
          </a:p>
          <a:p>
            <a:pPr marL="660364" lvl="1" indent="0">
              <a:buNone/>
            </a:pPr>
            <a:r>
              <a:rPr lang="en-A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Founder, Director, Chief Innovation Officer</a:t>
            </a:r>
            <a:endParaRPr lang="en-US" alt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0276CF3-DB15-B142-BD68-73C48A04D301}"/>
              </a:ext>
            </a:extLst>
          </p:cNvPr>
          <p:cNvSpPr txBox="1">
            <a:spLocks/>
          </p:cNvSpPr>
          <p:nvPr/>
        </p:nvSpPr>
        <p:spPr>
          <a:xfrm>
            <a:off x="6726547" y="6524368"/>
            <a:ext cx="2417453" cy="333632"/>
          </a:xfrm>
          <a:prstGeom prst="rect">
            <a:avLst/>
          </a:prstGeom>
          <a:noFill/>
        </p:spPr>
        <p:txBody>
          <a:bodyPr/>
          <a:lstStyle>
            <a:lvl1pPr marL="495273" indent="-495273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4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091" indent="-412727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2" indent="-330182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660363" rtl="0" eaLnBrk="1" latinLnBrk="0" hangingPunct="1">
              <a:spcBef>
                <a:spcPct val="20000"/>
              </a:spcBef>
              <a:buFont typeface="Arial"/>
              <a:buChar char="»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6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364" lvl="1" indent="0">
              <a:buNone/>
            </a:pPr>
            <a:r>
              <a:rPr lang="en-US" altLang="en-US" sz="1400" dirty="0">
                <a:solidFill>
                  <a:schemeClr val="bg1"/>
                </a:solidFill>
                <a:latin typeface="Seravek" panose="020B0503040000020004" pitchFamily="34" charset="0"/>
                <a:cs typeface="Arial" charset="0"/>
              </a:rPr>
              <a:t>Feb 2023 </a:t>
            </a:r>
          </a:p>
          <a:p>
            <a:pPr marL="660364" lvl="1" indent="0">
              <a:buNone/>
            </a:pPr>
            <a:r>
              <a:rPr lang="en-US" altLang="en-US" sz="1400" dirty="0">
                <a:solidFill>
                  <a:schemeClr val="bg1"/>
                </a:solidFill>
                <a:latin typeface="Seravek" panose="020B0503040000020004" pitchFamily="34" charset="0"/>
                <a:cs typeface="Arial" charset="0"/>
              </a:rPr>
              <a:t>	</a:t>
            </a:r>
            <a:endParaRPr lang="en-US" altLang="en-US" sz="1800" dirty="0">
              <a:solidFill>
                <a:srgbClr val="141886"/>
              </a:solidFill>
              <a:latin typeface="Arial" charset="0"/>
              <a:cs typeface="Arial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141886"/>
              </a:solidFill>
              <a:latin typeface="Arial" charset="0"/>
              <a:cs typeface="Arial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00AE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e l’image 3">
            <a:extLst>
              <a:ext uri="{FF2B5EF4-FFF2-40B4-BE49-F238E27FC236}">
                <a16:creationId xmlns:a16="http://schemas.microsoft.com/office/drawing/2014/main" id="{73B13563-9F3D-FA8E-1936-388DA051875F}"/>
              </a:ext>
            </a:extLst>
          </p:cNvPr>
          <p:cNvSpPr txBox="1">
            <a:spLocks/>
          </p:cNvSpPr>
          <p:nvPr/>
        </p:nvSpPr>
        <p:spPr>
          <a:xfrm>
            <a:off x="7092950" y="5981364"/>
            <a:ext cx="1908175" cy="646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495273" indent="-495273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091" indent="-412727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2" indent="-330182" algn="l" defTabSz="660363" rtl="0" eaLnBrk="1" latinLnBrk="0" hangingPunct="1">
              <a:spcBef>
                <a:spcPct val="20000"/>
              </a:spcBef>
              <a:buFont typeface="Arial"/>
              <a:buChar char="–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660363" rtl="0" eaLnBrk="1" latinLnBrk="0" hangingPunct="1">
              <a:spcBef>
                <a:spcPct val="20000"/>
              </a:spcBef>
              <a:buFont typeface="Arial"/>
              <a:buChar char="»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6" indent="-330182" algn="l" defTabSz="660363" rtl="0" eaLnBrk="1" latinLnBrk="0" hangingPunct="1">
              <a:spcBef>
                <a:spcPct val="20000"/>
              </a:spcBef>
              <a:buFont typeface="Arial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2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1" y="1778338"/>
            <a:ext cx="8193089" cy="427143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Line of Sight Propagation</a:t>
            </a:r>
          </a:p>
          <a:p>
            <a:r>
              <a:rPr lang="en-US" dirty="0"/>
              <a:t>	Poor Coverage at Low Levels</a:t>
            </a:r>
          </a:p>
          <a:p>
            <a:r>
              <a:rPr lang="en-US" dirty="0"/>
              <a:t>	Limited Oceanic Coverage</a:t>
            </a:r>
          </a:p>
          <a:p>
            <a:endParaRPr lang="en-US" dirty="0"/>
          </a:p>
          <a:p>
            <a:r>
              <a:rPr lang="en-US" sz="3200" dirty="0">
                <a:solidFill>
                  <a:schemeClr val="bg1"/>
                </a:solidFill>
              </a:rPr>
              <a:t>Infrastructure</a:t>
            </a:r>
          </a:p>
          <a:p>
            <a:r>
              <a:rPr lang="en-US" dirty="0"/>
              <a:t>	Expensive to Deploy and Maintain</a:t>
            </a:r>
          </a:p>
          <a:p>
            <a:r>
              <a:rPr lang="en-US" dirty="0"/>
              <a:t>	High Up-Front Cost</a:t>
            </a:r>
          </a:p>
          <a:p>
            <a:r>
              <a:rPr lang="en-US" dirty="0"/>
              <a:t>	Scales Poorly at Low Traffic Density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444992" cy="1166643"/>
          </a:xfrm>
        </p:spPr>
        <p:txBody>
          <a:bodyPr/>
          <a:lstStyle/>
          <a:p>
            <a:r>
              <a:rPr lang="en-US" dirty="0"/>
              <a:t>Communication and Surveillance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03029-B172-F798-7DDA-77637CD0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597C88-E9D3-634A-9CF6-150C0701909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1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1" y="1778338"/>
            <a:ext cx="8193089" cy="427143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Communication</a:t>
            </a:r>
          </a:p>
          <a:p>
            <a:r>
              <a:rPr lang="en-US" dirty="0"/>
              <a:t>	VHF voice</a:t>
            </a:r>
          </a:p>
          <a:p>
            <a:r>
              <a:rPr lang="en-US" dirty="0"/>
              <a:t>		Monitor many channels</a:t>
            </a:r>
          </a:p>
          <a:p>
            <a:r>
              <a:rPr lang="en-US" dirty="0"/>
              <a:t>		Transmit on one channel per satellite beam</a:t>
            </a:r>
          </a:p>
          <a:p>
            <a:r>
              <a:rPr lang="en-US" dirty="0"/>
              <a:t>		Full duplex at constellation level</a:t>
            </a:r>
          </a:p>
          <a:p>
            <a:r>
              <a:rPr lang="en-US" dirty="0"/>
              <a:t>		Effective speed about 150km/</a:t>
            </a:r>
            <a:r>
              <a:rPr lang="en-US" dirty="0" err="1"/>
              <a:t>ms</a:t>
            </a:r>
            <a:r>
              <a:rPr lang="en-US" dirty="0"/>
              <a:t> (0.5 c)</a:t>
            </a:r>
          </a:p>
          <a:p>
            <a:r>
              <a:rPr lang="en-US" dirty="0"/>
              <a:t>	VHF data (VDL2 possibly Plain Old ACARS)</a:t>
            </a:r>
          </a:p>
          <a:p>
            <a:r>
              <a:rPr lang="en-US" dirty="0"/>
              <a:t>	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Surveillance</a:t>
            </a:r>
          </a:p>
          <a:p>
            <a:r>
              <a:rPr lang="en-US" dirty="0"/>
              <a:t>	ADS-B receive at 1 second typical latency</a:t>
            </a:r>
          </a:p>
          <a:p>
            <a:r>
              <a:rPr lang="en-US" dirty="0"/>
              <a:t>	MLAT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7420864" cy="674200"/>
          </a:xfrm>
        </p:spPr>
        <p:txBody>
          <a:bodyPr/>
          <a:lstStyle/>
          <a:p>
            <a:r>
              <a:rPr lang="en-US" dirty="0"/>
              <a:t>Context of </a:t>
            </a:r>
            <a:r>
              <a:rPr lang="en-US" dirty="0" err="1"/>
              <a:t>Skykraft</a:t>
            </a:r>
            <a:r>
              <a:rPr lang="en-US" dirty="0"/>
              <a:t>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03029-B172-F798-7DDA-77637CD0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597C88-E9D3-634A-9CF6-150C0701909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23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737600" cy="674200"/>
          </a:xfrm>
        </p:spPr>
        <p:txBody>
          <a:bodyPr/>
          <a:lstStyle/>
          <a:p>
            <a:pPr algn="ctr"/>
            <a:r>
              <a:rPr lang="en-US" sz="3200" dirty="0"/>
              <a:t>New Opportunities from Space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779" y="1293283"/>
            <a:ext cx="8087821" cy="427143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Convergence of 2 Factors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Lower Launch Costs</a:t>
            </a:r>
          </a:p>
          <a:p>
            <a:pPr defTabSz="108000"/>
            <a:r>
              <a:rPr lang="en-US" sz="2000" dirty="0"/>
              <a:t>	Higher Launch Cadence</a:t>
            </a:r>
          </a:p>
          <a:p>
            <a:pPr defTabSz="108000"/>
            <a:r>
              <a:rPr lang="en-US" sz="2000" dirty="0"/>
              <a:t>	Less Exotic Designs</a:t>
            </a:r>
          </a:p>
          <a:p>
            <a:pPr defTabSz="108000"/>
            <a:r>
              <a:rPr lang="en-US" sz="2000" dirty="0"/>
              <a:t>	Greater Tolerance of Loss</a:t>
            </a:r>
          </a:p>
          <a:p>
            <a:endParaRPr lang="en-US" sz="2000" dirty="0"/>
          </a:p>
          <a:p>
            <a:r>
              <a:rPr lang="en-US" sz="2800" dirty="0">
                <a:solidFill>
                  <a:schemeClr val="bg1"/>
                </a:solidFill>
              </a:rPr>
              <a:t>Electronics</a:t>
            </a:r>
          </a:p>
          <a:p>
            <a:pPr defTabSz="108000"/>
            <a:r>
              <a:rPr lang="en-US" sz="2000" dirty="0"/>
              <a:t>	</a:t>
            </a:r>
            <a:r>
              <a:rPr lang="en-US" sz="2000" dirty="0" err="1"/>
              <a:t>Miniaturisation</a:t>
            </a:r>
            <a:endParaRPr lang="en-US" sz="2000" dirty="0"/>
          </a:p>
          <a:p>
            <a:pPr defTabSz="108000"/>
            <a:r>
              <a:rPr lang="en-US" sz="2000" dirty="0"/>
              <a:t>	Global markets</a:t>
            </a:r>
          </a:p>
          <a:p>
            <a:pPr defTabSz="108000"/>
            <a:r>
              <a:rPr lang="en-US" sz="2000" dirty="0"/>
              <a:t>	LEO is fairly benign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03029-B172-F798-7DDA-77637CD0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597C88-E9D3-634A-9CF6-150C0701909A}" type="slidenum">
              <a:rPr lang="en-AU" smtClean="0"/>
              <a:t>4</a:t>
            </a:fld>
            <a:endParaRPr lang="en-AU"/>
          </a:p>
        </p:txBody>
      </p:sp>
      <p:pic>
        <p:nvPicPr>
          <p:cNvPr id="10242" name="Picture 2" descr="Ground-level view of a Falcon 9 lifting off from its launch pad">
            <a:extLst>
              <a:ext uri="{FF2B5EF4-FFF2-40B4-BE49-F238E27FC236}">
                <a16:creationId xmlns:a16="http://schemas.microsoft.com/office/drawing/2014/main" id="{D6DAD127-C1B2-9899-715E-5A16C04D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88" y="1118347"/>
            <a:ext cx="4123800" cy="49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C81FB-94A4-18E8-07D5-CB697C613AF2}"/>
              </a:ext>
            </a:extLst>
          </p:cNvPr>
          <p:cNvSpPr txBox="1"/>
          <p:nvPr/>
        </p:nvSpPr>
        <p:spPr>
          <a:xfrm>
            <a:off x="6510528" y="6538912"/>
            <a:ext cx="1917256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Falcon 9 Image: NASA</a:t>
            </a:r>
          </a:p>
        </p:txBody>
      </p:sp>
    </p:spTree>
    <p:extLst>
      <p:ext uri="{BB962C8B-B14F-4D97-AF65-F5344CB8AC3E}">
        <p14:creationId xmlns:p14="http://schemas.microsoft.com/office/powerpoint/2010/main" val="54854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737600" cy="674200"/>
          </a:xfrm>
        </p:spPr>
        <p:txBody>
          <a:bodyPr/>
          <a:lstStyle/>
          <a:p>
            <a:pPr algn="ctr"/>
            <a:r>
              <a:rPr lang="en-US" sz="3200" dirty="0" err="1"/>
              <a:t>Skykraft</a:t>
            </a:r>
            <a:r>
              <a:rPr lang="en-US" sz="3200" dirty="0"/>
              <a:t> ATM 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779" y="1293283"/>
            <a:ext cx="8087821" cy="427143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Based in Canberra, Australia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Vertically Integrated</a:t>
            </a:r>
          </a:p>
          <a:p>
            <a:r>
              <a:rPr lang="en-US" sz="1800" dirty="0"/>
              <a:t>  Design, Build, Operate Satellites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Constellations</a:t>
            </a:r>
          </a:p>
          <a:p>
            <a:r>
              <a:rPr lang="en-US" sz="1800" dirty="0"/>
              <a:t>  Affordable at Scale</a:t>
            </a:r>
          </a:p>
          <a:p>
            <a:endParaRPr lang="en-US" sz="1400" dirty="0"/>
          </a:p>
          <a:p>
            <a:r>
              <a:rPr lang="en-US" sz="2400" dirty="0">
                <a:solidFill>
                  <a:schemeClr val="bg1"/>
                </a:solidFill>
              </a:rPr>
              <a:t>Collaboration Agreement with </a:t>
            </a:r>
            <a:r>
              <a:rPr lang="en-US" sz="2400" dirty="0" err="1">
                <a:solidFill>
                  <a:schemeClr val="bg1"/>
                </a:solidFill>
              </a:rPr>
              <a:t>Airservices</a:t>
            </a:r>
            <a:r>
              <a:rPr lang="en-US" sz="2400" dirty="0">
                <a:solidFill>
                  <a:schemeClr val="bg1"/>
                </a:solidFill>
              </a:rPr>
              <a:t> Australia</a:t>
            </a:r>
          </a:p>
          <a:p>
            <a:r>
              <a:rPr lang="en-US" sz="1800" dirty="0"/>
              <a:t>  MOUs with other ANSPs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Proof of Concept Launches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Jan 23 – Spacecraft and deployment systems validated</a:t>
            </a:r>
          </a:p>
          <a:p>
            <a:r>
              <a:rPr lang="en-US" sz="1800" dirty="0"/>
              <a:t>Jun 23 – VHF and ADS-B tests and demonstrations</a:t>
            </a:r>
          </a:p>
          <a:p>
            <a:r>
              <a:rPr lang="en-US" sz="1800" dirty="0"/>
              <a:t>Jan 24 – Representative </a:t>
            </a:r>
            <a:r>
              <a:rPr lang="en-US" sz="1800" dirty="0" err="1"/>
              <a:t>sevice</a:t>
            </a:r>
            <a:r>
              <a:rPr lang="en-US" sz="1800" dirty="0"/>
              <a:t> on baseline satellite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03029-B172-F798-7DDA-77637CD0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597C88-E9D3-634A-9CF6-150C0701909A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63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1" y="1778338"/>
            <a:ext cx="4994655" cy="42714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200+ Satellites</a:t>
            </a:r>
          </a:p>
          <a:p>
            <a:pPr defTabSz="180000"/>
            <a:r>
              <a:rPr lang="en-US" dirty="0"/>
              <a:t>  ADS-B Global Surveillance</a:t>
            </a:r>
          </a:p>
          <a:p>
            <a:pPr defTabSz="180000"/>
            <a:r>
              <a:rPr lang="en-US" dirty="0"/>
              <a:t>	  MLAT verification</a:t>
            </a:r>
          </a:p>
          <a:p>
            <a:pPr defTabSz="180000"/>
            <a:r>
              <a:rPr lang="en-US" dirty="0"/>
              <a:t>    UAT where demanded</a:t>
            </a:r>
          </a:p>
          <a:p>
            <a:pPr defTabSz="180000"/>
            <a:r>
              <a:rPr lang="en-US" dirty="0"/>
              <a:t>  Direct Pilot-Controller Comms</a:t>
            </a:r>
          </a:p>
          <a:p>
            <a:pPr defTabSz="180000"/>
            <a:r>
              <a:rPr lang="en-US" dirty="0"/>
              <a:t>	  Push to Talk VHF</a:t>
            </a:r>
          </a:p>
          <a:p>
            <a:pPr defTabSz="180000"/>
            <a:r>
              <a:rPr lang="en-US" dirty="0"/>
              <a:t>    	VHF Data ( ACARS / VDL2 )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Each Satellite</a:t>
            </a:r>
          </a:p>
          <a:p>
            <a:pPr defTabSz="180000"/>
            <a:r>
              <a:rPr lang="en-US" dirty="0"/>
              <a:t>	100 liters internal volume</a:t>
            </a:r>
          </a:p>
          <a:p>
            <a:pPr defTabSz="180000"/>
            <a:r>
              <a:rPr lang="en-US" dirty="0"/>
              <a:t>	30 kg total mass</a:t>
            </a:r>
          </a:p>
          <a:p>
            <a:pPr defTabSz="180000"/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444992" cy="674200"/>
          </a:xfrm>
        </p:spPr>
        <p:txBody>
          <a:bodyPr/>
          <a:lstStyle/>
          <a:p>
            <a:r>
              <a:rPr lang="en-US" dirty="0"/>
              <a:t>Air Traffic Management Constellation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4D2F-D6CE-590B-175B-925AE9A9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92" y="1365133"/>
            <a:ext cx="4531963" cy="25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1" y="1778338"/>
            <a:ext cx="5302421" cy="4271433"/>
          </a:xfrm>
        </p:spPr>
        <p:txBody>
          <a:bodyPr/>
          <a:lstStyle/>
          <a:p>
            <a:pPr defTabSz="180000"/>
            <a:r>
              <a:rPr lang="en-US" dirty="0"/>
              <a:t>Hot Redundant Spares (Failover)</a:t>
            </a:r>
          </a:p>
          <a:p>
            <a:pPr defTabSz="180000"/>
            <a:endParaRPr lang="en-US" dirty="0"/>
          </a:p>
          <a:p>
            <a:pPr defTabSz="180000"/>
            <a:r>
              <a:rPr lang="en-US" dirty="0"/>
              <a:t>5 Year Rolling Refresh</a:t>
            </a:r>
          </a:p>
          <a:p>
            <a:endParaRPr lang="en-US" dirty="0"/>
          </a:p>
          <a:p>
            <a:r>
              <a:rPr lang="en-US" dirty="0"/>
              <a:t>Inter-Satellite Link for Low Latency</a:t>
            </a:r>
          </a:p>
          <a:p>
            <a:endParaRPr lang="en-US" dirty="0"/>
          </a:p>
          <a:p>
            <a:r>
              <a:rPr lang="en-US" dirty="0"/>
              <a:t>Affordable and </a:t>
            </a:r>
            <a:r>
              <a:rPr lang="en-US" dirty="0" err="1"/>
              <a:t>Scaleable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No interference to existing terrestrial service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444992" cy="674200"/>
          </a:xfrm>
        </p:spPr>
        <p:txBody>
          <a:bodyPr/>
          <a:lstStyle/>
          <a:p>
            <a:r>
              <a:rPr lang="en-US" dirty="0"/>
              <a:t>Air Traffic Management Constellation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4D2F-D6CE-590B-175B-925AE9A9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92" y="1365133"/>
            <a:ext cx="4531963" cy="25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6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EBD28-58CB-512E-EF01-0A5FA3EEF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01" y="1778338"/>
            <a:ext cx="5302421" cy="4271433"/>
          </a:xfrm>
        </p:spPr>
        <p:txBody>
          <a:bodyPr/>
          <a:lstStyle/>
          <a:p>
            <a:pPr defTabSz="180000"/>
            <a:r>
              <a:rPr lang="en-US" dirty="0">
                <a:solidFill>
                  <a:schemeClr val="bg1"/>
                </a:solidFill>
              </a:rPr>
              <a:t>Global</a:t>
            </a:r>
            <a:r>
              <a:rPr lang="en-US" dirty="0"/>
              <a:t> </a:t>
            </a:r>
          </a:p>
          <a:p>
            <a:pPr defTabSz="180000"/>
            <a:r>
              <a:rPr lang="en-US" dirty="0"/>
              <a:t>	Real-time Surveillance </a:t>
            </a:r>
          </a:p>
          <a:p>
            <a:pPr defTabSz="180000"/>
            <a:r>
              <a:rPr lang="en-US" dirty="0"/>
              <a:t>	Instant VHF Communication</a:t>
            </a:r>
          </a:p>
          <a:p>
            <a:pPr defTabSz="180000"/>
            <a:r>
              <a:rPr lang="en-US" dirty="0"/>
              <a:t>	Oceanic and into Valleys</a:t>
            </a:r>
          </a:p>
          <a:p>
            <a:pPr defTabSz="180000"/>
            <a:endParaRPr lang="en-US" dirty="0"/>
          </a:p>
          <a:p>
            <a:pPr defTabSz="180000"/>
            <a:r>
              <a:rPr lang="en-US" dirty="0">
                <a:solidFill>
                  <a:schemeClr val="bg1"/>
                </a:solidFill>
              </a:rPr>
              <a:t>Affordable </a:t>
            </a:r>
          </a:p>
          <a:p>
            <a:pPr defTabSz="180000"/>
            <a:r>
              <a:rPr lang="en-US" dirty="0"/>
              <a:t>	For developing nations</a:t>
            </a:r>
          </a:p>
          <a:p>
            <a:pPr defTabSz="180000"/>
            <a:r>
              <a:rPr lang="en-US" dirty="0"/>
              <a:t>	For oceanic and remote routes</a:t>
            </a:r>
          </a:p>
          <a:p>
            <a:pPr defTabSz="180000"/>
            <a:r>
              <a:rPr lang="en-US" dirty="0"/>
              <a:t>	For replacing difficult VHF sites</a:t>
            </a:r>
          </a:p>
          <a:p>
            <a:pPr defTabSz="180000"/>
            <a:endParaRPr lang="en-US" dirty="0"/>
          </a:p>
          <a:p>
            <a:pPr defTabSz="180000"/>
            <a:r>
              <a:rPr lang="en-US" dirty="0">
                <a:solidFill>
                  <a:schemeClr val="bg1"/>
                </a:solidFill>
              </a:rPr>
              <a:t>Deployment H2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5816-DE62-49CB-DF40-CFDE985B4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493524"/>
            <a:ext cx="8444992" cy="674200"/>
          </a:xfrm>
        </p:spPr>
        <p:txBody>
          <a:bodyPr/>
          <a:lstStyle/>
          <a:p>
            <a:r>
              <a:rPr lang="en-US" dirty="0"/>
              <a:t>Space-based ATM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4D2F-D6CE-590B-175B-925AE9A92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92" y="1365133"/>
            <a:ext cx="4531963" cy="25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4293"/>
      </p:ext>
    </p:extLst>
  </p:cSld>
  <p:clrMapOvr>
    <a:masterClrMapping/>
  </p:clrMapOvr>
</p:sld>
</file>

<file path=ppt/theme/theme1.xml><?xml version="1.0" encoding="utf-8"?>
<a:theme xmlns:a="http://schemas.openxmlformats.org/drawingml/2006/main" name="Pattern">
  <a:themeElements>
    <a:clrScheme name="SEMAPHORE Couleurs Violet &amp; Ro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34894"/>
      </a:accent1>
      <a:accent2>
        <a:srgbClr val="A7A7D3"/>
      </a:accent2>
      <a:accent3>
        <a:srgbClr val="2B2A68"/>
      </a:accent3>
      <a:accent4>
        <a:srgbClr val="C590C0"/>
      </a:accent4>
      <a:accent5>
        <a:srgbClr val="E30078"/>
      </a:accent5>
      <a:accent6>
        <a:srgbClr val="EF7C72"/>
      </a:accent6>
      <a:hlink>
        <a:srgbClr val="A12532"/>
      </a:hlink>
      <a:folHlink>
        <a:srgbClr val="E94578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YKRAFT_PPT_V2" id="{B3018A67-9AED-E44A-8009-158BE81F40CE}" vid="{A2914D5C-3D3D-2545-BCFC-58F1E9F759F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CB305-84AD-438C-9DCC-06B8760A1C94}"/>
</file>

<file path=customXml/itemProps2.xml><?xml version="1.0" encoding="utf-8"?>
<ds:datastoreItem xmlns:ds="http://schemas.openxmlformats.org/officeDocument/2006/customXml" ds:itemID="{F017B6E4-9E11-4607-B86E-DFDB948DCA6A}"/>
</file>

<file path=customXml/itemProps3.xml><?xml version="1.0" encoding="utf-8"?>
<ds:datastoreItem xmlns:ds="http://schemas.openxmlformats.org/officeDocument/2006/customXml" ds:itemID="{E0BB02F1-63D8-4381-9487-DD5F576DB684}"/>
</file>

<file path=docProps/app.xml><?xml version="1.0" encoding="utf-8"?>
<Properties xmlns="http://schemas.openxmlformats.org/officeDocument/2006/extended-properties" xmlns:vt="http://schemas.openxmlformats.org/officeDocument/2006/docPropsVTypes">
  <Template>Pattern</Template>
  <TotalTime>102296</TotalTime>
  <Words>348</Words>
  <Application>Microsoft Macintosh PowerPoint</Application>
  <PresentationFormat>Letter Paper (8.5x11 in)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Canaro Bold</vt:lpstr>
      <vt:lpstr>Canaro Light DEMO</vt:lpstr>
      <vt:lpstr>Canaro-Book</vt:lpstr>
      <vt:lpstr>Canaro-Medium</vt:lpstr>
      <vt:lpstr>Seravek</vt:lpstr>
      <vt:lpstr>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Prior</dc:creator>
  <cp:lastModifiedBy>Craig Benson</cp:lastModifiedBy>
  <cp:revision>933</cp:revision>
  <cp:lastPrinted>2022-06-22T00:40:01Z</cp:lastPrinted>
  <dcterms:created xsi:type="dcterms:W3CDTF">2018-05-15T01:40:19Z</dcterms:created>
  <dcterms:modified xsi:type="dcterms:W3CDTF">2023-02-05T09:14:20Z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sistant">
    <vt:lpwstr>2017/09/01</vt:lpwstr>
  </property>
  <property fmtid="{D5CDD505-2E9C-101B-9397-08002B2CF9AE}" pid="3" name="ContentTypeId">
    <vt:lpwstr>0x010100B372B09A9A77C4438999FF1325BEF759</vt:lpwstr>
  </property>
</Properties>
</file>