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3"/>
    <p:sldMasterId id="2147483676" r:id="rId4"/>
    <p:sldMasterId id="2147483690" r:id="rId5"/>
  </p:sldMasterIdLst>
  <p:notesMasterIdLst>
    <p:notesMasterId r:id="rId15"/>
  </p:notesMasterIdLst>
  <p:handoutMasterIdLst>
    <p:handoutMasterId r:id="rId16"/>
  </p:handoutMasterIdLst>
  <p:sldIdLst>
    <p:sldId id="275" r:id="rId6"/>
    <p:sldId id="288" r:id="rId7"/>
    <p:sldId id="300" r:id="rId8"/>
    <p:sldId id="302" r:id="rId9"/>
    <p:sldId id="292" r:id="rId10"/>
    <p:sldId id="303" r:id="rId11"/>
    <p:sldId id="304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641"/>
    <a:srgbClr val="014235"/>
    <a:srgbClr val="364E8D"/>
    <a:srgbClr val="DE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024" autoAdjust="0"/>
  </p:normalViewPr>
  <p:slideViewPr>
    <p:cSldViewPr snapToGrid="0">
      <p:cViewPr varScale="1">
        <p:scale>
          <a:sx n="91" d="100"/>
          <a:sy n="91" d="100"/>
        </p:scale>
        <p:origin x="96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BC16-99B6-6247-805A-FE40D42F4F30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5E2BB-67FF-BF43-A8A4-53BF3E13ECF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02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4694-6490-440B-AD3F-2A6829C8B4F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A8D8-66CA-4786-9F6B-7DCEE7334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1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1A9F5E-6492-CFB4-63A8-0129D3983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0F8B1D4-AB8B-FC2F-3533-6BF1B9B24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25500" y="3454400"/>
            <a:ext cx="2146300" cy="20066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ITC Avant Garde Gothic LT Book"/>
                <a:cs typeface="ITC Avant Garde Gothic LT Book"/>
              </a:defRPr>
            </a:lvl1pPr>
          </a:lstStyle>
          <a:p>
            <a:r>
              <a:rPr lang="de-DE" dirty="0"/>
              <a:t>Portrait</a:t>
            </a:r>
          </a:p>
          <a:p>
            <a:endParaRPr lang="de-DE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749300" y="1498601"/>
            <a:ext cx="10368000" cy="1728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de-DE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Topic 1 – </a:t>
            </a:r>
            <a:r>
              <a:rPr lang="de-DE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Title </a:t>
            </a:r>
            <a:r>
              <a:rPr lang="de-DE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of</a:t>
            </a:r>
            <a:r>
              <a:rPr lang="de-DE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the</a:t>
            </a:r>
            <a:r>
              <a:rPr lang="de-DE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br>
              <a:rPr lang="de-DE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</a:br>
            <a:r>
              <a:rPr lang="de-DE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	</a:t>
            </a:r>
            <a:r>
              <a:rPr lang="de-DE" sz="3200" i="1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by</a:t>
            </a:r>
            <a:r>
              <a:rPr lang="de-DE" sz="3200" i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Anna von Groote </a:t>
            </a:r>
            <a:r>
              <a:rPr lang="de-DE" sz="3200" b="1" i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/ EUROCAE</a:t>
            </a:r>
          </a:p>
        </p:txBody>
      </p:sp>
      <p:sp>
        <p:nvSpPr>
          <p:cNvPr id="14" name="Untertitel 2"/>
          <p:cNvSpPr txBox="1">
            <a:spLocks/>
          </p:cNvSpPr>
          <p:nvPr userDrawn="1"/>
        </p:nvSpPr>
        <p:spPr>
          <a:xfrm>
            <a:off x="5969000" y="3403600"/>
            <a:ext cx="5524500" cy="210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We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can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make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a „title“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page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for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each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speaker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with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the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topic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, </a:t>
            </a:r>
            <a:r>
              <a:rPr lang="de-DE" sz="2800" dirty="0" err="1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Pic</a:t>
            </a:r>
            <a:r>
              <a:rPr lang="de-DE" sz="2800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, Logo...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263900" y="3441700"/>
            <a:ext cx="2184400" cy="20193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ITC Avant Garde Gothic LT Book"/>
                <a:cs typeface="ITC Avant Garde Gothic LT Book"/>
              </a:defRPr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29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342A60-A1AF-A526-9480-193992969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ildplatzhalt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5500" y="774700"/>
            <a:ext cx="4432300" cy="544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5626100" y="2959100"/>
            <a:ext cx="6565900" cy="3276600"/>
          </a:xfrm>
          <a:prstGeom prst="rect">
            <a:avLst/>
          </a:prstGeom>
          <a:solidFill>
            <a:srgbClr val="364E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5969000" y="3276600"/>
            <a:ext cx="5524500" cy="2235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Corecum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hicaepe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liquid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utatiis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serum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naturibus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cuptat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acculpa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quam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dolupti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dianimin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resed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moles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sin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natemquat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volorerit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ea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velland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iandit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,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ut</a:t>
            </a:r>
            <a:r>
              <a:rPr lang="de-DE" sz="2800" b="0" i="0" u="none" strike="noStrike" kern="1200" baseline="0" dirty="0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 </a:t>
            </a:r>
            <a:r>
              <a:rPr lang="de-DE" sz="2800" b="0" i="0" u="none" strike="noStrike" kern="1200" baseline="0" dirty="0" err="1">
                <a:solidFill>
                  <a:schemeClr val="bg1"/>
                </a:solidFill>
                <a:latin typeface="ITC Avant Garde Gothic LT Book"/>
                <a:ea typeface="+mn-ea"/>
                <a:cs typeface="ITC Avant Garde Gothic LT Book"/>
              </a:rPr>
              <a:t>pos</a:t>
            </a:r>
            <a:endParaRPr lang="de-DE" sz="2800" baseline="0" dirty="0">
              <a:solidFill>
                <a:schemeClr val="bg1"/>
              </a:solidFill>
              <a:latin typeface="ITC Avant Garde Gothic LT Book"/>
              <a:cs typeface="ITC Avant Garde Gothic LT Book"/>
            </a:endParaRPr>
          </a:p>
        </p:txBody>
      </p:sp>
    </p:spTree>
    <p:extLst>
      <p:ext uri="{BB962C8B-B14F-4D97-AF65-F5344CB8AC3E}">
        <p14:creationId xmlns:p14="http://schemas.microsoft.com/office/powerpoint/2010/main" val="19666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1A9F5E-6492-CFB4-63A8-0129D3983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DDDEC82-C111-4B4E-BE71-7BE4BE4D9F3A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2825F6B-E757-9947-A80B-0B2D591F6EA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5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E71891-0442-9905-7E82-E1081E858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3E56BA-27AC-8D08-9E18-6F392A1CC8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7" r:id="rId2"/>
    <p:sldLayoutId id="214748370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ACE774-768C-E1D5-630F-DC7CD66D3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golfcharlie232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0473" y="1417632"/>
            <a:ext cx="11379496" cy="769441"/>
          </a:xfrm>
          <a:custGeom>
            <a:avLst/>
            <a:gdLst>
              <a:gd name="connsiteX0" fmla="*/ 0 w 6965950"/>
              <a:gd name="connsiteY0" fmla="*/ 0 h 4686300"/>
              <a:gd name="connsiteX1" fmla="*/ 6965950 w 6965950"/>
              <a:gd name="connsiteY1" fmla="*/ 0 h 4686300"/>
              <a:gd name="connsiteX2" fmla="*/ 6965950 w 6965950"/>
              <a:gd name="connsiteY2" fmla="*/ 4686300 h 4686300"/>
              <a:gd name="connsiteX3" fmla="*/ 0 w 6965950"/>
              <a:gd name="connsiteY3" fmla="*/ 4686300 h 4686300"/>
              <a:gd name="connsiteX4" fmla="*/ 0 w 6965950"/>
              <a:gd name="connsiteY4" fmla="*/ 0 h 4686300"/>
              <a:gd name="connsiteX0" fmla="*/ 1168400 w 8134350"/>
              <a:gd name="connsiteY0" fmla="*/ 0 h 4686300"/>
              <a:gd name="connsiteX1" fmla="*/ 8134350 w 8134350"/>
              <a:gd name="connsiteY1" fmla="*/ 0 h 4686300"/>
              <a:gd name="connsiteX2" fmla="*/ 8134350 w 8134350"/>
              <a:gd name="connsiteY2" fmla="*/ 4686300 h 4686300"/>
              <a:gd name="connsiteX3" fmla="*/ 0 w 8134350"/>
              <a:gd name="connsiteY3" fmla="*/ 4673600 h 4686300"/>
              <a:gd name="connsiteX4" fmla="*/ 1168400 w 8134350"/>
              <a:gd name="connsiteY4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4686300">
                <a:moveTo>
                  <a:pt x="1168400" y="0"/>
                </a:moveTo>
                <a:lnTo>
                  <a:pt x="8134350" y="0"/>
                </a:lnTo>
                <a:lnTo>
                  <a:pt x="8134350" y="4686300"/>
                </a:lnTo>
                <a:lnTo>
                  <a:pt x="0" y="4673600"/>
                </a:lnTo>
                <a:lnTo>
                  <a:pt x="1168400" y="0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4400" i="1" dirty="0">
                <a:solidFill>
                  <a:srgbClr val="FFFF00"/>
                </a:solidFill>
                <a:latin typeface="ITC Avant Garde Gothic LT Book"/>
                <a:cs typeface="ITC Avant Garde Gothic LT Book"/>
              </a:rPr>
              <a:t>A joint RTCA EUROCAE Committee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6B5494FF-48E9-B6A1-2E11-A6974DEA99D4}"/>
              </a:ext>
            </a:extLst>
          </p:cNvPr>
          <p:cNvSpPr txBox="1"/>
          <p:nvPr/>
        </p:nvSpPr>
        <p:spPr>
          <a:xfrm>
            <a:off x="406252" y="451095"/>
            <a:ext cx="11379496" cy="769441"/>
          </a:xfrm>
          <a:custGeom>
            <a:avLst/>
            <a:gdLst>
              <a:gd name="connsiteX0" fmla="*/ 0 w 6965950"/>
              <a:gd name="connsiteY0" fmla="*/ 0 h 4686300"/>
              <a:gd name="connsiteX1" fmla="*/ 6965950 w 6965950"/>
              <a:gd name="connsiteY1" fmla="*/ 0 h 4686300"/>
              <a:gd name="connsiteX2" fmla="*/ 6965950 w 6965950"/>
              <a:gd name="connsiteY2" fmla="*/ 4686300 h 4686300"/>
              <a:gd name="connsiteX3" fmla="*/ 0 w 6965950"/>
              <a:gd name="connsiteY3" fmla="*/ 4686300 h 4686300"/>
              <a:gd name="connsiteX4" fmla="*/ 0 w 6965950"/>
              <a:gd name="connsiteY4" fmla="*/ 0 h 4686300"/>
              <a:gd name="connsiteX0" fmla="*/ 1168400 w 8134350"/>
              <a:gd name="connsiteY0" fmla="*/ 0 h 4686300"/>
              <a:gd name="connsiteX1" fmla="*/ 8134350 w 8134350"/>
              <a:gd name="connsiteY1" fmla="*/ 0 h 4686300"/>
              <a:gd name="connsiteX2" fmla="*/ 8134350 w 8134350"/>
              <a:gd name="connsiteY2" fmla="*/ 4686300 h 4686300"/>
              <a:gd name="connsiteX3" fmla="*/ 0 w 8134350"/>
              <a:gd name="connsiteY3" fmla="*/ 4673600 h 4686300"/>
              <a:gd name="connsiteX4" fmla="*/ 1168400 w 8134350"/>
              <a:gd name="connsiteY4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4686300">
                <a:moveTo>
                  <a:pt x="1168400" y="0"/>
                </a:moveTo>
                <a:lnTo>
                  <a:pt x="8134350" y="0"/>
                </a:lnTo>
                <a:lnTo>
                  <a:pt x="8134350" y="4686300"/>
                </a:lnTo>
                <a:lnTo>
                  <a:pt x="0" y="4673600"/>
                </a:lnTo>
                <a:lnTo>
                  <a:pt x="1168400" y="0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ITC Avant Garde Gothic LT Book"/>
                <a:cs typeface="ITC Avant Garde Gothic LT Book"/>
              </a:rPr>
              <a:t>SC-242 WG-124 Spectrum Efficiency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0083CF-BFDE-5951-2958-6930CAF24199}"/>
              </a:ext>
            </a:extLst>
          </p:cNvPr>
          <p:cNvSpPr txBox="1">
            <a:spLocks/>
          </p:cNvSpPr>
          <p:nvPr/>
        </p:nvSpPr>
        <p:spPr>
          <a:xfrm>
            <a:off x="200525" y="5907506"/>
            <a:ext cx="9118600" cy="776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2400" i="1">
                <a:solidFill>
                  <a:schemeClr val="bg1"/>
                </a:solidFill>
                <a:latin typeface="ITC Avant Garde Gothic LT Book"/>
              </a:rPr>
              <a:t>FSMP WG16 IP/01 - Agenda item 8</a:t>
            </a:r>
          </a:p>
          <a:p>
            <a:pPr algn="l">
              <a:tabLst>
                <a:tab pos="1168400" algn="l"/>
              </a:tabLst>
            </a:pPr>
            <a:r>
              <a:rPr lang="en-US" sz="2400" i="1" smtClean="0">
                <a:solidFill>
                  <a:schemeClr val="bg1"/>
                </a:solidFill>
                <a:latin typeface="ITC Avant Garde Gothic LT Book"/>
              </a:rPr>
              <a:t>Bangkok</a:t>
            </a:r>
            <a:r>
              <a:rPr lang="en-US" sz="2400" i="1" dirty="0">
                <a:solidFill>
                  <a:schemeClr val="bg1"/>
                </a:solidFill>
                <a:latin typeface="ITC Avant Garde Gothic LT Book"/>
              </a:rPr>
              <a:t>, February 2023</a:t>
            </a:r>
          </a:p>
        </p:txBody>
      </p:sp>
    </p:spTree>
    <p:extLst>
      <p:ext uri="{BB962C8B-B14F-4D97-AF65-F5344CB8AC3E}">
        <p14:creationId xmlns:p14="http://schemas.microsoft.com/office/powerpoint/2010/main" val="69874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48148" y="323661"/>
            <a:ext cx="10368000" cy="16555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de-DE" sz="3600" b="1" dirty="0">
                <a:solidFill>
                  <a:srgbClr val="152641"/>
                </a:solidFill>
                <a:latin typeface="ITC Avant Garde Gothic LT Book"/>
              </a:rPr>
              <a:t>Historical Purpose of MASPS/MOPS</a:t>
            </a:r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749300" y="6426200"/>
            <a:ext cx="2844800" cy="3810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platzhalter 11"/>
          <p:cNvSpPr txBox="1">
            <a:spLocks/>
          </p:cNvSpPr>
          <p:nvPr/>
        </p:nvSpPr>
        <p:spPr>
          <a:xfrm>
            <a:off x="8191500" y="6426200"/>
            <a:ext cx="3556000" cy="4318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platzhalter 6"/>
          <p:cNvSpPr txBox="1">
            <a:spLocks/>
          </p:cNvSpPr>
          <p:nvPr/>
        </p:nvSpPr>
        <p:spPr>
          <a:xfrm>
            <a:off x="2857500" y="6426200"/>
            <a:ext cx="6489700" cy="431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kern="1200">
                <a:solidFill>
                  <a:schemeClr val="bg1">
                    <a:lumMod val="65000"/>
                  </a:schemeClr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3FF6A-CD8F-D5CF-2A09-13EAA0549E6C}"/>
              </a:ext>
            </a:extLst>
          </p:cNvPr>
          <p:cNvSpPr txBox="1">
            <a:spLocks/>
          </p:cNvSpPr>
          <p:nvPr/>
        </p:nvSpPr>
        <p:spPr>
          <a:xfrm>
            <a:off x="733868" y="1373883"/>
            <a:ext cx="6740561" cy="41102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1168400" algn="l"/>
              </a:tabLst>
            </a:pPr>
            <a:r>
              <a:rPr lang="en-US" sz="2000" dirty="0">
                <a:latin typeface="+mn-lt"/>
                <a:ea typeface="+mn-ea"/>
                <a:cs typeface="+mn-cs"/>
              </a:rPr>
              <a:t>Written For Manufacturers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1168400" algn="l"/>
              </a:tabLst>
            </a:pPr>
            <a:r>
              <a:rPr lang="en-US" sz="2000" dirty="0">
                <a:latin typeface="+mn-lt"/>
                <a:ea typeface="+mn-ea"/>
                <a:cs typeface="+mn-cs"/>
              </a:rPr>
              <a:t>Meets an Intended Function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1168400" algn="l"/>
              </a:tabLst>
            </a:pPr>
            <a:r>
              <a:rPr lang="en-US" sz="2000" dirty="0">
                <a:latin typeface="+mn-lt"/>
                <a:ea typeface="+mn-ea"/>
                <a:cs typeface="+mn-cs"/>
              </a:rPr>
              <a:t>Performance Requirements to Mitigate Hazards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4CEE8-3A9E-7F07-F04A-39D21F1A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09" y="1273312"/>
            <a:ext cx="2054769" cy="242398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17602-2679-E5B2-6AC2-EF3CC54EB021}"/>
              </a:ext>
            </a:extLst>
          </p:cNvPr>
          <p:cNvSpPr txBox="1"/>
          <p:nvPr/>
        </p:nvSpPr>
        <p:spPr>
          <a:xfrm>
            <a:off x="8792758" y="3703394"/>
            <a:ext cx="3020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DO-195:  November 17, 1986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A7B7A-BFA4-55FD-B193-8744339C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426679"/>
            <a:ext cx="5893949" cy="125781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BEAE6E1-45AF-67DD-2F87-44F8FA00D413}"/>
              </a:ext>
            </a:extLst>
          </p:cNvPr>
          <p:cNvSpPr txBox="1">
            <a:spLocks/>
          </p:cNvSpPr>
          <p:nvPr/>
        </p:nvSpPr>
        <p:spPr>
          <a:xfrm>
            <a:off x="645026" y="3797164"/>
            <a:ext cx="9369258" cy="21815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1168400" algn="l"/>
              </a:tabLst>
            </a:pPr>
            <a:r>
              <a:rPr lang="en-US" sz="2000" dirty="0">
                <a:latin typeface="+mn-lt"/>
                <a:ea typeface="+mn-ea"/>
                <a:cs typeface="+mn-cs"/>
              </a:rPr>
              <a:t>Few RF requirements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tabLst>
                <a:tab pos="1168400" algn="l"/>
              </a:tabLst>
            </a:pPr>
            <a:r>
              <a:rPr lang="en-US" sz="1400" dirty="0"/>
              <a:t>ITU set the boundaries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tabLst>
                <a:tab pos="1168400" algn="l"/>
              </a:tabLst>
            </a:pPr>
            <a:r>
              <a:rPr lang="en-US" sz="1400" dirty="0"/>
              <a:t>Radar Altimeters are self-contained – they don’t need to interoperate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tabLst>
                <a:tab pos="1168400" algn="l"/>
              </a:tabLst>
            </a:pPr>
            <a:r>
              <a:rPr lang="en-US" sz="1400" dirty="0"/>
              <a:t>Main consideration is that they don’t interfere with each other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sz="2000" dirty="0">
                <a:latin typeface="+mn-lt"/>
                <a:ea typeface="+mn-ea"/>
                <a:cs typeface="+mn-cs"/>
              </a:rPr>
              <a:t>Considerations for spectrum compatibility historically not specified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EAE4B-DADD-33EA-2AEB-8129FA083464}"/>
              </a:ext>
            </a:extLst>
          </p:cNvPr>
          <p:cNvGrpSpPr/>
          <p:nvPr/>
        </p:nvGrpSpPr>
        <p:grpSpPr>
          <a:xfrm>
            <a:off x="9034709" y="4144750"/>
            <a:ext cx="2249502" cy="2195034"/>
            <a:chOff x="8109230" y="1724819"/>
            <a:chExt cx="3825693" cy="43564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5F9477-09CF-3F59-736D-859304990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827" r="19827"/>
            <a:stretch/>
          </p:blipFill>
          <p:spPr>
            <a:xfrm>
              <a:off x="8109230" y="1724819"/>
              <a:ext cx="3720540" cy="41102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116F2-F1FC-3151-7833-583F56EC2F2C}"/>
                </a:ext>
              </a:extLst>
            </p:cNvPr>
            <p:cNvSpPr txBox="1"/>
            <p:nvPr/>
          </p:nvSpPr>
          <p:spPr>
            <a:xfrm>
              <a:off x="8598038" y="5835051"/>
              <a:ext cx="33368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hlinkClick r:id="rId5"/>
                </a:rPr>
                <a:t>golfcharlie232</a:t>
              </a:r>
              <a:r>
                <a:rPr lang="en-US" sz="1000" dirty="0"/>
                <a:t>; CC BY-SA 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75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24AE1-3231-1590-A751-6753037E3B2B}"/>
              </a:ext>
            </a:extLst>
          </p:cNvPr>
          <p:cNvSpPr txBox="1">
            <a:spLocks/>
          </p:cNvSpPr>
          <p:nvPr/>
        </p:nvSpPr>
        <p:spPr>
          <a:xfrm>
            <a:off x="269232" y="166308"/>
            <a:ext cx="10368000" cy="1105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3600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Remaining Relevant in the New World Order</a:t>
            </a:r>
            <a:endParaRPr lang="en-US" sz="3600" b="1" i="1" dirty="0">
              <a:solidFill>
                <a:srgbClr val="152641"/>
              </a:solidFill>
              <a:latin typeface="ITC Avant Garde Gothic LT Book"/>
              <a:cs typeface="ITC Avant Garde Gothic LT Book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189D1FA-6CE8-8936-4477-25018FA618C1}"/>
              </a:ext>
            </a:extLst>
          </p:cNvPr>
          <p:cNvSpPr txBox="1">
            <a:spLocks/>
          </p:cNvSpPr>
          <p:nvPr/>
        </p:nvSpPr>
        <p:spPr>
          <a:xfrm>
            <a:off x="374756" y="1254126"/>
            <a:ext cx="3644900" cy="513794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Keep our house in order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Present a coherent front in our external engagement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Equip budget holders and operators with viable options to modernise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Ensure the rulebook is up to date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Ensure the standards are fit for purpose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80F4B-8F5C-1824-6F8C-6C750F37DDFF}"/>
              </a:ext>
            </a:extLst>
          </p:cNvPr>
          <p:cNvGrpSpPr/>
          <p:nvPr/>
        </p:nvGrpSpPr>
        <p:grpSpPr>
          <a:xfrm>
            <a:off x="5004520" y="1050612"/>
            <a:ext cx="2195660" cy="611052"/>
            <a:chOff x="4995357" y="1655634"/>
            <a:chExt cx="2462114" cy="938133"/>
          </a:xfrm>
        </p:grpSpPr>
        <p:sp>
          <p:nvSpPr>
            <p:cNvPr id="6" name="Curved Down Arrow 12">
              <a:extLst>
                <a:ext uri="{FF2B5EF4-FFF2-40B4-BE49-F238E27FC236}">
                  <a16:creationId xmlns:a16="http://schemas.microsoft.com/office/drawing/2014/main" id="{36E28BEC-64F4-40E1-9EA7-E792F1DE90A3}"/>
                </a:ext>
              </a:extLst>
            </p:cNvPr>
            <p:cNvSpPr/>
            <p:nvPr/>
          </p:nvSpPr>
          <p:spPr>
            <a:xfrm>
              <a:off x="4995357" y="2047082"/>
              <a:ext cx="2462114" cy="54668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26755-3FF1-163F-8415-5B6A526F09F8}"/>
                </a:ext>
              </a:extLst>
            </p:cNvPr>
            <p:cNvSpPr txBox="1"/>
            <p:nvPr/>
          </p:nvSpPr>
          <p:spPr>
            <a:xfrm>
              <a:off x="5245251" y="1655634"/>
              <a:ext cx="1962325" cy="4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Common aviation position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E0A488-564B-E466-6301-C269035649F8}"/>
              </a:ext>
            </a:extLst>
          </p:cNvPr>
          <p:cNvGrpSpPr/>
          <p:nvPr/>
        </p:nvGrpSpPr>
        <p:grpSpPr>
          <a:xfrm>
            <a:off x="7979787" y="1096059"/>
            <a:ext cx="4034412" cy="2349124"/>
            <a:chOff x="7950030" y="1313975"/>
            <a:chExt cx="4034412" cy="2349124"/>
          </a:xfrm>
        </p:grpSpPr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31D057F2-3A79-7F8C-C5E5-C4EFA29318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39543" y="1614489"/>
              <a:ext cx="3644899" cy="20486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en-GB" kern="0" dirty="0"/>
                <a:t>C-band radio altimeter incompatibilities with 5G</a:t>
              </a:r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GB" kern="0" dirty="0"/>
                <a:t>L-band continued integrity - PMSE</a:t>
              </a:r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GB" kern="0" dirty="0"/>
                <a:t>Managing GNSS interference - </a:t>
              </a:r>
              <a:r>
                <a:rPr lang="en-GB" kern="0" dirty="0" err="1"/>
                <a:t>Ligado</a:t>
              </a:r>
              <a:endParaRPr lang="en-GB" kern="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A91E91-1241-494D-A357-7975D4559AFD}"/>
                </a:ext>
              </a:extLst>
            </p:cNvPr>
            <p:cNvSpPr txBox="1"/>
            <p:nvPr/>
          </p:nvSpPr>
          <p:spPr>
            <a:xfrm>
              <a:off x="7950030" y="1313975"/>
              <a:ext cx="1865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Ongoing issues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3F4E5A-87F1-201F-4522-E5C8D55B1232}"/>
              </a:ext>
            </a:extLst>
          </p:cNvPr>
          <p:cNvGrpSpPr/>
          <p:nvPr/>
        </p:nvGrpSpPr>
        <p:grpSpPr>
          <a:xfrm>
            <a:off x="8011017" y="3531365"/>
            <a:ext cx="4003182" cy="2916139"/>
            <a:chOff x="8025531" y="3621663"/>
            <a:chExt cx="4003182" cy="2916139"/>
          </a:xfrm>
        </p:grpSpPr>
        <p:sp>
          <p:nvSpPr>
            <p:cNvPr id="12" name="Content Placeholder 6">
              <a:extLst>
                <a:ext uri="{FF2B5EF4-FFF2-40B4-BE49-F238E27FC236}">
                  <a16:creationId xmlns:a16="http://schemas.microsoft.com/office/drawing/2014/main" id="{D6935390-4DF9-76F2-F28E-D44ED76C05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8123" y="3913187"/>
              <a:ext cx="3610590" cy="262461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LDACS compatibility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GB" dirty="0"/>
                <a:t>Testing frequencies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GB" dirty="0"/>
                <a:t>Compatibility criteria</a:t>
              </a:r>
            </a:p>
            <a:p>
              <a:pPr marL="0" indent="0">
                <a:buNone/>
              </a:pPr>
              <a:r>
                <a:rPr lang="en-GB" dirty="0"/>
                <a:t>Space-VHF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GB" dirty="0"/>
                <a:t>New global allocation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GB" sz="1600" dirty="0"/>
                <a:t>Compatibility with terrestrial</a:t>
              </a:r>
            </a:p>
            <a:p>
              <a:pPr marL="0" indent="0">
                <a:buNone/>
              </a:pPr>
              <a:r>
                <a:rPr lang="en-GB" sz="1800" dirty="0"/>
                <a:t>Mobile Telephony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GB" sz="1600" dirty="0"/>
                <a:t>5G expansion bands and 6G</a:t>
              </a:r>
            </a:p>
            <a:p>
              <a:endParaRPr lang="en-GB" kern="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9D0DA5-072D-C849-95AC-420E683139C7}"/>
                </a:ext>
              </a:extLst>
            </p:cNvPr>
            <p:cNvSpPr txBox="1"/>
            <p:nvPr/>
          </p:nvSpPr>
          <p:spPr>
            <a:xfrm>
              <a:off x="8025531" y="3621663"/>
              <a:ext cx="1865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On the horizon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7CA9-E145-EAFA-2F53-6A229F1CA2BA}"/>
              </a:ext>
            </a:extLst>
          </p:cNvPr>
          <p:cNvGrpSpPr/>
          <p:nvPr/>
        </p:nvGrpSpPr>
        <p:grpSpPr>
          <a:xfrm>
            <a:off x="4378511" y="1658731"/>
            <a:ext cx="3477944" cy="1373784"/>
            <a:chOff x="4290002" y="2519223"/>
            <a:chExt cx="3900009" cy="158459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D92B3D-7224-6F24-9E42-CFC6638CF988}"/>
                </a:ext>
              </a:extLst>
            </p:cNvPr>
            <p:cNvGrpSpPr/>
            <p:nvPr/>
          </p:nvGrpSpPr>
          <p:grpSpPr>
            <a:xfrm>
              <a:off x="6986362" y="2609628"/>
              <a:ext cx="1203649" cy="1425170"/>
              <a:chOff x="6915821" y="2161174"/>
              <a:chExt cx="1203649" cy="142517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C540007-F590-996B-7C56-5A398A928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0767" y="2161174"/>
                <a:ext cx="831724" cy="91722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A3CA4C-DAA1-A2C4-D99A-5EC435D3076C}"/>
                  </a:ext>
                </a:extLst>
              </p:cNvPr>
              <p:cNvSpPr txBox="1"/>
              <p:nvPr/>
            </p:nvSpPr>
            <p:spPr>
              <a:xfrm>
                <a:off x="6915821" y="3155457"/>
                <a:ext cx="12036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State Telecom regulators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6859898-0B35-DD59-BFBC-CD7C864C9556}"/>
                </a:ext>
              </a:extLst>
            </p:cNvPr>
            <p:cNvGrpSpPr/>
            <p:nvPr/>
          </p:nvGrpSpPr>
          <p:grpSpPr>
            <a:xfrm>
              <a:off x="4290002" y="2519223"/>
              <a:ext cx="1340435" cy="1584599"/>
              <a:chOff x="4283656" y="2054242"/>
              <a:chExt cx="1340435" cy="158459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8095AF0-388A-3555-54E9-65D52FAA2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656" y="2054242"/>
                <a:ext cx="1205144" cy="1205144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A16BE1-4AE7-99B6-74A6-59BFFDDBD63C}"/>
                  </a:ext>
                </a:extLst>
              </p:cNvPr>
              <p:cNvSpPr txBox="1"/>
              <p:nvPr/>
            </p:nvSpPr>
            <p:spPr>
              <a:xfrm>
                <a:off x="4305432" y="3141832"/>
                <a:ext cx="1318659" cy="49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State Aviation </a:t>
                </a:r>
              </a:p>
              <a:p>
                <a:pPr algn="ctr"/>
                <a:r>
                  <a:rPr lang="en-GB" sz="1100" dirty="0"/>
                  <a:t>regulators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05F4349-8921-6CBF-2AC3-7A6ECFCE1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924047"/>
            <a:ext cx="4762500" cy="4495800"/>
          </a:xfrm>
          <a:prstGeom prst="rect">
            <a:avLst/>
          </a:prstGeom>
        </p:spPr>
      </p:pic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EBD33AC6-AAB6-96A0-F402-00B08B33DD6D}"/>
              </a:ext>
            </a:extLst>
          </p:cNvPr>
          <p:cNvSpPr txBox="1">
            <a:spLocks/>
          </p:cNvSpPr>
          <p:nvPr/>
        </p:nvSpPr>
        <p:spPr>
          <a:xfrm>
            <a:off x="749300" y="6426200"/>
            <a:ext cx="2844800" cy="3810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platzhalter 11">
            <a:extLst>
              <a:ext uri="{FF2B5EF4-FFF2-40B4-BE49-F238E27FC236}">
                <a16:creationId xmlns:a16="http://schemas.microsoft.com/office/drawing/2014/main" id="{BCB9944D-AB6B-9504-F123-9F7FA58097F9}"/>
              </a:ext>
            </a:extLst>
          </p:cNvPr>
          <p:cNvSpPr txBox="1">
            <a:spLocks/>
          </p:cNvSpPr>
          <p:nvPr/>
        </p:nvSpPr>
        <p:spPr>
          <a:xfrm>
            <a:off x="8191500" y="6426200"/>
            <a:ext cx="3556000" cy="4318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0211D935-DF66-044A-C9C2-959F2B30D795}"/>
              </a:ext>
            </a:extLst>
          </p:cNvPr>
          <p:cNvSpPr txBox="1">
            <a:spLocks/>
          </p:cNvSpPr>
          <p:nvPr/>
        </p:nvSpPr>
        <p:spPr>
          <a:xfrm>
            <a:off x="2857500" y="6426200"/>
            <a:ext cx="6489700" cy="431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kern="1200">
                <a:solidFill>
                  <a:schemeClr val="bg1">
                    <a:lumMod val="65000"/>
                  </a:schemeClr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780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DEAC4D8-CF27-CE5D-205C-3F6F10DB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68" y="719114"/>
            <a:ext cx="3015768" cy="3695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6D6F0-1635-875C-5B74-1CD89FA7CDA3}"/>
              </a:ext>
            </a:extLst>
          </p:cNvPr>
          <p:cNvSpPr txBox="1"/>
          <p:nvPr/>
        </p:nvSpPr>
        <p:spPr>
          <a:xfrm>
            <a:off x="882351" y="3810617"/>
            <a:ext cx="4570881" cy="28315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bg1"/>
                </a:solidFill>
              </a:rPr>
              <a:t>Joint </a:t>
            </a:r>
            <a:r>
              <a:rPr lang="en-GB" sz="1600" b="1" u="sng" dirty="0" err="1">
                <a:solidFill>
                  <a:schemeClr val="bg1"/>
                </a:solidFill>
              </a:rPr>
              <a:t>Eurocae</a:t>
            </a:r>
            <a:r>
              <a:rPr lang="en-GB" sz="1600" b="1" u="sng" dirty="0">
                <a:solidFill>
                  <a:schemeClr val="bg1"/>
                </a:solidFill>
              </a:rPr>
              <a:t>/RTCA committee on spectrum (</a:t>
            </a:r>
            <a:r>
              <a:rPr lang="en-GB" sz="1600" b="1" u="sng" dirty="0">
                <a:solidFill>
                  <a:srgbClr val="FFFF00"/>
                </a:solidFill>
              </a:rPr>
              <a:t>WG124/SC242</a:t>
            </a:r>
            <a:r>
              <a:rPr lang="en-GB" sz="1600" b="1" u="sng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bg1"/>
                </a:solidFill>
              </a:rPr>
              <a:t>45 industry participants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bg1"/>
                </a:solidFill>
              </a:rPr>
              <a:t>Airframers, radio manufacturers, operators, regulators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bg1"/>
                </a:solidFill>
              </a:rPr>
              <a:t>Tasked with developing guidance material document (ED) and a report (ER) articulating aviation specifics for developers to look out for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bg1"/>
                </a:solidFill>
              </a:rPr>
              <a:t>Work divided over two subgroups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434F6-9295-1175-18EC-4D8B1D3716B0}"/>
              </a:ext>
            </a:extLst>
          </p:cNvPr>
          <p:cNvSpPr txBox="1"/>
          <p:nvPr/>
        </p:nvSpPr>
        <p:spPr>
          <a:xfrm>
            <a:off x="5650403" y="1785808"/>
            <a:ext cx="6056321" cy="45858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Highlights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Inaugural meeting held 10</a:t>
            </a:r>
            <a:r>
              <a:rPr lang="en-GB" sz="1600" baseline="30000" dirty="0"/>
              <a:t>th</a:t>
            </a:r>
            <a:r>
              <a:rPr lang="en-GB" sz="1600" dirty="0"/>
              <a:t> March 2022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err="1"/>
              <a:t>ToRs</a:t>
            </a:r>
            <a:r>
              <a:rPr lang="en-GB" sz="1600" dirty="0"/>
              <a:t> agreed and work plan established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Meeting bi-weekly with monthly ad hoc sessions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4 plenaries plus one ad hoc so far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Ensure that all CNS systems have complete RF parameters in their specifications (fit-for-purpose protection criteria)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Fundamental tasks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Compile requirements already in existence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Identify gaps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Identify best practices to close the gaps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Issue guidance on how new systems characteristics should be developed in new CNS standards (and update existing ones where possible)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AF19000-903B-81A5-37FB-8A8BB7F17AFD}"/>
              </a:ext>
            </a:extLst>
          </p:cNvPr>
          <p:cNvSpPr txBox="1">
            <a:spLocks/>
          </p:cNvSpPr>
          <p:nvPr/>
        </p:nvSpPr>
        <p:spPr>
          <a:xfrm>
            <a:off x="269232" y="166308"/>
            <a:ext cx="10368000" cy="11056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3600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A new joint committee is established</a:t>
            </a:r>
            <a:endParaRPr lang="en-US" sz="3600" b="1" i="1" dirty="0">
              <a:solidFill>
                <a:srgbClr val="152641"/>
              </a:solidFill>
              <a:latin typeface="ITC Avant Garde Gothic LT Book"/>
              <a:cs typeface="ITC Avant Garde Gothic LT Book"/>
            </a:endParaRPr>
          </a:p>
        </p:txBody>
      </p:sp>
    </p:spTree>
    <p:extLst>
      <p:ext uri="{BB962C8B-B14F-4D97-AF65-F5344CB8AC3E}">
        <p14:creationId xmlns:p14="http://schemas.microsoft.com/office/powerpoint/2010/main" val="6258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782996" y="421320"/>
            <a:ext cx="10368000" cy="1728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de-DE" sz="3600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Joint committee leadership</a:t>
            </a:r>
            <a:endParaRPr lang="de-DE" sz="3600" dirty="0">
              <a:solidFill>
                <a:srgbClr val="152641"/>
              </a:solidFill>
              <a:latin typeface="ITC Avant Garde Gothic LT Book"/>
              <a:cs typeface="ITC Avant Garde Gothic LT Book"/>
            </a:endParaRPr>
          </a:p>
        </p:txBody>
      </p:sp>
      <p:sp>
        <p:nvSpPr>
          <p:cNvPr id="9" name="Textplatzhalter 11"/>
          <p:cNvSpPr txBox="1">
            <a:spLocks/>
          </p:cNvSpPr>
          <p:nvPr/>
        </p:nvSpPr>
        <p:spPr>
          <a:xfrm>
            <a:off x="8191500" y="6426200"/>
            <a:ext cx="3556000" cy="4318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platzhalter 6"/>
          <p:cNvSpPr txBox="1">
            <a:spLocks/>
          </p:cNvSpPr>
          <p:nvPr/>
        </p:nvSpPr>
        <p:spPr>
          <a:xfrm>
            <a:off x="2857500" y="6426200"/>
            <a:ext cx="6489700" cy="431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kern="1200">
                <a:solidFill>
                  <a:schemeClr val="bg1">
                    <a:lumMod val="65000"/>
                  </a:schemeClr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026" name="Picture 2" descr="Edward (Ed) Hahn">
            <a:extLst>
              <a:ext uri="{FF2B5EF4-FFF2-40B4-BE49-F238E27FC236}">
                <a16:creationId xmlns:a16="http://schemas.microsoft.com/office/drawing/2014/main" id="{07E471F3-9D3E-BCF2-2BA7-8EE65210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5" y="2079015"/>
            <a:ext cx="1618011" cy="16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w (Andy) Roy">
            <a:extLst>
              <a:ext uri="{FF2B5EF4-FFF2-40B4-BE49-F238E27FC236}">
                <a16:creationId xmlns:a16="http://schemas.microsoft.com/office/drawing/2014/main" id="{0FB2FFD0-9A62-3687-9FD4-FBBE38E0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2" y="2087079"/>
            <a:ext cx="1613388" cy="16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n Micallef">
            <a:extLst>
              <a:ext uri="{FF2B5EF4-FFF2-40B4-BE49-F238E27FC236}">
                <a16:creationId xmlns:a16="http://schemas.microsoft.com/office/drawing/2014/main" id="{67DFBD55-0EC2-104A-9637-1F62B968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18" y="2094501"/>
            <a:ext cx="1618011" cy="16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pucine Amielh, Ph.D.">
            <a:extLst>
              <a:ext uri="{FF2B5EF4-FFF2-40B4-BE49-F238E27FC236}">
                <a16:creationId xmlns:a16="http://schemas.microsoft.com/office/drawing/2014/main" id="{2E7F7FE4-CCDE-0A85-5DC1-85B9C0C8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65" y="2079014"/>
            <a:ext cx="1618010" cy="16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5DCAA-DE38-097E-478E-A57C512ACB85}"/>
              </a:ext>
            </a:extLst>
          </p:cNvPr>
          <p:cNvSpPr txBox="1"/>
          <p:nvPr/>
        </p:nvSpPr>
        <p:spPr>
          <a:xfrm>
            <a:off x="538445" y="3955948"/>
            <a:ext cx="15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 Hahn, ALPA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5FC3C-D65E-324A-F2DF-58A02A2B7A50}"/>
              </a:ext>
            </a:extLst>
          </p:cNvPr>
          <p:cNvSpPr txBox="1"/>
          <p:nvPr/>
        </p:nvSpPr>
        <p:spPr>
          <a:xfrm>
            <a:off x="2441483" y="3937506"/>
            <a:ext cx="178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Micallef, EUROCONTROL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C8F67-CFC9-129A-866A-23A7E447C910}"/>
              </a:ext>
            </a:extLst>
          </p:cNvPr>
          <p:cNvSpPr txBox="1"/>
          <p:nvPr/>
        </p:nvSpPr>
        <p:spPr>
          <a:xfrm>
            <a:off x="6317202" y="389133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Andy Roy, ASRI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278FD-88D7-089C-0004-56467FAAC2A6}"/>
              </a:ext>
            </a:extLst>
          </p:cNvPr>
          <p:cNvSpPr txBox="1"/>
          <p:nvPr/>
        </p:nvSpPr>
        <p:spPr>
          <a:xfrm>
            <a:off x="8189473" y="3852660"/>
            <a:ext cx="188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Capucine</a:t>
            </a:r>
            <a:r>
              <a:rPr lang="en-US" dirty="0"/>
              <a:t> </a:t>
            </a:r>
            <a:r>
              <a:rPr lang="en-US" dirty="0" err="1"/>
              <a:t>Amielh</a:t>
            </a:r>
            <a:r>
              <a:rPr lang="en-US" dirty="0"/>
              <a:t>, Airbus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72550-941E-DC29-0891-EE97071348F9}"/>
              </a:ext>
            </a:extLst>
          </p:cNvPr>
          <p:cNvSpPr txBox="1"/>
          <p:nvPr/>
        </p:nvSpPr>
        <p:spPr>
          <a:xfrm>
            <a:off x="628370" y="4460864"/>
            <a:ext cx="1325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RTCA co-chair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5D16F-579C-6DEB-4291-3F393E58987C}"/>
              </a:ext>
            </a:extLst>
          </p:cNvPr>
          <p:cNvSpPr txBox="1"/>
          <p:nvPr/>
        </p:nvSpPr>
        <p:spPr>
          <a:xfrm>
            <a:off x="2385969" y="4624165"/>
            <a:ext cx="170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EUROCAE co-chair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6AD71-FB91-03F8-2BE0-0F5072CA0617}"/>
              </a:ext>
            </a:extLst>
          </p:cNvPr>
          <p:cNvSpPr txBox="1"/>
          <p:nvPr/>
        </p:nvSpPr>
        <p:spPr>
          <a:xfrm>
            <a:off x="6563840" y="4439499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SG1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AF80E-2764-1528-6F60-7A4961F57C9E}"/>
              </a:ext>
            </a:extLst>
          </p:cNvPr>
          <p:cNvSpPr txBox="1"/>
          <p:nvPr/>
        </p:nvSpPr>
        <p:spPr>
          <a:xfrm>
            <a:off x="8607582" y="4544115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SG2 Lead</a:t>
            </a:r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7EF7B4A-1905-F3AF-6554-330CE223EB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14" y="2068626"/>
            <a:ext cx="1355983" cy="1656430"/>
          </a:xfrm>
          <a:prstGeom prst="rect">
            <a:avLst/>
          </a:prstGeom>
        </p:spPr>
      </p:pic>
      <p:pic>
        <p:nvPicPr>
          <p:cNvPr id="16" name="Picture 1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81BC0F-A8E1-928B-325E-FBD505C3CF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51" y="2079014"/>
            <a:ext cx="1497349" cy="16180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F3D428-6101-8335-320E-2E97570BAFF1}"/>
              </a:ext>
            </a:extLst>
          </p:cNvPr>
          <p:cNvSpPr txBox="1"/>
          <p:nvPr/>
        </p:nvSpPr>
        <p:spPr>
          <a:xfrm>
            <a:off x="4416611" y="3891339"/>
            <a:ext cx="163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Clay Barber, Garmin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B1CC00-11AE-B46C-43B3-72A8E2839520}"/>
              </a:ext>
            </a:extLst>
          </p:cNvPr>
          <p:cNvSpPr txBox="1"/>
          <p:nvPr/>
        </p:nvSpPr>
        <p:spPr>
          <a:xfrm>
            <a:off x="4481944" y="4624165"/>
            <a:ext cx="1437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RTCA Secretary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B0C15-EA0E-8674-A2DB-EE91A64F0032}"/>
              </a:ext>
            </a:extLst>
          </p:cNvPr>
          <p:cNvSpPr txBox="1"/>
          <p:nvPr/>
        </p:nvSpPr>
        <p:spPr>
          <a:xfrm>
            <a:off x="10172074" y="3852660"/>
            <a:ext cx="157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 Tourigny, FAA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4C749-6BFA-9393-0F63-2F5A0736CEEF}"/>
              </a:ext>
            </a:extLst>
          </p:cNvPr>
          <p:cNvSpPr txBox="1"/>
          <p:nvPr/>
        </p:nvSpPr>
        <p:spPr>
          <a:xfrm>
            <a:off x="10311973" y="4594494"/>
            <a:ext cx="143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Government Authorized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56372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B6CE30-EC88-7531-F126-C77EB59D7FD1}"/>
              </a:ext>
            </a:extLst>
          </p:cNvPr>
          <p:cNvSpPr txBox="1">
            <a:spLocks/>
          </p:cNvSpPr>
          <p:nvPr/>
        </p:nvSpPr>
        <p:spPr>
          <a:xfrm>
            <a:off x="589549" y="1771853"/>
            <a:ext cx="7495672" cy="456018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Survey of Radio Frequency (RF) Performance of Standards for Aeronautical RF Systems</a:t>
            </a:r>
          </a:p>
          <a:p>
            <a:endParaRPr lang="en-US" sz="3600" dirty="0"/>
          </a:p>
          <a:p>
            <a:r>
              <a:rPr lang="en-US" sz="3600" dirty="0"/>
              <a:t>Objectives</a:t>
            </a:r>
          </a:p>
          <a:p>
            <a:pPr lvl="1"/>
            <a:r>
              <a:rPr lang="en-US" sz="2900" dirty="0"/>
              <a:t>Identify the potential variations in how spectrum performance is documented</a:t>
            </a:r>
          </a:p>
          <a:p>
            <a:pPr lvl="2"/>
            <a:r>
              <a:rPr lang="en-US" sz="2900" dirty="0"/>
              <a:t>Is there a trend in any gaps in spectrum information (i.e. a fully defined Tx and Rx functions?)</a:t>
            </a:r>
          </a:p>
          <a:p>
            <a:pPr lvl="2"/>
            <a:r>
              <a:rPr lang="en-US" sz="2900" dirty="0"/>
              <a:t>Are there variations between different standards?</a:t>
            </a:r>
          </a:p>
          <a:p>
            <a:pPr lvl="1"/>
            <a:r>
              <a:rPr lang="en-US" sz="2900" dirty="0"/>
              <a:t>Highlight examples of extensive work on spectrum considerations that may be used as future models for guidance material</a:t>
            </a:r>
          </a:p>
          <a:p>
            <a:pPr lvl="1"/>
            <a:r>
              <a:rPr lang="en-US" sz="2900" dirty="0"/>
              <a:t>Identify and catalog unresolved and/or unqualified deficiencies (i.e. all unknowns)</a:t>
            </a:r>
          </a:p>
          <a:p>
            <a:pPr lvl="2"/>
            <a:r>
              <a:rPr lang="en-US" sz="2900" dirty="0"/>
              <a:t>Explicit or implicit dependencies to external documents for RF parameters</a:t>
            </a:r>
          </a:p>
          <a:p>
            <a:pPr lvl="1"/>
            <a:r>
              <a:rPr lang="en-US" sz="2900" dirty="0"/>
              <a:t>Raise the questions that need to be resolved in the spectrum guidance document</a:t>
            </a:r>
          </a:p>
          <a:p>
            <a:pPr lvl="1"/>
            <a:endParaRPr lang="en-US" sz="2900" dirty="0"/>
          </a:p>
          <a:p>
            <a:r>
              <a:rPr lang="en-US" sz="3600" dirty="0"/>
              <a:t>The report is not:</a:t>
            </a:r>
          </a:p>
          <a:p>
            <a:pPr lvl="1"/>
            <a:r>
              <a:rPr lang="en-US" sz="2900" dirty="0"/>
              <a:t>A detailed critique of the MOPS’ quality/appropriateness</a:t>
            </a:r>
          </a:p>
          <a:p>
            <a:pPr lvl="1"/>
            <a:r>
              <a:rPr lang="en-US" sz="2900" dirty="0"/>
              <a:t>A compatibility assessment of a specific MOPS against all other co-frequency and adjacent band systems</a:t>
            </a:r>
          </a:p>
          <a:p>
            <a:pPr lvl="1"/>
            <a:r>
              <a:rPr lang="en-US" sz="2900" dirty="0"/>
              <a:t>To answer any spectrum question conceivable or to provide direct fixes for existing MOPS</a:t>
            </a:r>
          </a:p>
          <a:p>
            <a:pPr lvl="1"/>
            <a:endParaRPr lang="en-US" sz="2900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CB4E66-4696-15E7-77C6-274B99038A6F}"/>
              </a:ext>
            </a:extLst>
          </p:cNvPr>
          <p:cNvSpPr txBox="1">
            <a:spLocks/>
          </p:cNvSpPr>
          <p:nvPr/>
        </p:nvSpPr>
        <p:spPr>
          <a:xfrm>
            <a:off x="368968" y="525965"/>
            <a:ext cx="9118600" cy="776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3200" b="1" dirty="0">
                <a:solidFill>
                  <a:srgbClr val="152641"/>
                </a:solidFill>
                <a:latin typeface="ITC Avant Garde Gothic LT Book"/>
              </a:rPr>
              <a:t>Subgroup 1: Development of Spectrum Report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9B3D47-65B2-2C1A-2574-10BE6820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3" y="1684422"/>
            <a:ext cx="3444372" cy="26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AAC88C-9EB3-E4C5-D65E-5EAF7DFF8D78}"/>
              </a:ext>
            </a:extLst>
          </p:cNvPr>
          <p:cNvSpPr txBox="1">
            <a:spLocks/>
          </p:cNvSpPr>
          <p:nvPr/>
        </p:nvSpPr>
        <p:spPr>
          <a:xfrm>
            <a:off x="8305802" y="4473277"/>
            <a:ext cx="3435019" cy="25796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Report audiences </a:t>
            </a:r>
          </a:p>
          <a:p>
            <a:pPr lvl="1"/>
            <a:r>
              <a:rPr lang="en-US" sz="1600" dirty="0"/>
              <a:t>Primary: SC242/WG124 SG-2</a:t>
            </a:r>
          </a:p>
          <a:p>
            <a:pPr lvl="1"/>
            <a:r>
              <a:rPr lang="en-US" sz="1600" dirty="0"/>
              <a:t>Secondary: Aviation community </a:t>
            </a:r>
          </a:p>
          <a:p>
            <a:pPr lvl="1"/>
            <a:r>
              <a:rPr lang="en-US" sz="1600" dirty="0"/>
              <a:t>Secondary: Other standards organizations (including ICAO)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648DE7-26FF-12D2-E9E7-E5FD8BDA914E}"/>
              </a:ext>
            </a:extLst>
          </p:cNvPr>
          <p:cNvSpPr txBox="1">
            <a:spLocks/>
          </p:cNvSpPr>
          <p:nvPr/>
        </p:nvSpPr>
        <p:spPr>
          <a:xfrm>
            <a:off x="368968" y="1094874"/>
            <a:ext cx="9118600" cy="776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2400" i="1" dirty="0">
                <a:solidFill>
                  <a:srgbClr val="152641"/>
                </a:solidFill>
                <a:latin typeface="ITC Avant Garde Gothic LT Book"/>
              </a:rPr>
              <a:t>Problem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22718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5787E56-910A-830A-0E89-616BE97F0151}"/>
              </a:ext>
            </a:extLst>
          </p:cNvPr>
          <p:cNvSpPr txBox="1">
            <a:spLocks/>
          </p:cNvSpPr>
          <p:nvPr/>
        </p:nvSpPr>
        <p:spPr>
          <a:xfrm>
            <a:off x="839788" y="1272619"/>
            <a:ext cx="5157787" cy="860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Parameters </a:t>
            </a:r>
            <a:r>
              <a:rPr lang="en-GB" sz="2400" dirty="0"/>
              <a:t>– </a:t>
            </a:r>
            <a:r>
              <a:rPr lang="en-GB" sz="2400" i="1" dirty="0"/>
              <a:t>identifies the gaps and their extent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C4EF-578A-9603-EF08-9CFE5F6D9055}"/>
              </a:ext>
            </a:extLst>
          </p:cNvPr>
          <p:cNvSpPr txBox="1">
            <a:spLocks/>
          </p:cNvSpPr>
          <p:nvPr/>
        </p:nvSpPr>
        <p:spPr>
          <a:xfrm>
            <a:off x="839787" y="2272464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Identify gaps with some examples, and the potential reasons for these</a:t>
            </a:r>
          </a:p>
          <a:p>
            <a:pPr lvl="1"/>
            <a:r>
              <a:rPr lang="en-US" sz="1400" dirty="0"/>
              <a:t>Principle of ‘can you do a study against it from an external interference source?’</a:t>
            </a:r>
          </a:p>
          <a:p>
            <a:pPr lvl="1"/>
            <a:r>
              <a:rPr lang="en-US" sz="1400" dirty="0"/>
              <a:t>Fully defined Tx/Rx parameters?</a:t>
            </a:r>
          </a:p>
          <a:p>
            <a:pPr lvl="1"/>
            <a:r>
              <a:rPr lang="en-US" sz="1400" dirty="0"/>
              <a:t>Antenna and installation details?</a:t>
            </a:r>
          </a:p>
          <a:p>
            <a:pPr lvl="1"/>
            <a:r>
              <a:rPr lang="en-US" sz="1400" dirty="0"/>
              <a:t>Supporting operational parameters/scenarios?</a:t>
            </a:r>
          </a:p>
          <a:p>
            <a:r>
              <a:rPr lang="en-US" sz="1400" dirty="0"/>
              <a:t>Will not comment of every single parameter</a:t>
            </a:r>
          </a:p>
          <a:p>
            <a:pPr lvl="1"/>
            <a:r>
              <a:rPr lang="en-US" sz="1400" dirty="0"/>
              <a:t>High level commentary only</a:t>
            </a:r>
          </a:p>
          <a:p>
            <a:pPr lvl="1"/>
            <a:r>
              <a:rPr lang="en-US" sz="1400" dirty="0"/>
              <a:t>Report is not an assessment, but should be honest about the gaps/variation between different MOPS</a:t>
            </a:r>
          </a:p>
          <a:p>
            <a:r>
              <a:rPr lang="en-US" sz="1400" dirty="0"/>
              <a:t>Electronic supplement will also be published </a:t>
            </a:r>
          </a:p>
          <a:p>
            <a:pPr lvl="1"/>
            <a:r>
              <a:rPr lang="en-US" sz="1400" dirty="0"/>
              <a:t>Limited to only the RTCA/</a:t>
            </a:r>
            <a:r>
              <a:rPr lang="en-US" sz="1400" dirty="0" err="1"/>
              <a:t>Eurocae</a:t>
            </a:r>
            <a:r>
              <a:rPr lang="en-US" sz="1400" dirty="0"/>
              <a:t> references for parameters</a:t>
            </a:r>
          </a:p>
          <a:p>
            <a:pPr lvl="1"/>
            <a:r>
              <a:rPr lang="en-US" sz="1400" dirty="0"/>
              <a:t>Will not publish the remarks for any parameters provided, nor any answers provided in the contextual questions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744CF76-28F3-B188-9A09-249948C0090A}"/>
              </a:ext>
            </a:extLst>
          </p:cNvPr>
          <p:cNvSpPr txBox="1">
            <a:spLocks/>
          </p:cNvSpPr>
          <p:nvPr/>
        </p:nvSpPr>
        <p:spPr>
          <a:xfrm>
            <a:off x="6172200" y="1272619"/>
            <a:ext cx="5183188" cy="860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System Context/Environment </a:t>
            </a:r>
            <a:r>
              <a:rPr lang="en-GB" sz="2400" dirty="0"/>
              <a:t>– </a:t>
            </a:r>
            <a:r>
              <a:rPr lang="en-GB" sz="2400" i="1" dirty="0"/>
              <a:t>helps place the gaps into perspective</a:t>
            </a:r>
            <a:endParaRPr lang="en-US" sz="2400" i="1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C2EA070-F86D-4414-1E6B-FC072B857470}"/>
              </a:ext>
            </a:extLst>
          </p:cNvPr>
          <p:cNvSpPr txBox="1">
            <a:spLocks/>
          </p:cNvSpPr>
          <p:nvPr/>
        </p:nvSpPr>
        <p:spPr>
          <a:xfrm>
            <a:off x="6306721" y="2272464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System summary and purpose</a:t>
            </a:r>
          </a:p>
          <a:p>
            <a:r>
              <a:rPr lang="en-US" sz="1600" dirty="0"/>
              <a:t>Summary of material contained</a:t>
            </a:r>
          </a:p>
          <a:p>
            <a:r>
              <a:rPr lang="en-US" sz="1600" dirty="0"/>
              <a:t>Explain context of document</a:t>
            </a:r>
          </a:p>
          <a:p>
            <a:pPr lvl="1"/>
            <a:r>
              <a:rPr lang="en-US" sz="1600" dirty="0"/>
              <a:t>Age of document, last update, and if a corresponding MASPS/supplements/other sub-system specific MOPS exists for the system</a:t>
            </a:r>
          </a:p>
          <a:p>
            <a:r>
              <a:rPr lang="en-US" sz="1600" dirty="0"/>
              <a:t>Other information not necessary in the MOPS</a:t>
            </a:r>
          </a:p>
          <a:p>
            <a:pPr lvl="1"/>
            <a:r>
              <a:rPr lang="en-US" sz="1600" dirty="0"/>
              <a:t>Explanation of nuances that help interpret the technical information (or the lack of it in some instances)</a:t>
            </a:r>
          </a:p>
          <a:p>
            <a:r>
              <a:rPr lang="en-US" sz="1600" dirty="0"/>
              <a:t>Context of other known standards that may support if not specifically referenced</a:t>
            </a:r>
          </a:p>
          <a:p>
            <a:r>
              <a:rPr lang="en-US" sz="1600" dirty="0"/>
              <a:t>Any comments made in the survey on responses to contextual questions</a:t>
            </a:r>
          </a:p>
          <a:p>
            <a:pPr lvl="1"/>
            <a:r>
              <a:rPr lang="en-US" sz="1600" dirty="0"/>
              <a:t>Not direct quotes, but description of substantive points raised</a:t>
            </a:r>
            <a:endParaRPr lang="en-GB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338F2A-4ECF-53BF-C657-228135E59E4A}"/>
              </a:ext>
            </a:extLst>
          </p:cNvPr>
          <p:cNvSpPr txBox="1">
            <a:spLocks/>
          </p:cNvSpPr>
          <p:nvPr/>
        </p:nvSpPr>
        <p:spPr>
          <a:xfrm>
            <a:off x="609600" y="477839"/>
            <a:ext cx="9118600" cy="776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3600" b="1" dirty="0">
                <a:solidFill>
                  <a:srgbClr val="152641"/>
                </a:solidFill>
                <a:latin typeface="ITC Avant Garde Gothic LT Book"/>
                <a:ea typeface="+mn-ea"/>
              </a:rPr>
              <a:t>What the report will look like</a:t>
            </a:r>
          </a:p>
        </p:txBody>
      </p:sp>
    </p:spTree>
    <p:extLst>
      <p:ext uri="{BB962C8B-B14F-4D97-AF65-F5344CB8AC3E}">
        <p14:creationId xmlns:p14="http://schemas.microsoft.com/office/powerpoint/2010/main" val="42099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749300" y="6426200"/>
            <a:ext cx="2844800" cy="3810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platzhalter 11"/>
          <p:cNvSpPr txBox="1">
            <a:spLocks/>
          </p:cNvSpPr>
          <p:nvPr/>
        </p:nvSpPr>
        <p:spPr>
          <a:xfrm>
            <a:off x="8191500" y="6426200"/>
            <a:ext cx="3556000" cy="4318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2857500" y="6426200"/>
            <a:ext cx="6489700" cy="431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kern="1200">
                <a:solidFill>
                  <a:schemeClr val="bg1">
                    <a:lumMod val="65000"/>
                  </a:schemeClr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ZoneTexte 2"/>
          <p:cNvSpPr txBox="1"/>
          <p:nvPr/>
        </p:nvSpPr>
        <p:spPr>
          <a:xfrm>
            <a:off x="371172" y="536188"/>
            <a:ext cx="9188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Subgroup 2: Development of recommendations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0044" y="1691252"/>
            <a:ext cx="1126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ITC Avant Garde Gothic LT Book"/>
              </a:rPr>
              <a:t>Goal</a:t>
            </a:r>
            <a:r>
              <a:rPr lang="fr-FR" dirty="0">
                <a:latin typeface="ITC Avant Garde Gothic LT Book"/>
              </a:rPr>
              <a:t>: </a:t>
            </a:r>
            <a:r>
              <a:rPr lang="fr-FR" dirty="0" err="1">
                <a:latin typeface="ITC Avant Garde Gothic LT Book"/>
              </a:rPr>
              <a:t>Provide</a:t>
            </a:r>
            <a:r>
              <a:rPr lang="fr-FR" dirty="0">
                <a:latin typeface="ITC Avant Garde Gothic LT Book"/>
              </a:rPr>
              <a:t> </a:t>
            </a:r>
            <a:r>
              <a:rPr lang="fr-FR" dirty="0" err="1">
                <a:latin typeface="ITC Avant Garde Gothic LT Book"/>
              </a:rPr>
              <a:t>recommendations</a:t>
            </a:r>
            <a:r>
              <a:rPr lang="fr-FR" dirty="0">
                <a:latin typeface="ITC Avant Garde Gothic LT Book"/>
              </a:rPr>
              <a:t> to </a:t>
            </a:r>
            <a:r>
              <a:rPr lang="fr-FR" dirty="0" err="1">
                <a:latin typeface="ITC Avant Garde Gothic LT Book"/>
              </a:rPr>
              <a:t>benefit</a:t>
            </a:r>
            <a:r>
              <a:rPr lang="fr-FR" dirty="0">
                <a:latin typeface="ITC Avant Garde Gothic LT Book"/>
              </a:rPr>
              <a:t> standards </a:t>
            </a:r>
            <a:r>
              <a:rPr lang="fr-FR" dirty="0" err="1">
                <a:latin typeface="ITC Avant Garde Gothic LT Book"/>
              </a:rPr>
              <a:t>that</a:t>
            </a:r>
            <a:r>
              <a:rPr lang="fr-FR" dirty="0">
                <a:latin typeface="ITC Avant Garde Gothic LT Book"/>
              </a:rPr>
              <a:t> are not </a:t>
            </a:r>
            <a:r>
              <a:rPr lang="fr-FR" dirty="0" err="1">
                <a:latin typeface="ITC Avant Garde Gothic LT Book"/>
              </a:rPr>
              <a:t>ready</a:t>
            </a:r>
            <a:r>
              <a:rPr lang="fr-FR" dirty="0">
                <a:latin typeface="ITC Avant Garde Gothic LT Book"/>
              </a:rPr>
              <a:t> to face new </a:t>
            </a:r>
            <a:r>
              <a:rPr lang="fr-FR" dirty="0" err="1">
                <a:latin typeface="ITC Avant Garde Gothic LT Book"/>
              </a:rPr>
              <a:t>signals</a:t>
            </a:r>
            <a:r>
              <a:rPr lang="fr-FR" dirty="0">
                <a:latin typeface="ITC Avant Garde Gothic LT Book"/>
              </a:rPr>
              <a:t> in or in </a:t>
            </a:r>
            <a:r>
              <a:rPr lang="fr-FR" dirty="0" err="1">
                <a:latin typeface="ITC Avant Garde Gothic LT Book"/>
              </a:rPr>
              <a:t>near</a:t>
            </a:r>
            <a:r>
              <a:rPr lang="fr-FR" dirty="0">
                <a:latin typeface="ITC Avant Garde Gothic LT Book"/>
              </a:rPr>
              <a:t> bands</a:t>
            </a:r>
          </a:p>
        </p:txBody>
      </p:sp>
      <p:grpSp>
        <p:nvGrpSpPr>
          <p:cNvPr id="8" name="Google Shape;167;p13"/>
          <p:cNvGrpSpPr/>
          <p:nvPr/>
        </p:nvGrpSpPr>
        <p:grpSpPr>
          <a:xfrm>
            <a:off x="9602306" y="2737194"/>
            <a:ext cx="957847" cy="957873"/>
            <a:chOff x="3697309" y="3911145"/>
            <a:chExt cx="324002" cy="324000"/>
          </a:xfrm>
        </p:grpSpPr>
        <p:sp>
          <p:nvSpPr>
            <p:cNvPr id="9" name="Google Shape;168;p13"/>
            <p:cNvSpPr/>
            <p:nvPr/>
          </p:nvSpPr>
          <p:spPr>
            <a:xfrm>
              <a:off x="3697309" y="3972791"/>
              <a:ext cx="324002" cy="186372"/>
            </a:xfrm>
            <a:custGeom>
              <a:avLst/>
              <a:gdLst/>
              <a:ahLst/>
              <a:cxnLst/>
              <a:rect l="l" t="t" r="r" b="b"/>
              <a:pathLst>
                <a:path w="1993" h="1145" extrusionOk="0">
                  <a:moveTo>
                    <a:pt x="163" y="1141"/>
                  </a:moveTo>
                  <a:cubicBezTo>
                    <a:pt x="1027" y="1141"/>
                    <a:pt x="1027" y="1141"/>
                    <a:pt x="1027" y="1141"/>
                  </a:cubicBezTo>
                  <a:cubicBezTo>
                    <a:pt x="1027" y="799"/>
                    <a:pt x="1027" y="799"/>
                    <a:pt x="1027" y="799"/>
                  </a:cubicBezTo>
                  <a:cubicBezTo>
                    <a:pt x="971" y="848"/>
                    <a:pt x="971" y="848"/>
                    <a:pt x="971" y="848"/>
                  </a:cubicBezTo>
                  <a:cubicBezTo>
                    <a:pt x="962" y="857"/>
                    <a:pt x="947" y="859"/>
                    <a:pt x="935" y="853"/>
                  </a:cubicBezTo>
                  <a:cubicBezTo>
                    <a:pt x="935" y="853"/>
                    <a:pt x="935" y="853"/>
                    <a:pt x="935" y="853"/>
                  </a:cubicBezTo>
                  <a:cubicBezTo>
                    <a:pt x="934" y="853"/>
                    <a:pt x="929" y="850"/>
                    <a:pt x="924" y="845"/>
                  </a:cubicBezTo>
                  <a:cubicBezTo>
                    <a:pt x="856" y="764"/>
                    <a:pt x="856" y="764"/>
                    <a:pt x="856" y="764"/>
                  </a:cubicBezTo>
                  <a:cubicBezTo>
                    <a:pt x="855" y="764"/>
                    <a:pt x="853" y="761"/>
                    <a:pt x="852" y="760"/>
                  </a:cubicBezTo>
                  <a:cubicBezTo>
                    <a:pt x="714" y="599"/>
                    <a:pt x="714" y="599"/>
                    <a:pt x="714" y="599"/>
                  </a:cubicBezTo>
                  <a:cubicBezTo>
                    <a:pt x="708" y="592"/>
                    <a:pt x="706" y="584"/>
                    <a:pt x="706" y="575"/>
                  </a:cubicBezTo>
                  <a:cubicBezTo>
                    <a:pt x="707" y="566"/>
                    <a:pt x="712" y="558"/>
                    <a:pt x="719" y="553"/>
                  </a:cubicBezTo>
                  <a:cubicBezTo>
                    <a:pt x="758" y="522"/>
                    <a:pt x="758" y="522"/>
                    <a:pt x="758" y="522"/>
                  </a:cubicBezTo>
                  <a:cubicBezTo>
                    <a:pt x="499" y="211"/>
                    <a:pt x="499" y="211"/>
                    <a:pt x="499" y="211"/>
                  </a:cubicBezTo>
                  <a:cubicBezTo>
                    <a:pt x="492" y="202"/>
                    <a:pt x="493" y="188"/>
                    <a:pt x="502" y="181"/>
                  </a:cubicBezTo>
                  <a:cubicBezTo>
                    <a:pt x="511" y="173"/>
                    <a:pt x="524" y="175"/>
                    <a:pt x="532" y="184"/>
                  </a:cubicBezTo>
                  <a:cubicBezTo>
                    <a:pt x="792" y="496"/>
                    <a:pt x="792" y="496"/>
                    <a:pt x="792" y="496"/>
                  </a:cubicBezTo>
                  <a:cubicBezTo>
                    <a:pt x="825" y="470"/>
                    <a:pt x="825" y="470"/>
                    <a:pt x="825" y="470"/>
                  </a:cubicBezTo>
                  <a:cubicBezTo>
                    <a:pt x="839" y="459"/>
                    <a:pt x="858" y="461"/>
                    <a:pt x="870" y="474"/>
                  </a:cubicBezTo>
                  <a:cubicBezTo>
                    <a:pt x="976" y="600"/>
                    <a:pt x="976" y="600"/>
                    <a:pt x="976" y="600"/>
                  </a:cubicBezTo>
                  <a:cubicBezTo>
                    <a:pt x="992" y="587"/>
                    <a:pt x="992" y="587"/>
                    <a:pt x="992" y="587"/>
                  </a:cubicBezTo>
                  <a:cubicBezTo>
                    <a:pt x="1003" y="578"/>
                    <a:pt x="1065" y="539"/>
                    <a:pt x="1101" y="529"/>
                  </a:cubicBezTo>
                  <a:cubicBezTo>
                    <a:pt x="1155" y="514"/>
                    <a:pt x="1216" y="507"/>
                    <a:pt x="1253" y="507"/>
                  </a:cubicBezTo>
                  <a:cubicBezTo>
                    <a:pt x="1312" y="507"/>
                    <a:pt x="1358" y="513"/>
                    <a:pt x="1394" y="526"/>
                  </a:cubicBezTo>
                  <a:cubicBezTo>
                    <a:pt x="1442" y="544"/>
                    <a:pt x="1488" y="600"/>
                    <a:pt x="1500" y="617"/>
                  </a:cubicBezTo>
                  <a:cubicBezTo>
                    <a:pt x="1636" y="789"/>
                    <a:pt x="1636" y="789"/>
                    <a:pt x="1636" y="789"/>
                  </a:cubicBezTo>
                  <a:cubicBezTo>
                    <a:pt x="1641" y="796"/>
                    <a:pt x="1644" y="805"/>
                    <a:pt x="1643" y="813"/>
                  </a:cubicBezTo>
                  <a:cubicBezTo>
                    <a:pt x="1642" y="822"/>
                    <a:pt x="1637" y="830"/>
                    <a:pt x="1630" y="835"/>
                  </a:cubicBezTo>
                  <a:cubicBezTo>
                    <a:pt x="1510" y="930"/>
                    <a:pt x="1510" y="930"/>
                    <a:pt x="1510" y="930"/>
                  </a:cubicBezTo>
                  <a:cubicBezTo>
                    <a:pt x="1528" y="953"/>
                    <a:pt x="1528" y="953"/>
                    <a:pt x="1528" y="953"/>
                  </a:cubicBezTo>
                  <a:cubicBezTo>
                    <a:pt x="1531" y="957"/>
                    <a:pt x="1533" y="963"/>
                    <a:pt x="1532" y="968"/>
                  </a:cubicBezTo>
                  <a:cubicBezTo>
                    <a:pt x="1532" y="974"/>
                    <a:pt x="1529" y="979"/>
                    <a:pt x="1524" y="983"/>
                  </a:cubicBezTo>
                  <a:cubicBezTo>
                    <a:pt x="1479" y="1019"/>
                    <a:pt x="1479" y="1019"/>
                    <a:pt x="1479" y="1019"/>
                  </a:cubicBezTo>
                  <a:cubicBezTo>
                    <a:pt x="1479" y="1141"/>
                    <a:pt x="1479" y="1141"/>
                    <a:pt x="1479" y="1141"/>
                  </a:cubicBezTo>
                  <a:cubicBezTo>
                    <a:pt x="1830" y="1141"/>
                    <a:pt x="1830" y="1141"/>
                    <a:pt x="1830" y="1141"/>
                  </a:cubicBezTo>
                  <a:cubicBezTo>
                    <a:pt x="1834" y="1141"/>
                    <a:pt x="1837" y="1143"/>
                    <a:pt x="1840" y="1145"/>
                  </a:cubicBezTo>
                  <a:cubicBezTo>
                    <a:pt x="1936" y="992"/>
                    <a:pt x="1993" y="811"/>
                    <a:pt x="1993" y="617"/>
                  </a:cubicBezTo>
                  <a:cubicBezTo>
                    <a:pt x="1993" y="384"/>
                    <a:pt x="1912" y="170"/>
                    <a:pt x="1778" y="0"/>
                  </a:cubicBezTo>
                  <a:cubicBezTo>
                    <a:pt x="1774" y="2"/>
                    <a:pt x="1770" y="4"/>
                    <a:pt x="1765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3" y="4"/>
                    <a:pt x="219" y="2"/>
                    <a:pt x="215" y="0"/>
                  </a:cubicBezTo>
                  <a:cubicBezTo>
                    <a:pt x="81" y="170"/>
                    <a:pt x="0" y="384"/>
                    <a:pt x="0" y="617"/>
                  </a:cubicBezTo>
                  <a:cubicBezTo>
                    <a:pt x="0" y="811"/>
                    <a:pt x="56" y="992"/>
                    <a:pt x="152" y="1145"/>
                  </a:cubicBezTo>
                  <a:cubicBezTo>
                    <a:pt x="155" y="1143"/>
                    <a:pt x="159" y="1141"/>
                    <a:pt x="163" y="1141"/>
                  </a:cubicBezTo>
                  <a:close/>
                  <a:moveTo>
                    <a:pt x="1254" y="226"/>
                  </a:moveTo>
                  <a:cubicBezTo>
                    <a:pt x="1329" y="226"/>
                    <a:pt x="1390" y="287"/>
                    <a:pt x="1390" y="362"/>
                  </a:cubicBezTo>
                  <a:cubicBezTo>
                    <a:pt x="1390" y="438"/>
                    <a:pt x="1329" y="499"/>
                    <a:pt x="1254" y="499"/>
                  </a:cubicBezTo>
                  <a:cubicBezTo>
                    <a:pt x="1178" y="499"/>
                    <a:pt x="1117" y="438"/>
                    <a:pt x="1117" y="362"/>
                  </a:cubicBezTo>
                  <a:cubicBezTo>
                    <a:pt x="1117" y="287"/>
                    <a:pt x="1178" y="226"/>
                    <a:pt x="1254" y="226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9;p13"/>
            <p:cNvSpPr/>
            <p:nvPr/>
          </p:nvSpPr>
          <p:spPr>
            <a:xfrm>
              <a:off x="3885714" y="4015800"/>
              <a:ext cx="31500" cy="31500"/>
            </a:xfrm>
            <a:prstGeom prst="ellipse">
              <a:avLst/>
            </a:pr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0;p13"/>
            <p:cNvSpPr/>
            <p:nvPr/>
          </p:nvSpPr>
          <p:spPr>
            <a:xfrm>
              <a:off x="3737274" y="3911145"/>
              <a:ext cx="244071" cy="55912"/>
            </a:xfrm>
            <a:custGeom>
              <a:avLst/>
              <a:gdLst/>
              <a:ahLst/>
              <a:cxnLst/>
              <a:rect l="l" t="t" r="r" b="b"/>
              <a:pathLst>
                <a:path w="1499" h="342" extrusionOk="0">
                  <a:moveTo>
                    <a:pt x="1499" y="342"/>
                  </a:moveTo>
                  <a:cubicBezTo>
                    <a:pt x="1316" y="133"/>
                    <a:pt x="1049" y="0"/>
                    <a:pt x="750" y="0"/>
                  </a:cubicBezTo>
                  <a:cubicBezTo>
                    <a:pt x="450" y="0"/>
                    <a:pt x="183" y="133"/>
                    <a:pt x="0" y="342"/>
                  </a:cubicBezTo>
                  <a:lnTo>
                    <a:pt x="1499" y="342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;p13"/>
            <p:cNvSpPr/>
            <p:nvPr/>
          </p:nvSpPr>
          <p:spPr>
            <a:xfrm>
              <a:off x="3891424" y="4096083"/>
              <a:ext cx="47101" cy="50177"/>
            </a:xfrm>
            <a:custGeom>
              <a:avLst/>
              <a:gdLst/>
              <a:ahLst/>
              <a:cxnLst/>
              <a:rect l="l" t="t" r="r" b="b"/>
              <a:pathLst>
                <a:path w="289" h="304" extrusionOk="0">
                  <a:moveTo>
                    <a:pt x="279" y="199"/>
                  </a:moveTo>
                  <a:cubicBezTo>
                    <a:pt x="212" y="255"/>
                    <a:pt x="212" y="255"/>
                    <a:pt x="212" y="255"/>
                  </a:cubicBezTo>
                  <a:cubicBezTo>
                    <a:pt x="208" y="258"/>
                    <a:pt x="203" y="260"/>
                    <a:pt x="198" y="260"/>
                  </a:cubicBezTo>
                  <a:cubicBezTo>
                    <a:pt x="192" y="260"/>
                    <a:pt x="186" y="257"/>
                    <a:pt x="182" y="252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84" y="135"/>
                    <a:pt x="85" y="122"/>
                    <a:pt x="94" y="114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289" y="201"/>
                    <a:pt x="289" y="201"/>
                    <a:pt x="289" y="201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79" y="199"/>
                    <a:pt x="279" y="199"/>
                    <a:pt x="279" y="199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2;p13"/>
            <p:cNvSpPr/>
            <p:nvPr/>
          </p:nvSpPr>
          <p:spPr>
            <a:xfrm>
              <a:off x="3725855" y="4164897"/>
              <a:ext cx="266909" cy="70248"/>
            </a:xfrm>
            <a:custGeom>
              <a:avLst/>
              <a:gdLst/>
              <a:ahLst/>
              <a:cxnLst/>
              <a:rect l="l" t="t" r="r" b="b"/>
              <a:pathLst>
                <a:path w="1637" h="429" extrusionOk="0">
                  <a:moveTo>
                    <a:pt x="0" y="0"/>
                  </a:moveTo>
                  <a:cubicBezTo>
                    <a:pt x="180" y="259"/>
                    <a:pt x="479" y="429"/>
                    <a:pt x="819" y="429"/>
                  </a:cubicBezTo>
                  <a:cubicBezTo>
                    <a:pt x="1158" y="429"/>
                    <a:pt x="1457" y="259"/>
                    <a:pt x="16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3;p13"/>
            <p:cNvSpPr/>
            <p:nvPr/>
          </p:nvSpPr>
          <p:spPr>
            <a:xfrm>
              <a:off x="3820058" y="4055941"/>
              <a:ext cx="137023" cy="1017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281" y="228"/>
                  </a:moveTo>
                  <a:cubicBezTo>
                    <a:pt x="287" y="222"/>
                    <a:pt x="296" y="221"/>
                    <a:pt x="304" y="224"/>
                  </a:cubicBezTo>
                  <a:cubicBezTo>
                    <a:pt x="311" y="228"/>
                    <a:pt x="316" y="235"/>
                    <a:pt x="316" y="244"/>
                  </a:cubicBezTo>
                  <a:cubicBezTo>
                    <a:pt x="316" y="632"/>
                    <a:pt x="316" y="632"/>
                    <a:pt x="316" y="632"/>
                  </a:cubicBezTo>
                  <a:cubicBezTo>
                    <a:pt x="682" y="632"/>
                    <a:pt x="682" y="632"/>
                    <a:pt x="682" y="632"/>
                  </a:cubicBezTo>
                  <a:cubicBezTo>
                    <a:pt x="682" y="543"/>
                    <a:pt x="682" y="543"/>
                    <a:pt x="682" y="543"/>
                  </a:cubicBezTo>
                  <a:cubicBezTo>
                    <a:pt x="606" y="603"/>
                    <a:pt x="606" y="603"/>
                    <a:pt x="606" y="603"/>
                  </a:cubicBezTo>
                  <a:cubicBezTo>
                    <a:pt x="602" y="606"/>
                    <a:pt x="597" y="607"/>
                    <a:pt x="593" y="607"/>
                  </a:cubicBezTo>
                  <a:cubicBezTo>
                    <a:pt x="586" y="607"/>
                    <a:pt x="580" y="604"/>
                    <a:pt x="576" y="599"/>
                  </a:cubicBezTo>
                  <a:cubicBezTo>
                    <a:pt x="391" y="364"/>
                    <a:pt x="391" y="364"/>
                    <a:pt x="391" y="364"/>
                  </a:cubicBezTo>
                  <a:cubicBezTo>
                    <a:pt x="388" y="360"/>
                    <a:pt x="386" y="354"/>
                    <a:pt x="387" y="348"/>
                  </a:cubicBezTo>
                  <a:cubicBezTo>
                    <a:pt x="388" y="343"/>
                    <a:pt x="391" y="338"/>
                    <a:pt x="395" y="334"/>
                  </a:cubicBezTo>
                  <a:cubicBezTo>
                    <a:pt x="559" y="205"/>
                    <a:pt x="559" y="205"/>
                    <a:pt x="559" y="205"/>
                  </a:cubicBezTo>
                  <a:cubicBezTo>
                    <a:pt x="569" y="198"/>
                    <a:pt x="582" y="199"/>
                    <a:pt x="589" y="209"/>
                  </a:cubicBezTo>
                  <a:cubicBezTo>
                    <a:pt x="641" y="274"/>
                    <a:pt x="641" y="274"/>
                    <a:pt x="641" y="274"/>
                  </a:cubicBezTo>
                  <a:cubicBezTo>
                    <a:pt x="649" y="267"/>
                    <a:pt x="649" y="267"/>
                    <a:pt x="649" y="267"/>
                  </a:cubicBezTo>
                  <a:cubicBezTo>
                    <a:pt x="658" y="260"/>
                    <a:pt x="671" y="261"/>
                    <a:pt x="679" y="270"/>
                  </a:cubicBezTo>
                  <a:cubicBezTo>
                    <a:pt x="686" y="279"/>
                    <a:pt x="685" y="292"/>
                    <a:pt x="676" y="300"/>
                  </a:cubicBezTo>
                  <a:cubicBezTo>
                    <a:pt x="576" y="385"/>
                    <a:pt x="576" y="385"/>
                    <a:pt x="576" y="385"/>
                  </a:cubicBezTo>
                  <a:cubicBezTo>
                    <a:pt x="639" y="460"/>
                    <a:pt x="639" y="460"/>
                    <a:pt x="639" y="460"/>
                  </a:cubicBezTo>
                  <a:cubicBezTo>
                    <a:pt x="690" y="418"/>
                    <a:pt x="690" y="418"/>
                    <a:pt x="690" y="418"/>
                  </a:cubicBezTo>
                  <a:cubicBezTo>
                    <a:pt x="690" y="418"/>
                    <a:pt x="690" y="418"/>
                    <a:pt x="690" y="418"/>
                  </a:cubicBezTo>
                  <a:cubicBezTo>
                    <a:pt x="690" y="418"/>
                    <a:pt x="690" y="418"/>
                    <a:pt x="690" y="418"/>
                  </a:cubicBezTo>
                  <a:cubicBezTo>
                    <a:pt x="842" y="299"/>
                    <a:pt x="842" y="299"/>
                    <a:pt x="842" y="299"/>
                  </a:cubicBezTo>
                  <a:cubicBezTo>
                    <a:pt x="713" y="134"/>
                    <a:pt x="713" y="134"/>
                    <a:pt x="713" y="134"/>
                  </a:cubicBezTo>
                  <a:cubicBezTo>
                    <a:pt x="691" y="105"/>
                    <a:pt x="655" y="68"/>
                    <a:pt x="625" y="58"/>
                  </a:cubicBezTo>
                  <a:cubicBezTo>
                    <a:pt x="594" y="46"/>
                    <a:pt x="553" y="41"/>
                    <a:pt x="499" y="41"/>
                  </a:cubicBezTo>
                  <a:cubicBezTo>
                    <a:pt x="465" y="41"/>
                    <a:pt x="409" y="47"/>
                    <a:pt x="358" y="61"/>
                  </a:cubicBezTo>
                  <a:cubicBezTo>
                    <a:pt x="329" y="69"/>
                    <a:pt x="273" y="104"/>
                    <a:pt x="265" y="111"/>
                  </a:cubicBezTo>
                  <a:cubicBezTo>
                    <a:pt x="233" y="137"/>
                    <a:pt x="233" y="137"/>
                    <a:pt x="233" y="137"/>
                  </a:cubicBezTo>
                  <a:cubicBezTo>
                    <a:pt x="224" y="144"/>
                    <a:pt x="211" y="143"/>
                    <a:pt x="203" y="13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96" y="301"/>
                    <a:pt x="196" y="301"/>
                    <a:pt x="196" y="301"/>
                  </a:cubicBezTo>
                  <a:lnTo>
                    <a:pt x="281" y="228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86;p13"/>
          <p:cNvSpPr/>
          <p:nvPr/>
        </p:nvSpPr>
        <p:spPr>
          <a:xfrm>
            <a:off x="8313124" y="2927459"/>
            <a:ext cx="861229" cy="861229"/>
          </a:xfrm>
          <a:custGeom>
            <a:avLst/>
            <a:gdLst/>
            <a:ahLst/>
            <a:cxnLst/>
            <a:rect l="l" t="t" r="r" b="b"/>
            <a:pathLst>
              <a:path w="454" h="454" extrusionOk="0">
                <a:moveTo>
                  <a:pt x="0" y="240"/>
                </a:moveTo>
                <a:lnTo>
                  <a:pt x="404" y="240"/>
                </a:lnTo>
                <a:lnTo>
                  <a:pt x="208" y="436"/>
                </a:lnTo>
                <a:lnTo>
                  <a:pt x="227" y="454"/>
                </a:lnTo>
                <a:lnTo>
                  <a:pt x="454" y="227"/>
                </a:lnTo>
                <a:lnTo>
                  <a:pt x="227" y="0"/>
                </a:lnTo>
                <a:lnTo>
                  <a:pt x="209" y="18"/>
                </a:lnTo>
                <a:lnTo>
                  <a:pt x="404" y="214"/>
                </a:lnTo>
                <a:lnTo>
                  <a:pt x="0" y="214"/>
                </a:lnTo>
                <a:lnTo>
                  <a:pt x="0" y="240"/>
                </a:lnTo>
                <a:close/>
              </a:path>
            </a:pathLst>
          </a:custGeom>
          <a:solidFill>
            <a:srgbClr val="0085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47;p13"/>
          <p:cNvGrpSpPr/>
          <p:nvPr/>
        </p:nvGrpSpPr>
        <p:grpSpPr>
          <a:xfrm>
            <a:off x="1870886" y="2455029"/>
            <a:ext cx="957646" cy="928830"/>
            <a:chOff x="1109350" y="238125"/>
            <a:chExt cx="5401275" cy="5238750"/>
          </a:xfrm>
        </p:grpSpPr>
        <p:sp>
          <p:nvSpPr>
            <p:cNvPr id="17" name="Google Shape;148;p13"/>
            <p:cNvSpPr/>
            <p:nvPr/>
          </p:nvSpPr>
          <p:spPr>
            <a:xfrm>
              <a:off x="3619100" y="4131275"/>
              <a:ext cx="381775" cy="332625"/>
            </a:xfrm>
            <a:custGeom>
              <a:avLst/>
              <a:gdLst/>
              <a:ahLst/>
              <a:cxnLst/>
              <a:rect l="l" t="t" r="r" b="b"/>
              <a:pathLst>
                <a:path w="15271" h="13305" extrusionOk="0">
                  <a:moveTo>
                    <a:pt x="605" y="0"/>
                  </a:moveTo>
                  <a:lnTo>
                    <a:pt x="152" y="151"/>
                  </a:lnTo>
                  <a:lnTo>
                    <a:pt x="0" y="605"/>
                  </a:lnTo>
                  <a:lnTo>
                    <a:pt x="0" y="12851"/>
                  </a:lnTo>
                  <a:lnTo>
                    <a:pt x="152" y="13154"/>
                  </a:lnTo>
                  <a:lnTo>
                    <a:pt x="605" y="13305"/>
                  </a:lnTo>
                  <a:lnTo>
                    <a:pt x="14666" y="13305"/>
                  </a:lnTo>
                  <a:lnTo>
                    <a:pt x="15119" y="13154"/>
                  </a:lnTo>
                  <a:lnTo>
                    <a:pt x="15271" y="12851"/>
                  </a:lnTo>
                  <a:lnTo>
                    <a:pt x="15271" y="605"/>
                  </a:lnTo>
                  <a:lnTo>
                    <a:pt x="15119" y="151"/>
                  </a:lnTo>
                  <a:lnTo>
                    <a:pt x="14666" y="0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9;p13"/>
            <p:cNvSpPr/>
            <p:nvPr/>
          </p:nvSpPr>
          <p:spPr>
            <a:xfrm>
              <a:off x="2810225" y="1247300"/>
              <a:ext cx="1999525" cy="2498450"/>
            </a:xfrm>
            <a:custGeom>
              <a:avLst/>
              <a:gdLst/>
              <a:ahLst/>
              <a:cxnLst/>
              <a:rect l="l" t="t" r="r" b="b"/>
              <a:pathLst>
                <a:path w="79981" h="99938" extrusionOk="0">
                  <a:moveTo>
                    <a:pt x="39915" y="1"/>
                  </a:moveTo>
                  <a:lnTo>
                    <a:pt x="37949" y="152"/>
                  </a:lnTo>
                  <a:lnTo>
                    <a:pt x="35984" y="303"/>
                  </a:lnTo>
                  <a:lnTo>
                    <a:pt x="34018" y="454"/>
                  </a:lnTo>
                  <a:lnTo>
                    <a:pt x="32053" y="757"/>
                  </a:lnTo>
                  <a:lnTo>
                    <a:pt x="30239" y="1210"/>
                  </a:lnTo>
                  <a:lnTo>
                    <a:pt x="28273" y="1664"/>
                  </a:lnTo>
                  <a:lnTo>
                    <a:pt x="24796" y="3025"/>
                  </a:lnTo>
                  <a:lnTo>
                    <a:pt x="21319" y="4537"/>
                  </a:lnTo>
                  <a:lnTo>
                    <a:pt x="17992" y="6351"/>
                  </a:lnTo>
                  <a:lnTo>
                    <a:pt x="14969" y="8468"/>
                  </a:lnTo>
                  <a:lnTo>
                    <a:pt x="12247" y="10887"/>
                  </a:lnTo>
                  <a:lnTo>
                    <a:pt x="9677" y="13457"/>
                  </a:lnTo>
                  <a:lnTo>
                    <a:pt x="7258" y="16329"/>
                  </a:lnTo>
                  <a:lnTo>
                    <a:pt x="5292" y="19504"/>
                  </a:lnTo>
                  <a:lnTo>
                    <a:pt x="3629" y="22679"/>
                  </a:lnTo>
                  <a:lnTo>
                    <a:pt x="2873" y="24343"/>
                  </a:lnTo>
                  <a:lnTo>
                    <a:pt x="2117" y="26157"/>
                  </a:lnTo>
                  <a:lnTo>
                    <a:pt x="1664" y="27971"/>
                  </a:lnTo>
                  <a:lnTo>
                    <a:pt x="1059" y="29785"/>
                  </a:lnTo>
                  <a:lnTo>
                    <a:pt x="757" y="31600"/>
                  </a:lnTo>
                  <a:lnTo>
                    <a:pt x="454" y="33414"/>
                  </a:lnTo>
                  <a:lnTo>
                    <a:pt x="152" y="35379"/>
                  </a:lnTo>
                  <a:lnTo>
                    <a:pt x="1" y="37345"/>
                  </a:lnTo>
                  <a:lnTo>
                    <a:pt x="152" y="37647"/>
                  </a:lnTo>
                  <a:lnTo>
                    <a:pt x="454" y="37798"/>
                  </a:lnTo>
                  <a:lnTo>
                    <a:pt x="14969" y="37798"/>
                  </a:lnTo>
                  <a:lnTo>
                    <a:pt x="15422" y="37647"/>
                  </a:lnTo>
                  <a:lnTo>
                    <a:pt x="15573" y="37345"/>
                  </a:lnTo>
                  <a:lnTo>
                    <a:pt x="15724" y="35077"/>
                  </a:lnTo>
                  <a:lnTo>
                    <a:pt x="16329" y="32809"/>
                  </a:lnTo>
                  <a:lnTo>
                    <a:pt x="16934" y="30693"/>
                  </a:lnTo>
                  <a:lnTo>
                    <a:pt x="17841" y="28576"/>
                  </a:lnTo>
                  <a:lnTo>
                    <a:pt x="18899" y="26610"/>
                  </a:lnTo>
                  <a:lnTo>
                    <a:pt x="20109" y="24796"/>
                  </a:lnTo>
                  <a:lnTo>
                    <a:pt x="21621" y="22982"/>
                  </a:lnTo>
                  <a:lnTo>
                    <a:pt x="23133" y="21470"/>
                  </a:lnTo>
                  <a:lnTo>
                    <a:pt x="24947" y="19958"/>
                  </a:lnTo>
                  <a:lnTo>
                    <a:pt x="26761" y="18748"/>
                  </a:lnTo>
                  <a:lnTo>
                    <a:pt x="28727" y="17539"/>
                  </a:lnTo>
                  <a:lnTo>
                    <a:pt x="30843" y="16632"/>
                  </a:lnTo>
                  <a:lnTo>
                    <a:pt x="32960" y="15876"/>
                  </a:lnTo>
                  <a:lnTo>
                    <a:pt x="35228" y="15422"/>
                  </a:lnTo>
                  <a:lnTo>
                    <a:pt x="37647" y="15120"/>
                  </a:lnTo>
                  <a:lnTo>
                    <a:pt x="39915" y="14969"/>
                  </a:lnTo>
                  <a:lnTo>
                    <a:pt x="42485" y="15120"/>
                  </a:lnTo>
                  <a:lnTo>
                    <a:pt x="44904" y="15422"/>
                  </a:lnTo>
                  <a:lnTo>
                    <a:pt x="47172" y="16027"/>
                  </a:lnTo>
                  <a:lnTo>
                    <a:pt x="49440" y="16783"/>
                  </a:lnTo>
                  <a:lnTo>
                    <a:pt x="51557" y="17841"/>
                  </a:lnTo>
                  <a:lnTo>
                    <a:pt x="53673" y="19051"/>
                  </a:lnTo>
                  <a:lnTo>
                    <a:pt x="55488" y="20412"/>
                  </a:lnTo>
                  <a:lnTo>
                    <a:pt x="57302" y="21923"/>
                  </a:lnTo>
                  <a:lnTo>
                    <a:pt x="58814" y="23587"/>
                  </a:lnTo>
                  <a:lnTo>
                    <a:pt x="60326" y="25401"/>
                  </a:lnTo>
                  <a:lnTo>
                    <a:pt x="61535" y="27366"/>
                  </a:lnTo>
                  <a:lnTo>
                    <a:pt x="62593" y="29483"/>
                  </a:lnTo>
                  <a:lnTo>
                    <a:pt x="63349" y="31600"/>
                  </a:lnTo>
                  <a:lnTo>
                    <a:pt x="63954" y="34019"/>
                  </a:lnTo>
                  <a:lnTo>
                    <a:pt x="64257" y="36287"/>
                  </a:lnTo>
                  <a:lnTo>
                    <a:pt x="64408" y="38706"/>
                  </a:lnTo>
                  <a:lnTo>
                    <a:pt x="64257" y="41578"/>
                  </a:lnTo>
                  <a:lnTo>
                    <a:pt x="64105" y="42939"/>
                  </a:lnTo>
                  <a:lnTo>
                    <a:pt x="63803" y="44148"/>
                  </a:lnTo>
                  <a:lnTo>
                    <a:pt x="63349" y="45207"/>
                  </a:lnTo>
                  <a:lnTo>
                    <a:pt x="62896" y="46265"/>
                  </a:lnTo>
                  <a:lnTo>
                    <a:pt x="62442" y="47323"/>
                  </a:lnTo>
                  <a:lnTo>
                    <a:pt x="61838" y="48231"/>
                  </a:lnTo>
                  <a:lnTo>
                    <a:pt x="60326" y="50196"/>
                  </a:lnTo>
                  <a:lnTo>
                    <a:pt x="58511" y="52162"/>
                  </a:lnTo>
                  <a:lnTo>
                    <a:pt x="56243" y="54127"/>
                  </a:lnTo>
                  <a:lnTo>
                    <a:pt x="53673" y="56244"/>
                  </a:lnTo>
                  <a:lnTo>
                    <a:pt x="50196" y="59116"/>
                  </a:lnTo>
                  <a:lnTo>
                    <a:pt x="48382" y="60779"/>
                  </a:lnTo>
                  <a:lnTo>
                    <a:pt x="46718" y="62443"/>
                  </a:lnTo>
                  <a:lnTo>
                    <a:pt x="44904" y="64257"/>
                  </a:lnTo>
                  <a:lnTo>
                    <a:pt x="43090" y="66373"/>
                  </a:lnTo>
                  <a:lnTo>
                    <a:pt x="41427" y="68490"/>
                  </a:lnTo>
                  <a:lnTo>
                    <a:pt x="39764" y="70909"/>
                  </a:lnTo>
                  <a:lnTo>
                    <a:pt x="38252" y="73479"/>
                  </a:lnTo>
                  <a:lnTo>
                    <a:pt x="36891" y="76352"/>
                  </a:lnTo>
                  <a:lnTo>
                    <a:pt x="35682" y="79527"/>
                  </a:lnTo>
                  <a:lnTo>
                    <a:pt x="34472" y="82853"/>
                  </a:lnTo>
                  <a:lnTo>
                    <a:pt x="33565" y="86482"/>
                  </a:lnTo>
                  <a:lnTo>
                    <a:pt x="32960" y="90564"/>
                  </a:lnTo>
                  <a:lnTo>
                    <a:pt x="32507" y="94797"/>
                  </a:lnTo>
                  <a:lnTo>
                    <a:pt x="32204" y="99484"/>
                  </a:lnTo>
                  <a:lnTo>
                    <a:pt x="32355" y="99787"/>
                  </a:lnTo>
                  <a:lnTo>
                    <a:pt x="32809" y="99938"/>
                  </a:lnTo>
                  <a:lnTo>
                    <a:pt x="47172" y="99938"/>
                  </a:lnTo>
                  <a:lnTo>
                    <a:pt x="47474" y="99787"/>
                  </a:lnTo>
                  <a:lnTo>
                    <a:pt x="47777" y="99484"/>
                  </a:lnTo>
                  <a:lnTo>
                    <a:pt x="47928" y="96007"/>
                  </a:lnTo>
                  <a:lnTo>
                    <a:pt x="48230" y="92983"/>
                  </a:lnTo>
                  <a:lnTo>
                    <a:pt x="48533" y="90110"/>
                  </a:lnTo>
                  <a:lnTo>
                    <a:pt x="49138" y="87389"/>
                  </a:lnTo>
                  <a:lnTo>
                    <a:pt x="49893" y="85121"/>
                  </a:lnTo>
                  <a:lnTo>
                    <a:pt x="50801" y="82853"/>
                  </a:lnTo>
                  <a:lnTo>
                    <a:pt x="51708" y="80888"/>
                  </a:lnTo>
                  <a:lnTo>
                    <a:pt x="52766" y="78922"/>
                  </a:lnTo>
                  <a:lnTo>
                    <a:pt x="53824" y="77259"/>
                  </a:lnTo>
                  <a:lnTo>
                    <a:pt x="55034" y="75747"/>
                  </a:lnTo>
                  <a:lnTo>
                    <a:pt x="56395" y="74235"/>
                  </a:lnTo>
                  <a:lnTo>
                    <a:pt x="57755" y="72723"/>
                  </a:lnTo>
                  <a:lnTo>
                    <a:pt x="60628" y="70153"/>
                  </a:lnTo>
                  <a:lnTo>
                    <a:pt x="63803" y="67432"/>
                  </a:lnTo>
                  <a:lnTo>
                    <a:pt x="66676" y="65013"/>
                  </a:lnTo>
                  <a:lnTo>
                    <a:pt x="69548" y="62443"/>
                  </a:lnTo>
                  <a:lnTo>
                    <a:pt x="72270" y="59721"/>
                  </a:lnTo>
                  <a:lnTo>
                    <a:pt x="73479" y="58058"/>
                  </a:lnTo>
                  <a:lnTo>
                    <a:pt x="74689" y="56546"/>
                  </a:lnTo>
                  <a:lnTo>
                    <a:pt x="75747" y="54732"/>
                  </a:lnTo>
                  <a:lnTo>
                    <a:pt x="76805" y="52918"/>
                  </a:lnTo>
                  <a:lnTo>
                    <a:pt x="77712" y="50952"/>
                  </a:lnTo>
                  <a:lnTo>
                    <a:pt x="78468" y="48835"/>
                  </a:lnTo>
                  <a:lnTo>
                    <a:pt x="79073" y="46568"/>
                  </a:lnTo>
                  <a:lnTo>
                    <a:pt x="79527" y="44148"/>
                  </a:lnTo>
                  <a:lnTo>
                    <a:pt x="79829" y="41578"/>
                  </a:lnTo>
                  <a:lnTo>
                    <a:pt x="79980" y="38706"/>
                  </a:lnTo>
                  <a:lnTo>
                    <a:pt x="79829" y="36740"/>
                  </a:lnTo>
                  <a:lnTo>
                    <a:pt x="79678" y="34775"/>
                  </a:lnTo>
                  <a:lnTo>
                    <a:pt x="79376" y="32809"/>
                  </a:lnTo>
                  <a:lnTo>
                    <a:pt x="79073" y="30995"/>
                  </a:lnTo>
                  <a:lnTo>
                    <a:pt x="78620" y="29029"/>
                  </a:lnTo>
                  <a:lnTo>
                    <a:pt x="78166" y="27215"/>
                  </a:lnTo>
                  <a:lnTo>
                    <a:pt x="77410" y="25401"/>
                  </a:lnTo>
                  <a:lnTo>
                    <a:pt x="76805" y="23738"/>
                  </a:lnTo>
                  <a:lnTo>
                    <a:pt x="75898" y="21923"/>
                  </a:lnTo>
                  <a:lnTo>
                    <a:pt x="75142" y="20260"/>
                  </a:lnTo>
                  <a:lnTo>
                    <a:pt x="74084" y="18748"/>
                  </a:lnTo>
                  <a:lnTo>
                    <a:pt x="73026" y="17085"/>
                  </a:lnTo>
                  <a:lnTo>
                    <a:pt x="71967" y="15573"/>
                  </a:lnTo>
                  <a:lnTo>
                    <a:pt x="70758" y="14213"/>
                  </a:lnTo>
                  <a:lnTo>
                    <a:pt x="68188" y="11340"/>
                  </a:lnTo>
                  <a:lnTo>
                    <a:pt x="65315" y="8921"/>
                  </a:lnTo>
                  <a:lnTo>
                    <a:pt x="62291" y="6653"/>
                  </a:lnTo>
                  <a:lnTo>
                    <a:pt x="60628" y="5746"/>
                  </a:lnTo>
                  <a:lnTo>
                    <a:pt x="58965" y="4688"/>
                  </a:lnTo>
                  <a:lnTo>
                    <a:pt x="57302" y="3932"/>
                  </a:lnTo>
                  <a:lnTo>
                    <a:pt x="55488" y="3176"/>
                  </a:lnTo>
                  <a:lnTo>
                    <a:pt x="53673" y="2420"/>
                  </a:lnTo>
                  <a:lnTo>
                    <a:pt x="51859" y="1815"/>
                  </a:lnTo>
                  <a:lnTo>
                    <a:pt x="49893" y="1362"/>
                  </a:lnTo>
                  <a:lnTo>
                    <a:pt x="48079" y="908"/>
                  </a:lnTo>
                  <a:lnTo>
                    <a:pt x="46114" y="454"/>
                  </a:lnTo>
                  <a:lnTo>
                    <a:pt x="43997" y="303"/>
                  </a:lnTo>
                  <a:lnTo>
                    <a:pt x="42032" y="152"/>
                  </a:lnTo>
                  <a:lnTo>
                    <a:pt x="39915" y="1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0;p13"/>
            <p:cNvSpPr/>
            <p:nvPr/>
          </p:nvSpPr>
          <p:spPr>
            <a:xfrm>
              <a:off x="1109350" y="238125"/>
              <a:ext cx="5401275" cy="5238750"/>
            </a:xfrm>
            <a:custGeom>
              <a:avLst/>
              <a:gdLst/>
              <a:ahLst/>
              <a:cxnLst/>
              <a:rect l="l" t="t" r="r" b="b"/>
              <a:pathLst>
                <a:path w="216051" h="209550" extrusionOk="0">
                  <a:moveTo>
                    <a:pt x="107950" y="35832"/>
                  </a:moveTo>
                  <a:lnTo>
                    <a:pt x="110369" y="35983"/>
                  </a:lnTo>
                  <a:lnTo>
                    <a:pt x="112486" y="36135"/>
                  </a:lnTo>
                  <a:lnTo>
                    <a:pt x="114753" y="36437"/>
                  </a:lnTo>
                  <a:lnTo>
                    <a:pt x="117021" y="36739"/>
                  </a:lnTo>
                  <a:lnTo>
                    <a:pt x="119138" y="37193"/>
                  </a:lnTo>
                  <a:lnTo>
                    <a:pt x="121255" y="37798"/>
                  </a:lnTo>
                  <a:lnTo>
                    <a:pt x="123371" y="38554"/>
                  </a:lnTo>
                  <a:lnTo>
                    <a:pt x="125337" y="39310"/>
                  </a:lnTo>
                  <a:lnTo>
                    <a:pt x="127302" y="40065"/>
                  </a:lnTo>
                  <a:lnTo>
                    <a:pt x="129268" y="41124"/>
                  </a:lnTo>
                  <a:lnTo>
                    <a:pt x="131082" y="42182"/>
                  </a:lnTo>
                  <a:lnTo>
                    <a:pt x="132896" y="43240"/>
                  </a:lnTo>
                  <a:lnTo>
                    <a:pt x="134559" y="44450"/>
                  </a:lnTo>
                  <a:lnTo>
                    <a:pt x="136374" y="45811"/>
                  </a:lnTo>
                  <a:lnTo>
                    <a:pt x="137886" y="47171"/>
                  </a:lnTo>
                  <a:lnTo>
                    <a:pt x="139398" y="48532"/>
                  </a:lnTo>
                  <a:lnTo>
                    <a:pt x="140909" y="50044"/>
                  </a:lnTo>
                  <a:lnTo>
                    <a:pt x="142270" y="51556"/>
                  </a:lnTo>
                  <a:lnTo>
                    <a:pt x="143631" y="53219"/>
                  </a:lnTo>
                  <a:lnTo>
                    <a:pt x="144840" y="54882"/>
                  </a:lnTo>
                  <a:lnTo>
                    <a:pt x="146050" y="56696"/>
                  </a:lnTo>
                  <a:lnTo>
                    <a:pt x="147108" y="58511"/>
                  </a:lnTo>
                  <a:lnTo>
                    <a:pt x="148167" y="60325"/>
                  </a:lnTo>
                  <a:lnTo>
                    <a:pt x="149074" y="62290"/>
                  </a:lnTo>
                  <a:lnTo>
                    <a:pt x="149830" y="64256"/>
                  </a:lnTo>
                  <a:lnTo>
                    <a:pt x="150586" y="66221"/>
                  </a:lnTo>
                  <a:lnTo>
                    <a:pt x="151190" y="68338"/>
                  </a:lnTo>
                  <a:lnTo>
                    <a:pt x="151644" y="70455"/>
                  </a:lnTo>
                  <a:lnTo>
                    <a:pt x="151946" y="72571"/>
                  </a:lnTo>
                  <a:lnTo>
                    <a:pt x="152249" y="74688"/>
                  </a:lnTo>
                  <a:lnTo>
                    <a:pt x="152400" y="76805"/>
                  </a:lnTo>
                  <a:lnTo>
                    <a:pt x="152551" y="79073"/>
                  </a:lnTo>
                  <a:lnTo>
                    <a:pt x="152400" y="82248"/>
                  </a:lnTo>
                  <a:lnTo>
                    <a:pt x="152097" y="85271"/>
                  </a:lnTo>
                  <a:lnTo>
                    <a:pt x="151493" y="87993"/>
                  </a:lnTo>
                  <a:lnTo>
                    <a:pt x="150737" y="90714"/>
                  </a:lnTo>
                  <a:lnTo>
                    <a:pt x="149981" y="93133"/>
                  </a:lnTo>
                  <a:lnTo>
                    <a:pt x="148922" y="95401"/>
                  </a:lnTo>
                  <a:lnTo>
                    <a:pt x="147713" y="97518"/>
                  </a:lnTo>
                  <a:lnTo>
                    <a:pt x="146503" y="99483"/>
                  </a:lnTo>
                  <a:lnTo>
                    <a:pt x="145143" y="101298"/>
                  </a:lnTo>
                  <a:lnTo>
                    <a:pt x="143631" y="102961"/>
                  </a:lnTo>
                  <a:lnTo>
                    <a:pt x="142270" y="104624"/>
                  </a:lnTo>
                  <a:lnTo>
                    <a:pt x="140758" y="106136"/>
                  </a:lnTo>
                  <a:lnTo>
                    <a:pt x="137734" y="108857"/>
                  </a:lnTo>
                  <a:lnTo>
                    <a:pt x="134862" y="111276"/>
                  </a:lnTo>
                  <a:lnTo>
                    <a:pt x="134711" y="111427"/>
                  </a:lnTo>
                  <a:lnTo>
                    <a:pt x="131838" y="113846"/>
                  </a:lnTo>
                  <a:lnTo>
                    <a:pt x="129117" y="116265"/>
                  </a:lnTo>
                  <a:lnTo>
                    <a:pt x="127907" y="117626"/>
                  </a:lnTo>
                  <a:lnTo>
                    <a:pt x="126698" y="118987"/>
                  </a:lnTo>
                  <a:lnTo>
                    <a:pt x="125639" y="120348"/>
                  </a:lnTo>
                  <a:lnTo>
                    <a:pt x="124581" y="121860"/>
                  </a:lnTo>
                  <a:lnTo>
                    <a:pt x="123674" y="123523"/>
                  </a:lnTo>
                  <a:lnTo>
                    <a:pt x="122918" y="125337"/>
                  </a:lnTo>
                  <a:lnTo>
                    <a:pt x="122162" y="127151"/>
                  </a:lnTo>
                  <a:lnTo>
                    <a:pt x="121557" y="129268"/>
                  </a:lnTo>
                  <a:lnTo>
                    <a:pt x="121103" y="131536"/>
                  </a:lnTo>
                  <a:lnTo>
                    <a:pt x="120650" y="134106"/>
                  </a:lnTo>
                  <a:lnTo>
                    <a:pt x="120499" y="136827"/>
                  </a:lnTo>
                  <a:lnTo>
                    <a:pt x="120348" y="139851"/>
                  </a:lnTo>
                  <a:lnTo>
                    <a:pt x="120196" y="140910"/>
                  </a:lnTo>
                  <a:lnTo>
                    <a:pt x="119894" y="141817"/>
                  </a:lnTo>
                  <a:lnTo>
                    <a:pt x="119440" y="142724"/>
                  </a:lnTo>
                  <a:lnTo>
                    <a:pt x="118836" y="143480"/>
                  </a:lnTo>
                  <a:lnTo>
                    <a:pt x="118080" y="144085"/>
                  </a:lnTo>
                  <a:lnTo>
                    <a:pt x="117173" y="144538"/>
                  </a:lnTo>
                  <a:lnTo>
                    <a:pt x="116265" y="144840"/>
                  </a:lnTo>
                  <a:lnTo>
                    <a:pt x="99786" y="144840"/>
                  </a:lnTo>
                  <a:lnTo>
                    <a:pt x="98878" y="144538"/>
                  </a:lnTo>
                  <a:lnTo>
                    <a:pt x="97971" y="144085"/>
                  </a:lnTo>
                  <a:lnTo>
                    <a:pt x="97215" y="143480"/>
                  </a:lnTo>
                  <a:lnTo>
                    <a:pt x="97215" y="143329"/>
                  </a:lnTo>
                  <a:lnTo>
                    <a:pt x="96611" y="142573"/>
                  </a:lnTo>
                  <a:lnTo>
                    <a:pt x="96006" y="141665"/>
                  </a:lnTo>
                  <a:lnTo>
                    <a:pt x="95855" y="140758"/>
                  </a:lnTo>
                  <a:lnTo>
                    <a:pt x="95703" y="139700"/>
                  </a:lnTo>
                  <a:lnTo>
                    <a:pt x="96006" y="134711"/>
                  </a:lnTo>
                  <a:lnTo>
                    <a:pt x="96459" y="130024"/>
                  </a:lnTo>
                  <a:lnTo>
                    <a:pt x="97215" y="125790"/>
                  </a:lnTo>
                  <a:lnTo>
                    <a:pt x="98123" y="121860"/>
                  </a:lnTo>
                  <a:lnTo>
                    <a:pt x="99332" y="118231"/>
                  </a:lnTo>
                  <a:lnTo>
                    <a:pt x="100693" y="114754"/>
                  </a:lnTo>
                  <a:lnTo>
                    <a:pt x="102205" y="111730"/>
                  </a:lnTo>
                  <a:lnTo>
                    <a:pt x="103868" y="109008"/>
                  </a:lnTo>
                  <a:lnTo>
                    <a:pt x="105531" y="106287"/>
                  </a:lnTo>
                  <a:lnTo>
                    <a:pt x="107345" y="104019"/>
                  </a:lnTo>
                  <a:lnTo>
                    <a:pt x="109311" y="101751"/>
                  </a:lnTo>
                  <a:lnTo>
                    <a:pt x="111276" y="99786"/>
                  </a:lnTo>
                  <a:lnTo>
                    <a:pt x="113090" y="97971"/>
                  </a:lnTo>
                  <a:lnTo>
                    <a:pt x="115056" y="96157"/>
                  </a:lnTo>
                  <a:lnTo>
                    <a:pt x="118836" y="93133"/>
                  </a:lnTo>
                  <a:lnTo>
                    <a:pt x="121255" y="91017"/>
                  </a:lnTo>
                  <a:lnTo>
                    <a:pt x="123220" y="89354"/>
                  </a:lnTo>
                  <a:lnTo>
                    <a:pt x="124732" y="87690"/>
                  </a:lnTo>
                  <a:lnTo>
                    <a:pt x="125942" y="86179"/>
                  </a:lnTo>
                  <a:lnTo>
                    <a:pt x="126849" y="84667"/>
                  </a:lnTo>
                  <a:lnTo>
                    <a:pt x="127453" y="83004"/>
                  </a:lnTo>
                  <a:lnTo>
                    <a:pt x="127756" y="81189"/>
                  </a:lnTo>
                  <a:lnTo>
                    <a:pt x="127907" y="79073"/>
                  </a:lnTo>
                  <a:lnTo>
                    <a:pt x="127756" y="77107"/>
                  </a:lnTo>
                  <a:lnTo>
                    <a:pt x="127453" y="75293"/>
                  </a:lnTo>
                  <a:lnTo>
                    <a:pt x="127000" y="73327"/>
                  </a:lnTo>
                  <a:lnTo>
                    <a:pt x="126395" y="71664"/>
                  </a:lnTo>
                  <a:lnTo>
                    <a:pt x="125488" y="70001"/>
                  </a:lnTo>
                  <a:lnTo>
                    <a:pt x="124430" y="68338"/>
                  </a:lnTo>
                  <a:lnTo>
                    <a:pt x="123371" y="66826"/>
                  </a:lnTo>
                  <a:lnTo>
                    <a:pt x="122011" y="65465"/>
                  </a:lnTo>
                  <a:lnTo>
                    <a:pt x="120650" y="64256"/>
                  </a:lnTo>
                  <a:lnTo>
                    <a:pt x="119138" y="63198"/>
                  </a:lnTo>
                  <a:lnTo>
                    <a:pt x="117475" y="62139"/>
                  </a:lnTo>
                  <a:lnTo>
                    <a:pt x="115812" y="61383"/>
                  </a:lnTo>
                  <a:lnTo>
                    <a:pt x="113846" y="60779"/>
                  </a:lnTo>
                  <a:lnTo>
                    <a:pt x="112032" y="60325"/>
                  </a:lnTo>
                  <a:lnTo>
                    <a:pt x="110067" y="60023"/>
                  </a:lnTo>
                  <a:lnTo>
                    <a:pt x="107950" y="59871"/>
                  </a:lnTo>
                  <a:lnTo>
                    <a:pt x="105984" y="60023"/>
                  </a:lnTo>
                  <a:lnTo>
                    <a:pt x="104170" y="60174"/>
                  </a:lnTo>
                  <a:lnTo>
                    <a:pt x="102356" y="60627"/>
                  </a:lnTo>
                  <a:lnTo>
                    <a:pt x="100542" y="61232"/>
                  </a:lnTo>
                  <a:lnTo>
                    <a:pt x="98878" y="61988"/>
                  </a:lnTo>
                  <a:lnTo>
                    <a:pt x="97215" y="62895"/>
                  </a:lnTo>
                  <a:lnTo>
                    <a:pt x="95703" y="63954"/>
                  </a:lnTo>
                  <a:lnTo>
                    <a:pt x="94343" y="65163"/>
                  </a:lnTo>
                  <a:lnTo>
                    <a:pt x="93133" y="66373"/>
                  </a:lnTo>
                  <a:lnTo>
                    <a:pt x="91924" y="67733"/>
                  </a:lnTo>
                  <a:lnTo>
                    <a:pt x="90865" y="69245"/>
                  </a:lnTo>
                  <a:lnTo>
                    <a:pt x="89958" y="70908"/>
                  </a:lnTo>
                  <a:lnTo>
                    <a:pt x="89354" y="72571"/>
                  </a:lnTo>
                  <a:lnTo>
                    <a:pt x="88749" y="74235"/>
                  </a:lnTo>
                  <a:lnTo>
                    <a:pt x="88295" y="76200"/>
                  </a:lnTo>
                  <a:lnTo>
                    <a:pt x="88144" y="78014"/>
                  </a:lnTo>
                  <a:lnTo>
                    <a:pt x="87993" y="78921"/>
                  </a:lnTo>
                  <a:lnTo>
                    <a:pt x="87690" y="79829"/>
                  </a:lnTo>
                  <a:lnTo>
                    <a:pt x="87237" y="80736"/>
                  </a:lnTo>
                  <a:lnTo>
                    <a:pt x="86481" y="81340"/>
                  </a:lnTo>
                  <a:lnTo>
                    <a:pt x="85725" y="81945"/>
                  </a:lnTo>
                  <a:lnTo>
                    <a:pt x="84969" y="82399"/>
                  </a:lnTo>
                  <a:lnTo>
                    <a:pt x="84062" y="82701"/>
                  </a:lnTo>
                  <a:lnTo>
                    <a:pt x="83004" y="82852"/>
                  </a:lnTo>
                  <a:lnTo>
                    <a:pt x="68640" y="82852"/>
                  </a:lnTo>
                  <a:lnTo>
                    <a:pt x="67582" y="82701"/>
                  </a:lnTo>
                  <a:lnTo>
                    <a:pt x="66675" y="82399"/>
                  </a:lnTo>
                  <a:lnTo>
                    <a:pt x="65768" y="81945"/>
                  </a:lnTo>
                  <a:lnTo>
                    <a:pt x="65012" y="81189"/>
                  </a:lnTo>
                  <a:lnTo>
                    <a:pt x="64407" y="80433"/>
                  </a:lnTo>
                  <a:lnTo>
                    <a:pt x="63802" y="79526"/>
                  </a:lnTo>
                  <a:lnTo>
                    <a:pt x="63651" y="78619"/>
                  </a:lnTo>
                  <a:lnTo>
                    <a:pt x="63500" y="77561"/>
                  </a:lnTo>
                  <a:lnTo>
                    <a:pt x="63651" y="75444"/>
                  </a:lnTo>
                  <a:lnTo>
                    <a:pt x="63954" y="73176"/>
                  </a:lnTo>
                  <a:lnTo>
                    <a:pt x="64256" y="71060"/>
                  </a:lnTo>
                  <a:lnTo>
                    <a:pt x="64709" y="69094"/>
                  </a:lnTo>
                  <a:lnTo>
                    <a:pt x="65314" y="66977"/>
                  </a:lnTo>
                  <a:lnTo>
                    <a:pt x="65919" y="65012"/>
                  </a:lnTo>
                  <a:lnTo>
                    <a:pt x="66675" y="63046"/>
                  </a:lnTo>
                  <a:lnTo>
                    <a:pt x="67431" y="61232"/>
                  </a:lnTo>
                  <a:lnTo>
                    <a:pt x="68338" y="59267"/>
                  </a:lnTo>
                  <a:lnTo>
                    <a:pt x="69396" y="57452"/>
                  </a:lnTo>
                  <a:lnTo>
                    <a:pt x="70455" y="55789"/>
                  </a:lnTo>
                  <a:lnTo>
                    <a:pt x="71664" y="54126"/>
                  </a:lnTo>
                  <a:lnTo>
                    <a:pt x="72874" y="52463"/>
                  </a:lnTo>
                  <a:lnTo>
                    <a:pt x="74234" y="50951"/>
                  </a:lnTo>
                  <a:lnTo>
                    <a:pt x="75595" y="49439"/>
                  </a:lnTo>
                  <a:lnTo>
                    <a:pt x="77107" y="47927"/>
                  </a:lnTo>
                  <a:lnTo>
                    <a:pt x="78619" y="46567"/>
                  </a:lnTo>
                  <a:lnTo>
                    <a:pt x="80131" y="45206"/>
                  </a:lnTo>
                  <a:lnTo>
                    <a:pt x="81794" y="43996"/>
                  </a:lnTo>
                  <a:lnTo>
                    <a:pt x="83608" y="42938"/>
                  </a:lnTo>
                  <a:lnTo>
                    <a:pt x="85423" y="41880"/>
                  </a:lnTo>
                  <a:lnTo>
                    <a:pt x="87237" y="40821"/>
                  </a:lnTo>
                  <a:lnTo>
                    <a:pt x="89051" y="39914"/>
                  </a:lnTo>
                  <a:lnTo>
                    <a:pt x="91017" y="39158"/>
                  </a:lnTo>
                  <a:lnTo>
                    <a:pt x="92982" y="38402"/>
                  </a:lnTo>
                  <a:lnTo>
                    <a:pt x="95099" y="37646"/>
                  </a:lnTo>
                  <a:lnTo>
                    <a:pt x="97064" y="37193"/>
                  </a:lnTo>
                  <a:lnTo>
                    <a:pt x="99181" y="36739"/>
                  </a:lnTo>
                  <a:lnTo>
                    <a:pt x="101298" y="36286"/>
                  </a:lnTo>
                  <a:lnTo>
                    <a:pt x="103565" y="36135"/>
                  </a:lnTo>
                  <a:lnTo>
                    <a:pt x="105833" y="35983"/>
                  </a:lnTo>
                  <a:lnTo>
                    <a:pt x="107950" y="35832"/>
                  </a:lnTo>
                  <a:close/>
                  <a:moveTo>
                    <a:pt x="115056" y="151190"/>
                  </a:moveTo>
                  <a:lnTo>
                    <a:pt x="116114" y="151342"/>
                  </a:lnTo>
                  <a:lnTo>
                    <a:pt x="117021" y="151644"/>
                  </a:lnTo>
                  <a:lnTo>
                    <a:pt x="117928" y="152098"/>
                  </a:lnTo>
                  <a:lnTo>
                    <a:pt x="118684" y="152702"/>
                  </a:lnTo>
                  <a:lnTo>
                    <a:pt x="119289" y="153458"/>
                  </a:lnTo>
                  <a:lnTo>
                    <a:pt x="119743" y="154365"/>
                  </a:lnTo>
                  <a:lnTo>
                    <a:pt x="120045" y="155273"/>
                  </a:lnTo>
                  <a:lnTo>
                    <a:pt x="120196" y="156331"/>
                  </a:lnTo>
                  <a:lnTo>
                    <a:pt x="120196" y="168577"/>
                  </a:lnTo>
                  <a:lnTo>
                    <a:pt x="120045" y="169636"/>
                  </a:lnTo>
                  <a:lnTo>
                    <a:pt x="119743" y="170543"/>
                  </a:lnTo>
                  <a:lnTo>
                    <a:pt x="119289" y="171299"/>
                  </a:lnTo>
                  <a:lnTo>
                    <a:pt x="118684" y="172055"/>
                  </a:lnTo>
                  <a:lnTo>
                    <a:pt x="117928" y="172811"/>
                  </a:lnTo>
                  <a:lnTo>
                    <a:pt x="117021" y="173264"/>
                  </a:lnTo>
                  <a:lnTo>
                    <a:pt x="116114" y="173567"/>
                  </a:lnTo>
                  <a:lnTo>
                    <a:pt x="99937" y="173567"/>
                  </a:lnTo>
                  <a:lnTo>
                    <a:pt x="99030" y="173264"/>
                  </a:lnTo>
                  <a:lnTo>
                    <a:pt x="98123" y="172811"/>
                  </a:lnTo>
                  <a:lnTo>
                    <a:pt x="97367" y="172055"/>
                  </a:lnTo>
                  <a:lnTo>
                    <a:pt x="96762" y="171299"/>
                  </a:lnTo>
                  <a:lnTo>
                    <a:pt x="96157" y="170543"/>
                  </a:lnTo>
                  <a:lnTo>
                    <a:pt x="95855" y="169636"/>
                  </a:lnTo>
                  <a:lnTo>
                    <a:pt x="95855" y="168577"/>
                  </a:lnTo>
                  <a:lnTo>
                    <a:pt x="95855" y="156331"/>
                  </a:lnTo>
                  <a:lnTo>
                    <a:pt x="95855" y="155273"/>
                  </a:lnTo>
                  <a:lnTo>
                    <a:pt x="96157" y="154365"/>
                  </a:lnTo>
                  <a:lnTo>
                    <a:pt x="96762" y="153458"/>
                  </a:lnTo>
                  <a:lnTo>
                    <a:pt x="97367" y="152702"/>
                  </a:lnTo>
                  <a:lnTo>
                    <a:pt x="98123" y="152098"/>
                  </a:lnTo>
                  <a:lnTo>
                    <a:pt x="99030" y="151644"/>
                  </a:lnTo>
                  <a:lnTo>
                    <a:pt x="99937" y="151342"/>
                  </a:lnTo>
                  <a:lnTo>
                    <a:pt x="100995" y="151190"/>
                  </a:lnTo>
                  <a:close/>
                  <a:moveTo>
                    <a:pt x="107950" y="0"/>
                  </a:moveTo>
                  <a:lnTo>
                    <a:pt x="102507" y="151"/>
                  </a:lnTo>
                  <a:lnTo>
                    <a:pt x="96913" y="454"/>
                  </a:lnTo>
                  <a:lnTo>
                    <a:pt x="91621" y="1210"/>
                  </a:lnTo>
                  <a:lnTo>
                    <a:pt x="86330" y="2117"/>
                  </a:lnTo>
                  <a:lnTo>
                    <a:pt x="81038" y="3326"/>
                  </a:lnTo>
                  <a:lnTo>
                    <a:pt x="75898" y="4687"/>
                  </a:lnTo>
                  <a:lnTo>
                    <a:pt x="70908" y="6350"/>
                  </a:lnTo>
                  <a:lnTo>
                    <a:pt x="65919" y="8164"/>
                  </a:lnTo>
                  <a:lnTo>
                    <a:pt x="61232" y="10281"/>
                  </a:lnTo>
                  <a:lnTo>
                    <a:pt x="56545" y="12700"/>
                  </a:lnTo>
                  <a:lnTo>
                    <a:pt x="52009" y="15119"/>
                  </a:lnTo>
                  <a:lnTo>
                    <a:pt x="47625" y="17840"/>
                  </a:lnTo>
                  <a:lnTo>
                    <a:pt x="43392" y="20864"/>
                  </a:lnTo>
                  <a:lnTo>
                    <a:pt x="39309" y="23888"/>
                  </a:lnTo>
                  <a:lnTo>
                    <a:pt x="35379" y="27214"/>
                  </a:lnTo>
                  <a:lnTo>
                    <a:pt x="31599" y="30692"/>
                  </a:lnTo>
                  <a:lnTo>
                    <a:pt x="28121" y="34320"/>
                  </a:lnTo>
                  <a:lnTo>
                    <a:pt x="24644" y="38100"/>
                  </a:lnTo>
                  <a:lnTo>
                    <a:pt x="21469" y="42031"/>
                  </a:lnTo>
                  <a:lnTo>
                    <a:pt x="18445" y="46113"/>
                  </a:lnTo>
                  <a:lnTo>
                    <a:pt x="15724" y="50346"/>
                  </a:lnTo>
                  <a:lnTo>
                    <a:pt x="13002" y="54731"/>
                  </a:lnTo>
                  <a:lnTo>
                    <a:pt x="10735" y="59267"/>
                  </a:lnTo>
                  <a:lnTo>
                    <a:pt x="8467" y="63954"/>
                  </a:lnTo>
                  <a:lnTo>
                    <a:pt x="6652" y="68792"/>
                  </a:lnTo>
                  <a:lnTo>
                    <a:pt x="4838" y="73630"/>
                  </a:lnTo>
                  <a:lnTo>
                    <a:pt x="3477" y="78619"/>
                  </a:lnTo>
                  <a:lnTo>
                    <a:pt x="2268" y="83608"/>
                  </a:lnTo>
                  <a:lnTo>
                    <a:pt x="1210" y="88749"/>
                  </a:lnTo>
                  <a:lnTo>
                    <a:pt x="605" y="94040"/>
                  </a:lnTo>
                  <a:lnTo>
                    <a:pt x="151" y="99332"/>
                  </a:lnTo>
                  <a:lnTo>
                    <a:pt x="0" y="104775"/>
                  </a:lnTo>
                  <a:lnTo>
                    <a:pt x="151" y="110067"/>
                  </a:lnTo>
                  <a:lnTo>
                    <a:pt x="605" y="115510"/>
                  </a:lnTo>
                  <a:lnTo>
                    <a:pt x="1210" y="120650"/>
                  </a:lnTo>
                  <a:lnTo>
                    <a:pt x="2268" y="125790"/>
                  </a:lnTo>
                  <a:lnTo>
                    <a:pt x="3477" y="130931"/>
                  </a:lnTo>
                  <a:lnTo>
                    <a:pt x="4838" y="135920"/>
                  </a:lnTo>
                  <a:lnTo>
                    <a:pt x="6652" y="140758"/>
                  </a:lnTo>
                  <a:lnTo>
                    <a:pt x="8467" y="145445"/>
                  </a:lnTo>
                  <a:lnTo>
                    <a:pt x="10735" y="150132"/>
                  </a:lnTo>
                  <a:lnTo>
                    <a:pt x="13002" y="154668"/>
                  </a:lnTo>
                  <a:lnTo>
                    <a:pt x="15724" y="159052"/>
                  </a:lnTo>
                  <a:lnTo>
                    <a:pt x="18445" y="163286"/>
                  </a:lnTo>
                  <a:lnTo>
                    <a:pt x="21469" y="167368"/>
                  </a:lnTo>
                  <a:lnTo>
                    <a:pt x="24644" y="171299"/>
                  </a:lnTo>
                  <a:lnTo>
                    <a:pt x="28121" y="175230"/>
                  </a:lnTo>
                  <a:lnTo>
                    <a:pt x="31599" y="178858"/>
                  </a:lnTo>
                  <a:lnTo>
                    <a:pt x="35379" y="182336"/>
                  </a:lnTo>
                  <a:lnTo>
                    <a:pt x="39309" y="185511"/>
                  </a:lnTo>
                  <a:lnTo>
                    <a:pt x="43392" y="188686"/>
                  </a:lnTo>
                  <a:lnTo>
                    <a:pt x="47625" y="191558"/>
                  </a:lnTo>
                  <a:lnTo>
                    <a:pt x="52009" y="194280"/>
                  </a:lnTo>
                  <a:lnTo>
                    <a:pt x="56545" y="196850"/>
                  </a:lnTo>
                  <a:lnTo>
                    <a:pt x="61232" y="199118"/>
                  </a:lnTo>
                  <a:lnTo>
                    <a:pt x="65919" y="201235"/>
                  </a:lnTo>
                  <a:lnTo>
                    <a:pt x="70908" y="203200"/>
                  </a:lnTo>
                  <a:lnTo>
                    <a:pt x="75898" y="204712"/>
                  </a:lnTo>
                  <a:lnTo>
                    <a:pt x="81038" y="206224"/>
                  </a:lnTo>
                  <a:lnTo>
                    <a:pt x="86330" y="207282"/>
                  </a:lnTo>
                  <a:lnTo>
                    <a:pt x="91621" y="208340"/>
                  </a:lnTo>
                  <a:lnTo>
                    <a:pt x="96913" y="208945"/>
                  </a:lnTo>
                  <a:lnTo>
                    <a:pt x="102507" y="209399"/>
                  </a:lnTo>
                  <a:lnTo>
                    <a:pt x="107950" y="209550"/>
                  </a:lnTo>
                  <a:lnTo>
                    <a:pt x="113544" y="209399"/>
                  </a:lnTo>
                  <a:lnTo>
                    <a:pt x="119138" y="208945"/>
                  </a:lnTo>
                  <a:lnTo>
                    <a:pt x="124430" y="208340"/>
                  </a:lnTo>
                  <a:lnTo>
                    <a:pt x="129721" y="207282"/>
                  </a:lnTo>
                  <a:lnTo>
                    <a:pt x="135013" y="206224"/>
                  </a:lnTo>
                  <a:lnTo>
                    <a:pt x="140153" y="204712"/>
                  </a:lnTo>
                  <a:lnTo>
                    <a:pt x="145143" y="203200"/>
                  </a:lnTo>
                  <a:lnTo>
                    <a:pt x="150132" y="201235"/>
                  </a:lnTo>
                  <a:lnTo>
                    <a:pt x="154819" y="199118"/>
                  </a:lnTo>
                  <a:lnTo>
                    <a:pt x="159506" y="196850"/>
                  </a:lnTo>
                  <a:lnTo>
                    <a:pt x="164042" y="194280"/>
                  </a:lnTo>
                  <a:lnTo>
                    <a:pt x="168426" y="191558"/>
                  </a:lnTo>
                  <a:lnTo>
                    <a:pt x="172659" y="188686"/>
                  </a:lnTo>
                  <a:lnTo>
                    <a:pt x="176742" y="185511"/>
                  </a:lnTo>
                  <a:lnTo>
                    <a:pt x="180672" y="182336"/>
                  </a:lnTo>
                  <a:lnTo>
                    <a:pt x="184452" y="178858"/>
                  </a:lnTo>
                  <a:lnTo>
                    <a:pt x="187930" y="175230"/>
                  </a:lnTo>
                  <a:lnTo>
                    <a:pt x="191407" y="171299"/>
                  </a:lnTo>
                  <a:lnTo>
                    <a:pt x="194582" y="167368"/>
                  </a:lnTo>
                  <a:lnTo>
                    <a:pt x="197606" y="163286"/>
                  </a:lnTo>
                  <a:lnTo>
                    <a:pt x="200327" y="159052"/>
                  </a:lnTo>
                  <a:lnTo>
                    <a:pt x="203049" y="154668"/>
                  </a:lnTo>
                  <a:lnTo>
                    <a:pt x="205316" y="150132"/>
                  </a:lnTo>
                  <a:lnTo>
                    <a:pt x="207584" y="145445"/>
                  </a:lnTo>
                  <a:lnTo>
                    <a:pt x="209399" y="140758"/>
                  </a:lnTo>
                  <a:lnTo>
                    <a:pt x="211213" y="135920"/>
                  </a:lnTo>
                  <a:lnTo>
                    <a:pt x="212574" y="130931"/>
                  </a:lnTo>
                  <a:lnTo>
                    <a:pt x="213783" y="125790"/>
                  </a:lnTo>
                  <a:lnTo>
                    <a:pt x="214841" y="120650"/>
                  </a:lnTo>
                  <a:lnTo>
                    <a:pt x="215446" y="115510"/>
                  </a:lnTo>
                  <a:lnTo>
                    <a:pt x="215900" y="110067"/>
                  </a:lnTo>
                  <a:lnTo>
                    <a:pt x="216051" y="104775"/>
                  </a:lnTo>
                  <a:lnTo>
                    <a:pt x="215900" y="99332"/>
                  </a:lnTo>
                  <a:lnTo>
                    <a:pt x="215446" y="94040"/>
                  </a:lnTo>
                  <a:lnTo>
                    <a:pt x="214841" y="88749"/>
                  </a:lnTo>
                  <a:lnTo>
                    <a:pt x="213783" y="83608"/>
                  </a:lnTo>
                  <a:lnTo>
                    <a:pt x="212574" y="78619"/>
                  </a:lnTo>
                  <a:lnTo>
                    <a:pt x="211213" y="73630"/>
                  </a:lnTo>
                  <a:lnTo>
                    <a:pt x="209399" y="68792"/>
                  </a:lnTo>
                  <a:lnTo>
                    <a:pt x="207584" y="63954"/>
                  </a:lnTo>
                  <a:lnTo>
                    <a:pt x="205316" y="59267"/>
                  </a:lnTo>
                  <a:lnTo>
                    <a:pt x="203049" y="54731"/>
                  </a:lnTo>
                  <a:lnTo>
                    <a:pt x="200327" y="50346"/>
                  </a:lnTo>
                  <a:lnTo>
                    <a:pt x="197606" y="46113"/>
                  </a:lnTo>
                  <a:lnTo>
                    <a:pt x="194582" y="42031"/>
                  </a:lnTo>
                  <a:lnTo>
                    <a:pt x="191407" y="38100"/>
                  </a:lnTo>
                  <a:lnTo>
                    <a:pt x="187930" y="34320"/>
                  </a:lnTo>
                  <a:lnTo>
                    <a:pt x="184452" y="30692"/>
                  </a:lnTo>
                  <a:lnTo>
                    <a:pt x="180672" y="27214"/>
                  </a:lnTo>
                  <a:lnTo>
                    <a:pt x="176742" y="23888"/>
                  </a:lnTo>
                  <a:lnTo>
                    <a:pt x="172659" y="20864"/>
                  </a:lnTo>
                  <a:lnTo>
                    <a:pt x="168426" y="17840"/>
                  </a:lnTo>
                  <a:lnTo>
                    <a:pt x="164042" y="15119"/>
                  </a:lnTo>
                  <a:lnTo>
                    <a:pt x="159506" y="12700"/>
                  </a:lnTo>
                  <a:lnTo>
                    <a:pt x="154819" y="10281"/>
                  </a:lnTo>
                  <a:lnTo>
                    <a:pt x="150132" y="8164"/>
                  </a:lnTo>
                  <a:lnTo>
                    <a:pt x="145143" y="6350"/>
                  </a:lnTo>
                  <a:lnTo>
                    <a:pt x="140153" y="4687"/>
                  </a:lnTo>
                  <a:lnTo>
                    <a:pt x="135013" y="3326"/>
                  </a:lnTo>
                  <a:lnTo>
                    <a:pt x="129721" y="2117"/>
                  </a:lnTo>
                  <a:lnTo>
                    <a:pt x="124430" y="1210"/>
                  </a:lnTo>
                  <a:lnTo>
                    <a:pt x="119138" y="454"/>
                  </a:lnTo>
                  <a:lnTo>
                    <a:pt x="113544" y="151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151;p13"/>
          <p:cNvGrpSpPr/>
          <p:nvPr/>
        </p:nvGrpSpPr>
        <p:grpSpPr>
          <a:xfrm>
            <a:off x="1870880" y="3455825"/>
            <a:ext cx="957847" cy="957874"/>
            <a:chOff x="9242502" y="1731054"/>
            <a:chExt cx="324002" cy="324000"/>
          </a:xfrm>
        </p:grpSpPr>
        <p:sp>
          <p:nvSpPr>
            <p:cNvPr id="21" name="Google Shape;152;p13"/>
            <p:cNvSpPr/>
            <p:nvPr/>
          </p:nvSpPr>
          <p:spPr>
            <a:xfrm>
              <a:off x="9313867" y="1816693"/>
              <a:ext cx="181270" cy="152722"/>
            </a:xfrm>
            <a:custGeom>
              <a:avLst/>
              <a:gdLst/>
              <a:ahLst/>
              <a:cxnLst/>
              <a:rect l="l" t="t" r="r" b="b"/>
              <a:pathLst>
                <a:path w="1037" h="879" extrusionOk="0">
                  <a:moveTo>
                    <a:pt x="519" y="0"/>
                  </a:moveTo>
                  <a:cubicBezTo>
                    <a:pt x="381" y="0"/>
                    <a:pt x="251" y="40"/>
                    <a:pt x="153" y="112"/>
                  </a:cubicBezTo>
                  <a:cubicBezTo>
                    <a:pt x="55" y="185"/>
                    <a:pt x="0" y="282"/>
                    <a:pt x="0" y="386"/>
                  </a:cubicBezTo>
                  <a:cubicBezTo>
                    <a:pt x="0" y="490"/>
                    <a:pt x="55" y="587"/>
                    <a:pt x="153" y="660"/>
                  </a:cubicBezTo>
                  <a:cubicBezTo>
                    <a:pt x="251" y="733"/>
                    <a:pt x="381" y="772"/>
                    <a:pt x="519" y="772"/>
                  </a:cubicBezTo>
                  <a:cubicBezTo>
                    <a:pt x="527" y="773"/>
                    <a:pt x="534" y="772"/>
                    <a:pt x="542" y="772"/>
                  </a:cubicBezTo>
                  <a:cubicBezTo>
                    <a:pt x="573" y="771"/>
                    <a:pt x="602" y="768"/>
                    <a:pt x="630" y="763"/>
                  </a:cubicBezTo>
                  <a:cubicBezTo>
                    <a:pt x="631" y="763"/>
                    <a:pt x="632" y="763"/>
                    <a:pt x="633" y="763"/>
                  </a:cubicBezTo>
                  <a:cubicBezTo>
                    <a:pt x="637" y="763"/>
                    <a:pt x="641" y="764"/>
                    <a:pt x="645" y="767"/>
                  </a:cubicBezTo>
                  <a:cubicBezTo>
                    <a:pt x="668" y="782"/>
                    <a:pt x="693" y="797"/>
                    <a:pt x="720" y="812"/>
                  </a:cubicBezTo>
                  <a:cubicBezTo>
                    <a:pt x="777" y="841"/>
                    <a:pt x="838" y="863"/>
                    <a:pt x="902" y="879"/>
                  </a:cubicBezTo>
                  <a:cubicBezTo>
                    <a:pt x="908" y="879"/>
                    <a:pt x="911" y="877"/>
                    <a:pt x="913" y="874"/>
                  </a:cubicBezTo>
                  <a:cubicBezTo>
                    <a:pt x="916" y="870"/>
                    <a:pt x="916" y="866"/>
                    <a:pt x="913" y="862"/>
                  </a:cubicBezTo>
                  <a:cubicBezTo>
                    <a:pt x="911" y="859"/>
                    <a:pt x="886" y="824"/>
                    <a:pt x="861" y="769"/>
                  </a:cubicBezTo>
                  <a:cubicBezTo>
                    <a:pt x="853" y="751"/>
                    <a:pt x="845" y="731"/>
                    <a:pt x="838" y="709"/>
                  </a:cubicBezTo>
                  <a:cubicBezTo>
                    <a:pt x="835" y="700"/>
                    <a:pt x="838" y="690"/>
                    <a:pt x="846" y="686"/>
                  </a:cubicBezTo>
                  <a:cubicBezTo>
                    <a:pt x="859" y="678"/>
                    <a:pt x="872" y="669"/>
                    <a:pt x="884" y="660"/>
                  </a:cubicBezTo>
                  <a:cubicBezTo>
                    <a:pt x="889" y="657"/>
                    <a:pt x="893" y="654"/>
                    <a:pt x="897" y="650"/>
                  </a:cubicBezTo>
                  <a:cubicBezTo>
                    <a:pt x="897" y="650"/>
                    <a:pt x="897" y="650"/>
                    <a:pt x="897" y="650"/>
                  </a:cubicBezTo>
                  <a:cubicBezTo>
                    <a:pt x="987" y="578"/>
                    <a:pt x="1037" y="485"/>
                    <a:pt x="1037" y="386"/>
                  </a:cubicBezTo>
                  <a:cubicBezTo>
                    <a:pt x="1037" y="282"/>
                    <a:pt x="983" y="185"/>
                    <a:pt x="884" y="112"/>
                  </a:cubicBezTo>
                  <a:cubicBezTo>
                    <a:pt x="786" y="40"/>
                    <a:pt x="657" y="0"/>
                    <a:pt x="519" y="0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3;p13"/>
            <p:cNvSpPr/>
            <p:nvPr/>
          </p:nvSpPr>
          <p:spPr>
            <a:xfrm>
              <a:off x="9242502" y="1731054"/>
              <a:ext cx="324002" cy="324000"/>
            </a:xfrm>
            <a:custGeom>
              <a:avLst/>
              <a:gdLst/>
              <a:ahLst/>
              <a:cxnLst/>
              <a:rect l="l" t="t" r="r" b="b"/>
              <a:pathLst>
                <a:path w="1862" h="1861" extrusionOk="0">
                  <a:moveTo>
                    <a:pt x="931" y="0"/>
                  </a:moveTo>
                  <a:cubicBezTo>
                    <a:pt x="417" y="0"/>
                    <a:pt x="0" y="417"/>
                    <a:pt x="0" y="931"/>
                  </a:cubicBezTo>
                  <a:cubicBezTo>
                    <a:pt x="0" y="1445"/>
                    <a:pt x="417" y="1861"/>
                    <a:pt x="931" y="1861"/>
                  </a:cubicBezTo>
                  <a:cubicBezTo>
                    <a:pt x="1445" y="1861"/>
                    <a:pt x="1862" y="1445"/>
                    <a:pt x="1862" y="931"/>
                  </a:cubicBezTo>
                  <a:cubicBezTo>
                    <a:pt x="1862" y="417"/>
                    <a:pt x="1445" y="0"/>
                    <a:pt x="931" y="0"/>
                  </a:cubicBezTo>
                  <a:close/>
                  <a:moveTo>
                    <a:pt x="1334" y="1172"/>
                  </a:moveTo>
                  <a:cubicBezTo>
                    <a:pt x="1329" y="1176"/>
                    <a:pt x="1324" y="1180"/>
                    <a:pt x="1319" y="1184"/>
                  </a:cubicBezTo>
                  <a:cubicBezTo>
                    <a:pt x="1311" y="1190"/>
                    <a:pt x="1302" y="1196"/>
                    <a:pt x="1293" y="1202"/>
                  </a:cubicBezTo>
                  <a:cubicBezTo>
                    <a:pt x="1298" y="1217"/>
                    <a:pt x="1304" y="1231"/>
                    <a:pt x="1310" y="1244"/>
                  </a:cubicBezTo>
                  <a:cubicBezTo>
                    <a:pt x="1334" y="1297"/>
                    <a:pt x="1357" y="1329"/>
                    <a:pt x="1357" y="1329"/>
                  </a:cubicBezTo>
                  <a:cubicBezTo>
                    <a:pt x="1370" y="1346"/>
                    <a:pt x="1370" y="1370"/>
                    <a:pt x="1358" y="1387"/>
                  </a:cubicBezTo>
                  <a:cubicBezTo>
                    <a:pt x="1349" y="1402"/>
                    <a:pt x="1333" y="1410"/>
                    <a:pt x="1316" y="1410"/>
                  </a:cubicBezTo>
                  <a:cubicBezTo>
                    <a:pt x="1312" y="1410"/>
                    <a:pt x="1308" y="1409"/>
                    <a:pt x="1304" y="1409"/>
                  </a:cubicBezTo>
                  <a:cubicBezTo>
                    <a:pt x="1237" y="1393"/>
                    <a:pt x="1173" y="1369"/>
                    <a:pt x="1114" y="1338"/>
                  </a:cubicBezTo>
                  <a:cubicBezTo>
                    <a:pt x="1088" y="1324"/>
                    <a:pt x="1063" y="1310"/>
                    <a:pt x="1041" y="1295"/>
                  </a:cubicBezTo>
                  <a:cubicBezTo>
                    <a:pt x="1014" y="1299"/>
                    <a:pt x="985" y="1302"/>
                    <a:pt x="956" y="1303"/>
                  </a:cubicBezTo>
                  <a:cubicBezTo>
                    <a:pt x="948" y="1303"/>
                    <a:pt x="939" y="1303"/>
                    <a:pt x="931" y="1303"/>
                  </a:cubicBezTo>
                  <a:cubicBezTo>
                    <a:pt x="784" y="1303"/>
                    <a:pt x="646" y="1261"/>
                    <a:pt x="542" y="1183"/>
                  </a:cubicBezTo>
                  <a:cubicBezTo>
                    <a:pt x="433" y="1103"/>
                    <a:pt x="373" y="994"/>
                    <a:pt x="373" y="877"/>
                  </a:cubicBezTo>
                  <a:cubicBezTo>
                    <a:pt x="373" y="760"/>
                    <a:pt x="433" y="652"/>
                    <a:pt x="542" y="571"/>
                  </a:cubicBezTo>
                  <a:cubicBezTo>
                    <a:pt x="646" y="494"/>
                    <a:pt x="784" y="451"/>
                    <a:pt x="931" y="451"/>
                  </a:cubicBezTo>
                  <a:cubicBezTo>
                    <a:pt x="1077" y="451"/>
                    <a:pt x="1215" y="494"/>
                    <a:pt x="1320" y="571"/>
                  </a:cubicBezTo>
                  <a:cubicBezTo>
                    <a:pt x="1429" y="652"/>
                    <a:pt x="1489" y="760"/>
                    <a:pt x="1489" y="877"/>
                  </a:cubicBezTo>
                  <a:cubicBezTo>
                    <a:pt x="1489" y="988"/>
                    <a:pt x="1434" y="1093"/>
                    <a:pt x="1334" y="1172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54;p13"/>
          <p:cNvGrpSpPr/>
          <p:nvPr/>
        </p:nvGrpSpPr>
        <p:grpSpPr>
          <a:xfrm>
            <a:off x="984663" y="2957835"/>
            <a:ext cx="957867" cy="957867"/>
            <a:chOff x="5303695" y="2867160"/>
            <a:chExt cx="323998" cy="323998"/>
          </a:xfrm>
        </p:grpSpPr>
        <p:sp>
          <p:nvSpPr>
            <p:cNvPr id="24" name="Google Shape;155;p13"/>
            <p:cNvSpPr/>
            <p:nvPr/>
          </p:nvSpPr>
          <p:spPr>
            <a:xfrm>
              <a:off x="5303695" y="2867160"/>
              <a:ext cx="323998" cy="323998"/>
            </a:xfrm>
            <a:custGeom>
              <a:avLst/>
              <a:gdLst/>
              <a:ahLst/>
              <a:cxnLst/>
              <a:rect l="l" t="t" r="r" b="b"/>
              <a:pathLst>
                <a:path w="2416" h="2416" extrusionOk="0">
                  <a:moveTo>
                    <a:pt x="1208" y="0"/>
                  </a:moveTo>
                  <a:cubicBezTo>
                    <a:pt x="541" y="0"/>
                    <a:pt x="0" y="541"/>
                    <a:pt x="0" y="1208"/>
                  </a:cubicBezTo>
                  <a:cubicBezTo>
                    <a:pt x="0" y="1875"/>
                    <a:pt x="541" y="2416"/>
                    <a:pt x="1208" y="2416"/>
                  </a:cubicBezTo>
                  <a:cubicBezTo>
                    <a:pt x="1875" y="2416"/>
                    <a:pt x="2416" y="1875"/>
                    <a:pt x="2416" y="1208"/>
                  </a:cubicBezTo>
                  <a:cubicBezTo>
                    <a:pt x="2416" y="541"/>
                    <a:pt x="1875" y="0"/>
                    <a:pt x="1208" y="0"/>
                  </a:cubicBezTo>
                  <a:close/>
                  <a:moveTo>
                    <a:pt x="1914" y="1796"/>
                  </a:moveTo>
                  <a:cubicBezTo>
                    <a:pt x="1733" y="2015"/>
                    <a:pt x="1471" y="2128"/>
                    <a:pt x="1207" y="2128"/>
                  </a:cubicBezTo>
                  <a:cubicBezTo>
                    <a:pt x="1001" y="2128"/>
                    <a:pt x="794" y="2059"/>
                    <a:pt x="624" y="1918"/>
                  </a:cubicBezTo>
                  <a:cubicBezTo>
                    <a:pt x="234" y="1596"/>
                    <a:pt x="180" y="1017"/>
                    <a:pt x="502" y="627"/>
                  </a:cubicBezTo>
                  <a:cubicBezTo>
                    <a:pt x="734" y="346"/>
                    <a:pt x="1117" y="231"/>
                    <a:pt x="1464" y="332"/>
                  </a:cubicBezTo>
                  <a:cubicBezTo>
                    <a:pt x="1371" y="228"/>
                    <a:pt x="1371" y="228"/>
                    <a:pt x="1371" y="228"/>
                  </a:cubicBezTo>
                  <a:cubicBezTo>
                    <a:pt x="1362" y="218"/>
                    <a:pt x="1363" y="201"/>
                    <a:pt x="1373" y="192"/>
                  </a:cubicBezTo>
                  <a:cubicBezTo>
                    <a:pt x="1384" y="182"/>
                    <a:pt x="1400" y="183"/>
                    <a:pt x="1410" y="194"/>
                  </a:cubicBezTo>
                  <a:cubicBezTo>
                    <a:pt x="1555" y="355"/>
                    <a:pt x="1555" y="355"/>
                    <a:pt x="1555" y="355"/>
                  </a:cubicBezTo>
                  <a:cubicBezTo>
                    <a:pt x="1564" y="366"/>
                    <a:pt x="1564" y="382"/>
                    <a:pt x="1554" y="391"/>
                  </a:cubicBezTo>
                  <a:cubicBezTo>
                    <a:pt x="1399" y="544"/>
                    <a:pt x="1399" y="544"/>
                    <a:pt x="1399" y="544"/>
                  </a:cubicBezTo>
                  <a:cubicBezTo>
                    <a:pt x="1394" y="548"/>
                    <a:pt x="1387" y="551"/>
                    <a:pt x="1381" y="551"/>
                  </a:cubicBezTo>
                  <a:cubicBezTo>
                    <a:pt x="1374" y="551"/>
                    <a:pt x="1367" y="548"/>
                    <a:pt x="1362" y="543"/>
                  </a:cubicBezTo>
                  <a:cubicBezTo>
                    <a:pt x="1352" y="533"/>
                    <a:pt x="1352" y="517"/>
                    <a:pt x="1363" y="507"/>
                  </a:cubicBezTo>
                  <a:cubicBezTo>
                    <a:pt x="1480" y="391"/>
                    <a:pt x="1480" y="391"/>
                    <a:pt x="1480" y="391"/>
                  </a:cubicBezTo>
                  <a:cubicBezTo>
                    <a:pt x="1144" y="279"/>
                    <a:pt x="768" y="387"/>
                    <a:pt x="542" y="660"/>
                  </a:cubicBezTo>
                  <a:cubicBezTo>
                    <a:pt x="238" y="1028"/>
                    <a:pt x="289" y="1574"/>
                    <a:pt x="657" y="1878"/>
                  </a:cubicBezTo>
                  <a:cubicBezTo>
                    <a:pt x="1024" y="2182"/>
                    <a:pt x="1570" y="2130"/>
                    <a:pt x="1874" y="1763"/>
                  </a:cubicBezTo>
                  <a:cubicBezTo>
                    <a:pt x="2171" y="1405"/>
                    <a:pt x="2127" y="865"/>
                    <a:pt x="1776" y="559"/>
                  </a:cubicBezTo>
                  <a:cubicBezTo>
                    <a:pt x="1765" y="550"/>
                    <a:pt x="1764" y="534"/>
                    <a:pt x="1773" y="523"/>
                  </a:cubicBezTo>
                  <a:cubicBezTo>
                    <a:pt x="1783" y="512"/>
                    <a:pt x="1799" y="511"/>
                    <a:pt x="1810" y="520"/>
                  </a:cubicBezTo>
                  <a:cubicBezTo>
                    <a:pt x="2182" y="844"/>
                    <a:pt x="2229" y="1416"/>
                    <a:pt x="1914" y="1796"/>
                  </a:cubicBezTo>
                  <a:close/>
                  <a:moveTo>
                    <a:pt x="1672" y="890"/>
                  </a:moveTo>
                  <a:cubicBezTo>
                    <a:pt x="1812" y="890"/>
                    <a:pt x="1896" y="1002"/>
                    <a:pt x="1896" y="1190"/>
                  </a:cubicBezTo>
                  <a:cubicBezTo>
                    <a:pt x="1896" y="1378"/>
                    <a:pt x="1812" y="1490"/>
                    <a:pt x="1672" y="1490"/>
                  </a:cubicBezTo>
                  <a:cubicBezTo>
                    <a:pt x="1532" y="1490"/>
                    <a:pt x="1448" y="1378"/>
                    <a:pt x="1448" y="1190"/>
                  </a:cubicBezTo>
                  <a:cubicBezTo>
                    <a:pt x="1448" y="1002"/>
                    <a:pt x="1532" y="890"/>
                    <a:pt x="1672" y="890"/>
                  </a:cubicBezTo>
                  <a:close/>
                  <a:moveTo>
                    <a:pt x="1211" y="1077"/>
                  </a:moveTo>
                  <a:cubicBezTo>
                    <a:pt x="1311" y="1077"/>
                    <a:pt x="1418" y="1156"/>
                    <a:pt x="1418" y="1283"/>
                  </a:cubicBezTo>
                  <a:cubicBezTo>
                    <a:pt x="1418" y="1397"/>
                    <a:pt x="1325" y="1490"/>
                    <a:pt x="1211" y="1490"/>
                  </a:cubicBezTo>
                  <a:cubicBezTo>
                    <a:pt x="1127" y="1490"/>
                    <a:pt x="1066" y="1441"/>
                    <a:pt x="1037" y="1396"/>
                  </a:cubicBezTo>
                  <a:cubicBezTo>
                    <a:pt x="1005" y="1346"/>
                    <a:pt x="998" y="1284"/>
                    <a:pt x="998" y="1205"/>
                  </a:cubicBezTo>
                  <a:cubicBezTo>
                    <a:pt x="998" y="1008"/>
                    <a:pt x="1082" y="890"/>
                    <a:pt x="1222" y="890"/>
                  </a:cubicBezTo>
                  <a:cubicBezTo>
                    <a:pt x="1320" y="890"/>
                    <a:pt x="1395" y="952"/>
                    <a:pt x="1408" y="1043"/>
                  </a:cubicBezTo>
                  <a:cubicBezTo>
                    <a:pt x="1411" y="1065"/>
                    <a:pt x="1411" y="1065"/>
                    <a:pt x="1411" y="1065"/>
                  </a:cubicBezTo>
                  <a:cubicBezTo>
                    <a:pt x="1358" y="1065"/>
                    <a:pt x="1358" y="1065"/>
                    <a:pt x="1358" y="1065"/>
                  </a:cubicBezTo>
                  <a:cubicBezTo>
                    <a:pt x="1355" y="1050"/>
                    <a:pt x="1355" y="1050"/>
                    <a:pt x="1355" y="1050"/>
                  </a:cubicBezTo>
                  <a:cubicBezTo>
                    <a:pt x="1334" y="957"/>
                    <a:pt x="1262" y="944"/>
                    <a:pt x="1221" y="944"/>
                  </a:cubicBezTo>
                  <a:cubicBezTo>
                    <a:pt x="1179" y="944"/>
                    <a:pt x="1145" y="957"/>
                    <a:pt x="1118" y="984"/>
                  </a:cubicBezTo>
                  <a:cubicBezTo>
                    <a:pt x="1078" y="1025"/>
                    <a:pt x="1061" y="1090"/>
                    <a:pt x="1055" y="1149"/>
                  </a:cubicBezTo>
                  <a:cubicBezTo>
                    <a:pt x="1092" y="1105"/>
                    <a:pt x="1150" y="1077"/>
                    <a:pt x="1211" y="1077"/>
                  </a:cubicBezTo>
                  <a:close/>
                  <a:moveTo>
                    <a:pt x="621" y="1390"/>
                  </a:moveTo>
                  <a:cubicBezTo>
                    <a:pt x="649" y="1420"/>
                    <a:pt x="694" y="1436"/>
                    <a:pt x="751" y="1436"/>
                  </a:cubicBezTo>
                  <a:cubicBezTo>
                    <a:pt x="823" y="1436"/>
                    <a:pt x="900" y="1397"/>
                    <a:pt x="900" y="1311"/>
                  </a:cubicBezTo>
                  <a:cubicBezTo>
                    <a:pt x="900" y="1238"/>
                    <a:pt x="853" y="1199"/>
                    <a:pt x="762" y="1196"/>
                  </a:cubicBezTo>
                  <a:cubicBezTo>
                    <a:pt x="705" y="1196"/>
                    <a:pt x="705" y="1196"/>
                    <a:pt x="705" y="1196"/>
                  </a:cubicBezTo>
                  <a:cubicBezTo>
                    <a:pt x="705" y="1142"/>
                    <a:pt x="705" y="1142"/>
                    <a:pt x="705" y="1142"/>
                  </a:cubicBezTo>
                  <a:cubicBezTo>
                    <a:pt x="763" y="1142"/>
                    <a:pt x="763" y="1142"/>
                    <a:pt x="763" y="1142"/>
                  </a:cubicBezTo>
                  <a:cubicBezTo>
                    <a:pt x="793" y="1142"/>
                    <a:pt x="889" y="1135"/>
                    <a:pt x="889" y="1042"/>
                  </a:cubicBezTo>
                  <a:cubicBezTo>
                    <a:pt x="888" y="953"/>
                    <a:pt x="794" y="944"/>
                    <a:pt x="754" y="944"/>
                  </a:cubicBezTo>
                  <a:cubicBezTo>
                    <a:pt x="704" y="944"/>
                    <a:pt x="664" y="957"/>
                    <a:pt x="639" y="983"/>
                  </a:cubicBezTo>
                  <a:cubicBezTo>
                    <a:pt x="615" y="1007"/>
                    <a:pt x="603" y="1042"/>
                    <a:pt x="604" y="1087"/>
                  </a:cubicBezTo>
                  <a:cubicBezTo>
                    <a:pt x="604" y="1106"/>
                    <a:pt x="604" y="1106"/>
                    <a:pt x="604" y="1106"/>
                  </a:cubicBezTo>
                  <a:cubicBezTo>
                    <a:pt x="550" y="1106"/>
                    <a:pt x="550" y="1106"/>
                    <a:pt x="550" y="1106"/>
                  </a:cubicBezTo>
                  <a:cubicBezTo>
                    <a:pt x="550" y="1087"/>
                    <a:pt x="550" y="1087"/>
                    <a:pt x="550" y="1087"/>
                  </a:cubicBezTo>
                  <a:cubicBezTo>
                    <a:pt x="549" y="1028"/>
                    <a:pt x="566" y="980"/>
                    <a:pt x="600" y="945"/>
                  </a:cubicBezTo>
                  <a:cubicBezTo>
                    <a:pt x="636" y="909"/>
                    <a:pt x="689" y="890"/>
                    <a:pt x="754" y="890"/>
                  </a:cubicBezTo>
                  <a:cubicBezTo>
                    <a:pt x="871" y="890"/>
                    <a:pt x="943" y="948"/>
                    <a:pt x="943" y="1042"/>
                  </a:cubicBezTo>
                  <a:cubicBezTo>
                    <a:pt x="943" y="1099"/>
                    <a:pt x="917" y="1145"/>
                    <a:pt x="872" y="1169"/>
                  </a:cubicBezTo>
                  <a:cubicBezTo>
                    <a:pt x="917" y="1191"/>
                    <a:pt x="954" y="1236"/>
                    <a:pt x="954" y="1311"/>
                  </a:cubicBezTo>
                  <a:cubicBezTo>
                    <a:pt x="954" y="1415"/>
                    <a:pt x="868" y="1490"/>
                    <a:pt x="751" y="1490"/>
                  </a:cubicBezTo>
                  <a:cubicBezTo>
                    <a:pt x="680" y="1490"/>
                    <a:pt x="621" y="1468"/>
                    <a:pt x="583" y="1427"/>
                  </a:cubicBezTo>
                  <a:cubicBezTo>
                    <a:pt x="547" y="1389"/>
                    <a:pt x="531" y="1337"/>
                    <a:pt x="535" y="1277"/>
                  </a:cubicBezTo>
                  <a:cubicBezTo>
                    <a:pt x="536" y="1259"/>
                    <a:pt x="536" y="1259"/>
                    <a:pt x="536" y="1259"/>
                  </a:cubicBezTo>
                  <a:cubicBezTo>
                    <a:pt x="590" y="1259"/>
                    <a:pt x="590" y="1259"/>
                    <a:pt x="590" y="1259"/>
                  </a:cubicBezTo>
                  <a:cubicBezTo>
                    <a:pt x="589" y="1279"/>
                    <a:pt x="589" y="1279"/>
                    <a:pt x="589" y="1279"/>
                  </a:cubicBezTo>
                  <a:cubicBezTo>
                    <a:pt x="585" y="1325"/>
                    <a:pt x="596" y="1363"/>
                    <a:pt x="621" y="1390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6;p13"/>
            <p:cNvSpPr/>
            <p:nvPr/>
          </p:nvSpPr>
          <p:spPr>
            <a:xfrm>
              <a:off x="5444999" y="3018455"/>
              <a:ext cx="41400" cy="41400"/>
            </a:xfrm>
            <a:prstGeom prst="ellipse">
              <a:avLst/>
            </a:pr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7;p13"/>
            <p:cNvSpPr/>
            <p:nvPr/>
          </p:nvSpPr>
          <p:spPr>
            <a:xfrm>
              <a:off x="5504946" y="2994191"/>
              <a:ext cx="45600" cy="65700"/>
            </a:xfrm>
            <a:prstGeom prst="ellipse">
              <a:avLst/>
            </a:pr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58;p13"/>
          <p:cNvGrpSpPr/>
          <p:nvPr/>
        </p:nvGrpSpPr>
        <p:grpSpPr>
          <a:xfrm>
            <a:off x="6834147" y="2948575"/>
            <a:ext cx="957867" cy="971574"/>
            <a:chOff x="6635" y="1697"/>
            <a:chExt cx="224" cy="228"/>
          </a:xfrm>
        </p:grpSpPr>
        <p:sp>
          <p:nvSpPr>
            <p:cNvPr id="28" name="Google Shape;159;p13"/>
            <p:cNvSpPr/>
            <p:nvPr/>
          </p:nvSpPr>
          <p:spPr>
            <a:xfrm>
              <a:off x="6635" y="1697"/>
              <a:ext cx="224" cy="228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0"/>
                  </a:moveTo>
                  <a:cubicBezTo>
                    <a:pt x="365" y="0"/>
                    <a:pt x="0" y="365"/>
                    <a:pt x="0" y="815"/>
                  </a:cubicBezTo>
                  <a:cubicBezTo>
                    <a:pt x="0" y="1266"/>
                    <a:pt x="365" y="1631"/>
                    <a:pt x="815" y="1631"/>
                  </a:cubicBezTo>
                  <a:cubicBezTo>
                    <a:pt x="1266" y="1631"/>
                    <a:pt x="1630" y="1266"/>
                    <a:pt x="1630" y="815"/>
                  </a:cubicBezTo>
                  <a:cubicBezTo>
                    <a:pt x="1630" y="365"/>
                    <a:pt x="1266" y="0"/>
                    <a:pt x="815" y="0"/>
                  </a:cubicBezTo>
                  <a:close/>
                  <a:moveTo>
                    <a:pt x="1229" y="1264"/>
                  </a:moveTo>
                  <a:cubicBezTo>
                    <a:pt x="1229" y="1273"/>
                    <a:pt x="1222" y="1281"/>
                    <a:pt x="1212" y="1281"/>
                  </a:cubicBezTo>
                  <a:cubicBezTo>
                    <a:pt x="419" y="1281"/>
                    <a:pt x="419" y="1281"/>
                    <a:pt x="419" y="1281"/>
                  </a:cubicBezTo>
                  <a:cubicBezTo>
                    <a:pt x="409" y="1281"/>
                    <a:pt x="401" y="1273"/>
                    <a:pt x="401" y="1264"/>
                  </a:cubicBezTo>
                  <a:cubicBezTo>
                    <a:pt x="401" y="367"/>
                    <a:pt x="401" y="367"/>
                    <a:pt x="401" y="367"/>
                  </a:cubicBezTo>
                  <a:cubicBezTo>
                    <a:pt x="401" y="357"/>
                    <a:pt x="409" y="350"/>
                    <a:pt x="419" y="350"/>
                  </a:cubicBezTo>
                  <a:cubicBezTo>
                    <a:pt x="1212" y="350"/>
                    <a:pt x="1212" y="350"/>
                    <a:pt x="1212" y="350"/>
                  </a:cubicBezTo>
                  <a:cubicBezTo>
                    <a:pt x="1222" y="350"/>
                    <a:pt x="1229" y="357"/>
                    <a:pt x="1229" y="367"/>
                  </a:cubicBezTo>
                  <a:lnTo>
                    <a:pt x="1229" y="126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60;p13"/>
            <p:cNvSpPr/>
            <p:nvPr/>
          </p:nvSpPr>
          <p:spPr>
            <a:xfrm>
              <a:off x="6695" y="1751"/>
              <a:ext cx="106" cy="118"/>
            </a:xfrm>
            <a:custGeom>
              <a:avLst/>
              <a:gdLst/>
              <a:ahLst/>
              <a:cxnLst/>
              <a:rect l="l" t="t" r="r" b="b"/>
              <a:pathLst>
                <a:path w="758" h="861" extrusionOk="0">
                  <a:moveTo>
                    <a:pt x="0" y="861"/>
                  </a:moveTo>
                  <a:cubicBezTo>
                    <a:pt x="758" y="861"/>
                    <a:pt x="758" y="861"/>
                    <a:pt x="758" y="861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1"/>
                  </a:lnTo>
                  <a:close/>
                  <a:moveTo>
                    <a:pt x="292" y="137"/>
                  </a:moveTo>
                  <a:cubicBezTo>
                    <a:pt x="638" y="137"/>
                    <a:pt x="638" y="137"/>
                    <a:pt x="638" y="137"/>
                  </a:cubicBezTo>
                  <a:cubicBezTo>
                    <a:pt x="648" y="137"/>
                    <a:pt x="655" y="145"/>
                    <a:pt x="655" y="155"/>
                  </a:cubicBezTo>
                  <a:cubicBezTo>
                    <a:pt x="655" y="164"/>
                    <a:pt x="648" y="172"/>
                    <a:pt x="638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82" y="172"/>
                    <a:pt x="274" y="164"/>
                    <a:pt x="274" y="155"/>
                  </a:cubicBezTo>
                  <a:cubicBezTo>
                    <a:pt x="274" y="145"/>
                    <a:pt x="282" y="137"/>
                    <a:pt x="292" y="137"/>
                  </a:cubicBezTo>
                  <a:close/>
                  <a:moveTo>
                    <a:pt x="292" y="310"/>
                  </a:moveTo>
                  <a:cubicBezTo>
                    <a:pt x="638" y="310"/>
                    <a:pt x="638" y="310"/>
                    <a:pt x="638" y="310"/>
                  </a:cubicBezTo>
                  <a:cubicBezTo>
                    <a:pt x="648" y="310"/>
                    <a:pt x="655" y="317"/>
                    <a:pt x="655" y="327"/>
                  </a:cubicBezTo>
                  <a:cubicBezTo>
                    <a:pt x="655" y="337"/>
                    <a:pt x="648" y="344"/>
                    <a:pt x="638" y="344"/>
                  </a:cubicBezTo>
                  <a:cubicBezTo>
                    <a:pt x="292" y="344"/>
                    <a:pt x="292" y="344"/>
                    <a:pt x="292" y="344"/>
                  </a:cubicBezTo>
                  <a:cubicBezTo>
                    <a:pt x="282" y="344"/>
                    <a:pt x="274" y="337"/>
                    <a:pt x="274" y="327"/>
                  </a:cubicBezTo>
                  <a:cubicBezTo>
                    <a:pt x="274" y="317"/>
                    <a:pt x="282" y="310"/>
                    <a:pt x="292" y="310"/>
                  </a:cubicBezTo>
                  <a:close/>
                  <a:moveTo>
                    <a:pt x="292" y="482"/>
                  </a:moveTo>
                  <a:cubicBezTo>
                    <a:pt x="638" y="482"/>
                    <a:pt x="638" y="482"/>
                    <a:pt x="638" y="482"/>
                  </a:cubicBezTo>
                  <a:cubicBezTo>
                    <a:pt x="648" y="482"/>
                    <a:pt x="655" y="490"/>
                    <a:pt x="655" y="499"/>
                  </a:cubicBezTo>
                  <a:cubicBezTo>
                    <a:pt x="655" y="509"/>
                    <a:pt x="648" y="517"/>
                    <a:pt x="638" y="517"/>
                  </a:cubicBezTo>
                  <a:cubicBezTo>
                    <a:pt x="292" y="517"/>
                    <a:pt x="292" y="517"/>
                    <a:pt x="292" y="517"/>
                  </a:cubicBezTo>
                  <a:cubicBezTo>
                    <a:pt x="282" y="517"/>
                    <a:pt x="274" y="509"/>
                    <a:pt x="274" y="499"/>
                  </a:cubicBezTo>
                  <a:cubicBezTo>
                    <a:pt x="274" y="490"/>
                    <a:pt x="282" y="482"/>
                    <a:pt x="292" y="482"/>
                  </a:cubicBezTo>
                  <a:close/>
                  <a:moveTo>
                    <a:pt x="292" y="654"/>
                  </a:moveTo>
                  <a:cubicBezTo>
                    <a:pt x="638" y="654"/>
                    <a:pt x="638" y="654"/>
                    <a:pt x="638" y="654"/>
                  </a:cubicBezTo>
                  <a:cubicBezTo>
                    <a:pt x="648" y="654"/>
                    <a:pt x="655" y="662"/>
                    <a:pt x="655" y="672"/>
                  </a:cubicBezTo>
                  <a:cubicBezTo>
                    <a:pt x="655" y="681"/>
                    <a:pt x="648" y="689"/>
                    <a:pt x="638" y="689"/>
                  </a:cubicBezTo>
                  <a:cubicBezTo>
                    <a:pt x="292" y="689"/>
                    <a:pt x="292" y="689"/>
                    <a:pt x="292" y="689"/>
                  </a:cubicBezTo>
                  <a:cubicBezTo>
                    <a:pt x="282" y="689"/>
                    <a:pt x="274" y="681"/>
                    <a:pt x="274" y="672"/>
                  </a:cubicBezTo>
                  <a:cubicBezTo>
                    <a:pt x="274" y="662"/>
                    <a:pt x="282" y="654"/>
                    <a:pt x="292" y="654"/>
                  </a:cubicBezTo>
                  <a:close/>
                  <a:moveTo>
                    <a:pt x="86" y="137"/>
                  </a:moveTo>
                  <a:cubicBezTo>
                    <a:pt x="190" y="137"/>
                    <a:pt x="190" y="137"/>
                    <a:pt x="190" y="137"/>
                  </a:cubicBezTo>
                  <a:cubicBezTo>
                    <a:pt x="199" y="137"/>
                    <a:pt x="207" y="145"/>
                    <a:pt x="207" y="155"/>
                  </a:cubicBezTo>
                  <a:cubicBezTo>
                    <a:pt x="207" y="164"/>
                    <a:pt x="199" y="172"/>
                    <a:pt x="190" y="172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77" y="172"/>
                    <a:pt x="69" y="164"/>
                    <a:pt x="69" y="155"/>
                  </a:cubicBezTo>
                  <a:cubicBezTo>
                    <a:pt x="69" y="145"/>
                    <a:pt x="77" y="137"/>
                    <a:pt x="86" y="137"/>
                  </a:cubicBezTo>
                  <a:close/>
                  <a:moveTo>
                    <a:pt x="86" y="310"/>
                  </a:moveTo>
                  <a:cubicBezTo>
                    <a:pt x="190" y="310"/>
                    <a:pt x="190" y="310"/>
                    <a:pt x="190" y="310"/>
                  </a:cubicBezTo>
                  <a:cubicBezTo>
                    <a:pt x="199" y="310"/>
                    <a:pt x="207" y="317"/>
                    <a:pt x="207" y="327"/>
                  </a:cubicBezTo>
                  <a:cubicBezTo>
                    <a:pt x="207" y="337"/>
                    <a:pt x="199" y="344"/>
                    <a:pt x="190" y="344"/>
                  </a:cubicBezTo>
                  <a:cubicBezTo>
                    <a:pt x="86" y="344"/>
                    <a:pt x="86" y="344"/>
                    <a:pt x="86" y="344"/>
                  </a:cubicBezTo>
                  <a:cubicBezTo>
                    <a:pt x="77" y="344"/>
                    <a:pt x="69" y="337"/>
                    <a:pt x="69" y="327"/>
                  </a:cubicBezTo>
                  <a:cubicBezTo>
                    <a:pt x="69" y="317"/>
                    <a:pt x="77" y="310"/>
                    <a:pt x="86" y="310"/>
                  </a:cubicBezTo>
                  <a:close/>
                  <a:moveTo>
                    <a:pt x="86" y="482"/>
                  </a:moveTo>
                  <a:cubicBezTo>
                    <a:pt x="190" y="482"/>
                    <a:pt x="190" y="482"/>
                    <a:pt x="190" y="482"/>
                  </a:cubicBezTo>
                  <a:cubicBezTo>
                    <a:pt x="199" y="482"/>
                    <a:pt x="207" y="490"/>
                    <a:pt x="207" y="499"/>
                  </a:cubicBezTo>
                  <a:cubicBezTo>
                    <a:pt x="207" y="509"/>
                    <a:pt x="199" y="517"/>
                    <a:pt x="190" y="517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77" y="517"/>
                    <a:pt x="69" y="509"/>
                    <a:pt x="69" y="499"/>
                  </a:cubicBezTo>
                  <a:cubicBezTo>
                    <a:pt x="69" y="490"/>
                    <a:pt x="77" y="482"/>
                    <a:pt x="86" y="482"/>
                  </a:cubicBezTo>
                  <a:close/>
                  <a:moveTo>
                    <a:pt x="86" y="654"/>
                  </a:moveTo>
                  <a:cubicBezTo>
                    <a:pt x="190" y="654"/>
                    <a:pt x="190" y="654"/>
                    <a:pt x="190" y="654"/>
                  </a:cubicBezTo>
                  <a:cubicBezTo>
                    <a:pt x="199" y="654"/>
                    <a:pt x="207" y="662"/>
                    <a:pt x="207" y="672"/>
                  </a:cubicBezTo>
                  <a:cubicBezTo>
                    <a:pt x="207" y="681"/>
                    <a:pt x="199" y="689"/>
                    <a:pt x="190" y="689"/>
                  </a:cubicBezTo>
                  <a:cubicBezTo>
                    <a:pt x="86" y="689"/>
                    <a:pt x="86" y="689"/>
                    <a:pt x="86" y="689"/>
                  </a:cubicBezTo>
                  <a:cubicBezTo>
                    <a:pt x="77" y="689"/>
                    <a:pt x="69" y="681"/>
                    <a:pt x="69" y="672"/>
                  </a:cubicBezTo>
                  <a:cubicBezTo>
                    <a:pt x="69" y="662"/>
                    <a:pt x="77" y="654"/>
                    <a:pt x="86" y="654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61;p13"/>
          <p:cNvGrpSpPr/>
          <p:nvPr/>
        </p:nvGrpSpPr>
        <p:grpSpPr>
          <a:xfrm>
            <a:off x="4248640" y="2445524"/>
            <a:ext cx="957867" cy="957935"/>
            <a:chOff x="4018" y="971"/>
            <a:chExt cx="228" cy="228"/>
          </a:xfrm>
        </p:grpSpPr>
        <p:sp>
          <p:nvSpPr>
            <p:cNvPr id="31" name="Google Shape;162;p13"/>
            <p:cNvSpPr/>
            <p:nvPr/>
          </p:nvSpPr>
          <p:spPr>
            <a:xfrm>
              <a:off x="4080" y="1046"/>
              <a:ext cx="59" cy="89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425" y="209"/>
                  </a:moveTo>
                  <a:cubicBezTo>
                    <a:pt x="277" y="209"/>
                    <a:pt x="277" y="209"/>
                    <a:pt x="277" y="209"/>
                  </a:cubicBezTo>
                  <a:cubicBezTo>
                    <a:pt x="240" y="209"/>
                    <a:pt x="210" y="179"/>
                    <a:pt x="210" y="14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8" y="0"/>
                    <a:pt x="205" y="0"/>
                    <a:pt x="20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23"/>
                    <a:pt x="15" y="638"/>
                    <a:pt x="32" y="638"/>
                  </a:cubicBezTo>
                  <a:cubicBezTo>
                    <a:pt x="394" y="638"/>
                    <a:pt x="394" y="638"/>
                    <a:pt x="394" y="638"/>
                  </a:cubicBezTo>
                  <a:cubicBezTo>
                    <a:pt x="412" y="638"/>
                    <a:pt x="426" y="623"/>
                    <a:pt x="426" y="606"/>
                  </a:cubicBezTo>
                  <a:cubicBezTo>
                    <a:pt x="426" y="221"/>
                    <a:pt x="426" y="221"/>
                    <a:pt x="426" y="221"/>
                  </a:cubicBezTo>
                  <a:cubicBezTo>
                    <a:pt x="426" y="217"/>
                    <a:pt x="425" y="213"/>
                    <a:pt x="425" y="209"/>
                  </a:cubicBezTo>
                  <a:close/>
                  <a:moveTo>
                    <a:pt x="146" y="513"/>
                  </a:moveTo>
                  <a:cubicBezTo>
                    <a:pt x="48" y="513"/>
                    <a:pt x="48" y="513"/>
                    <a:pt x="48" y="513"/>
                  </a:cubicBezTo>
                  <a:cubicBezTo>
                    <a:pt x="38" y="513"/>
                    <a:pt x="30" y="506"/>
                    <a:pt x="30" y="496"/>
                  </a:cubicBezTo>
                  <a:cubicBezTo>
                    <a:pt x="30" y="486"/>
                    <a:pt x="38" y="478"/>
                    <a:pt x="48" y="478"/>
                  </a:cubicBezTo>
                  <a:cubicBezTo>
                    <a:pt x="146" y="478"/>
                    <a:pt x="146" y="478"/>
                    <a:pt x="146" y="478"/>
                  </a:cubicBezTo>
                  <a:cubicBezTo>
                    <a:pt x="155" y="478"/>
                    <a:pt x="163" y="486"/>
                    <a:pt x="163" y="496"/>
                  </a:cubicBezTo>
                  <a:cubicBezTo>
                    <a:pt x="163" y="506"/>
                    <a:pt x="155" y="513"/>
                    <a:pt x="146" y="513"/>
                  </a:cubicBezTo>
                  <a:close/>
                  <a:moveTo>
                    <a:pt x="292" y="455"/>
                  </a:moveTo>
                  <a:cubicBezTo>
                    <a:pt x="48" y="455"/>
                    <a:pt x="48" y="455"/>
                    <a:pt x="48" y="455"/>
                  </a:cubicBezTo>
                  <a:cubicBezTo>
                    <a:pt x="38" y="455"/>
                    <a:pt x="30" y="447"/>
                    <a:pt x="30" y="437"/>
                  </a:cubicBezTo>
                  <a:cubicBezTo>
                    <a:pt x="30" y="428"/>
                    <a:pt x="38" y="420"/>
                    <a:pt x="48" y="420"/>
                  </a:cubicBezTo>
                  <a:cubicBezTo>
                    <a:pt x="292" y="420"/>
                    <a:pt x="292" y="420"/>
                    <a:pt x="292" y="420"/>
                  </a:cubicBezTo>
                  <a:cubicBezTo>
                    <a:pt x="302" y="420"/>
                    <a:pt x="309" y="428"/>
                    <a:pt x="309" y="437"/>
                  </a:cubicBezTo>
                  <a:cubicBezTo>
                    <a:pt x="309" y="447"/>
                    <a:pt x="302" y="455"/>
                    <a:pt x="292" y="455"/>
                  </a:cubicBezTo>
                  <a:close/>
                  <a:moveTo>
                    <a:pt x="30" y="379"/>
                  </a:moveTo>
                  <a:cubicBezTo>
                    <a:pt x="30" y="369"/>
                    <a:pt x="38" y="361"/>
                    <a:pt x="48" y="361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53" y="361"/>
                    <a:pt x="261" y="369"/>
                    <a:pt x="261" y="379"/>
                  </a:cubicBezTo>
                  <a:cubicBezTo>
                    <a:pt x="261" y="388"/>
                    <a:pt x="253" y="396"/>
                    <a:pt x="243" y="396"/>
                  </a:cubicBezTo>
                  <a:cubicBezTo>
                    <a:pt x="48" y="396"/>
                    <a:pt x="48" y="396"/>
                    <a:pt x="48" y="396"/>
                  </a:cubicBezTo>
                  <a:cubicBezTo>
                    <a:pt x="38" y="396"/>
                    <a:pt x="30" y="388"/>
                    <a:pt x="30" y="379"/>
                  </a:cubicBezTo>
                  <a:close/>
                  <a:moveTo>
                    <a:pt x="292" y="338"/>
                  </a:moveTo>
                  <a:cubicBezTo>
                    <a:pt x="48" y="338"/>
                    <a:pt x="48" y="338"/>
                    <a:pt x="48" y="338"/>
                  </a:cubicBezTo>
                  <a:cubicBezTo>
                    <a:pt x="38" y="338"/>
                    <a:pt x="30" y="330"/>
                    <a:pt x="30" y="320"/>
                  </a:cubicBezTo>
                  <a:cubicBezTo>
                    <a:pt x="30" y="311"/>
                    <a:pt x="38" y="303"/>
                    <a:pt x="48" y="303"/>
                  </a:cubicBezTo>
                  <a:cubicBezTo>
                    <a:pt x="292" y="303"/>
                    <a:pt x="292" y="303"/>
                    <a:pt x="292" y="303"/>
                  </a:cubicBezTo>
                  <a:cubicBezTo>
                    <a:pt x="302" y="303"/>
                    <a:pt x="309" y="311"/>
                    <a:pt x="309" y="320"/>
                  </a:cubicBezTo>
                  <a:cubicBezTo>
                    <a:pt x="309" y="330"/>
                    <a:pt x="302" y="338"/>
                    <a:pt x="292" y="338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63;p13"/>
            <p:cNvSpPr/>
            <p:nvPr/>
          </p:nvSpPr>
          <p:spPr>
            <a:xfrm>
              <a:off x="4114" y="1047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68" h="164" extrusionOk="0">
                  <a:moveTo>
                    <a:pt x="0" y="132"/>
                  </a:moveTo>
                  <a:cubicBezTo>
                    <a:pt x="0" y="149"/>
                    <a:pt x="14" y="164"/>
                    <a:pt x="32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3" y="154"/>
                    <a:pt x="157" y="145"/>
                    <a:pt x="151" y="139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2"/>
                    <a:pt x="44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2"/>
                    <a:pt x="12" y="5"/>
                    <a:pt x="0" y="0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64;p13"/>
            <p:cNvSpPr/>
            <p:nvPr/>
          </p:nvSpPr>
          <p:spPr>
            <a:xfrm>
              <a:off x="4018" y="971"/>
              <a:ext cx="228" cy="228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6" y="0"/>
                  </a:moveTo>
                  <a:cubicBezTo>
                    <a:pt x="365" y="0"/>
                    <a:pt x="0" y="365"/>
                    <a:pt x="0" y="816"/>
                  </a:cubicBezTo>
                  <a:cubicBezTo>
                    <a:pt x="0" y="1267"/>
                    <a:pt x="365" y="1632"/>
                    <a:pt x="816" y="1632"/>
                  </a:cubicBezTo>
                  <a:cubicBezTo>
                    <a:pt x="1267" y="1632"/>
                    <a:pt x="1632" y="1267"/>
                    <a:pt x="1632" y="816"/>
                  </a:cubicBezTo>
                  <a:cubicBezTo>
                    <a:pt x="1632" y="365"/>
                    <a:pt x="1267" y="0"/>
                    <a:pt x="816" y="0"/>
                  </a:cubicBezTo>
                  <a:close/>
                  <a:moveTo>
                    <a:pt x="1222" y="678"/>
                  </a:moveTo>
                  <a:cubicBezTo>
                    <a:pt x="1222" y="1063"/>
                    <a:pt x="1222" y="1063"/>
                    <a:pt x="1222" y="1063"/>
                  </a:cubicBezTo>
                  <a:cubicBezTo>
                    <a:pt x="1222" y="1100"/>
                    <a:pt x="1192" y="1130"/>
                    <a:pt x="1155" y="1130"/>
                  </a:cubicBezTo>
                  <a:cubicBezTo>
                    <a:pt x="904" y="1130"/>
                    <a:pt x="904" y="1130"/>
                    <a:pt x="904" y="1130"/>
                  </a:cubicBezTo>
                  <a:cubicBezTo>
                    <a:pt x="904" y="1144"/>
                    <a:pt x="904" y="1144"/>
                    <a:pt x="904" y="1144"/>
                  </a:cubicBezTo>
                  <a:cubicBezTo>
                    <a:pt x="904" y="1181"/>
                    <a:pt x="874" y="1211"/>
                    <a:pt x="837" y="1211"/>
                  </a:cubicBezTo>
                  <a:cubicBezTo>
                    <a:pt x="475" y="1211"/>
                    <a:pt x="475" y="1211"/>
                    <a:pt x="475" y="1211"/>
                  </a:cubicBezTo>
                  <a:cubicBezTo>
                    <a:pt x="438" y="1211"/>
                    <a:pt x="408" y="1181"/>
                    <a:pt x="408" y="1144"/>
                  </a:cubicBezTo>
                  <a:cubicBezTo>
                    <a:pt x="408" y="570"/>
                    <a:pt x="408" y="570"/>
                    <a:pt x="408" y="570"/>
                  </a:cubicBezTo>
                  <a:cubicBezTo>
                    <a:pt x="408" y="533"/>
                    <a:pt x="438" y="503"/>
                    <a:pt x="475" y="503"/>
                  </a:cubicBezTo>
                  <a:cubicBezTo>
                    <a:pt x="646" y="503"/>
                    <a:pt x="646" y="503"/>
                    <a:pt x="646" y="503"/>
                  </a:cubicBezTo>
                  <a:cubicBezTo>
                    <a:pt x="651" y="503"/>
                    <a:pt x="657" y="504"/>
                    <a:pt x="663" y="505"/>
                  </a:cubicBezTo>
                  <a:cubicBezTo>
                    <a:pt x="665" y="503"/>
                    <a:pt x="667" y="503"/>
                    <a:pt x="670" y="503"/>
                  </a:cubicBezTo>
                  <a:cubicBezTo>
                    <a:pt x="676" y="503"/>
                    <a:pt x="681" y="505"/>
                    <a:pt x="684" y="510"/>
                  </a:cubicBezTo>
                  <a:cubicBezTo>
                    <a:pt x="699" y="515"/>
                    <a:pt x="714" y="521"/>
                    <a:pt x="726" y="530"/>
                  </a:cubicBezTo>
                  <a:cubicBezTo>
                    <a:pt x="726" y="489"/>
                    <a:pt x="726" y="489"/>
                    <a:pt x="726" y="489"/>
                  </a:cubicBezTo>
                  <a:cubicBezTo>
                    <a:pt x="726" y="452"/>
                    <a:pt x="757" y="422"/>
                    <a:pt x="794" y="422"/>
                  </a:cubicBezTo>
                  <a:cubicBezTo>
                    <a:pt x="964" y="422"/>
                    <a:pt x="964" y="422"/>
                    <a:pt x="964" y="422"/>
                  </a:cubicBezTo>
                  <a:cubicBezTo>
                    <a:pt x="969" y="422"/>
                    <a:pt x="975" y="423"/>
                    <a:pt x="981" y="424"/>
                  </a:cubicBezTo>
                  <a:cubicBezTo>
                    <a:pt x="983" y="423"/>
                    <a:pt x="986" y="422"/>
                    <a:pt x="988" y="422"/>
                  </a:cubicBezTo>
                  <a:cubicBezTo>
                    <a:pt x="994" y="422"/>
                    <a:pt x="999" y="425"/>
                    <a:pt x="1002" y="429"/>
                  </a:cubicBezTo>
                  <a:cubicBezTo>
                    <a:pt x="1025" y="436"/>
                    <a:pt x="1047" y="447"/>
                    <a:pt x="1061" y="462"/>
                  </a:cubicBezTo>
                  <a:cubicBezTo>
                    <a:pt x="1182" y="581"/>
                    <a:pt x="1182" y="581"/>
                    <a:pt x="1182" y="581"/>
                  </a:cubicBezTo>
                  <a:cubicBezTo>
                    <a:pt x="1195" y="594"/>
                    <a:pt x="1206" y="613"/>
                    <a:pt x="1213" y="633"/>
                  </a:cubicBezTo>
                  <a:cubicBezTo>
                    <a:pt x="1219" y="636"/>
                    <a:pt x="1222" y="642"/>
                    <a:pt x="1222" y="648"/>
                  </a:cubicBezTo>
                  <a:cubicBezTo>
                    <a:pt x="1222" y="651"/>
                    <a:pt x="1221" y="654"/>
                    <a:pt x="1220" y="657"/>
                  </a:cubicBezTo>
                  <a:cubicBezTo>
                    <a:pt x="1221" y="664"/>
                    <a:pt x="1222" y="671"/>
                    <a:pt x="1222" y="678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65;p13"/>
            <p:cNvSpPr/>
            <p:nvPr/>
          </p:nvSpPr>
          <p:spPr>
            <a:xfrm>
              <a:off x="4124" y="1035"/>
              <a:ext cx="59" cy="88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77" y="209"/>
                  </a:moveTo>
                  <a:cubicBezTo>
                    <a:pt x="240" y="209"/>
                    <a:pt x="210" y="179"/>
                    <a:pt x="210" y="142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5" y="0"/>
                    <a:pt x="20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16" y="218"/>
                    <a:pt x="126" y="237"/>
                    <a:pt x="134" y="257"/>
                  </a:cubicBezTo>
                  <a:cubicBezTo>
                    <a:pt x="139" y="260"/>
                    <a:pt x="143" y="265"/>
                    <a:pt x="143" y="272"/>
                  </a:cubicBezTo>
                  <a:cubicBezTo>
                    <a:pt x="143" y="275"/>
                    <a:pt x="142" y="278"/>
                    <a:pt x="141" y="281"/>
                  </a:cubicBezTo>
                  <a:cubicBezTo>
                    <a:pt x="142" y="288"/>
                    <a:pt x="143" y="295"/>
                    <a:pt x="143" y="302"/>
                  </a:cubicBezTo>
                  <a:cubicBezTo>
                    <a:pt x="143" y="638"/>
                    <a:pt x="143" y="638"/>
                    <a:pt x="143" y="638"/>
                  </a:cubicBezTo>
                  <a:cubicBezTo>
                    <a:pt x="394" y="638"/>
                    <a:pt x="394" y="638"/>
                    <a:pt x="394" y="638"/>
                  </a:cubicBezTo>
                  <a:cubicBezTo>
                    <a:pt x="412" y="638"/>
                    <a:pt x="426" y="623"/>
                    <a:pt x="426" y="606"/>
                  </a:cubicBezTo>
                  <a:cubicBezTo>
                    <a:pt x="426" y="221"/>
                    <a:pt x="426" y="221"/>
                    <a:pt x="426" y="221"/>
                  </a:cubicBezTo>
                  <a:cubicBezTo>
                    <a:pt x="426" y="217"/>
                    <a:pt x="426" y="213"/>
                    <a:pt x="425" y="209"/>
                  </a:cubicBezTo>
                  <a:lnTo>
                    <a:pt x="277" y="209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66;p13"/>
            <p:cNvSpPr/>
            <p:nvPr/>
          </p:nvSpPr>
          <p:spPr>
            <a:xfrm>
              <a:off x="4158" y="103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68" h="164" extrusionOk="0">
                  <a:moveTo>
                    <a:pt x="0" y="132"/>
                  </a:moveTo>
                  <a:cubicBezTo>
                    <a:pt x="0" y="149"/>
                    <a:pt x="14" y="164"/>
                    <a:pt x="32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3" y="154"/>
                    <a:pt x="158" y="145"/>
                    <a:pt x="151" y="13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2"/>
                    <a:pt x="12" y="6"/>
                    <a:pt x="0" y="0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174;p13"/>
          <p:cNvGrpSpPr/>
          <p:nvPr/>
        </p:nvGrpSpPr>
        <p:grpSpPr>
          <a:xfrm>
            <a:off x="4356260" y="3470120"/>
            <a:ext cx="957875" cy="957878"/>
            <a:chOff x="3165025" y="4358177"/>
            <a:chExt cx="319398" cy="319399"/>
          </a:xfrm>
        </p:grpSpPr>
        <p:sp>
          <p:nvSpPr>
            <p:cNvPr id="37" name="Google Shape;175;p13"/>
            <p:cNvSpPr/>
            <p:nvPr/>
          </p:nvSpPr>
          <p:spPr>
            <a:xfrm>
              <a:off x="3337340" y="4447891"/>
              <a:ext cx="53867" cy="53867"/>
            </a:xfrm>
            <a:custGeom>
              <a:avLst/>
              <a:gdLst/>
              <a:ahLst/>
              <a:cxnLst/>
              <a:rect l="l" t="t" r="r" b="b"/>
              <a:pathLst>
                <a:path w="53867" h="53867" extrusionOk="0">
                  <a:moveTo>
                    <a:pt x="53867" y="26934"/>
                  </a:moveTo>
                  <a:cubicBezTo>
                    <a:pt x="53867" y="41809"/>
                    <a:pt x="41809" y="53867"/>
                    <a:pt x="26934" y="53867"/>
                  </a:cubicBezTo>
                  <a:cubicBezTo>
                    <a:pt x="12059" y="53867"/>
                    <a:pt x="0" y="41809"/>
                    <a:pt x="0" y="26934"/>
                  </a:cubicBezTo>
                  <a:cubicBezTo>
                    <a:pt x="0" y="12059"/>
                    <a:pt x="12059" y="0"/>
                    <a:pt x="26934" y="0"/>
                  </a:cubicBezTo>
                  <a:cubicBezTo>
                    <a:pt x="41809" y="0"/>
                    <a:pt x="53867" y="12059"/>
                    <a:pt x="53867" y="26934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76;p13"/>
            <p:cNvSpPr/>
            <p:nvPr/>
          </p:nvSpPr>
          <p:spPr>
            <a:xfrm>
              <a:off x="3233410" y="4418561"/>
              <a:ext cx="101927" cy="69187"/>
            </a:xfrm>
            <a:custGeom>
              <a:avLst/>
              <a:gdLst/>
              <a:ahLst/>
              <a:cxnLst/>
              <a:rect l="l" t="t" r="r" b="b"/>
              <a:pathLst>
                <a:path w="101927" h="69187" extrusionOk="0">
                  <a:moveTo>
                    <a:pt x="22428" y="47452"/>
                  </a:moveTo>
                  <a:cubicBezTo>
                    <a:pt x="23344" y="47004"/>
                    <a:pt x="24416" y="47004"/>
                    <a:pt x="25332" y="47452"/>
                  </a:cubicBezTo>
                  <a:cubicBezTo>
                    <a:pt x="26238" y="47774"/>
                    <a:pt x="26965" y="48466"/>
                    <a:pt x="27334" y="49354"/>
                  </a:cubicBezTo>
                  <a:cubicBezTo>
                    <a:pt x="33362" y="65225"/>
                    <a:pt x="51113" y="73204"/>
                    <a:pt x="66984" y="67177"/>
                  </a:cubicBezTo>
                  <a:cubicBezTo>
                    <a:pt x="75199" y="64057"/>
                    <a:pt x="81686" y="57570"/>
                    <a:pt x="84806" y="49354"/>
                  </a:cubicBezTo>
                  <a:cubicBezTo>
                    <a:pt x="85205" y="48428"/>
                    <a:pt x="85964" y="47705"/>
                    <a:pt x="86909" y="47352"/>
                  </a:cubicBezTo>
                  <a:cubicBezTo>
                    <a:pt x="87836" y="46956"/>
                    <a:pt x="88885" y="46956"/>
                    <a:pt x="89812" y="47352"/>
                  </a:cubicBezTo>
                  <a:cubicBezTo>
                    <a:pt x="92267" y="48778"/>
                    <a:pt x="94998" y="49665"/>
                    <a:pt x="97822" y="49955"/>
                  </a:cubicBezTo>
                  <a:cubicBezTo>
                    <a:pt x="98468" y="45959"/>
                    <a:pt x="99861" y="42121"/>
                    <a:pt x="101927" y="38641"/>
                  </a:cubicBezTo>
                  <a:cubicBezTo>
                    <a:pt x="95390" y="33766"/>
                    <a:pt x="90274" y="27233"/>
                    <a:pt x="87109" y="19717"/>
                  </a:cubicBezTo>
                  <a:cubicBezTo>
                    <a:pt x="80901" y="8303"/>
                    <a:pt x="75594" y="-1509"/>
                    <a:pt x="57071" y="193"/>
                  </a:cubicBezTo>
                  <a:cubicBezTo>
                    <a:pt x="37547" y="-1009"/>
                    <a:pt x="31840" y="8704"/>
                    <a:pt x="25932" y="19717"/>
                  </a:cubicBezTo>
                  <a:cubicBezTo>
                    <a:pt x="21772" y="31249"/>
                    <a:pt x="11977" y="39833"/>
                    <a:pt x="0" y="42446"/>
                  </a:cubicBezTo>
                  <a:cubicBezTo>
                    <a:pt x="5160" y="49507"/>
                    <a:pt x="14755" y="51649"/>
                    <a:pt x="22428" y="47452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77;p13"/>
            <p:cNvSpPr/>
            <p:nvPr/>
          </p:nvSpPr>
          <p:spPr>
            <a:xfrm>
              <a:off x="3245024" y="4507165"/>
              <a:ext cx="90312" cy="90312"/>
            </a:xfrm>
            <a:custGeom>
              <a:avLst/>
              <a:gdLst/>
              <a:ahLst/>
              <a:cxnLst/>
              <a:rect l="l" t="t" r="r" b="b"/>
              <a:pathLst>
                <a:path w="90312" h="90312" extrusionOk="0">
                  <a:moveTo>
                    <a:pt x="90313" y="7409"/>
                  </a:moveTo>
                  <a:cubicBezTo>
                    <a:pt x="88911" y="5006"/>
                    <a:pt x="72491" y="0"/>
                    <a:pt x="45257" y="0"/>
                  </a:cubicBezTo>
                  <a:cubicBezTo>
                    <a:pt x="18022" y="0"/>
                    <a:pt x="1502" y="5006"/>
                    <a:pt x="0" y="7710"/>
                  </a:cubicBezTo>
                  <a:lnTo>
                    <a:pt x="0" y="90313"/>
                  </a:lnTo>
                  <a:lnTo>
                    <a:pt x="73692" y="90313"/>
                  </a:lnTo>
                  <a:lnTo>
                    <a:pt x="73692" y="18623"/>
                  </a:lnTo>
                  <a:cubicBezTo>
                    <a:pt x="73692" y="13317"/>
                    <a:pt x="81201" y="10213"/>
                    <a:pt x="90213" y="8611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78;p13"/>
            <p:cNvSpPr/>
            <p:nvPr/>
          </p:nvSpPr>
          <p:spPr>
            <a:xfrm>
              <a:off x="3325224" y="4519877"/>
              <a:ext cx="77697" cy="77600"/>
            </a:xfrm>
            <a:custGeom>
              <a:avLst/>
              <a:gdLst/>
              <a:ahLst/>
              <a:cxnLst/>
              <a:rect l="l" t="t" r="r" b="b"/>
              <a:pathLst>
                <a:path w="77697" h="77600" extrusionOk="0">
                  <a:moveTo>
                    <a:pt x="16220" y="1505"/>
                  </a:moveTo>
                  <a:cubicBezTo>
                    <a:pt x="15647" y="2631"/>
                    <a:pt x="14480" y="3331"/>
                    <a:pt x="13216" y="3308"/>
                  </a:cubicBezTo>
                  <a:cubicBezTo>
                    <a:pt x="12359" y="3328"/>
                    <a:pt x="11529" y="3003"/>
                    <a:pt x="10914" y="2407"/>
                  </a:cubicBezTo>
                  <a:cubicBezTo>
                    <a:pt x="6995" y="2795"/>
                    <a:pt x="3240" y="4173"/>
                    <a:pt x="0" y="6412"/>
                  </a:cubicBezTo>
                  <a:lnTo>
                    <a:pt x="0" y="77600"/>
                  </a:lnTo>
                  <a:lnTo>
                    <a:pt x="77697" y="77600"/>
                  </a:lnTo>
                  <a:lnTo>
                    <a:pt x="77697" y="5911"/>
                  </a:lnTo>
                  <a:cubicBezTo>
                    <a:pt x="76395" y="4309"/>
                    <a:pt x="63079" y="4"/>
                    <a:pt x="38849" y="4"/>
                  </a:cubicBezTo>
                  <a:cubicBezTo>
                    <a:pt x="31279" y="-48"/>
                    <a:pt x="23717" y="454"/>
                    <a:pt x="16220" y="1505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79;p13"/>
            <p:cNvSpPr/>
            <p:nvPr/>
          </p:nvSpPr>
          <p:spPr>
            <a:xfrm>
              <a:off x="3165025" y="4358177"/>
              <a:ext cx="319398" cy="319399"/>
            </a:xfrm>
            <a:custGeom>
              <a:avLst/>
              <a:gdLst/>
              <a:ahLst/>
              <a:cxnLst/>
              <a:rect l="l" t="t" r="r" b="b"/>
              <a:pathLst>
                <a:path w="319398" h="319399" extrusionOk="0">
                  <a:moveTo>
                    <a:pt x="160299" y="1"/>
                  </a:moveTo>
                  <a:cubicBezTo>
                    <a:pt x="72100" y="-330"/>
                    <a:pt x="333" y="70901"/>
                    <a:pt x="1" y="159100"/>
                  </a:cubicBezTo>
                  <a:cubicBezTo>
                    <a:pt x="-330" y="247298"/>
                    <a:pt x="70901" y="319066"/>
                    <a:pt x="159100" y="319398"/>
                  </a:cubicBezTo>
                  <a:cubicBezTo>
                    <a:pt x="247298" y="319729"/>
                    <a:pt x="319067" y="248498"/>
                    <a:pt x="319398" y="160299"/>
                  </a:cubicBezTo>
                  <a:cubicBezTo>
                    <a:pt x="319398" y="160266"/>
                    <a:pt x="319398" y="160234"/>
                    <a:pt x="319398" y="160201"/>
                  </a:cubicBezTo>
                  <a:cubicBezTo>
                    <a:pt x="319675" y="72040"/>
                    <a:pt x="248459" y="332"/>
                    <a:pt x="160299" y="1"/>
                  </a:cubicBezTo>
                  <a:close/>
                  <a:moveTo>
                    <a:pt x="58973" y="101928"/>
                  </a:moveTo>
                  <a:cubicBezTo>
                    <a:pt x="58033" y="100300"/>
                    <a:pt x="58590" y="98218"/>
                    <a:pt x="60218" y="97278"/>
                  </a:cubicBezTo>
                  <a:cubicBezTo>
                    <a:pt x="60723" y="96987"/>
                    <a:pt x="61294" y="96830"/>
                    <a:pt x="61876" y="96822"/>
                  </a:cubicBezTo>
                  <a:lnTo>
                    <a:pt x="61876" y="96822"/>
                  </a:lnTo>
                  <a:cubicBezTo>
                    <a:pt x="77496" y="96822"/>
                    <a:pt x="82402" y="87711"/>
                    <a:pt x="88109" y="76797"/>
                  </a:cubicBezTo>
                  <a:cubicBezTo>
                    <a:pt x="93816" y="65883"/>
                    <a:pt x="101626" y="51666"/>
                    <a:pt x="124955" y="53768"/>
                  </a:cubicBezTo>
                  <a:cubicBezTo>
                    <a:pt x="147684" y="51666"/>
                    <a:pt x="154993" y="65082"/>
                    <a:pt x="161301" y="76797"/>
                  </a:cubicBezTo>
                  <a:cubicBezTo>
                    <a:pt x="164131" y="83399"/>
                    <a:pt x="168742" y="89084"/>
                    <a:pt x="174617" y="93218"/>
                  </a:cubicBezTo>
                  <a:cubicBezTo>
                    <a:pt x="180908" y="86392"/>
                    <a:pt x="189765" y="82508"/>
                    <a:pt x="199048" y="82504"/>
                  </a:cubicBezTo>
                  <a:cubicBezTo>
                    <a:pt x="217683" y="82505"/>
                    <a:pt x="232789" y="97612"/>
                    <a:pt x="232789" y="116247"/>
                  </a:cubicBezTo>
                  <a:cubicBezTo>
                    <a:pt x="232788" y="134883"/>
                    <a:pt x="217680" y="149989"/>
                    <a:pt x="199045" y="149988"/>
                  </a:cubicBezTo>
                  <a:cubicBezTo>
                    <a:pt x="180528" y="149987"/>
                    <a:pt x="165471" y="135064"/>
                    <a:pt x="165306" y="116547"/>
                  </a:cubicBezTo>
                  <a:cubicBezTo>
                    <a:pt x="162769" y="116263"/>
                    <a:pt x="160279" y="115658"/>
                    <a:pt x="157896" y="114744"/>
                  </a:cubicBezTo>
                  <a:cubicBezTo>
                    <a:pt x="151492" y="127462"/>
                    <a:pt x="138493" y="135509"/>
                    <a:pt x="124254" y="135570"/>
                  </a:cubicBezTo>
                  <a:cubicBezTo>
                    <a:pt x="110056" y="135660"/>
                    <a:pt x="97028" y="127712"/>
                    <a:pt x="90612" y="115045"/>
                  </a:cubicBezTo>
                  <a:cubicBezTo>
                    <a:pt x="78278" y="118977"/>
                    <a:pt x="64907" y="113434"/>
                    <a:pt x="58973" y="101928"/>
                  </a:cubicBezTo>
                  <a:close/>
                  <a:moveTo>
                    <a:pt x="244805" y="242804"/>
                  </a:moveTo>
                  <a:cubicBezTo>
                    <a:pt x="244805" y="244685"/>
                    <a:pt x="243281" y="246209"/>
                    <a:pt x="241401" y="246209"/>
                  </a:cubicBezTo>
                  <a:lnTo>
                    <a:pt x="76395" y="246209"/>
                  </a:lnTo>
                  <a:cubicBezTo>
                    <a:pt x="74498" y="246210"/>
                    <a:pt x="72944" y="244701"/>
                    <a:pt x="72890" y="242804"/>
                  </a:cubicBezTo>
                  <a:lnTo>
                    <a:pt x="72890" y="156396"/>
                  </a:lnTo>
                  <a:cubicBezTo>
                    <a:pt x="72890" y="142579"/>
                    <a:pt x="119548" y="142179"/>
                    <a:pt x="124955" y="142179"/>
                  </a:cubicBezTo>
                  <a:cubicBezTo>
                    <a:pt x="130362" y="142179"/>
                    <a:pt x="176520" y="142179"/>
                    <a:pt x="176820" y="156296"/>
                  </a:cubicBezTo>
                  <a:cubicBezTo>
                    <a:pt x="184224" y="155330"/>
                    <a:pt x="191682" y="154828"/>
                    <a:pt x="199148" y="154794"/>
                  </a:cubicBezTo>
                  <a:cubicBezTo>
                    <a:pt x="203854" y="154794"/>
                    <a:pt x="244805" y="154794"/>
                    <a:pt x="244805" y="167610"/>
                  </a:cubicBez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184;p13"/>
          <p:cNvSpPr/>
          <p:nvPr/>
        </p:nvSpPr>
        <p:spPr>
          <a:xfrm>
            <a:off x="3018291" y="2932825"/>
            <a:ext cx="861229" cy="861229"/>
          </a:xfrm>
          <a:custGeom>
            <a:avLst/>
            <a:gdLst/>
            <a:ahLst/>
            <a:cxnLst/>
            <a:rect l="l" t="t" r="r" b="b"/>
            <a:pathLst>
              <a:path w="454" h="454" extrusionOk="0">
                <a:moveTo>
                  <a:pt x="0" y="240"/>
                </a:moveTo>
                <a:lnTo>
                  <a:pt x="404" y="240"/>
                </a:lnTo>
                <a:lnTo>
                  <a:pt x="208" y="436"/>
                </a:lnTo>
                <a:lnTo>
                  <a:pt x="227" y="454"/>
                </a:lnTo>
                <a:lnTo>
                  <a:pt x="454" y="227"/>
                </a:lnTo>
                <a:lnTo>
                  <a:pt x="227" y="0"/>
                </a:lnTo>
                <a:lnTo>
                  <a:pt x="209" y="18"/>
                </a:lnTo>
                <a:lnTo>
                  <a:pt x="404" y="214"/>
                </a:lnTo>
                <a:lnTo>
                  <a:pt x="0" y="214"/>
                </a:lnTo>
                <a:lnTo>
                  <a:pt x="0" y="240"/>
                </a:lnTo>
                <a:close/>
              </a:path>
            </a:pathLst>
          </a:custGeom>
          <a:solidFill>
            <a:srgbClr val="0085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85;p13"/>
          <p:cNvSpPr/>
          <p:nvPr/>
        </p:nvSpPr>
        <p:spPr>
          <a:xfrm>
            <a:off x="5589716" y="2932825"/>
            <a:ext cx="861229" cy="861229"/>
          </a:xfrm>
          <a:custGeom>
            <a:avLst/>
            <a:gdLst/>
            <a:ahLst/>
            <a:cxnLst/>
            <a:rect l="l" t="t" r="r" b="b"/>
            <a:pathLst>
              <a:path w="454" h="454" extrusionOk="0">
                <a:moveTo>
                  <a:pt x="0" y="240"/>
                </a:moveTo>
                <a:lnTo>
                  <a:pt x="404" y="240"/>
                </a:lnTo>
                <a:lnTo>
                  <a:pt x="208" y="436"/>
                </a:lnTo>
                <a:lnTo>
                  <a:pt x="227" y="454"/>
                </a:lnTo>
                <a:lnTo>
                  <a:pt x="454" y="227"/>
                </a:lnTo>
                <a:lnTo>
                  <a:pt x="227" y="0"/>
                </a:lnTo>
                <a:lnTo>
                  <a:pt x="209" y="18"/>
                </a:lnTo>
                <a:lnTo>
                  <a:pt x="404" y="214"/>
                </a:lnTo>
                <a:lnTo>
                  <a:pt x="0" y="214"/>
                </a:lnTo>
                <a:lnTo>
                  <a:pt x="0" y="240"/>
                </a:lnTo>
                <a:close/>
              </a:path>
            </a:pathLst>
          </a:custGeom>
          <a:solidFill>
            <a:srgbClr val="0085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187;p13"/>
          <p:cNvGrpSpPr/>
          <p:nvPr/>
        </p:nvGrpSpPr>
        <p:grpSpPr>
          <a:xfrm rot="8248358">
            <a:off x="9360817" y="5643036"/>
            <a:ext cx="527965" cy="646083"/>
            <a:chOff x="3505" y="1788"/>
            <a:chExt cx="371" cy="454"/>
          </a:xfrm>
        </p:grpSpPr>
        <p:sp>
          <p:nvSpPr>
            <p:cNvPr id="45" name="Google Shape;188;p13"/>
            <p:cNvSpPr/>
            <p:nvPr/>
          </p:nvSpPr>
          <p:spPr>
            <a:xfrm>
              <a:off x="3505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1" y="454"/>
                  </a:moveTo>
                  <a:lnTo>
                    <a:pt x="0" y="433"/>
                  </a:lnTo>
                  <a:lnTo>
                    <a:pt x="204" y="227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247" y="227"/>
                  </a:lnTo>
                  <a:lnTo>
                    <a:pt x="21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9;p13"/>
            <p:cNvSpPr/>
            <p:nvPr/>
          </p:nvSpPr>
          <p:spPr>
            <a:xfrm>
              <a:off x="3629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2" y="454"/>
                  </a:moveTo>
                  <a:lnTo>
                    <a:pt x="0" y="433"/>
                  </a:lnTo>
                  <a:lnTo>
                    <a:pt x="205" y="227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47" y="227"/>
                  </a:lnTo>
                  <a:lnTo>
                    <a:pt x="22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90;p13"/>
          <p:cNvGrpSpPr/>
          <p:nvPr/>
        </p:nvGrpSpPr>
        <p:grpSpPr>
          <a:xfrm rot="9971523">
            <a:off x="8653839" y="5826401"/>
            <a:ext cx="527966" cy="646082"/>
            <a:chOff x="3505" y="1788"/>
            <a:chExt cx="371" cy="454"/>
          </a:xfrm>
        </p:grpSpPr>
        <p:sp>
          <p:nvSpPr>
            <p:cNvPr id="48" name="Google Shape;191;p13"/>
            <p:cNvSpPr/>
            <p:nvPr/>
          </p:nvSpPr>
          <p:spPr>
            <a:xfrm>
              <a:off x="3505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1" y="454"/>
                  </a:moveTo>
                  <a:lnTo>
                    <a:pt x="0" y="433"/>
                  </a:lnTo>
                  <a:lnTo>
                    <a:pt x="204" y="227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247" y="227"/>
                  </a:lnTo>
                  <a:lnTo>
                    <a:pt x="21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92;p13"/>
            <p:cNvSpPr/>
            <p:nvPr/>
          </p:nvSpPr>
          <p:spPr>
            <a:xfrm>
              <a:off x="3629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2" y="454"/>
                  </a:moveTo>
                  <a:lnTo>
                    <a:pt x="0" y="433"/>
                  </a:lnTo>
                  <a:lnTo>
                    <a:pt x="205" y="227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47" y="227"/>
                  </a:lnTo>
                  <a:lnTo>
                    <a:pt x="22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93;p13"/>
          <p:cNvGrpSpPr/>
          <p:nvPr/>
        </p:nvGrpSpPr>
        <p:grpSpPr>
          <a:xfrm rot="10402320">
            <a:off x="7956323" y="5826401"/>
            <a:ext cx="527966" cy="646082"/>
            <a:chOff x="3505" y="1788"/>
            <a:chExt cx="371" cy="454"/>
          </a:xfrm>
        </p:grpSpPr>
        <p:sp>
          <p:nvSpPr>
            <p:cNvPr id="51" name="Google Shape;194;p13"/>
            <p:cNvSpPr/>
            <p:nvPr/>
          </p:nvSpPr>
          <p:spPr>
            <a:xfrm>
              <a:off x="3505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1" y="454"/>
                  </a:moveTo>
                  <a:lnTo>
                    <a:pt x="0" y="433"/>
                  </a:lnTo>
                  <a:lnTo>
                    <a:pt x="204" y="227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247" y="227"/>
                  </a:lnTo>
                  <a:lnTo>
                    <a:pt x="21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95;p13"/>
            <p:cNvSpPr/>
            <p:nvPr/>
          </p:nvSpPr>
          <p:spPr>
            <a:xfrm>
              <a:off x="3629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2" y="454"/>
                  </a:moveTo>
                  <a:lnTo>
                    <a:pt x="0" y="433"/>
                  </a:lnTo>
                  <a:lnTo>
                    <a:pt x="205" y="227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47" y="227"/>
                  </a:lnTo>
                  <a:lnTo>
                    <a:pt x="22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196;p13"/>
          <p:cNvGrpSpPr/>
          <p:nvPr/>
        </p:nvGrpSpPr>
        <p:grpSpPr>
          <a:xfrm rot="-10447228">
            <a:off x="7232345" y="5826401"/>
            <a:ext cx="527966" cy="646082"/>
            <a:chOff x="3505" y="1788"/>
            <a:chExt cx="371" cy="454"/>
          </a:xfrm>
        </p:grpSpPr>
        <p:sp>
          <p:nvSpPr>
            <p:cNvPr id="54" name="Google Shape;197;p13"/>
            <p:cNvSpPr/>
            <p:nvPr/>
          </p:nvSpPr>
          <p:spPr>
            <a:xfrm>
              <a:off x="3505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1" y="454"/>
                  </a:moveTo>
                  <a:lnTo>
                    <a:pt x="0" y="433"/>
                  </a:lnTo>
                  <a:lnTo>
                    <a:pt x="204" y="227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247" y="227"/>
                  </a:lnTo>
                  <a:lnTo>
                    <a:pt x="21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98;p13"/>
            <p:cNvSpPr/>
            <p:nvPr/>
          </p:nvSpPr>
          <p:spPr>
            <a:xfrm>
              <a:off x="3629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2" y="454"/>
                  </a:moveTo>
                  <a:lnTo>
                    <a:pt x="0" y="433"/>
                  </a:lnTo>
                  <a:lnTo>
                    <a:pt x="205" y="227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47" y="227"/>
                  </a:lnTo>
                  <a:lnTo>
                    <a:pt x="22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199;p13"/>
          <p:cNvGrpSpPr/>
          <p:nvPr/>
        </p:nvGrpSpPr>
        <p:grpSpPr>
          <a:xfrm rot="-8330153">
            <a:off x="6513984" y="5601888"/>
            <a:ext cx="527965" cy="646083"/>
            <a:chOff x="3505" y="1788"/>
            <a:chExt cx="371" cy="454"/>
          </a:xfrm>
        </p:grpSpPr>
        <p:sp>
          <p:nvSpPr>
            <p:cNvPr id="57" name="Google Shape;200;p13"/>
            <p:cNvSpPr/>
            <p:nvPr/>
          </p:nvSpPr>
          <p:spPr>
            <a:xfrm>
              <a:off x="3505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1" y="454"/>
                  </a:moveTo>
                  <a:lnTo>
                    <a:pt x="0" y="433"/>
                  </a:lnTo>
                  <a:lnTo>
                    <a:pt x="204" y="227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247" y="227"/>
                  </a:lnTo>
                  <a:lnTo>
                    <a:pt x="21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01;p13"/>
            <p:cNvSpPr/>
            <p:nvPr/>
          </p:nvSpPr>
          <p:spPr>
            <a:xfrm>
              <a:off x="3629" y="1788"/>
              <a:ext cx="247" cy="454"/>
            </a:xfrm>
            <a:custGeom>
              <a:avLst/>
              <a:gdLst/>
              <a:ahLst/>
              <a:cxnLst/>
              <a:rect l="l" t="t" r="r" b="b"/>
              <a:pathLst>
                <a:path w="247" h="454" extrusionOk="0">
                  <a:moveTo>
                    <a:pt x="22" y="454"/>
                  </a:moveTo>
                  <a:lnTo>
                    <a:pt x="0" y="433"/>
                  </a:lnTo>
                  <a:lnTo>
                    <a:pt x="205" y="227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47" y="227"/>
                  </a:lnTo>
                  <a:lnTo>
                    <a:pt x="22" y="454"/>
                  </a:lnTo>
                  <a:close/>
                </a:path>
              </a:pathLst>
            </a:custGeom>
            <a:solidFill>
              <a:srgbClr val="0085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811796" y="4422164"/>
            <a:ext cx="257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Starting</a:t>
            </a:r>
            <a:r>
              <a:rPr lang="fr-FR" dirty="0"/>
              <a:t> point: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Content of MOPS/ED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Questions </a:t>
            </a:r>
            <a:r>
              <a:rPr lang="fr-FR" dirty="0" err="1"/>
              <a:t>raised</a:t>
            </a:r>
            <a:r>
              <a:rPr lang="fr-FR" dirty="0"/>
              <a:t> by experts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790693" y="4494659"/>
            <a:ext cx="2999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ITU/ICAO/CEPT </a:t>
            </a:r>
            <a:r>
              <a:rPr lang="fr-FR" dirty="0" err="1"/>
              <a:t>recommendations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SC-242/WG-124 RF </a:t>
            </a:r>
            <a:r>
              <a:rPr lang="fr-FR" dirty="0" err="1"/>
              <a:t>specialists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6307459" y="4477969"/>
            <a:ext cx="306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Guidance standard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786349" y="4186797"/>
            <a:ext cx="354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Help </a:t>
            </a:r>
            <a:r>
              <a:rPr lang="fr-FR" dirty="0" err="1"/>
              <a:t>other</a:t>
            </a:r>
            <a:r>
              <a:rPr lang="fr-FR" dirty="0"/>
              <a:t> SC/WG on RF </a:t>
            </a:r>
            <a:r>
              <a:rPr lang="fr-FR" dirty="0" err="1"/>
              <a:t>interference</a:t>
            </a:r>
            <a:r>
              <a:rPr lang="fr-FR" dirty="0"/>
              <a:t> </a:t>
            </a:r>
            <a:r>
              <a:rPr lang="fr-FR" dirty="0" err="1"/>
              <a:t>topics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Gather</a:t>
            </a:r>
            <a:r>
              <a:rPr lang="fr-FR" dirty="0"/>
              <a:t> feedback for new issue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5689-6CE5-189D-1ADF-F2CB097BC47B}"/>
              </a:ext>
            </a:extLst>
          </p:cNvPr>
          <p:cNvSpPr txBox="1">
            <a:spLocks/>
          </p:cNvSpPr>
          <p:nvPr/>
        </p:nvSpPr>
        <p:spPr>
          <a:xfrm>
            <a:off x="371172" y="1084275"/>
            <a:ext cx="9118600" cy="776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168400" algn="l"/>
              </a:tabLst>
            </a:pPr>
            <a:r>
              <a:rPr lang="en-US" sz="2400" i="1" dirty="0">
                <a:solidFill>
                  <a:srgbClr val="152641"/>
                </a:solidFill>
                <a:latin typeface="ITC Avant Garde Gothic LT Book"/>
              </a:rPr>
              <a:t>Problem resolution</a:t>
            </a:r>
          </a:p>
        </p:txBody>
      </p:sp>
    </p:spTree>
    <p:extLst>
      <p:ext uri="{BB962C8B-B14F-4D97-AF65-F5344CB8AC3E}">
        <p14:creationId xmlns:p14="http://schemas.microsoft.com/office/powerpoint/2010/main" val="4339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749300" y="6426200"/>
            <a:ext cx="2844800" cy="3810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platzhalter 11"/>
          <p:cNvSpPr txBox="1">
            <a:spLocks/>
          </p:cNvSpPr>
          <p:nvPr/>
        </p:nvSpPr>
        <p:spPr>
          <a:xfrm>
            <a:off x="8191500" y="6426200"/>
            <a:ext cx="3556000" cy="4318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2857500" y="6426200"/>
            <a:ext cx="6489700" cy="431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kern="1200">
                <a:solidFill>
                  <a:schemeClr val="bg1">
                    <a:lumMod val="65000"/>
                  </a:schemeClr>
                </a:solidFill>
                <a:latin typeface="ITC Avant Garde Gothic LT Book"/>
                <a:ea typeface="+mn-ea"/>
                <a:cs typeface="ITC Avant Garde Gothic LT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ITC Avant Garde Gothic LT Book"/>
                <a:ea typeface="+mn-ea"/>
                <a:cs typeface="ITC Avant Garde Gothic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8" name="Google Shape;209;p14"/>
          <p:cNvGraphicFramePr/>
          <p:nvPr/>
        </p:nvGraphicFramePr>
        <p:xfrm>
          <a:off x="749300" y="1911944"/>
          <a:ext cx="11154000" cy="42968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6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/>
                        <a:t>2022</a:t>
                      </a:r>
                      <a:endParaRPr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/>
                        <a:t>2023</a:t>
                      </a:r>
                      <a:endParaRPr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/>
                        <a:t>2024</a:t>
                      </a:r>
                      <a:endParaRPr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1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Google Shape;210;p14"/>
          <p:cNvSpPr/>
          <p:nvPr/>
        </p:nvSpPr>
        <p:spPr>
          <a:xfrm>
            <a:off x="758725" y="2414611"/>
            <a:ext cx="4671000" cy="2913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28575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RF Performance of Aeronautical Standardized RF Systems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1;p14"/>
          <p:cNvSpPr/>
          <p:nvPr/>
        </p:nvSpPr>
        <p:spPr>
          <a:xfrm>
            <a:off x="5313854" y="2389349"/>
            <a:ext cx="212700" cy="157800"/>
          </a:xfrm>
          <a:prstGeom prst="triangle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2;p14"/>
          <p:cNvSpPr txBox="1"/>
          <p:nvPr/>
        </p:nvSpPr>
        <p:spPr>
          <a:xfrm>
            <a:off x="5432055" y="2341836"/>
            <a:ext cx="236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publication 04/2023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3;p14"/>
          <p:cNvSpPr/>
          <p:nvPr/>
        </p:nvSpPr>
        <p:spPr>
          <a:xfrm>
            <a:off x="749306" y="3383686"/>
            <a:ext cx="9915900" cy="2340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Spectrum Guidance for the Developers of Standards for aviation Wireless Systems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4;p14"/>
          <p:cNvSpPr/>
          <p:nvPr/>
        </p:nvSpPr>
        <p:spPr>
          <a:xfrm>
            <a:off x="9141274" y="3590577"/>
            <a:ext cx="212700" cy="1578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5;p14"/>
          <p:cNvSpPr txBox="1"/>
          <p:nvPr/>
        </p:nvSpPr>
        <p:spPr>
          <a:xfrm>
            <a:off x="8535779" y="3794886"/>
            <a:ext cx="126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submission 03/2024</a:t>
            </a:r>
            <a:endParaRPr sz="1300"/>
          </a:p>
        </p:txBody>
      </p:sp>
      <p:sp>
        <p:nvSpPr>
          <p:cNvPr id="15" name="Google Shape;216;p14"/>
          <p:cNvSpPr/>
          <p:nvPr/>
        </p:nvSpPr>
        <p:spPr>
          <a:xfrm>
            <a:off x="10558752" y="3570656"/>
            <a:ext cx="212700" cy="157800"/>
          </a:xfrm>
          <a:prstGeom prst="triangle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17;p14"/>
          <p:cNvSpPr txBox="1"/>
          <p:nvPr/>
        </p:nvSpPr>
        <p:spPr>
          <a:xfrm>
            <a:off x="9955832" y="3687911"/>
            <a:ext cx="201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publication 09/2024</a:t>
            </a:r>
            <a:endParaRPr sz="1300"/>
          </a:p>
        </p:txBody>
      </p:sp>
      <p:sp>
        <p:nvSpPr>
          <p:cNvPr id="17" name="Google Shape;218;p14"/>
          <p:cNvSpPr txBox="1"/>
          <p:nvPr/>
        </p:nvSpPr>
        <p:spPr>
          <a:xfrm>
            <a:off x="161573" y="2767967"/>
            <a:ext cx="6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SG1</a:t>
            </a:r>
            <a:endParaRPr sz="1800" b="1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19;p14"/>
          <p:cNvSpPr/>
          <p:nvPr/>
        </p:nvSpPr>
        <p:spPr>
          <a:xfrm>
            <a:off x="2418532" y="2754674"/>
            <a:ext cx="5730300" cy="4518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28575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Primer on Aeronautical Radio Frequency Systems, their Regulatory Framework, and Operational Considerations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20;p14"/>
          <p:cNvSpPr txBox="1"/>
          <p:nvPr/>
        </p:nvSpPr>
        <p:spPr>
          <a:xfrm>
            <a:off x="161573" y="4934392"/>
            <a:ext cx="6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SG2</a:t>
            </a:r>
            <a:endParaRPr sz="1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21;p14"/>
          <p:cNvSpPr/>
          <p:nvPr/>
        </p:nvSpPr>
        <p:spPr>
          <a:xfrm>
            <a:off x="8042711" y="2827650"/>
            <a:ext cx="212700" cy="157800"/>
          </a:xfrm>
          <a:prstGeom prst="triangle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22;p14"/>
          <p:cNvSpPr txBox="1"/>
          <p:nvPr/>
        </p:nvSpPr>
        <p:spPr>
          <a:xfrm>
            <a:off x="8154506" y="2812086"/>
            <a:ext cx="192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publication 12/2023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3;p14"/>
          <p:cNvSpPr/>
          <p:nvPr/>
        </p:nvSpPr>
        <p:spPr>
          <a:xfrm>
            <a:off x="749303" y="3705761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RF survey and first recommendations</a:t>
            </a:r>
            <a:endParaRPr sz="1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24;p14"/>
          <p:cNvSpPr/>
          <p:nvPr/>
        </p:nvSpPr>
        <p:spPr>
          <a:xfrm>
            <a:off x="758738" y="3968303"/>
            <a:ext cx="46332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fully describe a transmitter spectrum envelope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25;p14"/>
          <p:cNvSpPr/>
          <p:nvPr/>
        </p:nvSpPr>
        <p:spPr>
          <a:xfrm>
            <a:off x="768173" y="4237909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fully describe a receiver spectrum envelope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26;p14"/>
          <p:cNvSpPr/>
          <p:nvPr/>
        </p:nvSpPr>
        <p:spPr>
          <a:xfrm>
            <a:off x="768173" y="4491851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Decision criteria for interference assessment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27;p14"/>
          <p:cNvSpPr/>
          <p:nvPr/>
        </p:nvSpPr>
        <p:spPr>
          <a:xfrm>
            <a:off x="749281" y="4754675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latin typeface="Calibri"/>
                <a:ea typeface="Calibri"/>
                <a:cs typeface="Calibri"/>
                <a:sym typeface="Calibri"/>
              </a:rPr>
              <a:t>Interference scenarios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28;p14"/>
          <p:cNvSpPr/>
          <p:nvPr/>
        </p:nvSpPr>
        <p:spPr>
          <a:xfrm>
            <a:off x="2418531" y="5377438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29;p14"/>
          <p:cNvSpPr/>
          <p:nvPr/>
        </p:nvSpPr>
        <p:spPr>
          <a:xfrm>
            <a:off x="2418531" y="5119042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Methodology for interference assessment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30;p14"/>
          <p:cNvSpPr/>
          <p:nvPr/>
        </p:nvSpPr>
        <p:spPr>
          <a:xfrm>
            <a:off x="2418531" y="5617481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Margins in RF interference assessment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31;p14"/>
          <p:cNvSpPr/>
          <p:nvPr/>
        </p:nvSpPr>
        <p:spPr>
          <a:xfrm>
            <a:off x="2418531" y="5870916"/>
            <a:ext cx="46521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1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Paper: </a:t>
            </a:r>
            <a:r>
              <a:rPr lang="en-GB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Interference reduction techniques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85216" y="557784"/>
            <a:ext cx="8942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52641"/>
                </a:solidFill>
                <a:latin typeface="ITC Avant Garde Gothic LT Book"/>
                <a:cs typeface="ITC Avant Garde Gothic LT Book"/>
              </a:rPr>
              <a:t>The Plan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5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 Slid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6C4F9-B14F-4991-AC57-632964236532}"/>
</file>

<file path=customXml/itemProps2.xml><?xml version="1.0" encoding="utf-8"?>
<ds:datastoreItem xmlns:ds="http://schemas.openxmlformats.org/officeDocument/2006/customXml" ds:itemID="{2703E28B-B513-4D0F-B971-E5FD67F650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15FCA-294C-45DA-A470-8A0CDB9F99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</TotalTime>
  <Words>919</Words>
  <Application>Microsoft Office PowerPoint</Application>
  <PresentationFormat>Widescreen</PresentationFormat>
  <Paragraphs>153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ITC Avant Garde Gothic LT Book</vt:lpstr>
      <vt:lpstr>Arial</vt:lpstr>
      <vt:lpstr>Calibri</vt:lpstr>
      <vt:lpstr>Courier New</vt:lpstr>
      <vt:lpstr>Times New Roman</vt:lpstr>
      <vt:lpstr>1_Benutzerdefiniertes Design</vt:lpstr>
      <vt:lpstr>Presentation Slide Background</vt:lpstr>
      <vt:lpstr>Last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Berry</dc:creator>
  <cp:lastModifiedBy>Jonasson, Loftur</cp:lastModifiedBy>
  <cp:revision>122</cp:revision>
  <dcterms:created xsi:type="dcterms:W3CDTF">2021-03-15T20:48:17Z</dcterms:created>
  <dcterms:modified xsi:type="dcterms:W3CDTF">2023-02-06T14:36:45Z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