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3"/>
  </p:notesMasterIdLst>
  <p:sldIdLst>
    <p:sldId id="258" r:id="rId6"/>
    <p:sldId id="261" r:id="rId7"/>
    <p:sldId id="303" r:id="rId8"/>
    <p:sldId id="304" r:id="rId9"/>
    <p:sldId id="305" r:id="rId10"/>
    <p:sldId id="260" r:id="rId11"/>
    <p:sldId id="317" r:id="rId12"/>
    <p:sldId id="321" r:id="rId13"/>
    <p:sldId id="320" r:id="rId14"/>
    <p:sldId id="311" r:id="rId15"/>
    <p:sldId id="319" r:id="rId16"/>
    <p:sldId id="315" r:id="rId17"/>
    <p:sldId id="314" r:id="rId18"/>
    <p:sldId id="307" r:id="rId19"/>
    <p:sldId id="313" r:id="rId20"/>
    <p:sldId id="316" r:id="rId21"/>
    <p:sldId id="308"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EB7"/>
    <a:srgbClr val="279DD9"/>
    <a:srgbClr val="5A6870"/>
    <a:srgbClr val="A2CFEF"/>
    <a:srgbClr val="8C99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322" autoAdjust="0"/>
  </p:normalViewPr>
  <p:slideViewPr>
    <p:cSldViewPr>
      <p:cViewPr varScale="1">
        <p:scale>
          <a:sx n="107" d="100"/>
          <a:sy n="107" d="100"/>
        </p:scale>
        <p:origin x="49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87085B-CDEB-4C46-A33B-69B1AF557A95}" type="doc">
      <dgm:prSet loTypeId="urn:microsoft.com/office/officeart/2005/8/layout/vList5" loCatId="list" qsTypeId="urn:microsoft.com/office/officeart/2005/8/quickstyle/3d2" qsCatId="3D" csTypeId="urn:microsoft.com/office/officeart/2005/8/colors/accent1_2" csCatId="accent1" phldr="1"/>
      <dgm:spPr/>
      <dgm:t>
        <a:bodyPr/>
        <a:lstStyle/>
        <a:p>
          <a:endParaRPr lang="en-GB"/>
        </a:p>
      </dgm:t>
    </dgm:pt>
    <dgm:pt modelId="{2629CF3D-371E-4DFB-8BBA-FF73370035FF}">
      <dgm:prSet/>
      <dgm:spPr/>
      <dgm:t>
        <a:bodyPr/>
        <a:lstStyle/>
        <a:p>
          <a:r>
            <a:rPr lang="en-GB" b="1" i="1" dirty="0"/>
            <a:t>invites ITU-R</a:t>
          </a:r>
          <a:endParaRPr lang="en-GB" dirty="0"/>
        </a:p>
      </dgm:t>
    </dgm:pt>
    <dgm:pt modelId="{7B30AC43-A047-42C5-BDEF-E17FFF96A63E}" type="parTrans" cxnId="{58F0A4EF-4E40-411E-A717-1C9088E9ACCA}">
      <dgm:prSet/>
      <dgm:spPr/>
      <dgm:t>
        <a:bodyPr/>
        <a:lstStyle/>
        <a:p>
          <a:endParaRPr lang="en-GB"/>
        </a:p>
      </dgm:t>
    </dgm:pt>
    <dgm:pt modelId="{7E32CE2A-C543-4CFF-B027-F98FE871DED0}" type="sibTrans" cxnId="{58F0A4EF-4E40-411E-A717-1C9088E9ACCA}">
      <dgm:prSet/>
      <dgm:spPr/>
      <dgm:t>
        <a:bodyPr/>
        <a:lstStyle/>
        <a:p>
          <a:endParaRPr lang="en-GB"/>
        </a:p>
      </dgm:t>
    </dgm:pt>
    <dgm:pt modelId="{4ED21E2A-66C3-4CF8-B977-E6C5FDD125C7}">
      <dgm:prSet custT="1"/>
      <dgm:spPr/>
      <dgm:t>
        <a:bodyPr/>
        <a:lstStyle/>
        <a:p>
          <a:pPr marL="179388" indent="-179388"/>
          <a:r>
            <a:rPr lang="en-GB" sz="1600" dirty="0">
              <a:solidFill>
                <a:schemeClr val="accent1"/>
              </a:solidFill>
            </a:rPr>
            <a:t>to conduct the relevant studies, taking into account information and requirements provided by ICAO for both the terrestrial and satellite components, including:</a:t>
          </a:r>
        </a:p>
      </dgm:t>
    </dgm:pt>
    <dgm:pt modelId="{5150CC9B-2E8F-4AC3-9DD7-C7E4D2A6E50F}" type="parTrans" cxnId="{91ACF0A7-CE04-4ADA-9D26-96615ACE68E1}">
      <dgm:prSet/>
      <dgm:spPr/>
      <dgm:t>
        <a:bodyPr/>
        <a:lstStyle/>
        <a:p>
          <a:endParaRPr lang="en-GB"/>
        </a:p>
      </dgm:t>
    </dgm:pt>
    <dgm:pt modelId="{736D2282-3720-4728-AB60-16DFA0F4856B}" type="sibTrans" cxnId="{91ACF0A7-CE04-4ADA-9D26-96615ACE68E1}">
      <dgm:prSet/>
      <dgm:spPr/>
      <dgm:t>
        <a:bodyPr/>
        <a:lstStyle/>
        <a:p>
          <a:endParaRPr lang="en-GB"/>
        </a:p>
      </dgm:t>
    </dgm:pt>
    <dgm:pt modelId="{6CDB7DF9-F834-43E2-9933-8020872BB191}">
      <dgm:prSet custT="1"/>
      <dgm:spPr/>
      <dgm:t>
        <a:bodyPr/>
        <a:lstStyle/>
        <a:p>
          <a:pPr marL="540000" indent="-180000"/>
          <a:r>
            <a:rPr lang="en-GB" sz="1600" dirty="0">
              <a:solidFill>
                <a:schemeClr val="accent1"/>
              </a:solidFill>
            </a:rPr>
            <a:t>quantification and characterization of radiocommunication requirements related to GADSS, such as:</a:t>
          </a:r>
        </a:p>
      </dgm:t>
    </dgm:pt>
    <dgm:pt modelId="{0D0C643E-9F58-491D-B858-E5E0A4C8D1EE}" type="parTrans" cxnId="{CA79610A-5B58-4D87-BB48-7C608D32286F}">
      <dgm:prSet/>
      <dgm:spPr/>
      <dgm:t>
        <a:bodyPr/>
        <a:lstStyle/>
        <a:p>
          <a:endParaRPr lang="en-GB"/>
        </a:p>
      </dgm:t>
    </dgm:pt>
    <dgm:pt modelId="{07FD954B-E3C3-423A-BCED-C5823F8382D6}" type="sibTrans" cxnId="{CA79610A-5B58-4D87-BB48-7C608D32286F}">
      <dgm:prSet/>
      <dgm:spPr/>
      <dgm:t>
        <a:bodyPr/>
        <a:lstStyle/>
        <a:p>
          <a:endParaRPr lang="en-GB"/>
        </a:p>
      </dgm:t>
    </dgm:pt>
    <dgm:pt modelId="{39A4BA8F-9171-4CD0-8E6B-75C83EAFBCC8}">
      <dgm:prSet custT="1"/>
      <dgm:spPr/>
      <dgm:t>
        <a:bodyPr/>
        <a:lstStyle/>
        <a:p>
          <a:pPr marL="900000" indent="-180000"/>
          <a:r>
            <a:rPr lang="en-GB" sz="1600" dirty="0">
              <a:solidFill>
                <a:schemeClr val="accent1"/>
              </a:solidFill>
            </a:rPr>
            <a:t>data traffic requirements for different system components of GADSS (such as the aircraft tracking, autonomous distress and flight data recovery systems) and their terrestrial and satellite components at each phase of the operation;</a:t>
          </a:r>
        </a:p>
      </dgm:t>
    </dgm:pt>
    <dgm:pt modelId="{41FD5155-F915-4546-8546-C075C31DF417}" type="parTrans" cxnId="{4531493E-49C8-458E-8F39-51EFC2ED865A}">
      <dgm:prSet/>
      <dgm:spPr/>
      <dgm:t>
        <a:bodyPr/>
        <a:lstStyle/>
        <a:p>
          <a:endParaRPr lang="en-GB"/>
        </a:p>
      </dgm:t>
    </dgm:pt>
    <dgm:pt modelId="{5F923F1D-20CB-4BF8-A9CB-01AD1A77FA6B}" type="sibTrans" cxnId="{4531493E-49C8-458E-8F39-51EFC2ED865A}">
      <dgm:prSet/>
      <dgm:spPr/>
      <dgm:t>
        <a:bodyPr/>
        <a:lstStyle/>
        <a:p>
          <a:endParaRPr lang="en-GB"/>
        </a:p>
      </dgm:t>
    </dgm:pt>
    <dgm:pt modelId="{ACCF5CAF-373E-43CE-9A7E-36CBD9FEE600}">
      <dgm:prSet custT="1"/>
      <dgm:spPr/>
      <dgm:t>
        <a:bodyPr/>
        <a:lstStyle/>
        <a:p>
          <a:pPr marL="900000" indent="-180000"/>
          <a:r>
            <a:rPr lang="en-GB" sz="1600" dirty="0">
              <a:solidFill>
                <a:schemeClr val="accent1"/>
              </a:solidFill>
            </a:rPr>
            <a:t>information on the radiocommunication requirement related to safety-of-life applications;</a:t>
          </a:r>
        </a:p>
      </dgm:t>
    </dgm:pt>
    <dgm:pt modelId="{2FF0A670-C6CE-4006-A312-F3B30849EDDE}" type="parTrans" cxnId="{99F21C01-F6FC-4958-A82F-16F796F4E9B5}">
      <dgm:prSet/>
      <dgm:spPr/>
      <dgm:t>
        <a:bodyPr/>
        <a:lstStyle/>
        <a:p>
          <a:endParaRPr lang="en-GB"/>
        </a:p>
      </dgm:t>
    </dgm:pt>
    <dgm:pt modelId="{337A4B9B-95D6-43B6-B387-3E50E344AEC8}" type="sibTrans" cxnId="{99F21C01-F6FC-4958-A82F-16F796F4E9B5}">
      <dgm:prSet/>
      <dgm:spPr/>
      <dgm:t>
        <a:bodyPr/>
        <a:lstStyle/>
        <a:p>
          <a:endParaRPr lang="en-GB"/>
        </a:p>
      </dgm:t>
    </dgm:pt>
    <dgm:pt modelId="{01E95E06-F9CA-458B-AF43-E230A8A23D07}">
      <dgm:prSet custT="1"/>
      <dgm:spPr/>
      <dgm:t>
        <a:bodyPr/>
        <a:lstStyle/>
        <a:p>
          <a:pPr marL="900000" indent="-180000"/>
          <a:r>
            <a:rPr lang="en-GB" sz="1600" dirty="0">
              <a:solidFill>
                <a:schemeClr val="accent1"/>
              </a:solidFill>
            </a:rPr>
            <a:t>performance criteria for terrestrial and satellite systems;</a:t>
          </a:r>
        </a:p>
      </dgm:t>
    </dgm:pt>
    <dgm:pt modelId="{6A8B4317-6D42-4410-B1AA-0A9EDD28ADD9}" type="parTrans" cxnId="{10AB402E-5588-4417-A211-DBAF96A2FB9E}">
      <dgm:prSet/>
      <dgm:spPr/>
      <dgm:t>
        <a:bodyPr/>
        <a:lstStyle/>
        <a:p>
          <a:endParaRPr lang="en-GB"/>
        </a:p>
      </dgm:t>
    </dgm:pt>
    <dgm:pt modelId="{92156C26-D991-4838-893B-4E6B0B55B76A}" type="sibTrans" cxnId="{10AB402E-5588-4417-A211-DBAF96A2FB9E}">
      <dgm:prSet/>
      <dgm:spPr/>
      <dgm:t>
        <a:bodyPr/>
        <a:lstStyle/>
        <a:p>
          <a:endParaRPr lang="en-GB"/>
        </a:p>
      </dgm:t>
    </dgm:pt>
    <dgm:pt modelId="{D3A256EB-3195-48F6-B630-E26596D06A3C}">
      <dgm:prSet custT="1"/>
      <dgm:spPr/>
      <dgm:t>
        <a:bodyPr/>
        <a:lstStyle/>
        <a:p>
          <a:pPr marL="900000" indent="-180000"/>
          <a:r>
            <a:rPr lang="en-GB" sz="1600" dirty="0">
              <a:solidFill>
                <a:schemeClr val="accent1"/>
              </a:solidFill>
            </a:rPr>
            <a:t>analysis of the existing allocations to the relevant aeronautical services and determining whether any additional spectrum is required;</a:t>
          </a:r>
        </a:p>
      </dgm:t>
    </dgm:pt>
    <dgm:pt modelId="{87A9CF90-E44D-4C6F-A22A-7E752BC934C3}" type="parTrans" cxnId="{07B89CC0-EA70-4905-B928-B2C9CC13E321}">
      <dgm:prSet/>
      <dgm:spPr/>
      <dgm:t>
        <a:bodyPr/>
        <a:lstStyle/>
        <a:p>
          <a:endParaRPr lang="en-GB"/>
        </a:p>
      </dgm:t>
    </dgm:pt>
    <dgm:pt modelId="{7B8A739D-9648-48F7-BA76-91AE6E794022}" type="sibTrans" cxnId="{07B89CC0-EA70-4905-B928-B2C9CC13E321}">
      <dgm:prSet/>
      <dgm:spPr/>
      <dgm:t>
        <a:bodyPr/>
        <a:lstStyle/>
        <a:p>
          <a:endParaRPr lang="en-GB"/>
        </a:p>
      </dgm:t>
    </dgm:pt>
    <dgm:pt modelId="{3AE0CBAD-6743-48C8-AB77-BA245628E165}">
      <dgm:prSet custT="1"/>
      <dgm:spPr/>
      <dgm:t>
        <a:bodyPr/>
        <a:lstStyle/>
        <a:p>
          <a:pPr marL="900000" indent="-180000"/>
          <a:r>
            <a:rPr lang="en-GB" sz="1600" dirty="0">
              <a:solidFill>
                <a:schemeClr val="accent1"/>
              </a:solidFill>
            </a:rPr>
            <a:t>studies on sharing and/or compatibility with the existing services;</a:t>
          </a:r>
        </a:p>
      </dgm:t>
    </dgm:pt>
    <dgm:pt modelId="{779DCDCB-8D24-47FC-A864-8A2F3578FDE5}" type="parTrans" cxnId="{8CC24EDD-9FA3-427B-8C19-E9F40FB615CA}">
      <dgm:prSet/>
      <dgm:spPr/>
      <dgm:t>
        <a:bodyPr/>
        <a:lstStyle/>
        <a:p>
          <a:endParaRPr lang="en-GB"/>
        </a:p>
      </dgm:t>
    </dgm:pt>
    <dgm:pt modelId="{1D521D3C-A975-4BEC-865B-018034FBA8C4}" type="sibTrans" cxnId="{8CC24EDD-9FA3-427B-8C19-E9F40FB615CA}">
      <dgm:prSet/>
      <dgm:spPr/>
      <dgm:t>
        <a:bodyPr/>
        <a:lstStyle/>
        <a:p>
          <a:endParaRPr lang="en-GB"/>
        </a:p>
      </dgm:t>
    </dgm:pt>
    <dgm:pt modelId="{D186D9D0-FE3F-4C19-9AE6-47563B7A6B37}">
      <dgm:prSet custT="1"/>
      <dgm:spPr/>
      <dgm:t>
        <a:bodyPr/>
        <a:lstStyle/>
        <a:p>
          <a:pPr marL="179388" indent="-179388"/>
          <a:r>
            <a:rPr lang="en-GB" sz="1600" dirty="0">
              <a:solidFill>
                <a:schemeClr val="accent1"/>
              </a:solidFill>
            </a:rPr>
            <a:t>to undertake studies of the existing regulatory provisions to determine whether it might be necessary to apply additional regulatory measures,</a:t>
          </a:r>
        </a:p>
      </dgm:t>
    </dgm:pt>
    <dgm:pt modelId="{CF002B19-9BC1-4AC1-BD8F-069186C0D77E}" type="parTrans" cxnId="{74B37575-01F0-4F96-ACF8-11701DC3446F}">
      <dgm:prSet/>
      <dgm:spPr/>
      <dgm:t>
        <a:bodyPr/>
        <a:lstStyle/>
        <a:p>
          <a:endParaRPr lang="en-GB"/>
        </a:p>
      </dgm:t>
    </dgm:pt>
    <dgm:pt modelId="{E5DB9BC5-FD19-42AA-9835-97FD6C24A3BC}" type="sibTrans" cxnId="{74B37575-01F0-4F96-ACF8-11701DC3446F}">
      <dgm:prSet/>
      <dgm:spPr/>
      <dgm:t>
        <a:bodyPr/>
        <a:lstStyle/>
        <a:p>
          <a:endParaRPr lang="en-GB"/>
        </a:p>
      </dgm:t>
    </dgm:pt>
    <dgm:pt modelId="{1A40F312-C743-4A2F-B491-1DA5FFAA3ECA}" type="pres">
      <dgm:prSet presAssocID="{E687085B-CDEB-4C46-A33B-69B1AF557A95}" presName="Name0" presStyleCnt="0">
        <dgm:presLayoutVars>
          <dgm:dir/>
          <dgm:animLvl val="lvl"/>
          <dgm:resizeHandles val="exact"/>
        </dgm:presLayoutVars>
      </dgm:prSet>
      <dgm:spPr/>
    </dgm:pt>
    <dgm:pt modelId="{F120F8B9-B568-484D-B567-80DC5C6CCA17}" type="pres">
      <dgm:prSet presAssocID="{2629CF3D-371E-4DFB-8BBA-FF73370035FF}" presName="linNode" presStyleCnt="0"/>
      <dgm:spPr/>
    </dgm:pt>
    <dgm:pt modelId="{C47814C2-3F8E-4AA4-BF85-AB2E9083008B}" type="pres">
      <dgm:prSet presAssocID="{2629CF3D-371E-4DFB-8BBA-FF73370035FF}" presName="parentText" presStyleLbl="node1" presStyleIdx="0" presStyleCnt="1" custScaleX="81522" custLinFactNeighborX="-6114">
        <dgm:presLayoutVars>
          <dgm:chMax val="1"/>
          <dgm:bulletEnabled val="1"/>
        </dgm:presLayoutVars>
      </dgm:prSet>
      <dgm:spPr/>
    </dgm:pt>
    <dgm:pt modelId="{7996267B-A732-41F5-9F56-CC9BA16F75F6}" type="pres">
      <dgm:prSet presAssocID="{2629CF3D-371E-4DFB-8BBA-FF73370035FF}" presName="descendantText" presStyleLbl="alignAccFollowNode1" presStyleIdx="0" presStyleCnt="1" custScaleX="168300" custScaleY="112119" custLinFactNeighborX="-330" custLinFactNeighborY="78">
        <dgm:presLayoutVars>
          <dgm:bulletEnabled val="1"/>
        </dgm:presLayoutVars>
      </dgm:prSet>
      <dgm:spPr/>
    </dgm:pt>
  </dgm:ptLst>
  <dgm:cxnLst>
    <dgm:cxn modelId="{99F21C01-F6FC-4958-A82F-16F796F4E9B5}" srcId="{6CDB7DF9-F834-43E2-9933-8020872BB191}" destId="{ACCF5CAF-373E-43CE-9A7E-36CBD9FEE600}" srcOrd="1" destOrd="0" parTransId="{2FF0A670-C6CE-4006-A312-F3B30849EDDE}" sibTransId="{337A4B9B-95D6-43B6-B387-3E50E344AEC8}"/>
    <dgm:cxn modelId="{CA79610A-5B58-4D87-BB48-7C608D32286F}" srcId="{4ED21E2A-66C3-4CF8-B977-E6C5FDD125C7}" destId="{6CDB7DF9-F834-43E2-9933-8020872BB191}" srcOrd="0" destOrd="0" parTransId="{0D0C643E-9F58-491D-B858-E5E0A4C8D1EE}" sibTransId="{07FD954B-E3C3-423A-BCED-C5823F8382D6}"/>
    <dgm:cxn modelId="{38E9330E-816E-4445-8C60-275DBF8D5F3A}" type="presOf" srcId="{4ED21E2A-66C3-4CF8-B977-E6C5FDD125C7}" destId="{7996267B-A732-41F5-9F56-CC9BA16F75F6}" srcOrd="0" destOrd="0" presId="urn:microsoft.com/office/officeart/2005/8/layout/vList5"/>
    <dgm:cxn modelId="{507F5E14-72CE-44C5-BD9D-C95CE566611A}" type="presOf" srcId="{6CDB7DF9-F834-43E2-9933-8020872BB191}" destId="{7996267B-A732-41F5-9F56-CC9BA16F75F6}" srcOrd="0" destOrd="1" presId="urn:microsoft.com/office/officeart/2005/8/layout/vList5"/>
    <dgm:cxn modelId="{38148E1E-83B7-475E-A4C4-B3367072EC8B}" type="presOf" srcId="{D3A256EB-3195-48F6-B630-E26596D06A3C}" destId="{7996267B-A732-41F5-9F56-CC9BA16F75F6}" srcOrd="0" destOrd="5" presId="urn:microsoft.com/office/officeart/2005/8/layout/vList5"/>
    <dgm:cxn modelId="{9583B624-9BA6-4727-9111-DB451FC8C0A1}" type="presOf" srcId="{2629CF3D-371E-4DFB-8BBA-FF73370035FF}" destId="{C47814C2-3F8E-4AA4-BF85-AB2E9083008B}" srcOrd="0" destOrd="0" presId="urn:microsoft.com/office/officeart/2005/8/layout/vList5"/>
    <dgm:cxn modelId="{10AB402E-5588-4417-A211-DBAF96A2FB9E}" srcId="{6CDB7DF9-F834-43E2-9933-8020872BB191}" destId="{01E95E06-F9CA-458B-AF43-E230A8A23D07}" srcOrd="2" destOrd="0" parTransId="{6A8B4317-6D42-4410-B1AA-0A9EDD28ADD9}" sibTransId="{92156C26-D991-4838-893B-4E6B0B55B76A}"/>
    <dgm:cxn modelId="{4531493E-49C8-458E-8F39-51EFC2ED865A}" srcId="{6CDB7DF9-F834-43E2-9933-8020872BB191}" destId="{39A4BA8F-9171-4CD0-8E6B-75C83EAFBCC8}" srcOrd="0" destOrd="0" parTransId="{41FD5155-F915-4546-8546-C075C31DF417}" sibTransId="{5F923F1D-20CB-4BF8-A9CB-01AD1A77FA6B}"/>
    <dgm:cxn modelId="{55CEF969-4210-4DA3-B34B-431CD0DE96C4}" type="presOf" srcId="{01E95E06-F9CA-458B-AF43-E230A8A23D07}" destId="{7996267B-A732-41F5-9F56-CC9BA16F75F6}" srcOrd="0" destOrd="4" presId="urn:microsoft.com/office/officeart/2005/8/layout/vList5"/>
    <dgm:cxn modelId="{74B37575-01F0-4F96-ACF8-11701DC3446F}" srcId="{2629CF3D-371E-4DFB-8BBA-FF73370035FF}" destId="{D186D9D0-FE3F-4C19-9AE6-47563B7A6B37}" srcOrd="1" destOrd="0" parTransId="{CF002B19-9BC1-4AC1-BD8F-069186C0D77E}" sibTransId="{E5DB9BC5-FD19-42AA-9835-97FD6C24A3BC}"/>
    <dgm:cxn modelId="{749E0E7F-335B-49FB-88A7-6B2E79CD1956}" type="presOf" srcId="{3AE0CBAD-6743-48C8-AB77-BA245628E165}" destId="{7996267B-A732-41F5-9F56-CC9BA16F75F6}" srcOrd="0" destOrd="6" presId="urn:microsoft.com/office/officeart/2005/8/layout/vList5"/>
    <dgm:cxn modelId="{BDEE4EA0-1EB9-4CC6-A62B-9848F8B78D4C}" type="presOf" srcId="{E687085B-CDEB-4C46-A33B-69B1AF557A95}" destId="{1A40F312-C743-4A2F-B491-1DA5FFAA3ECA}" srcOrd="0" destOrd="0" presId="urn:microsoft.com/office/officeart/2005/8/layout/vList5"/>
    <dgm:cxn modelId="{91ACF0A7-CE04-4ADA-9D26-96615ACE68E1}" srcId="{2629CF3D-371E-4DFB-8BBA-FF73370035FF}" destId="{4ED21E2A-66C3-4CF8-B977-E6C5FDD125C7}" srcOrd="0" destOrd="0" parTransId="{5150CC9B-2E8F-4AC3-9DD7-C7E4D2A6E50F}" sibTransId="{736D2282-3720-4728-AB60-16DFA0F4856B}"/>
    <dgm:cxn modelId="{4C8BBCAC-29EF-46F5-B711-57413303FA14}" type="presOf" srcId="{39A4BA8F-9171-4CD0-8E6B-75C83EAFBCC8}" destId="{7996267B-A732-41F5-9F56-CC9BA16F75F6}" srcOrd="0" destOrd="2" presId="urn:microsoft.com/office/officeart/2005/8/layout/vList5"/>
    <dgm:cxn modelId="{07B89CC0-EA70-4905-B928-B2C9CC13E321}" srcId="{4ED21E2A-66C3-4CF8-B977-E6C5FDD125C7}" destId="{D3A256EB-3195-48F6-B630-E26596D06A3C}" srcOrd="1" destOrd="0" parTransId="{87A9CF90-E44D-4C6F-A22A-7E752BC934C3}" sibTransId="{7B8A739D-9648-48F7-BA76-91AE6E794022}"/>
    <dgm:cxn modelId="{9B24CBC6-6692-4F6B-A9D2-B8BD6339ECF6}" type="presOf" srcId="{ACCF5CAF-373E-43CE-9A7E-36CBD9FEE600}" destId="{7996267B-A732-41F5-9F56-CC9BA16F75F6}" srcOrd="0" destOrd="3" presId="urn:microsoft.com/office/officeart/2005/8/layout/vList5"/>
    <dgm:cxn modelId="{BFE675CB-9C86-4368-9992-B4125BD778D9}" type="presOf" srcId="{D186D9D0-FE3F-4C19-9AE6-47563B7A6B37}" destId="{7996267B-A732-41F5-9F56-CC9BA16F75F6}" srcOrd="0" destOrd="7" presId="urn:microsoft.com/office/officeart/2005/8/layout/vList5"/>
    <dgm:cxn modelId="{8CC24EDD-9FA3-427B-8C19-E9F40FB615CA}" srcId="{4ED21E2A-66C3-4CF8-B977-E6C5FDD125C7}" destId="{3AE0CBAD-6743-48C8-AB77-BA245628E165}" srcOrd="2" destOrd="0" parTransId="{779DCDCB-8D24-47FC-A864-8A2F3578FDE5}" sibTransId="{1D521D3C-A975-4BEC-865B-018034FBA8C4}"/>
    <dgm:cxn modelId="{58F0A4EF-4E40-411E-A717-1C9088E9ACCA}" srcId="{E687085B-CDEB-4C46-A33B-69B1AF557A95}" destId="{2629CF3D-371E-4DFB-8BBA-FF73370035FF}" srcOrd="0" destOrd="0" parTransId="{7B30AC43-A047-42C5-BDEF-E17FFF96A63E}" sibTransId="{7E32CE2A-C543-4CFF-B027-F98FE871DED0}"/>
    <dgm:cxn modelId="{F27BD82F-62F0-4DA3-89EB-45F402B570AC}" type="presParOf" srcId="{1A40F312-C743-4A2F-B491-1DA5FFAA3ECA}" destId="{F120F8B9-B568-484D-B567-80DC5C6CCA17}" srcOrd="0" destOrd="0" presId="urn:microsoft.com/office/officeart/2005/8/layout/vList5"/>
    <dgm:cxn modelId="{62E5AD56-EE09-4818-A084-FF33650F373B}" type="presParOf" srcId="{F120F8B9-B568-484D-B567-80DC5C6CCA17}" destId="{C47814C2-3F8E-4AA4-BF85-AB2E9083008B}" srcOrd="0" destOrd="0" presId="urn:microsoft.com/office/officeart/2005/8/layout/vList5"/>
    <dgm:cxn modelId="{9D34C86F-9A5F-4E6D-9DE8-AF69C5B7DBC5}" type="presParOf" srcId="{F120F8B9-B568-484D-B567-80DC5C6CCA17}" destId="{7996267B-A732-41F5-9F56-CC9BA16F75F6}"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08AC32-C5FC-482F-A14D-DB971B3D27CA}" type="doc">
      <dgm:prSet loTypeId="urn:microsoft.com/office/officeart/2005/8/layout/vList5" loCatId="list" qsTypeId="urn:microsoft.com/office/officeart/2005/8/quickstyle/3d2" qsCatId="3D" csTypeId="urn:microsoft.com/office/officeart/2005/8/colors/accent1_2" csCatId="accent1" phldr="1"/>
      <dgm:spPr/>
      <dgm:t>
        <a:bodyPr/>
        <a:lstStyle/>
        <a:p>
          <a:endParaRPr lang="en-GB"/>
        </a:p>
      </dgm:t>
    </dgm:pt>
    <dgm:pt modelId="{7A12BFAF-122C-42F4-9EFB-721644ECEC9F}">
      <dgm:prSet/>
      <dgm:spPr/>
      <dgm:t>
        <a:bodyPr/>
        <a:lstStyle/>
        <a:p>
          <a:r>
            <a:rPr lang="en-GB" b="1"/>
            <a:t>Other Articles and Appendices of Interest</a:t>
          </a:r>
          <a:endParaRPr lang="en-GB"/>
        </a:p>
      </dgm:t>
    </dgm:pt>
    <dgm:pt modelId="{D44D52FB-DDC8-43A9-BB93-5782A5DD54F0}" type="parTrans" cxnId="{CC482039-8E80-4543-902A-F06FDF9A886B}">
      <dgm:prSet/>
      <dgm:spPr/>
      <dgm:t>
        <a:bodyPr/>
        <a:lstStyle/>
        <a:p>
          <a:endParaRPr lang="en-GB"/>
        </a:p>
      </dgm:t>
    </dgm:pt>
    <dgm:pt modelId="{6C80BA3A-D176-4C8B-A4B3-E9C8FEF39833}" type="sibTrans" cxnId="{CC482039-8E80-4543-902A-F06FDF9A886B}">
      <dgm:prSet/>
      <dgm:spPr/>
      <dgm:t>
        <a:bodyPr/>
        <a:lstStyle/>
        <a:p>
          <a:endParaRPr lang="en-GB"/>
        </a:p>
      </dgm:t>
    </dgm:pt>
    <dgm:pt modelId="{1D7BCF71-CAFE-4D3C-AAF1-C5F1547DA135}">
      <dgm:prSet/>
      <dgm:spPr/>
      <dgm:t>
        <a:bodyPr/>
        <a:lstStyle/>
        <a:p>
          <a:r>
            <a:rPr lang="en-GB" b="1" dirty="0">
              <a:solidFill>
                <a:schemeClr val="accent1"/>
              </a:solidFill>
            </a:rPr>
            <a:t>Chapter VIII – Aeronautical Services</a:t>
          </a:r>
        </a:p>
      </dgm:t>
    </dgm:pt>
    <dgm:pt modelId="{4276CE6E-976B-444A-836F-D52000A886B2}" type="parTrans" cxnId="{369D5B7B-0F1E-40AD-8EAF-561B3543B050}">
      <dgm:prSet/>
      <dgm:spPr/>
      <dgm:t>
        <a:bodyPr/>
        <a:lstStyle/>
        <a:p>
          <a:endParaRPr lang="en-GB"/>
        </a:p>
      </dgm:t>
    </dgm:pt>
    <dgm:pt modelId="{A44324BE-05BC-452A-96B3-4036E784A32F}" type="sibTrans" cxnId="{369D5B7B-0F1E-40AD-8EAF-561B3543B050}">
      <dgm:prSet/>
      <dgm:spPr/>
      <dgm:t>
        <a:bodyPr/>
        <a:lstStyle/>
        <a:p>
          <a:endParaRPr lang="en-GB"/>
        </a:p>
      </dgm:t>
    </dgm:pt>
    <dgm:pt modelId="{D14E6D22-CA72-41B5-9D42-08ED2202C238}">
      <dgm:prSet/>
      <dgm:spPr/>
      <dgm:t>
        <a:bodyPr/>
        <a:lstStyle/>
        <a:p>
          <a:r>
            <a:rPr lang="en-GB" dirty="0">
              <a:solidFill>
                <a:schemeClr val="accent1"/>
              </a:solidFill>
            </a:rPr>
            <a:t>Article</a:t>
          </a:r>
          <a:r>
            <a:rPr lang="en-GB" b="1" dirty="0">
              <a:solidFill>
                <a:schemeClr val="accent1"/>
              </a:solidFill>
            </a:rPr>
            <a:t> 35 </a:t>
          </a:r>
          <a:r>
            <a:rPr lang="en-GB" dirty="0">
              <a:solidFill>
                <a:schemeClr val="accent1"/>
              </a:solidFill>
            </a:rPr>
            <a:t>- Introduction</a:t>
          </a:r>
        </a:p>
      </dgm:t>
    </dgm:pt>
    <dgm:pt modelId="{95517164-6A3A-4908-9E65-AAECF99AF031}" type="parTrans" cxnId="{74C1556E-1177-4F97-8B30-58AC000F9A6E}">
      <dgm:prSet/>
      <dgm:spPr/>
      <dgm:t>
        <a:bodyPr/>
        <a:lstStyle/>
        <a:p>
          <a:endParaRPr lang="en-GB"/>
        </a:p>
      </dgm:t>
    </dgm:pt>
    <dgm:pt modelId="{2AE55139-9361-4B4D-BE00-45046104CEA2}" type="sibTrans" cxnId="{74C1556E-1177-4F97-8B30-58AC000F9A6E}">
      <dgm:prSet/>
      <dgm:spPr/>
      <dgm:t>
        <a:bodyPr/>
        <a:lstStyle/>
        <a:p>
          <a:endParaRPr lang="en-GB"/>
        </a:p>
      </dgm:t>
    </dgm:pt>
    <dgm:pt modelId="{E0698E8C-8C19-4FE8-846F-2CE63F2B4F3B}">
      <dgm:prSet/>
      <dgm:spPr/>
      <dgm:t>
        <a:bodyPr/>
        <a:lstStyle/>
        <a:p>
          <a:r>
            <a:rPr lang="en-GB" dirty="0">
              <a:solidFill>
                <a:schemeClr val="accent1"/>
              </a:solidFill>
            </a:rPr>
            <a:t>Article</a:t>
          </a:r>
          <a:r>
            <a:rPr lang="en-GB" b="1" dirty="0">
              <a:solidFill>
                <a:schemeClr val="accent1"/>
              </a:solidFill>
            </a:rPr>
            <a:t> 36 </a:t>
          </a:r>
          <a:r>
            <a:rPr lang="en-GB" dirty="0">
              <a:solidFill>
                <a:schemeClr val="accent1"/>
              </a:solidFill>
            </a:rPr>
            <a:t>- Authority of the person responsible for the station</a:t>
          </a:r>
        </a:p>
      </dgm:t>
    </dgm:pt>
    <dgm:pt modelId="{B1BB1133-72DC-4CF0-B749-91FA733B3F40}" type="parTrans" cxnId="{9E9FDB6F-9D7D-4E0C-83B7-3288988F8DE7}">
      <dgm:prSet/>
      <dgm:spPr/>
      <dgm:t>
        <a:bodyPr/>
        <a:lstStyle/>
        <a:p>
          <a:endParaRPr lang="en-GB"/>
        </a:p>
      </dgm:t>
    </dgm:pt>
    <dgm:pt modelId="{FCA5F28C-FC22-42A2-9D24-DA97787968DC}" type="sibTrans" cxnId="{9E9FDB6F-9D7D-4E0C-83B7-3288988F8DE7}">
      <dgm:prSet/>
      <dgm:spPr/>
      <dgm:t>
        <a:bodyPr/>
        <a:lstStyle/>
        <a:p>
          <a:endParaRPr lang="en-GB"/>
        </a:p>
      </dgm:t>
    </dgm:pt>
    <dgm:pt modelId="{C34C4F8E-683C-4824-84C4-9D64E22B45B9}">
      <dgm:prSet/>
      <dgm:spPr/>
      <dgm:t>
        <a:bodyPr/>
        <a:lstStyle/>
        <a:p>
          <a:r>
            <a:rPr lang="en-GB" dirty="0">
              <a:solidFill>
                <a:schemeClr val="accent1"/>
              </a:solidFill>
            </a:rPr>
            <a:t>Article</a:t>
          </a:r>
          <a:r>
            <a:rPr lang="en-GB" b="1" dirty="0">
              <a:solidFill>
                <a:schemeClr val="accent1"/>
              </a:solidFill>
            </a:rPr>
            <a:t> 37 </a:t>
          </a:r>
          <a:r>
            <a:rPr lang="en-GB" dirty="0">
              <a:solidFill>
                <a:schemeClr val="accent1"/>
              </a:solidFill>
            </a:rPr>
            <a:t>- Operator’s certificate</a:t>
          </a:r>
        </a:p>
      </dgm:t>
    </dgm:pt>
    <dgm:pt modelId="{0F0EBC00-C314-44F1-B809-69D3E11CC42F}" type="parTrans" cxnId="{A12B73C5-F950-4F15-98C8-5C8C1B827A2C}">
      <dgm:prSet/>
      <dgm:spPr/>
      <dgm:t>
        <a:bodyPr/>
        <a:lstStyle/>
        <a:p>
          <a:endParaRPr lang="en-GB"/>
        </a:p>
      </dgm:t>
    </dgm:pt>
    <dgm:pt modelId="{F3D27F53-18C5-496B-8215-B82AC37C7B42}" type="sibTrans" cxnId="{A12B73C5-F950-4F15-98C8-5C8C1B827A2C}">
      <dgm:prSet/>
      <dgm:spPr/>
      <dgm:t>
        <a:bodyPr/>
        <a:lstStyle/>
        <a:p>
          <a:endParaRPr lang="en-GB"/>
        </a:p>
      </dgm:t>
    </dgm:pt>
    <dgm:pt modelId="{BCB6A965-1A98-470B-90D6-77B5F0A57D62}">
      <dgm:prSet/>
      <dgm:spPr/>
      <dgm:t>
        <a:bodyPr/>
        <a:lstStyle/>
        <a:p>
          <a:r>
            <a:rPr lang="en-GB">
              <a:solidFill>
                <a:schemeClr val="accent1"/>
              </a:solidFill>
            </a:rPr>
            <a:t>Article</a:t>
          </a:r>
          <a:r>
            <a:rPr lang="en-GB" b="1">
              <a:solidFill>
                <a:schemeClr val="accent1"/>
              </a:solidFill>
            </a:rPr>
            <a:t> 38 </a:t>
          </a:r>
          <a:r>
            <a:rPr lang="en-GB">
              <a:solidFill>
                <a:schemeClr val="accent1"/>
              </a:solidFill>
            </a:rPr>
            <a:t>- Personnel</a:t>
          </a:r>
        </a:p>
      </dgm:t>
    </dgm:pt>
    <dgm:pt modelId="{F00695BE-EFA6-433D-962A-1FA5FE5D6C4D}" type="parTrans" cxnId="{5C10B150-AB88-4549-8671-0E603BA38E6B}">
      <dgm:prSet/>
      <dgm:spPr/>
      <dgm:t>
        <a:bodyPr/>
        <a:lstStyle/>
        <a:p>
          <a:endParaRPr lang="en-GB"/>
        </a:p>
      </dgm:t>
    </dgm:pt>
    <dgm:pt modelId="{F2064A9C-C3A4-4ED9-8D71-07712E79B031}" type="sibTrans" cxnId="{5C10B150-AB88-4549-8671-0E603BA38E6B}">
      <dgm:prSet/>
      <dgm:spPr/>
      <dgm:t>
        <a:bodyPr/>
        <a:lstStyle/>
        <a:p>
          <a:endParaRPr lang="en-GB"/>
        </a:p>
      </dgm:t>
    </dgm:pt>
    <dgm:pt modelId="{5943FB0C-ED4E-4FA3-A443-47C075ED3057}">
      <dgm:prSet/>
      <dgm:spPr/>
      <dgm:t>
        <a:bodyPr/>
        <a:lstStyle/>
        <a:p>
          <a:r>
            <a:rPr lang="en-GB">
              <a:solidFill>
                <a:schemeClr val="accent1"/>
              </a:solidFill>
            </a:rPr>
            <a:t>Article</a:t>
          </a:r>
          <a:r>
            <a:rPr lang="en-GB" b="1">
              <a:solidFill>
                <a:schemeClr val="accent1"/>
              </a:solidFill>
            </a:rPr>
            <a:t> 39 </a:t>
          </a:r>
          <a:r>
            <a:rPr lang="en-GB">
              <a:solidFill>
                <a:schemeClr val="accent1"/>
              </a:solidFill>
            </a:rPr>
            <a:t>- Inspection of stations</a:t>
          </a:r>
        </a:p>
      </dgm:t>
    </dgm:pt>
    <dgm:pt modelId="{15B0889F-3E87-4BFD-8B78-B75C26E6E96D}" type="parTrans" cxnId="{3470BC70-E064-4EF4-BB8D-52A3DFD23555}">
      <dgm:prSet/>
      <dgm:spPr/>
      <dgm:t>
        <a:bodyPr/>
        <a:lstStyle/>
        <a:p>
          <a:endParaRPr lang="en-GB"/>
        </a:p>
      </dgm:t>
    </dgm:pt>
    <dgm:pt modelId="{98D1110B-CB37-477B-971E-469018F5EA48}" type="sibTrans" cxnId="{3470BC70-E064-4EF4-BB8D-52A3DFD23555}">
      <dgm:prSet/>
      <dgm:spPr/>
      <dgm:t>
        <a:bodyPr/>
        <a:lstStyle/>
        <a:p>
          <a:endParaRPr lang="en-GB"/>
        </a:p>
      </dgm:t>
    </dgm:pt>
    <dgm:pt modelId="{559CC44D-C44B-4FE8-9734-B62428AE18E6}">
      <dgm:prSet/>
      <dgm:spPr/>
      <dgm:t>
        <a:bodyPr/>
        <a:lstStyle/>
        <a:p>
          <a:r>
            <a:rPr lang="en-GB">
              <a:solidFill>
                <a:schemeClr val="accent1"/>
              </a:solidFill>
            </a:rPr>
            <a:t>Article</a:t>
          </a:r>
          <a:r>
            <a:rPr lang="en-GB" b="1">
              <a:solidFill>
                <a:schemeClr val="accent1"/>
              </a:solidFill>
            </a:rPr>
            <a:t> 40 </a:t>
          </a:r>
          <a:r>
            <a:rPr lang="en-GB">
              <a:solidFill>
                <a:schemeClr val="accent1"/>
              </a:solidFill>
            </a:rPr>
            <a:t>- Working Hours of stations</a:t>
          </a:r>
        </a:p>
      </dgm:t>
    </dgm:pt>
    <dgm:pt modelId="{56EE6E93-BA92-4375-B112-9028896CBCA7}" type="parTrans" cxnId="{C4B7A171-D3DC-49D0-AD77-07FCA90C3632}">
      <dgm:prSet/>
      <dgm:spPr/>
      <dgm:t>
        <a:bodyPr/>
        <a:lstStyle/>
        <a:p>
          <a:endParaRPr lang="en-GB"/>
        </a:p>
      </dgm:t>
    </dgm:pt>
    <dgm:pt modelId="{93BFB5CA-95E8-46D0-8251-AAEA6DFB0D20}" type="sibTrans" cxnId="{C4B7A171-D3DC-49D0-AD77-07FCA90C3632}">
      <dgm:prSet/>
      <dgm:spPr/>
      <dgm:t>
        <a:bodyPr/>
        <a:lstStyle/>
        <a:p>
          <a:endParaRPr lang="en-GB"/>
        </a:p>
      </dgm:t>
    </dgm:pt>
    <dgm:pt modelId="{D8E088F7-69AF-479C-A5A3-3104813E7BA4}">
      <dgm:prSet/>
      <dgm:spPr/>
      <dgm:t>
        <a:bodyPr/>
        <a:lstStyle/>
        <a:p>
          <a:r>
            <a:rPr lang="en-GB">
              <a:solidFill>
                <a:schemeClr val="accent1"/>
              </a:solidFill>
            </a:rPr>
            <a:t>Article</a:t>
          </a:r>
          <a:r>
            <a:rPr lang="en-GB" b="1">
              <a:solidFill>
                <a:schemeClr val="accent1"/>
              </a:solidFill>
            </a:rPr>
            <a:t> 41 </a:t>
          </a:r>
          <a:r>
            <a:rPr lang="en-GB">
              <a:solidFill>
                <a:schemeClr val="accent1"/>
              </a:solidFill>
            </a:rPr>
            <a:t>- Communication with stations in the maritime services</a:t>
          </a:r>
        </a:p>
      </dgm:t>
    </dgm:pt>
    <dgm:pt modelId="{69CF2BE4-FE08-4CDA-986B-9E1BABD8D5BF}" type="parTrans" cxnId="{50F8672A-9D48-4B1D-9929-9437D56209EF}">
      <dgm:prSet/>
      <dgm:spPr/>
      <dgm:t>
        <a:bodyPr/>
        <a:lstStyle/>
        <a:p>
          <a:endParaRPr lang="en-GB"/>
        </a:p>
      </dgm:t>
    </dgm:pt>
    <dgm:pt modelId="{E9CBFAAF-5F6A-4E65-B695-FE8EEF95D28F}" type="sibTrans" cxnId="{50F8672A-9D48-4B1D-9929-9437D56209EF}">
      <dgm:prSet/>
      <dgm:spPr/>
      <dgm:t>
        <a:bodyPr/>
        <a:lstStyle/>
        <a:p>
          <a:endParaRPr lang="en-GB"/>
        </a:p>
      </dgm:t>
    </dgm:pt>
    <dgm:pt modelId="{4080D983-903C-4C5D-9ECB-3A72B3B40538}">
      <dgm:prSet/>
      <dgm:spPr/>
      <dgm:t>
        <a:bodyPr/>
        <a:lstStyle/>
        <a:p>
          <a:r>
            <a:rPr lang="en-GB" dirty="0">
              <a:solidFill>
                <a:schemeClr val="accent1"/>
              </a:solidFill>
            </a:rPr>
            <a:t>Article</a:t>
          </a:r>
          <a:r>
            <a:rPr lang="en-GB" b="1" dirty="0">
              <a:solidFill>
                <a:schemeClr val="accent1"/>
              </a:solidFill>
            </a:rPr>
            <a:t> 42 </a:t>
          </a:r>
          <a:r>
            <a:rPr lang="en-GB" dirty="0">
              <a:solidFill>
                <a:schemeClr val="accent1"/>
              </a:solidFill>
            </a:rPr>
            <a:t>- Conditions to be observed by stations</a:t>
          </a:r>
        </a:p>
      </dgm:t>
    </dgm:pt>
    <dgm:pt modelId="{BB71AE9D-B83C-4F14-9637-439431566222}" type="parTrans" cxnId="{9AA3C5EB-CD48-4F8C-A61F-6B1D2EF7382E}">
      <dgm:prSet/>
      <dgm:spPr/>
      <dgm:t>
        <a:bodyPr/>
        <a:lstStyle/>
        <a:p>
          <a:endParaRPr lang="en-GB"/>
        </a:p>
      </dgm:t>
    </dgm:pt>
    <dgm:pt modelId="{FD88B3E3-794C-4EA6-8983-D8DD8789AC81}" type="sibTrans" cxnId="{9AA3C5EB-CD48-4F8C-A61F-6B1D2EF7382E}">
      <dgm:prSet/>
      <dgm:spPr/>
      <dgm:t>
        <a:bodyPr/>
        <a:lstStyle/>
        <a:p>
          <a:endParaRPr lang="en-GB"/>
        </a:p>
      </dgm:t>
    </dgm:pt>
    <dgm:pt modelId="{5C6BB33A-2EBD-40BA-9168-5D28AB199194}">
      <dgm:prSet/>
      <dgm:spPr/>
      <dgm:t>
        <a:bodyPr/>
        <a:lstStyle/>
        <a:p>
          <a:r>
            <a:rPr lang="en-GB">
              <a:solidFill>
                <a:schemeClr val="accent1"/>
              </a:solidFill>
            </a:rPr>
            <a:t>Article</a:t>
          </a:r>
          <a:r>
            <a:rPr lang="en-GB" b="1">
              <a:solidFill>
                <a:schemeClr val="accent1"/>
              </a:solidFill>
            </a:rPr>
            <a:t> 43 </a:t>
          </a:r>
          <a:r>
            <a:rPr lang="en-GB">
              <a:solidFill>
                <a:schemeClr val="accent1"/>
              </a:solidFill>
            </a:rPr>
            <a:t>- Special Rules relating to the use of frequencies</a:t>
          </a:r>
        </a:p>
      </dgm:t>
    </dgm:pt>
    <dgm:pt modelId="{9712AB07-2671-4E59-9D23-CC22CB723546}" type="parTrans" cxnId="{A50F391A-9A73-4F58-A5A8-774E8AB86384}">
      <dgm:prSet/>
      <dgm:spPr/>
      <dgm:t>
        <a:bodyPr/>
        <a:lstStyle/>
        <a:p>
          <a:endParaRPr lang="en-GB"/>
        </a:p>
      </dgm:t>
    </dgm:pt>
    <dgm:pt modelId="{0B9B0896-08EB-4A43-8D7A-767DCEE0EB8C}" type="sibTrans" cxnId="{A50F391A-9A73-4F58-A5A8-774E8AB86384}">
      <dgm:prSet/>
      <dgm:spPr/>
      <dgm:t>
        <a:bodyPr/>
        <a:lstStyle/>
        <a:p>
          <a:endParaRPr lang="en-GB"/>
        </a:p>
      </dgm:t>
    </dgm:pt>
    <dgm:pt modelId="{35109D84-C225-4DF7-8A49-4EF5C291BB54}">
      <dgm:prSet/>
      <dgm:spPr/>
      <dgm:t>
        <a:bodyPr/>
        <a:lstStyle/>
        <a:p>
          <a:r>
            <a:rPr lang="en-GB">
              <a:solidFill>
                <a:schemeClr val="accent1"/>
              </a:solidFill>
            </a:rPr>
            <a:t>Article</a:t>
          </a:r>
          <a:r>
            <a:rPr lang="en-GB" b="1">
              <a:solidFill>
                <a:schemeClr val="accent1"/>
              </a:solidFill>
            </a:rPr>
            <a:t> 44 </a:t>
          </a:r>
          <a:r>
            <a:rPr lang="en-GB">
              <a:solidFill>
                <a:schemeClr val="accent1"/>
              </a:solidFill>
            </a:rPr>
            <a:t>- Order of priority of communications</a:t>
          </a:r>
        </a:p>
      </dgm:t>
    </dgm:pt>
    <dgm:pt modelId="{758B56C4-AFAA-4177-9C9C-54EABDEE2326}" type="parTrans" cxnId="{5290CEE1-9FC4-41FD-9726-D3C53FB6262A}">
      <dgm:prSet/>
      <dgm:spPr/>
      <dgm:t>
        <a:bodyPr/>
        <a:lstStyle/>
        <a:p>
          <a:endParaRPr lang="en-GB"/>
        </a:p>
      </dgm:t>
    </dgm:pt>
    <dgm:pt modelId="{B4707518-0CB7-4BD6-9470-574EEB5FEEED}" type="sibTrans" cxnId="{5290CEE1-9FC4-41FD-9726-D3C53FB6262A}">
      <dgm:prSet/>
      <dgm:spPr/>
      <dgm:t>
        <a:bodyPr/>
        <a:lstStyle/>
        <a:p>
          <a:endParaRPr lang="en-GB"/>
        </a:p>
      </dgm:t>
    </dgm:pt>
    <dgm:pt modelId="{46E189E6-C639-4390-AA34-CF60CBCC88D7}">
      <dgm:prSet/>
      <dgm:spPr/>
      <dgm:t>
        <a:bodyPr/>
        <a:lstStyle/>
        <a:p>
          <a:r>
            <a:rPr lang="en-GB" dirty="0">
              <a:solidFill>
                <a:schemeClr val="accent1"/>
              </a:solidFill>
            </a:rPr>
            <a:t>Article</a:t>
          </a:r>
          <a:r>
            <a:rPr lang="en-GB" b="1" dirty="0">
              <a:solidFill>
                <a:schemeClr val="accent1"/>
              </a:solidFill>
            </a:rPr>
            <a:t> 45 </a:t>
          </a:r>
          <a:r>
            <a:rPr lang="en-GB" dirty="0">
              <a:solidFill>
                <a:schemeClr val="accent1"/>
              </a:solidFill>
            </a:rPr>
            <a:t>- General communication procedures</a:t>
          </a:r>
        </a:p>
      </dgm:t>
    </dgm:pt>
    <dgm:pt modelId="{0CF362CA-89FC-4A00-827B-F52FF704035D}" type="parTrans" cxnId="{E74B4BC1-951B-4393-AE1A-B5D4AE8990BF}">
      <dgm:prSet/>
      <dgm:spPr/>
      <dgm:t>
        <a:bodyPr/>
        <a:lstStyle/>
        <a:p>
          <a:endParaRPr lang="en-GB"/>
        </a:p>
      </dgm:t>
    </dgm:pt>
    <dgm:pt modelId="{1498BEA7-825E-4392-A734-3C08312A88CA}" type="sibTrans" cxnId="{E74B4BC1-951B-4393-AE1A-B5D4AE8990BF}">
      <dgm:prSet/>
      <dgm:spPr/>
      <dgm:t>
        <a:bodyPr/>
        <a:lstStyle/>
        <a:p>
          <a:endParaRPr lang="en-GB"/>
        </a:p>
      </dgm:t>
    </dgm:pt>
    <dgm:pt modelId="{76B9601C-D120-40D0-81BD-42D49EAA6A55}" type="pres">
      <dgm:prSet presAssocID="{8E08AC32-C5FC-482F-A14D-DB971B3D27CA}" presName="Name0" presStyleCnt="0">
        <dgm:presLayoutVars>
          <dgm:dir/>
          <dgm:animLvl val="lvl"/>
          <dgm:resizeHandles val="exact"/>
        </dgm:presLayoutVars>
      </dgm:prSet>
      <dgm:spPr/>
    </dgm:pt>
    <dgm:pt modelId="{C30B66F9-7760-4E3E-B713-D4A314F4B31D}" type="pres">
      <dgm:prSet presAssocID="{7A12BFAF-122C-42F4-9EFB-721644ECEC9F}" presName="linNode" presStyleCnt="0"/>
      <dgm:spPr/>
    </dgm:pt>
    <dgm:pt modelId="{468CBFC1-1D52-4A94-8EF1-BB3DEFBC795E}" type="pres">
      <dgm:prSet presAssocID="{7A12BFAF-122C-42F4-9EFB-721644ECEC9F}" presName="parentText" presStyleLbl="node1" presStyleIdx="0" presStyleCnt="1" custScaleX="82992" custLinFactNeighborX="-3977" custLinFactNeighborY="0">
        <dgm:presLayoutVars>
          <dgm:chMax val="1"/>
          <dgm:bulletEnabled val="1"/>
        </dgm:presLayoutVars>
      </dgm:prSet>
      <dgm:spPr/>
    </dgm:pt>
    <dgm:pt modelId="{7792CDC6-20B5-4F8C-980E-81432F73B7F8}" type="pres">
      <dgm:prSet presAssocID="{7A12BFAF-122C-42F4-9EFB-721644ECEC9F}" presName="descendantText" presStyleLbl="alignAccFollowNode1" presStyleIdx="0" presStyleCnt="1" custScaleX="122048" custScaleY="115712">
        <dgm:presLayoutVars>
          <dgm:bulletEnabled val="1"/>
        </dgm:presLayoutVars>
      </dgm:prSet>
      <dgm:spPr/>
    </dgm:pt>
  </dgm:ptLst>
  <dgm:cxnLst>
    <dgm:cxn modelId="{032D5011-9762-4568-9CC7-0A99A2D8DD96}" type="presOf" srcId="{5943FB0C-ED4E-4FA3-A443-47C075ED3057}" destId="{7792CDC6-20B5-4F8C-980E-81432F73B7F8}" srcOrd="0" destOrd="5" presId="urn:microsoft.com/office/officeart/2005/8/layout/vList5"/>
    <dgm:cxn modelId="{A50F391A-9A73-4F58-A5A8-774E8AB86384}" srcId="{1D7BCF71-CAFE-4D3C-AAF1-C5F1547DA135}" destId="{5C6BB33A-2EBD-40BA-9168-5D28AB199194}" srcOrd="8" destOrd="0" parTransId="{9712AB07-2671-4E59-9D23-CC22CB723546}" sibTransId="{0B9B0896-08EB-4A43-8D7A-767DCEE0EB8C}"/>
    <dgm:cxn modelId="{50F8672A-9D48-4B1D-9929-9437D56209EF}" srcId="{1D7BCF71-CAFE-4D3C-AAF1-C5F1547DA135}" destId="{D8E088F7-69AF-479C-A5A3-3104813E7BA4}" srcOrd="6" destOrd="0" parTransId="{69CF2BE4-FE08-4CDA-986B-9E1BABD8D5BF}" sibTransId="{E9CBFAAF-5F6A-4E65-B695-FE8EEF95D28F}"/>
    <dgm:cxn modelId="{0EBE5E2E-C823-4DE5-89C7-D5E71253DBAC}" type="presOf" srcId="{8E08AC32-C5FC-482F-A14D-DB971B3D27CA}" destId="{76B9601C-D120-40D0-81BD-42D49EAA6A55}" srcOrd="0" destOrd="0" presId="urn:microsoft.com/office/officeart/2005/8/layout/vList5"/>
    <dgm:cxn modelId="{C3656230-E25C-4CD0-935A-F38C721F0EF7}" type="presOf" srcId="{E0698E8C-8C19-4FE8-846F-2CE63F2B4F3B}" destId="{7792CDC6-20B5-4F8C-980E-81432F73B7F8}" srcOrd="0" destOrd="2" presId="urn:microsoft.com/office/officeart/2005/8/layout/vList5"/>
    <dgm:cxn modelId="{D2815E34-0E1B-4E20-8FB8-A254B6346E17}" type="presOf" srcId="{7A12BFAF-122C-42F4-9EFB-721644ECEC9F}" destId="{468CBFC1-1D52-4A94-8EF1-BB3DEFBC795E}" srcOrd="0" destOrd="0" presId="urn:microsoft.com/office/officeart/2005/8/layout/vList5"/>
    <dgm:cxn modelId="{CC482039-8E80-4543-902A-F06FDF9A886B}" srcId="{8E08AC32-C5FC-482F-A14D-DB971B3D27CA}" destId="{7A12BFAF-122C-42F4-9EFB-721644ECEC9F}" srcOrd="0" destOrd="0" parTransId="{D44D52FB-DDC8-43A9-BB93-5782A5DD54F0}" sibTransId="{6C80BA3A-D176-4C8B-A4B3-E9C8FEF39833}"/>
    <dgm:cxn modelId="{90BEAC60-9A4C-4173-BA4A-1FED352732D8}" type="presOf" srcId="{5C6BB33A-2EBD-40BA-9168-5D28AB199194}" destId="{7792CDC6-20B5-4F8C-980E-81432F73B7F8}" srcOrd="0" destOrd="9" presId="urn:microsoft.com/office/officeart/2005/8/layout/vList5"/>
    <dgm:cxn modelId="{BEAB6C61-00E4-4052-82BC-A06CD4C7932A}" type="presOf" srcId="{C34C4F8E-683C-4824-84C4-9D64E22B45B9}" destId="{7792CDC6-20B5-4F8C-980E-81432F73B7F8}" srcOrd="0" destOrd="3" presId="urn:microsoft.com/office/officeart/2005/8/layout/vList5"/>
    <dgm:cxn modelId="{74C1556E-1177-4F97-8B30-58AC000F9A6E}" srcId="{1D7BCF71-CAFE-4D3C-AAF1-C5F1547DA135}" destId="{D14E6D22-CA72-41B5-9D42-08ED2202C238}" srcOrd="0" destOrd="0" parTransId="{95517164-6A3A-4908-9E65-AAECF99AF031}" sibTransId="{2AE55139-9361-4B4D-BE00-45046104CEA2}"/>
    <dgm:cxn modelId="{9E9FDB6F-9D7D-4E0C-83B7-3288988F8DE7}" srcId="{1D7BCF71-CAFE-4D3C-AAF1-C5F1547DA135}" destId="{E0698E8C-8C19-4FE8-846F-2CE63F2B4F3B}" srcOrd="1" destOrd="0" parTransId="{B1BB1133-72DC-4CF0-B749-91FA733B3F40}" sibTransId="{FCA5F28C-FC22-42A2-9D24-DA97787968DC}"/>
    <dgm:cxn modelId="{5C10B150-AB88-4549-8671-0E603BA38E6B}" srcId="{1D7BCF71-CAFE-4D3C-AAF1-C5F1547DA135}" destId="{BCB6A965-1A98-470B-90D6-77B5F0A57D62}" srcOrd="3" destOrd="0" parTransId="{F00695BE-EFA6-433D-962A-1FA5FE5D6C4D}" sibTransId="{F2064A9C-C3A4-4ED9-8D71-07712E79B031}"/>
    <dgm:cxn modelId="{3470BC70-E064-4EF4-BB8D-52A3DFD23555}" srcId="{1D7BCF71-CAFE-4D3C-AAF1-C5F1547DA135}" destId="{5943FB0C-ED4E-4FA3-A443-47C075ED3057}" srcOrd="4" destOrd="0" parTransId="{15B0889F-3E87-4BFD-8B78-B75C26E6E96D}" sibTransId="{98D1110B-CB37-477B-971E-469018F5EA48}"/>
    <dgm:cxn modelId="{C4B7A171-D3DC-49D0-AD77-07FCA90C3632}" srcId="{1D7BCF71-CAFE-4D3C-AAF1-C5F1547DA135}" destId="{559CC44D-C44B-4FE8-9734-B62428AE18E6}" srcOrd="5" destOrd="0" parTransId="{56EE6E93-BA92-4375-B112-9028896CBCA7}" sibTransId="{93BFB5CA-95E8-46D0-8251-AAEA6DFB0D20}"/>
    <dgm:cxn modelId="{E4467272-5C93-4C66-8F7B-60946CBF051A}" type="presOf" srcId="{35109D84-C225-4DF7-8A49-4EF5C291BB54}" destId="{7792CDC6-20B5-4F8C-980E-81432F73B7F8}" srcOrd="0" destOrd="10" presId="urn:microsoft.com/office/officeart/2005/8/layout/vList5"/>
    <dgm:cxn modelId="{369D5B7B-0F1E-40AD-8EAF-561B3543B050}" srcId="{7A12BFAF-122C-42F4-9EFB-721644ECEC9F}" destId="{1D7BCF71-CAFE-4D3C-AAF1-C5F1547DA135}" srcOrd="0" destOrd="0" parTransId="{4276CE6E-976B-444A-836F-D52000A886B2}" sibTransId="{A44324BE-05BC-452A-96B3-4036E784A32F}"/>
    <dgm:cxn modelId="{3F516F98-6C60-4E36-B6FA-202EBB4F3C8E}" type="presOf" srcId="{BCB6A965-1A98-470B-90D6-77B5F0A57D62}" destId="{7792CDC6-20B5-4F8C-980E-81432F73B7F8}" srcOrd="0" destOrd="4" presId="urn:microsoft.com/office/officeart/2005/8/layout/vList5"/>
    <dgm:cxn modelId="{E25E779F-9E9F-427B-AF73-3BDED89DE82F}" type="presOf" srcId="{46E189E6-C639-4390-AA34-CF60CBCC88D7}" destId="{7792CDC6-20B5-4F8C-980E-81432F73B7F8}" srcOrd="0" destOrd="11" presId="urn:microsoft.com/office/officeart/2005/8/layout/vList5"/>
    <dgm:cxn modelId="{555025B9-67A0-4647-A9EF-60A05AB8E67D}" type="presOf" srcId="{1D7BCF71-CAFE-4D3C-AAF1-C5F1547DA135}" destId="{7792CDC6-20B5-4F8C-980E-81432F73B7F8}" srcOrd="0" destOrd="0" presId="urn:microsoft.com/office/officeart/2005/8/layout/vList5"/>
    <dgm:cxn modelId="{E74B4BC1-951B-4393-AE1A-B5D4AE8990BF}" srcId="{1D7BCF71-CAFE-4D3C-AAF1-C5F1547DA135}" destId="{46E189E6-C639-4390-AA34-CF60CBCC88D7}" srcOrd="10" destOrd="0" parTransId="{0CF362CA-89FC-4A00-827B-F52FF704035D}" sibTransId="{1498BEA7-825E-4392-A734-3C08312A88CA}"/>
    <dgm:cxn modelId="{A12B73C5-F950-4F15-98C8-5C8C1B827A2C}" srcId="{1D7BCF71-CAFE-4D3C-AAF1-C5F1547DA135}" destId="{C34C4F8E-683C-4824-84C4-9D64E22B45B9}" srcOrd="2" destOrd="0" parTransId="{0F0EBC00-C314-44F1-B809-69D3E11CC42F}" sibTransId="{F3D27F53-18C5-496B-8215-B82AC37C7B42}"/>
    <dgm:cxn modelId="{AD6351C7-0056-4E72-828D-78491F177D48}" type="presOf" srcId="{4080D983-903C-4C5D-9ECB-3A72B3B40538}" destId="{7792CDC6-20B5-4F8C-980E-81432F73B7F8}" srcOrd="0" destOrd="8" presId="urn:microsoft.com/office/officeart/2005/8/layout/vList5"/>
    <dgm:cxn modelId="{5290CEE1-9FC4-41FD-9726-D3C53FB6262A}" srcId="{1D7BCF71-CAFE-4D3C-AAF1-C5F1547DA135}" destId="{35109D84-C225-4DF7-8A49-4EF5C291BB54}" srcOrd="9" destOrd="0" parTransId="{758B56C4-AFAA-4177-9C9C-54EABDEE2326}" sibTransId="{B4707518-0CB7-4BD6-9470-574EEB5FEEED}"/>
    <dgm:cxn modelId="{4B4087E4-10CD-47A7-AC11-F8FDA94DA8BA}" type="presOf" srcId="{D14E6D22-CA72-41B5-9D42-08ED2202C238}" destId="{7792CDC6-20B5-4F8C-980E-81432F73B7F8}" srcOrd="0" destOrd="1" presId="urn:microsoft.com/office/officeart/2005/8/layout/vList5"/>
    <dgm:cxn modelId="{02272CE5-3255-4BB9-88DE-D682386C8986}" type="presOf" srcId="{D8E088F7-69AF-479C-A5A3-3104813E7BA4}" destId="{7792CDC6-20B5-4F8C-980E-81432F73B7F8}" srcOrd="0" destOrd="7" presId="urn:microsoft.com/office/officeart/2005/8/layout/vList5"/>
    <dgm:cxn modelId="{C68104E9-F36A-4474-B82A-5727BEE993B0}" type="presOf" srcId="{559CC44D-C44B-4FE8-9734-B62428AE18E6}" destId="{7792CDC6-20B5-4F8C-980E-81432F73B7F8}" srcOrd="0" destOrd="6" presId="urn:microsoft.com/office/officeart/2005/8/layout/vList5"/>
    <dgm:cxn modelId="{9AA3C5EB-CD48-4F8C-A61F-6B1D2EF7382E}" srcId="{1D7BCF71-CAFE-4D3C-AAF1-C5F1547DA135}" destId="{4080D983-903C-4C5D-9ECB-3A72B3B40538}" srcOrd="7" destOrd="0" parTransId="{BB71AE9D-B83C-4F14-9637-439431566222}" sibTransId="{FD88B3E3-794C-4EA6-8983-D8DD8789AC81}"/>
    <dgm:cxn modelId="{D28AEEE1-611F-46F9-A223-D629F4124642}" type="presParOf" srcId="{76B9601C-D120-40D0-81BD-42D49EAA6A55}" destId="{C30B66F9-7760-4E3E-B713-D4A314F4B31D}" srcOrd="0" destOrd="0" presId="urn:microsoft.com/office/officeart/2005/8/layout/vList5"/>
    <dgm:cxn modelId="{8084D998-0D5E-4F3D-9D11-55B917895D54}" type="presParOf" srcId="{C30B66F9-7760-4E3E-B713-D4A314F4B31D}" destId="{468CBFC1-1D52-4A94-8EF1-BB3DEFBC795E}" srcOrd="0" destOrd="0" presId="urn:microsoft.com/office/officeart/2005/8/layout/vList5"/>
    <dgm:cxn modelId="{ACDD0527-F712-445C-9EB7-580DFE7137C9}" type="presParOf" srcId="{C30B66F9-7760-4E3E-B713-D4A314F4B31D}" destId="{7792CDC6-20B5-4F8C-980E-81432F73B7F8}"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1ED1BFA-AC6B-44C1-ABB8-5600F0163A53}" type="doc">
      <dgm:prSet loTypeId="urn:microsoft.com/office/officeart/2005/8/layout/vList2" loCatId="list" qsTypeId="urn:microsoft.com/office/officeart/2005/8/quickstyle/3d2" qsCatId="3D" csTypeId="urn:microsoft.com/office/officeart/2005/8/colors/accent1_2" csCatId="accent1"/>
      <dgm:spPr/>
      <dgm:t>
        <a:bodyPr/>
        <a:lstStyle/>
        <a:p>
          <a:endParaRPr lang="en-GB"/>
        </a:p>
      </dgm:t>
    </dgm:pt>
    <dgm:pt modelId="{5F4A6070-8577-4C00-951B-56B90EE27EB3}">
      <dgm:prSet/>
      <dgm:spPr/>
      <dgm:t>
        <a:bodyPr/>
        <a:lstStyle/>
        <a:p>
          <a:r>
            <a:rPr lang="en-GB" b="1" dirty="0"/>
            <a:t>Chapter VIII Aeronautical Services </a:t>
          </a:r>
          <a:endParaRPr lang="en-GB" dirty="0"/>
        </a:p>
      </dgm:t>
    </dgm:pt>
    <dgm:pt modelId="{5E16FD7A-4D0C-47E5-9AA0-75910CBF1E70}" type="parTrans" cxnId="{C01EEC99-D1CB-40E2-B5E3-63934D079775}">
      <dgm:prSet/>
      <dgm:spPr/>
      <dgm:t>
        <a:bodyPr/>
        <a:lstStyle/>
        <a:p>
          <a:endParaRPr lang="en-GB"/>
        </a:p>
      </dgm:t>
    </dgm:pt>
    <dgm:pt modelId="{2B9C45D8-3725-4737-B70D-639027463D82}" type="sibTrans" cxnId="{C01EEC99-D1CB-40E2-B5E3-63934D079775}">
      <dgm:prSet/>
      <dgm:spPr/>
      <dgm:t>
        <a:bodyPr/>
        <a:lstStyle/>
        <a:p>
          <a:endParaRPr lang="en-GB"/>
        </a:p>
      </dgm:t>
    </dgm:pt>
    <dgm:pt modelId="{A73573CE-998E-440B-AD49-CB86D7988CF2}">
      <dgm:prSet/>
      <dgm:spPr/>
      <dgm:t>
        <a:bodyPr/>
        <a:lstStyle/>
        <a:p>
          <a:r>
            <a:rPr lang="en-GB" dirty="0">
              <a:solidFill>
                <a:schemeClr val="accent1"/>
              </a:solidFill>
            </a:rPr>
            <a:t>Whether the provisions of Articles 18.4 and 36.3, taking into account the definition in Article 17, would require that aircraft tracking information be encrypted.</a:t>
          </a:r>
        </a:p>
      </dgm:t>
    </dgm:pt>
    <dgm:pt modelId="{31448AED-4824-4447-B152-8CA2ECBBDCE2}" type="parTrans" cxnId="{A41D8163-877A-40CD-8893-D6984AD27ADC}">
      <dgm:prSet/>
      <dgm:spPr/>
      <dgm:t>
        <a:bodyPr/>
        <a:lstStyle/>
        <a:p>
          <a:endParaRPr lang="en-GB"/>
        </a:p>
      </dgm:t>
    </dgm:pt>
    <dgm:pt modelId="{F22320E1-E9FB-4393-83FB-04788F7390A7}" type="sibTrans" cxnId="{A41D8163-877A-40CD-8893-D6984AD27ADC}">
      <dgm:prSet/>
      <dgm:spPr/>
      <dgm:t>
        <a:bodyPr/>
        <a:lstStyle/>
        <a:p>
          <a:endParaRPr lang="en-GB"/>
        </a:p>
      </dgm:t>
    </dgm:pt>
    <dgm:pt modelId="{F2447134-28B9-4D99-B719-A35EBF21C47C}">
      <dgm:prSet/>
      <dgm:spPr/>
      <dgm:t>
        <a:bodyPr/>
        <a:lstStyle/>
        <a:p>
          <a:r>
            <a:rPr lang="en-GB" dirty="0">
              <a:solidFill>
                <a:schemeClr val="accent1"/>
              </a:solidFill>
            </a:rPr>
            <a:t>Whether the provisions of Articles 36.1, 36.2, 37.1 and 37.2 would preclude GADSS including a provision that the aircraft autonomous distress tracking function could not be turned off.</a:t>
          </a:r>
        </a:p>
      </dgm:t>
    </dgm:pt>
    <dgm:pt modelId="{195186F0-4187-414C-A3FB-727A2FB7D939}" type="parTrans" cxnId="{F6C65151-8FDC-4F65-B396-1F530C31187A}">
      <dgm:prSet/>
      <dgm:spPr/>
      <dgm:t>
        <a:bodyPr/>
        <a:lstStyle/>
        <a:p>
          <a:endParaRPr lang="en-GB"/>
        </a:p>
      </dgm:t>
    </dgm:pt>
    <dgm:pt modelId="{FA286296-A940-45B9-8D2C-FFC405CF3D31}" type="sibTrans" cxnId="{F6C65151-8FDC-4F65-B396-1F530C31187A}">
      <dgm:prSet/>
      <dgm:spPr/>
      <dgm:t>
        <a:bodyPr/>
        <a:lstStyle/>
        <a:p>
          <a:endParaRPr lang="en-GB"/>
        </a:p>
      </dgm:t>
    </dgm:pt>
    <dgm:pt modelId="{09AF0296-9D8E-4BB2-B976-9DD17250BF2F}">
      <dgm:prSet/>
      <dgm:spPr/>
      <dgm:t>
        <a:bodyPr/>
        <a:lstStyle/>
        <a:p>
          <a:r>
            <a:rPr lang="en-GB" dirty="0">
              <a:solidFill>
                <a:schemeClr val="accent1"/>
              </a:solidFill>
            </a:rPr>
            <a:t>Whether Article 37.3 would preclude GADSS including, under some conditions, a provision for remote triggering of position reporting.  </a:t>
          </a:r>
        </a:p>
      </dgm:t>
    </dgm:pt>
    <dgm:pt modelId="{3D3D7E31-0BBD-4B28-810C-3DF0782C5DF0}" type="parTrans" cxnId="{C9784B9A-D87E-4A1E-B74E-0094CF5788AA}">
      <dgm:prSet/>
      <dgm:spPr/>
      <dgm:t>
        <a:bodyPr/>
        <a:lstStyle/>
        <a:p>
          <a:endParaRPr lang="en-GB"/>
        </a:p>
      </dgm:t>
    </dgm:pt>
    <dgm:pt modelId="{1A501643-7C42-417D-8B86-6B62A0E7C79B}" type="sibTrans" cxnId="{C9784B9A-D87E-4A1E-B74E-0094CF5788AA}">
      <dgm:prSet/>
      <dgm:spPr/>
      <dgm:t>
        <a:bodyPr/>
        <a:lstStyle/>
        <a:p>
          <a:endParaRPr lang="en-GB"/>
        </a:p>
      </dgm:t>
    </dgm:pt>
    <dgm:pt modelId="{8EE43768-52E7-4D7C-932C-685DB9691A45}" type="pres">
      <dgm:prSet presAssocID="{21ED1BFA-AC6B-44C1-ABB8-5600F0163A53}" presName="linear" presStyleCnt="0">
        <dgm:presLayoutVars>
          <dgm:animLvl val="lvl"/>
          <dgm:resizeHandles val="exact"/>
        </dgm:presLayoutVars>
      </dgm:prSet>
      <dgm:spPr/>
    </dgm:pt>
    <dgm:pt modelId="{0D2B2847-C5C7-436A-B159-CACCB376E827}" type="pres">
      <dgm:prSet presAssocID="{5F4A6070-8577-4C00-951B-56B90EE27EB3}" presName="parentText" presStyleLbl="node1" presStyleIdx="0" presStyleCnt="1">
        <dgm:presLayoutVars>
          <dgm:chMax val="0"/>
          <dgm:bulletEnabled val="1"/>
        </dgm:presLayoutVars>
      </dgm:prSet>
      <dgm:spPr/>
    </dgm:pt>
    <dgm:pt modelId="{09E5DC51-A3CC-4032-9255-029399465D65}" type="pres">
      <dgm:prSet presAssocID="{5F4A6070-8577-4C00-951B-56B90EE27EB3}" presName="childText" presStyleLbl="revTx" presStyleIdx="0" presStyleCnt="1">
        <dgm:presLayoutVars>
          <dgm:bulletEnabled val="1"/>
        </dgm:presLayoutVars>
      </dgm:prSet>
      <dgm:spPr/>
    </dgm:pt>
  </dgm:ptLst>
  <dgm:cxnLst>
    <dgm:cxn modelId="{66CABF20-4DDF-44D0-ACA2-E5B76281E1CF}" type="presOf" srcId="{21ED1BFA-AC6B-44C1-ABB8-5600F0163A53}" destId="{8EE43768-52E7-4D7C-932C-685DB9691A45}" srcOrd="0" destOrd="0" presId="urn:microsoft.com/office/officeart/2005/8/layout/vList2"/>
    <dgm:cxn modelId="{A41D8163-877A-40CD-8893-D6984AD27ADC}" srcId="{5F4A6070-8577-4C00-951B-56B90EE27EB3}" destId="{A73573CE-998E-440B-AD49-CB86D7988CF2}" srcOrd="0" destOrd="0" parTransId="{31448AED-4824-4447-B152-8CA2ECBBDCE2}" sibTransId="{F22320E1-E9FB-4393-83FB-04788F7390A7}"/>
    <dgm:cxn modelId="{F6C65151-8FDC-4F65-B396-1F530C31187A}" srcId="{5F4A6070-8577-4C00-951B-56B90EE27EB3}" destId="{F2447134-28B9-4D99-B719-A35EBF21C47C}" srcOrd="1" destOrd="0" parTransId="{195186F0-4187-414C-A3FB-727A2FB7D939}" sibTransId="{FA286296-A940-45B9-8D2C-FFC405CF3D31}"/>
    <dgm:cxn modelId="{C01EEC99-D1CB-40E2-B5E3-63934D079775}" srcId="{21ED1BFA-AC6B-44C1-ABB8-5600F0163A53}" destId="{5F4A6070-8577-4C00-951B-56B90EE27EB3}" srcOrd="0" destOrd="0" parTransId="{5E16FD7A-4D0C-47E5-9AA0-75910CBF1E70}" sibTransId="{2B9C45D8-3725-4737-B70D-639027463D82}"/>
    <dgm:cxn modelId="{C9784B9A-D87E-4A1E-B74E-0094CF5788AA}" srcId="{5F4A6070-8577-4C00-951B-56B90EE27EB3}" destId="{09AF0296-9D8E-4BB2-B976-9DD17250BF2F}" srcOrd="2" destOrd="0" parTransId="{3D3D7E31-0BBD-4B28-810C-3DF0782C5DF0}" sibTransId="{1A501643-7C42-417D-8B86-6B62A0E7C79B}"/>
    <dgm:cxn modelId="{919870B1-623E-43C6-AAD1-97B7CC690ADB}" type="presOf" srcId="{F2447134-28B9-4D99-B719-A35EBF21C47C}" destId="{09E5DC51-A3CC-4032-9255-029399465D65}" srcOrd="0" destOrd="1" presId="urn:microsoft.com/office/officeart/2005/8/layout/vList2"/>
    <dgm:cxn modelId="{F74461C3-0D5E-41A8-8240-5D11C2DDF307}" type="presOf" srcId="{A73573CE-998E-440B-AD49-CB86D7988CF2}" destId="{09E5DC51-A3CC-4032-9255-029399465D65}" srcOrd="0" destOrd="0" presId="urn:microsoft.com/office/officeart/2005/8/layout/vList2"/>
    <dgm:cxn modelId="{ECEA6DEF-174F-4009-9AA8-8F4550FFF539}" type="presOf" srcId="{5F4A6070-8577-4C00-951B-56B90EE27EB3}" destId="{0D2B2847-C5C7-436A-B159-CACCB376E827}" srcOrd="0" destOrd="0" presId="urn:microsoft.com/office/officeart/2005/8/layout/vList2"/>
    <dgm:cxn modelId="{0A9FB5F7-CD4B-4EA6-AD1C-9116AB7D5CE8}" type="presOf" srcId="{09AF0296-9D8E-4BB2-B976-9DD17250BF2F}" destId="{09E5DC51-A3CC-4032-9255-029399465D65}" srcOrd="0" destOrd="2" presId="urn:microsoft.com/office/officeart/2005/8/layout/vList2"/>
    <dgm:cxn modelId="{C7B8F560-5C60-4082-80F8-7D489528A6D9}" type="presParOf" srcId="{8EE43768-52E7-4D7C-932C-685DB9691A45}" destId="{0D2B2847-C5C7-436A-B159-CACCB376E827}" srcOrd="0" destOrd="0" presId="urn:microsoft.com/office/officeart/2005/8/layout/vList2"/>
    <dgm:cxn modelId="{15DF7180-E683-49BA-A6F1-119C400E4E24}" type="presParOf" srcId="{8EE43768-52E7-4D7C-932C-685DB9691A45}" destId="{09E5DC51-A3CC-4032-9255-029399465D65}"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96267B-A732-41F5-9F56-CC9BA16F75F6}">
      <dsp:nvSpPr>
        <dsp:cNvPr id="0" name=""/>
        <dsp:cNvSpPr/>
      </dsp:nvSpPr>
      <dsp:spPr>
        <a:xfrm rot="5400000">
          <a:off x="3167587" y="-999514"/>
          <a:ext cx="4489954" cy="7015961"/>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9388" lvl="1" indent="-179388" algn="l" defTabSz="711200">
            <a:lnSpc>
              <a:spcPct val="90000"/>
            </a:lnSpc>
            <a:spcBef>
              <a:spcPct val="0"/>
            </a:spcBef>
            <a:spcAft>
              <a:spcPct val="15000"/>
            </a:spcAft>
            <a:buChar char="•"/>
          </a:pPr>
          <a:r>
            <a:rPr lang="en-GB" sz="1600" kern="1200" dirty="0">
              <a:solidFill>
                <a:schemeClr val="accent1"/>
              </a:solidFill>
            </a:rPr>
            <a:t>to conduct the relevant studies, taking into account information and requirements provided by ICAO for both the terrestrial and satellite components, including:</a:t>
          </a:r>
        </a:p>
        <a:p>
          <a:pPr marL="540000" lvl="2" indent="-180000" algn="l" defTabSz="711200">
            <a:lnSpc>
              <a:spcPct val="90000"/>
            </a:lnSpc>
            <a:spcBef>
              <a:spcPct val="0"/>
            </a:spcBef>
            <a:spcAft>
              <a:spcPct val="15000"/>
            </a:spcAft>
            <a:buChar char="•"/>
          </a:pPr>
          <a:r>
            <a:rPr lang="en-GB" sz="1600" kern="1200" dirty="0">
              <a:solidFill>
                <a:schemeClr val="accent1"/>
              </a:solidFill>
            </a:rPr>
            <a:t>quantification and characterization of radiocommunication requirements related to GADSS, such as:</a:t>
          </a:r>
        </a:p>
        <a:p>
          <a:pPr marL="900000" lvl="3" indent="-180000" algn="l" defTabSz="711200">
            <a:lnSpc>
              <a:spcPct val="90000"/>
            </a:lnSpc>
            <a:spcBef>
              <a:spcPct val="0"/>
            </a:spcBef>
            <a:spcAft>
              <a:spcPct val="15000"/>
            </a:spcAft>
            <a:buChar char="•"/>
          </a:pPr>
          <a:r>
            <a:rPr lang="en-GB" sz="1600" kern="1200" dirty="0">
              <a:solidFill>
                <a:schemeClr val="accent1"/>
              </a:solidFill>
            </a:rPr>
            <a:t>data traffic requirements for different system components of GADSS (such as the aircraft tracking, autonomous distress and flight data recovery systems) and their terrestrial and satellite components at each phase of the operation;</a:t>
          </a:r>
        </a:p>
        <a:p>
          <a:pPr marL="900000" lvl="3" indent="-180000" algn="l" defTabSz="711200">
            <a:lnSpc>
              <a:spcPct val="90000"/>
            </a:lnSpc>
            <a:spcBef>
              <a:spcPct val="0"/>
            </a:spcBef>
            <a:spcAft>
              <a:spcPct val="15000"/>
            </a:spcAft>
            <a:buChar char="•"/>
          </a:pPr>
          <a:r>
            <a:rPr lang="en-GB" sz="1600" kern="1200" dirty="0">
              <a:solidFill>
                <a:schemeClr val="accent1"/>
              </a:solidFill>
            </a:rPr>
            <a:t>information on the radiocommunication requirement related to safety-of-life applications;</a:t>
          </a:r>
        </a:p>
        <a:p>
          <a:pPr marL="900000" lvl="3" indent="-180000" algn="l" defTabSz="711200">
            <a:lnSpc>
              <a:spcPct val="90000"/>
            </a:lnSpc>
            <a:spcBef>
              <a:spcPct val="0"/>
            </a:spcBef>
            <a:spcAft>
              <a:spcPct val="15000"/>
            </a:spcAft>
            <a:buChar char="•"/>
          </a:pPr>
          <a:r>
            <a:rPr lang="en-GB" sz="1600" kern="1200" dirty="0">
              <a:solidFill>
                <a:schemeClr val="accent1"/>
              </a:solidFill>
            </a:rPr>
            <a:t>performance criteria for terrestrial and satellite systems;</a:t>
          </a:r>
        </a:p>
        <a:p>
          <a:pPr marL="900000" lvl="2" indent="-180000" algn="l" defTabSz="711200">
            <a:lnSpc>
              <a:spcPct val="90000"/>
            </a:lnSpc>
            <a:spcBef>
              <a:spcPct val="0"/>
            </a:spcBef>
            <a:spcAft>
              <a:spcPct val="15000"/>
            </a:spcAft>
            <a:buChar char="•"/>
          </a:pPr>
          <a:r>
            <a:rPr lang="en-GB" sz="1600" kern="1200" dirty="0">
              <a:solidFill>
                <a:schemeClr val="accent1"/>
              </a:solidFill>
            </a:rPr>
            <a:t>analysis of the existing allocations to the relevant aeronautical services and determining whether any additional spectrum is required;</a:t>
          </a:r>
        </a:p>
        <a:p>
          <a:pPr marL="900000" lvl="2" indent="-180000" algn="l" defTabSz="711200">
            <a:lnSpc>
              <a:spcPct val="90000"/>
            </a:lnSpc>
            <a:spcBef>
              <a:spcPct val="0"/>
            </a:spcBef>
            <a:spcAft>
              <a:spcPct val="15000"/>
            </a:spcAft>
            <a:buChar char="•"/>
          </a:pPr>
          <a:r>
            <a:rPr lang="en-GB" sz="1600" kern="1200" dirty="0">
              <a:solidFill>
                <a:schemeClr val="accent1"/>
              </a:solidFill>
            </a:rPr>
            <a:t>studies on sharing and/or compatibility with the existing services;</a:t>
          </a:r>
        </a:p>
        <a:p>
          <a:pPr marL="179388" lvl="1" indent="-179388" algn="l" defTabSz="711200">
            <a:lnSpc>
              <a:spcPct val="90000"/>
            </a:lnSpc>
            <a:spcBef>
              <a:spcPct val="0"/>
            </a:spcBef>
            <a:spcAft>
              <a:spcPct val="15000"/>
            </a:spcAft>
            <a:buChar char="•"/>
          </a:pPr>
          <a:r>
            <a:rPr lang="en-GB" sz="1600" kern="1200" dirty="0">
              <a:solidFill>
                <a:schemeClr val="accent1"/>
              </a:solidFill>
            </a:rPr>
            <a:t>to undertake studies of the existing regulatory provisions to determine whether it might be necessary to apply additional regulatory measures,</a:t>
          </a:r>
        </a:p>
      </dsp:txBody>
      <dsp:txXfrm rot="-5400000">
        <a:off x="1904584" y="482670"/>
        <a:ext cx="6796780" cy="4051592"/>
      </dsp:txXfrm>
    </dsp:sp>
    <dsp:sp modelId="{C47814C2-3F8E-4AA4-BF85-AB2E9083008B}">
      <dsp:nvSpPr>
        <dsp:cNvPr id="0" name=""/>
        <dsp:cNvSpPr/>
      </dsp:nvSpPr>
      <dsp:spPr>
        <a:xfrm>
          <a:off x="0" y="2446"/>
          <a:ext cx="1911614" cy="5005791"/>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6210" tIns="78105" rIns="156210" bIns="78105" numCol="1" spcCol="1270" anchor="ctr" anchorCtr="0">
          <a:noAutofit/>
        </a:bodyPr>
        <a:lstStyle/>
        <a:p>
          <a:pPr marL="0" lvl="0" indent="0" algn="ctr" defTabSz="1822450">
            <a:lnSpc>
              <a:spcPct val="90000"/>
            </a:lnSpc>
            <a:spcBef>
              <a:spcPct val="0"/>
            </a:spcBef>
            <a:spcAft>
              <a:spcPct val="35000"/>
            </a:spcAft>
            <a:buNone/>
          </a:pPr>
          <a:r>
            <a:rPr lang="en-GB" sz="4100" b="1" i="1" kern="1200" dirty="0"/>
            <a:t>invites ITU-R</a:t>
          </a:r>
          <a:endParaRPr lang="en-GB" sz="4100" kern="1200" dirty="0"/>
        </a:p>
      </dsp:txBody>
      <dsp:txXfrm>
        <a:off x="93317" y="95763"/>
        <a:ext cx="1724980" cy="48191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92CDC6-20B5-4F8C-980E-81432F73B7F8}">
      <dsp:nvSpPr>
        <dsp:cNvPr id="0" name=""/>
        <dsp:cNvSpPr/>
      </dsp:nvSpPr>
      <dsp:spPr>
        <a:xfrm rot="5400000">
          <a:off x="3209530" y="-626425"/>
          <a:ext cx="4638370" cy="6263535"/>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GB" sz="1800" b="1" kern="1200" dirty="0">
              <a:solidFill>
                <a:schemeClr val="accent1"/>
              </a:solidFill>
            </a:rPr>
            <a:t>Chapter VIII – Aeronautical Services</a:t>
          </a:r>
        </a:p>
        <a:p>
          <a:pPr marL="342900" lvl="2" indent="-171450" algn="l" defTabSz="800100">
            <a:lnSpc>
              <a:spcPct val="90000"/>
            </a:lnSpc>
            <a:spcBef>
              <a:spcPct val="0"/>
            </a:spcBef>
            <a:spcAft>
              <a:spcPct val="15000"/>
            </a:spcAft>
            <a:buChar char="•"/>
          </a:pPr>
          <a:r>
            <a:rPr lang="en-GB" sz="1800" kern="1200" dirty="0">
              <a:solidFill>
                <a:schemeClr val="accent1"/>
              </a:solidFill>
            </a:rPr>
            <a:t>Article</a:t>
          </a:r>
          <a:r>
            <a:rPr lang="en-GB" sz="1800" b="1" kern="1200" dirty="0">
              <a:solidFill>
                <a:schemeClr val="accent1"/>
              </a:solidFill>
            </a:rPr>
            <a:t> 35 </a:t>
          </a:r>
          <a:r>
            <a:rPr lang="en-GB" sz="1800" kern="1200" dirty="0">
              <a:solidFill>
                <a:schemeClr val="accent1"/>
              </a:solidFill>
            </a:rPr>
            <a:t>- Introduction</a:t>
          </a:r>
        </a:p>
        <a:p>
          <a:pPr marL="342900" lvl="2" indent="-171450" algn="l" defTabSz="800100">
            <a:lnSpc>
              <a:spcPct val="90000"/>
            </a:lnSpc>
            <a:spcBef>
              <a:spcPct val="0"/>
            </a:spcBef>
            <a:spcAft>
              <a:spcPct val="15000"/>
            </a:spcAft>
            <a:buChar char="•"/>
          </a:pPr>
          <a:r>
            <a:rPr lang="en-GB" sz="1800" kern="1200" dirty="0">
              <a:solidFill>
                <a:schemeClr val="accent1"/>
              </a:solidFill>
            </a:rPr>
            <a:t>Article</a:t>
          </a:r>
          <a:r>
            <a:rPr lang="en-GB" sz="1800" b="1" kern="1200" dirty="0">
              <a:solidFill>
                <a:schemeClr val="accent1"/>
              </a:solidFill>
            </a:rPr>
            <a:t> 36 </a:t>
          </a:r>
          <a:r>
            <a:rPr lang="en-GB" sz="1800" kern="1200" dirty="0">
              <a:solidFill>
                <a:schemeClr val="accent1"/>
              </a:solidFill>
            </a:rPr>
            <a:t>- Authority of the person responsible for the station</a:t>
          </a:r>
        </a:p>
        <a:p>
          <a:pPr marL="342900" lvl="2" indent="-171450" algn="l" defTabSz="800100">
            <a:lnSpc>
              <a:spcPct val="90000"/>
            </a:lnSpc>
            <a:spcBef>
              <a:spcPct val="0"/>
            </a:spcBef>
            <a:spcAft>
              <a:spcPct val="15000"/>
            </a:spcAft>
            <a:buChar char="•"/>
          </a:pPr>
          <a:r>
            <a:rPr lang="en-GB" sz="1800" kern="1200" dirty="0">
              <a:solidFill>
                <a:schemeClr val="accent1"/>
              </a:solidFill>
            </a:rPr>
            <a:t>Article</a:t>
          </a:r>
          <a:r>
            <a:rPr lang="en-GB" sz="1800" b="1" kern="1200" dirty="0">
              <a:solidFill>
                <a:schemeClr val="accent1"/>
              </a:solidFill>
            </a:rPr>
            <a:t> 37 </a:t>
          </a:r>
          <a:r>
            <a:rPr lang="en-GB" sz="1800" kern="1200" dirty="0">
              <a:solidFill>
                <a:schemeClr val="accent1"/>
              </a:solidFill>
            </a:rPr>
            <a:t>- Operator’s certificate</a:t>
          </a:r>
        </a:p>
        <a:p>
          <a:pPr marL="342900" lvl="2" indent="-171450" algn="l" defTabSz="800100">
            <a:lnSpc>
              <a:spcPct val="90000"/>
            </a:lnSpc>
            <a:spcBef>
              <a:spcPct val="0"/>
            </a:spcBef>
            <a:spcAft>
              <a:spcPct val="15000"/>
            </a:spcAft>
            <a:buChar char="•"/>
          </a:pPr>
          <a:r>
            <a:rPr lang="en-GB" sz="1800" kern="1200">
              <a:solidFill>
                <a:schemeClr val="accent1"/>
              </a:solidFill>
            </a:rPr>
            <a:t>Article</a:t>
          </a:r>
          <a:r>
            <a:rPr lang="en-GB" sz="1800" b="1" kern="1200">
              <a:solidFill>
                <a:schemeClr val="accent1"/>
              </a:solidFill>
            </a:rPr>
            <a:t> 38 </a:t>
          </a:r>
          <a:r>
            <a:rPr lang="en-GB" sz="1800" kern="1200">
              <a:solidFill>
                <a:schemeClr val="accent1"/>
              </a:solidFill>
            </a:rPr>
            <a:t>- Personnel</a:t>
          </a:r>
        </a:p>
        <a:p>
          <a:pPr marL="342900" lvl="2" indent="-171450" algn="l" defTabSz="800100">
            <a:lnSpc>
              <a:spcPct val="90000"/>
            </a:lnSpc>
            <a:spcBef>
              <a:spcPct val="0"/>
            </a:spcBef>
            <a:spcAft>
              <a:spcPct val="15000"/>
            </a:spcAft>
            <a:buChar char="•"/>
          </a:pPr>
          <a:r>
            <a:rPr lang="en-GB" sz="1800" kern="1200">
              <a:solidFill>
                <a:schemeClr val="accent1"/>
              </a:solidFill>
            </a:rPr>
            <a:t>Article</a:t>
          </a:r>
          <a:r>
            <a:rPr lang="en-GB" sz="1800" b="1" kern="1200">
              <a:solidFill>
                <a:schemeClr val="accent1"/>
              </a:solidFill>
            </a:rPr>
            <a:t> 39 </a:t>
          </a:r>
          <a:r>
            <a:rPr lang="en-GB" sz="1800" kern="1200">
              <a:solidFill>
                <a:schemeClr val="accent1"/>
              </a:solidFill>
            </a:rPr>
            <a:t>- Inspection of stations</a:t>
          </a:r>
        </a:p>
        <a:p>
          <a:pPr marL="342900" lvl="2" indent="-171450" algn="l" defTabSz="800100">
            <a:lnSpc>
              <a:spcPct val="90000"/>
            </a:lnSpc>
            <a:spcBef>
              <a:spcPct val="0"/>
            </a:spcBef>
            <a:spcAft>
              <a:spcPct val="15000"/>
            </a:spcAft>
            <a:buChar char="•"/>
          </a:pPr>
          <a:r>
            <a:rPr lang="en-GB" sz="1800" kern="1200">
              <a:solidFill>
                <a:schemeClr val="accent1"/>
              </a:solidFill>
            </a:rPr>
            <a:t>Article</a:t>
          </a:r>
          <a:r>
            <a:rPr lang="en-GB" sz="1800" b="1" kern="1200">
              <a:solidFill>
                <a:schemeClr val="accent1"/>
              </a:solidFill>
            </a:rPr>
            <a:t> 40 </a:t>
          </a:r>
          <a:r>
            <a:rPr lang="en-GB" sz="1800" kern="1200">
              <a:solidFill>
                <a:schemeClr val="accent1"/>
              </a:solidFill>
            </a:rPr>
            <a:t>- Working Hours of stations</a:t>
          </a:r>
        </a:p>
        <a:p>
          <a:pPr marL="342900" lvl="2" indent="-171450" algn="l" defTabSz="800100">
            <a:lnSpc>
              <a:spcPct val="90000"/>
            </a:lnSpc>
            <a:spcBef>
              <a:spcPct val="0"/>
            </a:spcBef>
            <a:spcAft>
              <a:spcPct val="15000"/>
            </a:spcAft>
            <a:buChar char="•"/>
          </a:pPr>
          <a:r>
            <a:rPr lang="en-GB" sz="1800" kern="1200">
              <a:solidFill>
                <a:schemeClr val="accent1"/>
              </a:solidFill>
            </a:rPr>
            <a:t>Article</a:t>
          </a:r>
          <a:r>
            <a:rPr lang="en-GB" sz="1800" b="1" kern="1200">
              <a:solidFill>
                <a:schemeClr val="accent1"/>
              </a:solidFill>
            </a:rPr>
            <a:t> 41 </a:t>
          </a:r>
          <a:r>
            <a:rPr lang="en-GB" sz="1800" kern="1200">
              <a:solidFill>
                <a:schemeClr val="accent1"/>
              </a:solidFill>
            </a:rPr>
            <a:t>- Communication with stations in the maritime services</a:t>
          </a:r>
        </a:p>
        <a:p>
          <a:pPr marL="342900" lvl="2" indent="-171450" algn="l" defTabSz="800100">
            <a:lnSpc>
              <a:spcPct val="90000"/>
            </a:lnSpc>
            <a:spcBef>
              <a:spcPct val="0"/>
            </a:spcBef>
            <a:spcAft>
              <a:spcPct val="15000"/>
            </a:spcAft>
            <a:buChar char="•"/>
          </a:pPr>
          <a:r>
            <a:rPr lang="en-GB" sz="1800" kern="1200" dirty="0">
              <a:solidFill>
                <a:schemeClr val="accent1"/>
              </a:solidFill>
            </a:rPr>
            <a:t>Article</a:t>
          </a:r>
          <a:r>
            <a:rPr lang="en-GB" sz="1800" b="1" kern="1200" dirty="0">
              <a:solidFill>
                <a:schemeClr val="accent1"/>
              </a:solidFill>
            </a:rPr>
            <a:t> 42 </a:t>
          </a:r>
          <a:r>
            <a:rPr lang="en-GB" sz="1800" kern="1200" dirty="0">
              <a:solidFill>
                <a:schemeClr val="accent1"/>
              </a:solidFill>
            </a:rPr>
            <a:t>- Conditions to be observed by stations</a:t>
          </a:r>
        </a:p>
        <a:p>
          <a:pPr marL="342900" lvl="2" indent="-171450" algn="l" defTabSz="800100">
            <a:lnSpc>
              <a:spcPct val="90000"/>
            </a:lnSpc>
            <a:spcBef>
              <a:spcPct val="0"/>
            </a:spcBef>
            <a:spcAft>
              <a:spcPct val="15000"/>
            </a:spcAft>
            <a:buChar char="•"/>
          </a:pPr>
          <a:r>
            <a:rPr lang="en-GB" sz="1800" kern="1200">
              <a:solidFill>
                <a:schemeClr val="accent1"/>
              </a:solidFill>
            </a:rPr>
            <a:t>Article</a:t>
          </a:r>
          <a:r>
            <a:rPr lang="en-GB" sz="1800" b="1" kern="1200">
              <a:solidFill>
                <a:schemeClr val="accent1"/>
              </a:solidFill>
            </a:rPr>
            <a:t> 43 </a:t>
          </a:r>
          <a:r>
            <a:rPr lang="en-GB" sz="1800" kern="1200">
              <a:solidFill>
                <a:schemeClr val="accent1"/>
              </a:solidFill>
            </a:rPr>
            <a:t>- Special Rules relating to the use of frequencies</a:t>
          </a:r>
        </a:p>
        <a:p>
          <a:pPr marL="342900" lvl="2" indent="-171450" algn="l" defTabSz="800100">
            <a:lnSpc>
              <a:spcPct val="90000"/>
            </a:lnSpc>
            <a:spcBef>
              <a:spcPct val="0"/>
            </a:spcBef>
            <a:spcAft>
              <a:spcPct val="15000"/>
            </a:spcAft>
            <a:buChar char="•"/>
          </a:pPr>
          <a:r>
            <a:rPr lang="en-GB" sz="1800" kern="1200">
              <a:solidFill>
                <a:schemeClr val="accent1"/>
              </a:solidFill>
            </a:rPr>
            <a:t>Article</a:t>
          </a:r>
          <a:r>
            <a:rPr lang="en-GB" sz="1800" b="1" kern="1200">
              <a:solidFill>
                <a:schemeClr val="accent1"/>
              </a:solidFill>
            </a:rPr>
            <a:t> 44 </a:t>
          </a:r>
          <a:r>
            <a:rPr lang="en-GB" sz="1800" kern="1200">
              <a:solidFill>
                <a:schemeClr val="accent1"/>
              </a:solidFill>
            </a:rPr>
            <a:t>- Order of priority of communications</a:t>
          </a:r>
        </a:p>
        <a:p>
          <a:pPr marL="342900" lvl="2" indent="-171450" algn="l" defTabSz="800100">
            <a:lnSpc>
              <a:spcPct val="90000"/>
            </a:lnSpc>
            <a:spcBef>
              <a:spcPct val="0"/>
            </a:spcBef>
            <a:spcAft>
              <a:spcPct val="15000"/>
            </a:spcAft>
            <a:buChar char="•"/>
          </a:pPr>
          <a:r>
            <a:rPr lang="en-GB" sz="1800" kern="1200" dirty="0">
              <a:solidFill>
                <a:schemeClr val="accent1"/>
              </a:solidFill>
            </a:rPr>
            <a:t>Article</a:t>
          </a:r>
          <a:r>
            <a:rPr lang="en-GB" sz="1800" b="1" kern="1200" dirty="0">
              <a:solidFill>
                <a:schemeClr val="accent1"/>
              </a:solidFill>
            </a:rPr>
            <a:t> 45 </a:t>
          </a:r>
          <a:r>
            <a:rPr lang="en-GB" sz="1800" kern="1200" dirty="0">
              <a:solidFill>
                <a:schemeClr val="accent1"/>
              </a:solidFill>
            </a:rPr>
            <a:t>- General communication procedures</a:t>
          </a:r>
        </a:p>
      </dsp:txBody>
      <dsp:txXfrm rot="-5400000">
        <a:off x="2396948" y="412584"/>
        <a:ext cx="6037108" cy="4185516"/>
      </dsp:txXfrm>
    </dsp:sp>
    <dsp:sp modelId="{468CBFC1-1D52-4A94-8EF1-BB3DEFBC795E}">
      <dsp:nvSpPr>
        <dsp:cNvPr id="0" name=""/>
        <dsp:cNvSpPr/>
      </dsp:nvSpPr>
      <dsp:spPr>
        <a:xfrm>
          <a:off x="0" y="0"/>
          <a:ext cx="2395783" cy="5010684"/>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n-GB" sz="3100" b="1" kern="1200"/>
            <a:t>Other Articles and Appendices of Interest</a:t>
          </a:r>
          <a:endParaRPr lang="en-GB" sz="3100" kern="1200"/>
        </a:p>
      </dsp:txBody>
      <dsp:txXfrm>
        <a:off x="116952" y="116952"/>
        <a:ext cx="2161879" cy="47767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2B2847-C5C7-436A-B159-CACCB376E827}">
      <dsp:nvSpPr>
        <dsp:cNvPr id="0" name=""/>
        <dsp:cNvSpPr/>
      </dsp:nvSpPr>
      <dsp:spPr>
        <a:xfrm>
          <a:off x="0" y="80129"/>
          <a:ext cx="8661648" cy="74353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GB" sz="3100" b="1" kern="1200" dirty="0"/>
            <a:t>Chapter VIII Aeronautical Services </a:t>
          </a:r>
          <a:endParaRPr lang="en-GB" sz="3100" kern="1200" dirty="0"/>
        </a:p>
      </dsp:txBody>
      <dsp:txXfrm>
        <a:off x="36296" y="116425"/>
        <a:ext cx="8589056" cy="670943"/>
      </dsp:txXfrm>
    </dsp:sp>
    <dsp:sp modelId="{09E5DC51-A3CC-4032-9255-029399465D65}">
      <dsp:nvSpPr>
        <dsp:cNvPr id="0" name=""/>
        <dsp:cNvSpPr/>
      </dsp:nvSpPr>
      <dsp:spPr>
        <a:xfrm>
          <a:off x="0" y="823664"/>
          <a:ext cx="8661648" cy="3272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5007"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GB" sz="2400" kern="1200" dirty="0">
              <a:solidFill>
                <a:schemeClr val="accent1"/>
              </a:solidFill>
            </a:rPr>
            <a:t>Whether the provisions of Articles 18.4 and 36.3, taking into account the definition in Article 17, would require that aircraft tracking information be encrypted.</a:t>
          </a:r>
        </a:p>
        <a:p>
          <a:pPr marL="228600" lvl="1" indent="-228600" algn="l" defTabSz="1066800">
            <a:lnSpc>
              <a:spcPct val="90000"/>
            </a:lnSpc>
            <a:spcBef>
              <a:spcPct val="0"/>
            </a:spcBef>
            <a:spcAft>
              <a:spcPct val="20000"/>
            </a:spcAft>
            <a:buChar char="•"/>
          </a:pPr>
          <a:r>
            <a:rPr lang="en-GB" sz="2400" kern="1200" dirty="0">
              <a:solidFill>
                <a:schemeClr val="accent1"/>
              </a:solidFill>
            </a:rPr>
            <a:t>Whether the provisions of Articles 36.1, 36.2, 37.1 and 37.2 would preclude GADSS including a provision that the aircraft autonomous distress tracking function could not be turned off.</a:t>
          </a:r>
        </a:p>
        <a:p>
          <a:pPr marL="228600" lvl="1" indent="-228600" algn="l" defTabSz="1066800">
            <a:lnSpc>
              <a:spcPct val="90000"/>
            </a:lnSpc>
            <a:spcBef>
              <a:spcPct val="0"/>
            </a:spcBef>
            <a:spcAft>
              <a:spcPct val="20000"/>
            </a:spcAft>
            <a:buChar char="•"/>
          </a:pPr>
          <a:r>
            <a:rPr lang="en-GB" sz="2400" kern="1200" dirty="0">
              <a:solidFill>
                <a:schemeClr val="accent1"/>
              </a:solidFill>
            </a:rPr>
            <a:t>Whether Article 37.3 would preclude GADSS including, under some conditions, a provision for remote triggering of position reporting.  </a:t>
          </a:r>
        </a:p>
      </dsp:txBody>
      <dsp:txXfrm>
        <a:off x="0" y="823664"/>
        <a:ext cx="8661648" cy="327267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60E247-97BD-4F4D-A9D3-D4C1EE722971}" type="datetimeFigureOut">
              <a:rPr lang="en-GB" smtClean="0"/>
              <a:t>30/08/2018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5261F7-CF20-49DD-8D6B-04EC80D8F53D}" type="slidenum">
              <a:rPr lang="en-GB" smtClean="0"/>
              <a:t>‹#›</a:t>
            </a:fld>
            <a:endParaRPr lang="en-GB"/>
          </a:p>
        </p:txBody>
      </p:sp>
    </p:spTree>
    <p:extLst>
      <p:ext uri="{BB962C8B-B14F-4D97-AF65-F5344CB8AC3E}">
        <p14:creationId xmlns:p14="http://schemas.microsoft.com/office/powerpoint/2010/main" val="1299007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9057" indent="-280406" eaLnBrk="0" hangingPunct="0">
              <a:spcBef>
                <a:spcPct val="30000"/>
              </a:spcBef>
              <a:defRPr sz="1200">
                <a:solidFill>
                  <a:schemeClr val="tx1"/>
                </a:solidFill>
                <a:latin typeface="Arial" charset="0"/>
                <a:ea typeface="ＭＳ Ｐゴシック" pitchFamily="34" charset="-128"/>
              </a:defRPr>
            </a:lvl2pPr>
            <a:lvl3pPr marL="1121626" indent="-224325" eaLnBrk="0" hangingPunct="0">
              <a:spcBef>
                <a:spcPct val="30000"/>
              </a:spcBef>
              <a:defRPr sz="1200">
                <a:solidFill>
                  <a:schemeClr val="tx1"/>
                </a:solidFill>
                <a:latin typeface="Arial" charset="0"/>
                <a:ea typeface="ＭＳ Ｐゴシック" pitchFamily="34" charset="-128"/>
              </a:defRPr>
            </a:lvl3pPr>
            <a:lvl4pPr marL="1570276" indent="-224325" eaLnBrk="0" hangingPunct="0">
              <a:spcBef>
                <a:spcPct val="30000"/>
              </a:spcBef>
              <a:defRPr sz="1200">
                <a:solidFill>
                  <a:schemeClr val="tx1"/>
                </a:solidFill>
                <a:latin typeface="Arial" charset="0"/>
                <a:ea typeface="ＭＳ Ｐゴシック" pitchFamily="34" charset="-128"/>
              </a:defRPr>
            </a:lvl4pPr>
            <a:lvl5pPr marL="2018927" indent="-224325" eaLnBrk="0" hangingPunct="0">
              <a:spcBef>
                <a:spcPct val="30000"/>
              </a:spcBef>
              <a:defRPr sz="1200">
                <a:solidFill>
                  <a:schemeClr val="tx1"/>
                </a:solidFill>
                <a:latin typeface="Arial" charset="0"/>
                <a:ea typeface="ＭＳ Ｐゴシック" pitchFamily="34" charset="-128"/>
              </a:defRPr>
            </a:lvl5pPr>
            <a:lvl6pPr marL="2467577" indent="-224325" eaLnBrk="0" fontAlgn="base" hangingPunct="0">
              <a:spcBef>
                <a:spcPct val="30000"/>
              </a:spcBef>
              <a:spcAft>
                <a:spcPct val="0"/>
              </a:spcAft>
              <a:defRPr sz="1200">
                <a:solidFill>
                  <a:schemeClr val="tx1"/>
                </a:solidFill>
                <a:latin typeface="Arial" charset="0"/>
                <a:ea typeface="ＭＳ Ｐゴシック" pitchFamily="34" charset="-128"/>
              </a:defRPr>
            </a:lvl6pPr>
            <a:lvl7pPr marL="2916227" indent="-224325" eaLnBrk="0" fontAlgn="base" hangingPunct="0">
              <a:spcBef>
                <a:spcPct val="30000"/>
              </a:spcBef>
              <a:spcAft>
                <a:spcPct val="0"/>
              </a:spcAft>
              <a:defRPr sz="1200">
                <a:solidFill>
                  <a:schemeClr val="tx1"/>
                </a:solidFill>
                <a:latin typeface="Arial" charset="0"/>
                <a:ea typeface="ＭＳ Ｐゴシック" pitchFamily="34" charset="-128"/>
              </a:defRPr>
            </a:lvl7pPr>
            <a:lvl8pPr marL="3364878" indent="-224325" eaLnBrk="0" fontAlgn="base" hangingPunct="0">
              <a:spcBef>
                <a:spcPct val="30000"/>
              </a:spcBef>
              <a:spcAft>
                <a:spcPct val="0"/>
              </a:spcAft>
              <a:defRPr sz="1200">
                <a:solidFill>
                  <a:schemeClr val="tx1"/>
                </a:solidFill>
                <a:latin typeface="Arial" charset="0"/>
                <a:ea typeface="ＭＳ Ｐゴシック" pitchFamily="34" charset="-128"/>
              </a:defRPr>
            </a:lvl8pPr>
            <a:lvl9pPr marL="3813528" indent="-22432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3A1F94C0-7BF0-4E52-ADFE-CDB7D0AD65D1}" type="slidenum">
              <a:rPr lang="en-GB" altLang="en-US">
                <a:solidFill>
                  <a:prstClr val="black"/>
                </a:solidFill>
                <a:cs typeface="Arial" charset="0"/>
              </a:rPr>
              <a:pPr eaLnBrk="1" hangingPunct="1">
                <a:spcBef>
                  <a:spcPct val="0"/>
                </a:spcBef>
              </a:pPr>
              <a:t>1</a:t>
            </a:fld>
            <a:endParaRPr lang="en-GB" altLang="en-US">
              <a:solidFill>
                <a:prstClr val="black"/>
              </a:solidFill>
              <a:cs typeface="Arial"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ea typeface="ＭＳ Ｐゴシック" pitchFamily="34" charset="-128"/>
              <a:cs typeface="Arial" charset="0"/>
            </a:endParaRPr>
          </a:p>
        </p:txBody>
      </p:sp>
    </p:spTree>
    <p:extLst>
      <p:ext uri="{BB962C8B-B14F-4D97-AF65-F5344CB8AC3E}">
        <p14:creationId xmlns:p14="http://schemas.microsoft.com/office/powerpoint/2010/main" val="29022804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9057" indent="-280406" eaLnBrk="0" hangingPunct="0">
              <a:spcBef>
                <a:spcPct val="30000"/>
              </a:spcBef>
              <a:defRPr sz="1200">
                <a:solidFill>
                  <a:schemeClr val="tx1"/>
                </a:solidFill>
                <a:latin typeface="Arial" charset="0"/>
                <a:ea typeface="ＭＳ Ｐゴシック" pitchFamily="34" charset="-128"/>
              </a:defRPr>
            </a:lvl2pPr>
            <a:lvl3pPr marL="1121626" indent="-224325" eaLnBrk="0" hangingPunct="0">
              <a:spcBef>
                <a:spcPct val="30000"/>
              </a:spcBef>
              <a:defRPr sz="1200">
                <a:solidFill>
                  <a:schemeClr val="tx1"/>
                </a:solidFill>
                <a:latin typeface="Arial" charset="0"/>
                <a:ea typeface="ＭＳ Ｐゴシック" pitchFamily="34" charset="-128"/>
              </a:defRPr>
            </a:lvl3pPr>
            <a:lvl4pPr marL="1570276" indent="-224325" eaLnBrk="0" hangingPunct="0">
              <a:spcBef>
                <a:spcPct val="30000"/>
              </a:spcBef>
              <a:defRPr sz="1200">
                <a:solidFill>
                  <a:schemeClr val="tx1"/>
                </a:solidFill>
                <a:latin typeface="Arial" charset="0"/>
                <a:ea typeface="ＭＳ Ｐゴシック" pitchFamily="34" charset="-128"/>
              </a:defRPr>
            </a:lvl4pPr>
            <a:lvl5pPr marL="2018927" indent="-224325" eaLnBrk="0" hangingPunct="0">
              <a:spcBef>
                <a:spcPct val="30000"/>
              </a:spcBef>
              <a:defRPr sz="1200">
                <a:solidFill>
                  <a:schemeClr val="tx1"/>
                </a:solidFill>
                <a:latin typeface="Arial" charset="0"/>
                <a:ea typeface="ＭＳ Ｐゴシック" pitchFamily="34" charset="-128"/>
              </a:defRPr>
            </a:lvl5pPr>
            <a:lvl6pPr marL="2467577" indent="-224325" eaLnBrk="0" fontAlgn="base" hangingPunct="0">
              <a:spcBef>
                <a:spcPct val="30000"/>
              </a:spcBef>
              <a:spcAft>
                <a:spcPct val="0"/>
              </a:spcAft>
              <a:defRPr sz="1200">
                <a:solidFill>
                  <a:schemeClr val="tx1"/>
                </a:solidFill>
                <a:latin typeface="Arial" charset="0"/>
                <a:ea typeface="ＭＳ Ｐゴシック" pitchFamily="34" charset="-128"/>
              </a:defRPr>
            </a:lvl6pPr>
            <a:lvl7pPr marL="2916227" indent="-224325" eaLnBrk="0" fontAlgn="base" hangingPunct="0">
              <a:spcBef>
                <a:spcPct val="30000"/>
              </a:spcBef>
              <a:spcAft>
                <a:spcPct val="0"/>
              </a:spcAft>
              <a:defRPr sz="1200">
                <a:solidFill>
                  <a:schemeClr val="tx1"/>
                </a:solidFill>
                <a:latin typeface="Arial" charset="0"/>
                <a:ea typeface="ＭＳ Ｐゴシック" pitchFamily="34" charset="-128"/>
              </a:defRPr>
            </a:lvl7pPr>
            <a:lvl8pPr marL="3364878" indent="-224325" eaLnBrk="0" fontAlgn="base" hangingPunct="0">
              <a:spcBef>
                <a:spcPct val="30000"/>
              </a:spcBef>
              <a:spcAft>
                <a:spcPct val="0"/>
              </a:spcAft>
              <a:defRPr sz="1200">
                <a:solidFill>
                  <a:schemeClr val="tx1"/>
                </a:solidFill>
                <a:latin typeface="Arial" charset="0"/>
                <a:ea typeface="ＭＳ Ｐゴシック" pitchFamily="34" charset="-128"/>
              </a:defRPr>
            </a:lvl8pPr>
            <a:lvl9pPr marL="3813528" indent="-22432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D4871070-5ED7-4F91-A611-366C90EA8465}" type="slidenum">
              <a:rPr lang="en-GB" altLang="en-US" smtClean="0">
                <a:cs typeface="Arial" charset="0"/>
              </a:rPr>
              <a:pPr eaLnBrk="1" hangingPunct="1">
                <a:spcBef>
                  <a:spcPct val="0"/>
                </a:spcBef>
              </a:pPr>
              <a:t>11</a:t>
            </a:fld>
            <a:endParaRPr lang="en-GB" altLang="en-US">
              <a:cs typeface="Arial"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a:ea typeface="ＭＳ Ｐゴシック" pitchFamily="34" charset="-128"/>
              <a:cs typeface="Arial" charset="0"/>
            </a:endParaRPr>
          </a:p>
        </p:txBody>
      </p:sp>
    </p:spTree>
    <p:extLst>
      <p:ext uri="{BB962C8B-B14F-4D97-AF65-F5344CB8AC3E}">
        <p14:creationId xmlns:p14="http://schemas.microsoft.com/office/powerpoint/2010/main" val="33750765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9057" indent="-280406" eaLnBrk="0" hangingPunct="0">
              <a:spcBef>
                <a:spcPct val="30000"/>
              </a:spcBef>
              <a:defRPr sz="1200">
                <a:solidFill>
                  <a:schemeClr val="tx1"/>
                </a:solidFill>
                <a:latin typeface="Arial" charset="0"/>
                <a:ea typeface="ＭＳ Ｐゴシック" pitchFamily="34" charset="-128"/>
              </a:defRPr>
            </a:lvl2pPr>
            <a:lvl3pPr marL="1121626" indent="-224325" eaLnBrk="0" hangingPunct="0">
              <a:spcBef>
                <a:spcPct val="30000"/>
              </a:spcBef>
              <a:defRPr sz="1200">
                <a:solidFill>
                  <a:schemeClr val="tx1"/>
                </a:solidFill>
                <a:latin typeface="Arial" charset="0"/>
                <a:ea typeface="ＭＳ Ｐゴシック" pitchFamily="34" charset="-128"/>
              </a:defRPr>
            </a:lvl3pPr>
            <a:lvl4pPr marL="1570276" indent="-224325" eaLnBrk="0" hangingPunct="0">
              <a:spcBef>
                <a:spcPct val="30000"/>
              </a:spcBef>
              <a:defRPr sz="1200">
                <a:solidFill>
                  <a:schemeClr val="tx1"/>
                </a:solidFill>
                <a:latin typeface="Arial" charset="0"/>
                <a:ea typeface="ＭＳ Ｐゴシック" pitchFamily="34" charset="-128"/>
              </a:defRPr>
            </a:lvl4pPr>
            <a:lvl5pPr marL="2018927" indent="-224325" eaLnBrk="0" hangingPunct="0">
              <a:spcBef>
                <a:spcPct val="30000"/>
              </a:spcBef>
              <a:defRPr sz="1200">
                <a:solidFill>
                  <a:schemeClr val="tx1"/>
                </a:solidFill>
                <a:latin typeface="Arial" charset="0"/>
                <a:ea typeface="ＭＳ Ｐゴシック" pitchFamily="34" charset="-128"/>
              </a:defRPr>
            </a:lvl5pPr>
            <a:lvl6pPr marL="2467577" indent="-224325" eaLnBrk="0" fontAlgn="base" hangingPunct="0">
              <a:spcBef>
                <a:spcPct val="30000"/>
              </a:spcBef>
              <a:spcAft>
                <a:spcPct val="0"/>
              </a:spcAft>
              <a:defRPr sz="1200">
                <a:solidFill>
                  <a:schemeClr val="tx1"/>
                </a:solidFill>
                <a:latin typeface="Arial" charset="0"/>
                <a:ea typeface="ＭＳ Ｐゴシック" pitchFamily="34" charset="-128"/>
              </a:defRPr>
            </a:lvl6pPr>
            <a:lvl7pPr marL="2916227" indent="-224325" eaLnBrk="0" fontAlgn="base" hangingPunct="0">
              <a:spcBef>
                <a:spcPct val="30000"/>
              </a:spcBef>
              <a:spcAft>
                <a:spcPct val="0"/>
              </a:spcAft>
              <a:defRPr sz="1200">
                <a:solidFill>
                  <a:schemeClr val="tx1"/>
                </a:solidFill>
                <a:latin typeface="Arial" charset="0"/>
                <a:ea typeface="ＭＳ Ｐゴシック" pitchFamily="34" charset="-128"/>
              </a:defRPr>
            </a:lvl7pPr>
            <a:lvl8pPr marL="3364878" indent="-224325" eaLnBrk="0" fontAlgn="base" hangingPunct="0">
              <a:spcBef>
                <a:spcPct val="30000"/>
              </a:spcBef>
              <a:spcAft>
                <a:spcPct val="0"/>
              </a:spcAft>
              <a:defRPr sz="1200">
                <a:solidFill>
                  <a:schemeClr val="tx1"/>
                </a:solidFill>
                <a:latin typeface="Arial" charset="0"/>
                <a:ea typeface="ＭＳ Ｐゴシック" pitchFamily="34" charset="-128"/>
              </a:defRPr>
            </a:lvl8pPr>
            <a:lvl9pPr marL="3813528" indent="-22432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D4871070-5ED7-4F91-A611-366C90EA8465}" type="slidenum">
              <a:rPr lang="en-GB" altLang="en-US" smtClean="0">
                <a:cs typeface="Arial" charset="0"/>
              </a:rPr>
              <a:pPr eaLnBrk="1" hangingPunct="1">
                <a:spcBef>
                  <a:spcPct val="0"/>
                </a:spcBef>
              </a:pPr>
              <a:t>12</a:t>
            </a:fld>
            <a:endParaRPr lang="en-GB" altLang="en-US">
              <a:cs typeface="Arial"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a:ea typeface="ＭＳ Ｐゴシック" pitchFamily="34" charset="-128"/>
              <a:cs typeface="Arial" charset="0"/>
            </a:endParaRPr>
          </a:p>
        </p:txBody>
      </p:sp>
    </p:spTree>
    <p:extLst>
      <p:ext uri="{BB962C8B-B14F-4D97-AF65-F5344CB8AC3E}">
        <p14:creationId xmlns:p14="http://schemas.microsoft.com/office/powerpoint/2010/main" val="13476989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9057" indent="-280406" eaLnBrk="0" hangingPunct="0">
              <a:spcBef>
                <a:spcPct val="30000"/>
              </a:spcBef>
              <a:defRPr sz="1200">
                <a:solidFill>
                  <a:schemeClr val="tx1"/>
                </a:solidFill>
                <a:latin typeface="Arial" charset="0"/>
                <a:ea typeface="ＭＳ Ｐゴシック" pitchFamily="34" charset="-128"/>
              </a:defRPr>
            </a:lvl2pPr>
            <a:lvl3pPr marL="1121626" indent="-224325" eaLnBrk="0" hangingPunct="0">
              <a:spcBef>
                <a:spcPct val="30000"/>
              </a:spcBef>
              <a:defRPr sz="1200">
                <a:solidFill>
                  <a:schemeClr val="tx1"/>
                </a:solidFill>
                <a:latin typeface="Arial" charset="0"/>
                <a:ea typeface="ＭＳ Ｐゴシック" pitchFamily="34" charset="-128"/>
              </a:defRPr>
            </a:lvl3pPr>
            <a:lvl4pPr marL="1570276" indent="-224325" eaLnBrk="0" hangingPunct="0">
              <a:spcBef>
                <a:spcPct val="30000"/>
              </a:spcBef>
              <a:defRPr sz="1200">
                <a:solidFill>
                  <a:schemeClr val="tx1"/>
                </a:solidFill>
                <a:latin typeface="Arial" charset="0"/>
                <a:ea typeface="ＭＳ Ｐゴシック" pitchFamily="34" charset="-128"/>
              </a:defRPr>
            </a:lvl4pPr>
            <a:lvl5pPr marL="2018927" indent="-224325" eaLnBrk="0" hangingPunct="0">
              <a:spcBef>
                <a:spcPct val="30000"/>
              </a:spcBef>
              <a:defRPr sz="1200">
                <a:solidFill>
                  <a:schemeClr val="tx1"/>
                </a:solidFill>
                <a:latin typeface="Arial" charset="0"/>
                <a:ea typeface="ＭＳ Ｐゴシック" pitchFamily="34" charset="-128"/>
              </a:defRPr>
            </a:lvl5pPr>
            <a:lvl6pPr marL="2467577" indent="-224325" eaLnBrk="0" fontAlgn="base" hangingPunct="0">
              <a:spcBef>
                <a:spcPct val="30000"/>
              </a:spcBef>
              <a:spcAft>
                <a:spcPct val="0"/>
              </a:spcAft>
              <a:defRPr sz="1200">
                <a:solidFill>
                  <a:schemeClr val="tx1"/>
                </a:solidFill>
                <a:latin typeface="Arial" charset="0"/>
                <a:ea typeface="ＭＳ Ｐゴシック" pitchFamily="34" charset="-128"/>
              </a:defRPr>
            </a:lvl6pPr>
            <a:lvl7pPr marL="2916227" indent="-224325" eaLnBrk="0" fontAlgn="base" hangingPunct="0">
              <a:spcBef>
                <a:spcPct val="30000"/>
              </a:spcBef>
              <a:spcAft>
                <a:spcPct val="0"/>
              </a:spcAft>
              <a:defRPr sz="1200">
                <a:solidFill>
                  <a:schemeClr val="tx1"/>
                </a:solidFill>
                <a:latin typeface="Arial" charset="0"/>
                <a:ea typeface="ＭＳ Ｐゴシック" pitchFamily="34" charset="-128"/>
              </a:defRPr>
            </a:lvl7pPr>
            <a:lvl8pPr marL="3364878" indent="-224325" eaLnBrk="0" fontAlgn="base" hangingPunct="0">
              <a:spcBef>
                <a:spcPct val="30000"/>
              </a:spcBef>
              <a:spcAft>
                <a:spcPct val="0"/>
              </a:spcAft>
              <a:defRPr sz="1200">
                <a:solidFill>
                  <a:schemeClr val="tx1"/>
                </a:solidFill>
                <a:latin typeface="Arial" charset="0"/>
                <a:ea typeface="ＭＳ Ｐゴシック" pitchFamily="34" charset="-128"/>
              </a:defRPr>
            </a:lvl8pPr>
            <a:lvl9pPr marL="3813528" indent="-22432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D4871070-5ED7-4F91-A611-366C90EA8465}" type="slidenum">
              <a:rPr lang="en-GB" altLang="en-US" smtClean="0">
                <a:cs typeface="Arial" charset="0"/>
              </a:rPr>
              <a:pPr eaLnBrk="1" hangingPunct="1">
                <a:spcBef>
                  <a:spcPct val="0"/>
                </a:spcBef>
              </a:pPr>
              <a:t>13</a:t>
            </a:fld>
            <a:endParaRPr lang="en-GB" altLang="en-US">
              <a:cs typeface="Arial"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a:ea typeface="ＭＳ Ｐゴシック" pitchFamily="34" charset="-128"/>
              <a:cs typeface="Arial" charset="0"/>
            </a:endParaRPr>
          </a:p>
        </p:txBody>
      </p:sp>
    </p:spTree>
    <p:extLst>
      <p:ext uri="{BB962C8B-B14F-4D97-AF65-F5344CB8AC3E}">
        <p14:creationId xmlns:p14="http://schemas.microsoft.com/office/powerpoint/2010/main" val="2264185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9057" indent="-280406" eaLnBrk="0" hangingPunct="0">
              <a:spcBef>
                <a:spcPct val="30000"/>
              </a:spcBef>
              <a:defRPr sz="1200">
                <a:solidFill>
                  <a:schemeClr val="tx1"/>
                </a:solidFill>
                <a:latin typeface="Arial" charset="0"/>
                <a:ea typeface="ＭＳ Ｐゴシック" pitchFamily="34" charset="-128"/>
              </a:defRPr>
            </a:lvl2pPr>
            <a:lvl3pPr marL="1121626" indent="-224325" eaLnBrk="0" hangingPunct="0">
              <a:spcBef>
                <a:spcPct val="30000"/>
              </a:spcBef>
              <a:defRPr sz="1200">
                <a:solidFill>
                  <a:schemeClr val="tx1"/>
                </a:solidFill>
                <a:latin typeface="Arial" charset="0"/>
                <a:ea typeface="ＭＳ Ｐゴシック" pitchFamily="34" charset="-128"/>
              </a:defRPr>
            </a:lvl3pPr>
            <a:lvl4pPr marL="1570276" indent="-224325" eaLnBrk="0" hangingPunct="0">
              <a:spcBef>
                <a:spcPct val="30000"/>
              </a:spcBef>
              <a:defRPr sz="1200">
                <a:solidFill>
                  <a:schemeClr val="tx1"/>
                </a:solidFill>
                <a:latin typeface="Arial" charset="0"/>
                <a:ea typeface="ＭＳ Ｐゴシック" pitchFamily="34" charset="-128"/>
              </a:defRPr>
            </a:lvl4pPr>
            <a:lvl5pPr marL="2018927" indent="-224325" eaLnBrk="0" hangingPunct="0">
              <a:spcBef>
                <a:spcPct val="30000"/>
              </a:spcBef>
              <a:defRPr sz="1200">
                <a:solidFill>
                  <a:schemeClr val="tx1"/>
                </a:solidFill>
                <a:latin typeface="Arial" charset="0"/>
                <a:ea typeface="ＭＳ Ｐゴシック" pitchFamily="34" charset="-128"/>
              </a:defRPr>
            </a:lvl5pPr>
            <a:lvl6pPr marL="2467577" indent="-224325" eaLnBrk="0" fontAlgn="base" hangingPunct="0">
              <a:spcBef>
                <a:spcPct val="30000"/>
              </a:spcBef>
              <a:spcAft>
                <a:spcPct val="0"/>
              </a:spcAft>
              <a:defRPr sz="1200">
                <a:solidFill>
                  <a:schemeClr val="tx1"/>
                </a:solidFill>
                <a:latin typeface="Arial" charset="0"/>
                <a:ea typeface="ＭＳ Ｐゴシック" pitchFamily="34" charset="-128"/>
              </a:defRPr>
            </a:lvl6pPr>
            <a:lvl7pPr marL="2916227" indent="-224325" eaLnBrk="0" fontAlgn="base" hangingPunct="0">
              <a:spcBef>
                <a:spcPct val="30000"/>
              </a:spcBef>
              <a:spcAft>
                <a:spcPct val="0"/>
              </a:spcAft>
              <a:defRPr sz="1200">
                <a:solidFill>
                  <a:schemeClr val="tx1"/>
                </a:solidFill>
                <a:latin typeface="Arial" charset="0"/>
                <a:ea typeface="ＭＳ Ｐゴシック" pitchFamily="34" charset="-128"/>
              </a:defRPr>
            </a:lvl7pPr>
            <a:lvl8pPr marL="3364878" indent="-224325" eaLnBrk="0" fontAlgn="base" hangingPunct="0">
              <a:spcBef>
                <a:spcPct val="30000"/>
              </a:spcBef>
              <a:spcAft>
                <a:spcPct val="0"/>
              </a:spcAft>
              <a:defRPr sz="1200">
                <a:solidFill>
                  <a:schemeClr val="tx1"/>
                </a:solidFill>
                <a:latin typeface="Arial" charset="0"/>
                <a:ea typeface="ＭＳ Ｐゴシック" pitchFamily="34" charset="-128"/>
              </a:defRPr>
            </a:lvl8pPr>
            <a:lvl9pPr marL="3813528" indent="-22432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D4871070-5ED7-4F91-A611-366C90EA8465}" type="slidenum">
              <a:rPr lang="en-GB" altLang="en-US" smtClean="0">
                <a:cs typeface="Arial" charset="0"/>
              </a:rPr>
              <a:pPr eaLnBrk="1" hangingPunct="1">
                <a:spcBef>
                  <a:spcPct val="0"/>
                </a:spcBef>
              </a:pPr>
              <a:t>14</a:t>
            </a:fld>
            <a:endParaRPr lang="en-GB" altLang="en-US">
              <a:cs typeface="Arial"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a:ea typeface="ＭＳ Ｐゴシック" pitchFamily="34" charset="-128"/>
              <a:cs typeface="Arial" charset="0"/>
            </a:endParaRPr>
          </a:p>
        </p:txBody>
      </p:sp>
    </p:spTree>
    <p:extLst>
      <p:ext uri="{BB962C8B-B14F-4D97-AF65-F5344CB8AC3E}">
        <p14:creationId xmlns:p14="http://schemas.microsoft.com/office/powerpoint/2010/main" val="22212810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9057" indent="-280406" eaLnBrk="0" hangingPunct="0">
              <a:spcBef>
                <a:spcPct val="30000"/>
              </a:spcBef>
              <a:defRPr sz="1200">
                <a:solidFill>
                  <a:schemeClr val="tx1"/>
                </a:solidFill>
                <a:latin typeface="Arial" charset="0"/>
                <a:ea typeface="ＭＳ Ｐゴシック" pitchFamily="34" charset="-128"/>
              </a:defRPr>
            </a:lvl2pPr>
            <a:lvl3pPr marL="1121626" indent="-224325" eaLnBrk="0" hangingPunct="0">
              <a:spcBef>
                <a:spcPct val="30000"/>
              </a:spcBef>
              <a:defRPr sz="1200">
                <a:solidFill>
                  <a:schemeClr val="tx1"/>
                </a:solidFill>
                <a:latin typeface="Arial" charset="0"/>
                <a:ea typeface="ＭＳ Ｐゴシック" pitchFamily="34" charset="-128"/>
              </a:defRPr>
            </a:lvl3pPr>
            <a:lvl4pPr marL="1570276" indent="-224325" eaLnBrk="0" hangingPunct="0">
              <a:spcBef>
                <a:spcPct val="30000"/>
              </a:spcBef>
              <a:defRPr sz="1200">
                <a:solidFill>
                  <a:schemeClr val="tx1"/>
                </a:solidFill>
                <a:latin typeface="Arial" charset="0"/>
                <a:ea typeface="ＭＳ Ｐゴシック" pitchFamily="34" charset="-128"/>
              </a:defRPr>
            </a:lvl4pPr>
            <a:lvl5pPr marL="2018927" indent="-224325" eaLnBrk="0" hangingPunct="0">
              <a:spcBef>
                <a:spcPct val="30000"/>
              </a:spcBef>
              <a:defRPr sz="1200">
                <a:solidFill>
                  <a:schemeClr val="tx1"/>
                </a:solidFill>
                <a:latin typeface="Arial" charset="0"/>
                <a:ea typeface="ＭＳ Ｐゴシック" pitchFamily="34" charset="-128"/>
              </a:defRPr>
            </a:lvl5pPr>
            <a:lvl6pPr marL="2467577" indent="-224325" eaLnBrk="0" fontAlgn="base" hangingPunct="0">
              <a:spcBef>
                <a:spcPct val="30000"/>
              </a:spcBef>
              <a:spcAft>
                <a:spcPct val="0"/>
              </a:spcAft>
              <a:defRPr sz="1200">
                <a:solidFill>
                  <a:schemeClr val="tx1"/>
                </a:solidFill>
                <a:latin typeface="Arial" charset="0"/>
                <a:ea typeface="ＭＳ Ｐゴシック" pitchFamily="34" charset="-128"/>
              </a:defRPr>
            </a:lvl6pPr>
            <a:lvl7pPr marL="2916227" indent="-224325" eaLnBrk="0" fontAlgn="base" hangingPunct="0">
              <a:spcBef>
                <a:spcPct val="30000"/>
              </a:spcBef>
              <a:spcAft>
                <a:spcPct val="0"/>
              </a:spcAft>
              <a:defRPr sz="1200">
                <a:solidFill>
                  <a:schemeClr val="tx1"/>
                </a:solidFill>
                <a:latin typeface="Arial" charset="0"/>
                <a:ea typeface="ＭＳ Ｐゴシック" pitchFamily="34" charset="-128"/>
              </a:defRPr>
            </a:lvl7pPr>
            <a:lvl8pPr marL="3364878" indent="-224325" eaLnBrk="0" fontAlgn="base" hangingPunct="0">
              <a:spcBef>
                <a:spcPct val="30000"/>
              </a:spcBef>
              <a:spcAft>
                <a:spcPct val="0"/>
              </a:spcAft>
              <a:defRPr sz="1200">
                <a:solidFill>
                  <a:schemeClr val="tx1"/>
                </a:solidFill>
                <a:latin typeface="Arial" charset="0"/>
                <a:ea typeface="ＭＳ Ｐゴシック" pitchFamily="34" charset="-128"/>
              </a:defRPr>
            </a:lvl8pPr>
            <a:lvl9pPr marL="3813528" indent="-22432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D4871070-5ED7-4F91-A611-366C90EA8465}" type="slidenum">
              <a:rPr lang="en-GB" altLang="en-US" smtClean="0">
                <a:cs typeface="Arial" charset="0"/>
              </a:rPr>
              <a:pPr eaLnBrk="1" hangingPunct="1">
                <a:spcBef>
                  <a:spcPct val="0"/>
                </a:spcBef>
              </a:pPr>
              <a:t>15</a:t>
            </a:fld>
            <a:endParaRPr lang="en-GB" altLang="en-US">
              <a:cs typeface="Arial"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a:ea typeface="ＭＳ Ｐゴシック" pitchFamily="34" charset="-128"/>
              <a:cs typeface="Arial" charset="0"/>
            </a:endParaRPr>
          </a:p>
        </p:txBody>
      </p:sp>
    </p:spTree>
    <p:extLst>
      <p:ext uri="{BB962C8B-B14F-4D97-AF65-F5344CB8AC3E}">
        <p14:creationId xmlns:p14="http://schemas.microsoft.com/office/powerpoint/2010/main" val="21632007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9057" indent="-280406" eaLnBrk="0" hangingPunct="0">
              <a:spcBef>
                <a:spcPct val="30000"/>
              </a:spcBef>
              <a:defRPr sz="1200">
                <a:solidFill>
                  <a:schemeClr val="tx1"/>
                </a:solidFill>
                <a:latin typeface="Arial" charset="0"/>
                <a:ea typeface="ＭＳ Ｐゴシック" pitchFamily="34" charset="-128"/>
              </a:defRPr>
            </a:lvl2pPr>
            <a:lvl3pPr marL="1121626" indent="-224325" eaLnBrk="0" hangingPunct="0">
              <a:spcBef>
                <a:spcPct val="30000"/>
              </a:spcBef>
              <a:defRPr sz="1200">
                <a:solidFill>
                  <a:schemeClr val="tx1"/>
                </a:solidFill>
                <a:latin typeface="Arial" charset="0"/>
                <a:ea typeface="ＭＳ Ｐゴシック" pitchFamily="34" charset="-128"/>
              </a:defRPr>
            </a:lvl3pPr>
            <a:lvl4pPr marL="1570276" indent="-224325" eaLnBrk="0" hangingPunct="0">
              <a:spcBef>
                <a:spcPct val="30000"/>
              </a:spcBef>
              <a:defRPr sz="1200">
                <a:solidFill>
                  <a:schemeClr val="tx1"/>
                </a:solidFill>
                <a:latin typeface="Arial" charset="0"/>
                <a:ea typeface="ＭＳ Ｐゴシック" pitchFamily="34" charset="-128"/>
              </a:defRPr>
            </a:lvl4pPr>
            <a:lvl5pPr marL="2018927" indent="-224325" eaLnBrk="0" hangingPunct="0">
              <a:spcBef>
                <a:spcPct val="30000"/>
              </a:spcBef>
              <a:defRPr sz="1200">
                <a:solidFill>
                  <a:schemeClr val="tx1"/>
                </a:solidFill>
                <a:latin typeface="Arial" charset="0"/>
                <a:ea typeface="ＭＳ Ｐゴシック" pitchFamily="34" charset="-128"/>
              </a:defRPr>
            </a:lvl5pPr>
            <a:lvl6pPr marL="2467577" indent="-224325" eaLnBrk="0" fontAlgn="base" hangingPunct="0">
              <a:spcBef>
                <a:spcPct val="30000"/>
              </a:spcBef>
              <a:spcAft>
                <a:spcPct val="0"/>
              </a:spcAft>
              <a:defRPr sz="1200">
                <a:solidFill>
                  <a:schemeClr val="tx1"/>
                </a:solidFill>
                <a:latin typeface="Arial" charset="0"/>
                <a:ea typeface="ＭＳ Ｐゴシック" pitchFamily="34" charset="-128"/>
              </a:defRPr>
            </a:lvl6pPr>
            <a:lvl7pPr marL="2916227" indent="-224325" eaLnBrk="0" fontAlgn="base" hangingPunct="0">
              <a:spcBef>
                <a:spcPct val="30000"/>
              </a:spcBef>
              <a:spcAft>
                <a:spcPct val="0"/>
              </a:spcAft>
              <a:defRPr sz="1200">
                <a:solidFill>
                  <a:schemeClr val="tx1"/>
                </a:solidFill>
                <a:latin typeface="Arial" charset="0"/>
                <a:ea typeface="ＭＳ Ｐゴシック" pitchFamily="34" charset="-128"/>
              </a:defRPr>
            </a:lvl7pPr>
            <a:lvl8pPr marL="3364878" indent="-224325" eaLnBrk="0" fontAlgn="base" hangingPunct="0">
              <a:spcBef>
                <a:spcPct val="30000"/>
              </a:spcBef>
              <a:spcAft>
                <a:spcPct val="0"/>
              </a:spcAft>
              <a:defRPr sz="1200">
                <a:solidFill>
                  <a:schemeClr val="tx1"/>
                </a:solidFill>
                <a:latin typeface="Arial" charset="0"/>
                <a:ea typeface="ＭＳ Ｐゴシック" pitchFamily="34" charset="-128"/>
              </a:defRPr>
            </a:lvl8pPr>
            <a:lvl9pPr marL="3813528" indent="-22432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D4871070-5ED7-4F91-A611-366C90EA8465}" type="slidenum">
              <a:rPr lang="en-GB" altLang="en-US" smtClean="0">
                <a:cs typeface="Arial" charset="0"/>
              </a:rPr>
              <a:pPr eaLnBrk="1" hangingPunct="1">
                <a:spcBef>
                  <a:spcPct val="0"/>
                </a:spcBef>
              </a:pPr>
              <a:t>16</a:t>
            </a:fld>
            <a:endParaRPr lang="en-GB" altLang="en-US">
              <a:cs typeface="Arial"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a:ea typeface="ＭＳ Ｐゴシック" pitchFamily="34" charset="-128"/>
              <a:cs typeface="Arial" charset="0"/>
            </a:endParaRPr>
          </a:p>
        </p:txBody>
      </p:sp>
    </p:spTree>
    <p:extLst>
      <p:ext uri="{BB962C8B-B14F-4D97-AF65-F5344CB8AC3E}">
        <p14:creationId xmlns:p14="http://schemas.microsoft.com/office/powerpoint/2010/main" val="42362834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9057" indent="-280406" eaLnBrk="0" hangingPunct="0">
              <a:spcBef>
                <a:spcPct val="30000"/>
              </a:spcBef>
              <a:defRPr sz="1200">
                <a:solidFill>
                  <a:schemeClr val="tx1"/>
                </a:solidFill>
                <a:latin typeface="Arial" charset="0"/>
                <a:ea typeface="ＭＳ Ｐゴシック" pitchFamily="34" charset="-128"/>
              </a:defRPr>
            </a:lvl2pPr>
            <a:lvl3pPr marL="1121626" indent="-224325" eaLnBrk="0" hangingPunct="0">
              <a:spcBef>
                <a:spcPct val="30000"/>
              </a:spcBef>
              <a:defRPr sz="1200">
                <a:solidFill>
                  <a:schemeClr val="tx1"/>
                </a:solidFill>
                <a:latin typeface="Arial" charset="0"/>
                <a:ea typeface="ＭＳ Ｐゴシック" pitchFamily="34" charset="-128"/>
              </a:defRPr>
            </a:lvl3pPr>
            <a:lvl4pPr marL="1570276" indent="-224325" eaLnBrk="0" hangingPunct="0">
              <a:spcBef>
                <a:spcPct val="30000"/>
              </a:spcBef>
              <a:defRPr sz="1200">
                <a:solidFill>
                  <a:schemeClr val="tx1"/>
                </a:solidFill>
                <a:latin typeface="Arial" charset="0"/>
                <a:ea typeface="ＭＳ Ｐゴシック" pitchFamily="34" charset="-128"/>
              </a:defRPr>
            </a:lvl4pPr>
            <a:lvl5pPr marL="2018927" indent="-224325" eaLnBrk="0" hangingPunct="0">
              <a:spcBef>
                <a:spcPct val="30000"/>
              </a:spcBef>
              <a:defRPr sz="1200">
                <a:solidFill>
                  <a:schemeClr val="tx1"/>
                </a:solidFill>
                <a:latin typeface="Arial" charset="0"/>
                <a:ea typeface="ＭＳ Ｐゴシック" pitchFamily="34" charset="-128"/>
              </a:defRPr>
            </a:lvl5pPr>
            <a:lvl6pPr marL="2467577" indent="-224325" eaLnBrk="0" fontAlgn="base" hangingPunct="0">
              <a:spcBef>
                <a:spcPct val="30000"/>
              </a:spcBef>
              <a:spcAft>
                <a:spcPct val="0"/>
              </a:spcAft>
              <a:defRPr sz="1200">
                <a:solidFill>
                  <a:schemeClr val="tx1"/>
                </a:solidFill>
                <a:latin typeface="Arial" charset="0"/>
                <a:ea typeface="ＭＳ Ｐゴシック" pitchFamily="34" charset="-128"/>
              </a:defRPr>
            </a:lvl6pPr>
            <a:lvl7pPr marL="2916227" indent="-224325" eaLnBrk="0" fontAlgn="base" hangingPunct="0">
              <a:spcBef>
                <a:spcPct val="30000"/>
              </a:spcBef>
              <a:spcAft>
                <a:spcPct val="0"/>
              </a:spcAft>
              <a:defRPr sz="1200">
                <a:solidFill>
                  <a:schemeClr val="tx1"/>
                </a:solidFill>
                <a:latin typeface="Arial" charset="0"/>
                <a:ea typeface="ＭＳ Ｐゴシック" pitchFamily="34" charset="-128"/>
              </a:defRPr>
            </a:lvl7pPr>
            <a:lvl8pPr marL="3364878" indent="-224325" eaLnBrk="0" fontAlgn="base" hangingPunct="0">
              <a:spcBef>
                <a:spcPct val="30000"/>
              </a:spcBef>
              <a:spcAft>
                <a:spcPct val="0"/>
              </a:spcAft>
              <a:defRPr sz="1200">
                <a:solidFill>
                  <a:schemeClr val="tx1"/>
                </a:solidFill>
                <a:latin typeface="Arial" charset="0"/>
                <a:ea typeface="ＭＳ Ｐゴシック" pitchFamily="34" charset="-128"/>
              </a:defRPr>
            </a:lvl8pPr>
            <a:lvl9pPr marL="3813528" indent="-22432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D4871070-5ED7-4F91-A611-366C90EA8465}" type="slidenum">
              <a:rPr lang="en-GB" altLang="en-US" smtClean="0">
                <a:cs typeface="Arial" charset="0"/>
              </a:rPr>
              <a:pPr eaLnBrk="1" hangingPunct="1">
                <a:spcBef>
                  <a:spcPct val="0"/>
                </a:spcBef>
              </a:pPr>
              <a:t>17</a:t>
            </a:fld>
            <a:endParaRPr lang="en-GB" altLang="en-US">
              <a:cs typeface="Arial"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a:ea typeface="ＭＳ Ｐゴシック" pitchFamily="34" charset="-128"/>
              <a:cs typeface="Arial" charset="0"/>
            </a:endParaRPr>
          </a:p>
        </p:txBody>
      </p:sp>
    </p:spTree>
    <p:extLst>
      <p:ext uri="{BB962C8B-B14F-4D97-AF65-F5344CB8AC3E}">
        <p14:creationId xmlns:p14="http://schemas.microsoft.com/office/powerpoint/2010/main" val="2678337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9057" indent="-280406" eaLnBrk="0" hangingPunct="0">
              <a:spcBef>
                <a:spcPct val="30000"/>
              </a:spcBef>
              <a:defRPr sz="1200">
                <a:solidFill>
                  <a:schemeClr val="tx1"/>
                </a:solidFill>
                <a:latin typeface="Arial" charset="0"/>
                <a:ea typeface="ＭＳ Ｐゴシック" pitchFamily="34" charset="-128"/>
              </a:defRPr>
            </a:lvl2pPr>
            <a:lvl3pPr marL="1121626" indent="-224325" eaLnBrk="0" hangingPunct="0">
              <a:spcBef>
                <a:spcPct val="30000"/>
              </a:spcBef>
              <a:defRPr sz="1200">
                <a:solidFill>
                  <a:schemeClr val="tx1"/>
                </a:solidFill>
                <a:latin typeface="Arial" charset="0"/>
                <a:ea typeface="ＭＳ Ｐゴシック" pitchFamily="34" charset="-128"/>
              </a:defRPr>
            </a:lvl3pPr>
            <a:lvl4pPr marL="1570276" indent="-224325" eaLnBrk="0" hangingPunct="0">
              <a:spcBef>
                <a:spcPct val="30000"/>
              </a:spcBef>
              <a:defRPr sz="1200">
                <a:solidFill>
                  <a:schemeClr val="tx1"/>
                </a:solidFill>
                <a:latin typeface="Arial" charset="0"/>
                <a:ea typeface="ＭＳ Ｐゴシック" pitchFamily="34" charset="-128"/>
              </a:defRPr>
            </a:lvl4pPr>
            <a:lvl5pPr marL="2018927" indent="-224325" eaLnBrk="0" hangingPunct="0">
              <a:spcBef>
                <a:spcPct val="30000"/>
              </a:spcBef>
              <a:defRPr sz="1200">
                <a:solidFill>
                  <a:schemeClr val="tx1"/>
                </a:solidFill>
                <a:latin typeface="Arial" charset="0"/>
                <a:ea typeface="ＭＳ Ｐゴシック" pitchFamily="34" charset="-128"/>
              </a:defRPr>
            </a:lvl5pPr>
            <a:lvl6pPr marL="2467577" indent="-224325" eaLnBrk="0" fontAlgn="base" hangingPunct="0">
              <a:spcBef>
                <a:spcPct val="30000"/>
              </a:spcBef>
              <a:spcAft>
                <a:spcPct val="0"/>
              </a:spcAft>
              <a:defRPr sz="1200">
                <a:solidFill>
                  <a:schemeClr val="tx1"/>
                </a:solidFill>
                <a:latin typeface="Arial" charset="0"/>
                <a:ea typeface="ＭＳ Ｐゴシック" pitchFamily="34" charset="-128"/>
              </a:defRPr>
            </a:lvl6pPr>
            <a:lvl7pPr marL="2916227" indent="-224325" eaLnBrk="0" fontAlgn="base" hangingPunct="0">
              <a:spcBef>
                <a:spcPct val="30000"/>
              </a:spcBef>
              <a:spcAft>
                <a:spcPct val="0"/>
              </a:spcAft>
              <a:defRPr sz="1200">
                <a:solidFill>
                  <a:schemeClr val="tx1"/>
                </a:solidFill>
                <a:latin typeface="Arial" charset="0"/>
                <a:ea typeface="ＭＳ Ｐゴシック" pitchFamily="34" charset="-128"/>
              </a:defRPr>
            </a:lvl7pPr>
            <a:lvl8pPr marL="3364878" indent="-224325" eaLnBrk="0" fontAlgn="base" hangingPunct="0">
              <a:spcBef>
                <a:spcPct val="30000"/>
              </a:spcBef>
              <a:spcAft>
                <a:spcPct val="0"/>
              </a:spcAft>
              <a:defRPr sz="1200">
                <a:solidFill>
                  <a:schemeClr val="tx1"/>
                </a:solidFill>
                <a:latin typeface="Arial" charset="0"/>
                <a:ea typeface="ＭＳ Ｐゴシック" pitchFamily="34" charset="-128"/>
              </a:defRPr>
            </a:lvl8pPr>
            <a:lvl9pPr marL="3813528" indent="-22432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E6DBB9C3-7413-4BFA-86F7-49C9059F4933}" type="slidenum">
              <a:rPr lang="en-GB" altLang="en-US" smtClean="0">
                <a:cs typeface="Arial" charset="0"/>
              </a:rPr>
              <a:pPr eaLnBrk="1" hangingPunct="1">
                <a:spcBef>
                  <a:spcPct val="0"/>
                </a:spcBef>
              </a:pPr>
              <a:t>2</a:t>
            </a:fld>
            <a:endParaRPr lang="en-GB" altLang="en-US">
              <a:cs typeface="Arial"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ea typeface="ＭＳ Ｐゴシック" pitchFamily="34" charset="-128"/>
              <a:cs typeface="Arial" charset="0"/>
            </a:endParaRPr>
          </a:p>
        </p:txBody>
      </p:sp>
    </p:spTree>
    <p:extLst>
      <p:ext uri="{BB962C8B-B14F-4D97-AF65-F5344CB8AC3E}">
        <p14:creationId xmlns:p14="http://schemas.microsoft.com/office/powerpoint/2010/main" val="568893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9057" indent="-280406" eaLnBrk="0" hangingPunct="0">
              <a:spcBef>
                <a:spcPct val="30000"/>
              </a:spcBef>
              <a:defRPr sz="1200">
                <a:solidFill>
                  <a:schemeClr val="tx1"/>
                </a:solidFill>
                <a:latin typeface="Arial" charset="0"/>
                <a:ea typeface="ＭＳ Ｐゴシック" pitchFamily="34" charset="-128"/>
              </a:defRPr>
            </a:lvl2pPr>
            <a:lvl3pPr marL="1121626" indent="-224325" eaLnBrk="0" hangingPunct="0">
              <a:spcBef>
                <a:spcPct val="30000"/>
              </a:spcBef>
              <a:defRPr sz="1200">
                <a:solidFill>
                  <a:schemeClr val="tx1"/>
                </a:solidFill>
                <a:latin typeface="Arial" charset="0"/>
                <a:ea typeface="ＭＳ Ｐゴシック" pitchFamily="34" charset="-128"/>
              </a:defRPr>
            </a:lvl3pPr>
            <a:lvl4pPr marL="1570276" indent="-224325" eaLnBrk="0" hangingPunct="0">
              <a:spcBef>
                <a:spcPct val="30000"/>
              </a:spcBef>
              <a:defRPr sz="1200">
                <a:solidFill>
                  <a:schemeClr val="tx1"/>
                </a:solidFill>
                <a:latin typeface="Arial" charset="0"/>
                <a:ea typeface="ＭＳ Ｐゴシック" pitchFamily="34" charset="-128"/>
              </a:defRPr>
            </a:lvl4pPr>
            <a:lvl5pPr marL="2018927" indent="-224325" eaLnBrk="0" hangingPunct="0">
              <a:spcBef>
                <a:spcPct val="30000"/>
              </a:spcBef>
              <a:defRPr sz="1200">
                <a:solidFill>
                  <a:schemeClr val="tx1"/>
                </a:solidFill>
                <a:latin typeface="Arial" charset="0"/>
                <a:ea typeface="ＭＳ Ｐゴシック" pitchFamily="34" charset="-128"/>
              </a:defRPr>
            </a:lvl5pPr>
            <a:lvl6pPr marL="2467577" indent="-224325" eaLnBrk="0" fontAlgn="base" hangingPunct="0">
              <a:spcBef>
                <a:spcPct val="30000"/>
              </a:spcBef>
              <a:spcAft>
                <a:spcPct val="0"/>
              </a:spcAft>
              <a:defRPr sz="1200">
                <a:solidFill>
                  <a:schemeClr val="tx1"/>
                </a:solidFill>
                <a:latin typeface="Arial" charset="0"/>
                <a:ea typeface="ＭＳ Ｐゴシック" pitchFamily="34" charset="-128"/>
              </a:defRPr>
            </a:lvl6pPr>
            <a:lvl7pPr marL="2916227" indent="-224325" eaLnBrk="0" fontAlgn="base" hangingPunct="0">
              <a:spcBef>
                <a:spcPct val="30000"/>
              </a:spcBef>
              <a:spcAft>
                <a:spcPct val="0"/>
              </a:spcAft>
              <a:defRPr sz="1200">
                <a:solidFill>
                  <a:schemeClr val="tx1"/>
                </a:solidFill>
                <a:latin typeface="Arial" charset="0"/>
                <a:ea typeface="ＭＳ Ｐゴシック" pitchFamily="34" charset="-128"/>
              </a:defRPr>
            </a:lvl7pPr>
            <a:lvl8pPr marL="3364878" indent="-224325" eaLnBrk="0" fontAlgn="base" hangingPunct="0">
              <a:spcBef>
                <a:spcPct val="30000"/>
              </a:spcBef>
              <a:spcAft>
                <a:spcPct val="0"/>
              </a:spcAft>
              <a:defRPr sz="1200">
                <a:solidFill>
                  <a:schemeClr val="tx1"/>
                </a:solidFill>
                <a:latin typeface="Arial" charset="0"/>
                <a:ea typeface="ＭＳ Ｐゴシック" pitchFamily="34" charset="-128"/>
              </a:defRPr>
            </a:lvl8pPr>
            <a:lvl9pPr marL="3813528" indent="-22432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E6DBB9C3-7413-4BFA-86F7-49C9059F4933}" type="slidenum">
              <a:rPr lang="en-GB" altLang="en-US" smtClean="0">
                <a:cs typeface="Arial" charset="0"/>
              </a:rPr>
              <a:pPr eaLnBrk="1" hangingPunct="1">
                <a:spcBef>
                  <a:spcPct val="0"/>
                </a:spcBef>
              </a:pPr>
              <a:t>3</a:t>
            </a:fld>
            <a:endParaRPr lang="en-GB" altLang="en-US">
              <a:cs typeface="Arial"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ea typeface="ＭＳ Ｐゴシック" pitchFamily="34" charset="-128"/>
              <a:cs typeface="Arial" charset="0"/>
            </a:endParaRPr>
          </a:p>
        </p:txBody>
      </p:sp>
    </p:spTree>
    <p:extLst>
      <p:ext uri="{BB962C8B-B14F-4D97-AF65-F5344CB8AC3E}">
        <p14:creationId xmlns:p14="http://schemas.microsoft.com/office/powerpoint/2010/main" val="18995662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9057" indent="-280406" eaLnBrk="0" hangingPunct="0">
              <a:spcBef>
                <a:spcPct val="30000"/>
              </a:spcBef>
              <a:defRPr sz="1200">
                <a:solidFill>
                  <a:schemeClr val="tx1"/>
                </a:solidFill>
                <a:latin typeface="Arial" charset="0"/>
                <a:ea typeface="ＭＳ Ｐゴシック" pitchFamily="34" charset="-128"/>
              </a:defRPr>
            </a:lvl2pPr>
            <a:lvl3pPr marL="1121626" indent="-224325" eaLnBrk="0" hangingPunct="0">
              <a:spcBef>
                <a:spcPct val="30000"/>
              </a:spcBef>
              <a:defRPr sz="1200">
                <a:solidFill>
                  <a:schemeClr val="tx1"/>
                </a:solidFill>
                <a:latin typeface="Arial" charset="0"/>
                <a:ea typeface="ＭＳ Ｐゴシック" pitchFamily="34" charset="-128"/>
              </a:defRPr>
            </a:lvl3pPr>
            <a:lvl4pPr marL="1570276" indent="-224325" eaLnBrk="0" hangingPunct="0">
              <a:spcBef>
                <a:spcPct val="30000"/>
              </a:spcBef>
              <a:defRPr sz="1200">
                <a:solidFill>
                  <a:schemeClr val="tx1"/>
                </a:solidFill>
                <a:latin typeface="Arial" charset="0"/>
                <a:ea typeface="ＭＳ Ｐゴシック" pitchFamily="34" charset="-128"/>
              </a:defRPr>
            </a:lvl4pPr>
            <a:lvl5pPr marL="2018927" indent="-224325" eaLnBrk="0" hangingPunct="0">
              <a:spcBef>
                <a:spcPct val="30000"/>
              </a:spcBef>
              <a:defRPr sz="1200">
                <a:solidFill>
                  <a:schemeClr val="tx1"/>
                </a:solidFill>
                <a:latin typeface="Arial" charset="0"/>
                <a:ea typeface="ＭＳ Ｐゴシック" pitchFamily="34" charset="-128"/>
              </a:defRPr>
            </a:lvl5pPr>
            <a:lvl6pPr marL="2467577" indent="-224325" eaLnBrk="0" fontAlgn="base" hangingPunct="0">
              <a:spcBef>
                <a:spcPct val="30000"/>
              </a:spcBef>
              <a:spcAft>
                <a:spcPct val="0"/>
              </a:spcAft>
              <a:defRPr sz="1200">
                <a:solidFill>
                  <a:schemeClr val="tx1"/>
                </a:solidFill>
                <a:latin typeface="Arial" charset="0"/>
                <a:ea typeface="ＭＳ Ｐゴシック" pitchFamily="34" charset="-128"/>
              </a:defRPr>
            </a:lvl6pPr>
            <a:lvl7pPr marL="2916227" indent="-224325" eaLnBrk="0" fontAlgn="base" hangingPunct="0">
              <a:spcBef>
                <a:spcPct val="30000"/>
              </a:spcBef>
              <a:spcAft>
                <a:spcPct val="0"/>
              </a:spcAft>
              <a:defRPr sz="1200">
                <a:solidFill>
                  <a:schemeClr val="tx1"/>
                </a:solidFill>
                <a:latin typeface="Arial" charset="0"/>
                <a:ea typeface="ＭＳ Ｐゴシック" pitchFamily="34" charset="-128"/>
              </a:defRPr>
            </a:lvl7pPr>
            <a:lvl8pPr marL="3364878" indent="-224325" eaLnBrk="0" fontAlgn="base" hangingPunct="0">
              <a:spcBef>
                <a:spcPct val="30000"/>
              </a:spcBef>
              <a:spcAft>
                <a:spcPct val="0"/>
              </a:spcAft>
              <a:defRPr sz="1200">
                <a:solidFill>
                  <a:schemeClr val="tx1"/>
                </a:solidFill>
                <a:latin typeface="Arial" charset="0"/>
                <a:ea typeface="ＭＳ Ｐゴシック" pitchFamily="34" charset="-128"/>
              </a:defRPr>
            </a:lvl8pPr>
            <a:lvl9pPr marL="3813528" indent="-22432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E6DBB9C3-7413-4BFA-86F7-49C9059F4933}" type="slidenum">
              <a:rPr lang="en-GB" altLang="en-US" smtClean="0">
                <a:cs typeface="Arial" charset="0"/>
              </a:rPr>
              <a:pPr eaLnBrk="1" hangingPunct="1">
                <a:spcBef>
                  <a:spcPct val="0"/>
                </a:spcBef>
              </a:pPr>
              <a:t>4</a:t>
            </a:fld>
            <a:endParaRPr lang="en-GB" altLang="en-US">
              <a:cs typeface="Arial"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ea typeface="ＭＳ Ｐゴシック" pitchFamily="34" charset="-128"/>
              <a:cs typeface="Arial" charset="0"/>
            </a:endParaRPr>
          </a:p>
        </p:txBody>
      </p:sp>
    </p:spTree>
    <p:extLst>
      <p:ext uri="{BB962C8B-B14F-4D97-AF65-F5344CB8AC3E}">
        <p14:creationId xmlns:p14="http://schemas.microsoft.com/office/powerpoint/2010/main" val="2428886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9057" indent="-280406" eaLnBrk="0" hangingPunct="0">
              <a:spcBef>
                <a:spcPct val="30000"/>
              </a:spcBef>
              <a:defRPr sz="1200">
                <a:solidFill>
                  <a:schemeClr val="tx1"/>
                </a:solidFill>
                <a:latin typeface="Arial" charset="0"/>
                <a:ea typeface="ＭＳ Ｐゴシック" pitchFamily="34" charset="-128"/>
              </a:defRPr>
            </a:lvl2pPr>
            <a:lvl3pPr marL="1121626" indent="-224325" eaLnBrk="0" hangingPunct="0">
              <a:spcBef>
                <a:spcPct val="30000"/>
              </a:spcBef>
              <a:defRPr sz="1200">
                <a:solidFill>
                  <a:schemeClr val="tx1"/>
                </a:solidFill>
                <a:latin typeface="Arial" charset="0"/>
                <a:ea typeface="ＭＳ Ｐゴシック" pitchFamily="34" charset="-128"/>
              </a:defRPr>
            </a:lvl3pPr>
            <a:lvl4pPr marL="1570276" indent="-224325" eaLnBrk="0" hangingPunct="0">
              <a:spcBef>
                <a:spcPct val="30000"/>
              </a:spcBef>
              <a:defRPr sz="1200">
                <a:solidFill>
                  <a:schemeClr val="tx1"/>
                </a:solidFill>
                <a:latin typeface="Arial" charset="0"/>
                <a:ea typeface="ＭＳ Ｐゴシック" pitchFamily="34" charset="-128"/>
              </a:defRPr>
            </a:lvl4pPr>
            <a:lvl5pPr marL="2018927" indent="-224325" eaLnBrk="0" hangingPunct="0">
              <a:spcBef>
                <a:spcPct val="30000"/>
              </a:spcBef>
              <a:defRPr sz="1200">
                <a:solidFill>
                  <a:schemeClr val="tx1"/>
                </a:solidFill>
                <a:latin typeface="Arial" charset="0"/>
                <a:ea typeface="ＭＳ Ｐゴシック" pitchFamily="34" charset="-128"/>
              </a:defRPr>
            </a:lvl5pPr>
            <a:lvl6pPr marL="2467577" indent="-224325" eaLnBrk="0" fontAlgn="base" hangingPunct="0">
              <a:spcBef>
                <a:spcPct val="30000"/>
              </a:spcBef>
              <a:spcAft>
                <a:spcPct val="0"/>
              </a:spcAft>
              <a:defRPr sz="1200">
                <a:solidFill>
                  <a:schemeClr val="tx1"/>
                </a:solidFill>
                <a:latin typeface="Arial" charset="0"/>
                <a:ea typeface="ＭＳ Ｐゴシック" pitchFamily="34" charset="-128"/>
              </a:defRPr>
            </a:lvl6pPr>
            <a:lvl7pPr marL="2916227" indent="-224325" eaLnBrk="0" fontAlgn="base" hangingPunct="0">
              <a:spcBef>
                <a:spcPct val="30000"/>
              </a:spcBef>
              <a:spcAft>
                <a:spcPct val="0"/>
              </a:spcAft>
              <a:defRPr sz="1200">
                <a:solidFill>
                  <a:schemeClr val="tx1"/>
                </a:solidFill>
                <a:latin typeface="Arial" charset="0"/>
                <a:ea typeface="ＭＳ Ｐゴシック" pitchFamily="34" charset="-128"/>
              </a:defRPr>
            </a:lvl7pPr>
            <a:lvl8pPr marL="3364878" indent="-224325" eaLnBrk="0" fontAlgn="base" hangingPunct="0">
              <a:spcBef>
                <a:spcPct val="30000"/>
              </a:spcBef>
              <a:spcAft>
                <a:spcPct val="0"/>
              </a:spcAft>
              <a:defRPr sz="1200">
                <a:solidFill>
                  <a:schemeClr val="tx1"/>
                </a:solidFill>
                <a:latin typeface="Arial" charset="0"/>
                <a:ea typeface="ＭＳ Ｐゴシック" pitchFamily="34" charset="-128"/>
              </a:defRPr>
            </a:lvl8pPr>
            <a:lvl9pPr marL="3813528" indent="-22432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E6DBB9C3-7413-4BFA-86F7-49C9059F4933}" type="slidenum">
              <a:rPr lang="en-GB" altLang="en-US" smtClean="0">
                <a:cs typeface="Arial" charset="0"/>
              </a:rPr>
              <a:pPr eaLnBrk="1" hangingPunct="1">
                <a:spcBef>
                  <a:spcPct val="0"/>
                </a:spcBef>
              </a:pPr>
              <a:t>5</a:t>
            </a:fld>
            <a:endParaRPr lang="en-GB" altLang="en-US">
              <a:cs typeface="Arial"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ea typeface="ＭＳ Ｐゴシック" pitchFamily="34" charset="-128"/>
              <a:cs typeface="Arial" charset="0"/>
            </a:endParaRPr>
          </a:p>
        </p:txBody>
      </p:sp>
    </p:spTree>
    <p:extLst>
      <p:ext uri="{BB962C8B-B14F-4D97-AF65-F5344CB8AC3E}">
        <p14:creationId xmlns:p14="http://schemas.microsoft.com/office/powerpoint/2010/main" val="3281187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9057" indent="-280406" eaLnBrk="0" hangingPunct="0">
              <a:spcBef>
                <a:spcPct val="30000"/>
              </a:spcBef>
              <a:defRPr sz="1200">
                <a:solidFill>
                  <a:schemeClr val="tx1"/>
                </a:solidFill>
                <a:latin typeface="Arial" charset="0"/>
                <a:ea typeface="ＭＳ Ｐゴシック" pitchFamily="34" charset="-128"/>
              </a:defRPr>
            </a:lvl2pPr>
            <a:lvl3pPr marL="1121626" indent="-224325" eaLnBrk="0" hangingPunct="0">
              <a:spcBef>
                <a:spcPct val="30000"/>
              </a:spcBef>
              <a:defRPr sz="1200">
                <a:solidFill>
                  <a:schemeClr val="tx1"/>
                </a:solidFill>
                <a:latin typeface="Arial" charset="0"/>
                <a:ea typeface="ＭＳ Ｐゴシック" pitchFamily="34" charset="-128"/>
              </a:defRPr>
            </a:lvl3pPr>
            <a:lvl4pPr marL="1570276" indent="-224325" eaLnBrk="0" hangingPunct="0">
              <a:spcBef>
                <a:spcPct val="30000"/>
              </a:spcBef>
              <a:defRPr sz="1200">
                <a:solidFill>
                  <a:schemeClr val="tx1"/>
                </a:solidFill>
                <a:latin typeface="Arial" charset="0"/>
                <a:ea typeface="ＭＳ Ｐゴシック" pitchFamily="34" charset="-128"/>
              </a:defRPr>
            </a:lvl4pPr>
            <a:lvl5pPr marL="2018927" indent="-224325" eaLnBrk="0" hangingPunct="0">
              <a:spcBef>
                <a:spcPct val="30000"/>
              </a:spcBef>
              <a:defRPr sz="1200">
                <a:solidFill>
                  <a:schemeClr val="tx1"/>
                </a:solidFill>
                <a:latin typeface="Arial" charset="0"/>
                <a:ea typeface="ＭＳ Ｐゴシック" pitchFamily="34" charset="-128"/>
              </a:defRPr>
            </a:lvl5pPr>
            <a:lvl6pPr marL="2467577" indent="-224325" eaLnBrk="0" fontAlgn="base" hangingPunct="0">
              <a:spcBef>
                <a:spcPct val="30000"/>
              </a:spcBef>
              <a:spcAft>
                <a:spcPct val="0"/>
              </a:spcAft>
              <a:defRPr sz="1200">
                <a:solidFill>
                  <a:schemeClr val="tx1"/>
                </a:solidFill>
                <a:latin typeface="Arial" charset="0"/>
                <a:ea typeface="ＭＳ Ｐゴシック" pitchFamily="34" charset="-128"/>
              </a:defRPr>
            </a:lvl6pPr>
            <a:lvl7pPr marL="2916227" indent="-224325" eaLnBrk="0" fontAlgn="base" hangingPunct="0">
              <a:spcBef>
                <a:spcPct val="30000"/>
              </a:spcBef>
              <a:spcAft>
                <a:spcPct val="0"/>
              </a:spcAft>
              <a:defRPr sz="1200">
                <a:solidFill>
                  <a:schemeClr val="tx1"/>
                </a:solidFill>
                <a:latin typeface="Arial" charset="0"/>
                <a:ea typeface="ＭＳ Ｐゴシック" pitchFamily="34" charset="-128"/>
              </a:defRPr>
            </a:lvl7pPr>
            <a:lvl8pPr marL="3364878" indent="-224325" eaLnBrk="0" fontAlgn="base" hangingPunct="0">
              <a:spcBef>
                <a:spcPct val="30000"/>
              </a:spcBef>
              <a:spcAft>
                <a:spcPct val="0"/>
              </a:spcAft>
              <a:defRPr sz="1200">
                <a:solidFill>
                  <a:schemeClr val="tx1"/>
                </a:solidFill>
                <a:latin typeface="Arial" charset="0"/>
                <a:ea typeface="ＭＳ Ｐゴシック" pitchFamily="34" charset="-128"/>
              </a:defRPr>
            </a:lvl8pPr>
            <a:lvl9pPr marL="3813528" indent="-22432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D4871070-5ED7-4F91-A611-366C90EA8465}" type="slidenum">
              <a:rPr lang="en-GB" altLang="en-US" smtClean="0">
                <a:cs typeface="Arial" charset="0"/>
              </a:rPr>
              <a:pPr eaLnBrk="1" hangingPunct="1">
                <a:spcBef>
                  <a:spcPct val="0"/>
                </a:spcBef>
              </a:pPr>
              <a:t>6</a:t>
            </a:fld>
            <a:endParaRPr lang="en-GB" altLang="en-US">
              <a:cs typeface="Arial"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a:ea typeface="ＭＳ Ｐゴシック" pitchFamily="34" charset="-128"/>
              <a:cs typeface="Arial" charset="0"/>
            </a:endParaRPr>
          </a:p>
        </p:txBody>
      </p:sp>
    </p:spTree>
    <p:extLst>
      <p:ext uri="{BB962C8B-B14F-4D97-AF65-F5344CB8AC3E}">
        <p14:creationId xmlns:p14="http://schemas.microsoft.com/office/powerpoint/2010/main" val="218893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9057" indent="-280406" eaLnBrk="0" hangingPunct="0">
              <a:spcBef>
                <a:spcPct val="30000"/>
              </a:spcBef>
              <a:defRPr sz="1200">
                <a:solidFill>
                  <a:schemeClr val="tx1"/>
                </a:solidFill>
                <a:latin typeface="Arial" charset="0"/>
                <a:ea typeface="ＭＳ Ｐゴシック" pitchFamily="34" charset="-128"/>
              </a:defRPr>
            </a:lvl2pPr>
            <a:lvl3pPr marL="1121626" indent="-224325" eaLnBrk="0" hangingPunct="0">
              <a:spcBef>
                <a:spcPct val="30000"/>
              </a:spcBef>
              <a:defRPr sz="1200">
                <a:solidFill>
                  <a:schemeClr val="tx1"/>
                </a:solidFill>
                <a:latin typeface="Arial" charset="0"/>
                <a:ea typeface="ＭＳ Ｐゴシック" pitchFamily="34" charset="-128"/>
              </a:defRPr>
            </a:lvl3pPr>
            <a:lvl4pPr marL="1570276" indent="-224325" eaLnBrk="0" hangingPunct="0">
              <a:spcBef>
                <a:spcPct val="30000"/>
              </a:spcBef>
              <a:defRPr sz="1200">
                <a:solidFill>
                  <a:schemeClr val="tx1"/>
                </a:solidFill>
                <a:latin typeface="Arial" charset="0"/>
                <a:ea typeface="ＭＳ Ｐゴシック" pitchFamily="34" charset="-128"/>
              </a:defRPr>
            </a:lvl4pPr>
            <a:lvl5pPr marL="2018927" indent="-224325" eaLnBrk="0" hangingPunct="0">
              <a:spcBef>
                <a:spcPct val="30000"/>
              </a:spcBef>
              <a:defRPr sz="1200">
                <a:solidFill>
                  <a:schemeClr val="tx1"/>
                </a:solidFill>
                <a:latin typeface="Arial" charset="0"/>
                <a:ea typeface="ＭＳ Ｐゴシック" pitchFamily="34" charset="-128"/>
              </a:defRPr>
            </a:lvl5pPr>
            <a:lvl6pPr marL="2467577" indent="-224325" eaLnBrk="0" fontAlgn="base" hangingPunct="0">
              <a:spcBef>
                <a:spcPct val="30000"/>
              </a:spcBef>
              <a:spcAft>
                <a:spcPct val="0"/>
              </a:spcAft>
              <a:defRPr sz="1200">
                <a:solidFill>
                  <a:schemeClr val="tx1"/>
                </a:solidFill>
                <a:latin typeface="Arial" charset="0"/>
                <a:ea typeface="ＭＳ Ｐゴシック" pitchFamily="34" charset="-128"/>
              </a:defRPr>
            </a:lvl6pPr>
            <a:lvl7pPr marL="2916227" indent="-224325" eaLnBrk="0" fontAlgn="base" hangingPunct="0">
              <a:spcBef>
                <a:spcPct val="30000"/>
              </a:spcBef>
              <a:spcAft>
                <a:spcPct val="0"/>
              </a:spcAft>
              <a:defRPr sz="1200">
                <a:solidFill>
                  <a:schemeClr val="tx1"/>
                </a:solidFill>
                <a:latin typeface="Arial" charset="0"/>
                <a:ea typeface="ＭＳ Ｐゴシック" pitchFamily="34" charset="-128"/>
              </a:defRPr>
            </a:lvl7pPr>
            <a:lvl8pPr marL="3364878" indent="-224325" eaLnBrk="0" fontAlgn="base" hangingPunct="0">
              <a:spcBef>
                <a:spcPct val="30000"/>
              </a:spcBef>
              <a:spcAft>
                <a:spcPct val="0"/>
              </a:spcAft>
              <a:defRPr sz="1200">
                <a:solidFill>
                  <a:schemeClr val="tx1"/>
                </a:solidFill>
                <a:latin typeface="Arial" charset="0"/>
                <a:ea typeface="ＭＳ Ｐゴシック" pitchFamily="34" charset="-128"/>
              </a:defRPr>
            </a:lvl8pPr>
            <a:lvl9pPr marL="3813528" indent="-22432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D4871070-5ED7-4F91-A611-366C90EA8465}" type="slidenum">
              <a:rPr lang="en-GB" altLang="en-US" smtClean="0">
                <a:cs typeface="Arial" charset="0"/>
              </a:rPr>
              <a:pPr eaLnBrk="1" hangingPunct="1">
                <a:spcBef>
                  <a:spcPct val="0"/>
                </a:spcBef>
              </a:pPr>
              <a:t>7</a:t>
            </a:fld>
            <a:endParaRPr lang="en-GB" altLang="en-US">
              <a:cs typeface="Arial"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a:ea typeface="ＭＳ Ｐゴシック" pitchFamily="34" charset="-128"/>
              <a:cs typeface="Arial" charset="0"/>
            </a:endParaRPr>
          </a:p>
        </p:txBody>
      </p:sp>
    </p:spTree>
    <p:extLst>
      <p:ext uri="{BB962C8B-B14F-4D97-AF65-F5344CB8AC3E}">
        <p14:creationId xmlns:p14="http://schemas.microsoft.com/office/powerpoint/2010/main" val="41117771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9057" indent="-280406" eaLnBrk="0" hangingPunct="0">
              <a:spcBef>
                <a:spcPct val="30000"/>
              </a:spcBef>
              <a:defRPr sz="1200">
                <a:solidFill>
                  <a:schemeClr val="tx1"/>
                </a:solidFill>
                <a:latin typeface="Arial" charset="0"/>
                <a:ea typeface="ＭＳ Ｐゴシック" pitchFamily="34" charset="-128"/>
              </a:defRPr>
            </a:lvl2pPr>
            <a:lvl3pPr marL="1121626" indent="-224325" eaLnBrk="0" hangingPunct="0">
              <a:spcBef>
                <a:spcPct val="30000"/>
              </a:spcBef>
              <a:defRPr sz="1200">
                <a:solidFill>
                  <a:schemeClr val="tx1"/>
                </a:solidFill>
                <a:latin typeface="Arial" charset="0"/>
                <a:ea typeface="ＭＳ Ｐゴシック" pitchFamily="34" charset="-128"/>
              </a:defRPr>
            </a:lvl3pPr>
            <a:lvl4pPr marL="1570276" indent="-224325" eaLnBrk="0" hangingPunct="0">
              <a:spcBef>
                <a:spcPct val="30000"/>
              </a:spcBef>
              <a:defRPr sz="1200">
                <a:solidFill>
                  <a:schemeClr val="tx1"/>
                </a:solidFill>
                <a:latin typeface="Arial" charset="0"/>
                <a:ea typeface="ＭＳ Ｐゴシック" pitchFamily="34" charset="-128"/>
              </a:defRPr>
            </a:lvl4pPr>
            <a:lvl5pPr marL="2018927" indent="-224325" eaLnBrk="0" hangingPunct="0">
              <a:spcBef>
                <a:spcPct val="30000"/>
              </a:spcBef>
              <a:defRPr sz="1200">
                <a:solidFill>
                  <a:schemeClr val="tx1"/>
                </a:solidFill>
                <a:latin typeface="Arial" charset="0"/>
                <a:ea typeface="ＭＳ Ｐゴシック" pitchFamily="34" charset="-128"/>
              </a:defRPr>
            </a:lvl5pPr>
            <a:lvl6pPr marL="2467577" indent="-224325" eaLnBrk="0" fontAlgn="base" hangingPunct="0">
              <a:spcBef>
                <a:spcPct val="30000"/>
              </a:spcBef>
              <a:spcAft>
                <a:spcPct val="0"/>
              </a:spcAft>
              <a:defRPr sz="1200">
                <a:solidFill>
                  <a:schemeClr val="tx1"/>
                </a:solidFill>
                <a:latin typeface="Arial" charset="0"/>
                <a:ea typeface="ＭＳ Ｐゴシック" pitchFamily="34" charset="-128"/>
              </a:defRPr>
            </a:lvl6pPr>
            <a:lvl7pPr marL="2916227" indent="-224325" eaLnBrk="0" fontAlgn="base" hangingPunct="0">
              <a:spcBef>
                <a:spcPct val="30000"/>
              </a:spcBef>
              <a:spcAft>
                <a:spcPct val="0"/>
              </a:spcAft>
              <a:defRPr sz="1200">
                <a:solidFill>
                  <a:schemeClr val="tx1"/>
                </a:solidFill>
                <a:latin typeface="Arial" charset="0"/>
                <a:ea typeface="ＭＳ Ｐゴシック" pitchFamily="34" charset="-128"/>
              </a:defRPr>
            </a:lvl7pPr>
            <a:lvl8pPr marL="3364878" indent="-224325" eaLnBrk="0" fontAlgn="base" hangingPunct="0">
              <a:spcBef>
                <a:spcPct val="30000"/>
              </a:spcBef>
              <a:spcAft>
                <a:spcPct val="0"/>
              </a:spcAft>
              <a:defRPr sz="1200">
                <a:solidFill>
                  <a:schemeClr val="tx1"/>
                </a:solidFill>
                <a:latin typeface="Arial" charset="0"/>
                <a:ea typeface="ＭＳ Ｐゴシック" pitchFamily="34" charset="-128"/>
              </a:defRPr>
            </a:lvl8pPr>
            <a:lvl9pPr marL="3813528" indent="-22432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D4871070-5ED7-4F91-A611-366C90EA8465}" type="slidenum">
              <a:rPr lang="en-GB" altLang="en-US" smtClean="0">
                <a:cs typeface="Arial" charset="0"/>
              </a:rPr>
              <a:pPr eaLnBrk="1" hangingPunct="1">
                <a:spcBef>
                  <a:spcPct val="0"/>
                </a:spcBef>
              </a:pPr>
              <a:t>9</a:t>
            </a:fld>
            <a:endParaRPr lang="en-GB" altLang="en-US">
              <a:cs typeface="Arial"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a:ea typeface="ＭＳ Ｐゴシック" pitchFamily="34" charset="-128"/>
              <a:cs typeface="Arial" charset="0"/>
            </a:endParaRPr>
          </a:p>
        </p:txBody>
      </p:sp>
    </p:spTree>
    <p:extLst>
      <p:ext uri="{BB962C8B-B14F-4D97-AF65-F5344CB8AC3E}">
        <p14:creationId xmlns:p14="http://schemas.microsoft.com/office/powerpoint/2010/main" val="15178120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9057" indent="-280406" eaLnBrk="0" hangingPunct="0">
              <a:spcBef>
                <a:spcPct val="30000"/>
              </a:spcBef>
              <a:defRPr sz="1200">
                <a:solidFill>
                  <a:schemeClr val="tx1"/>
                </a:solidFill>
                <a:latin typeface="Arial" charset="0"/>
                <a:ea typeface="ＭＳ Ｐゴシック" pitchFamily="34" charset="-128"/>
              </a:defRPr>
            </a:lvl2pPr>
            <a:lvl3pPr marL="1121626" indent="-224325" eaLnBrk="0" hangingPunct="0">
              <a:spcBef>
                <a:spcPct val="30000"/>
              </a:spcBef>
              <a:defRPr sz="1200">
                <a:solidFill>
                  <a:schemeClr val="tx1"/>
                </a:solidFill>
                <a:latin typeface="Arial" charset="0"/>
                <a:ea typeface="ＭＳ Ｐゴシック" pitchFamily="34" charset="-128"/>
              </a:defRPr>
            </a:lvl3pPr>
            <a:lvl4pPr marL="1570276" indent="-224325" eaLnBrk="0" hangingPunct="0">
              <a:spcBef>
                <a:spcPct val="30000"/>
              </a:spcBef>
              <a:defRPr sz="1200">
                <a:solidFill>
                  <a:schemeClr val="tx1"/>
                </a:solidFill>
                <a:latin typeface="Arial" charset="0"/>
                <a:ea typeface="ＭＳ Ｐゴシック" pitchFamily="34" charset="-128"/>
              </a:defRPr>
            </a:lvl4pPr>
            <a:lvl5pPr marL="2018927" indent="-224325" eaLnBrk="0" hangingPunct="0">
              <a:spcBef>
                <a:spcPct val="30000"/>
              </a:spcBef>
              <a:defRPr sz="1200">
                <a:solidFill>
                  <a:schemeClr val="tx1"/>
                </a:solidFill>
                <a:latin typeface="Arial" charset="0"/>
                <a:ea typeface="ＭＳ Ｐゴシック" pitchFamily="34" charset="-128"/>
              </a:defRPr>
            </a:lvl5pPr>
            <a:lvl6pPr marL="2467577" indent="-224325" eaLnBrk="0" fontAlgn="base" hangingPunct="0">
              <a:spcBef>
                <a:spcPct val="30000"/>
              </a:spcBef>
              <a:spcAft>
                <a:spcPct val="0"/>
              </a:spcAft>
              <a:defRPr sz="1200">
                <a:solidFill>
                  <a:schemeClr val="tx1"/>
                </a:solidFill>
                <a:latin typeface="Arial" charset="0"/>
                <a:ea typeface="ＭＳ Ｐゴシック" pitchFamily="34" charset="-128"/>
              </a:defRPr>
            </a:lvl6pPr>
            <a:lvl7pPr marL="2916227" indent="-224325" eaLnBrk="0" fontAlgn="base" hangingPunct="0">
              <a:spcBef>
                <a:spcPct val="30000"/>
              </a:spcBef>
              <a:spcAft>
                <a:spcPct val="0"/>
              </a:spcAft>
              <a:defRPr sz="1200">
                <a:solidFill>
                  <a:schemeClr val="tx1"/>
                </a:solidFill>
                <a:latin typeface="Arial" charset="0"/>
                <a:ea typeface="ＭＳ Ｐゴシック" pitchFamily="34" charset="-128"/>
              </a:defRPr>
            </a:lvl7pPr>
            <a:lvl8pPr marL="3364878" indent="-224325" eaLnBrk="0" fontAlgn="base" hangingPunct="0">
              <a:spcBef>
                <a:spcPct val="30000"/>
              </a:spcBef>
              <a:spcAft>
                <a:spcPct val="0"/>
              </a:spcAft>
              <a:defRPr sz="1200">
                <a:solidFill>
                  <a:schemeClr val="tx1"/>
                </a:solidFill>
                <a:latin typeface="Arial" charset="0"/>
                <a:ea typeface="ＭＳ Ｐゴシック" pitchFamily="34" charset="-128"/>
              </a:defRPr>
            </a:lvl8pPr>
            <a:lvl9pPr marL="3813528" indent="-22432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D4871070-5ED7-4F91-A611-366C90EA8465}" type="slidenum">
              <a:rPr lang="en-GB" altLang="en-US" smtClean="0">
                <a:cs typeface="Arial" charset="0"/>
              </a:rPr>
              <a:pPr eaLnBrk="1" hangingPunct="1">
                <a:spcBef>
                  <a:spcPct val="0"/>
                </a:spcBef>
              </a:pPr>
              <a:t>10</a:t>
            </a:fld>
            <a:endParaRPr lang="en-GB" altLang="en-US">
              <a:cs typeface="Arial"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a:ea typeface="ＭＳ Ｐゴシック" pitchFamily="34" charset="-128"/>
              <a:cs typeface="Arial" charset="0"/>
            </a:endParaRPr>
          </a:p>
        </p:txBody>
      </p:sp>
    </p:spTree>
    <p:extLst>
      <p:ext uri="{BB962C8B-B14F-4D97-AF65-F5344CB8AC3E}">
        <p14:creationId xmlns:p14="http://schemas.microsoft.com/office/powerpoint/2010/main" val="35101071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solidFill>
                  <a:srgbClr val="FFC000"/>
                </a:solidFill>
                <a:latin typeface="Arial" pitchFamily="34" charset="0"/>
                <a:cs typeface="Arial" pitchFamily="34" charset="0"/>
              </a:defRPr>
            </a:lvl1pPr>
          </a:lstStyle>
          <a:p>
            <a:r>
              <a:rPr lang="en-US" dirty="0"/>
              <a:t>Click to edit Master title style</a:t>
            </a:r>
            <a:endParaRPr lang="en-CA"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5A687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CA" dirty="0"/>
          </a:p>
        </p:txBody>
      </p:sp>
      <p:sp>
        <p:nvSpPr>
          <p:cNvPr id="4" name="Date Placeholder 3"/>
          <p:cNvSpPr>
            <a:spLocks noGrp="1"/>
          </p:cNvSpPr>
          <p:nvPr>
            <p:ph type="dt" sz="half" idx="10"/>
          </p:nvPr>
        </p:nvSpPr>
        <p:spPr>
          <a:xfrm>
            <a:off x="457200" y="6597352"/>
            <a:ext cx="2133600" cy="365125"/>
          </a:xfrm>
        </p:spPr>
        <p:txBody>
          <a:bodyPr/>
          <a:lstStyle/>
          <a:p>
            <a:fld id="{60D3C204-BFC8-40DF-BCA5-4BA5280D0F4D}" type="datetimeFigureOut">
              <a:rPr lang="en-CA" smtClean="0"/>
              <a:pPr/>
              <a:t>30/08/2018</a:t>
            </a:fld>
            <a:endParaRPr lang="en-CA"/>
          </a:p>
        </p:txBody>
      </p:sp>
      <p:sp>
        <p:nvSpPr>
          <p:cNvPr id="5" name="Footer Placeholder 4"/>
          <p:cNvSpPr>
            <a:spLocks noGrp="1"/>
          </p:cNvSpPr>
          <p:nvPr>
            <p:ph type="ftr" sz="quarter" idx="11"/>
          </p:nvPr>
        </p:nvSpPr>
        <p:spPr>
          <a:xfrm>
            <a:off x="3124200" y="6597352"/>
            <a:ext cx="2895600" cy="365125"/>
          </a:xfrm>
        </p:spPr>
        <p:txBody>
          <a:bodyPr/>
          <a:lstStyle/>
          <a:p>
            <a:endParaRPr lang="en-CA"/>
          </a:p>
        </p:txBody>
      </p:sp>
      <p:sp>
        <p:nvSpPr>
          <p:cNvPr id="6" name="Slide Number Placeholder 5"/>
          <p:cNvSpPr>
            <a:spLocks noGrp="1"/>
          </p:cNvSpPr>
          <p:nvPr>
            <p:ph type="sldNum" sz="quarter" idx="12"/>
          </p:nvPr>
        </p:nvSpPr>
        <p:spPr>
          <a:xfrm>
            <a:off x="6553200" y="6597352"/>
            <a:ext cx="2133600" cy="365125"/>
          </a:xfrm>
        </p:spPr>
        <p:txBody>
          <a:bodyPr/>
          <a:lstStyle/>
          <a:p>
            <a:fld id="{3FF909EE-2C65-48BC-95E5-26F3591A45A6}" type="slidenum">
              <a:rPr lang="en-CA" smtClean="0"/>
              <a:pPr/>
              <a:t>‹#›</a:t>
            </a:fld>
            <a:endParaRPr lang="en-CA"/>
          </a:p>
        </p:txBody>
      </p:sp>
    </p:spTree>
    <p:extLst>
      <p:ext uri="{BB962C8B-B14F-4D97-AF65-F5344CB8AC3E}">
        <p14:creationId xmlns:p14="http://schemas.microsoft.com/office/powerpoint/2010/main" val="1502602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52736"/>
            <a:ext cx="2057400" cy="5256584"/>
          </a:xfrm>
          <a:prstGeom prst="rect">
            <a:avLst/>
          </a:prstGeom>
        </p:spPr>
        <p:txBody>
          <a:bodyPr vert="eaVert"/>
          <a:lstStyle>
            <a:lvl1pPr>
              <a:defRPr>
                <a:solidFill>
                  <a:schemeClr val="accent1"/>
                </a:solidFill>
              </a:defRPr>
            </a:lvl1pPr>
          </a:lstStyle>
          <a:p>
            <a:r>
              <a:rPr lang="en-US" dirty="0"/>
              <a:t>Click to edit Master title style</a:t>
            </a:r>
            <a:endParaRPr lang="en-CA" dirty="0"/>
          </a:p>
        </p:txBody>
      </p:sp>
      <p:sp>
        <p:nvSpPr>
          <p:cNvPr id="3" name="Vertical Text Placeholder 2"/>
          <p:cNvSpPr>
            <a:spLocks noGrp="1"/>
          </p:cNvSpPr>
          <p:nvPr>
            <p:ph type="body" orient="vert" idx="1"/>
          </p:nvPr>
        </p:nvSpPr>
        <p:spPr>
          <a:xfrm>
            <a:off x="457200" y="1052736"/>
            <a:ext cx="6019800" cy="525658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60D3C204-BFC8-40DF-BCA5-4BA5280D0F4D}" type="datetimeFigureOut">
              <a:rPr lang="en-CA" smtClean="0"/>
              <a:pPr/>
              <a:t>30/08/2018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FF909EE-2C65-48BC-95E5-26F3591A45A6}" type="slidenum">
              <a:rPr lang="en-CA" smtClean="0"/>
              <a:pPr/>
              <a:t>‹#›</a:t>
            </a:fld>
            <a:endParaRPr lang="en-CA"/>
          </a:p>
        </p:txBody>
      </p:sp>
    </p:spTree>
    <p:extLst>
      <p:ext uri="{BB962C8B-B14F-4D97-AF65-F5344CB8AC3E}">
        <p14:creationId xmlns:p14="http://schemas.microsoft.com/office/powerpoint/2010/main" val="3784563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9C4598D7-21F4-4B2B-A6B6-93E0960A23B4}" type="datetime1">
              <a:rPr lang="en-GB" altLang="en-US"/>
              <a:pPr>
                <a:defRPr/>
              </a:pPr>
              <a:t>30/08/2018</a:t>
            </a:fld>
            <a:endParaRPr lang="en-GB" alt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GB" altLang="en-US"/>
          </a:p>
        </p:txBody>
      </p:sp>
      <p:sp>
        <p:nvSpPr>
          <p:cNvPr id="4" name="Rectangle 7"/>
          <p:cNvSpPr>
            <a:spLocks noGrp="1" noChangeArrowheads="1"/>
          </p:cNvSpPr>
          <p:nvPr>
            <p:ph type="sldNum" sz="quarter" idx="12"/>
          </p:nvPr>
        </p:nvSpPr>
        <p:spPr>
          <a:ln/>
        </p:spPr>
        <p:txBody>
          <a:bodyPr/>
          <a:lstStyle>
            <a:lvl1pPr>
              <a:defRPr/>
            </a:lvl1pPr>
          </a:lstStyle>
          <a:p>
            <a:pPr>
              <a:defRPr/>
            </a:pPr>
            <a:fld id="{81CE3EFA-B69B-4779-913D-D6A8F13C0905}" type="slidenum">
              <a:rPr lang="en-GB" altLang="en-US"/>
              <a:pPr>
                <a:defRPr/>
              </a:pPr>
              <a:t>‹#›</a:t>
            </a:fld>
            <a:endParaRPr lang="en-GB" altLang="en-US"/>
          </a:p>
        </p:txBody>
      </p:sp>
    </p:spTree>
    <p:extLst>
      <p:ext uri="{BB962C8B-B14F-4D97-AF65-F5344CB8AC3E}">
        <p14:creationId xmlns:p14="http://schemas.microsoft.com/office/powerpoint/2010/main" val="8303095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DB6C2523-2249-402C-8CEE-B22DC759FCF0}" type="datetime1">
              <a:rPr lang="en-GB" altLang="en-US"/>
              <a:pPr>
                <a:defRPr/>
              </a:pPr>
              <a:t>30/08/2018</a:t>
            </a:fld>
            <a:endParaRPr lang="en-GB"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7"/>
          <p:cNvSpPr>
            <a:spLocks noGrp="1" noChangeArrowheads="1"/>
          </p:cNvSpPr>
          <p:nvPr>
            <p:ph type="sldNum" sz="quarter" idx="12"/>
          </p:nvPr>
        </p:nvSpPr>
        <p:spPr>
          <a:ln/>
        </p:spPr>
        <p:txBody>
          <a:bodyPr/>
          <a:lstStyle>
            <a:lvl1pPr>
              <a:defRPr/>
            </a:lvl1pPr>
          </a:lstStyle>
          <a:p>
            <a:pPr>
              <a:defRPr/>
            </a:pPr>
            <a:fld id="{CA9A6C3A-8CC9-46FB-8700-44A3AFA9CFDB}" type="slidenum">
              <a:rPr lang="en-GB" altLang="en-US"/>
              <a:pPr>
                <a:defRPr/>
              </a:pPr>
              <a:t>‹#›</a:t>
            </a:fld>
            <a:endParaRPr lang="en-GB" altLang="en-US"/>
          </a:p>
        </p:txBody>
      </p:sp>
    </p:spTree>
    <p:extLst>
      <p:ext uri="{BB962C8B-B14F-4D97-AF65-F5344CB8AC3E}">
        <p14:creationId xmlns:p14="http://schemas.microsoft.com/office/powerpoint/2010/main" val="36483743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F67CCE78-9264-47C3-839E-B4FAF066AF56}" type="datetime1">
              <a:rPr lang="en-GB" altLang="en-US"/>
              <a:pPr>
                <a:defRPr/>
              </a:pPr>
              <a:t>30/08/2018</a:t>
            </a:fld>
            <a:endParaRPr lang="en-GB"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7"/>
          <p:cNvSpPr>
            <a:spLocks noGrp="1" noChangeArrowheads="1"/>
          </p:cNvSpPr>
          <p:nvPr>
            <p:ph type="sldNum" sz="quarter" idx="12"/>
          </p:nvPr>
        </p:nvSpPr>
        <p:spPr>
          <a:ln/>
        </p:spPr>
        <p:txBody>
          <a:bodyPr/>
          <a:lstStyle>
            <a:lvl1pPr>
              <a:defRPr/>
            </a:lvl1pPr>
          </a:lstStyle>
          <a:p>
            <a:pPr>
              <a:defRPr/>
            </a:pPr>
            <a:fld id="{5823F8EC-5EE9-4273-BF68-BF28CF0848A0}" type="slidenum">
              <a:rPr lang="en-GB" altLang="en-US"/>
              <a:pPr>
                <a:defRPr/>
              </a:pPr>
              <a:t>‹#›</a:t>
            </a:fld>
            <a:endParaRPr lang="en-GB" altLang="en-US"/>
          </a:p>
        </p:txBody>
      </p:sp>
    </p:spTree>
    <p:extLst>
      <p:ext uri="{BB962C8B-B14F-4D97-AF65-F5344CB8AC3E}">
        <p14:creationId xmlns:p14="http://schemas.microsoft.com/office/powerpoint/2010/main" val="20623738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fld id="{D2B79098-4F7E-4EFB-9563-27F64CB6C757}" type="datetime1">
              <a:rPr lang="en-GB" altLang="en-US"/>
              <a:pPr>
                <a:defRPr/>
              </a:pPr>
              <a:t>30/08/2018</a:t>
            </a:fld>
            <a:endParaRPr lang="en-GB"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7"/>
          <p:cNvSpPr>
            <a:spLocks noGrp="1" noChangeArrowheads="1"/>
          </p:cNvSpPr>
          <p:nvPr>
            <p:ph type="sldNum" sz="quarter" idx="12"/>
          </p:nvPr>
        </p:nvSpPr>
        <p:spPr>
          <a:ln/>
        </p:spPr>
        <p:txBody>
          <a:bodyPr/>
          <a:lstStyle>
            <a:lvl1pPr>
              <a:defRPr/>
            </a:lvl1pPr>
          </a:lstStyle>
          <a:p>
            <a:pPr>
              <a:defRPr/>
            </a:pPr>
            <a:fld id="{89571E02-A24F-4240-AF73-643779B8BCAC}" type="slidenum">
              <a:rPr lang="en-GB" altLang="en-US"/>
              <a:pPr>
                <a:defRPr/>
              </a:pPr>
              <a:t>‹#›</a:t>
            </a:fld>
            <a:endParaRPr lang="en-GB" altLang="en-US"/>
          </a:p>
        </p:txBody>
      </p:sp>
    </p:spTree>
    <p:extLst>
      <p:ext uri="{BB962C8B-B14F-4D97-AF65-F5344CB8AC3E}">
        <p14:creationId xmlns:p14="http://schemas.microsoft.com/office/powerpoint/2010/main" val="719264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7526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572000" y="17526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fld id="{9C8C8582-437B-439D-93C0-127263521684}" type="datetime1">
              <a:rPr lang="en-GB" altLang="en-US"/>
              <a:pPr>
                <a:defRPr/>
              </a:pPr>
              <a:t>30/08/2018</a:t>
            </a:fld>
            <a:endParaRPr lang="en-GB"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7"/>
          <p:cNvSpPr>
            <a:spLocks noGrp="1" noChangeArrowheads="1"/>
          </p:cNvSpPr>
          <p:nvPr>
            <p:ph type="sldNum" sz="quarter" idx="12"/>
          </p:nvPr>
        </p:nvSpPr>
        <p:spPr>
          <a:ln/>
        </p:spPr>
        <p:txBody>
          <a:bodyPr/>
          <a:lstStyle>
            <a:lvl1pPr>
              <a:defRPr/>
            </a:lvl1pPr>
          </a:lstStyle>
          <a:p>
            <a:pPr>
              <a:defRPr/>
            </a:pPr>
            <a:fld id="{1234FD13-1977-4323-BAE0-255D031BC273}" type="slidenum">
              <a:rPr lang="en-GB" altLang="en-US"/>
              <a:pPr>
                <a:defRPr/>
              </a:pPr>
              <a:t>‹#›</a:t>
            </a:fld>
            <a:endParaRPr lang="en-GB" altLang="en-US"/>
          </a:p>
        </p:txBody>
      </p:sp>
    </p:spTree>
    <p:extLst>
      <p:ext uri="{BB962C8B-B14F-4D97-AF65-F5344CB8AC3E}">
        <p14:creationId xmlns:p14="http://schemas.microsoft.com/office/powerpoint/2010/main" val="22298367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p:cNvSpPr>
            <a:spLocks noGrp="1" noChangeArrowheads="1"/>
          </p:cNvSpPr>
          <p:nvPr>
            <p:ph type="dt" sz="half" idx="10"/>
          </p:nvPr>
        </p:nvSpPr>
        <p:spPr>
          <a:ln/>
        </p:spPr>
        <p:txBody>
          <a:bodyPr/>
          <a:lstStyle>
            <a:lvl1pPr>
              <a:defRPr/>
            </a:lvl1pPr>
          </a:lstStyle>
          <a:p>
            <a:pPr>
              <a:defRPr/>
            </a:pPr>
            <a:fld id="{86B7CB26-D18F-41AD-8DAD-469885672703}" type="datetime1">
              <a:rPr lang="en-GB" altLang="en-US"/>
              <a:pPr>
                <a:defRPr/>
              </a:pPr>
              <a:t>30/08/2018</a:t>
            </a:fld>
            <a:endParaRPr lang="en-GB" alt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GB" altLang="en-US"/>
          </a:p>
        </p:txBody>
      </p:sp>
      <p:sp>
        <p:nvSpPr>
          <p:cNvPr id="9" name="Rectangle 7"/>
          <p:cNvSpPr>
            <a:spLocks noGrp="1" noChangeArrowheads="1"/>
          </p:cNvSpPr>
          <p:nvPr>
            <p:ph type="sldNum" sz="quarter" idx="12"/>
          </p:nvPr>
        </p:nvSpPr>
        <p:spPr>
          <a:ln/>
        </p:spPr>
        <p:txBody>
          <a:bodyPr/>
          <a:lstStyle>
            <a:lvl1pPr>
              <a:defRPr/>
            </a:lvl1pPr>
          </a:lstStyle>
          <a:p>
            <a:pPr>
              <a:defRPr/>
            </a:pPr>
            <a:fld id="{52C13B40-E340-46B0-89F2-DF07298DC9A7}" type="slidenum">
              <a:rPr lang="en-GB" altLang="en-US"/>
              <a:pPr>
                <a:defRPr/>
              </a:pPr>
              <a:t>‹#›</a:t>
            </a:fld>
            <a:endParaRPr lang="en-GB" altLang="en-US"/>
          </a:p>
        </p:txBody>
      </p:sp>
    </p:spTree>
    <p:extLst>
      <p:ext uri="{BB962C8B-B14F-4D97-AF65-F5344CB8AC3E}">
        <p14:creationId xmlns:p14="http://schemas.microsoft.com/office/powerpoint/2010/main" val="20960699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p:cNvSpPr>
            <a:spLocks noGrp="1" noChangeArrowheads="1"/>
          </p:cNvSpPr>
          <p:nvPr>
            <p:ph type="dt" sz="half" idx="10"/>
          </p:nvPr>
        </p:nvSpPr>
        <p:spPr>
          <a:ln/>
        </p:spPr>
        <p:txBody>
          <a:bodyPr/>
          <a:lstStyle>
            <a:lvl1pPr>
              <a:defRPr/>
            </a:lvl1pPr>
          </a:lstStyle>
          <a:p>
            <a:pPr>
              <a:defRPr/>
            </a:pPr>
            <a:fld id="{CD7EACB7-0056-4818-938A-B07199F1E1BD}" type="datetime1">
              <a:rPr lang="en-GB" altLang="en-US"/>
              <a:pPr>
                <a:defRPr/>
              </a:pPr>
              <a:t>30/08/2018</a:t>
            </a:fld>
            <a:endParaRPr lang="en-GB" alt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GB" altLang="en-US"/>
          </a:p>
        </p:txBody>
      </p:sp>
      <p:sp>
        <p:nvSpPr>
          <p:cNvPr id="5" name="Rectangle 7"/>
          <p:cNvSpPr>
            <a:spLocks noGrp="1" noChangeArrowheads="1"/>
          </p:cNvSpPr>
          <p:nvPr>
            <p:ph type="sldNum" sz="quarter" idx="12"/>
          </p:nvPr>
        </p:nvSpPr>
        <p:spPr>
          <a:ln/>
        </p:spPr>
        <p:txBody>
          <a:bodyPr/>
          <a:lstStyle>
            <a:lvl1pPr>
              <a:defRPr/>
            </a:lvl1pPr>
          </a:lstStyle>
          <a:p>
            <a:pPr>
              <a:defRPr/>
            </a:pPr>
            <a:fld id="{347A1D04-3B6C-4451-B29D-4198F67273C6}" type="slidenum">
              <a:rPr lang="en-GB" altLang="en-US"/>
              <a:pPr>
                <a:defRPr/>
              </a:pPr>
              <a:t>‹#›</a:t>
            </a:fld>
            <a:endParaRPr lang="en-GB" altLang="en-US"/>
          </a:p>
        </p:txBody>
      </p:sp>
    </p:spTree>
    <p:extLst>
      <p:ext uri="{BB962C8B-B14F-4D97-AF65-F5344CB8AC3E}">
        <p14:creationId xmlns:p14="http://schemas.microsoft.com/office/powerpoint/2010/main" val="9581691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9C4598D7-21F4-4B2B-A6B6-93E0960A23B4}" type="datetime1">
              <a:rPr lang="en-GB" altLang="en-US"/>
              <a:pPr>
                <a:defRPr/>
              </a:pPr>
              <a:t>30/08/2018</a:t>
            </a:fld>
            <a:endParaRPr lang="en-GB" alt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GB" altLang="en-US"/>
          </a:p>
        </p:txBody>
      </p:sp>
      <p:sp>
        <p:nvSpPr>
          <p:cNvPr id="4" name="Rectangle 7"/>
          <p:cNvSpPr>
            <a:spLocks noGrp="1" noChangeArrowheads="1"/>
          </p:cNvSpPr>
          <p:nvPr>
            <p:ph type="sldNum" sz="quarter" idx="12"/>
          </p:nvPr>
        </p:nvSpPr>
        <p:spPr>
          <a:ln/>
        </p:spPr>
        <p:txBody>
          <a:bodyPr/>
          <a:lstStyle>
            <a:lvl1pPr>
              <a:defRPr/>
            </a:lvl1pPr>
          </a:lstStyle>
          <a:p>
            <a:pPr>
              <a:defRPr/>
            </a:pPr>
            <a:fld id="{81CE3EFA-B69B-4779-913D-D6A8F13C0905}" type="slidenum">
              <a:rPr lang="en-GB" altLang="en-US"/>
              <a:pPr>
                <a:defRPr/>
              </a:pPr>
              <a:t>‹#›</a:t>
            </a:fld>
            <a:endParaRPr lang="en-GB" altLang="en-US"/>
          </a:p>
        </p:txBody>
      </p:sp>
    </p:spTree>
    <p:extLst>
      <p:ext uri="{BB962C8B-B14F-4D97-AF65-F5344CB8AC3E}">
        <p14:creationId xmlns:p14="http://schemas.microsoft.com/office/powerpoint/2010/main" val="30995162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29096B99-41C3-486C-8D96-1565896D1521}" type="datetime1">
              <a:rPr lang="en-GB" altLang="en-US"/>
              <a:pPr>
                <a:defRPr/>
              </a:pPr>
              <a:t>30/08/2018</a:t>
            </a:fld>
            <a:endParaRPr lang="en-GB"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7"/>
          <p:cNvSpPr>
            <a:spLocks noGrp="1" noChangeArrowheads="1"/>
          </p:cNvSpPr>
          <p:nvPr>
            <p:ph type="sldNum" sz="quarter" idx="12"/>
          </p:nvPr>
        </p:nvSpPr>
        <p:spPr>
          <a:ln/>
        </p:spPr>
        <p:txBody>
          <a:bodyPr/>
          <a:lstStyle>
            <a:lvl1pPr>
              <a:defRPr/>
            </a:lvl1pPr>
          </a:lstStyle>
          <a:p>
            <a:pPr>
              <a:defRPr/>
            </a:pPr>
            <a:fld id="{B198A54B-124A-4662-A0DC-514A7CBFD536}" type="slidenum">
              <a:rPr lang="en-GB" altLang="en-US"/>
              <a:pPr>
                <a:defRPr/>
              </a:pPr>
              <a:t>‹#›</a:t>
            </a:fld>
            <a:endParaRPr lang="en-GB" altLang="en-US"/>
          </a:p>
        </p:txBody>
      </p:sp>
    </p:spTree>
    <p:extLst>
      <p:ext uri="{BB962C8B-B14F-4D97-AF65-F5344CB8AC3E}">
        <p14:creationId xmlns:p14="http://schemas.microsoft.com/office/powerpoint/2010/main" val="4071499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52736"/>
            <a:ext cx="8229600" cy="1143000"/>
          </a:xfrm>
          <a:prstGeom prst="rect">
            <a:avLst/>
          </a:prstGeom>
        </p:spPr>
        <p:txBody>
          <a:bodyPr/>
          <a:lstStyle>
            <a:lvl1pPr>
              <a:defRPr>
                <a:solidFill>
                  <a:schemeClr val="accent1"/>
                </a:solidFill>
              </a:defRPr>
            </a:lvl1pPr>
          </a:lstStyle>
          <a:p>
            <a:r>
              <a:rPr lang="en-US" dirty="0"/>
              <a:t>Click to edit Master title style</a:t>
            </a:r>
            <a:endParaRPr lang="en-CA" dirty="0"/>
          </a:p>
        </p:txBody>
      </p:sp>
      <p:sp>
        <p:nvSpPr>
          <p:cNvPr id="3" name="Content Placeholder 2"/>
          <p:cNvSpPr>
            <a:spLocks noGrp="1"/>
          </p:cNvSpPr>
          <p:nvPr>
            <p:ph idx="1"/>
          </p:nvPr>
        </p:nvSpPr>
        <p:spPr>
          <a:xfrm>
            <a:off x="457200" y="2276872"/>
            <a:ext cx="8229600" cy="384929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10"/>
          </p:nvPr>
        </p:nvSpPr>
        <p:spPr/>
        <p:txBody>
          <a:bodyPr/>
          <a:lstStyle/>
          <a:p>
            <a:fld id="{60D3C204-BFC8-40DF-BCA5-4BA5280D0F4D}" type="datetimeFigureOut">
              <a:rPr lang="en-CA" smtClean="0"/>
              <a:pPr/>
              <a:t>30/08/2018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FF909EE-2C65-48BC-95E5-26F3591A45A6}" type="slidenum">
              <a:rPr lang="en-CA" smtClean="0"/>
              <a:pPr/>
              <a:t>‹#›</a:t>
            </a:fld>
            <a:endParaRPr lang="en-CA"/>
          </a:p>
        </p:txBody>
      </p:sp>
    </p:spTree>
    <p:extLst>
      <p:ext uri="{BB962C8B-B14F-4D97-AF65-F5344CB8AC3E}">
        <p14:creationId xmlns:p14="http://schemas.microsoft.com/office/powerpoint/2010/main" val="26585864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59A839C6-3FD7-41C0-89E6-EAB473C77335}" type="datetime1">
              <a:rPr lang="en-GB" altLang="en-US"/>
              <a:pPr>
                <a:defRPr/>
              </a:pPr>
              <a:t>30/08/2018</a:t>
            </a:fld>
            <a:endParaRPr lang="en-GB"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7"/>
          <p:cNvSpPr>
            <a:spLocks noGrp="1" noChangeArrowheads="1"/>
          </p:cNvSpPr>
          <p:nvPr>
            <p:ph type="sldNum" sz="quarter" idx="12"/>
          </p:nvPr>
        </p:nvSpPr>
        <p:spPr>
          <a:ln/>
        </p:spPr>
        <p:txBody>
          <a:bodyPr/>
          <a:lstStyle>
            <a:lvl1pPr>
              <a:defRPr/>
            </a:lvl1pPr>
          </a:lstStyle>
          <a:p>
            <a:pPr>
              <a:defRPr/>
            </a:pPr>
            <a:fld id="{ACB7024B-8329-4B9C-AFDA-8CF3DC06F6B0}" type="slidenum">
              <a:rPr lang="en-GB" altLang="en-US"/>
              <a:pPr>
                <a:defRPr/>
              </a:pPr>
              <a:t>‹#›</a:t>
            </a:fld>
            <a:endParaRPr lang="en-GB" altLang="en-US"/>
          </a:p>
        </p:txBody>
      </p:sp>
    </p:spTree>
    <p:extLst>
      <p:ext uri="{BB962C8B-B14F-4D97-AF65-F5344CB8AC3E}">
        <p14:creationId xmlns:p14="http://schemas.microsoft.com/office/powerpoint/2010/main" val="6618127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8A87AF9D-35FE-4ADE-B9A8-15FDBC5BFC4F}" type="datetime1">
              <a:rPr lang="en-GB" altLang="en-US"/>
              <a:pPr>
                <a:defRPr/>
              </a:pPr>
              <a:t>30/08/2018</a:t>
            </a:fld>
            <a:endParaRPr lang="en-GB"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7"/>
          <p:cNvSpPr>
            <a:spLocks noGrp="1" noChangeArrowheads="1"/>
          </p:cNvSpPr>
          <p:nvPr>
            <p:ph type="sldNum" sz="quarter" idx="12"/>
          </p:nvPr>
        </p:nvSpPr>
        <p:spPr>
          <a:ln/>
        </p:spPr>
        <p:txBody>
          <a:bodyPr/>
          <a:lstStyle>
            <a:lvl1pPr>
              <a:defRPr/>
            </a:lvl1pPr>
          </a:lstStyle>
          <a:p>
            <a:pPr>
              <a:defRPr/>
            </a:pPr>
            <a:fld id="{F5E3CC3C-FCDE-4D59-88DE-26B2C6DE5765}" type="slidenum">
              <a:rPr lang="en-GB" altLang="en-US"/>
              <a:pPr>
                <a:defRPr/>
              </a:pPr>
              <a:t>‹#›</a:t>
            </a:fld>
            <a:endParaRPr lang="en-GB" altLang="en-US"/>
          </a:p>
        </p:txBody>
      </p:sp>
    </p:spTree>
    <p:extLst>
      <p:ext uri="{BB962C8B-B14F-4D97-AF65-F5344CB8AC3E}">
        <p14:creationId xmlns:p14="http://schemas.microsoft.com/office/powerpoint/2010/main" val="210269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7000" y="228600"/>
            <a:ext cx="1981200" cy="604996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33400" y="228600"/>
            <a:ext cx="5791200" cy="6049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60BD049B-2047-4647-BA73-29A9C1A7136B}" type="datetime1">
              <a:rPr lang="en-GB" altLang="en-US"/>
              <a:pPr>
                <a:defRPr/>
              </a:pPr>
              <a:t>30/08/2018</a:t>
            </a:fld>
            <a:endParaRPr lang="en-GB"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7"/>
          <p:cNvSpPr>
            <a:spLocks noGrp="1" noChangeArrowheads="1"/>
          </p:cNvSpPr>
          <p:nvPr>
            <p:ph type="sldNum" sz="quarter" idx="12"/>
          </p:nvPr>
        </p:nvSpPr>
        <p:spPr>
          <a:ln/>
        </p:spPr>
        <p:txBody>
          <a:bodyPr/>
          <a:lstStyle>
            <a:lvl1pPr>
              <a:defRPr/>
            </a:lvl1pPr>
          </a:lstStyle>
          <a:p>
            <a:pPr>
              <a:defRPr/>
            </a:pPr>
            <a:fld id="{33BC54BD-14B6-42B3-8E41-010748C75607}" type="slidenum">
              <a:rPr lang="en-GB" altLang="en-US"/>
              <a:pPr>
                <a:defRPr/>
              </a:pPr>
              <a:t>‹#›</a:t>
            </a:fld>
            <a:endParaRPr lang="en-GB" altLang="en-US"/>
          </a:p>
        </p:txBody>
      </p:sp>
    </p:spTree>
    <p:extLst>
      <p:ext uri="{BB962C8B-B14F-4D97-AF65-F5344CB8AC3E}">
        <p14:creationId xmlns:p14="http://schemas.microsoft.com/office/powerpoint/2010/main" val="351183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3200" b="1" cap="all">
                <a:solidFill>
                  <a:srgbClr val="FFC000"/>
                </a:solidFill>
                <a:latin typeface="Arial" pitchFamily="34" charset="0"/>
                <a:cs typeface="Arial" pitchFamily="34" charset="0"/>
              </a:defRPr>
            </a:lvl1pPr>
          </a:lstStyle>
          <a:p>
            <a:r>
              <a:rPr lang="en-US" dirty="0"/>
              <a:t>Click to edit Master title style</a:t>
            </a:r>
            <a:endParaRPr lang="en-CA"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5A687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60D3C204-BFC8-40DF-BCA5-4BA5280D0F4D}" type="datetimeFigureOut">
              <a:rPr lang="en-CA" smtClean="0"/>
              <a:pPr/>
              <a:t>30/08/2018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FF909EE-2C65-48BC-95E5-26F3591A45A6}" type="slidenum">
              <a:rPr lang="en-CA" smtClean="0"/>
              <a:pPr/>
              <a:t>‹#›</a:t>
            </a:fld>
            <a:endParaRPr lang="en-CA"/>
          </a:p>
        </p:txBody>
      </p:sp>
    </p:spTree>
    <p:extLst>
      <p:ext uri="{BB962C8B-B14F-4D97-AF65-F5344CB8AC3E}">
        <p14:creationId xmlns:p14="http://schemas.microsoft.com/office/powerpoint/2010/main" val="3017791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52736"/>
            <a:ext cx="8229600" cy="1143000"/>
          </a:xfrm>
          <a:prstGeom prst="rect">
            <a:avLst/>
          </a:prstGeom>
        </p:spPr>
        <p:txBody>
          <a:bodyPr/>
          <a:lstStyle>
            <a:lvl1pPr>
              <a:defRPr>
                <a:solidFill>
                  <a:schemeClr val="accent1"/>
                </a:solidFill>
                <a:latin typeface="Arial" pitchFamily="34" charset="0"/>
                <a:cs typeface="Arial" pitchFamily="34" charset="0"/>
              </a:defRPr>
            </a:lvl1pPr>
          </a:lstStyle>
          <a:p>
            <a:r>
              <a:rPr lang="en-US" dirty="0"/>
              <a:t>Click to edit Master title style</a:t>
            </a:r>
            <a:endParaRPr lang="en-CA" dirty="0"/>
          </a:p>
        </p:txBody>
      </p:sp>
      <p:sp>
        <p:nvSpPr>
          <p:cNvPr id="3" name="Content Placeholder 2"/>
          <p:cNvSpPr>
            <a:spLocks noGrp="1"/>
          </p:cNvSpPr>
          <p:nvPr>
            <p:ph sz="half" idx="1"/>
          </p:nvPr>
        </p:nvSpPr>
        <p:spPr>
          <a:xfrm>
            <a:off x="457200" y="2420888"/>
            <a:ext cx="4038600" cy="3705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2420888"/>
            <a:ext cx="4038600" cy="3705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60D3C204-BFC8-40DF-BCA5-4BA5280D0F4D}" type="datetimeFigureOut">
              <a:rPr lang="en-CA" smtClean="0"/>
              <a:pPr/>
              <a:t>30/08/2018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FF909EE-2C65-48BC-95E5-26F3591A45A6}" type="slidenum">
              <a:rPr lang="en-CA" smtClean="0"/>
              <a:pPr/>
              <a:t>‹#›</a:t>
            </a:fld>
            <a:endParaRPr lang="en-CA"/>
          </a:p>
        </p:txBody>
      </p:sp>
    </p:spTree>
    <p:extLst>
      <p:ext uri="{BB962C8B-B14F-4D97-AF65-F5344CB8AC3E}">
        <p14:creationId xmlns:p14="http://schemas.microsoft.com/office/powerpoint/2010/main" val="1624919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83664"/>
            <a:ext cx="8229600" cy="1143000"/>
          </a:xfrm>
          <a:prstGeom prst="rect">
            <a:avLst/>
          </a:prstGeom>
        </p:spPr>
        <p:txBody>
          <a:bodyPr/>
          <a:lstStyle>
            <a:lvl1pPr>
              <a:defRPr>
                <a:solidFill>
                  <a:schemeClr val="accent1"/>
                </a:solidFill>
                <a:latin typeface="Arial" pitchFamily="34" charset="0"/>
                <a:cs typeface="Arial" pitchFamily="34" charset="0"/>
              </a:defRPr>
            </a:lvl1pPr>
          </a:lstStyle>
          <a:p>
            <a:r>
              <a:rPr lang="en-US" dirty="0"/>
              <a:t>Click to edit Master title style</a:t>
            </a:r>
            <a:endParaRPr lang="en-CA" dirty="0"/>
          </a:p>
        </p:txBody>
      </p:sp>
      <p:sp>
        <p:nvSpPr>
          <p:cNvPr id="3" name="Text Placeholder 2"/>
          <p:cNvSpPr>
            <a:spLocks noGrp="1"/>
          </p:cNvSpPr>
          <p:nvPr>
            <p:ph type="body" idx="1"/>
          </p:nvPr>
        </p:nvSpPr>
        <p:spPr>
          <a:xfrm>
            <a:off x="457200" y="2244139"/>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883901"/>
            <a:ext cx="4040188" cy="342541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2244139"/>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883901"/>
            <a:ext cx="4041775" cy="342541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60D3C204-BFC8-40DF-BCA5-4BA5280D0F4D}" type="datetimeFigureOut">
              <a:rPr lang="en-CA" smtClean="0"/>
              <a:pPr/>
              <a:t>30/08/2018</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3FF909EE-2C65-48BC-95E5-26F3591A45A6}" type="slidenum">
              <a:rPr lang="en-CA" smtClean="0"/>
              <a:pPr/>
              <a:t>‹#›</a:t>
            </a:fld>
            <a:endParaRPr lang="en-CA"/>
          </a:p>
        </p:txBody>
      </p:sp>
    </p:spTree>
    <p:extLst>
      <p:ext uri="{BB962C8B-B14F-4D97-AF65-F5344CB8AC3E}">
        <p14:creationId xmlns:p14="http://schemas.microsoft.com/office/powerpoint/2010/main" val="2369756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0D3C204-BFC8-40DF-BCA5-4BA5280D0F4D}" type="datetimeFigureOut">
              <a:rPr lang="en-CA" smtClean="0"/>
              <a:pPr/>
              <a:t>30/08/2018</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3FF909EE-2C65-48BC-95E5-26F3591A45A6}" type="slidenum">
              <a:rPr lang="en-CA" smtClean="0"/>
              <a:pPr/>
              <a:t>‹#›</a:t>
            </a:fld>
            <a:endParaRPr lang="en-CA"/>
          </a:p>
        </p:txBody>
      </p:sp>
    </p:spTree>
    <p:extLst>
      <p:ext uri="{BB962C8B-B14F-4D97-AF65-F5344CB8AC3E}">
        <p14:creationId xmlns:p14="http://schemas.microsoft.com/office/powerpoint/2010/main" val="116653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24743"/>
            <a:ext cx="3008313" cy="1162050"/>
          </a:xfrm>
          <a:prstGeom prst="rect">
            <a:avLst/>
          </a:prstGeom>
        </p:spPr>
        <p:txBody>
          <a:bodyPr anchor="b"/>
          <a:lstStyle>
            <a:lvl1pPr algn="l">
              <a:defRPr sz="2000" b="1">
                <a:solidFill>
                  <a:schemeClr val="accent1"/>
                </a:solidFill>
                <a:latin typeface="Arial" pitchFamily="34" charset="0"/>
                <a:cs typeface="Arial" pitchFamily="34" charset="0"/>
              </a:defRPr>
            </a:lvl1pPr>
          </a:lstStyle>
          <a:p>
            <a:r>
              <a:rPr lang="en-US" dirty="0"/>
              <a:t>Click to edit Master title style</a:t>
            </a:r>
            <a:endParaRPr lang="en-CA" dirty="0"/>
          </a:p>
        </p:txBody>
      </p:sp>
      <p:sp>
        <p:nvSpPr>
          <p:cNvPr id="3" name="Content Placeholder 2"/>
          <p:cNvSpPr>
            <a:spLocks noGrp="1"/>
          </p:cNvSpPr>
          <p:nvPr>
            <p:ph idx="1"/>
          </p:nvPr>
        </p:nvSpPr>
        <p:spPr>
          <a:xfrm>
            <a:off x="3575050" y="1124744"/>
            <a:ext cx="5111750" cy="459611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2286794"/>
            <a:ext cx="3008313" cy="343406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0D3C204-BFC8-40DF-BCA5-4BA5280D0F4D}" type="datetimeFigureOut">
              <a:rPr lang="en-CA" smtClean="0"/>
              <a:pPr/>
              <a:t>30/08/2018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FF909EE-2C65-48BC-95E5-26F3591A45A6}" type="slidenum">
              <a:rPr lang="en-CA" smtClean="0"/>
              <a:pPr/>
              <a:t>‹#›</a:t>
            </a:fld>
            <a:endParaRPr lang="en-CA"/>
          </a:p>
        </p:txBody>
      </p:sp>
    </p:spTree>
    <p:extLst>
      <p:ext uri="{BB962C8B-B14F-4D97-AF65-F5344CB8AC3E}">
        <p14:creationId xmlns:p14="http://schemas.microsoft.com/office/powerpoint/2010/main" val="2989485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310534"/>
            <a:ext cx="5486400" cy="566738"/>
          </a:xfrm>
          <a:prstGeom prst="rect">
            <a:avLst/>
          </a:prstGeom>
        </p:spPr>
        <p:txBody>
          <a:bodyPr anchor="b"/>
          <a:lstStyle>
            <a:lvl1pPr algn="l">
              <a:defRPr sz="2000" b="1">
                <a:solidFill>
                  <a:srgbClr val="5A6870"/>
                </a:solidFill>
                <a:latin typeface="Arial" pitchFamily="34" charset="0"/>
                <a:cs typeface="Arial" pitchFamily="34" charset="0"/>
              </a:defRPr>
            </a:lvl1pPr>
          </a:lstStyle>
          <a:p>
            <a:r>
              <a:rPr lang="en-US" dirty="0"/>
              <a:t>Click to edit Master title style</a:t>
            </a:r>
            <a:endParaRPr lang="en-CA" dirty="0"/>
          </a:p>
        </p:txBody>
      </p:sp>
      <p:sp>
        <p:nvSpPr>
          <p:cNvPr id="3" name="Picture Placeholder 2"/>
          <p:cNvSpPr>
            <a:spLocks noGrp="1"/>
          </p:cNvSpPr>
          <p:nvPr>
            <p:ph type="pic" idx="1"/>
          </p:nvPr>
        </p:nvSpPr>
        <p:spPr>
          <a:xfrm>
            <a:off x="1792288" y="1122709"/>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877272"/>
            <a:ext cx="5486400" cy="432048"/>
          </a:xfrm>
        </p:spPr>
        <p:txBody>
          <a:bodyPr/>
          <a:lstStyle>
            <a:lvl1pPr marL="0" indent="0">
              <a:buNone/>
              <a:defRPr sz="1400">
                <a:solidFill>
                  <a:srgbClr val="5A687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0D3C204-BFC8-40DF-BCA5-4BA5280D0F4D}" type="datetimeFigureOut">
              <a:rPr lang="en-CA" smtClean="0"/>
              <a:pPr/>
              <a:t>30/08/2018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FF909EE-2C65-48BC-95E5-26F3591A45A6}" type="slidenum">
              <a:rPr lang="en-CA" smtClean="0"/>
              <a:pPr/>
              <a:t>‹#›</a:t>
            </a:fld>
            <a:endParaRPr lang="en-CA"/>
          </a:p>
        </p:txBody>
      </p:sp>
    </p:spTree>
    <p:extLst>
      <p:ext uri="{BB962C8B-B14F-4D97-AF65-F5344CB8AC3E}">
        <p14:creationId xmlns:p14="http://schemas.microsoft.com/office/powerpoint/2010/main" val="2760940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052736"/>
            <a:ext cx="8229600" cy="1008112"/>
          </a:xfrm>
          <a:prstGeom prst="rect">
            <a:avLst/>
          </a:prstGeom>
        </p:spPr>
        <p:txBody>
          <a:bodyPr/>
          <a:lstStyle>
            <a:lvl1pPr>
              <a:defRPr>
                <a:solidFill>
                  <a:schemeClr val="accent1"/>
                </a:solidFill>
                <a:latin typeface="Arial" pitchFamily="34" charset="0"/>
                <a:cs typeface="Arial" pitchFamily="34" charset="0"/>
              </a:defRPr>
            </a:lvl1pPr>
          </a:lstStyle>
          <a:p>
            <a:r>
              <a:rPr lang="en-US" dirty="0"/>
              <a:t>Click to edit Master title style</a:t>
            </a:r>
            <a:endParaRPr lang="en-CA" dirty="0"/>
          </a:p>
        </p:txBody>
      </p:sp>
      <p:sp>
        <p:nvSpPr>
          <p:cNvPr id="3" name="Vertical Text Placeholder 2"/>
          <p:cNvSpPr>
            <a:spLocks noGrp="1"/>
          </p:cNvSpPr>
          <p:nvPr>
            <p:ph type="body" orient="vert" idx="1"/>
          </p:nvPr>
        </p:nvSpPr>
        <p:spPr>
          <a:xfrm>
            <a:off x="457200" y="2204864"/>
            <a:ext cx="8229600" cy="39212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60D3C204-BFC8-40DF-BCA5-4BA5280D0F4D}" type="datetimeFigureOut">
              <a:rPr lang="en-CA" smtClean="0"/>
              <a:pPr/>
              <a:t>30/08/2018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FF909EE-2C65-48BC-95E5-26F3591A45A6}" type="slidenum">
              <a:rPr lang="en-CA" smtClean="0"/>
              <a:pPr/>
              <a:t>‹#›</a:t>
            </a:fld>
            <a:endParaRPr lang="en-CA"/>
          </a:p>
        </p:txBody>
      </p:sp>
    </p:spTree>
    <p:extLst>
      <p:ext uri="{BB962C8B-B14F-4D97-AF65-F5344CB8AC3E}">
        <p14:creationId xmlns:p14="http://schemas.microsoft.com/office/powerpoint/2010/main" val="4060825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525344"/>
            <a:ext cx="9144000" cy="332656"/>
          </a:xfrm>
          <a:prstGeom prst="rect">
            <a:avLst/>
          </a:prstGeom>
          <a:solidFill>
            <a:srgbClr val="8C9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Picture 7"/>
          <p:cNvPicPr>
            <a:picLocks noChangeAspect="1"/>
          </p:cNvPicPr>
          <p:nvPr userDrawn="1"/>
        </p:nvPicPr>
        <p:blipFill>
          <a:blip r:embed="rId13" cstate="print"/>
          <a:stretch>
            <a:fillRect/>
          </a:stretch>
        </p:blipFill>
        <p:spPr>
          <a:xfrm>
            <a:off x="0" y="0"/>
            <a:ext cx="9144000" cy="982265"/>
          </a:xfrm>
          <a:prstGeom prst="rect">
            <a:avLst/>
          </a:prstGeom>
        </p:spPr>
      </p:pic>
      <p:sp>
        <p:nvSpPr>
          <p:cNvPr id="3" name="Text Placeholder 2"/>
          <p:cNvSpPr>
            <a:spLocks noGrp="1"/>
          </p:cNvSpPr>
          <p:nvPr>
            <p:ph type="body" idx="1"/>
          </p:nvPr>
        </p:nvSpPr>
        <p:spPr>
          <a:xfrm>
            <a:off x="457200" y="1600200"/>
            <a:ext cx="8229600" cy="470912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2"/>
          </p:nvPr>
        </p:nvSpPr>
        <p:spPr>
          <a:xfrm>
            <a:off x="457200" y="6525344"/>
            <a:ext cx="2133600" cy="332656"/>
          </a:xfrm>
          <a:prstGeom prst="rect">
            <a:avLst/>
          </a:prstGeom>
        </p:spPr>
        <p:txBody>
          <a:bodyPr vert="horz" lIns="91440" tIns="45720" rIns="91440" bIns="45720" rtlCol="0" anchor="ctr"/>
          <a:lstStyle>
            <a:lvl1pPr algn="l">
              <a:defRPr sz="1000">
                <a:solidFill>
                  <a:schemeClr val="bg1"/>
                </a:solidFill>
                <a:latin typeface="Arial" pitchFamily="34" charset="0"/>
                <a:cs typeface="Arial" pitchFamily="34" charset="0"/>
              </a:defRPr>
            </a:lvl1pPr>
          </a:lstStyle>
          <a:p>
            <a:fld id="{60D3C204-BFC8-40DF-BCA5-4BA5280D0F4D}" type="datetimeFigureOut">
              <a:rPr lang="en-CA" smtClean="0"/>
              <a:pPr/>
              <a:t>30/08/2018</a:t>
            </a:fld>
            <a:endParaRPr lang="en-CA" dirty="0"/>
          </a:p>
        </p:txBody>
      </p:sp>
      <p:sp>
        <p:nvSpPr>
          <p:cNvPr id="5" name="Footer Placeholder 4"/>
          <p:cNvSpPr>
            <a:spLocks noGrp="1"/>
          </p:cNvSpPr>
          <p:nvPr>
            <p:ph type="ftr" sz="quarter" idx="3"/>
          </p:nvPr>
        </p:nvSpPr>
        <p:spPr>
          <a:xfrm>
            <a:off x="3124200" y="6525344"/>
            <a:ext cx="2895600" cy="332656"/>
          </a:xfrm>
          <a:prstGeom prst="rect">
            <a:avLst/>
          </a:prstGeom>
        </p:spPr>
        <p:txBody>
          <a:bodyPr vert="horz" lIns="91440" tIns="45720" rIns="91440" bIns="45720" rtlCol="0" anchor="ctr"/>
          <a:lstStyle>
            <a:lvl1pPr algn="ctr">
              <a:defRPr sz="1000">
                <a:solidFill>
                  <a:schemeClr val="bg1"/>
                </a:solidFill>
                <a:latin typeface="Arial" pitchFamily="34" charset="0"/>
                <a:cs typeface="Arial" pitchFamily="34" charset="0"/>
              </a:defRPr>
            </a:lvl1pPr>
          </a:lstStyle>
          <a:p>
            <a:r>
              <a:rPr lang="en-US" dirty="0"/>
              <a:t>Footer</a:t>
            </a:r>
            <a:endParaRPr lang="en-CA" dirty="0"/>
          </a:p>
        </p:txBody>
      </p:sp>
      <p:sp>
        <p:nvSpPr>
          <p:cNvPr id="6" name="Slide Number Placeholder 5"/>
          <p:cNvSpPr>
            <a:spLocks noGrp="1"/>
          </p:cNvSpPr>
          <p:nvPr>
            <p:ph type="sldNum" sz="quarter" idx="4"/>
          </p:nvPr>
        </p:nvSpPr>
        <p:spPr>
          <a:xfrm>
            <a:off x="6553200" y="6525344"/>
            <a:ext cx="2133600" cy="332656"/>
          </a:xfrm>
          <a:prstGeom prst="rect">
            <a:avLst/>
          </a:prstGeom>
        </p:spPr>
        <p:txBody>
          <a:bodyPr vert="horz" lIns="91440" tIns="45720" rIns="91440" bIns="45720" rtlCol="0" anchor="ctr"/>
          <a:lstStyle>
            <a:lvl1pPr algn="r">
              <a:defRPr sz="1000">
                <a:solidFill>
                  <a:schemeClr val="bg1"/>
                </a:solidFill>
                <a:latin typeface="Arial" pitchFamily="34" charset="0"/>
                <a:cs typeface="Arial" pitchFamily="34" charset="0"/>
              </a:defRPr>
            </a:lvl1pPr>
          </a:lstStyle>
          <a:p>
            <a:fld id="{3FF909EE-2C65-48BC-95E5-26F3591A45A6}" type="slidenum">
              <a:rPr lang="en-CA" smtClean="0"/>
              <a:pPr/>
              <a:t>‹#›</a:t>
            </a:fld>
            <a:endParaRPr lang="en-CA" dirty="0"/>
          </a:p>
        </p:txBody>
      </p:sp>
    </p:spTree>
    <p:extLst>
      <p:ext uri="{BB962C8B-B14F-4D97-AF65-F5344CB8AC3E}">
        <p14:creationId xmlns:p14="http://schemas.microsoft.com/office/powerpoint/2010/main" val="832300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 id="2147483659"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FFC000"/>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5A6870"/>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5A6870"/>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Globe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533400" y="228600"/>
            <a:ext cx="7924800" cy="1143000"/>
          </a:xfrm>
          <a:prstGeom prst="rect">
            <a:avLst/>
          </a:prstGeom>
          <a:noFill/>
          <a:ln>
            <a:noFill/>
          </a:ln>
          <a:effectLst>
            <a:outerShdw blurRad="63500" dist="29783" dir="1514402" algn="ctr" rotWithShape="0">
              <a:srgbClr val="DDDDDD">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8" name="Rectangle 4"/>
          <p:cNvSpPr>
            <a:spLocks noGrp="1" noChangeArrowheads="1"/>
          </p:cNvSpPr>
          <p:nvPr>
            <p:ph type="body" idx="1"/>
          </p:nvPr>
        </p:nvSpPr>
        <p:spPr bwMode="auto">
          <a:xfrm>
            <a:off x="609600" y="1752600"/>
            <a:ext cx="7772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113669" name="Rectangle 5"/>
          <p:cNvSpPr>
            <a:spLocks noGrp="1" noChangeArrowheads="1"/>
          </p:cNvSpPr>
          <p:nvPr>
            <p:ph type="dt" sz="half" idx="2"/>
          </p:nvPr>
        </p:nvSpPr>
        <p:spPr bwMode="auto">
          <a:xfrm>
            <a:off x="468313" y="6381750"/>
            <a:ext cx="2819400" cy="238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rgbClr val="000099"/>
                </a:solidFill>
                <a:latin typeface="Arial" pitchFamily="34" charset="0"/>
              </a:defRPr>
            </a:lvl1pPr>
          </a:lstStyle>
          <a:p>
            <a:pPr fontAlgn="base">
              <a:spcBef>
                <a:spcPct val="0"/>
              </a:spcBef>
              <a:spcAft>
                <a:spcPct val="0"/>
              </a:spcAft>
              <a:defRPr/>
            </a:pPr>
            <a:fld id="{1B190135-148A-4D44-B805-BF12C5DCE4F6}" type="datetime1">
              <a:rPr lang="en-GB" altLang="en-US">
                <a:ea typeface="ＭＳ Ｐゴシック" pitchFamily="34" charset="-128"/>
              </a:rPr>
              <a:pPr fontAlgn="base">
                <a:spcBef>
                  <a:spcPct val="0"/>
                </a:spcBef>
                <a:spcAft>
                  <a:spcPct val="0"/>
                </a:spcAft>
                <a:defRPr/>
              </a:pPr>
              <a:t>30/08/2018</a:t>
            </a:fld>
            <a:endParaRPr lang="en-GB" altLang="en-US">
              <a:ea typeface="ＭＳ Ｐゴシック" pitchFamily="34" charset="-128"/>
            </a:endParaRPr>
          </a:p>
        </p:txBody>
      </p:sp>
      <p:sp>
        <p:nvSpPr>
          <p:cNvPr id="113670" name="Rectangle 6"/>
          <p:cNvSpPr>
            <a:spLocks noGrp="1" noChangeArrowheads="1"/>
          </p:cNvSpPr>
          <p:nvPr>
            <p:ph type="ftr" sz="quarter" idx="3"/>
          </p:nvPr>
        </p:nvSpPr>
        <p:spPr bwMode="auto">
          <a:xfrm>
            <a:off x="3419475" y="6381750"/>
            <a:ext cx="2895600" cy="228600"/>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algn="ctr">
              <a:defRPr sz="1200">
                <a:solidFill>
                  <a:srgbClr val="000099"/>
                </a:solidFill>
                <a:latin typeface="Arial" pitchFamily="34" charset="0"/>
              </a:defRPr>
            </a:lvl1pPr>
          </a:lstStyle>
          <a:p>
            <a:pPr fontAlgn="base">
              <a:spcBef>
                <a:spcPct val="0"/>
              </a:spcBef>
              <a:spcAft>
                <a:spcPct val="0"/>
              </a:spcAft>
              <a:defRPr/>
            </a:pPr>
            <a:endParaRPr lang="en-GB" altLang="en-US">
              <a:ea typeface="ＭＳ Ｐゴシック" pitchFamily="34" charset="-128"/>
            </a:endParaRPr>
          </a:p>
        </p:txBody>
      </p:sp>
      <p:sp>
        <p:nvSpPr>
          <p:cNvPr id="113671" name="Rectangle 7"/>
          <p:cNvSpPr>
            <a:spLocks noGrp="1" noChangeArrowheads="1"/>
          </p:cNvSpPr>
          <p:nvPr>
            <p:ph type="sldNum" sz="quarter" idx="4"/>
          </p:nvPr>
        </p:nvSpPr>
        <p:spPr bwMode="auto">
          <a:xfrm>
            <a:off x="6588125" y="6381750"/>
            <a:ext cx="2133600" cy="476250"/>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rgbClr val="000099"/>
                </a:solidFill>
                <a:latin typeface="Arial" pitchFamily="34" charset="0"/>
              </a:defRPr>
            </a:lvl1pPr>
          </a:lstStyle>
          <a:p>
            <a:pPr fontAlgn="base">
              <a:spcBef>
                <a:spcPct val="0"/>
              </a:spcBef>
              <a:spcAft>
                <a:spcPct val="0"/>
              </a:spcAft>
              <a:defRPr/>
            </a:pPr>
            <a:fld id="{F9D294A2-F2AA-4410-BB9D-6B683602001B}" type="slidenum">
              <a:rPr lang="en-GB" altLang="en-US">
                <a:ea typeface="ＭＳ Ｐゴシック" pitchFamily="34" charset="-128"/>
              </a:rPr>
              <a:pPr fontAlgn="base">
                <a:spcBef>
                  <a:spcPct val="0"/>
                </a:spcBef>
                <a:spcAft>
                  <a:spcPct val="0"/>
                </a:spcAft>
                <a:defRPr/>
              </a:pPr>
              <a:t>‹#›</a:t>
            </a:fld>
            <a:endParaRPr lang="en-GB" altLang="en-US">
              <a:ea typeface="ＭＳ Ｐゴシック" pitchFamily="34" charset="-128"/>
            </a:endParaRPr>
          </a:p>
        </p:txBody>
      </p:sp>
    </p:spTree>
    <p:extLst>
      <p:ext uri="{BB962C8B-B14F-4D97-AF65-F5344CB8AC3E}">
        <p14:creationId xmlns:p14="http://schemas.microsoft.com/office/powerpoint/2010/main" val="31775260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ctr" rtl="0" eaLnBrk="0" fontAlgn="base" hangingPunct="0">
        <a:spcBef>
          <a:spcPct val="0"/>
        </a:spcBef>
        <a:spcAft>
          <a:spcPct val="0"/>
        </a:spcAft>
        <a:defRPr sz="4000" b="1">
          <a:solidFill>
            <a:srgbClr val="0C5BCE"/>
          </a:solidFill>
          <a:latin typeface="+mj-lt"/>
          <a:ea typeface="ＭＳ Ｐゴシック" charset="0"/>
          <a:cs typeface="+mj-cs"/>
        </a:defRPr>
      </a:lvl1pPr>
      <a:lvl2pPr algn="ctr" rtl="0" eaLnBrk="0" fontAlgn="base" hangingPunct="0">
        <a:spcBef>
          <a:spcPct val="0"/>
        </a:spcBef>
        <a:spcAft>
          <a:spcPct val="0"/>
        </a:spcAft>
        <a:defRPr sz="4000" b="1">
          <a:solidFill>
            <a:srgbClr val="0C5BCE"/>
          </a:solidFill>
          <a:latin typeface="Arial Rounded MT Bold" pitchFamily="34" charset="0"/>
          <a:ea typeface="ＭＳ Ｐゴシック" charset="0"/>
          <a:cs typeface="Arial" charset="0"/>
        </a:defRPr>
      </a:lvl2pPr>
      <a:lvl3pPr algn="ctr" rtl="0" eaLnBrk="0" fontAlgn="base" hangingPunct="0">
        <a:spcBef>
          <a:spcPct val="0"/>
        </a:spcBef>
        <a:spcAft>
          <a:spcPct val="0"/>
        </a:spcAft>
        <a:defRPr sz="4000" b="1">
          <a:solidFill>
            <a:srgbClr val="0C5BCE"/>
          </a:solidFill>
          <a:latin typeface="Arial Rounded MT Bold" pitchFamily="34" charset="0"/>
          <a:ea typeface="ＭＳ Ｐゴシック" charset="0"/>
          <a:cs typeface="Arial" charset="0"/>
        </a:defRPr>
      </a:lvl3pPr>
      <a:lvl4pPr algn="ctr" rtl="0" eaLnBrk="0" fontAlgn="base" hangingPunct="0">
        <a:spcBef>
          <a:spcPct val="0"/>
        </a:spcBef>
        <a:spcAft>
          <a:spcPct val="0"/>
        </a:spcAft>
        <a:defRPr sz="4000" b="1">
          <a:solidFill>
            <a:srgbClr val="0C5BCE"/>
          </a:solidFill>
          <a:latin typeface="Arial Rounded MT Bold" pitchFamily="34" charset="0"/>
          <a:ea typeface="ＭＳ Ｐゴシック" charset="0"/>
          <a:cs typeface="Arial" charset="0"/>
        </a:defRPr>
      </a:lvl4pPr>
      <a:lvl5pPr algn="ctr" rtl="0" eaLnBrk="0" fontAlgn="base" hangingPunct="0">
        <a:spcBef>
          <a:spcPct val="0"/>
        </a:spcBef>
        <a:spcAft>
          <a:spcPct val="0"/>
        </a:spcAft>
        <a:defRPr sz="4000" b="1">
          <a:solidFill>
            <a:srgbClr val="0C5BCE"/>
          </a:solidFill>
          <a:latin typeface="Arial Rounded MT Bold" pitchFamily="34" charset="0"/>
          <a:ea typeface="ＭＳ Ｐゴシック" charset="0"/>
          <a:cs typeface="Arial" charset="0"/>
        </a:defRPr>
      </a:lvl5pPr>
      <a:lvl6pPr marL="457200" algn="ctr" rtl="0" eaLnBrk="1" fontAlgn="base" hangingPunct="1">
        <a:spcBef>
          <a:spcPct val="0"/>
        </a:spcBef>
        <a:spcAft>
          <a:spcPct val="0"/>
        </a:spcAft>
        <a:defRPr sz="4000" b="1">
          <a:solidFill>
            <a:srgbClr val="0C5BCE"/>
          </a:solidFill>
          <a:latin typeface="Arial Rounded MT Bold" pitchFamily="34" charset="0"/>
          <a:cs typeface="Arial" charset="0"/>
        </a:defRPr>
      </a:lvl6pPr>
      <a:lvl7pPr marL="914400" algn="ctr" rtl="0" eaLnBrk="1" fontAlgn="base" hangingPunct="1">
        <a:spcBef>
          <a:spcPct val="0"/>
        </a:spcBef>
        <a:spcAft>
          <a:spcPct val="0"/>
        </a:spcAft>
        <a:defRPr sz="4000" b="1">
          <a:solidFill>
            <a:srgbClr val="0C5BCE"/>
          </a:solidFill>
          <a:latin typeface="Arial Rounded MT Bold" pitchFamily="34" charset="0"/>
          <a:cs typeface="Arial" charset="0"/>
        </a:defRPr>
      </a:lvl7pPr>
      <a:lvl8pPr marL="1371600" algn="ctr" rtl="0" eaLnBrk="1" fontAlgn="base" hangingPunct="1">
        <a:spcBef>
          <a:spcPct val="0"/>
        </a:spcBef>
        <a:spcAft>
          <a:spcPct val="0"/>
        </a:spcAft>
        <a:defRPr sz="4000" b="1">
          <a:solidFill>
            <a:srgbClr val="0C5BCE"/>
          </a:solidFill>
          <a:latin typeface="Arial Rounded MT Bold" pitchFamily="34" charset="0"/>
          <a:cs typeface="Arial" charset="0"/>
        </a:defRPr>
      </a:lvl8pPr>
      <a:lvl9pPr marL="1828800" algn="ctr" rtl="0" eaLnBrk="1" fontAlgn="base" hangingPunct="1">
        <a:spcBef>
          <a:spcPct val="0"/>
        </a:spcBef>
        <a:spcAft>
          <a:spcPct val="0"/>
        </a:spcAft>
        <a:defRPr sz="4000" b="1">
          <a:solidFill>
            <a:srgbClr val="0C5BCE"/>
          </a:solidFill>
          <a:latin typeface="Arial Rounded MT Bold" pitchFamily="34" charset="0"/>
          <a:cs typeface="Arial" charset="0"/>
        </a:defRPr>
      </a:lvl9pPr>
    </p:titleStyle>
    <p:bodyStyle>
      <a:lvl1pPr marL="342900" indent="-342900" algn="l" rtl="0" eaLnBrk="0" fontAlgn="base" hangingPunct="0">
        <a:spcBef>
          <a:spcPct val="20000"/>
        </a:spcBef>
        <a:spcAft>
          <a:spcPct val="0"/>
        </a:spcAft>
        <a:buClr>
          <a:schemeClr val="accent2"/>
        </a:buClr>
        <a:buFont typeface="Wingdings" pitchFamily="2" charset="2"/>
        <a:buChar char="Ø"/>
        <a:defRPr>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lr>
          <a:srgbClr val="CC3300"/>
        </a:buClr>
        <a:buFont typeface="Arial Unicode MS" pitchFamily="34" charset="-128"/>
        <a:buChar char="✓"/>
        <a:defRPr sz="16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16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16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1600">
          <a:solidFill>
            <a:schemeClr val="tx1"/>
          </a:solidFill>
          <a:latin typeface="+mn-lt"/>
          <a:ea typeface="Arial" charset="0"/>
          <a:cs typeface="+mn-cs"/>
        </a:defRPr>
      </a:lvl5pPr>
      <a:lvl6pPr marL="2514600" indent="-228600" algn="l" rtl="0" eaLnBrk="1" fontAlgn="base" hangingPunct="1">
        <a:spcBef>
          <a:spcPct val="20000"/>
        </a:spcBef>
        <a:spcAft>
          <a:spcPct val="0"/>
        </a:spcAft>
        <a:buChar char="»"/>
        <a:defRPr sz="1600">
          <a:solidFill>
            <a:schemeClr val="tx1"/>
          </a:solidFill>
          <a:latin typeface="+mn-lt"/>
          <a:cs typeface="+mn-cs"/>
        </a:defRPr>
      </a:lvl6pPr>
      <a:lvl7pPr marL="2971800" indent="-228600" algn="l" rtl="0" eaLnBrk="1" fontAlgn="base" hangingPunct="1">
        <a:spcBef>
          <a:spcPct val="20000"/>
        </a:spcBef>
        <a:spcAft>
          <a:spcPct val="0"/>
        </a:spcAft>
        <a:buChar char="»"/>
        <a:defRPr sz="1600">
          <a:solidFill>
            <a:schemeClr val="tx1"/>
          </a:solidFill>
          <a:latin typeface="+mn-lt"/>
          <a:cs typeface="+mn-cs"/>
        </a:defRPr>
      </a:lvl7pPr>
      <a:lvl8pPr marL="3429000" indent="-228600" algn="l" rtl="0" eaLnBrk="1" fontAlgn="base" hangingPunct="1">
        <a:spcBef>
          <a:spcPct val="20000"/>
        </a:spcBef>
        <a:spcAft>
          <a:spcPct val="0"/>
        </a:spcAft>
        <a:buChar char="»"/>
        <a:defRPr sz="1600">
          <a:solidFill>
            <a:schemeClr val="tx1"/>
          </a:solidFill>
          <a:latin typeface="+mn-lt"/>
          <a:cs typeface="+mn-cs"/>
        </a:defRPr>
      </a:lvl8pPr>
      <a:lvl9pPr marL="3886200" indent="-228600" algn="l" rtl="0" eaLnBrk="1" fontAlgn="base" hangingPunct="1">
        <a:spcBef>
          <a:spcPct val="20000"/>
        </a:spcBef>
        <a:spcAft>
          <a:spcPct val="0"/>
        </a:spcAft>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6.jpg"/><Relationship Id="rId7" Type="http://schemas.openxmlformats.org/officeDocument/2006/relationships/diagramColors" Target="../diagrams/colors2.xml"/><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41" name="Rectangle 5"/>
          <p:cNvSpPr>
            <a:spLocks noChangeArrowheads="1"/>
          </p:cNvSpPr>
          <p:nvPr/>
        </p:nvSpPr>
        <p:spPr bwMode="auto">
          <a:xfrm>
            <a:off x="0" y="1196752"/>
            <a:ext cx="9144000" cy="3908762"/>
          </a:xfrm>
          <a:prstGeom prst="rect">
            <a:avLst/>
          </a:prstGeom>
          <a:noFill/>
          <a:ln w="9525">
            <a:noFill/>
            <a:miter lim="800000"/>
            <a:headEnd/>
            <a:tailEnd/>
          </a:ln>
          <a:effectLst/>
        </p:spPr>
        <p:txBody>
          <a:bodyPr wrap="square">
            <a:spAutoFit/>
          </a:bodyPr>
          <a:lstStyle>
            <a:lvl1pPr eaLnBrk="0" hangingPunct="0">
              <a:defRPr sz="1400">
                <a:solidFill>
                  <a:schemeClr val="tx1"/>
                </a:solidFill>
                <a:latin typeface="Arial" pitchFamily="34" charset="0"/>
                <a:ea typeface="ＭＳ Ｐゴシック" pitchFamily="34" charset="-128"/>
              </a:defRPr>
            </a:lvl1pPr>
            <a:lvl2pPr marL="742950" indent="-285750" eaLnBrk="0" hangingPunct="0">
              <a:defRPr sz="1400">
                <a:solidFill>
                  <a:schemeClr val="tx1"/>
                </a:solidFill>
                <a:latin typeface="Arial" pitchFamily="34" charset="0"/>
                <a:ea typeface="ＭＳ Ｐゴシック" pitchFamily="34" charset="-128"/>
              </a:defRPr>
            </a:lvl2pPr>
            <a:lvl3pPr marL="1143000" indent="-228600" eaLnBrk="0" hangingPunct="0">
              <a:defRPr sz="1400">
                <a:solidFill>
                  <a:schemeClr val="tx1"/>
                </a:solidFill>
                <a:latin typeface="Arial" pitchFamily="34" charset="0"/>
                <a:ea typeface="ＭＳ Ｐゴシック" pitchFamily="34" charset="-128"/>
              </a:defRPr>
            </a:lvl3pPr>
            <a:lvl4pPr marL="1600200" indent="-228600" eaLnBrk="0" hangingPunct="0">
              <a:defRPr sz="1400">
                <a:solidFill>
                  <a:schemeClr val="tx1"/>
                </a:solidFill>
                <a:latin typeface="Arial" pitchFamily="34" charset="0"/>
                <a:ea typeface="ＭＳ Ｐゴシック" pitchFamily="34" charset="-128"/>
              </a:defRPr>
            </a:lvl4pPr>
            <a:lvl5pPr marL="2057400" indent="-228600" eaLnBrk="0" hangingPunct="0">
              <a:defRPr sz="1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defRPr/>
            </a:pPr>
            <a:br>
              <a:rPr lang="en-GB" altLang="en-US" sz="2800" b="1" dirty="0">
                <a:solidFill>
                  <a:srgbClr val="0C45B8"/>
                </a:solidFill>
                <a:effectLst>
                  <a:outerShdw blurRad="38100" dist="38100" dir="2700000" algn="tl">
                    <a:srgbClr val="C0C0C0"/>
                  </a:outerShdw>
                </a:effectLst>
                <a:latin typeface="Arial Rounded MT Bold" pitchFamily="34" charset="0"/>
              </a:rPr>
            </a:br>
            <a:r>
              <a:rPr lang="en-GB" altLang="en-US" sz="2800" b="1" dirty="0">
                <a:solidFill>
                  <a:schemeClr val="accent2">
                    <a:lumMod val="75000"/>
                  </a:schemeClr>
                </a:solidFill>
                <a:effectLst>
                  <a:outerShdw blurRad="38100" dist="38100" dir="2700000" algn="tl">
                    <a:srgbClr val="C0C0C0"/>
                  </a:outerShdw>
                </a:effectLst>
                <a:latin typeface="Arial Rounded MT Bold" pitchFamily="34" charset="0"/>
              </a:rPr>
              <a:t>2019 World Radiocommunication Conference Agenda Item 1.10</a:t>
            </a:r>
          </a:p>
          <a:p>
            <a:pPr algn="ctr" eaLnBrk="1" fontAlgn="base" hangingPunct="1">
              <a:spcBef>
                <a:spcPct val="0"/>
              </a:spcBef>
              <a:spcAft>
                <a:spcPct val="0"/>
              </a:spcAft>
              <a:defRPr/>
            </a:pPr>
            <a:endParaRPr lang="en-GB" altLang="en-US" sz="2800" b="1" dirty="0">
              <a:solidFill>
                <a:srgbClr val="FF0000"/>
              </a:solidFill>
              <a:effectLst>
                <a:outerShdw blurRad="38100" dist="38100" dir="2700000" algn="tl">
                  <a:srgbClr val="C0C0C0"/>
                </a:outerShdw>
              </a:effectLst>
              <a:latin typeface="Arial Rounded MT Bold" pitchFamily="34" charset="0"/>
            </a:endParaRPr>
          </a:p>
          <a:p>
            <a:pPr algn="ctr" eaLnBrk="1" fontAlgn="base" hangingPunct="1">
              <a:spcBef>
                <a:spcPct val="0"/>
              </a:spcBef>
              <a:spcAft>
                <a:spcPct val="0"/>
              </a:spcAft>
              <a:defRPr/>
            </a:pPr>
            <a:r>
              <a:rPr lang="en-GB" altLang="en-US" sz="3200" b="1" dirty="0">
                <a:solidFill>
                  <a:srgbClr val="FF0000"/>
                </a:solidFill>
                <a:effectLst>
                  <a:outerShdw blurRad="38100" dist="38100" dir="2700000" algn="tl">
                    <a:srgbClr val="C0C0C0"/>
                  </a:outerShdw>
                </a:effectLst>
                <a:latin typeface="Arial Rounded MT Bold" pitchFamily="34" charset="0"/>
              </a:rPr>
              <a:t>Global Aeronautical Distress &amp; Safety System</a:t>
            </a:r>
          </a:p>
          <a:p>
            <a:pPr algn="ctr" eaLnBrk="1" fontAlgn="base" hangingPunct="1">
              <a:spcBef>
                <a:spcPct val="0"/>
              </a:spcBef>
              <a:spcAft>
                <a:spcPct val="0"/>
              </a:spcAft>
              <a:defRPr/>
            </a:pPr>
            <a:r>
              <a:rPr lang="en-GB" altLang="en-US" sz="3200" b="1" dirty="0">
                <a:solidFill>
                  <a:srgbClr val="FF0000"/>
                </a:solidFill>
                <a:effectLst>
                  <a:outerShdw blurRad="38100" dist="38100" dir="2700000" algn="tl">
                    <a:srgbClr val="C0C0C0"/>
                  </a:outerShdw>
                </a:effectLst>
                <a:latin typeface="Arial Rounded MT Bold" pitchFamily="34" charset="0"/>
              </a:rPr>
              <a:t>(GADSS)</a:t>
            </a:r>
          </a:p>
          <a:p>
            <a:pPr algn="ctr" eaLnBrk="1" fontAlgn="base" hangingPunct="1">
              <a:spcBef>
                <a:spcPct val="0"/>
              </a:spcBef>
              <a:spcAft>
                <a:spcPct val="0"/>
              </a:spcAft>
              <a:defRPr/>
            </a:pPr>
            <a:r>
              <a:rPr lang="en-GB" altLang="en-US" sz="3200" b="1" dirty="0">
                <a:solidFill>
                  <a:srgbClr val="FF0000"/>
                </a:solidFill>
                <a:effectLst>
                  <a:outerShdw blurRad="38100" dist="38100" dir="2700000" algn="tl">
                    <a:srgbClr val="C0C0C0"/>
                  </a:outerShdw>
                </a:effectLst>
                <a:latin typeface="Arial Rounded MT Bold" pitchFamily="34" charset="0"/>
              </a:rPr>
              <a:t>Radio Regulatory Provisions</a:t>
            </a:r>
          </a:p>
          <a:p>
            <a:pPr algn="ctr" eaLnBrk="1" fontAlgn="base" hangingPunct="1">
              <a:spcBef>
                <a:spcPct val="0"/>
              </a:spcBef>
              <a:spcAft>
                <a:spcPct val="0"/>
              </a:spcAft>
              <a:defRPr/>
            </a:pPr>
            <a:endParaRPr lang="en-GB" altLang="en-US" sz="4000" b="1" dirty="0">
              <a:solidFill>
                <a:srgbClr val="FFFF00"/>
              </a:solidFill>
              <a:effectLst>
                <a:outerShdw blurRad="38100" dist="38100" dir="2700000" algn="tl">
                  <a:srgbClr val="C0C0C0"/>
                </a:outerShdw>
              </a:effectLst>
            </a:endParaRPr>
          </a:p>
        </p:txBody>
      </p:sp>
      <p:sp>
        <p:nvSpPr>
          <p:cNvPr id="4101" name="Rectangle 6"/>
          <p:cNvSpPr>
            <a:spLocks noChangeArrowheads="1"/>
          </p:cNvSpPr>
          <p:nvPr/>
        </p:nvSpPr>
        <p:spPr bwMode="auto">
          <a:xfrm>
            <a:off x="7164288" y="6327132"/>
            <a:ext cx="152876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2"/>
              </a:buClr>
              <a:buFont typeface="Wingdings" pitchFamily="2" charset="2"/>
              <a:buChar char="Ø"/>
              <a:defRPr>
                <a:solidFill>
                  <a:schemeClr val="tx1"/>
                </a:solidFill>
                <a:latin typeface="Arial" charset="0"/>
                <a:ea typeface="ＭＳ Ｐゴシック" pitchFamily="34" charset="-128"/>
                <a:cs typeface="Arial" charset="0"/>
              </a:defRPr>
            </a:lvl1pPr>
            <a:lvl2pPr marL="742950" indent="-285750" eaLnBrk="0" hangingPunct="0">
              <a:spcBef>
                <a:spcPct val="20000"/>
              </a:spcBef>
              <a:buClr>
                <a:srgbClr val="CC3300"/>
              </a:buClr>
              <a:buFont typeface="Arial Unicode MS" pitchFamily="34" charset="-128"/>
              <a:buChar char="✓"/>
              <a:defRPr sz="1600">
                <a:solidFill>
                  <a:schemeClr val="tx1"/>
                </a:solidFill>
                <a:latin typeface="Arial" charset="0"/>
                <a:ea typeface="Arial" charset="0"/>
                <a:cs typeface="Arial" charset="0"/>
              </a:defRPr>
            </a:lvl2pPr>
            <a:lvl3pPr marL="1143000" indent="-228600" eaLnBrk="0" hangingPunct="0">
              <a:spcBef>
                <a:spcPct val="20000"/>
              </a:spcBef>
              <a:buChar char="•"/>
              <a:defRPr sz="1600">
                <a:solidFill>
                  <a:schemeClr val="tx1"/>
                </a:solidFill>
                <a:latin typeface="Arial" charset="0"/>
                <a:ea typeface="Arial" charset="0"/>
                <a:cs typeface="Arial" charset="0"/>
              </a:defRPr>
            </a:lvl3pPr>
            <a:lvl4pPr marL="1600200" indent="-228600" eaLnBrk="0" hangingPunct="0">
              <a:spcBef>
                <a:spcPct val="20000"/>
              </a:spcBef>
              <a:buChar char="–"/>
              <a:defRPr sz="1600">
                <a:solidFill>
                  <a:schemeClr val="tx1"/>
                </a:solidFill>
                <a:latin typeface="Arial" charset="0"/>
                <a:ea typeface="Arial" charset="0"/>
                <a:cs typeface="Arial" charset="0"/>
              </a:defRPr>
            </a:lvl4pPr>
            <a:lvl5pPr marL="2057400" indent="-228600" eaLnBrk="0" hangingPunct="0">
              <a:spcBef>
                <a:spcPct val="20000"/>
              </a:spcBef>
              <a:buChar char="»"/>
              <a:defRPr sz="16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ea typeface="Arial" charset="0"/>
                <a:cs typeface="Arial" charset="0"/>
              </a:defRPr>
            </a:lvl9pPr>
          </a:lstStyle>
          <a:p>
            <a:pPr eaLnBrk="1" fontAlgn="base" hangingPunct="1">
              <a:spcBef>
                <a:spcPct val="0"/>
              </a:spcBef>
              <a:spcAft>
                <a:spcPct val="0"/>
              </a:spcAft>
              <a:buClrTx/>
              <a:buFontTx/>
              <a:buNone/>
            </a:pPr>
            <a:r>
              <a:rPr lang="en-GB" altLang="en-US" sz="1400" dirty="0">
                <a:solidFill>
                  <a:srgbClr val="0C45B8"/>
                </a:solidFill>
              </a:rPr>
              <a:t>John Mettrop</a:t>
            </a:r>
          </a:p>
          <a:p>
            <a:pPr eaLnBrk="1" fontAlgn="base" hangingPunct="1">
              <a:spcBef>
                <a:spcPct val="0"/>
              </a:spcBef>
              <a:spcAft>
                <a:spcPct val="0"/>
              </a:spcAft>
              <a:buClrTx/>
              <a:buFontTx/>
              <a:buNone/>
            </a:pPr>
            <a:r>
              <a:rPr lang="en-GB" altLang="en-US" sz="1400" dirty="0">
                <a:solidFill>
                  <a:srgbClr val="0C45B8"/>
                </a:solidFill>
              </a:rPr>
              <a:t>UK CAA</a:t>
            </a:r>
          </a:p>
        </p:txBody>
      </p:sp>
      <p:sp>
        <p:nvSpPr>
          <p:cNvPr id="4102" name="TextBox 9"/>
          <p:cNvSpPr txBox="1">
            <a:spLocks noChangeArrowheads="1"/>
          </p:cNvSpPr>
          <p:nvPr/>
        </p:nvSpPr>
        <p:spPr bwMode="auto">
          <a:xfrm>
            <a:off x="4211960" y="5514037"/>
            <a:ext cx="4788024" cy="72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2"/>
              </a:buClr>
              <a:buFont typeface="Wingdings" pitchFamily="2" charset="2"/>
              <a:buChar char="Ø"/>
              <a:defRPr>
                <a:solidFill>
                  <a:schemeClr val="tx1"/>
                </a:solidFill>
                <a:latin typeface="Arial" charset="0"/>
                <a:ea typeface="ＭＳ Ｐゴシック" pitchFamily="34" charset="-128"/>
                <a:cs typeface="Arial" charset="0"/>
              </a:defRPr>
            </a:lvl1pPr>
            <a:lvl2pPr marL="742950" indent="-285750" eaLnBrk="0" hangingPunct="0">
              <a:spcBef>
                <a:spcPct val="20000"/>
              </a:spcBef>
              <a:buClr>
                <a:srgbClr val="CC3300"/>
              </a:buClr>
              <a:buFont typeface="Arial Unicode MS" pitchFamily="34" charset="-128"/>
              <a:buChar char="✓"/>
              <a:defRPr sz="1600">
                <a:solidFill>
                  <a:schemeClr val="tx1"/>
                </a:solidFill>
                <a:latin typeface="Arial" charset="0"/>
                <a:ea typeface="Arial" charset="0"/>
                <a:cs typeface="Arial" charset="0"/>
              </a:defRPr>
            </a:lvl2pPr>
            <a:lvl3pPr marL="1143000" indent="-228600" eaLnBrk="0" hangingPunct="0">
              <a:spcBef>
                <a:spcPct val="20000"/>
              </a:spcBef>
              <a:buChar char="•"/>
              <a:defRPr sz="1600">
                <a:solidFill>
                  <a:schemeClr val="tx1"/>
                </a:solidFill>
                <a:latin typeface="Arial" charset="0"/>
                <a:ea typeface="Arial" charset="0"/>
                <a:cs typeface="Arial" charset="0"/>
              </a:defRPr>
            </a:lvl3pPr>
            <a:lvl4pPr marL="1600200" indent="-228600" eaLnBrk="0" hangingPunct="0">
              <a:spcBef>
                <a:spcPct val="20000"/>
              </a:spcBef>
              <a:buChar char="–"/>
              <a:defRPr sz="1600">
                <a:solidFill>
                  <a:schemeClr val="tx1"/>
                </a:solidFill>
                <a:latin typeface="Arial" charset="0"/>
                <a:ea typeface="Arial" charset="0"/>
                <a:cs typeface="Arial" charset="0"/>
              </a:defRPr>
            </a:lvl4pPr>
            <a:lvl5pPr marL="2057400" indent="-228600" eaLnBrk="0" hangingPunct="0">
              <a:spcBef>
                <a:spcPct val="20000"/>
              </a:spcBef>
              <a:buChar char="»"/>
              <a:defRPr sz="16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ea typeface="Arial" charset="0"/>
                <a:cs typeface="Arial" charset="0"/>
              </a:defRPr>
            </a:lvl9pPr>
          </a:lstStyle>
          <a:p>
            <a:pPr eaLnBrk="1" fontAlgn="base" hangingPunct="1">
              <a:spcBef>
                <a:spcPct val="0"/>
              </a:spcBef>
              <a:spcAft>
                <a:spcPct val="0"/>
              </a:spcAft>
              <a:buClrTx/>
              <a:buFontTx/>
              <a:buNone/>
            </a:pPr>
            <a:r>
              <a:rPr lang="en-GB" altLang="en-US" sz="2000" b="1" dirty="0">
                <a:solidFill>
                  <a:srgbClr val="0F3CB9"/>
                </a:solidFill>
                <a:latin typeface="Arial Narrow" pitchFamily="34" charset="0"/>
              </a:rPr>
              <a:t>ICAO Regional Preparatory Group meeting</a:t>
            </a:r>
            <a:endParaRPr lang="en-GB" altLang="en-US" sz="800" b="1" dirty="0">
              <a:solidFill>
                <a:srgbClr val="0F3CB9"/>
              </a:solidFill>
              <a:latin typeface="Arial Narrow" pitchFamily="34" charset="0"/>
            </a:endParaRPr>
          </a:p>
          <a:p>
            <a:pPr eaLnBrk="1" fontAlgn="base" hangingPunct="1">
              <a:lnSpc>
                <a:spcPct val="150000"/>
              </a:lnSpc>
              <a:spcBef>
                <a:spcPct val="0"/>
              </a:spcBef>
              <a:spcAft>
                <a:spcPct val="0"/>
              </a:spcAft>
              <a:buClrTx/>
              <a:buFontTx/>
              <a:buNone/>
            </a:pPr>
            <a:r>
              <a:rPr lang="en-GB" altLang="en-US" sz="1400" b="1" dirty="0">
                <a:solidFill>
                  <a:srgbClr val="0F3CB9"/>
                </a:solidFill>
                <a:latin typeface="Arial Rounded MT Bold" pitchFamily="34" charset="0"/>
              </a:rPr>
              <a:t>Mexico City, Mexico </a:t>
            </a:r>
            <a:r>
              <a:rPr lang="en-GB" altLang="en-US" sz="1400" b="1">
                <a:solidFill>
                  <a:srgbClr val="0F3CB9"/>
                </a:solidFill>
                <a:latin typeface="Arial Rounded MT Bold" pitchFamily="34" charset="0"/>
              </a:rPr>
              <a:t>6-7 February 2018</a:t>
            </a:r>
            <a:endParaRPr lang="en-GB" altLang="en-US" sz="1400" b="1" dirty="0">
              <a:solidFill>
                <a:srgbClr val="0F3CB9"/>
              </a:solidFill>
              <a:latin typeface="Arial Rounded MT Bold" pitchFamily="34" charset="0"/>
            </a:endParaRPr>
          </a:p>
        </p:txBody>
      </p:sp>
    </p:spTree>
    <p:extLst>
      <p:ext uri="{BB962C8B-B14F-4D97-AF65-F5344CB8AC3E}">
        <p14:creationId xmlns:p14="http://schemas.microsoft.com/office/powerpoint/2010/main" val="332573257"/>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251520" y="1442651"/>
            <a:ext cx="8661648" cy="5082694"/>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rgbClr val="FFC000"/>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5A6870"/>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5A6870"/>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buClr>
                <a:srgbClr val="FF0000"/>
              </a:buClr>
              <a:buNone/>
            </a:pPr>
            <a:endParaRPr lang="en-GB" dirty="0">
              <a:solidFill>
                <a:srgbClr val="279DD9"/>
              </a:solidFill>
              <a:latin typeface="+mj-lt"/>
            </a:endParaRPr>
          </a:p>
          <a:p>
            <a:pPr lvl="1">
              <a:buClr>
                <a:srgbClr val="FF0000"/>
              </a:buClr>
              <a:buFont typeface="Wingdings" panose="05000000000000000000" pitchFamily="2" charset="2"/>
              <a:buChar char="Ø"/>
            </a:pPr>
            <a:endParaRPr lang="en-GB" dirty="0">
              <a:solidFill>
                <a:srgbClr val="279DD9"/>
              </a:solidFill>
              <a:latin typeface="+mj-lt"/>
            </a:endParaRPr>
          </a:p>
          <a:p>
            <a:pPr marL="0" indent="0">
              <a:buClr>
                <a:srgbClr val="FF0000"/>
              </a:buClr>
              <a:buNone/>
            </a:pPr>
            <a:endParaRPr lang="en-GB" dirty="0">
              <a:solidFill>
                <a:srgbClr val="279DD9"/>
              </a:solidFill>
              <a:latin typeface="+mj-lt"/>
            </a:endParaRPr>
          </a:p>
          <a:p>
            <a:pPr lvl="1">
              <a:buClr>
                <a:srgbClr val="FF0000"/>
              </a:buClr>
              <a:buFont typeface="Wingdings" panose="05000000000000000000" pitchFamily="2" charset="2"/>
              <a:buChar char="Ø"/>
            </a:pPr>
            <a:endParaRPr lang="en-GB" dirty="0">
              <a:solidFill>
                <a:srgbClr val="279DD9"/>
              </a:solidFill>
            </a:endParaRPr>
          </a:p>
        </p:txBody>
      </p:sp>
      <p:sp>
        <p:nvSpPr>
          <p:cNvPr id="2" name="Rectangle 1"/>
          <p:cNvSpPr/>
          <p:nvPr/>
        </p:nvSpPr>
        <p:spPr>
          <a:xfrm>
            <a:off x="268953" y="1916832"/>
            <a:ext cx="8634412" cy="3693319"/>
          </a:xfrm>
          <a:prstGeom prst="rect">
            <a:avLst/>
          </a:prstGeom>
        </p:spPr>
        <p:txBody>
          <a:bodyPr wrap="square">
            <a:spAutoFit/>
          </a:bodyPr>
          <a:lstStyle/>
          <a:p>
            <a:pPr algn="ctr"/>
            <a:r>
              <a:rPr lang="en-GB" b="1" dirty="0">
                <a:solidFill>
                  <a:schemeClr val="accent1"/>
                </a:solidFill>
                <a:latin typeface="+mj-lt"/>
              </a:rPr>
              <a:t>ARTICLE 36</a:t>
            </a:r>
          </a:p>
          <a:p>
            <a:pPr algn="ctr"/>
            <a:r>
              <a:rPr lang="en-GB" b="1" dirty="0">
                <a:solidFill>
                  <a:schemeClr val="accent1"/>
                </a:solidFill>
                <a:latin typeface="+mj-lt"/>
              </a:rPr>
              <a:t>Authority of the person responsible for the station</a:t>
            </a:r>
          </a:p>
          <a:p>
            <a:r>
              <a:rPr lang="en-GB" b="1" dirty="0">
                <a:solidFill>
                  <a:schemeClr val="accent1"/>
                </a:solidFill>
                <a:latin typeface="+mj-lt"/>
              </a:rPr>
              <a:t>36.1</a:t>
            </a:r>
            <a:r>
              <a:rPr lang="en-GB" dirty="0">
                <a:solidFill>
                  <a:schemeClr val="accent1"/>
                </a:solidFill>
                <a:latin typeface="+mj-lt"/>
              </a:rPr>
              <a:t>	§ 1	</a:t>
            </a:r>
            <a:r>
              <a:rPr lang="en-GB" dirty="0">
                <a:solidFill>
                  <a:schemeClr val="accent1"/>
                </a:solidFill>
                <a:highlight>
                  <a:srgbClr val="FFFF00"/>
                </a:highlight>
                <a:latin typeface="+mj-lt"/>
              </a:rPr>
              <a:t>The service of a mobile station is placed under the supreme authority of the person responsible for the aircraft or other vehicle carrying the mobile station</a:t>
            </a:r>
            <a:r>
              <a:rPr lang="en-GB" dirty="0">
                <a:solidFill>
                  <a:schemeClr val="accent1"/>
                </a:solidFill>
                <a:latin typeface="+mj-lt"/>
              </a:rPr>
              <a:t>.</a:t>
            </a:r>
          </a:p>
          <a:p>
            <a:r>
              <a:rPr lang="en-GB" b="1" dirty="0">
                <a:solidFill>
                  <a:schemeClr val="accent1"/>
                </a:solidFill>
                <a:latin typeface="+mj-lt"/>
              </a:rPr>
              <a:t>36.2</a:t>
            </a:r>
            <a:r>
              <a:rPr lang="en-GB" dirty="0">
                <a:solidFill>
                  <a:schemeClr val="accent1"/>
                </a:solidFill>
                <a:latin typeface="+mj-lt"/>
              </a:rPr>
              <a:t>	§ 2	The person holding this authority shall require that each operator comply with these Regulations and that the mobile station </a:t>
            </a:r>
            <a:r>
              <a:rPr lang="en-GB" dirty="0">
                <a:solidFill>
                  <a:schemeClr val="accent1"/>
                </a:solidFill>
                <a:highlight>
                  <a:srgbClr val="FFFF00"/>
                </a:highlight>
                <a:latin typeface="+mj-lt"/>
              </a:rPr>
              <a:t>for which the operator is responsible is used, at all times, in accordance with these Regulations</a:t>
            </a:r>
            <a:r>
              <a:rPr lang="en-GB" dirty="0">
                <a:solidFill>
                  <a:schemeClr val="accent1"/>
                </a:solidFill>
                <a:latin typeface="+mj-lt"/>
              </a:rPr>
              <a:t>.</a:t>
            </a:r>
          </a:p>
          <a:p>
            <a:r>
              <a:rPr lang="en-GB" b="1" dirty="0">
                <a:solidFill>
                  <a:schemeClr val="accent1"/>
                </a:solidFill>
                <a:latin typeface="+mj-lt"/>
              </a:rPr>
              <a:t>36.3</a:t>
            </a:r>
            <a:r>
              <a:rPr lang="en-GB" dirty="0">
                <a:solidFill>
                  <a:schemeClr val="accent1"/>
                </a:solidFill>
                <a:latin typeface="+mj-lt"/>
              </a:rPr>
              <a:t>	§ 3	Except as otherwise provided for in these Regulations, the person responsible, as well as all the persons who may have </a:t>
            </a:r>
            <a:r>
              <a:rPr lang="en-GB" dirty="0">
                <a:solidFill>
                  <a:schemeClr val="accent1"/>
                </a:solidFill>
                <a:highlight>
                  <a:srgbClr val="FFFF00"/>
                </a:highlight>
                <a:latin typeface="+mj-lt"/>
              </a:rPr>
              <a:t>knowledge of any information whatever obtained by means of the radiocommunication service, are placed under the obligation of observing and ensuring the secrecy of correspondence</a:t>
            </a:r>
          </a:p>
          <a:p>
            <a:r>
              <a:rPr lang="en-GB" b="1" dirty="0">
                <a:solidFill>
                  <a:schemeClr val="accent1"/>
                </a:solidFill>
                <a:latin typeface="+mj-lt"/>
              </a:rPr>
              <a:t>36.4</a:t>
            </a:r>
            <a:r>
              <a:rPr lang="en-GB" dirty="0">
                <a:solidFill>
                  <a:schemeClr val="accent1"/>
                </a:solidFill>
                <a:latin typeface="+mj-lt"/>
              </a:rPr>
              <a:t>	§ 4	</a:t>
            </a:r>
            <a:r>
              <a:rPr lang="en-GB" dirty="0">
                <a:solidFill>
                  <a:schemeClr val="accent1"/>
                </a:solidFill>
                <a:highlight>
                  <a:srgbClr val="FFFF00"/>
                </a:highlight>
                <a:latin typeface="+mj-lt"/>
              </a:rPr>
              <a:t>The provisions of Nos. 36.1, 36.2 and 36.3 shall also apply to personnel of aircraft earth stations</a:t>
            </a:r>
          </a:p>
        </p:txBody>
      </p:sp>
      <p:sp>
        <p:nvSpPr>
          <p:cNvPr id="8" name="Rectangle 2">
            <a:extLst>
              <a:ext uri="{FF2B5EF4-FFF2-40B4-BE49-F238E27FC236}">
                <a16:creationId xmlns:a16="http://schemas.microsoft.com/office/drawing/2014/main" id="{EE8512BC-1AE4-4D67-85E8-929560AD2728}"/>
              </a:ext>
            </a:extLst>
          </p:cNvPr>
          <p:cNvSpPr txBox="1">
            <a:spLocks noChangeArrowheads="1"/>
          </p:cNvSpPr>
          <p:nvPr/>
        </p:nvSpPr>
        <p:spPr bwMode="auto">
          <a:xfrm>
            <a:off x="138899" y="680948"/>
            <a:ext cx="8764466" cy="78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rIns="36000"/>
          <a:lstStyle>
            <a:lvl1pPr eaLnBrk="0" hangingPunct="0">
              <a:spcBef>
                <a:spcPct val="20000"/>
              </a:spcBef>
              <a:buClr>
                <a:schemeClr val="accent2"/>
              </a:buClr>
              <a:buFont typeface="Wingdings" pitchFamily="2" charset="2"/>
              <a:buChar char="Ø"/>
              <a:defRPr>
                <a:solidFill>
                  <a:schemeClr val="tx1"/>
                </a:solidFill>
                <a:latin typeface="Arial" charset="0"/>
                <a:ea typeface="ＭＳ Ｐゴシック" pitchFamily="34" charset="-128"/>
                <a:cs typeface="Arial" charset="0"/>
              </a:defRPr>
            </a:lvl1pPr>
            <a:lvl2pPr marL="742950" indent="-285750" eaLnBrk="0" hangingPunct="0">
              <a:spcBef>
                <a:spcPct val="20000"/>
              </a:spcBef>
              <a:buClr>
                <a:srgbClr val="CC3300"/>
              </a:buClr>
              <a:buFont typeface="Arial Unicode MS" pitchFamily="34" charset="-128"/>
              <a:buChar char="✓"/>
              <a:defRPr sz="1600">
                <a:solidFill>
                  <a:schemeClr val="tx1"/>
                </a:solidFill>
                <a:latin typeface="Arial" charset="0"/>
                <a:ea typeface="Arial" charset="0"/>
                <a:cs typeface="Arial" charset="0"/>
              </a:defRPr>
            </a:lvl2pPr>
            <a:lvl3pPr marL="1143000" indent="-228600" eaLnBrk="0" hangingPunct="0">
              <a:spcBef>
                <a:spcPct val="20000"/>
              </a:spcBef>
              <a:buChar char="•"/>
              <a:defRPr sz="1600">
                <a:solidFill>
                  <a:schemeClr val="tx1"/>
                </a:solidFill>
                <a:latin typeface="Arial" charset="0"/>
                <a:ea typeface="Arial" charset="0"/>
                <a:cs typeface="Arial" charset="0"/>
              </a:defRPr>
            </a:lvl3pPr>
            <a:lvl4pPr marL="1600200" indent="-228600" eaLnBrk="0" hangingPunct="0">
              <a:spcBef>
                <a:spcPct val="20000"/>
              </a:spcBef>
              <a:buChar char="–"/>
              <a:defRPr sz="1600">
                <a:solidFill>
                  <a:schemeClr val="tx1"/>
                </a:solidFill>
                <a:latin typeface="Arial" charset="0"/>
                <a:ea typeface="Arial" charset="0"/>
                <a:cs typeface="Arial" charset="0"/>
              </a:defRPr>
            </a:lvl4pPr>
            <a:lvl5pPr marL="2057400" indent="-228600" eaLnBrk="0" hangingPunct="0">
              <a:spcBef>
                <a:spcPct val="20000"/>
              </a:spcBef>
              <a:buChar char="»"/>
              <a:defRPr sz="16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ea typeface="Arial" charset="0"/>
                <a:cs typeface="Arial" charset="0"/>
              </a:defRPr>
            </a:lvl9pPr>
          </a:lstStyle>
          <a:p>
            <a:pPr algn="ctr" eaLnBrk="1" hangingPunct="1">
              <a:spcBef>
                <a:spcPct val="0"/>
              </a:spcBef>
              <a:buClrTx/>
              <a:buFontTx/>
              <a:buNone/>
            </a:pPr>
            <a:endParaRPr lang="en-US" altLang="en-US" sz="800" b="1" dirty="0">
              <a:solidFill>
                <a:srgbClr val="0C5BCE"/>
              </a:solidFill>
              <a:latin typeface="Arial Rounded MT Bold" pitchFamily="34" charset="0"/>
            </a:endParaRPr>
          </a:p>
          <a:p>
            <a:pPr algn="ctr" eaLnBrk="1" hangingPunct="1">
              <a:spcBef>
                <a:spcPct val="0"/>
              </a:spcBef>
              <a:buClrTx/>
              <a:buFontTx/>
              <a:buNone/>
            </a:pPr>
            <a:r>
              <a:rPr lang="en-US" altLang="en-US" sz="2800" b="1" dirty="0">
                <a:solidFill>
                  <a:srgbClr val="FF0000"/>
                </a:solidFill>
                <a:latin typeface="Arial Rounded MT Bold" pitchFamily="34" charset="0"/>
              </a:rPr>
              <a:t>Other Issues that may need Future WRC Action (1)</a:t>
            </a:r>
            <a:endParaRPr lang="en-US" altLang="en-US" b="1" dirty="0">
              <a:solidFill>
                <a:srgbClr val="FF0000"/>
              </a:solidFill>
              <a:latin typeface="Arial Rounded MT Bold" pitchFamily="34" charset="0"/>
            </a:endParaRPr>
          </a:p>
        </p:txBody>
      </p:sp>
    </p:spTree>
    <p:extLst>
      <p:ext uri="{BB962C8B-B14F-4D97-AF65-F5344CB8AC3E}">
        <p14:creationId xmlns:p14="http://schemas.microsoft.com/office/powerpoint/2010/main" val="76914717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251520" y="1442651"/>
            <a:ext cx="8661648" cy="5082694"/>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rgbClr val="FFC000"/>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5A6870"/>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5A6870"/>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spcBef>
                <a:spcPts val="0"/>
              </a:spcBef>
              <a:buClr>
                <a:srgbClr val="FF0000"/>
              </a:buClr>
              <a:buFont typeface="Wingdings" panose="05000000000000000000" pitchFamily="2" charset="2"/>
              <a:buChar char="Ø"/>
            </a:pPr>
            <a:endParaRPr lang="en-GB" sz="3800" dirty="0">
              <a:solidFill>
                <a:srgbClr val="279DD9"/>
              </a:solidFill>
              <a:latin typeface="+mj-lt"/>
            </a:endParaRPr>
          </a:p>
          <a:p>
            <a:pPr marL="457200" lvl="1" indent="0">
              <a:buClr>
                <a:srgbClr val="FF0000"/>
              </a:buClr>
              <a:buNone/>
            </a:pPr>
            <a:endParaRPr lang="en-GB" dirty="0">
              <a:solidFill>
                <a:srgbClr val="279DD9"/>
              </a:solidFill>
              <a:latin typeface="+mj-lt"/>
            </a:endParaRPr>
          </a:p>
          <a:p>
            <a:pPr lvl="1">
              <a:buClr>
                <a:srgbClr val="FF0000"/>
              </a:buClr>
              <a:buFont typeface="Wingdings" panose="05000000000000000000" pitchFamily="2" charset="2"/>
              <a:buChar char="Ø"/>
            </a:pPr>
            <a:endParaRPr lang="en-GB" dirty="0">
              <a:solidFill>
                <a:srgbClr val="279DD9"/>
              </a:solidFill>
              <a:latin typeface="+mj-lt"/>
            </a:endParaRPr>
          </a:p>
          <a:p>
            <a:pPr marL="0" indent="0">
              <a:buClr>
                <a:srgbClr val="FF0000"/>
              </a:buClr>
              <a:buNone/>
            </a:pPr>
            <a:endParaRPr lang="en-GB" dirty="0">
              <a:solidFill>
                <a:srgbClr val="279DD9"/>
              </a:solidFill>
              <a:latin typeface="+mj-lt"/>
            </a:endParaRPr>
          </a:p>
          <a:p>
            <a:pPr lvl="1">
              <a:buClr>
                <a:srgbClr val="FF0000"/>
              </a:buClr>
              <a:buFont typeface="Wingdings" panose="05000000000000000000" pitchFamily="2" charset="2"/>
              <a:buChar char="Ø"/>
            </a:pPr>
            <a:endParaRPr lang="en-GB" dirty="0">
              <a:solidFill>
                <a:srgbClr val="279DD9"/>
              </a:solidFill>
            </a:endParaRPr>
          </a:p>
        </p:txBody>
      </p:sp>
      <p:sp>
        <p:nvSpPr>
          <p:cNvPr id="2" name="Rectangle 1"/>
          <p:cNvSpPr/>
          <p:nvPr/>
        </p:nvSpPr>
        <p:spPr>
          <a:xfrm>
            <a:off x="264274" y="1772816"/>
            <a:ext cx="8634412" cy="3877985"/>
          </a:xfrm>
          <a:prstGeom prst="rect">
            <a:avLst/>
          </a:prstGeom>
        </p:spPr>
        <p:txBody>
          <a:bodyPr wrap="square">
            <a:spAutoFit/>
          </a:bodyPr>
          <a:lstStyle/>
          <a:p>
            <a:pPr algn="ctr"/>
            <a:r>
              <a:rPr lang="en-GB" b="1" dirty="0">
                <a:solidFill>
                  <a:schemeClr val="accent1"/>
                </a:solidFill>
                <a:latin typeface="+mj-lt"/>
              </a:rPr>
              <a:t>ARTICLE 37</a:t>
            </a:r>
          </a:p>
          <a:p>
            <a:pPr algn="ctr"/>
            <a:r>
              <a:rPr lang="en-GB" b="1" dirty="0">
                <a:solidFill>
                  <a:schemeClr val="accent1"/>
                </a:solidFill>
                <a:latin typeface="+mj-lt"/>
              </a:rPr>
              <a:t>Operator’s certificates</a:t>
            </a:r>
          </a:p>
          <a:p>
            <a:pPr algn="ctr"/>
            <a:r>
              <a:rPr lang="en-GB" b="1" dirty="0">
                <a:solidFill>
                  <a:schemeClr val="accent1"/>
                </a:solidFill>
                <a:latin typeface="+mj-lt"/>
              </a:rPr>
              <a:t>Section I − General provisions</a:t>
            </a:r>
          </a:p>
          <a:p>
            <a:pPr>
              <a:spcBef>
                <a:spcPts val="1200"/>
              </a:spcBef>
            </a:pPr>
            <a:r>
              <a:rPr lang="en-GB" b="1" dirty="0">
                <a:solidFill>
                  <a:schemeClr val="accent1"/>
                </a:solidFill>
                <a:latin typeface="+mj-lt"/>
              </a:rPr>
              <a:t>37.1</a:t>
            </a:r>
            <a:r>
              <a:rPr lang="en-GB" dirty="0">
                <a:solidFill>
                  <a:schemeClr val="accent1"/>
                </a:solidFill>
                <a:latin typeface="+mj-lt"/>
              </a:rPr>
              <a:t>	§ 1	1)	The service of </a:t>
            </a:r>
            <a:r>
              <a:rPr lang="en-GB" dirty="0">
                <a:solidFill>
                  <a:schemeClr val="accent1"/>
                </a:solidFill>
                <a:highlight>
                  <a:srgbClr val="FFFF00"/>
                </a:highlight>
                <a:latin typeface="+mj-lt"/>
              </a:rPr>
              <a:t>every aircraft station and every aircraft earth station </a:t>
            </a:r>
            <a:r>
              <a:rPr lang="en-GB" dirty="0">
                <a:solidFill>
                  <a:schemeClr val="accent1"/>
                </a:solidFill>
                <a:latin typeface="+mj-lt"/>
              </a:rPr>
              <a:t>shall be </a:t>
            </a:r>
            <a:r>
              <a:rPr lang="en-GB" dirty="0">
                <a:solidFill>
                  <a:schemeClr val="accent1"/>
                </a:solidFill>
                <a:highlight>
                  <a:srgbClr val="FFFF00"/>
                </a:highlight>
                <a:latin typeface="+mj-lt"/>
              </a:rPr>
              <a:t>controlled by an operator </a:t>
            </a:r>
            <a:r>
              <a:rPr lang="en-GB" dirty="0">
                <a:solidFill>
                  <a:schemeClr val="accent1"/>
                </a:solidFill>
                <a:latin typeface="+mj-lt"/>
              </a:rPr>
              <a:t>holding a certificate issued or recognized by the government to which the station is subject. Provided the station is so controlled, other persons besides the holder of the certificate may use the radiotelephone equipment.</a:t>
            </a:r>
          </a:p>
          <a:p>
            <a:pPr>
              <a:spcBef>
                <a:spcPts val="1200"/>
              </a:spcBef>
              <a:spcAft>
                <a:spcPts val="1200"/>
              </a:spcAft>
            </a:pPr>
            <a:r>
              <a:rPr lang="en-GB" b="1" dirty="0">
                <a:solidFill>
                  <a:schemeClr val="accent1"/>
                </a:solidFill>
                <a:latin typeface="+mj-lt"/>
              </a:rPr>
              <a:t>37.2</a:t>
            </a:r>
            <a:r>
              <a:rPr lang="en-GB" dirty="0">
                <a:solidFill>
                  <a:schemeClr val="accent1"/>
                </a:solidFill>
                <a:latin typeface="+mj-lt"/>
              </a:rPr>
              <a:t>		.</a:t>
            </a:r>
          </a:p>
          <a:p>
            <a:r>
              <a:rPr lang="en-GB" b="1" dirty="0">
                <a:solidFill>
                  <a:schemeClr val="accent1"/>
                </a:solidFill>
                <a:latin typeface="+mj-lt"/>
              </a:rPr>
              <a:t>37.3</a:t>
            </a:r>
            <a:r>
              <a:rPr lang="en-GB" dirty="0">
                <a:solidFill>
                  <a:schemeClr val="accent1"/>
                </a:solidFill>
                <a:latin typeface="+mj-lt"/>
              </a:rPr>
              <a:t>		3)	The service of </a:t>
            </a:r>
            <a:r>
              <a:rPr lang="en-GB" dirty="0">
                <a:solidFill>
                  <a:schemeClr val="accent1"/>
                </a:solidFill>
                <a:highlight>
                  <a:srgbClr val="FFFF00"/>
                </a:highlight>
                <a:latin typeface="+mj-lt"/>
              </a:rPr>
              <a:t>automatic communication devices  </a:t>
            </a:r>
            <a:r>
              <a:rPr lang="en-GB" dirty="0">
                <a:solidFill>
                  <a:schemeClr val="accent1"/>
                </a:solidFill>
                <a:latin typeface="+mj-lt"/>
              </a:rPr>
              <a:t>installed in an </a:t>
            </a:r>
            <a:r>
              <a:rPr lang="en-GB" dirty="0">
                <a:solidFill>
                  <a:schemeClr val="accent1"/>
                </a:solidFill>
                <a:highlight>
                  <a:srgbClr val="FFFF00"/>
                </a:highlight>
                <a:latin typeface="+mj-lt"/>
              </a:rPr>
              <a:t>aircraft station or aircraft earth station shall be controlled by an operator </a:t>
            </a:r>
            <a:r>
              <a:rPr lang="en-GB" dirty="0">
                <a:solidFill>
                  <a:schemeClr val="accent1"/>
                </a:solidFill>
                <a:latin typeface="+mj-lt"/>
              </a:rPr>
              <a:t>holding a certificate issued or recognized by the government to which the station is subject. Provided the devices are so controlled, they may be used by other persons</a:t>
            </a:r>
          </a:p>
        </p:txBody>
      </p:sp>
      <p:sp>
        <p:nvSpPr>
          <p:cNvPr id="5" name="Rectangle 2">
            <a:extLst>
              <a:ext uri="{FF2B5EF4-FFF2-40B4-BE49-F238E27FC236}">
                <a16:creationId xmlns:a16="http://schemas.microsoft.com/office/drawing/2014/main" id="{DC631A94-B384-4DE3-9C53-18E5F1228A96}"/>
              </a:ext>
            </a:extLst>
          </p:cNvPr>
          <p:cNvSpPr txBox="1">
            <a:spLocks noChangeArrowheads="1"/>
          </p:cNvSpPr>
          <p:nvPr/>
        </p:nvSpPr>
        <p:spPr bwMode="auto">
          <a:xfrm>
            <a:off x="138899" y="680948"/>
            <a:ext cx="8764466" cy="78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rIns="36000"/>
          <a:lstStyle>
            <a:lvl1pPr eaLnBrk="0" hangingPunct="0">
              <a:spcBef>
                <a:spcPct val="20000"/>
              </a:spcBef>
              <a:buClr>
                <a:schemeClr val="accent2"/>
              </a:buClr>
              <a:buFont typeface="Wingdings" pitchFamily="2" charset="2"/>
              <a:buChar char="Ø"/>
              <a:defRPr>
                <a:solidFill>
                  <a:schemeClr val="tx1"/>
                </a:solidFill>
                <a:latin typeface="Arial" charset="0"/>
                <a:ea typeface="ＭＳ Ｐゴシック" pitchFamily="34" charset="-128"/>
                <a:cs typeface="Arial" charset="0"/>
              </a:defRPr>
            </a:lvl1pPr>
            <a:lvl2pPr marL="742950" indent="-285750" eaLnBrk="0" hangingPunct="0">
              <a:spcBef>
                <a:spcPct val="20000"/>
              </a:spcBef>
              <a:buClr>
                <a:srgbClr val="CC3300"/>
              </a:buClr>
              <a:buFont typeface="Arial Unicode MS" pitchFamily="34" charset="-128"/>
              <a:buChar char="✓"/>
              <a:defRPr sz="1600">
                <a:solidFill>
                  <a:schemeClr val="tx1"/>
                </a:solidFill>
                <a:latin typeface="Arial" charset="0"/>
                <a:ea typeface="Arial" charset="0"/>
                <a:cs typeface="Arial" charset="0"/>
              </a:defRPr>
            </a:lvl2pPr>
            <a:lvl3pPr marL="1143000" indent="-228600" eaLnBrk="0" hangingPunct="0">
              <a:spcBef>
                <a:spcPct val="20000"/>
              </a:spcBef>
              <a:buChar char="•"/>
              <a:defRPr sz="1600">
                <a:solidFill>
                  <a:schemeClr val="tx1"/>
                </a:solidFill>
                <a:latin typeface="Arial" charset="0"/>
                <a:ea typeface="Arial" charset="0"/>
                <a:cs typeface="Arial" charset="0"/>
              </a:defRPr>
            </a:lvl3pPr>
            <a:lvl4pPr marL="1600200" indent="-228600" eaLnBrk="0" hangingPunct="0">
              <a:spcBef>
                <a:spcPct val="20000"/>
              </a:spcBef>
              <a:buChar char="–"/>
              <a:defRPr sz="1600">
                <a:solidFill>
                  <a:schemeClr val="tx1"/>
                </a:solidFill>
                <a:latin typeface="Arial" charset="0"/>
                <a:ea typeface="Arial" charset="0"/>
                <a:cs typeface="Arial" charset="0"/>
              </a:defRPr>
            </a:lvl4pPr>
            <a:lvl5pPr marL="2057400" indent="-228600" eaLnBrk="0" hangingPunct="0">
              <a:spcBef>
                <a:spcPct val="20000"/>
              </a:spcBef>
              <a:buChar char="»"/>
              <a:defRPr sz="16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ea typeface="Arial" charset="0"/>
                <a:cs typeface="Arial" charset="0"/>
              </a:defRPr>
            </a:lvl9pPr>
          </a:lstStyle>
          <a:p>
            <a:pPr algn="ctr" eaLnBrk="1" hangingPunct="1">
              <a:spcBef>
                <a:spcPct val="0"/>
              </a:spcBef>
              <a:buClrTx/>
              <a:buFontTx/>
              <a:buNone/>
            </a:pPr>
            <a:endParaRPr lang="en-US" altLang="en-US" sz="800" b="1" dirty="0">
              <a:solidFill>
                <a:srgbClr val="0C5BCE"/>
              </a:solidFill>
              <a:latin typeface="Arial Rounded MT Bold" pitchFamily="34" charset="0"/>
            </a:endParaRPr>
          </a:p>
          <a:p>
            <a:pPr algn="ctr" eaLnBrk="1" hangingPunct="1">
              <a:spcBef>
                <a:spcPct val="0"/>
              </a:spcBef>
              <a:buClrTx/>
              <a:buFontTx/>
              <a:buNone/>
            </a:pPr>
            <a:r>
              <a:rPr lang="en-US" altLang="en-US" sz="2800" b="1" dirty="0">
                <a:solidFill>
                  <a:srgbClr val="FF0000"/>
                </a:solidFill>
                <a:latin typeface="Arial Rounded MT Bold" pitchFamily="34" charset="0"/>
              </a:rPr>
              <a:t>Other Issues that may need Future WRC Action (2)</a:t>
            </a:r>
            <a:endParaRPr lang="en-US" altLang="en-US" b="1" dirty="0">
              <a:solidFill>
                <a:srgbClr val="FF0000"/>
              </a:solidFill>
              <a:latin typeface="Arial Rounded MT Bold" pitchFamily="34" charset="0"/>
            </a:endParaRPr>
          </a:p>
        </p:txBody>
      </p:sp>
    </p:spTree>
    <p:extLst>
      <p:ext uri="{BB962C8B-B14F-4D97-AF65-F5344CB8AC3E}">
        <p14:creationId xmlns:p14="http://schemas.microsoft.com/office/powerpoint/2010/main" val="82629482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251520" y="1442651"/>
            <a:ext cx="8661648" cy="5082694"/>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rgbClr val="FFC000"/>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5A6870"/>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5A6870"/>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spcBef>
                <a:spcPts val="0"/>
              </a:spcBef>
              <a:buClr>
                <a:srgbClr val="FF0000"/>
              </a:buClr>
              <a:buFont typeface="Wingdings" panose="05000000000000000000" pitchFamily="2" charset="2"/>
              <a:buChar char="Ø"/>
            </a:pPr>
            <a:endParaRPr lang="en-GB" sz="3800" dirty="0">
              <a:solidFill>
                <a:srgbClr val="279DD9"/>
              </a:solidFill>
              <a:latin typeface="+mj-lt"/>
            </a:endParaRPr>
          </a:p>
          <a:p>
            <a:pPr marL="457200" lvl="1" indent="0">
              <a:buClr>
                <a:srgbClr val="FF0000"/>
              </a:buClr>
              <a:buNone/>
            </a:pPr>
            <a:endParaRPr lang="en-GB" dirty="0">
              <a:solidFill>
                <a:srgbClr val="279DD9"/>
              </a:solidFill>
              <a:latin typeface="+mj-lt"/>
            </a:endParaRPr>
          </a:p>
          <a:p>
            <a:pPr lvl="1">
              <a:buClr>
                <a:srgbClr val="FF0000"/>
              </a:buClr>
              <a:buFont typeface="Wingdings" panose="05000000000000000000" pitchFamily="2" charset="2"/>
              <a:buChar char="Ø"/>
            </a:pPr>
            <a:endParaRPr lang="en-GB" dirty="0">
              <a:solidFill>
                <a:srgbClr val="279DD9"/>
              </a:solidFill>
              <a:latin typeface="+mj-lt"/>
            </a:endParaRPr>
          </a:p>
          <a:p>
            <a:pPr marL="0" indent="0">
              <a:buClr>
                <a:srgbClr val="FF0000"/>
              </a:buClr>
              <a:buNone/>
            </a:pPr>
            <a:endParaRPr lang="en-GB" dirty="0">
              <a:solidFill>
                <a:srgbClr val="279DD9"/>
              </a:solidFill>
              <a:latin typeface="+mj-lt"/>
            </a:endParaRPr>
          </a:p>
          <a:p>
            <a:pPr lvl="1">
              <a:buClr>
                <a:srgbClr val="FF0000"/>
              </a:buClr>
              <a:buFont typeface="Wingdings" panose="05000000000000000000" pitchFamily="2" charset="2"/>
              <a:buChar char="Ø"/>
            </a:pPr>
            <a:endParaRPr lang="en-GB" dirty="0">
              <a:solidFill>
                <a:srgbClr val="279DD9"/>
              </a:solidFill>
            </a:endParaRPr>
          </a:p>
        </p:txBody>
      </p:sp>
      <p:sp>
        <p:nvSpPr>
          <p:cNvPr id="4" name="Rectangle 3"/>
          <p:cNvSpPr/>
          <p:nvPr/>
        </p:nvSpPr>
        <p:spPr>
          <a:xfrm>
            <a:off x="245342" y="1772816"/>
            <a:ext cx="8634412" cy="3693319"/>
          </a:xfrm>
          <a:prstGeom prst="rect">
            <a:avLst/>
          </a:prstGeom>
        </p:spPr>
        <p:txBody>
          <a:bodyPr wrap="square">
            <a:spAutoFit/>
          </a:bodyPr>
          <a:lstStyle/>
          <a:p>
            <a:pPr algn="ctr"/>
            <a:r>
              <a:rPr lang="en-GB" b="1" dirty="0">
                <a:solidFill>
                  <a:schemeClr val="accent1"/>
                </a:solidFill>
                <a:latin typeface="+mj-lt"/>
              </a:rPr>
              <a:t>ARTICLE 18</a:t>
            </a:r>
          </a:p>
          <a:p>
            <a:pPr algn="ctr"/>
            <a:r>
              <a:rPr lang="en-GB" b="1" dirty="0">
                <a:solidFill>
                  <a:schemeClr val="accent1"/>
                </a:solidFill>
                <a:latin typeface="+mj-lt"/>
              </a:rPr>
              <a:t>Licences</a:t>
            </a:r>
          </a:p>
          <a:p>
            <a:r>
              <a:rPr lang="en-GB" b="1" dirty="0">
                <a:solidFill>
                  <a:schemeClr val="accent1"/>
                </a:solidFill>
                <a:latin typeface="+mj-lt"/>
              </a:rPr>
              <a:t>18.1	</a:t>
            </a:r>
          </a:p>
          <a:p>
            <a:r>
              <a:rPr lang="en-GB" b="1" dirty="0">
                <a:solidFill>
                  <a:schemeClr val="accent1"/>
                </a:solidFill>
                <a:latin typeface="+mj-lt"/>
              </a:rPr>
              <a:t>18.2		</a:t>
            </a:r>
          </a:p>
          <a:p>
            <a:r>
              <a:rPr lang="en-GB" b="1" dirty="0">
                <a:solidFill>
                  <a:schemeClr val="accent1"/>
                </a:solidFill>
                <a:latin typeface="+mj-lt"/>
              </a:rPr>
              <a:t>18.3		.</a:t>
            </a:r>
          </a:p>
          <a:p>
            <a:r>
              <a:rPr lang="en-GB" b="1" dirty="0">
                <a:solidFill>
                  <a:schemeClr val="accent1"/>
                </a:solidFill>
                <a:latin typeface="+mj-lt"/>
              </a:rPr>
              <a:t>18.4</a:t>
            </a:r>
            <a:r>
              <a:rPr lang="en-GB" dirty="0">
                <a:solidFill>
                  <a:schemeClr val="accent1"/>
                </a:solidFill>
                <a:latin typeface="+mj-lt"/>
              </a:rPr>
              <a:t>	§ 2	The </a:t>
            </a:r>
            <a:r>
              <a:rPr lang="en-GB" dirty="0">
                <a:solidFill>
                  <a:schemeClr val="accent1"/>
                </a:solidFill>
                <a:highlight>
                  <a:srgbClr val="FFFF00"/>
                </a:highlight>
                <a:latin typeface="+mj-lt"/>
              </a:rPr>
              <a:t>holder of a licence </a:t>
            </a:r>
            <a:r>
              <a:rPr lang="en-GB" dirty="0">
                <a:solidFill>
                  <a:schemeClr val="accent1"/>
                </a:solidFill>
                <a:latin typeface="+mj-lt"/>
              </a:rPr>
              <a:t>is required to </a:t>
            </a:r>
            <a:r>
              <a:rPr lang="en-GB" dirty="0">
                <a:solidFill>
                  <a:schemeClr val="accent1"/>
                </a:solidFill>
                <a:highlight>
                  <a:srgbClr val="FFFF00"/>
                </a:highlight>
                <a:latin typeface="+mj-lt"/>
              </a:rPr>
              <a:t>preserve the secrecy of telecommunications</a:t>
            </a:r>
            <a:r>
              <a:rPr lang="en-GB" dirty="0">
                <a:solidFill>
                  <a:schemeClr val="accent1"/>
                </a:solidFill>
                <a:latin typeface="+mj-lt"/>
              </a:rPr>
              <a:t>, as provided in the relevant provisions of the Constitution and the Convention. Moreover, the licence shall mention, specifically or by reference, that if the station includes a receiver, </a:t>
            </a:r>
            <a:r>
              <a:rPr lang="en-GB" dirty="0">
                <a:solidFill>
                  <a:schemeClr val="accent1"/>
                </a:solidFill>
                <a:highlight>
                  <a:srgbClr val="FFFF00"/>
                </a:highlight>
                <a:latin typeface="+mj-lt"/>
              </a:rPr>
              <a:t>the interception of radiocommunication correspondence, other than that which the station is authorized to receive, is forbidden</a:t>
            </a:r>
            <a:r>
              <a:rPr lang="en-GB" dirty="0">
                <a:solidFill>
                  <a:schemeClr val="accent1"/>
                </a:solidFill>
                <a:latin typeface="+mj-lt"/>
              </a:rPr>
              <a:t>, and that in cases where such correspondence is involuntarily received, it </a:t>
            </a:r>
            <a:r>
              <a:rPr lang="en-GB" dirty="0">
                <a:solidFill>
                  <a:schemeClr val="accent1"/>
                </a:solidFill>
                <a:highlight>
                  <a:srgbClr val="FFFF00"/>
                </a:highlight>
                <a:latin typeface="+mj-lt"/>
              </a:rPr>
              <a:t>shall not be reproduced, nor communicated to third parties, nor used for any purpose, and even its existence shall not be disclosed.</a:t>
            </a:r>
          </a:p>
        </p:txBody>
      </p:sp>
      <p:sp>
        <p:nvSpPr>
          <p:cNvPr id="5" name="Rectangle 2">
            <a:extLst>
              <a:ext uri="{FF2B5EF4-FFF2-40B4-BE49-F238E27FC236}">
                <a16:creationId xmlns:a16="http://schemas.microsoft.com/office/drawing/2014/main" id="{AA2BE3F4-A022-498C-AD6D-C9DDAF4CE9DA}"/>
              </a:ext>
            </a:extLst>
          </p:cNvPr>
          <p:cNvSpPr txBox="1">
            <a:spLocks noChangeArrowheads="1"/>
          </p:cNvSpPr>
          <p:nvPr/>
        </p:nvSpPr>
        <p:spPr bwMode="auto">
          <a:xfrm>
            <a:off x="138899" y="680948"/>
            <a:ext cx="8764466" cy="78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rIns="36000"/>
          <a:lstStyle>
            <a:lvl1pPr eaLnBrk="0" hangingPunct="0">
              <a:spcBef>
                <a:spcPct val="20000"/>
              </a:spcBef>
              <a:buClr>
                <a:schemeClr val="accent2"/>
              </a:buClr>
              <a:buFont typeface="Wingdings" pitchFamily="2" charset="2"/>
              <a:buChar char="Ø"/>
              <a:defRPr>
                <a:solidFill>
                  <a:schemeClr val="tx1"/>
                </a:solidFill>
                <a:latin typeface="Arial" charset="0"/>
                <a:ea typeface="ＭＳ Ｐゴシック" pitchFamily="34" charset="-128"/>
                <a:cs typeface="Arial" charset="0"/>
              </a:defRPr>
            </a:lvl1pPr>
            <a:lvl2pPr marL="742950" indent="-285750" eaLnBrk="0" hangingPunct="0">
              <a:spcBef>
                <a:spcPct val="20000"/>
              </a:spcBef>
              <a:buClr>
                <a:srgbClr val="CC3300"/>
              </a:buClr>
              <a:buFont typeface="Arial Unicode MS" pitchFamily="34" charset="-128"/>
              <a:buChar char="✓"/>
              <a:defRPr sz="1600">
                <a:solidFill>
                  <a:schemeClr val="tx1"/>
                </a:solidFill>
                <a:latin typeface="Arial" charset="0"/>
                <a:ea typeface="Arial" charset="0"/>
                <a:cs typeface="Arial" charset="0"/>
              </a:defRPr>
            </a:lvl2pPr>
            <a:lvl3pPr marL="1143000" indent="-228600" eaLnBrk="0" hangingPunct="0">
              <a:spcBef>
                <a:spcPct val="20000"/>
              </a:spcBef>
              <a:buChar char="•"/>
              <a:defRPr sz="1600">
                <a:solidFill>
                  <a:schemeClr val="tx1"/>
                </a:solidFill>
                <a:latin typeface="Arial" charset="0"/>
                <a:ea typeface="Arial" charset="0"/>
                <a:cs typeface="Arial" charset="0"/>
              </a:defRPr>
            </a:lvl3pPr>
            <a:lvl4pPr marL="1600200" indent="-228600" eaLnBrk="0" hangingPunct="0">
              <a:spcBef>
                <a:spcPct val="20000"/>
              </a:spcBef>
              <a:buChar char="–"/>
              <a:defRPr sz="1600">
                <a:solidFill>
                  <a:schemeClr val="tx1"/>
                </a:solidFill>
                <a:latin typeface="Arial" charset="0"/>
                <a:ea typeface="Arial" charset="0"/>
                <a:cs typeface="Arial" charset="0"/>
              </a:defRPr>
            </a:lvl4pPr>
            <a:lvl5pPr marL="2057400" indent="-228600" eaLnBrk="0" hangingPunct="0">
              <a:spcBef>
                <a:spcPct val="20000"/>
              </a:spcBef>
              <a:buChar char="»"/>
              <a:defRPr sz="16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ea typeface="Arial" charset="0"/>
                <a:cs typeface="Arial" charset="0"/>
              </a:defRPr>
            </a:lvl9pPr>
          </a:lstStyle>
          <a:p>
            <a:pPr algn="ctr" eaLnBrk="1" hangingPunct="1">
              <a:spcBef>
                <a:spcPct val="0"/>
              </a:spcBef>
              <a:buClrTx/>
              <a:buFontTx/>
              <a:buNone/>
            </a:pPr>
            <a:endParaRPr lang="en-US" altLang="en-US" sz="800" b="1" dirty="0">
              <a:solidFill>
                <a:srgbClr val="0C5BCE"/>
              </a:solidFill>
              <a:latin typeface="Arial Rounded MT Bold" pitchFamily="34" charset="0"/>
            </a:endParaRPr>
          </a:p>
          <a:p>
            <a:pPr algn="ctr" eaLnBrk="1" hangingPunct="1">
              <a:spcBef>
                <a:spcPct val="0"/>
              </a:spcBef>
              <a:buClrTx/>
              <a:buFontTx/>
              <a:buNone/>
            </a:pPr>
            <a:r>
              <a:rPr lang="en-US" altLang="en-US" sz="2800" b="1" dirty="0">
                <a:solidFill>
                  <a:srgbClr val="FF0000"/>
                </a:solidFill>
                <a:latin typeface="Arial Rounded MT Bold" pitchFamily="34" charset="0"/>
              </a:rPr>
              <a:t>Other Issues that may need Future WRC Action (3)</a:t>
            </a:r>
            <a:endParaRPr lang="en-US" altLang="en-US" b="1" dirty="0">
              <a:solidFill>
                <a:srgbClr val="FF0000"/>
              </a:solidFill>
              <a:latin typeface="Arial Rounded MT Bold" pitchFamily="34" charset="0"/>
            </a:endParaRPr>
          </a:p>
        </p:txBody>
      </p:sp>
    </p:spTree>
    <p:extLst>
      <p:ext uri="{BB962C8B-B14F-4D97-AF65-F5344CB8AC3E}">
        <p14:creationId xmlns:p14="http://schemas.microsoft.com/office/powerpoint/2010/main" val="175827923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251520" y="1442651"/>
            <a:ext cx="8661648" cy="5082694"/>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rgbClr val="FFC000"/>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5A6870"/>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5A6870"/>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spcBef>
                <a:spcPts val="0"/>
              </a:spcBef>
              <a:buClr>
                <a:srgbClr val="FF0000"/>
              </a:buClr>
              <a:buFont typeface="Wingdings" panose="05000000000000000000" pitchFamily="2" charset="2"/>
              <a:buChar char="Ø"/>
            </a:pPr>
            <a:endParaRPr lang="en-GB" sz="3800" dirty="0">
              <a:solidFill>
                <a:srgbClr val="279DD9"/>
              </a:solidFill>
              <a:latin typeface="+mj-lt"/>
            </a:endParaRPr>
          </a:p>
          <a:p>
            <a:pPr marL="457200" lvl="1" indent="0">
              <a:buClr>
                <a:srgbClr val="FF0000"/>
              </a:buClr>
              <a:buNone/>
            </a:pPr>
            <a:endParaRPr lang="en-GB" dirty="0">
              <a:solidFill>
                <a:srgbClr val="279DD9"/>
              </a:solidFill>
              <a:latin typeface="+mj-lt"/>
            </a:endParaRPr>
          </a:p>
          <a:p>
            <a:pPr lvl="1">
              <a:buClr>
                <a:srgbClr val="FF0000"/>
              </a:buClr>
              <a:buFont typeface="Wingdings" panose="05000000000000000000" pitchFamily="2" charset="2"/>
              <a:buChar char="Ø"/>
            </a:pPr>
            <a:endParaRPr lang="en-GB" dirty="0">
              <a:solidFill>
                <a:srgbClr val="279DD9"/>
              </a:solidFill>
              <a:latin typeface="+mj-lt"/>
            </a:endParaRPr>
          </a:p>
          <a:p>
            <a:pPr marL="0" indent="0">
              <a:buClr>
                <a:srgbClr val="FF0000"/>
              </a:buClr>
              <a:buNone/>
            </a:pPr>
            <a:endParaRPr lang="en-GB" dirty="0">
              <a:solidFill>
                <a:srgbClr val="279DD9"/>
              </a:solidFill>
              <a:latin typeface="+mj-lt"/>
            </a:endParaRPr>
          </a:p>
          <a:p>
            <a:pPr lvl="1">
              <a:buClr>
                <a:srgbClr val="FF0000"/>
              </a:buClr>
              <a:buFont typeface="Wingdings" panose="05000000000000000000" pitchFamily="2" charset="2"/>
              <a:buChar char="Ø"/>
            </a:pPr>
            <a:endParaRPr lang="en-GB" dirty="0">
              <a:solidFill>
                <a:srgbClr val="279DD9"/>
              </a:solidFill>
            </a:endParaRPr>
          </a:p>
        </p:txBody>
      </p:sp>
      <p:sp>
        <p:nvSpPr>
          <p:cNvPr id="2" name="Rectangle 1"/>
          <p:cNvSpPr/>
          <p:nvPr/>
        </p:nvSpPr>
        <p:spPr>
          <a:xfrm>
            <a:off x="262979" y="1763946"/>
            <a:ext cx="8661648" cy="1554272"/>
          </a:xfrm>
          <a:prstGeom prst="rect">
            <a:avLst/>
          </a:prstGeom>
        </p:spPr>
        <p:txBody>
          <a:bodyPr wrap="square">
            <a:spAutoFit/>
          </a:bodyPr>
          <a:lstStyle/>
          <a:p>
            <a:pPr algn="ctr"/>
            <a:r>
              <a:rPr lang="en-GB" b="1" dirty="0">
                <a:solidFill>
                  <a:schemeClr val="accent1"/>
                </a:solidFill>
              </a:rPr>
              <a:t>ARTICLE 28</a:t>
            </a:r>
          </a:p>
          <a:p>
            <a:pPr algn="ctr"/>
            <a:r>
              <a:rPr lang="en-GB" b="1" dirty="0">
                <a:solidFill>
                  <a:schemeClr val="accent1"/>
                </a:solidFill>
              </a:rPr>
              <a:t>Radiodetermination Services</a:t>
            </a:r>
            <a:endParaRPr lang="en-GB" b="1" dirty="0">
              <a:solidFill>
                <a:schemeClr val="accent1"/>
              </a:solidFill>
              <a:latin typeface="+mj-lt"/>
            </a:endParaRPr>
          </a:p>
          <a:p>
            <a:pPr>
              <a:spcBef>
                <a:spcPts val="600"/>
              </a:spcBef>
            </a:pPr>
            <a:r>
              <a:rPr lang="en-GB" b="1" dirty="0">
                <a:solidFill>
                  <a:schemeClr val="accent1"/>
                </a:solidFill>
                <a:latin typeface="+mj-lt"/>
              </a:rPr>
              <a:t>28.16</a:t>
            </a:r>
            <a:r>
              <a:rPr lang="en-GB" dirty="0">
                <a:solidFill>
                  <a:schemeClr val="accent1"/>
                </a:solidFill>
                <a:latin typeface="+mj-lt"/>
              </a:rPr>
              <a:t>	§ 9	In the absence of prior arrangements, an aircraft station which calls a radio direction-finding station for a bearing shall use for this purpose </a:t>
            </a:r>
            <a:r>
              <a:rPr lang="en-GB" dirty="0">
                <a:solidFill>
                  <a:schemeClr val="accent1"/>
                </a:solidFill>
                <a:highlight>
                  <a:srgbClr val="FFFF00"/>
                </a:highlight>
                <a:latin typeface="+mj-lt"/>
              </a:rPr>
              <a:t>a frequency on which the station called normally keeps watch</a:t>
            </a:r>
            <a:r>
              <a:rPr lang="en-GB" dirty="0">
                <a:solidFill>
                  <a:schemeClr val="accent1"/>
                </a:solidFill>
                <a:highlight>
                  <a:srgbClr val="FFFF00"/>
                </a:highlight>
              </a:rPr>
              <a:t>.</a:t>
            </a:r>
            <a:r>
              <a:rPr lang="en-GB" dirty="0">
                <a:solidFill>
                  <a:schemeClr val="accent1"/>
                </a:solidFill>
              </a:rPr>
              <a:t> </a:t>
            </a:r>
          </a:p>
        </p:txBody>
      </p:sp>
      <p:sp>
        <p:nvSpPr>
          <p:cNvPr id="3" name="Rectangle 2"/>
          <p:cNvSpPr/>
          <p:nvPr/>
        </p:nvSpPr>
        <p:spPr>
          <a:xfrm>
            <a:off x="240061" y="3318218"/>
            <a:ext cx="8661647" cy="2585323"/>
          </a:xfrm>
          <a:prstGeom prst="rect">
            <a:avLst/>
          </a:prstGeom>
        </p:spPr>
        <p:txBody>
          <a:bodyPr wrap="square">
            <a:spAutoFit/>
          </a:bodyPr>
          <a:lstStyle/>
          <a:p>
            <a:pPr algn="ctr"/>
            <a:r>
              <a:rPr lang="en-GB" b="1" dirty="0">
                <a:solidFill>
                  <a:schemeClr val="accent1"/>
                </a:solidFill>
              </a:rPr>
              <a:t>Section IV − </a:t>
            </a:r>
            <a:r>
              <a:rPr lang="en-GB" b="1" dirty="0" err="1">
                <a:solidFill>
                  <a:schemeClr val="accent1"/>
                </a:solidFill>
              </a:rPr>
              <a:t>Radiobeacon</a:t>
            </a:r>
            <a:r>
              <a:rPr lang="en-GB" b="1" dirty="0">
                <a:solidFill>
                  <a:schemeClr val="accent1"/>
                </a:solidFill>
              </a:rPr>
              <a:t> stations</a:t>
            </a:r>
          </a:p>
          <a:p>
            <a:r>
              <a:rPr lang="en-GB" b="1" dirty="0">
                <a:solidFill>
                  <a:schemeClr val="accent1"/>
                </a:solidFill>
              </a:rPr>
              <a:t>28.18</a:t>
            </a:r>
            <a:r>
              <a:rPr lang="en-GB" dirty="0">
                <a:solidFill>
                  <a:schemeClr val="accent1"/>
                </a:solidFill>
              </a:rPr>
              <a:t>	§ 11	When an administration thinks it desirable in the interests of navigation to organize a service of </a:t>
            </a:r>
            <a:r>
              <a:rPr lang="en-GB" dirty="0" err="1">
                <a:solidFill>
                  <a:schemeClr val="accent1"/>
                </a:solidFill>
              </a:rPr>
              <a:t>radiobeacon</a:t>
            </a:r>
            <a:r>
              <a:rPr lang="en-GB" dirty="0">
                <a:solidFill>
                  <a:schemeClr val="accent1"/>
                </a:solidFill>
              </a:rPr>
              <a:t> stations, it may use for this purpose:</a:t>
            </a:r>
          </a:p>
          <a:p>
            <a:r>
              <a:rPr lang="en-GB" b="1" dirty="0">
                <a:solidFill>
                  <a:schemeClr val="accent1"/>
                </a:solidFill>
              </a:rPr>
              <a:t>28.19</a:t>
            </a:r>
            <a:r>
              <a:rPr lang="en-GB" dirty="0">
                <a:solidFill>
                  <a:schemeClr val="accent1"/>
                </a:solidFill>
              </a:rPr>
              <a:t>	a)	</a:t>
            </a:r>
            <a:r>
              <a:rPr lang="en-GB" dirty="0" err="1">
                <a:solidFill>
                  <a:schemeClr val="accent1"/>
                </a:solidFill>
              </a:rPr>
              <a:t>radiobeacons</a:t>
            </a:r>
            <a:r>
              <a:rPr lang="en-GB" dirty="0">
                <a:solidFill>
                  <a:schemeClr val="accent1"/>
                </a:solidFill>
              </a:rPr>
              <a:t> properly so-called, established on land or on ships permanently moored or, exceptionally, on ships navigating in a restricted area, the limits of which are known and published. The emissions of these </a:t>
            </a:r>
            <a:r>
              <a:rPr lang="en-GB" dirty="0" err="1">
                <a:solidFill>
                  <a:schemeClr val="accent1"/>
                </a:solidFill>
              </a:rPr>
              <a:t>radiobeacons</a:t>
            </a:r>
            <a:r>
              <a:rPr lang="en-GB" dirty="0">
                <a:solidFill>
                  <a:schemeClr val="accent1"/>
                </a:solidFill>
              </a:rPr>
              <a:t> may have either directional or non-directional patterns;</a:t>
            </a:r>
          </a:p>
          <a:p>
            <a:r>
              <a:rPr lang="en-GB" b="1" dirty="0">
                <a:solidFill>
                  <a:schemeClr val="accent1"/>
                </a:solidFill>
              </a:rPr>
              <a:t>28.20</a:t>
            </a:r>
            <a:r>
              <a:rPr lang="en-GB" dirty="0">
                <a:solidFill>
                  <a:schemeClr val="accent1"/>
                </a:solidFill>
              </a:rPr>
              <a:t>	b)	</a:t>
            </a:r>
            <a:r>
              <a:rPr lang="en-GB" dirty="0">
                <a:solidFill>
                  <a:schemeClr val="accent1"/>
                </a:solidFill>
                <a:highlight>
                  <a:srgbClr val="FFFF00"/>
                </a:highlight>
              </a:rPr>
              <a:t>fixed stations, </a:t>
            </a:r>
            <a:r>
              <a:rPr lang="en-GB" dirty="0">
                <a:solidFill>
                  <a:schemeClr val="accent1"/>
                </a:solidFill>
              </a:rPr>
              <a:t>coast stations or aeronautical stations designated to function as </a:t>
            </a:r>
            <a:r>
              <a:rPr lang="en-GB" dirty="0" err="1">
                <a:solidFill>
                  <a:schemeClr val="accent1"/>
                </a:solidFill>
              </a:rPr>
              <a:t>radiobeacons</a:t>
            </a:r>
            <a:r>
              <a:rPr lang="en-GB" dirty="0">
                <a:solidFill>
                  <a:schemeClr val="accent1"/>
                </a:solidFill>
              </a:rPr>
              <a:t>, </a:t>
            </a:r>
            <a:r>
              <a:rPr lang="en-GB" dirty="0">
                <a:solidFill>
                  <a:schemeClr val="accent1"/>
                </a:solidFill>
                <a:highlight>
                  <a:srgbClr val="FFFF00"/>
                </a:highlight>
              </a:rPr>
              <a:t>at the request of mobile stations</a:t>
            </a:r>
            <a:r>
              <a:rPr lang="en-GB" dirty="0">
                <a:solidFill>
                  <a:schemeClr val="accent1"/>
                </a:solidFill>
              </a:rPr>
              <a:t>. </a:t>
            </a:r>
          </a:p>
        </p:txBody>
      </p:sp>
      <p:sp>
        <p:nvSpPr>
          <p:cNvPr id="7" name="Rectangle 2">
            <a:extLst>
              <a:ext uri="{FF2B5EF4-FFF2-40B4-BE49-F238E27FC236}">
                <a16:creationId xmlns:a16="http://schemas.microsoft.com/office/drawing/2014/main" id="{DA0B14A1-0067-4C2E-995D-715D2543AF2E}"/>
              </a:ext>
            </a:extLst>
          </p:cNvPr>
          <p:cNvSpPr txBox="1">
            <a:spLocks noChangeArrowheads="1"/>
          </p:cNvSpPr>
          <p:nvPr/>
        </p:nvSpPr>
        <p:spPr bwMode="auto">
          <a:xfrm>
            <a:off x="138899" y="680948"/>
            <a:ext cx="8764466" cy="78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rIns="36000"/>
          <a:lstStyle>
            <a:lvl1pPr eaLnBrk="0" hangingPunct="0">
              <a:spcBef>
                <a:spcPct val="20000"/>
              </a:spcBef>
              <a:buClr>
                <a:schemeClr val="accent2"/>
              </a:buClr>
              <a:buFont typeface="Wingdings" pitchFamily="2" charset="2"/>
              <a:buChar char="Ø"/>
              <a:defRPr>
                <a:solidFill>
                  <a:schemeClr val="tx1"/>
                </a:solidFill>
                <a:latin typeface="Arial" charset="0"/>
                <a:ea typeface="ＭＳ Ｐゴシック" pitchFamily="34" charset="-128"/>
                <a:cs typeface="Arial" charset="0"/>
              </a:defRPr>
            </a:lvl1pPr>
            <a:lvl2pPr marL="742950" indent="-285750" eaLnBrk="0" hangingPunct="0">
              <a:spcBef>
                <a:spcPct val="20000"/>
              </a:spcBef>
              <a:buClr>
                <a:srgbClr val="CC3300"/>
              </a:buClr>
              <a:buFont typeface="Arial Unicode MS" pitchFamily="34" charset="-128"/>
              <a:buChar char="✓"/>
              <a:defRPr sz="1600">
                <a:solidFill>
                  <a:schemeClr val="tx1"/>
                </a:solidFill>
                <a:latin typeface="Arial" charset="0"/>
                <a:ea typeface="Arial" charset="0"/>
                <a:cs typeface="Arial" charset="0"/>
              </a:defRPr>
            </a:lvl2pPr>
            <a:lvl3pPr marL="1143000" indent="-228600" eaLnBrk="0" hangingPunct="0">
              <a:spcBef>
                <a:spcPct val="20000"/>
              </a:spcBef>
              <a:buChar char="•"/>
              <a:defRPr sz="1600">
                <a:solidFill>
                  <a:schemeClr val="tx1"/>
                </a:solidFill>
                <a:latin typeface="Arial" charset="0"/>
                <a:ea typeface="Arial" charset="0"/>
                <a:cs typeface="Arial" charset="0"/>
              </a:defRPr>
            </a:lvl3pPr>
            <a:lvl4pPr marL="1600200" indent="-228600" eaLnBrk="0" hangingPunct="0">
              <a:spcBef>
                <a:spcPct val="20000"/>
              </a:spcBef>
              <a:buChar char="–"/>
              <a:defRPr sz="1600">
                <a:solidFill>
                  <a:schemeClr val="tx1"/>
                </a:solidFill>
                <a:latin typeface="Arial" charset="0"/>
                <a:ea typeface="Arial" charset="0"/>
                <a:cs typeface="Arial" charset="0"/>
              </a:defRPr>
            </a:lvl4pPr>
            <a:lvl5pPr marL="2057400" indent="-228600" eaLnBrk="0" hangingPunct="0">
              <a:spcBef>
                <a:spcPct val="20000"/>
              </a:spcBef>
              <a:buChar char="»"/>
              <a:defRPr sz="16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ea typeface="Arial" charset="0"/>
                <a:cs typeface="Arial" charset="0"/>
              </a:defRPr>
            </a:lvl9pPr>
          </a:lstStyle>
          <a:p>
            <a:pPr algn="ctr" eaLnBrk="1" hangingPunct="1">
              <a:spcBef>
                <a:spcPct val="0"/>
              </a:spcBef>
              <a:buClrTx/>
              <a:buFontTx/>
              <a:buNone/>
            </a:pPr>
            <a:endParaRPr lang="en-US" altLang="en-US" sz="800" b="1" dirty="0">
              <a:solidFill>
                <a:srgbClr val="0C5BCE"/>
              </a:solidFill>
              <a:latin typeface="Arial Rounded MT Bold" pitchFamily="34" charset="0"/>
            </a:endParaRPr>
          </a:p>
          <a:p>
            <a:pPr algn="ctr" eaLnBrk="1" hangingPunct="1">
              <a:spcBef>
                <a:spcPct val="0"/>
              </a:spcBef>
              <a:buClrTx/>
              <a:buFontTx/>
              <a:buNone/>
            </a:pPr>
            <a:r>
              <a:rPr lang="en-US" altLang="en-US" sz="2800" b="1" dirty="0">
                <a:solidFill>
                  <a:srgbClr val="FF0000"/>
                </a:solidFill>
                <a:latin typeface="Arial Rounded MT Bold" pitchFamily="34" charset="0"/>
              </a:rPr>
              <a:t>Other Issues that may need Future WRC Action (4)</a:t>
            </a:r>
            <a:endParaRPr lang="en-US" altLang="en-US" b="1" dirty="0">
              <a:solidFill>
                <a:srgbClr val="FF0000"/>
              </a:solidFill>
              <a:latin typeface="Arial Rounded MT Bold" pitchFamily="34" charset="0"/>
            </a:endParaRPr>
          </a:p>
        </p:txBody>
      </p:sp>
    </p:spTree>
    <p:extLst>
      <p:ext uri="{BB962C8B-B14F-4D97-AF65-F5344CB8AC3E}">
        <p14:creationId xmlns:p14="http://schemas.microsoft.com/office/powerpoint/2010/main" val="1198741358"/>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700808"/>
            <a:ext cx="8640960" cy="4647426"/>
          </a:xfrm>
          <a:prstGeom prst="rect">
            <a:avLst/>
          </a:prstGeom>
        </p:spPr>
        <p:txBody>
          <a:bodyPr wrap="square">
            <a:spAutoFit/>
          </a:bodyPr>
          <a:lstStyle/>
          <a:p>
            <a:pPr algn="ctr"/>
            <a:r>
              <a:rPr lang="en-GB" b="1" dirty="0">
                <a:solidFill>
                  <a:schemeClr val="accent1"/>
                </a:solidFill>
                <a:latin typeface="+mj-lt"/>
              </a:rPr>
              <a:t>ARTICLE 32</a:t>
            </a:r>
          </a:p>
          <a:p>
            <a:pPr algn="ctr"/>
            <a:r>
              <a:rPr lang="en-GB" b="1" dirty="0">
                <a:solidFill>
                  <a:schemeClr val="accent1"/>
                </a:solidFill>
                <a:latin typeface="+mj-lt"/>
              </a:rPr>
              <a:t>Operational procedures for distress communications in the</a:t>
            </a:r>
          </a:p>
          <a:p>
            <a:pPr algn="ctr"/>
            <a:r>
              <a:rPr lang="en-GB" b="1" dirty="0">
                <a:solidFill>
                  <a:schemeClr val="accent1"/>
                </a:solidFill>
                <a:latin typeface="+mj-lt"/>
              </a:rPr>
              <a:t>global maritime distress and safety system (GMDSS)     </a:t>
            </a:r>
          </a:p>
          <a:p>
            <a:pPr algn="ctr"/>
            <a:r>
              <a:rPr lang="en-GB" b="1" dirty="0">
                <a:solidFill>
                  <a:schemeClr val="accent1"/>
                </a:solidFill>
                <a:latin typeface="+mj-lt"/>
              </a:rPr>
              <a:t>Section III − Distress traffic</a:t>
            </a:r>
          </a:p>
          <a:p>
            <a:r>
              <a:rPr lang="en-GB" sz="1600" b="1" dirty="0">
                <a:solidFill>
                  <a:schemeClr val="accent1"/>
                </a:solidFill>
                <a:latin typeface="+mj-lt"/>
              </a:rPr>
              <a:t>32.60</a:t>
            </a:r>
            <a:r>
              <a:rPr lang="en-GB" sz="1600" dirty="0">
                <a:solidFill>
                  <a:schemeClr val="accent1"/>
                </a:solidFill>
                <a:latin typeface="+mj-lt"/>
              </a:rPr>
              <a:t>		C − Locating and homing signals</a:t>
            </a:r>
          </a:p>
          <a:p>
            <a:r>
              <a:rPr lang="en-GB" sz="1600" b="1" dirty="0">
                <a:solidFill>
                  <a:schemeClr val="accent1"/>
                </a:solidFill>
                <a:latin typeface="+mj-lt"/>
              </a:rPr>
              <a:t>32.61</a:t>
            </a:r>
            <a:r>
              <a:rPr lang="en-GB" sz="1600" dirty="0">
                <a:solidFill>
                  <a:schemeClr val="accent1"/>
                </a:solidFill>
                <a:latin typeface="+mj-lt"/>
              </a:rPr>
              <a:t>	§ 36	1)	Locating signals are radio transmissions intended to facilitate the finding of a mobile unit in distress or the location of survivors. These signals include those transmitted by searching units, and those transmitted by the mobile unit in distress, by survival craft, by float-free EPIRBs, by satellite EPIRBs and by search and rescue radar transponders to assist the searching units.</a:t>
            </a:r>
          </a:p>
          <a:p>
            <a:r>
              <a:rPr lang="en-GB" sz="1600" b="1" dirty="0">
                <a:solidFill>
                  <a:schemeClr val="accent1"/>
                </a:solidFill>
                <a:latin typeface="+mj-lt"/>
              </a:rPr>
              <a:t>32.62</a:t>
            </a:r>
            <a:r>
              <a:rPr lang="en-GB" sz="1600" dirty="0">
                <a:solidFill>
                  <a:schemeClr val="accent1"/>
                </a:solidFill>
                <a:latin typeface="+mj-lt"/>
              </a:rPr>
              <a:t>		2)	Homing signals are those locating signals which are transmitted by mobile units in distress, or by survival craft, for the purpose of providing searching units with a signal that can be used to determine the bearing to the transmitting stations.</a:t>
            </a:r>
          </a:p>
          <a:p>
            <a:r>
              <a:rPr lang="en-GB" sz="1600" b="1" dirty="0">
                <a:solidFill>
                  <a:schemeClr val="accent1"/>
                </a:solidFill>
                <a:latin typeface="+mj-lt"/>
              </a:rPr>
              <a:t>32.63</a:t>
            </a:r>
            <a:r>
              <a:rPr lang="en-GB" sz="1600" dirty="0">
                <a:solidFill>
                  <a:schemeClr val="accent1"/>
                </a:solidFill>
                <a:latin typeface="+mj-lt"/>
              </a:rPr>
              <a:t>		3)	Locating signals may be transmitted in the following frequency bands:</a:t>
            </a:r>
          </a:p>
          <a:p>
            <a:r>
              <a:rPr lang="en-GB" sz="1600" dirty="0">
                <a:solidFill>
                  <a:schemeClr val="accent1"/>
                </a:solidFill>
                <a:latin typeface="+mj-lt"/>
              </a:rPr>
              <a:t>	</a:t>
            </a:r>
            <a:r>
              <a:rPr lang="en-GB" sz="1600" dirty="0">
                <a:solidFill>
                  <a:schemeClr val="accent1"/>
                </a:solidFill>
                <a:highlight>
                  <a:srgbClr val="FFFF00"/>
                </a:highlight>
                <a:latin typeface="+mj-lt"/>
              </a:rPr>
              <a:t>117.975-137 MHz</a:t>
            </a:r>
            <a:r>
              <a:rPr lang="en-GB" sz="1600" dirty="0">
                <a:solidFill>
                  <a:schemeClr val="accent1"/>
                </a:solidFill>
                <a:latin typeface="+mj-lt"/>
              </a:rPr>
              <a:t>; </a:t>
            </a:r>
          </a:p>
          <a:p>
            <a:r>
              <a:rPr lang="en-GB" sz="1600" dirty="0">
                <a:solidFill>
                  <a:schemeClr val="accent1"/>
                </a:solidFill>
                <a:latin typeface="+mj-lt"/>
              </a:rPr>
              <a:t>	156-174 MHz;</a:t>
            </a:r>
          </a:p>
          <a:p>
            <a:r>
              <a:rPr lang="en-GB" sz="1600" dirty="0">
                <a:solidFill>
                  <a:schemeClr val="accent1"/>
                </a:solidFill>
                <a:latin typeface="+mj-lt"/>
              </a:rPr>
              <a:t>	406-406.1 MHz; and</a:t>
            </a:r>
          </a:p>
          <a:p>
            <a:r>
              <a:rPr lang="en-GB" sz="1600" dirty="0">
                <a:solidFill>
                  <a:schemeClr val="accent1"/>
                </a:solidFill>
                <a:latin typeface="+mj-lt"/>
              </a:rPr>
              <a:t>	</a:t>
            </a:r>
            <a:r>
              <a:rPr lang="en-GB" sz="1600" dirty="0">
                <a:solidFill>
                  <a:schemeClr val="accent1"/>
                </a:solidFill>
                <a:highlight>
                  <a:srgbClr val="FFFF00"/>
                </a:highlight>
                <a:latin typeface="+mj-lt"/>
              </a:rPr>
              <a:t>9 200-9 500 </a:t>
            </a:r>
            <a:r>
              <a:rPr lang="en-GB" sz="1600" dirty="0" err="1">
                <a:solidFill>
                  <a:schemeClr val="accent1"/>
                </a:solidFill>
                <a:highlight>
                  <a:srgbClr val="FFFF00"/>
                </a:highlight>
                <a:latin typeface="+mj-lt"/>
              </a:rPr>
              <a:t>MHz</a:t>
            </a:r>
            <a:r>
              <a:rPr lang="en-GB" sz="1600" dirty="0" err="1">
                <a:solidFill>
                  <a:schemeClr val="accent1"/>
                </a:solidFill>
                <a:latin typeface="+mj-lt"/>
              </a:rPr>
              <a:t>.</a:t>
            </a:r>
            <a:r>
              <a:rPr lang="en-GB" sz="1600" dirty="0">
                <a:solidFill>
                  <a:schemeClr val="accent1"/>
                </a:solidFill>
                <a:latin typeface="+mj-lt"/>
              </a:rPr>
              <a:t> </a:t>
            </a:r>
          </a:p>
        </p:txBody>
      </p:sp>
      <p:sp>
        <p:nvSpPr>
          <p:cNvPr id="5" name="Rectangle 2">
            <a:extLst>
              <a:ext uri="{FF2B5EF4-FFF2-40B4-BE49-F238E27FC236}">
                <a16:creationId xmlns:a16="http://schemas.microsoft.com/office/drawing/2014/main" id="{778FA24C-C67C-49C6-A840-0AD9E5C40FB8}"/>
              </a:ext>
            </a:extLst>
          </p:cNvPr>
          <p:cNvSpPr txBox="1">
            <a:spLocks noChangeArrowheads="1"/>
          </p:cNvSpPr>
          <p:nvPr/>
        </p:nvSpPr>
        <p:spPr bwMode="auto">
          <a:xfrm>
            <a:off x="138899" y="680948"/>
            <a:ext cx="8764466" cy="78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rIns="36000"/>
          <a:lstStyle>
            <a:lvl1pPr eaLnBrk="0" hangingPunct="0">
              <a:spcBef>
                <a:spcPct val="20000"/>
              </a:spcBef>
              <a:buClr>
                <a:schemeClr val="accent2"/>
              </a:buClr>
              <a:buFont typeface="Wingdings" pitchFamily="2" charset="2"/>
              <a:buChar char="Ø"/>
              <a:defRPr>
                <a:solidFill>
                  <a:schemeClr val="tx1"/>
                </a:solidFill>
                <a:latin typeface="Arial" charset="0"/>
                <a:ea typeface="ＭＳ Ｐゴシック" pitchFamily="34" charset="-128"/>
                <a:cs typeface="Arial" charset="0"/>
              </a:defRPr>
            </a:lvl1pPr>
            <a:lvl2pPr marL="742950" indent="-285750" eaLnBrk="0" hangingPunct="0">
              <a:spcBef>
                <a:spcPct val="20000"/>
              </a:spcBef>
              <a:buClr>
                <a:srgbClr val="CC3300"/>
              </a:buClr>
              <a:buFont typeface="Arial Unicode MS" pitchFamily="34" charset="-128"/>
              <a:buChar char="✓"/>
              <a:defRPr sz="1600">
                <a:solidFill>
                  <a:schemeClr val="tx1"/>
                </a:solidFill>
                <a:latin typeface="Arial" charset="0"/>
                <a:ea typeface="Arial" charset="0"/>
                <a:cs typeface="Arial" charset="0"/>
              </a:defRPr>
            </a:lvl2pPr>
            <a:lvl3pPr marL="1143000" indent="-228600" eaLnBrk="0" hangingPunct="0">
              <a:spcBef>
                <a:spcPct val="20000"/>
              </a:spcBef>
              <a:buChar char="•"/>
              <a:defRPr sz="1600">
                <a:solidFill>
                  <a:schemeClr val="tx1"/>
                </a:solidFill>
                <a:latin typeface="Arial" charset="0"/>
                <a:ea typeface="Arial" charset="0"/>
                <a:cs typeface="Arial" charset="0"/>
              </a:defRPr>
            </a:lvl3pPr>
            <a:lvl4pPr marL="1600200" indent="-228600" eaLnBrk="0" hangingPunct="0">
              <a:spcBef>
                <a:spcPct val="20000"/>
              </a:spcBef>
              <a:buChar char="–"/>
              <a:defRPr sz="1600">
                <a:solidFill>
                  <a:schemeClr val="tx1"/>
                </a:solidFill>
                <a:latin typeface="Arial" charset="0"/>
                <a:ea typeface="Arial" charset="0"/>
                <a:cs typeface="Arial" charset="0"/>
              </a:defRPr>
            </a:lvl4pPr>
            <a:lvl5pPr marL="2057400" indent="-228600" eaLnBrk="0" hangingPunct="0">
              <a:spcBef>
                <a:spcPct val="20000"/>
              </a:spcBef>
              <a:buChar char="»"/>
              <a:defRPr sz="16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ea typeface="Arial" charset="0"/>
                <a:cs typeface="Arial" charset="0"/>
              </a:defRPr>
            </a:lvl9pPr>
          </a:lstStyle>
          <a:p>
            <a:pPr algn="ctr" eaLnBrk="1" hangingPunct="1">
              <a:spcBef>
                <a:spcPct val="0"/>
              </a:spcBef>
              <a:buClrTx/>
              <a:buFontTx/>
              <a:buNone/>
            </a:pPr>
            <a:endParaRPr lang="en-US" altLang="en-US" sz="800" b="1" dirty="0">
              <a:solidFill>
                <a:srgbClr val="0C5BCE"/>
              </a:solidFill>
              <a:latin typeface="Arial Rounded MT Bold" pitchFamily="34" charset="0"/>
            </a:endParaRPr>
          </a:p>
          <a:p>
            <a:pPr algn="ctr" eaLnBrk="1" hangingPunct="1">
              <a:spcBef>
                <a:spcPct val="0"/>
              </a:spcBef>
              <a:buClrTx/>
              <a:buFontTx/>
              <a:buNone/>
            </a:pPr>
            <a:r>
              <a:rPr lang="en-US" altLang="en-US" sz="2800" b="1" dirty="0">
                <a:solidFill>
                  <a:srgbClr val="FF0000"/>
                </a:solidFill>
                <a:latin typeface="Arial Rounded MT Bold" pitchFamily="34" charset="0"/>
              </a:rPr>
              <a:t>Other Issues that may need Future WRC Action (5)</a:t>
            </a:r>
            <a:endParaRPr lang="en-US" altLang="en-US" b="1" dirty="0">
              <a:solidFill>
                <a:srgbClr val="FF0000"/>
              </a:solidFill>
              <a:latin typeface="Arial Rounded MT Bold" pitchFamily="34" charset="0"/>
            </a:endParaRPr>
          </a:p>
        </p:txBody>
      </p:sp>
    </p:spTree>
    <p:extLst>
      <p:ext uri="{BB962C8B-B14F-4D97-AF65-F5344CB8AC3E}">
        <p14:creationId xmlns:p14="http://schemas.microsoft.com/office/powerpoint/2010/main" val="5898577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251520" y="1442651"/>
            <a:ext cx="8661648" cy="5082694"/>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rgbClr val="FFC000"/>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5A6870"/>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5A6870"/>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spcBef>
                <a:spcPts val="0"/>
              </a:spcBef>
              <a:buClr>
                <a:srgbClr val="FF0000"/>
              </a:buClr>
              <a:buFont typeface="Wingdings" panose="05000000000000000000" pitchFamily="2" charset="2"/>
              <a:buChar char="Ø"/>
            </a:pPr>
            <a:endParaRPr lang="en-GB" sz="3800" dirty="0">
              <a:solidFill>
                <a:srgbClr val="279DD9"/>
              </a:solidFill>
              <a:latin typeface="+mj-lt"/>
            </a:endParaRPr>
          </a:p>
          <a:p>
            <a:pPr marL="457200" lvl="1" indent="0">
              <a:buClr>
                <a:srgbClr val="FF0000"/>
              </a:buClr>
              <a:buNone/>
            </a:pPr>
            <a:endParaRPr lang="en-GB" dirty="0">
              <a:solidFill>
                <a:srgbClr val="279DD9"/>
              </a:solidFill>
              <a:latin typeface="+mj-lt"/>
            </a:endParaRPr>
          </a:p>
          <a:p>
            <a:pPr lvl="1">
              <a:buClr>
                <a:srgbClr val="FF0000"/>
              </a:buClr>
              <a:buFont typeface="Wingdings" panose="05000000000000000000" pitchFamily="2" charset="2"/>
              <a:buChar char="Ø"/>
            </a:pPr>
            <a:endParaRPr lang="en-GB" dirty="0">
              <a:solidFill>
                <a:srgbClr val="279DD9"/>
              </a:solidFill>
              <a:latin typeface="+mj-lt"/>
            </a:endParaRPr>
          </a:p>
          <a:p>
            <a:pPr marL="0" indent="0">
              <a:buClr>
                <a:srgbClr val="FF0000"/>
              </a:buClr>
              <a:buNone/>
            </a:pPr>
            <a:endParaRPr lang="en-GB" dirty="0">
              <a:solidFill>
                <a:srgbClr val="279DD9"/>
              </a:solidFill>
              <a:latin typeface="+mj-lt"/>
            </a:endParaRPr>
          </a:p>
          <a:p>
            <a:pPr lvl="1">
              <a:buClr>
                <a:srgbClr val="FF0000"/>
              </a:buClr>
              <a:buFont typeface="Wingdings" panose="05000000000000000000" pitchFamily="2" charset="2"/>
              <a:buChar char="Ø"/>
            </a:pPr>
            <a:endParaRPr lang="en-GB" dirty="0">
              <a:solidFill>
                <a:srgbClr val="279DD9"/>
              </a:solidFill>
            </a:endParaRPr>
          </a:p>
        </p:txBody>
      </p:sp>
      <p:sp>
        <p:nvSpPr>
          <p:cNvPr id="2" name="Rectangle 1"/>
          <p:cNvSpPr/>
          <p:nvPr/>
        </p:nvSpPr>
        <p:spPr>
          <a:xfrm>
            <a:off x="10416" y="1844824"/>
            <a:ext cx="8661648" cy="4416594"/>
          </a:xfrm>
          <a:prstGeom prst="rect">
            <a:avLst/>
          </a:prstGeom>
        </p:spPr>
        <p:txBody>
          <a:bodyPr wrap="square">
            <a:spAutoFit/>
          </a:bodyPr>
          <a:lstStyle/>
          <a:p>
            <a:pPr algn="ctr" hangingPunct="0">
              <a:spcBef>
                <a:spcPts val="600"/>
              </a:spcBef>
              <a:spcAft>
                <a:spcPts val="0"/>
              </a:spcAft>
              <a:tabLst>
                <a:tab pos="1188085" algn="l"/>
              </a:tabLst>
            </a:pPr>
            <a:r>
              <a:rPr lang="en-GB" sz="1600" b="1" dirty="0">
                <a:solidFill>
                  <a:schemeClr val="accent1"/>
                </a:solidFill>
                <a:latin typeface="+mj-lt"/>
                <a:ea typeface="Times New Roman" panose="02020603050405020304" pitchFamily="18" charset="0"/>
              </a:rPr>
              <a:t>Appendix 12 Section I – Aeronautical </a:t>
            </a:r>
            <a:r>
              <a:rPr lang="en-GB" sz="1600" b="1" dirty="0" err="1">
                <a:solidFill>
                  <a:schemeClr val="accent1"/>
                </a:solidFill>
                <a:latin typeface="+mj-lt"/>
                <a:ea typeface="Times New Roman" panose="02020603050405020304" pitchFamily="18" charset="0"/>
              </a:rPr>
              <a:t>radiobeacons</a:t>
            </a:r>
            <a:endParaRPr lang="en-GB" sz="1600" b="1" dirty="0">
              <a:solidFill>
                <a:schemeClr val="accent1"/>
              </a:solidFill>
              <a:latin typeface="+mj-lt"/>
              <a:ea typeface="Times New Roman" panose="02020603050405020304" pitchFamily="18" charset="0"/>
            </a:endParaRPr>
          </a:p>
          <a:p>
            <a:pPr marL="717550" indent="-717550" algn="just" hangingPunct="0">
              <a:spcBef>
                <a:spcPts val="600"/>
              </a:spcBef>
              <a:spcAft>
                <a:spcPts val="0"/>
              </a:spcAft>
              <a:buAutoNum type="arabicParenR"/>
              <a:tabLst>
                <a:tab pos="1188085" algn="l"/>
              </a:tabLst>
            </a:pPr>
            <a:r>
              <a:rPr lang="en-GB" sz="1600" dirty="0">
                <a:solidFill>
                  <a:schemeClr val="accent1"/>
                </a:solidFill>
                <a:latin typeface="+mj-lt"/>
                <a:ea typeface="Times New Roman" panose="02020603050405020304" pitchFamily="18" charset="0"/>
              </a:rPr>
              <a:t>The assignment of frequencies to aeronautical </a:t>
            </a:r>
            <a:r>
              <a:rPr lang="en-GB" sz="1600" dirty="0" err="1">
                <a:solidFill>
                  <a:schemeClr val="accent1"/>
                </a:solidFill>
                <a:latin typeface="+mj-lt"/>
                <a:ea typeface="Times New Roman" panose="02020603050405020304" pitchFamily="18" charset="0"/>
              </a:rPr>
              <a:t>radiobeacons</a:t>
            </a:r>
            <a:r>
              <a:rPr lang="en-GB" sz="1600" dirty="0">
                <a:solidFill>
                  <a:schemeClr val="accent1"/>
                </a:solidFill>
                <a:latin typeface="+mj-lt"/>
                <a:ea typeface="Times New Roman" panose="02020603050405020304" pitchFamily="18" charset="0"/>
              </a:rPr>
              <a:t> operating in the bands between 160 kHz and 535 kHz shall be based on a protection ratio against interference of at least 15 dB for each beacon throughout its service area.</a:t>
            </a:r>
          </a:p>
          <a:p>
            <a:pPr marL="717550" indent="-717550" algn="just" hangingPunct="0">
              <a:spcBef>
                <a:spcPts val="600"/>
              </a:spcBef>
              <a:spcAft>
                <a:spcPts val="0"/>
              </a:spcAft>
              <a:buAutoNum type="arabicParenR"/>
              <a:tabLst>
                <a:tab pos="1188085" algn="l"/>
              </a:tabLst>
            </a:pPr>
            <a:r>
              <a:rPr lang="en-GB" sz="1600" dirty="0">
                <a:solidFill>
                  <a:schemeClr val="accent1"/>
                </a:solidFill>
                <a:latin typeface="+mj-lt"/>
                <a:ea typeface="Times New Roman" panose="02020603050405020304" pitchFamily="18" charset="0"/>
              </a:rPr>
              <a:t>The radiated power should be kept to the minimum value necessary to give the desired field strength at the service range.</a:t>
            </a:r>
          </a:p>
          <a:p>
            <a:pPr marL="717550" indent="-717550" algn="just" hangingPunct="0">
              <a:spcBef>
                <a:spcPts val="600"/>
              </a:spcBef>
              <a:buFontTx/>
              <a:buAutoNum type="arabicParenR"/>
              <a:tabLst>
                <a:tab pos="1188085" algn="l"/>
              </a:tabLst>
            </a:pPr>
            <a:r>
              <a:rPr lang="en-GB" sz="1600" dirty="0">
                <a:solidFill>
                  <a:schemeClr val="accent1"/>
                </a:solidFill>
                <a:latin typeface="+mj-lt"/>
                <a:ea typeface="Times New Roman" panose="02020603050405020304" pitchFamily="18" charset="0"/>
              </a:rPr>
              <a:t>The daylight service range of </a:t>
            </a:r>
            <a:r>
              <a:rPr lang="en-GB" sz="1600" dirty="0" err="1">
                <a:solidFill>
                  <a:schemeClr val="accent1"/>
                </a:solidFill>
                <a:latin typeface="+mj-lt"/>
                <a:ea typeface="Times New Roman" panose="02020603050405020304" pitchFamily="18" charset="0"/>
              </a:rPr>
              <a:t>radiobeacons</a:t>
            </a:r>
            <a:r>
              <a:rPr lang="en-GB" sz="1600" dirty="0">
                <a:solidFill>
                  <a:schemeClr val="accent1"/>
                </a:solidFill>
                <a:latin typeface="+mj-lt"/>
                <a:ea typeface="Times New Roman" panose="02020603050405020304" pitchFamily="18" charset="0"/>
              </a:rPr>
              <a:t> referred to in § 1) above shall be based on the following field strengths:</a:t>
            </a:r>
          </a:p>
          <a:p>
            <a:pPr marL="717550" indent="-717550" algn="just" hangingPunct="0">
              <a:spcBef>
                <a:spcPts val="600"/>
              </a:spcBef>
              <a:spcAft>
                <a:spcPts val="0"/>
              </a:spcAft>
              <a:tabLst>
                <a:tab pos="1188085" algn="l"/>
              </a:tabLst>
            </a:pPr>
            <a:r>
              <a:rPr lang="en-GB" sz="1600" dirty="0">
                <a:solidFill>
                  <a:schemeClr val="accent1"/>
                </a:solidFill>
                <a:latin typeface="+mj-lt"/>
                <a:ea typeface="Times New Roman" panose="02020603050405020304" pitchFamily="18" charset="0"/>
              </a:rPr>
              <a:t>4)	Regions 1 and 2</a:t>
            </a:r>
          </a:p>
          <a:p>
            <a:pPr marL="1174750" lvl="1" indent="-457200" algn="just" hangingPunct="0">
              <a:tabLst>
                <a:tab pos="1188085" algn="l"/>
                <a:tab pos="1656080" algn="l"/>
                <a:tab pos="2124075" algn="l"/>
              </a:tabLst>
            </a:pPr>
            <a:r>
              <a:rPr lang="en-GB" sz="1600" dirty="0">
                <a:solidFill>
                  <a:schemeClr val="accent1"/>
                </a:solidFill>
                <a:latin typeface="+mj-lt"/>
                <a:ea typeface="Times New Roman" panose="02020603050405020304" pitchFamily="18" charset="0"/>
              </a:rPr>
              <a:t>–	70 </a:t>
            </a:r>
            <a:r>
              <a:rPr lang="en-GB" sz="1600" dirty="0" err="1">
                <a:solidFill>
                  <a:schemeClr val="accent1"/>
                </a:solidFill>
                <a:latin typeface="+mj-lt"/>
                <a:ea typeface="Times New Roman" panose="02020603050405020304" pitchFamily="18" charset="0"/>
              </a:rPr>
              <a:t>μV</a:t>
            </a:r>
            <a:r>
              <a:rPr lang="en-GB" sz="1600" dirty="0">
                <a:solidFill>
                  <a:schemeClr val="accent1"/>
                </a:solidFill>
                <a:latin typeface="+mj-lt"/>
                <a:ea typeface="Times New Roman" panose="02020603050405020304" pitchFamily="18" charset="0"/>
              </a:rPr>
              <a:t>/m for </a:t>
            </a:r>
            <a:r>
              <a:rPr lang="en-GB" sz="1600" dirty="0" err="1">
                <a:solidFill>
                  <a:schemeClr val="accent1"/>
                </a:solidFill>
                <a:latin typeface="+mj-lt"/>
                <a:ea typeface="Times New Roman" panose="02020603050405020304" pitchFamily="18" charset="0"/>
              </a:rPr>
              <a:t>radiobeacons</a:t>
            </a:r>
            <a:r>
              <a:rPr lang="en-GB" sz="1600" dirty="0">
                <a:solidFill>
                  <a:schemeClr val="accent1"/>
                </a:solidFill>
                <a:latin typeface="+mj-lt"/>
                <a:ea typeface="Times New Roman" panose="02020603050405020304" pitchFamily="18" charset="0"/>
              </a:rPr>
              <a:t> north of 30° N;</a:t>
            </a:r>
          </a:p>
          <a:p>
            <a:pPr marL="1174750" lvl="1" indent="-457200" algn="just" hangingPunct="0">
              <a:tabLst>
                <a:tab pos="1188085" algn="l"/>
                <a:tab pos="1656080" algn="l"/>
                <a:tab pos="2124075" algn="l"/>
              </a:tabLst>
            </a:pPr>
            <a:r>
              <a:rPr lang="en-GB" sz="1600" dirty="0">
                <a:solidFill>
                  <a:schemeClr val="accent1"/>
                </a:solidFill>
                <a:latin typeface="+mj-lt"/>
                <a:ea typeface="Times New Roman" panose="02020603050405020304" pitchFamily="18" charset="0"/>
              </a:rPr>
              <a:t>–	120 </a:t>
            </a:r>
            <a:r>
              <a:rPr lang="en-GB" sz="1600" dirty="0" err="1">
                <a:solidFill>
                  <a:schemeClr val="accent1"/>
                </a:solidFill>
                <a:latin typeface="+mj-lt"/>
                <a:ea typeface="Times New Roman" panose="02020603050405020304" pitchFamily="18" charset="0"/>
              </a:rPr>
              <a:t>μV</a:t>
            </a:r>
            <a:r>
              <a:rPr lang="en-GB" sz="1600" dirty="0">
                <a:solidFill>
                  <a:schemeClr val="accent1"/>
                </a:solidFill>
                <a:latin typeface="+mj-lt"/>
                <a:ea typeface="Times New Roman" panose="02020603050405020304" pitchFamily="18" charset="0"/>
              </a:rPr>
              <a:t>/m for </a:t>
            </a:r>
            <a:r>
              <a:rPr lang="en-GB" sz="1600" dirty="0" err="1">
                <a:solidFill>
                  <a:schemeClr val="accent1"/>
                </a:solidFill>
                <a:latin typeface="+mj-lt"/>
                <a:ea typeface="Times New Roman" panose="02020603050405020304" pitchFamily="18" charset="0"/>
              </a:rPr>
              <a:t>radiobeacons</a:t>
            </a:r>
            <a:r>
              <a:rPr lang="en-GB" sz="1600" dirty="0">
                <a:solidFill>
                  <a:schemeClr val="accent1"/>
                </a:solidFill>
                <a:latin typeface="+mj-lt"/>
                <a:ea typeface="Times New Roman" panose="02020603050405020304" pitchFamily="18" charset="0"/>
              </a:rPr>
              <a:t> between 30° N and 30° S;</a:t>
            </a:r>
          </a:p>
          <a:p>
            <a:pPr marL="1174750" lvl="1" indent="-457200" algn="just" hangingPunct="0">
              <a:tabLst>
                <a:tab pos="1188085" algn="l"/>
                <a:tab pos="1656080" algn="l"/>
                <a:tab pos="2124075" algn="l"/>
              </a:tabLst>
            </a:pPr>
            <a:r>
              <a:rPr lang="en-GB" sz="1600" dirty="0">
                <a:solidFill>
                  <a:schemeClr val="accent1"/>
                </a:solidFill>
                <a:latin typeface="+mj-lt"/>
                <a:ea typeface="Times New Roman" panose="02020603050405020304" pitchFamily="18" charset="0"/>
              </a:rPr>
              <a:t>–	70 </a:t>
            </a:r>
            <a:r>
              <a:rPr lang="en-GB" sz="1600" dirty="0" err="1">
                <a:solidFill>
                  <a:schemeClr val="accent1"/>
                </a:solidFill>
                <a:latin typeface="+mj-lt"/>
                <a:ea typeface="Times New Roman" panose="02020603050405020304" pitchFamily="18" charset="0"/>
              </a:rPr>
              <a:t>μV</a:t>
            </a:r>
            <a:r>
              <a:rPr lang="en-GB" sz="1600" dirty="0">
                <a:solidFill>
                  <a:schemeClr val="accent1"/>
                </a:solidFill>
                <a:latin typeface="+mj-lt"/>
                <a:ea typeface="Times New Roman" panose="02020603050405020304" pitchFamily="18" charset="0"/>
              </a:rPr>
              <a:t>/m for </a:t>
            </a:r>
            <a:r>
              <a:rPr lang="en-GB" sz="1600" dirty="0" err="1">
                <a:solidFill>
                  <a:schemeClr val="accent1"/>
                </a:solidFill>
                <a:latin typeface="+mj-lt"/>
                <a:ea typeface="Times New Roman" panose="02020603050405020304" pitchFamily="18" charset="0"/>
              </a:rPr>
              <a:t>radiobeacons</a:t>
            </a:r>
            <a:r>
              <a:rPr lang="en-GB" sz="1600" dirty="0">
                <a:solidFill>
                  <a:schemeClr val="accent1"/>
                </a:solidFill>
                <a:latin typeface="+mj-lt"/>
                <a:ea typeface="Times New Roman" panose="02020603050405020304" pitchFamily="18" charset="0"/>
              </a:rPr>
              <a:t> south of 30° S.</a:t>
            </a:r>
          </a:p>
          <a:p>
            <a:pPr marL="717550" indent="-717550" algn="just" hangingPunct="0">
              <a:spcBef>
                <a:spcPts val="600"/>
              </a:spcBef>
              <a:spcAft>
                <a:spcPts val="0"/>
              </a:spcAft>
              <a:tabLst>
                <a:tab pos="1188085" algn="l"/>
              </a:tabLst>
            </a:pPr>
            <a:r>
              <a:rPr lang="en-GB" sz="1600" dirty="0">
                <a:solidFill>
                  <a:schemeClr val="accent1"/>
                </a:solidFill>
                <a:latin typeface="+mj-lt"/>
                <a:ea typeface="Times New Roman" panose="02020603050405020304" pitchFamily="18" charset="0"/>
              </a:rPr>
              <a:t>5)	Region 3</a:t>
            </a:r>
          </a:p>
          <a:p>
            <a:pPr marL="1165225" indent="-447675" algn="just" hangingPunct="0">
              <a:spcAft>
                <a:spcPts val="0"/>
              </a:spcAft>
              <a:tabLst>
                <a:tab pos="1188085" algn="l"/>
                <a:tab pos="1656080" algn="l"/>
                <a:tab pos="2124075" algn="l"/>
              </a:tabLst>
            </a:pPr>
            <a:r>
              <a:rPr lang="en-GB" sz="1600" dirty="0">
                <a:solidFill>
                  <a:schemeClr val="accent1"/>
                </a:solidFill>
                <a:latin typeface="+mj-lt"/>
                <a:ea typeface="Times New Roman" panose="02020603050405020304" pitchFamily="18" charset="0"/>
              </a:rPr>
              <a:t>–	70 </a:t>
            </a:r>
            <a:r>
              <a:rPr lang="en-GB" sz="1600" dirty="0" err="1">
                <a:solidFill>
                  <a:schemeClr val="accent1"/>
                </a:solidFill>
                <a:latin typeface="+mj-lt"/>
                <a:ea typeface="Times New Roman" panose="02020603050405020304" pitchFamily="18" charset="0"/>
              </a:rPr>
              <a:t>μV</a:t>
            </a:r>
            <a:r>
              <a:rPr lang="en-GB" sz="1600" dirty="0">
                <a:solidFill>
                  <a:schemeClr val="accent1"/>
                </a:solidFill>
                <a:latin typeface="+mj-lt"/>
                <a:ea typeface="Times New Roman" panose="02020603050405020304" pitchFamily="18" charset="0"/>
              </a:rPr>
              <a:t>/m for </a:t>
            </a:r>
            <a:r>
              <a:rPr lang="en-GB" sz="1600" dirty="0" err="1">
                <a:solidFill>
                  <a:schemeClr val="accent1"/>
                </a:solidFill>
                <a:latin typeface="+mj-lt"/>
                <a:ea typeface="Times New Roman" panose="02020603050405020304" pitchFamily="18" charset="0"/>
              </a:rPr>
              <a:t>radiobeacons</a:t>
            </a:r>
            <a:r>
              <a:rPr lang="en-GB" sz="1600" dirty="0">
                <a:solidFill>
                  <a:schemeClr val="accent1"/>
                </a:solidFill>
                <a:latin typeface="+mj-lt"/>
                <a:ea typeface="Times New Roman" panose="02020603050405020304" pitchFamily="18" charset="0"/>
              </a:rPr>
              <a:t> north of 40° N;</a:t>
            </a:r>
          </a:p>
          <a:p>
            <a:pPr marL="1165225" indent="-447675" algn="just" hangingPunct="0">
              <a:spcAft>
                <a:spcPts val="0"/>
              </a:spcAft>
              <a:tabLst>
                <a:tab pos="1188085" algn="l"/>
                <a:tab pos="1656080" algn="l"/>
                <a:tab pos="2124075" algn="l"/>
              </a:tabLst>
            </a:pPr>
            <a:r>
              <a:rPr lang="en-GB" sz="1600" dirty="0">
                <a:solidFill>
                  <a:schemeClr val="accent1"/>
                </a:solidFill>
                <a:latin typeface="+mj-lt"/>
                <a:ea typeface="Times New Roman" panose="02020603050405020304" pitchFamily="18" charset="0"/>
              </a:rPr>
              <a:t>–	120 </a:t>
            </a:r>
            <a:r>
              <a:rPr lang="en-GB" sz="1600" dirty="0" err="1">
                <a:solidFill>
                  <a:schemeClr val="accent1"/>
                </a:solidFill>
                <a:latin typeface="+mj-lt"/>
                <a:ea typeface="Times New Roman" panose="02020603050405020304" pitchFamily="18" charset="0"/>
              </a:rPr>
              <a:t>μV</a:t>
            </a:r>
            <a:r>
              <a:rPr lang="en-GB" sz="1600" dirty="0">
                <a:solidFill>
                  <a:schemeClr val="accent1"/>
                </a:solidFill>
                <a:latin typeface="+mj-lt"/>
                <a:ea typeface="Times New Roman" panose="02020603050405020304" pitchFamily="18" charset="0"/>
              </a:rPr>
              <a:t>/m for </a:t>
            </a:r>
            <a:r>
              <a:rPr lang="en-GB" sz="1600" dirty="0" err="1">
                <a:solidFill>
                  <a:schemeClr val="accent1"/>
                </a:solidFill>
                <a:latin typeface="+mj-lt"/>
                <a:ea typeface="Times New Roman" panose="02020603050405020304" pitchFamily="18" charset="0"/>
              </a:rPr>
              <a:t>radiobeacons</a:t>
            </a:r>
            <a:r>
              <a:rPr lang="en-GB" sz="1600" dirty="0">
                <a:solidFill>
                  <a:schemeClr val="accent1"/>
                </a:solidFill>
                <a:latin typeface="+mj-lt"/>
                <a:ea typeface="Times New Roman" panose="02020603050405020304" pitchFamily="18" charset="0"/>
              </a:rPr>
              <a:t> between 40° N and 50° S;</a:t>
            </a:r>
          </a:p>
          <a:p>
            <a:pPr marL="1165225" indent="-447675" algn="just" hangingPunct="0">
              <a:spcAft>
                <a:spcPts val="0"/>
              </a:spcAft>
              <a:tabLst>
                <a:tab pos="1188085" algn="l"/>
                <a:tab pos="1656080" algn="l"/>
                <a:tab pos="2124075" algn="l"/>
              </a:tabLst>
            </a:pPr>
            <a:r>
              <a:rPr lang="en-GB" sz="1600" dirty="0">
                <a:solidFill>
                  <a:schemeClr val="accent1"/>
                </a:solidFill>
                <a:latin typeface="+mj-lt"/>
                <a:ea typeface="Times New Roman" panose="02020603050405020304" pitchFamily="18" charset="0"/>
              </a:rPr>
              <a:t>–	70 </a:t>
            </a:r>
            <a:r>
              <a:rPr lang="en-GB" sz="1600" dirty="0" err="1">
                <a:solidFill>
                  <a:schemeClr val="accent1"/>
                </a:solidFill>
                <a:latin typeface="+mj-lt"/>
                <a:ea typeface="Times New Roman" panose="02020603050405020304" pitchFamily="18" charset="0"/>
              </a:rPr>
              <a:t>μV</a:t>
            </a:r>
            <a:r>
              <a:rPr lang="en-GB" sz="1600" dirty="0">
                <a:solidFill>
                  <a:schemeClr val="accent1"/>
                </a:solidFill>
                <a:latin typeface="+mj-lt"/>
                <a:ea typeface="Times New Roman" panose="02020603050405020304" pitchFamily="18" charset="0"/>
              </a:rPr>
              <a:t>/m for </a:t>
            </a:r>
            <a:r>
              <a:rPr lang="en-GB" sz="1600" dirty="0" err="1">
                <a:solidFill>
                  <a:schemeClr val="accent1"/>
                </a:solidFill>
                <a:latin typeface="+mj-lt"/>
                <a:ea typeface="Times New Roman" panose="02020603050405020304" pitchFamily="18" charset="0"/>
              </a:rPr>
              <a:t>radiobeacons</a:t>
            </a:r>
            <a:r>
              <a:rPr lang="en-GB" sz="1600" dirty="0">
                <a:solidFill>
                  <a:schemeClr val="accent1"/>
                </a:solidFill>
                <a:latin typeface="+mj-lt"/>
                <a:ea typeface="Times New Roman" panose="02020603050405020304" pitchFamily="18" charset="0"/>
              </a:rPr>
              <a:t> south of 50° S.</a:t>
            </a:r>
          </a:p>
        </p:txBody>
      </p:sp>
      <p:sp>
        <p:nvSpPr>
          <p:cNvPr id="8" name="Rectangle 2">
            <a:extLst>
              <a:ext uri="{FF2B5EF4-FFF2-40B4-BE49-F238E27FC236}">
                <a16:creationId xmlns:a16="http://schemas.microsoft.com/office/drawing/2014/main" id="{991AD5C6-F4C2-4793-92C6-8E45DC7349E3}"/>
              </a:ext>
            </a:extLst>
          </p:cNvPr>
          <p:cNvSpPr txBox="1">
            <a:spLocks noChangeArrowheads="1"/>
          </p:cNvSpPr>
          <p:nvPr/>
        </p:nvSpPr>
        <p:spPr bwMode="auto">
          <a:xfrm>
            <a:off x="66891" y="680948"/>
            <a:ext cx="8969605" cy="78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eaLnBrk="0" hangingPunct="0">
              <a:spcBef>
                <a:spcPct val="20000"/>
              </a:spcBef>
              <a:buClr>
                <a:schemeClr val="accent2"/>
              </a:buClr>
              <a:buFont typeface="Wingdings" pitchFamily="2" charset="2"/>
              <a:buChar char="Ø"/>
              <a:defRPr>
                <a:solidFill>
                  <a:schemeClr val="tx1"/>
                </a:solidFill>
                <a:latin typeface="Arial" charset="0"/>
                <a:ea typeface="ＭＳ Ｐゴシック" pitchFamily="34" charset="-128"/>
                <a:cs typeface="Arial" charset="0"/>
              </a:defRPr>
            </a:lvl1pPr>
            <a:lvl2pPr marL="742950" indent="-285750" eaLnBrk="0" hangingPunct="0">
              <a:spcBef>
                <a:spcPct val="20000"/>
              </a:spcBef>
              <a:buClr>
                <a:srgbClr val="CC3300"/>
              </a:buClr>
              <a:buFont typeface="Arial Unicode MS" pitchFamily="34" charset="-128"/>
              <a:buChar char="✓"/>
              <a:defRPr sz="1600">
                <a:solidFill>
                  <a:schemeClr val="tx1"/>
                </a:solidFill>
                <a:latin typeface="Arial" charset="0"/>
                <a:ea typeface="Arial" charset="0"/>
                <a:cs typeface="Arial" charset="0"/>
              </a:defRPr>
            </a:lvl2pPr>
            <a:lvl3pPr marL="1143000" indent="-228600" eaLnBrk="0" hangingPunct="0">
              <a:spcBef>
                <a:spcPct val="20000"/>
              </a:spcBef>
              <a:buChar char="•"/>
              <a:defRPr sz="1600">
                <a:solidFill>
                  <a:schemeClr val="tx1"/>
                </a:solidFill>
                <a:latin typeface="Arial" charset="0"/>
                <a:ea typeface="Arial" charset="0"/>
                <a:cs typeface="Arial" charset="0"/>
              </a:defRPr>
            </a:lvl3pPr>
            <a:lvl4pPr marL="1600200" indent="-228600" eaLnBrk="0" hangingPunct="0">
              <a:spcBef>
                <a:spcPct val="20000"/>
              </a:spcBef>
              <a:buChar char="–"/>
              <a:defRPr sz="1600">
                <a:solidFill>
                  <a:schemeClr val="tx1"/>
                </a:solidFill>
                <a:latin typeface="Arial" charset="0"/>
                <a:ea typeface="Arial" charset="0"/>
                <a:cs typeface="Arial" charset="0"/>
              </a:defRPr>
            </a:lvl4pPr>
            <a:lvl5pPr marL="2057400" indent="-228600" eaLnBrk="0" hangingPunct="0">
              <a:spcBef>
                <a:spcPct val="20000"/>
              </a:spcBef>
              <a:buChar char="»"/>
              <a:defRPr sz="16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ea typeface="Arial" charset="0"/>
                <a:cs typeface="Arial" charset="0"/>
              </a:defRPr>
            </a:lvl9pPr>
          </a:lstStyle>
          <a:p>
            <a:pPr algn="ctr" eaLnBrk="1" hangingPunct="1">
              <a:spcBef>
                <a:spcPct val="0"/>
              </a:spcBef>
              <a:buClrTx/>
              <a:buFontTx/>
              <a:buNone/>
            </a:pPr>
            <a:endParaRPr lang="en-US" altLang="en-US" sz="800" b="1" dirty="0">
              <a:solidFill>
                <a:srgbClr val="0C5BCE"/>
              </a:solidFill>
              <a:latin typeface="Arial Rounded MT Bold" pitchFamily="34" charset="0"/>
            </a:endParaRPr>
          </a:p>
          <a:p>
            <a:pPr algn="ctr" eaLnBrk="1" hangingPunct="1">
              <a:spcBef>
                <a:spcPct val="0"/>
              </a:spcBef>
              <a:buClrTx/>
              <a:buFontTx/>
              <a:buNone/>
            </a:pPr>
            <a:r>
              <a:rPr lang="en-US" altLang="en-US" sz="2800" b="1" dirty="0">
                <a:solidFill>
                  <a:srgbClr val="FF0000"/>
                </a:solidFill>
                <a:latin typeface="Arial Rounded MT Bold" pitchFamily="34" charset="0"/>
              </a:rPr>
              <a:t>Other Issues that may need Future WRC Action (6/1)</a:t>
            </a:r>
            <a:endParaRPr lang="en-US" altLang="en-US" b="1" dirty="0">
              <a:solidFill>
                <a:srgbClr val="FF0000"/>
              </a:solidFill>
              <a:latin typeface="Arial Rounded MT Bold" pitchFamily="34" charset="0"/>
            </a:endParaRPr>
          </a:p>
        </p:txBody>
      </p:sp>
    </p:spTree>
    <p:extLst>
      <p:ext uri="{BB962C8B-B14F-4D97-AF65-F5344CB8AC3E}">
        <p14:creationId xmlns:p14="http://schemas.microsoft.com/office/powerpoint/2010/main" val="1157068017"/>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251520" y="1772815"/>
            <a:ext cx="8661648" cy="4752529"/>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rgbClr val="FFC000"/>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5A6870"/>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5A6870"/>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spcBef>
                <a:spcPts val="0"/>
              </a:spcBef>
              <a:buClr>
                <a:srgbClr val="FF0000"/>
              </a:buClr>
              <a:buFont typeface="Wingdings" panose="05000000000000000000" pitchFamily="2" charset="2"/>
              <a:buChar char="Ø"/>
            </a:pPr>
            <a:endParaRPr lang="en-GB" sz="3800" dirty="0">
              <a:solidFill>
                <a:srgbClr val="279DD9"/>
              </a:solidFill>
              <a:latin typeface="+mj-lt"/>
            </a:endParaRPr>
          </a:p>
          <a:p>
            <a:pPr marL="457200" lvl="1" indent="0">
              <a:buClr>
                <a:srgbClr val="FF0000"/>
              </a:buClr>
              <a:buNone/>
            </a:pPr>
            <a:endParaRPr lang="en-GB" dirty="0">
              <a:solidFill>
                <a:srgbClr val="279DD9"/>
              </a:solidFill>
              <a:latin typeface="+mj-lt"/>
            </a:endParaRPr>
          </a:p>
          <a:p>
            <a:pPr lvl="1">
              <a:buClr>
                <a:srgbClr val="FF0000"/>
              </a:buClr>
              <a:buFont typeface="Wingdings" panose="05000000000000000000" pitchFamily="2" charset="2"/>
              <a:buChar char="Ø"/>
            </a:pPr>
            <a:endParaRPr lang="en-GB" dirty="0">
              <a:solidFill>
                <a:srgbClr val="279DD9"/>
              </a:solidFill>
              <a:latin typeface="+mj-lt"/>
            </a:endParaRPr>
          </a:p>
          <a:p>
            <a:pPr marL="0" indent="0">
              <a:buClr>
                <a:srgbClr val="FF0000"/>
              </a:buClr>
              <a:buNone/>
            </a:pPr>
            <a:endParaRPr lang="en-GB" dirty="0">
              <a:solidFill>
                <a:srgbClr val="279DD9"/>
              </a:solidFill>
              <a:latin typeface="+mj-lt"/>
            </a:endParaRPr>
          </a:p>
          <a:p>
            <a:pPr lvl="1">
              <a:buClr>
                <a:srgbClr val="FF0000"/>
              </a:buClr>
              <a:buFont typeface="Wingdings" panose="05000000000000000000" pitchFamily="2" charset="2"/>
              <a:buChar char="Ø"/>
            </a:pPr>
            <a:endParaRPr lang="en-GB" dirty="0">
              <a:solidFill>
                <a:srgbClr val="279DD9"/>
              </a:solidFill>
            </a:endParaRPr>
          </a:p>
        </p:txBody>
      </p:sp>
      <p:sp>
        <p:nvSpPr>
          <p:cNvPr id="3" name="Rectangle 2"/>
          <p:cNvSpPr/>
          <p:nvPr/>
        </p:nvSpPr>
        <p:spPr>
          <a:xfrm>
            <a:off x="251520" y="1988840"/>
            <a:ext cx="8661648" cy="1600438"/>
          </a:xfrm>
          <a:prstGeom prst="rect">
            <a:avLst/>
          </a:prstGeom>
        </p:spPr>
        <p:txBody>
          <a:bodyPr wrap="square">
            <a:spAutoFit/>
          </a:bodyPr>
          <a:lstStyle/>
          <a:p>
            <a:pPr algn="ctr"/>
            <a:r>
              <a:rPr lang="en-GB" sz="1600" b="1" dirty="0">
                <a:solidFill>
                  <a:schemeClr val="accent1"/>
                </a:solidFill>
                <a:latin typeface="+mj-lt"/>
              </a:rPr>
              <a:t>ICAO Annex 10 Volume 1</a:t>
            </a:r>
          </a:p>
          <a:p>
            <a:r>
              <a:rPr lang="en-GB" sz="1600" dirty="0">
                <a:solidFill>
                  <a:schemeClr val="accent1"/>
                </a:solidFill>
                <a:latin typeface="+mj-lt"/>
              </a:rPr>
              <a:t>3.4.2.1 Recommendation.— The minimum value of field strength in the rated coverage of an NDB should be 70°microvolts per metre.</a:t>
            </a:r>
          </a:p>
          <a:p>
            <a:r>
              <a:rPr lang="en-GB" sz="1600" i="1" dirty="0">
                <a:solidFill>
                  <a:schemeClr val="accent1"/>
                </a:solidFill>
                <a:latin typeface="+mj-lt"/>
              </a:rPr>
              <a:t>Note 1.— Guidance on the field strengths required particularly in the latitudes between 30°N and 30°S is given in 6.1 of Attachment C, and the relevant ITU provisions are given in Chapter VIII, Article 35, Section IV, Part B of the Radio Regulations</a:t>
            </a:r>
            <a:r>
              <a:rPr lang="en-GB" i="1" dirty="0">
                <a:solidFill>
                  <a:schemeClr val="accent1"/>
                </a:solidFill>
              </a:rPr>
              <a:t>.</a:t>
            </a:r>
          </a:p>
        </p:txBody>
      </p:sp>
      <p:sp>
        <p:nvSpPr>
          <p:cNvPr id="4" name="Rectangle 3"/>
          <p:cNvSpPr/>
          <p:nvPr/>
        </p:nvSpPr>
        <p:spPr>
          <a:xfrm>
            <a:off x="241176" y="3484551"/>
            <a:ext cx="8661648" cy="3031599"/>
          </a:xfrm>
          <a:prstGeom prst="rect">
            <a:avLst/>
          </a:prstGeom>
        </p:spPr>
        <p:txBody>
          <a:bodyPr wrap="square">
            <a:spAutoFit/>
          </a:bodyPr>
          <a:lstStyle/>
          <a:p>
            <a:r>
              <a:rPr lang="en-GB" sz="1600" dirty="0">
                <a:solidFill>
                  <a:schemeClr val="accent1"/>
                </a:solidFill>
                <a:latin typeface="+mj-lt"/>
              </a:rPr>
              <a:t>A.— Minimum field strengths required at the boundary of the rated coverage:</a:t>
            </a:r>
          </a:p>
          <a:p>
            <a:pPr>
              <a:spcBef>
                <a:spcPts val="600"/>
              </a:spcBef>
            </a:pPr>
            <a:r>
              <a:rPr lang="en-GB" sz="1600" dirty="0">
                <a:solidFill>
                  <a:schemeClr val="accent1"/>
                </a:solidFill>
                <a:latin typeface="+mj-lt"/>
              </a:rPr>
              <a:t>		By day for 		By night for </a:t>
            </a:r>
          </a:p>
          <a:p>
            <a:r>
              <a:rPr lang="en-GB" sz="1600" dirty="0">
                <a:solidFill>
                  <a:schemeClr val="accent1"/>
                </a:solidFill>
                <a:latin typeface="+mj-lt"/>
              </a:rPr>
              <a:t>Latitude 		15 dB S/N ratio 	15 dB S/N ratio</a:t>
            </a:r>
          </a:p>
          <a:p>
            <a:pPr>
              <a:spcBef>
                <a:spcPts val="600"/>
              </a:spcBef>
            </a:pPr>
            <a:r>
              <a:rPr lang="en-GB" sz="1600" dirty="0">
                <a:solidFill>
                  <a:schemeClr val="accent1"/>
                </a:solidFill>
                <a:latin typeface="+mj-lt"/>
              </a:rPr>
              <a:t>5°N – 5°S 		320 </a:t>
            </a:r>
            <a:r>
              <a:rPr lang="en-GB" sz="1600" dirty="0" err="1">
                <a:solidFill>
                  <a:schemeClr val="accent1"/>
                </a:solidFill>
                <a:latin typeface="+mj-lt"/>
              </a:rPr>
              <a:t>μV</a:t>
            </a:r>
            <a:r>
              <a:rPr lang="en-GB" sz="1600" dirty="0">
                <a:solidFill>
                  <a:schemeClr val="accent1"/>
                </a:solidFill>
                <a:latin typeface="+mj-lt"/>
              </a:rPr>
              <a:t>/m (+50 dB) 	900 </a:t>
            </a:r>
            <a:r>
              <a:rPr lang="en-GB" sz="1600" dirty="0" err="1">
                <a:solidFill>
                  <a:schemeClr val="accent1"/>
                </a:solidFill>
                <a:latin typeface="+mj-lt"/>
              </a:rPr>
              <a:t>μV</a:t>
            </a:r>
            <a:r>
              <a:rPr lang="en-GB" sz="1600" dirty="0">
                <a:solidFill>
                  <a:schemeClr val="accent1"/>
                </a:solidFill>
                <a:latin typeface="+mj-lt"/>
              </a:rPr>
              <a:t>/m (+59 dB)</a:t>
            </a:r>
          </a:p>
          <a:p>
            <a:r>
              <a:rPr lang="en-GB" sz="1600" dirty="0">
                <a:solidFill>
                  <a:schemeClr val="accent1"/>
                </a:solidFill>
                <a:latin typeface="+mj-lt"/>
              </a:rPr>
              <a:t>5° – 15°N&amp;S 	85 </a:t>
            </a:r>
            <a:r>
              <a:rPr lang="en-GB" sz="1600" dirty="0" err="1">
                <a:solidFill>
                  <a:schemeClr val="accent1"/>
                </a:solidFill>
                <a:latin typeface="+mj-lt"/>
              </a:rPr>
              <a:t>μV</a:t>
            </a:r>
            <a:r>
              <a:rPr lang="en-GB" sz="1600" dirty="0">
                <a:solidFill>
                  <a:schemeClr val="accent1"/>
                </a:solidFill>
                <a:latin typeface="+mj-lt"/>
              </a:rPr>
              <a:t>/m (+39 dB) 	700 </a:t>
            </a:r>
            <a:r>
              <a:rPr lang="en-GB" sz="1600" dirty="0" err="1">
                <a:solidFill>
                  <a:schemeClr val="accent1"/>
                </a:solidFill>
                <a:latin typeface="+mj-lt"/>
              </a:rPr>
              <a:t>μV</a:t>
            </a:r>
            <a:r>
              <a:rPr lang="en-GB" sz="1600" dirty="0">
                <a:solidFill>
                  <a:schemeClr val="accent1"/>
                </a:solidFill>
                <a:latin typeface="+mj-lt"/>
              </a:rPr>
              <a:t>/m (+57 dB)</a:t>
            </a:r>
          </a:p>
          <a:p>
            <a:r>
              <a:rPr lang="en-GB" sz="1600" dirty="0">
                <a:solidFill>
                  <a:schemeClr val="accent1"/>
                </a:solidFill>
                <a:latin typeface="+mj-lt"/>
              </a:rPr>
              <a:t>15° – 25°N&amp;S 	40 </a:t>
            </a:r>
            <a:r>
              <a:rPr lang="en-GB" sz="1600" dirty="0" err="1">
                <a:solidFill>
                  <a:schemeClr val="accent1"/>
                </a:solidFill>
                <a:latin typeface="+mj-lt"/>
              </a:rPr>
              <a:t>μV</a:t>
            </a:r>
            <a:r>
              <a:rPr lang="en-GB" sz="1600" dirty="0">
                <a:solidFill>
                  <a:schemeClr val="accent1"/>
                </a:solidFill>
                <a:latin typeface="+mj-lt"/>
              </a:rPr>
              <a:t>/m (+32 dB)	320 </a:t>
            </a:r>
            <a:r>
              <a:rPr lang="en-GB" sz="1600" dirty="0" err="1">
                <a:solidFill>
                  <a:schemeClr val="accent1"/>
                </a:solidFill>
                <a:latin typeface="+mj-lt"/>
              </a:rPr>
              <a:t>μV</a:t>
            </a:r>
            <a:r>
              <a:rPr lang="en-GB" sz="1600" dirty="0">
                <a:solidFill>
                  <a:schemeClr val="accent1"/>
                </a:solidFill>
                <a:latin typeface="+mj-lt"/>
              </a:rPr>
              <a:t>/m (+50 dB)</a:t>
            </a:r>
          </a:p>
          <a:p>
            <a:r>
              <a:rPr lang="en-GB" sz="1600" dirty="0">
                <a:solidFill>
                  <a:schemeClr val="accent1"/>
                </a:solidFill>
                <a:latin typeface="+mj-lt"/>
              </a:rPr>
              <a:t>25° – 35°N&amp;S 	18*</a:t>
            </a:r>
            <a:r>
              <a:rPr lang="en-GB" sz="1600" dirty="0" err="1">
                <a:solidFill>
                  <a:schemeClr val="accent1"/>
                </a:solidFill>
                <a:latin typeface="+mj-lt"/>
              </a:rPr>
              <a:t>μV</a:t>
            </a:r>
            <a:r>
              <a:rPr lang="en-GB" sz="1600" dirty="0">
                <a:solidFill>
                  <a:schemeClr val="accent1"/>
                </a:solidFill>
                <a:latin typeface="+mj-lt"/>
              </a:rPr>
              <a:t>/m (+25 dB) 	120 </a:t>
            </a:r>
            <a:r>
              <a:rPr lang="en-GB" sz="1600" dirty="0" err="1">
                <a:solidFill>
                  <a:schemeClr val="accent1"/>
                </a:solidFill>
                <a:latin typeface="+mj-lt"/>
              </a:rPr>
              <a:t>μV</a:t>
            </a:r>
            <a:r>
              <a:rPr lang="en-GB" sz="1600" dirty="0">
                <a:solidFill>
                  <a:schemeClr val="accent1"/>
                </a:solidFill>
                <a:latin typeface="+mj-lt"/>
              </a:rPr>
              <a:t>/m (+42 dB)</a:t>
            </a:r>
          </a:p>
          <a:p>
            <a:r>
              <a:rPr lang="en-GB" sz="1600" dirty="0">
                <a:solidFill>
                  <a:schemeClr val="accent1"/>
                </a:solidFill>
                <a:latin typeface="+mj-lt"/>
              </a:rPr>
              <a:t>&gt;35°N&amp;S 		18*</a:t>
            </a:r>
            <a:r>
              <a:rPr lang="en-GB" sz="1600" dirty="0" err="1">
                <a:solidFill>
                  <a:schemeClr val="accent1"/>
                </a:solidFill>
                <a:latin typeface="+mj-lt"/>
              </a:rPr>
              <a:t>μV</a:t>
            </a:r>
            <a:r>
              <a:rPr lang="en-GB" sz="1600" dirty="0">
                <a:solidFill>
                  <a:schemeClr val="accent1"/>
                </a:solidFill>
                <a:latin typeface="+mj-lt"/>
              </a:rPr>
              <a:t>/m (+25 dB) 	150 </a:t>
            </a:r>
            <a:r>
              <a:rPr lang="en-GB" sz="1600" dirty="0" err="1">
                <a:solidFill>
                  <a:schemeClr val="accent1"/>
                </a:solidFill>
                <a:latin typeface="+mj-lt"/>
              </a:rPr>
              <a:t>μV</a:t>
            </a:r>
            <a:r>
              <a:rPr lang="en-GB" sz="1600" dirty="0">
                <a:solidFill>
                  <a:schemeClr val="accent1"/>
                </a:solidFill>
                <a:latin typeface="+mj-lt"/>
              </a:rPr>
              <a:t>/m (+35 dB)</a:t>
            </a:r>
          </a:p>
          <a:p>
            <a:pPr>
              <a:spcBef>
                <a:spcPts val="600"/>
              </a:spcBef>
            </a:pPr>
            <a:r>
              <a:rPr lang="en-GB" sz="1600" dirty="0">
                <a:solidFill>
                  <a:schemeClr val="accent1"/>
                </a:solidFill>
                <a:latin typeface="+mj-lt"/>
              </a:rPr>
              <a:t>A star shown against a figure indicates that a higher value of field strength — probably 2 or 3 times the values shown (plus 6 to plus 10 dB) — may be necessary in the presence of high aircraft noise and/or industrial noise</a:t>
            </a:r>
          </a:p>
        </p:txBody>
      </p:sp>
      <p:sp>
        <p:nvSpPr>
          <p:cNvPr id="9" name="Rectangle 2">
            <a:extLst>
              <a:ext uri="{FF2B5EF4-FFF2-40B4-BE49-F238E27FC236}">
                <a16:creationId xmlns:a16="http://schemas.microsoft.com/office/drawing/2014/main" id="{22AD62B1-B6C7-4779-94F0-51249558475D}"/>
              </a:ext>
            </a:extLst>
          </p:cNvPr>
          <p:cNvSpPr txBox="1">
            <a:spLocks noChangeArrowheads="1"/>
          </p:cNvSpPr>
          <p:nvPr/>
        </p:nvSpPr>
        <p:spPr bwMode="auto">
          <a:xfrm>
            <a:off x="66891" y="680948"/>
            <a:ext cx="8969605" cy="78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eaLnBrk="0" hangingPunct="0">
              <a:spcBef>
                <a:spcPct val="20000"/>
              </a:spcBef>
              <a:buClr>
                <a:schemeClr val="accent2"/>
              </a:buClr>
              <a:buFont typeface="Wingdings" pitchFamily="2" charset="2"/>
              <a:buChar char="Ø"/>
              <a:defRPr>
                <a:solidFill>
                  <a:schemeClr val="tx1"/>
                </a:solidFill>
                <a:latin typeface="Arial" charset="0"/>
                <a:ea typeface="ＭＳ Ｐゴシック" pitchFamily="34" charset="-128"/>
                <a:cs typeface="Arial" charset="0"/>
              </a:defRPr>
            </a:lvl1pPr>
            <a:lvl2pPr marL="742950" indent="-285750" eaLnBrk="0" hangingPunct="0">
              <a:spcBef>
                <a:spcPct val="20000"/>
              </a:spcBef>
              <a:buClr>
                <a:srgbClr val="CC3300"/>
              </a:buClr>
              <a:buFont typeface="Arial Unicode MS" pitchFamily="34" charset="-128"/>
              <a:buChar char="✓"/>
              <a:defRPr sz="1600">
                <a:solidFill>
                  <a:schemeClr val="tx1"/>
                </a:solidFill>
                <a:latin typeface="Arial" charset="0"/>
                <a:ea typeface="Arial" charset="0"/>
                <a:cs typeface="Arial" charset="0"/>
              </a:defRPr>
            </a:lvl2pPr>
            <a:lvl3pPr marL="1143000" indent="-228600" eaLnBrk="0" hangingPunct="0">
              <a:spcBef>
                <a:spcPct val="20000"/>
              </a:spcBef>
              <a:buChar char="•"/>
              <a:defRPr sz="1600">
                <a:solidFill>
                  <a:schemeClr val="tx1"/>
                </a:solidFill>
                <a:latin typeface="Arial" charset="0"/>
                <a:ea typeface="Arial" charset="0"/>
                <a:cs typeface="Arial" charset="0"/>
              </a:defRPr>
            </a:lvl3pPr>
            <a:lvl4pPr marL="1600200" indent="-228600" eaLnBrk="0" hangingPunct="0">
              <a:spcBef>
                <a:spcPct val="20000"/>
              </a:spcBef>
              <a:buChar char="–"/>
              <a:defRPr sz="1600">
                <a:solidFill>
                  <a:schemeClr val="tx1"/>
                </a:solidFill>
                <a:latin typeface="Arial" charset="0"/>
                <a:ea typeface="Arial" charset="0"/>
                <a:cs typeface="Arial" charset="0"/>
              </a:defRPr>
            </a:lvl4pPr>
            <a:lvl5pPr marL="2057400" indent="-228600" eaLnBrk="0" hangingPunct="0">
              <a:spcBef>
                <a:spcPct val="20000"/>
              </a:spcBef>
              <a:buChar char="»"/>
              <a:defRPr sz="16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ea typeface="Arial" charset="0"/>
                <a:cs typeface="Arial" charset="0"/>
              </a:defRPr>
            </a:lvl9pPr>
          </a:lstStyle>
          <a:p>
            <a:pPr algn="ctr" eaLnBrk="1" hangingPunct="1">
              <a:spcBef>
                <a:spcPct val="0"/>
              </a:spcBef>
              <a:buClrTx/>
              <a:buFontTx/>
              <a:buNone/>
            </a:pPr>
            <a:endParaRPr lang="en-US" altLang="en-US" sz="800" b="1" dirty="0">
              <a:solidFill>
                <a:srgbClr val="0C5BCE"/>
              </a:solidFill>
              <a:latin typeface="Arial Rounded MT Bold" pitchFamily="34" charset="0"/>
            </a:endParaRPr>
          </a:p>
          <a:p>
            <a:pPr algn="ctr" eaLnBrk="1" hangingPunct="1">
              <a:spcBef>
                <a:spcPct val="0"/>
              </a:spcBef>
              <a:buClrTx/>
              <a:buFontTx/>
              <a:buNone/>
            </a:pPr>
            <a:r>
              <a:rPr lang="en-US" altLang="en-US" sz="2800" b="1" dirty="0">
                <a:solidFill>
                  <a:srgbClr val="FF0000"/>
                </a:solidFill>
                <a:latin typeface="Arial Rounded MT Bold" pitchFamily="34" charset="0"/>
              </a:rPr>
              <a:t>Other Issues that may need Future WRC Action (6/2)</a:t>
            </a:r>
            <a:endParaRPr lang="en-US" altLang="en-US" b="1" dirty="0">
              <a:solidFill>
                <a:srgbClr val="FF0000"/>
              </a:solidFill>
              <a:latin typeface="Arial Rounded MT Bold" pitchFamily="34" charset="0"/>
            </a:endParaRPr>
          </a:p>
        </p:txBody>
      </p:sp>
    </p:spTree>
    <p:extLst>
      <p:ext uri="{BB962C8B-B14F-4D97-AF65-F5344CB8AC3E}">
        <p14:creationId xmlns:p14="http://schemas.microsoft.com/office/powerpoint/2010/main" val="1430651718"/>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11560" y="1844824"/>
            <a:ext cx="8165201" cy="3556706"/>
          </a:xfrm>
          <a:prstGeom prst="rect">
            <a:avLst/>
          </a:prstGeom>
        </p:spPr>
      </p:pic>
    </p:spTree>
    <p:extLst>
      <p:ext uri="{BB962C8B-B14F-4D97-AF65-F5344CB8AC3E}">
        <p14:creationId xmlns:p14="http://schemas.microsoft.com/office/powerpoint/2010/main" val="325154833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CA45CA7-BAC7-4F8D-BF3B-F0F99A747FF3}"/>
              </a:ext>
            </a:extLst>
          </p:cNvPr>
          <p:cNvPicPr>
            <a:picLocks noChangeAspect="1"/>
          </p:cNvPicPr>
          <p:nvPr/>
        </p:nvPicPr>
        <p:blipFill rotWithShape="1">
          <a:blip r:embed="rId3">
            <a:extLst>
              <a:ext uri="{28A0092B-C50C-407E-A947-70E740481C1C}">
                <a14:useLocalDpi xmlns:a14="http://schemas.microsoft.com/office/drawing/2010/main" val="0"/>
              </a:ext>
            </a:extLst>
          </a:blip>
          <a:srcRect t="4392"/>
          <a:stretch/>
        </p:blipFill>
        <p:spPr>
          <a:xfrm>
            <a:off x="2032" y="587835"/>
            <a:ext cx="9144000" cy="6270165"/>
          </a:xfrm>
          <a:prstGeom prst="rect">
            <a:avLst/>
          </a:prstGeom>
        </p:spPr>
      </p:pic>
      <p:sp>
        <p:nvSpPr>
          <p:cNvPr id="5" name="Rectangle 2"/>
          <p:cNvSpPr txBox="1">
            <a:spLocks noChangeArrowheads="1"/>
          </p:cNvSpPr>
          <p:nvPr/>
        </p:nvSpPr>
        <p:spPr bwMode="auto">
          <a:xfrm>
            <a:off x="107504" y="659691"/>
            <a:ext cx="8634413" cy="78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Font typeface="Wingdings" pitchFamily="2" charset="2"/>
              <a:buChar char="Ø"/>
              <a:defRPr>
                <a:solidFill>
                  <a:schemeClr val="tx1"/>
                </a:solidFill>
                <a:latin typeface="Arial" charset="0"/>
                <a:ea typeface="ＭＳ Ｐゴシック" pitchFamily="34" charset="-128"/>
                <a:cs typeface="Arial" charset="0"/>
              </a:defRPr>
            </a:lvl1pPr>
            <a:lvl2pPr marL="742950" indent="-285750" eaLnBrk="0" hangingPunct="0">
              <a:spcBef>
                <a:spcPct val="20000"/>
              </a:spcBef>
              <a:buClr>
                <a:srgbClr val="CC3300"/>
              </a:buClr>
              <a:buFont typeface="Arial Unicode MS" pitchFamily="34" charset="-128"/>
              <a:buChar char="✓"/>
              <a:defRPr sz="1600">
                <a:solidFill>
                  <a:schemeClr val="tx1"/>
                </a:solidFill>
                <a:latin typeface="Arial" charset="0"/>
                <a:ea typeface="Arial" charset="0"/>
                <a:cs typeface="Arial" charset="0"/>
              </a:defRPr>
            </a:lvl2pPr>
            <a:lvl3pPr marL="1143000" indent="-228600" eaLnBrk="0" hangingPunct="0">
              <a:spcBef>
                <a:spcPct val="20000"/>
              </a:spcBef>
              <a:buChar char="•"/>
              <a:defRPr sz="1600">
                <a:solidFill>
                  <a:schemeClr val="tx1"/>
                </a:solidFill>
                <a:latin typeface="Arial" charset="0"/>
                <a:ea typeface="Arial" charset="0"/>
                <a:cs typeface="Arial" charset="0"/>
              </a:defRPr>
            </a:lvl3pPr>
            <a:lvl4pPr marL="1600200" indent="-228600" eaLnBrk="0" hangingPunct="0">
              <a:spcBef>
                <a:spcPct val="20000"/>
              </a:spcBef>
              <a:buChar char="–"/>
              <a:defRPr sz="1600">
                <a:solidFill>
                  <a:schemeClr val="tx1"/>
                </a:solidFill>
                <a:latin typeface="Arial" charset="0"/>
                <a:ea typeface="Arial" charset="0"/>
                <a:cs typeface="Arial" charset="0"/>
              </a:defRPr>
            </a:lvl4pPr>
            <a:lvl5pPr marL="2057400" indent="-228600" eaLnBrk="0" hangingPunct="0">
              <a:spcBef>
                <a:spcPct val="20000"/>
              </a:spcBef>
              <a:buChar char="»"/>
              <a:defRPr sz="16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ea typeface="Arial" charset="0"/>
                <a:cs typeface="Arial" charset="0"/>
              </a:defRPr>
            </a:lvl9pPr>
          </a:lstStyle>
          <a:p>
            <a:pPr algn="ctr" eaLnBrk="1" hangingPunct="1">
              <a:spcBef>
                <a:spcPct val="0"/>
              </a:spcBef>
              <a:buClrTx/>
              <a:buFontTx/>
              <a:buNone/>
            </a:pPr>
            <a:endParaRPr lang="en-US" altLang="en-US" sz="800" b="1" dirty="0">
              <a:solidFill>
                <a:srgbClr val="0C5BCE"/>
              </a:solidFill>
              <a:latin typeface="Arial Rounded MT Bold" pitchFamily="34" charset="0"/>
            </a:endParaRPr>
          </a:p>
          <a:p>
            <a:pPr algn="ctr" eaLnBrk="1" hangingPunct="1">
              <a:spcBef>
                <a:spcPct val="0"/>
              </a:spcBef>
              <a:buClrTx/>
              <a:buFontTx/>
              <a:buNone/>
            </a:pPr>
            <a:r>
              <a:rPr lang="en-US" altLang="en-US" sz="2800" b="1" dirty="0">
                <a:solidFill>
                  <a:srgbClr val="FF0000"/>
                </a:solidFill>
                <a:latin typeface="Arial Rounded MT Bold" pitchFamily="34" charset="0"/>
              </a:rPr>
              <a:t>WRC-19 Agenda Item 1.10  </a:t>
            </a:r>
            <a:endParaRPr lang="en-US" altLang="en-US" b="1" dirty="0">
              <a:solidFill>
                <a:srgbClr val="FF0000"/>
              </a:solidFill>
              <a:latin typeface="Arial Rounded MT Bold" pitchFamily="34" charset="0"/>
            </a:endParaRPr>
          </a:p>
        </p:txBody>
      </p:sp>
      <p:sp>
        <p:nvSpPr>
          <p:cNvPr id="3" name="Rectangle 2"/>
          <p:cNvSpPr/>
          <p:nvPr/>
        </p:nvSpPr>
        <p:spPr>
          <a:xfrm>
            <a:off x="251520" y="5013176"/>
            <a:ext cx="576064" cy="12961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Diagram 6">
            <a:extLst>
              <a:ext uri="{FF2B5EF4-FFF2-40B4-BE49-F238E27FC236}">
                <a16:creationId xmlns:a16="http://schemas.microsoft.com/office/drawing/2014/main" id="{435CAC2D-6839-4439-B517-1A650B2090F1}"/>
              </a:ext>
            </a:extLst>
          </p:cNvPr>
          <p:cNvGraphicFramePr/>
          <p:nvPr>
            <p:extLst>
              <p:ext uri="{D42A27DB-BD31-4B8C-83A1-F6EECF244321}">
                <p14:modId xmlns:p14="http://schemas.microsoft.com/office/powerpoint/2010/main" val="2569358250"/>
              </p:ext>
            </p:extLst>
          </p:nvPr>
        </p:nvGraphicFramePr>
        <p:xfrm>
          <a:off x="107504" y="1442651"/>
          <a:ext cx="8928992" cy="50106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719685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p:cTn id="6" dur="indefinite"/>
                                        <p:tgtEl>
                                          <p:spTgt spid="8"/>
                                        </p:tgtEl>
                                        <p:attrNameLst>
                                          <p:attrName>style.opacity</p:attrName>
                                        </p:attrNameLst>
                                      </p:cBhvr>
                                      <p:to>
                                        <p:strVal val="0.5"/>
                                      </p:to>
                                    </p:set>
                                    <p:animEffect filter="image" prLst="opacity: 0.5">
                                      <p:cBhvr rctx="IE">
                                        <p:cTn id="7" dur="indefinite"/>
                                        <p:tgtEl>
                                          <p:spTgt spid="8"/>
                                        </p:tgtEl>
                                      </p:cBhvr>
                                    </p:animEffect>
                                  </p:childTnLst>
                                </p:cTn>
                              </p:par>
                            </p:childTnLst>
                          </p:cTn>
                        </p:par>
                        <p:par>
                          <p:cTn id="8" fill="hold">
                            <p:stCondLst>
                              <p:cond delay="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E9D028E9-AA1C-4A1F-A7B6-5C0C4E3AF5ED}"/>
              </a:ext>
            </a:extLst>
          </p:cNvPr>
          <p:cNvPicPr>
            <a:picLocks noChangeAspect="1"/>
          </p:cNvPicPr>
          <p:nvPr/>
        </p:nvPicPr>
        <p:blipFill rotWithShape="1">
          <a:blip r:embed="rId3">
            <a:extLst>
              <a:ext uri="{28A0092B-C50C-407E-A947-70E740481C1C}">
                <a14:useLocalDpi xmlns:a14="http://schemas.microsoft.com/office/drawing/2010/main" val="0"/>
              </a:ext>
            </a:extLst>
          </a:blip>
          <a:srcRect b="3421"/>
          <a:stretch/>
        </p:blipFill>
        <p:spPr>
          <a:xfrm>
            <a:off x="0" y="1301948"/>
            <a:ext cx="9144000" cy="5266285"/>
          </a:xfrm>
          <a:prstGeom prst="rect">
            <a:avLst/>
          </a:prstGeom>
        </p:spPr>
      </p:pic>
      <p:sp>
        <p:nvSpPr>
          <p:cNvPr id="5" name="Rectangle 2"/>
          <p:cNvSpPr txBox="1">
            <a:spLocks noChangeArrowheads="1"/>
          </p:cNvSpPr>
          <p:nvPr/>
        </p:nvSpPr>
        <p:spPr bwMode="auto">
          <a:xfrm>
            <a:off x="107504" y="659691"/>
            <a:ext cx="8634413" cy="78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Font typeface="Wingdings" pitchFamily="2" charset="2"/>
              <a:buChar char="Ø"/>
              <a:defRPr>
                <a:solidFill>
                  <a:schemeClr val="tx1"/>
                </a:solidFill>
                <a:latin typeface="Arial" charset="0"/>
                <a:ea typeface="ＭＳ Ｐゴシック" pitchFamily="34" charset="-128"/>
                <a:cs typeface="Arial" charset="0"/>
              </a:defRPr>
            </a:lvl1pPr>
            <a:lvl2pPr marL="742950" indent="-285750" eaLnBrk="0" hangingPunct="0">
              <a:spcBef>
                <a:spcPct val="20000"/>
              </a:spcBef>
              <a:buClr>
                <a:srgbClr val="CC3300"/>
              </a:buClr>
              <a:buFont typeface="Arial Unicode MS" pitchFamily="34" charset="-128"/>
              <a:buChar char="✓"/>
              <a:defRPr sz="1600">
                <a:solidFill>
                  <a:schemeClr val="tx1"/>
                </a:solidFill>
                <a:latin typeface="Arial" charset="0"/>
                <a:ea typeface="Arial" charset="0"/>
                <a:cs typeface="Arial" charset="0"/>
              </a:defRPr>
            </a:lvl2pPr>
            <a:lvl3pPr marL="1143000" indent="-228600" eaLnBrk="0" hangingPunct="0">
              <a:spcBef>
                <a:spcPct val="20000"/>
              </a:spcBef>
              <a:buChar char="•"/>
              <a:defRPr sz="1600">
                <a:solidFill>
                  <a:schemeClr val="tx1"/>
                </a:solidFill>
                <a:latin typeface="Arial" charset="0"/>
                <a:ea typeface="Arial" charset="0"/>
                <a:cs typeface="Arial" charset="0"/>
              </a:defRPr>
            </a:lvl3pPr>
            <a:lvl4pPr marL="1600200" indent="-228600" eaLnBrk="0" hangingPunct="0">
              <a:spcBef>
                <a:spcPct val="20000"/>
              </a:spcBef>
              <a:buChar char="–"/>
              <a:defRPr sz="1600">
                <a:solidFill>
                  <a:schemeClr val="tx1"/>
                </a:solidFill>
                <a:latin typeface="Arial" charset="0"/>
                <a:ea typeface="Arial" charset="0"/>
                <a:cs typeface="Arial" charset="0"/>
              </a:defRPr>
            </a:lvl4pPr>
            <a:lvl5pPr marL="2057400" indent="-228600" eaLnBrk="0" hangingPunct="0">
              <a:spcBef>
                <a:spcPct val="20000"/>
              </a:spcBef>
              <a:buChar char="»"/>
              <a:defRPr sz="16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ea typeface="Arial" charset="0"/>
                <a:cs typeface="Arial" charset="0"/>
              </a:defRPr>
            </a:lvl9pPr>
          </a:lstStyle>
          <a:p>
            <a:pPr algn="ctr" eaLnBrk="1" hangingPunct="1">
              <a:spcBef>
                <a:spcPct val="0"/>
              </a:spcBef>
              <a:buClrTx/>
              <a:buFontTx/>
              <a:buNone/>
            </a:pPr>
            <a:endParaRPr lang="en-US" altLang="en-US" sz="800" b="1" dirty="0">
              <a:solidFill>
                <a:srgbClr val="0C5BCE"/>
              </a:solidFill>
              <a:latin typeface="Arial Rounded MT Bold" pitchFamily="34" charset="0"/>
            </a:endParaRPr>
          </a:p>
          <a:p>
            <a:pPr algn="ctr" eaLnBrk="1" hangingPunct="1">
              <a:spcBef>
                <a:spcPct val="0"/>
              </a:spcBef>
              <a:buClrTx/>
              <a:buFontTx/>
              <a:buNone/>
            </a:pPr>
            <a:r>
              <a:rPr lang="en-US" altLang="en-US" sz="2800" b="1" dirty="0">
                <a:solidFill>
                  <a:srgbClr val="FF0000"/>
                </a:solidFill>
                <a:latin typeface="Arial Rounded MT Bold" pitchFamily="34" charset="0"/>
              </a:rPr>
              <a:t>GADSS What We Know?</a:t>
            </a:r>
            <a:endParaRPr lang="en-US" altLang="en-US" b="1" dirty="0">
              <a:solidFill>
                <a:srgbClr val="FF0000"/>
              </a:solidFill>
              <a:latin typeface="Arial Rounded MT Bold" pitchFamily="34" charset="0"/>
            </a:endParaRPr>
          </a:p>
        </p:txBody>
      </p:sp>
      <p:sp>
        <p:nvSpPr>
          <p:cNvPr id="6" name="Content Placeholder 2"/>
          <p:cNvSpPr txBox="1">
            <a:spLocks/>
          </p:cNvSpPr>
          <p:nvPr/>
        </p:nvSpPr>
        <p:spPr>
          <a:xfrm>
            <a:off x="242093" y="1442651"/>
            <a:ext cx="8659813" cy="501068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rgbClr val="FFC000"/>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5A6870"/>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5A6870"/>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nSpc>
                <a:spcPct val="80000"/>
              </a:lnSpc>
              <a:spcBef>
                <a:spcPts val="300"/>
              </a:spcBef>
              <a:buClr>
                <a:srgbClr val="FF0000"/>
              </a:buClr>
              <a:buFont typeface="Wingdings" panose="05000000000000000000" pitchFamily="2" charset="2"/>
              <a:buChar char="Ø"/>
            </a:pPr>
            <a:endParaRPr lang="en-GB" altLang="en-US" sz="2000" dirty="0">
              <a:solidFill>
                <a:schemeClr val="tx2"/>
              </a:solidFill>
              <a:latin typeface="+mj-lt"/>
              <a:cs typeface="Times New Roman" pitchFamily="18" charset="0"/>
            </a:endParaRPr>
          </a:p>
          <a:p>
            <a:endParaRPr lang="en-GB" altLang="en-US" dirty="0"/>
          </a:p>
        </p:txBody>
      </p:sp>
      <p:sp>
        <p:nvSpPr>
          <p:cNvPr id="7" name="Freeform: Shape 6">
            <a:extLst>
              <a:ext uri="{FF2B5EF4-FFF2-40B4-BE49-F238E27FC236}">
                <a16:creationId xmlns:a16="http://schemas.microsoft.com/office/drawing/2014/main" id="{C6EA01EF-C5E1-4FED-A90A-E6EFF8CC1FB0}"/>
              </a:ext>
            </a:extLst>
          </p:cNvPr>
          <p:cNvSpPr/>
          <p:nvPr/>
        </p:nvSpPr>
        <p:spPr>
          <a:xfrm>
            <a:off x="251520" y="1701233"/>
            <a:ext cx="8661648" cy="575639"/>
          </a:xfrm>
          <a:custGeom>
            <a:avLst/>
            <a:gdLst>
              <a:gd name="connsiteX0" fmla="*/ 0 w 8661648"/>
              <a:gd name="connsiteY0" fmla="*/ 95942 h 575639"/>
              <a:gd name="connsiteX1" fmla="*/ 95942 w 8661648"/>
              <a:gd name="connsiteY1" fmla="*/ 0 h 575639"/>
              <a:gd name="connsiteX2" fmla="*/ 8565706 w 8661648"/>
              <a:gd name="connsiteY2" fmla="*/ 0 h 575639"/>
              <a:gd name="connsiteX3" fmla="*/ 8661648 w 8661648"/>
              <a:gd name="connsiteY3" fmla="*/ 95942 h 575639"/>
              <a:gd name="connsiteX4" fmla="*/ 8661648 w 8661648"/>
              <a:gd name="connsiteY4" fmla="*/ 479697 h 575639"/>
              <a:gd name="connsiteX5" fmla="*/ 8565706 w 8661648"/>
              <a:gd name="connsiteY5" fmla="*/ 575639 h 575639"/>
              <a:gd name="connsiteX6" fmla="*/ 95942 w 8661648"/>
              <a:gd name="connsiteY6" fmla="*/ 575639 h 575639"/>
              <a:gd name="connsiteX7" fmla="*/ 0 w 8661648"/>
              <a:gd name="connsiteY7" fmla="*/ 479697 h 575639"/>
              <a:gd name="connsiteX8" fmla="*/ 0 w 8661648"/>
              <a:gd name="connsiteY8" fmla="*/ 95942 h 57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61648" h="575639">
                <a:moveTo>
                  <a:pt x="0" y="95942"/>
                </a:moveTo>
                <a:cubicBezTo>
                  <a:pt x="0" y="42955"/>
                  <a:pt x="42955" y="0"/>
                  <a:pt x="95942" y="0"/>
                </a:cubicBezTo>
                <a:lnTo>
                  <a:pt x="8565706" y="0"/>
                </a:lnTo>
                <a:cubicBezTo>
                  <a:pt x="8618693" y="0"/>
                  <a:pt x="8661648" y="42955"/>
                  <a:pt x="8661648" y="95942"/>
                </a:cubicBezTo>
                <a:lnTo>
                  <a:pt x="8661648" y="479697"/>
                </a:lnTo>
                <a:cubicBezTo>
                  <a:pt x="8661648" y="532684"/>
                  <a:pt x="8618693" y="575639"/>
                  <a:pt x="8565706" y="575639"/>
                </a:cubicBezTo>
                <a:lnTo>
                  <a:pt x="95942" y="575639"/>
                </a:lnTo>
                <a:cubicBezTo>
                  <a:pt x="42955" y="575639"/>
                  <a:pt x="0" y="532684"/>
                  <a:pt x="0" y="479697"/>
                </a:cubicBezTo>
                <a:lnTo>
                  <a:pt x="0" y="95942"/>
                </a:lnTo>
                <a:close/>
              </a:path>
            </a:pathLst>
          </a:cu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119540" tIns="119540" rIns="119540" bIns="119540" numCol="1" spcCol="1270" anchor="ctr" anchorCtr="0">
            <a:noAutofit/>
          </a:bodyPr>
          <a:lstStyle/>
          <a:p>
            <a:pPr marL="0" lvl="0" indent="0" algn="l" defTabSz="1066800">
              <a:lnSpc>
                <a:spcPct val="90000"/>
              </a:lnSpc>
              <a:spcBef>
                <a:spcPct val="0"/>
              </a:spcBef>
              <a:spcAft>
                <a:spcPct val="35000"/>
              </a:spcAft>
              <a:buNone/>
            </a:pPr>
            <a:r>
              <a:rPr lang="en-GB" sz="2400" kern="1200" dirty="0"/>
              <a:t>Concept Built on use of Existing Systems</a:t>
            </a:r>
          </a:p>
        </p:txBody>
      </p:sp>
      <p:sp>
        <p:nvSpPr>
          <p:cNvPr id="8" name="Freeform: Shape 7">
            <a:extLst>
              <a:ext uri="{FF2B5EF4-FFF2-40B4-BE49-F238E27FC236}">
                <a16:creationId xmlns:a16="http://schemas.microsoft.com/office/drawing/2014/main" id="{A5830A8C-2500-49A7-9345-FF8A63B6B1EF}"/>
              </a:ext>
            </a:extLst>
          </p:cNvPr>
          <p:cNvSpPr/>
          <p:nvPr/>
        </p:nvSpPr>
        <p:spPr>
          <a:xfrm>
            <a:off x="251520" y="2636912"/>
            <a:ext cx="8661648" cy="575639"/>
          </a:xfrm>
          <a:custGeom>
            <a:avLst/>
            <a:gdLst>
              <a:gd name="connsiteX0" fmla="*/ 0 w 8661648"/>
              <a:gd name="connsiteY0" fmla="*/ 95942 h 575639"/>
              <a:gd name="connsiteX1" fmla="*/ 95942 w 8661648"/>
              <a:gd name="connsiteY1" fmla="*/ 0 h 575639"/>
              <a:gd name="connsiteX2" fmla="*/ 8565706 w 8661648"/>
              <a:gd name="connsiteY2" fmla="*/ 0 h 575639"/>
              <a:gd name="connsiteX3" fmla="*/ 8661648 w 8661648"/>
              <a:gd name="connsiteY3" fmla="*/ 95942 h 575639"/>
              <a:gd name="connsiteX4" fmla="*/ 8661648 w 8661648"/>
              <a:gd name="connsiteY4" fmla="*/ 479697 h 575639"/>
              <a:gd name="connsiteX5" fmla="*/ 8565706 w 8661648"/>
              <a:gd name="connsiteY5" fmla="*/ 575639 h 575639"/>
              <a:gd name="connsiteX6" fmla="*/ 95942 w 8661648"/>
              <a:gd name="connsiteY6" fmla="*/ 575639 h 575639"/>
              <a:gd name="connsiteX7" fmla="*/ 0 w 8661648"/>
              <a:gd name="connsiteY7" fmla="*/ 479697 h 575639"/>
              <a:gd name="connsiteX8" fmla="*/ 0 w 8661648"/>
              <a:gd name="connsiteY8" fmla="*/ 95942 h 57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61648" h="575639">
                <a:moveTo>
                  <a:pt x="0" y="95942"/>
                </a:moveTo>
                <a:cubicBezTo>
                  <a:pt x="0" y="42955"/>
                  <a:pt x="42955" y="0"/>
                  <a:pt x="95942" y="0"/>
                </a:cubicBezTo>
                <a:lnTo>
                  <a:pt x="8565706" y="0"/>
                </a:lnTo>
                <a:cubicBezTo>
                  <a:pt x="8618693" y="0"/>
                  <a:pt x="8661648" y="42955"/>
                  <a:pt x="8661648" y="95942"/>
                </a:cubicBezTo>
                <a:lnTo>
                  <a:pt x="8661648" y="479697"/>
                </a:lnTo>
                <a:cubicBezTo>
                  <a:pt x="8661648" y="532684"/>
                  <a:pt x="8618693" y="575639"/>
                  <a:pt x="8565706" y="575639"/>
                </a:cubicBezTo>
                <a:lnTo>
                  <a:pt x="95942" y="575639"/>
                </a:lnTo>
                <a:cubicBezTo>
                  <a:pt x="42955" y="575639"/>
                  <a:pt x="0" y="532684"/>
                  <a:pt x="0" y="479697"/>
                </a:cubicBezTo>
                <a:lnTo>
                  <a:pt x="0" y="95942"/>
                </a:lnTo>
                <a:close/>
              </a:path>
            </a:pathLst>
          </a:cu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119540" tIns="119540" rIns="119540" bIns="119540" numCol="1" spcCol="1270" anchor="ctr" anchorCtr="0">
            <a:noAutofit/>
          </a:bodyPr>
          <a:lstStyle/>
          <a:p>
            <a:pPr marL="0" lvl="0" indent="0" algn="l" defTabSz="1066800">
              <a:lnSpc>
                <a:spcPct val="90000"/>
              </a:lnSpc>
              <a:spcBef>
                <a:spcPct val="0"/>
              </a:spcBef>
              <a:spcAft>
                <a:spcPct val="35000"/>
              </a:spcAft>
              <a:buNone/>
            </a:pPr>
            <a:r>
              <a:rPr lang="en-GB" sz="2400" kern="1200" dirty="0"/>
              <a:t>Deficiencies in Surveillance Capabilities</a:t>
            </a:r>
          </a:p>
        </p:txBody>
      </p:sp>
      <p:sp>
        <p:nvSpPr>
          <p:cNvPr id="9" name="Freeform: Shape 8">
            <a:extLst>
              <a:ext uri="{FF2B5EF4-FFF2-40B4-BE49-F238E27FC236}">
                <a16:creationId xmlns:a16="http://schemas.microsoft.com/office/drawing/2014/main" id="{6FA20978-2212-436A-80A7-D92ADDB0A027}"/>
              </a:ext>
            </a:extLst>
          </p:cNvPr>
          <p:cNvSpPr/>
          <p:nvPr/>
        </p:nvSpPr>
        <p:spPr>
          <a:xfrm>
            <a:off x="251520" y="3212552"/>
            <a:ext cx="8661648" cy="993600"/>
          </a:xfrm>
          <a:custGeom>
            <a:avLst/>
            <a:gdLst>
              <a:gd name="connsiteX0" fmla="*/ 0 w 8661648"/>
              <a:gd name="connsiteY0" fmla="*/ 0 h 993600"/>
              <a:gd name="connsiteX1" fmla="*/ 8661648 w 8661648"/>
              <a:gd name="connsiteY1" fmla="*/ 0 h 993600"/>
              <a:gd name="connsiteX2" fmla="*/ 8661648 w 8661648"/>
              <a:gd name="connsiteY2" fmla="*/ 993600 h 993600"/>
              <a:gd name="connsiteX3" fmla="*/ 0 w 8661648"/>
              <a:gd name="connsiteY3" fmla="*/ 993600 h 993600"/>
              <a:gd name="connsiteX4" fmla="*/ 0 w 8661648"/>
              <a:gd name="connsiteY4" fmla="*/ 0 h 99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61648" h="993600">
                <a:moveTo>
                  <a:pt x="0" y="0"/>
                </a:moveTo>
                <a:lnTo>
                  <a:pt x="8661648" y="0"/>
                </a:lnTo>
                <a:lnTo>
                  <a:pt x="8661648" y="993600"/>
                </a:lnTo>
                <a:lnTo>
                  <a:pt x="0" y="9936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75007"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GB" sz="1900" kern="1200" dirty="0">
                <a:solidFill>
                  <a:schemeClr val="accent1"/>
                </a:solidFill>
              </a:rPr>
              <a:t>Identified as a result of AF 447 &amp; MH 360 Incidents</a:t>
            </a:r>
          </a:p>
          <a:p>
            <a:pPr marL="171450" lvl="1" indent="-171450" algn="l" defTabSz="844550">
              <a:lnSpc>
                <a:spcPct val="90000"/>
              </a:lnSpc>
              <a:spcBef>
                <a:spcPct val="0"/>
              </a:spcBef>
              <a:spcAft>
                <a:spcPct val="20000"/>
              </a:spcAft>
              <a:buChar char="•"/>
            </a:pPr>
            <a:r>
              <a:rPr lang="en-GB" sz="1900" kern="1200" dirty="0">
                <a:solidFill>
                  <a:schemeClr val="accent1"/>
                </a:solidFill>
              </a:rPr>
              <a:t>Addressed at WRC-19 </a:t>
            </a:r>
          </a:p>
          <a:p>
            <a:pPr marL="171450" lvl="1" indent="-171450" algn="l" defTabSz="844550">
              <a:lnSpc>
                <a:spcPct val="90000"/>
              </a:lnSpc>
              <a:spcBef>
                <a:spcPct val="0"/>
              </a:spcBef>
              <a:spcAft>
                <a:spcPct val="20000"/>
              </a:spcAft>
              <a:buChar char="•"/>
            </a:pPr>
            <a:r>
              <a:rPr lang="en-GB" sz="1900" kern="1200" dirty="0">
                <a:solidFill>
                  <a:schemeClr val="accent1"/>
                </a:solidFill>
              </a:rPr>
              <a:t>Allocation for satellite ADS-B</a:t>
            </a:r>
          </a:p>
        </p:txBody>
      </p:sp>
      <p:sp>
        <p:nvSpPr>
          <p:cNvPr id="10" name="Freeform: Shape 9">
            <a:extLst>
              <a:ext uri="{FF2B5EF4-FFF2-40B4-BE49-F238E27FC236}">
                <a16:creationId xmlns:a16="http://schemas.microsoft.com/office/drawing/2014/main" id="{F01F121E-D89E-40E2-97BE-CC1D0914FD45}"/>
              </a:ext>
            </a:extLst>
          </p:cNvPr>
          <p:cNvSpPr/>
          <p:nvPr/>
        </p:nvSpPr>
        <p:spPr>
          <a:xfrm>
            <a:off x="251520" y="4509545"/>
            <a:ext cx="8661648" cy="575639"/>
          </a:xfrm>
          <a:custGeom>
            <a:avLst/>
            <a:gdLst>
              <a:gd name="connsiteX0" fmla="*/ 0 w 8661648"/>
              <a:gd name="connsiteY0" fmla="*/ 95942 h 575639"/>
              <a:gd name="connsiteX1" fmla="*/ 95942 w 8661648"/>
              <a:gd name="connsiteY1" fmla="*/ 0 h 575639"/>
              <a:gd name="connsiteX2" fmla="*/ 8565706 w 8661648"/>
              <a:gd name="connsiteY2" fmla="*/ 0 h 575639"/>
              <a:gd name="connsiteX3" fmla="*/ 8661648 w 8661648"/>
              <a:gd name="connsiteY3" fmla="*/ 95942 h 575639"/>
              <a:gd name="connsiteX4" fmla="*/ 8661648 w 8661648"/>
              <a:gd name="connsiteY4" fmla="*/ 479697 h 575639"/>
              <a:gd name="connsiteX5" fmla="*/ 8565706 w 8661648"/>
              <a:gd name="connsiteY5" fmla="*/ 575639 h 575639"/>
              <a:gd name="connsiteX6" fmla="*/ 95942 w 8661648"/>
              <a:gd name="connsiteY6" fmla="*/ 575639 h 575639"/>
              <a:gd name="connsiteX7" fmla="*/ 0 w 8661648"/>
              <a:gd name="connsiteY7" fmla="*/ 479697 h 575639"/>
              <a:gd name="connsiteX8" fmla="*/ 0 w 8661648"/>
              <a:gd name="connsiteY8" fmla="*/ 95942 h 57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61648" h="575639">
                <a:moveTo>
                  <a:pt x="0" y="95942"/>
                </a:moveTo>
                <a:cubicBezTo>
                  <a:pt x="0" y="42955"/>
                  <a:pt x="42955" y="0"/>
                  <a:pt x="95942" y="0"/>
                </a:cubicBezTo>
                <a:lnTo>
                  <a:pt x="8565706" y="0"/>
                </a:lnTo>
                <a:cubicBezTo>
                  <a:pt x="8618693" y="0"/>
                  <a:pt x="8661648" y="42955"/>
                  <a:pt x="8661648" y="95942"/>
                </a:cubicBezTo>
                <a:lnTo>
                  <a:pt x="8661648" y="479697"/>
                </a:lnTo>
                <a:cubicBezTo>
                  <a:pt x="8661648" y="532684"/>
                  <a:pt x="8618693" y="575639"/>
                  <a:pt x="8565706" y="575639"/>
                </a:cubicBezTo>
                <a:lnTo>
                  <a:pt x="95942" y="575639"/>
                </a:lnTo>
                <a:cubicBezTo>
                  <a:pt x="42955" y="575639"/>
                  <a:pt x="0" y="532684"/>
                  <a:pt x="0" y="479697"/>
                </a:cubicBezTo>
                <a:lnTo>
                  <a:pt x="0" y="95942"/>
                </a:lnTo>
                <a:close/>
              </a:path>
            </a:pathLst>
          </a:cu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119540" tIns="119540" rIns="119540" bIns="119540" numCol="1" spcCol="1270" anchor="ctr" anchorCtr="0">
            <a:noAutofit/>
          </a:bodyPr>
          <a:lstStyle/>
          <a:p>
            <a:pPr marL="0" lvl="0" indent="0" algn="l" defTabSz="1066800">
              <a:lnSpc>
                <a:spcPct val="90000"/>
              </a:lnSpc>
              <a:spcBef>
                <a:spcPct val="0"/>
              </a:spcBef>
              <a:spcAft>
                <a:spcPct val="35000"/>
              </a:spcAft>
              <a:buNone/>
            </a:pPr>
            <a:r>
              <a:rPr lang="en-GB" sz="2400" kern="1200" dirty="0"/>
              <a:t>No need for Additional Allocations Identified</a:t>
            </a:r>
          </a:p>
        </p:txBody>
      </p:sp>
      <p:sp>
        <p:nvSpPr>
          <p:cNvPr id="11" name="Freeform: Shape 10">
            <a:extLst>
              <a:ext uri="{FF2B5EF4-FFF2-40B4-BE49-F238E27FC236}">
                <a16:creationId xmlns:a16="http://schemas.microsoft.com/office/drawing/2014/main" id="{CE0B78DC-5582-402F-BD06-44F5AEAFC0A2}"/>
              </a:ext>
            </a:extLst>
          </p:cNvPr>
          <p:cNvSpPr/>
          <p:nvPr/>
        </p:nvSpPr>
        <p:spPr>
          <a:xfrm>
            <a:off x="251520" y="5517232"/>
            <a:ext cx="8661648" cy="575639"/>
          </a:xfrm>
          <a:custGeom>
            <a:avLst/>
            <a:gdLst>
              <a:gd name="connsiteX0" fmla="*/ 0 w 8661648"/>
              <a:gd name="connsiteY0" fmla="*/ 95942 h 575639"/>
              <a:gd name="connsiteX1" fmla="*/ 95942 w 8661648"/>
              <a:gd name="connsiteY1" fmla="*/ 0 h 575639"/>
              <a:gd name="connsiteX2" fmla="*/ 8565706 w 8661648"/>
              <a:gd name="connsiteY2" fmla="*/ 0 h 575639"/>
              <a:gd name="connsiteX3" fmla="*/ 8661648 w 8661648"/>
              <a:gd name="connsiteY3" fmla="*/ 95942 h 575639"/>
              <a:gd name="connsiteX4" fmla="*/ 8661648 w 8661648"/>
              <a:gd name="connsiteY4" fmla="*/ 479697 h 575639"/>
              <a:gd name="connsiteX5" fmla="*/ 8565706 w 8661648"/>
              <a:gd name="connsiteY5" fmla="*/ 575639 h 575639"/>
              <a:gd name="connsiteX6" fmla="*/ 95942 w 8661648"/>
              <a:gd name="connsiteY6" fmla="*/ 575639 h 575639"/>
              <a:gd name="connsiteX7" fmla="*/ 0 w 8661648"/>
              <a:gd name="connsiteY7" fmla="*/ 479697 h 575639"/>
              <a:gd name="connsiteX8" fmla="*/ 0 w 8661648"/>
              <a:gd name="connsiteY8" fmla="*/ 95942 h 57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61648" h="575639">
                <a:moveTo>
                  <a:pt x="0" y="95942"/>
                </a:moveTo>
                <a:cubicBezTo>
                  <a:pt x="0" y="42955"/>
                  <a:pt x="42955" y="0"/>
                  <a:pt x="95942" y="0"/>
                </a:cubicBezTo>
                <a:lnTo>
                  <a:pt x="8565706" y="0"/>
                </a:lnTo>
                <a:cubicBezTo>
                  <a:pt x="8618693" y="0"/>
                  <a:pt x="8661648" y="42955"/>
                  <a:pt x="8661648" y="95942"/>
                </a:cubicBezTo>
                <a:lnTo>
                  <a:pt x="8661648" y="479697"/>
                </a:lnTo>
                <a:cubicBezTo>
                  <a:pt x="8661648" y="532684"/>
                  <a:pt x="8618693" y="575639"/>
                  <a:pt x="8565706" y="575639"/>
                </a:cubicBezTo>
                <a:lnTo>
                  <a:pt x="95942" y="575639"/>
                </a:lnTo>
                <a:cubicBezTo>
                  <a:pt x="42955" y="575639"/>
                  <a:pt x="0" y="532684"/>
                  <a:pt x="0" y="479697"/>
                </a:cubicBezTo>
                <a:lnTo>
                  <a:pt x="0" y="95942"/>
                </a:lnTo>
                <a:close/>
              </a:path>
            </a:pathLst>
          </a:cu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119540" tIns="119540" rIns="119540" bIns="119540" numCol="1" spcCol="1270" anchor="ctr" anchorCtr="0">
            <a:noAutofit/>
          </a:bodyPr>
          <a:lstStyle/>
          <a:p>
            <a:pPr marL="0" lvl="0" indent="0" algn="l" defTabSz="1066800">
              <a:lnSpc>
                <a:spcPct val="90000"/>
              </a:lnSpc>
              <a:spcBef>
                <a:spcPct val="0"/>
              </a:spcBef>
              <a:spcAft>
                <a:spcPct val="35000"/>
              </a:spcAft>
              <a:buNone/>
            </a:pPr>
            <a:r>
              <a:rPr lang="en-GB" sz="2400" kern="1200" dirty="0"/>
              <a:t>No need for Modifications to Existing Footnotes Identified </a:t>
            </a:r>
          </a:p>
        </p:txBody>
      </p:sp>
    </p:spTree>
    <p:extLst>
      <p:ext uri="{BB962C8B-B14F-4D97-AF65-F5344CB8AC3E}">
        <p14:creationId xmlns:p14="http://schemas.microsoft.com/office/powerpoint/2010/main" val="31969487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p:cTn id="6" dur="indefinite"/>
                                        <p:tgtEl>
                                          <p:spTgt spid="17"/>
                                        </p:tgtEl>
                                        <p:attrNameLst>
                                          <p:attrName>style.opacity</p:attrName>
                                        </p:attrNameLst>
                                      </p:cBhvr>
                                      <p:to>
                                        <p:strVal val="0.5"/>
                                      </p:to>
                                    </p:set>
                                    <p:animEffect filter="image" prLst="opacity: 0.5">
                                      <p:cBhvr rctx="IE">
                                        <p:cTn id="7" dur="indefinite"/>
                                        <p:tgtEl>
                                          <p:spTgt spid="17"/>
                                        </p:tgtEl>
                                      </p:cBhvr>
                                    </p:animEffect>
                                  </p:childTnLst>
                                </p:cTn>
                              </p:par>
                            </p:childTnLst>
                          </p:cTn>
                        </p:par>
                        <p:par>
                          <p:cTn id="8" fill="hold">
                            <p:stCondLst>
                              <p:cond delay="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54BC492-1184-4371-98BC-EC0AB009C95A}"/>
              </a:ext>
            </a:extLst>
          </p:cNvPr>
          <p:cNvPicPr>
            <a:picLocks noChangeAspect="1"/>
          </p:cNvPicPr>
          <p:nvPr/>
        </p:nvPicPr>
        <p:blipFill rotWithShape="1">
          <a:blip r:embed="rId3">
            <a:extLst>
              <a:ext uri="{28A0092B-C50C-407E-A947-70E740481C1C}">
                <a14:useLocalDpi xmlns:a14="http://schemas.microsoft.com/office/drawing/2010/main" val="0"/>
              </a:ext>
            </a:extLst>
          </a:blip>
          <a:srcRect t="5091" b="9317"/>
          <a:stretch/>
        </p:blipFill>
        <p:spPr>
          <a:xfrm>
            <a:off x="-13284" y="1319382"/>
            <a:ext cx="9144000" cy="5277970"/>
          </a:xfrm>
          <a:prstGeom prst="rect">
            <a:avLst/>
          </a:prstGeom>
        </p:spPr>
      </p:pic>
      <p:sp>
        <p:nvSpPr>
          <p:cNvPr id="5" name="Rectangle 2"/>
          <p:cNvSpPr txBox="1">
            <a:spLocks noChangeArrowheads="1"/>
          </p:cNvSpPr>
          <p:nvPr/>
        </p:nvSpPr>
        <p:spPr bwMode="auto">
          <a:xfrm>
            <a:off x="107504" y="659691"/>
            <a:ext cx="8634413" cy="78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Font typeface="Wingdings" pitchFamily="2" charset="2"/>
              <a:buChar char="Ø"/>
              <a:defRPr>
                <a:solidFill>
                  <a:schemeClr val="tx1"/>
                </a:solidFill>
                <a:latin typeface="Arial" charset="0"/>
                <a:ea typeface="ＭＳ Ｐゴシック" pitchFamily="34" charset="-128"/>
                <a:cs typeface="Arial" charset="0"/>
              </a:defRPr>
            </a:lvl1pPr>
            <a:lvl2pPr marL="742950" indent="-285750" eaLnBrk="0" hangingPunct="0">
              <a:spcBef>
                <a:spcPct val="20000"/>
              </a:spcBef>
              <a:buClr>
                <a:srgbClr val="CC3300"/>
              </a:buClr>
              <a:buFont typeface="Arial Unicode MS" pitchFamily="34" charset="-128"/>
              <a:buChar char="✓"/>
              <a:defRPr sz="1600">
                <a:solidFill>
                  <a:schemeClr val="tx1"/>
                </a:solidFill>
                <a:latin typeface="Arial" charset="0"/>
                <a:ea typeface="Arial" charset="0"/>
                <a:cs typeface="Arial" charset="0"/>
              </a:defRPr>
            </a:lvl2pPr>
            <a:lvl3pPr marL="1143000" indent="-228600" eaLnBrk="0" hangingPunct="0">
              <a:spcBef>
                <a:spcPct val="20000"/>
              </a:spcBef>
              <a:buChar char="•"/>
              <a:defRPr sz="1600">
                <a:solidFill>
                  <a:schemeClr val="tx1"/>
                </a:solidFill>
                <a:latin typeface="Arial" charset="0"/>
                <a:ea typeface="Arial" charset="0"/>
                <a:cs typeface="Arial" charset="0"/>
              </a:defRPr>
            </a:lvl3pPr>
            <a:lvl4pPr marL="1600200" indent="-228600" eaLnBrk="0" hangingPunct="0">
              <a:spcBef>
                <a:spcPct val="20000"/>
              </a:spcBef>
              <a:buChar char="–"/>
              <a:defRPr sz="1600">
                <a:solidFill>
                  <a:schemeClr val="tx1"/>
                </a:solidFill>
                <a:latin typeface="Arial" charset="0"/>
                <a:ea typeface="Arial" charset="0"/>
                <a:cs typeface="Arial" charset="0"/>
              </a:defRPr>
            </a:lvl4pPr>
            <a:lvl5pPr marL="2057400" indent="-228600" eaLnBrk="0" hangingPunct="0">
              <a:spcBef>
                <a:spcPct val="20000"/>
              </a:spcBef>
              <a:buChar char="»"/>
              <a:defRPr sz="16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ea typeface="Arial" charset="0"/>
                <a:cs typeface="Arial" charset="0"/>
              </a:defRPr>
            </a:lvl9pPr>
          </a:lstStyle>
          <a:p>
            <a:pPr algn="ctr" eaLnBrk="1" hangingPunct="1">
              <a:spcBef>
                <a:spcPct val="0"/>
              </a:spcBef>
              <a:buClrTx/>
              <a:buFontTx/>
              <a:buNone/>
            </a:pPr>
            <a:endParaRPr lang="en-US" altLang="en-US" sz="800" b="1" dirty="0">
              <a:solidFill>
                <a:srgbClr val="0C5BCE"/>
              </a:solidFill>
              <a:latin typeface="Arial Rounded MT Bold" pitchFamily="34" charset="0"/>
            </a:endParaRPr>
          </a:p>
          <a:p>
            <a:pPr algn="ctr" eaLnBrk="1" hangingPunct="1">
              <a:spcBef>
                <a:spcPct val="0"/>
              </a:spcBef>
              <a:buClrTx/>
              <a:buFontTx/>
              <a:buNone/>
            </a:pPr>
            <a:r>
              <a:rPr lang="en-US" altLang="en-US" sz="2800" b="1" dirty="0">
                <a:solidFill>
                  <a:srgbClr val="FF0000"/>
                </a:solidFill>
                <a:latin typeface="Arial Rounded MT Bold" pitchFamily="34" charset="0"/>
              </a:rPr>
              <a:t>Why Do We Need Agenda Item 1.10  </a:t>
            </a:r>
            <a:endParaRPr lang="en-US" altLang="en-US" b="1" dirty="0">
              <a:solidFill>
                <a:srgbClr val="FF0000"/>
              </a:solidFill>
              <a:latin typeface="Arial Rounded MT Bold" pitchFamily="34" charset="0"/>
            </a:endParaRPr>
          </a:p>
        </p:txBody>
      </p:sp>
      <p:sp>
        <p:nvSpPr>
          <p:cNvPr id="3" name="Rectangle 2"/>
          <p:cNvSpPr/>
          <p:nvPr/>
        </p:nvSpPr>
        <p:spPr>
          <a:xfrm>
            <a:off x="251520" y="5013176"/>
            <a:ext cx="576064" cy="12961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Shape 5">
            <a:extLst>
              <a:ext uri="{FF2B5EF4-FFF2-40B4-BE49-F238E27FC236}">
                <a16:creationId xmlns:a16="http://schemas.microsoft.com/office/drawing/2014/main" id="{BA4FDFCB-F137-4357-9FA0-AB085428C378}"/>
              </a:ext>
            </a:extLst>
          </p:cNvPr>
          <p:cNvSpPr/>
          <p:nvPr/>
        </p:nvSpPr>
        <p:spPr>
          <a:xfrm>
            <a:off x="251520" y="1427749"/>
            <a:ext cx="8661648" cy="911430"/>
          </a:xfrm>
          <a:custGeom>
            <a:avLst/>
            <a:gdLst>
              <a:gd name="connsiteX0" fmla="*/ 0 w 8661648"/>
              <a:gd name="connsiteY0" fmla="*/ 151908 h 911430"/>
              <a:gd name="connsiteX1" fmla="*/ 151908 w 8661648"/>
              <a:gd name="connsiteY1" fmla="*/ 0 h 911430"/>
              <a:gd name="connsiteX2" fmla="*/ 8509740 w 8661648"/>
              <a:gd name="connsiteY2" fmla="*/ 0 h 911430"/>
              <a:gd name="connsiteX3" fmla="*/ 8661648 w 8661648"/>
              <a:gd name="connsiteY3" fmla="*/ 151908 h 911430"/>
              <a:gd name="connsiteX4" fmla="*/ 8661648 w 8661648"/>
              <a:gd name="connsiteY4" fmla="*/ 759522 h 911430"/>
              <a:gd name="connsiteX5" fmla="*/ 8509740 w 8661648"/>
              <a:gd name="connsiteY5" fmla="*/ 911430 h 911430"/>
              <a:gd name="connsiteX6" fmla="*/ 151908 w 8661648"/>
              <a:gd name="connsiteY6" fmla="*/ 911430 h 911430"/>
              <a:gd name="connsiteX7" fmla="*/ 0 w 8661648"/>
              <a:gd name="connsiteY7" fmla="*/ 759522 h 911430"/>
              <a:gd name="connsiteX8" fmla="*/ 0 w 8661648"/>
              <a:gd name="connsiteY8" fmla="*/ 151908 h 911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61648" h="911430">
                <a:moveTo>
                  <a:pt x="0" y="151908"/>
                </a:moveTo>
                <a:cubicBezTo>
                  <a:pt x="0" y="68012"/>
                  <a:pt x="68012" y="0"/>
                  <a:pt x="151908" y="0"/>
                </a:cubicBezTo>
                <a:lnTo>
                  <a:pt x="8509740" y="0"/>
                </a:lnTo>
                <a:cubicBezTo>
                  <a:pt x="8593636" y="0"/>
                  <a:pt x="8661648" y="68012"/>
                  <a:pt x="8661648" y="151908"/>
                </a:cubicBezTo>
                <a:lnTo>
                  <a:pt x="8661648" y="759522"/>
                </a:lnTo>
                <a:cubicBezTo>
                  <a:pt x="8661648" y="843418"/>
                  <a:pt x="8593636" y="911430"/>
                  <a:pt x="8509740" y="911430"/>
                </a:cubicBezTo>
                <a:lnTo>
                  <a:pt x="151908" y="911430"/>
                </a:lnTo>
                <a:cubicBezTo>
                  <a:pt x="68012" y="911430"/>
                  <a:pt x="0" y="843418"/>
                  <a:pt x="0" y="759522"/>
                </a:cubicBezTo>
                <a:lnTo>
                  <a:pt x="0" y="151908"/>
                </a:lnTo>
                <a:close/>
              </a:path>
            </a:pathLst>
          </a:cu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189272" tIns="189272" rIns="189272" bIns="189272" numCol="1" spcCol="1270" anchor="ctr" anchorCtr="0">
            <a:noAutofit/>
          </a:bodyPr>
          <a:lstStyle/>
          <a:p>
            <a:pPr marL="0" lvl="0" indent="0" algn="l" defTabSz="1689100">
              <a:lnSpc>
                <a:spcPct val="90000"/>
              </a:lnSpc>
              <a:spcBef>
                <a:spcPct val="0"/>
              </a:spcBef>
              <a:spcAft>
                <a:spcPct val="35000"/>
              </a:spcAft>
              <a:buNone/>
            </a:pPr>
            <a:r>
              <a:rPr lang="en-GB" sz="3800" b="1" kern="1200" dirty="0"/>
              <a:t>Normally Concentrate on Article 5</a:t>
            </a:r>
            <a:endParaRPr lang="en-GB" sz="3800" kern="1200" dirty="0"/>
          </a:p>
        </p:txBody>
      </p:sp>
      <p:sp>
        <p:nvSpPr>
          <p:cNvPr id="7" name="Freeform: Shape 6">
            <a:extLst>
              <a:ext uri="{FF2B5EF4-FFF2-40B4-BE49-F238E27FC236}">
                <a16:creationId xmlns:a16="http://schemas.microsoft.com/office/drawing/2014/main" id="{0BA863AF-F687-49FD-BCA6-AF0DBABDBAAF}"/>
              </a:ext>
            </a:extLst>
          </p:cNvPr>
          <p:cNvSpPr/>
          <p:nvPr/>
        </p:nvSpPr>
        <p:spPr>
          <a:xfrm>
            <a:off x="251520" y="2448619"/>
            <a:ext cx="8661648" cy="911430"/>
          </a:xfrm>
          <a:custGeom>
            <a:avLst/>
            <a:gdLst>
              <a:gd name="connsiteX0" fmla="*/ 0 w 8661648"/>
              <a:gd name="connsiteY0" fmla="*/ 151908 h 911430"/>
              <a:gd name="connsiteX1" fmla="*/ 151908 w 8661648"/>
              <a:gd name="connsiteY1" fmla="*/ 0 h 911430"/>
              <a:gd name="connsiteX2" fmla="*/ 8509740 w 8661648"/>
              <a:gd name="connsiteY2" fmla="*/ 0 h 911430"/>
              <a:gd name="connsiteX3" fmla="*/ 8661648 w 8661648"/>
              <a:gd name="connsiteY3" fmla="*/ 151908 h 911430"/>
              <a:gd name="connsiteX4" fmla="*/ 8661648 w 8661648"/>
              <a:gd name="connsiteY4" fmla="*/ 759522 h 911430"/>
              <a:gd name="connsiteX5" fmla="*/ 8509740 w 8661648"/>
              <a:gd name="connsiteY5" fmla="*/ 911430 h 911430"/>
              <a:gd name="connsiteX6" fmla="*/ 151908 w 8661648"/>
              <a:gd name="connsiteY6" fmla="*/ 911430 h 911430"/>
              <a:gd name="connsiteX7" fmla="*/ 0 w 8661648"/>
              <a:gd name="connsiteY7" fmla="*/ 759522 h 911430"/>
              <a:gd name="connsiteX8" fmla="*/ 0 w 8661648"/>
              <a:gd name="connsiteY8" fmla="*/ 151908 h 911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61648" h="911430">
                <a:moveTo>
                  <a:pt x="0" y="151908"/>
                </a:moveTo>
                <a:cubicBezTo>
                  <a:pt x="0" y="68012"/>
                  <a:pt x="68012" y="0"/>
                  <a:pt x="151908" y="0"/>
                </a:cubicBezTo>
                <a:lnTo>
                  <a:pt x="8509740" y="0"/>
                </a:lnTo>
                <a:cubicBezTo>
                  <a:pt x="8593636" y="0"/>
                  <a:pt x="8661648" y="68012"/>
                  <a:pt x="8661648" y="151908"/>
                </a:cubicBezTo>
                <a:lnTo>
                  <a:pt x="8661648" y="759522"/>
                </a:lnTo>
                <a:cubicBezTo>
                  <a:pt x="8661648" y="843418"/>
                  <a:pt x="8593636" y="911430"/>
                  <a:pt x="8509740" y="911430"/>
                </a:cubicBezTo>
                <a:lnTo>
                  <a:pt x="151908" y="911430"/>
                </a:lnTo>
                <a:cubicBezTo>
                  <a:pt x="68012" y="911430"/>
                  <a:pt x="0" y="843418"/>
                  <a:pt x="0" y="759522"/>
                </a:cubicBezTo>
                <a:lnTo>
                  <a:pt x="0" y="151908"/>
                </a:lnTo>
                <a:close/>
              </a:path>
            </a:pathLst>
          </a:cu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189272" tIns="189272" rIns="189272" bIns="189272" numCol="1" spcCol="1270" anchor="ctr" anchorCtr="0">
            <a:noAutofit/>
          </a:bodyPr>
          <a:lstStyle/>
          <a:p>
            <a:pPr marL="0" lvl="0" indent="0" algn="l" defTabSz="1689100">
              <a:lnSpc>
                <a:spcPct val="90000"/>
              </a:lnSpc>
              <a:spcBef>
                <a:spcPct val="0"/>
              </a:spcBef>
              <a:spcAft>
                <a:spcPct val="35000"/>
              </a:spcAft>
              <a:buNone/>
            </a:pPr>
            <a:r>
              <a:rPr lang="en-GB" sz="3800" b="1" kern="1200"/>
              <a:t>Other Articles and Appendices of Interest</a:t>
            </a:r>
            <a:endParaRPr lang="en-GB" sz="3800" kern="1200"/>
          </a:p>
        </p:txBody>
      </p:sp>
      <p:sp>
        <p:nvSpPr>
          <p:cNvPr id="8" name="Freeform: Shape 7">
            <a:extLst>
              <a:ext uri="{FF2B5EF4-FFF2-40B4-BE49-F238E27FC236}">
                <a16:creationId xmlns:a16="http://schemas.microsoft.com/office/drawing/2014/main" id="{0DC92560-2E64-4009-A5B2-AB654CC6E208}"/>
              </a:ext>
            </a:extLst>
          </p:cNvPr>
          <p:cNvSpPr/>
          <p:nvPr/>
        </p:nvSpPr>
        <p:spPr>
          <a:xfrm>
            <a:off x="251520" y="3360049"/>
            <a:ext cx="8661648" cy="3067740"/>
          </a:xfrm>
          <a:custGeom>
            <a:avLst/>
            <a:gdLst>
              <a:gd name="connsiteX0" fmla="*/ 0 w 8661648"/>
              <a:gd name="connsiteY0" fmla="*/ 0 h 3067740"/>
              <a:gd name="connsiteX1" fmla="*/ 8661648 w 8661648"/>
              <a:gd name="connsiteY1" fmla="*/ 0 h 3067740"/>
              <a:gd name="connsiteX2" fmla="*/ 8661648 w 8661648"/>
              <a:gd name="connsiteY2" fmla="*/ 3067740 h 3067740"/>
              <a:gd name="connsiteX3" fmla="*/ 0 w 8661648"/>
              <a:gd name="connsiteY3" fmla="*/ 3067740 h 3067740"/>
              <a:gd name="connsiteX4" fmla="*/ 0 w 8661648"/>
              <a:gd name="connsiteY4" fmla="*/ 0 h 3067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61648" h="3067740">
                <a:moveTo>
                  <a:pt x="0" y="0"/>
                </a:moveTo>
                <a:lnTo>
                  <a:pt x="8661648" y="0"/>
                </a:lnTo>
                <a:lnTo>
                  <a:pt x="8661648" y="3067740"/>
                </a:lnTo>
                <a:lnTo>
                  <a:pt x="0" y="30677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75007"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GB" sz="2000" b="1" kern="1200" dirty="0">
                <a:solidFill>
                  <a:schemeClr val="accent1"/>
                </a:solidFill>
              </a:rPr>
              <a:t>Chapter V – Administrative provisions</a:t>
            </a:r>
          </a:p>
          <a:p>
            <a:pPr marL="457200" lvl="2" indent="-228600" algn="l" defTabSz="889000">
              <a:lnSpc>
                <a:spcPct val="90000"/>
              </a:lnSpc>
              <a:spcBef>
                <a:spcPct val="0"/>
              </a:spcBef>
              <a:spcAft>
                <a:spcPct val="20000"/>
              </a:spcAft>
              <a:buChar char="•"/>
            </a:pPr>
            <a:r>
              <a:rPr lang="en-GB" sz="2000" kern="1200" dirty="0">
                <a:solidFill>
                  <a:schemeClr val="accent1"/>
                </a:solidFill>
              </a:rPr>
              <a:t>Article</a:t>
            </a:r>
            <a:r>
              <a:rPr lang="en-GB" sz="2000" b="1" kern="1200" dirty="0">
                <a:solidFill>
                  <a:schemeClr val="accent1"/>
                </a:solidFill>
              </a:rPr>
              <a:t> 18 </a:t>
            </a:r>
            <a:r>
              <a:rPr lang="en-GB" sz="2000" kern="1200" dirty="0">
                <a:solidFill>
                  <a:schemeClr val="accent1"/>
                </a:solidFill>
              </a:rPr>
              <a:t>– Licences</a:t>
            </a:r>
          </a:p>
          <a:p>
            <a:pPr marL="228600" lvl="1" indent="-228600" algn="l" defTabSz="889000">
              <a:lnSpc>
                <a:spcPct val="90000"/>
              </a:lnSpc>
              <a:spcBef>
                <a:spcPct val="0"/>
              </a:spcBef>
              <a:spcAft>
                <a:spcPct val="20000"/>
              </a:spcAft>
              <a:buChar char="•"/>
            </a:pPr>
            <a:r>
              <a:rPr lang="en-GB" sz="2000" b="1" kern="1200" dirty="0">
                <a:solidFill>
                  <a:schemeClr val="accent1"/>
                </a:solidFill>
              </a:rPr>
              <a:t>Chapter VI – Provisions for services and stations</a:t>
            </a:r>
          </a:p>
          <a:p>
            <a:pPr marL="457200" lvl="2" indent="-228600" algn="l" defTabSz="889000">
              <a:lnSpc>
                <a:spcPct val="90000"/>
              </a:lnSpc>
              <a:spcBef>
                <a:spcPct val="0"/>
              </a:spcBef>
              <a:spcAft>
                <a:spcPct val="20000"/>
              </a:spcAft>
              <a:buChar char="•"/>
            </a:pPr>
            <a:r>
              <a:rPr lang="en-GB" sz="2000" kern="1200" dirty="0">
                <a:solidFill>
                  <a:schemeClr val="accent1"/>
                </a:solidFill>
              </a:rPr>
              <a:t>Article</a:t>
            </a:r>
            <a:r>
              <a:rPr lang="en-GB" sz="2000" b="1" kern="1200" dirty="0">
                <a:solidFill>
                  <a:schemeClr val="accent1"/>
                </a:solidFill>
              </a:rPr>
              <a:t> 28 </a:t>
            </a:r>
            <a:r>
              <a:rPr lang="en-GB" sz="2000" kern="1200" dirty="0">
                <a:solidFill>
                  <a:schemeClr val="accent1"/>
                </a:solidFill>
              </a:rPr>
              <a:t>– Radiodetermination</a:t>
            </a:r>
          </a:p>
          <a:p>
            <a:pPr marL="228600" lvl="1" indent="-228600" algn="l" defTabSz="889000">
              <a:lnSpc>
                <a:spcPct val="90000"/>
              </a:lnSpc>
              <a:spcBef>
                <a:spcPct val="0"/>
              </a:spcBef>
              <a:spcAft>
                <a:spcPct val="20000"/>
              </a:spcAft>
              <a:buChar char="•"/>
            </a:pPr>
            <a:r>
              <a:rPr lang="en-GB" sz="2000" b="1" kern="1200" dirty="0">
                <a:solidFill>
                  <a:schemeClr val="accent1"/>
                </a:solidFill>
              </a:rPr>
              <a:t>Chapter VII – Distress and safety communication</a:t>
            </a:r>
          </a:p>
          <a:p>
            <a:pPr marL="457200" lvl="2" indent="-228600" algn="l" defTabSz="889000">
              <a:lnSpc>
                <a:spcPct val="90000"/>
              </a:lnSpc>
              <a:spcBef>
                <a:spcPct val="0"/>
              </a:spcBef>
              <a:spcAft>
                <a:spcPct val="20000"/>
              </a:spcAft>
              <a:buChar char="•"/>
            </a:pPr>
            <a:r>
              <a:rPr lang="en-GB" sz="2000" kern="1200" dirty="0">
                <a:solidFill>
                  <a:schemeClr val="accent1"/>
                </a:solidFill>
              </a:rPr>
              <a:t>Article</a:t>
            </a:r>
            <a:r>
              <a:rPr lang="en-GB" sz="2000" b="1" kern="1200" dirty="0">
                <a:solidFill>
                  <a:schemeClr val="accent1"/>
                </a:solidFill>
              </a:rPr>
              <a:t> 30 </a:t>
            </a:r>
            <a:r>
              <a:rPr lang="en-GB" sz="2000" kern="1200" dirty="0">
                <a:solidFill>
                  <a:schemeClr val="accent1"/>
                </a:solidFill>
              </a:rPr>
              <a:t>– General</a:t>
            </a:r>
          </a:p>
          <a:p>
            <a:pPr marL="228600" lvl="1" indent="-228600" algn="l" defTabSz="889000">
              <a:lnSpc>
                <a:spcPct val="90000"/>
              </a:lnSpc>
              <a:spcBef>
                <a:spcPct val="0"/>
              </a:spcBef>
              <a:spcAft>
                <a:spcPct val="20000"/>
              </a:spcAft>
              <a:buChar char="•"/>
            </a:pPr>
            <a:r>
              <a:rPr lang="en-GB" sz="2000" b="1" kern="1200" dirty="0">
                <a:solidFill>
                  <a:schemeClr val="accent1"/>
                </a:solidFill>
              </a:rPr>
              <a:t>Appendix 12 – Special rules applicable to radio-beacons</a:t>
            </a:r>
          </a:p>
          <a:p>
            <a:pPr marL="228600" lvl="1" indent="-228600" algn="l" defTabSz="889000">
              <a:lnSpc>
                <a:spcPct val="90000"/>
              </a:lnSpc>
              <a:spcBef>
                <a:spcPct val="0"/>
              </a:spcBef>
              <a:spcAft>
                <a:spcPct val="20000"/>
              </a:spcAft>
              <a:buChar char="•"/>
            </a:pPr>
            <a:r>
              <a:rPr lang="en-GB" sz="2000" b="1" kern="1200" dirty="0">
                <a:solidFill>
                  <a:schemeClr val="accent1"/>
                </a:solidFill>
              </a:rPr>
              <a:t>Appendix 27 – Frequency allotment plan for the aeronautical mobile (R) service and related information</a:t>
            </a:r>
          </a:p>
        </p:txBody>
      </p:sp>
    </p:spTree>
    <p:extLst>
      <p:ext uri="{BB962C8B-B14F-4D97-AF65-F5344CB8AC3E}">
        <p14:creationId xmlns:p14="http://schemas.microsoft.com/office/powerpoint/2010/main" val="34855969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p:cTn id="6" dur="indefinite"/>
                                        <p:tgtEl>
                                          <p:spTgt spid="10"/>
                                        </p:tgtEl>
                                        <p:attrNameLst>
                                          <p:attrName>style.opacity</p:attrName>
                                        </p:attrNameLst>
                                      </p:cBhvr>
                                      <p:to>
                                        <p:strVal val="0.5"/>
                                      </p:to>
                                    </p:set>
                                    <p:animEffect filter="image" prLst="opacity: 0.5">
                                      <p:cBhvr rctx="IE">
                                        <p:cTn id="7" dur="indefinite"/>
                                        <p:tgtEl>
                                          <p:spTgt spid="10"/>
                                        </p:tgtEl>
                                      </p:cBhvr>
                                    </p:animEffect>
                                  </p:childTnLst>
                                </p:cTn>
                              </p:par>
                            </p:childTnLst>
                          </p:cTn>
                        </p:par>
                        <p:par>
                          <p:cTn id="8" fill="hold">
                            <p:stCondLst>
                              <p:cond delay="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wipe(left)">
                                      <p:cBhvr>
                                        <p:cTn id="20" dur="500"/>
                                        <p:tgtEl>
                                          <p:spTgt spid="8">
                                            <p:txEl>
                                              <p:pRg st="0" end="0"/>
                                            </p:txEl>
                                          </p:spTgt>
                                        </p:tgtEl>
                                      </p:cBhvr>
                                    </p:animEffect>
                                  </p:childTnLst>
                                </p:cTn>
                              </p:par>
                              <p:par>
                                <p:cTn id="21" presetID="22" presetClass="entr" presetSubtype="8" fill="hold" nodeType="withEffect">
                                  <p:stCondLst>
                                    <p:cond delay="0"/>
                                  </p:stCondLst>
                                  <p:childTnLst>
                                    <p:set>
                                      <p:cBhvr>
                                        <p:cTn id="22" dur="1" fill="hold">
                                          <p:stCondLst>
                                            <p:cond delay="0"/>
                                          </p:stCondLst>
                                        </p:cTn>
                                        <p:tgtEl>
                                          <p:spTgt spid="8">
                                            <p:txEl>
                                              <p:pRg st="1" end="1"/>
                                            </p:txEl>
                                          </p:spTgt>
                                        </p:tgtEl>
                                        <p:attrNameLst>
                                          <p:attrName>style.visibility</p:attrName>
                                        </p:attrNameLst>
                                      </p:cBhvr>
                                      <p:to>
                                        <p:strVal val="visible"/>
                                      </p:to>
                                    </p:set>
                                    <p:animEffect transition="in" filter="wipe(left)">
                                      <p:cBhvr>
                                        <p:cTn id="23" dur="500"/>
                                        <p:tgtEl>
                                          <p:spTgt spid="8">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8">
                                            <p:txEl>
                                              <p:pRg st="2" end="2"/>
                                            </p:txEl>
                                          </p:spTgt>
                                        </p:tgtEl>
                                        <p:attrNameLst>
                                          <p:attrName>style.visibility</p:attrName>
                                        </p:attrNameLst>
                                      </p:cBhvr>
                                      <p:to>
                                        <p:strVal val="visible"/>
                                      </p:to>
                                    </p:set>
                                    <p:animEffect transition="in" filter="wipe(left)">
                                      <p:cBhvr>
                                        <p:cTn id="28" dur="500"/>
                                        <p:tgtEl>
                                          <p:spTgt spid="8">
                                            <p:txEl>
                                              <p:pRg st="2" end="2"/>
                                            </p:txEl>
                                          </p:spTgt>
                                        </p:tgtEl>
                                      </p:cBhvr>
                                    </p:animEffect>
                                  </p:childTnLst>
                                </p:cTn>
                              </p:par>
                              <p:par>
                                <p:cTn id="29" presetID="22" presetClass="entr" presetSubtype="8" fill="hold" nodeType="withEffect">
                                  <p:stCondLst>
                                    <p:cond delay="0"/>
                                  </p:stCondLst>
                                  <p:childTnLst>
                                    <p:set>
                                      <p:cBhvr>
                                        <p:cTn id="30" dur="1" fill="hold">
                                          <p:stCondLst>
                                            <p:cond delay="0"/>
                                          </p:stCondLst>
                                        </p:cTn>
                                        <p:tgtEl>
                                          <p:spTgt spid="8">
                                            <p:txEl>
                                              <p:pRg st="3" end="3"/>
                                            </p:txEl>
                                          </p:spTgt>
                                        </p:tgtEl>
                                        <p:attrNameLst>
                                          <p:attrName>style.visibility</p:attrName>
                                        </p:attrNameLst>
                                      </p:cBhvr>
                                      <p:to>
                                        <p:strVal val="visible"/>
                                      </p:to>
                                    </p:set>
                                    <p:animEffect transition="in" filter="wipe(left)">
                                      <p:cBhvr>
                                        <p:cTn id="31" dur="500"/>
                                        <p:tgtEl>
                                          <p:spTgt spid="8">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8">
                                            <p:txEl>
                                              <p:pRg st="4" end="4"/>
                                            </p:txEl>
                                          </p:spTgt>
                                        </p:tgtEl>
                                        <p:attrNameLst>
                                          <p:attrName>style.visibility</p:attrName>
                                        </p:attrNameLst>
                                      </p:cBhvr>
                                      <p:to>
                                        <p:strVal val="visible"/>
                                      </p:to>
                                    </p:set>
                                    <p:animEffect transition="in" filter="wipe(left)">
                                      <p:cBhvr>
                                        <p:cTn id="36" dur="500"/>
                                        <p:tgtEl>
                                          <p:spTgt spid="8">
                                            <p:txEl>
                                              <p:pRg st="4" end="4"/>
                                            </p:txEl>
                                          </p:spTgt>
                                        </p:tgtEl>
                                      </p:cBhvr>
                                    </p:animEffect>
                                  </p:childTnLst>
                                </p:cTn>
                              </p:par>
                              <p:par>
                                <p:cTn id="37" presetID="22" presetClass="entr" presetSubtype="8" fill="hold" nodeType="withEffect">
                                  <p:stCondLst>
                                    <p:cond delay="0"/>
                                  </p:stCondLst>
                                  <p:childTnLst>
                                    <p:set>
                                      <p:cBhvr>
                                        <p:cTn id="38" dur="1" fill="hold">
                                          <p:stCondLst>
                                            <p:cond delay="0"/>
                                          </p:stCondLst>
                                        </p:cTn>
                                        <p:tgtEl>
                                          <p:spTgt spid="8">
                                            <p:txEl>
                                              <p:pRg st="5" end="5"/>
                                            </p:txEl>
                                          </p:spTgt>
                                        </p:tgtEl>
                                        <p:attrNameLst>
                                          <p:attrName>style.visibility</p:attrName>
                                        </p:attrNameLst>
                                      </p:cBhvr>
                                      <p:to>
                                        <p:strVal val="visible"/>
                                      </p:to>
                                    </p:set>
                                    <p:animEffect transition="in" filter="wipe(left)">
                                      <p:cBhvr>
                                        <p:cTn id="39" dur="500"/>
                                        <p:tgtEl>
                                          <p:spTgt spid="8">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8">
                                            <p:txEl>
                                              <p:pRg st="6" end="6"/>
                                            </p:txEl>
                                          </p:spTgt>
                                        </p:tgtEl>
                                        <p:attrNameLst>
                                          <p:attrName>style.visibility</p:attrName>
                                        </p:attrNameLst>
                                      </p:cBhvr>
                                      <p:to>
                                        <p:strVal val="visible"/>
                                      </p:to>
                                    </p:set>
                                    <p:animEffect transition="in" filter="wipe(left)">
                                      <p:cBhvr>
                                        <p:cTn id="44" dur="500"/>
                                        <p:tgtEl>
                                          <p:spTgt spid="8">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8">
                                            <p:txEl>
                                              <p:pRg st="7" end="7"/>
                                            </p:txEl>
                                          </p:spTgt>
                                        </p:tgtEl>
                                        <p:attrNameLst>
                                          <p:attrName>style.visibility</p:attrName>
                                        </p:attrNameLst>
                                      </p:cBhvr>
                                      <p:to>
                                        <p:strVal val="visible"/>
                                      </p:to>
                                    </p:set>
                                    <p:animEffect transition="in" filter="wipe(left)">
                                      <p:cBhvr>
                                        <p:cTn id="49"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DEB85E-3A02-42FB-905C-56169BCCD4A9}"/>
              </a:ext>
            </a:extLst>
          </p:cNvPr>
          <p:cNvPicPr>
            <a:picLocks noChangeAspect="1"/>
          </p:cNvPicPr>
          <p:nvPr/>
        </p:nvPicPr>
        <p:blipFill rotWithShape="1">
          <a:blip r:embed="rId3">
            <a:extLst>
              <a:ext uri="{28A0092B-C50C-407E-A947-70E740481C1C}">
                <a14:useLocalDpi xmlns:a14="http://schemas.microsoft.com/office/drawing/2010/main" val="0"/>
              </a:ext>
            </a:extLst>
          </a:blip>
          <a:srcRect r="1570"/>
          <a:stretch/>
        </p:blipFill>
        <p:spPr>
          <a:xfrm>
            <a:off x="0" y="1332244"/>
            <a:ext cx="9148900" cy="5231500"/>
          </a:xfrm>
          <a:prstGeom prst="rect">
            <a:avLst/>
          </a:prstGeom>
        </p:spPr>
      </p:pic>
      <p:sp>
        <p:nvSpPr>
          <p:cNvPr id="5" name="Rectangle 2"/>
          <p:cNvSpPr txBox="1">
            <a:spLocks noChangeArrowheads="1"/>
          </p:cNvSpPr>
          <p:nvPr/>
        </p:nvSpPr>
        <p:spPr bwMode="auto">
          <a:xfrm>
            <a:off x="107504" y="659691"/>
            <a:ext cx="8634413" cy="78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Font typeface="Wingdings" pitchFamily="2" charset="2"/>
              <a:buChar char="Ø"/>
              <a:defRPr>
                <a:solidFill>
                  <a:schemeClr val="tx1"/>
                </a:solidFill>
                <a:latin typeface="Arial" charset="0"/>
                <a:ea typeface="ＭＳ Ｐゴシック" pitchFamily="34" charset="-128"/>
                <a:cs typeface="Arial" charset="0"/>
              </a:defRPr>
            </a:lvl1pPr>
            <a:lvl2pPr marL="742950" indent="-285750" eaLnBrk="0" hangingPunct="0">
              <a:spcBef>
                <a:spcPct val="20000"/>
              </a:spcBef>
              <a:buClr>
                <a:srgbClr val="CC3300"/>
              </a:buClr>
              <a:buFont typeface="Arial Unicode MS" pitchFamily="34" charset="-128"/>
              <a:buChar char="✓"/>
              <a:defRPr sz="1600">
                <a:solidFill>
                  <a:schemeClr val="tx1"/>
                </a:solidFill>
                <a:latin typeface="Arial" charset="0"/>
                <a:ea typeface="Arial" charset="0"/>
                <a:cs typeface="Arial" charset="0"/>
              </a:defRPr>
            </a:lvl2pPr>
            <a:lvl3pPr marL="1143000" indent="-228600" eaLnBrk="0" hangingPunct="0">
              <a:spcBef>
                <a:spcPct val="20000"/>
              </a:spcBef>
              <a:buChar char="•"/>
              <a:defRPr sz="1600">
                <a:solidFill>
                  <a:schemeClr val="tx1"/>
                </a:solidFill>
                <a:latin typeface="Arial" charset="0"/>
                <a:ea typeface="Arial" charset="0"/>
                <a:cs typeface="Arial" charset="0"/>
              </a:defRPr>
            </a:lvl3pPr>
            <a:lvl4pPr marL="1600200" indent="-228600" eaLnBrk="0" hangingPunct="0">
              <a:spcBef>
                <a:spcPct val="20000"/>
              </a:spcBef>
              <a:buChar char="–"/>
              <a:defRPr sz="1600">
                <a:solidFill>
                  <a:schemeClr val="tx1"/>
                </a:solidFill>
                <a:latin typeface="Arial" charset="0"/>
                <a:ea typeface="Arial" charset="0"/>
                <a:cs typeface="Arial" charset="0"/>
              </a:defRPr>
            </a:lvl4pPr>
            <a:lvl5pPr marL="2057400" indent="-228600" eaLnBrk="0" hangingPunct="0">
              <a:spcBef>
                <a:spcPct val="20000"/>
              </a:spcBef>
              <a:buChar char="»"/>
              <a:defRPr sz="16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ea typeface="Arial" charset="0"/>
                <a:cs typeface="Arial" charset="0"/>
              </a:defRPr>
            </a:lvl9pPr>
          </a:lstStyle>
          <a:p>
            <a:pPr algn="ctr" eaLnBrk="1" hangingPunct="1">
              <a:spcBef>
                <a:spcPct val="0"/>
              </a:spcBef>
              <a:buClrTx/>
              <a:buFontTx/>
              <a:buNone/>
            </a:pPr>
            <a:endParaRPr lang="en-US" altLang="en-US" sz="800" b="1" dirty="0">
              <a:solidFill>
                <a:srgbClr val="0C5BCE"/>
              </a:solidFill>
              <a:latin typeface="Arial Rounded MT Bold" pitchFamily="34" charset="0"/>
            </a:endParaRPr>
          </a:p>
          <a:p>
            <a:pPr algn="ctr" eaLnBrk="1" hangingPunct="1">
              <a:spcBef>
                <a:spcPct val="0"/>
              </a:spcBef>
              <a:buClrTx/>
              <a:buFontTx/>
              <a:buNone/>
            </a:pPr>
            <a:r>
              <a:rPr lang="en-US" altLang="en-US" sz="2800" b="1" dirty="0">
                <a:solidFill>
                  <a:srgbClr val="FF0000"/>
                </a:solidFill>
                <a:latin typeface="Arial Rounded MT Bold" pitchFamily="34" charset="0"/>
              </a:rPr>
              <a:t>Why Do We Need Agenda Item 1.10  </a:t>
            </a:r>
            <a:endParaRPr lang="en-US" altLang="en-US" b="1" dirty="0">
              <a:solidFill>
                <a:srgbClr val="FF0000"/>
              </a:solidFill>
              <a:latin typeface="Arial Rounded MT Bold" pitchFamily="34" charset="0"/>
            </a:endParaRPr>
          </a:p>
        </p:txBody>
      </p:sp>
      <p:sp>
        <p:nvSpPr>
          <p:cNvPr id="3" name="Rectangle 2"/>
          <p:cNvSpPr/>
          <p:nvPr/>
        </p:nvSpPr>
        <p:spPr>
          <a:xfrm>
            <a:off x="251520" y="5013176"/>
            <a:ext cx="576064" cy="12961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Diagram 1">
            <a:extLst>
              <a:ext uri="{FF2B5EF4-FFF2-40B4-BE49-F238E27FC236}">
                <a16:creationId xmlns:a16="http://schemas.microsoft.com/office/drawing/2014/main" id="{43126B25-066A-489F-BF64-F57F3D99990B}"/>
              </a:ext>
            </a:extLst>
          </p:cNvPr>
          <p:cNvGraphicFramePr/>
          <p:nvPr>
            <p:extLst>
              <p:ext uri="{D42A27DB-BD31-4B8C-83A1-F6EECF244321}">
                <p14:modId xmlns:p14="http://schemas.microsoft.com/office/powerpoint/2010/main" val="1105695064"/>
              </p:ext>
            </p:extLst>
          </p:nvPr>
        </p:nvGraphicFramePr>
        <p:xfrm>
          <a:off x="206805" y="1442652"/>
          <a:ext cx="8661648" cy="50106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900125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p:cTn id="6" dur="indefinite"/>
                                        <p:tgtEl>
                                          <p:spTgt spid="6"/>
                                        </p:tgtEl>
                                        <p:attrNameLst>
                                          <p:attrName>style.opacity</p:attrName>
                                        </p:attrNameLst>
                                      </p:cBhvr>
                                      <p:to>
                                        <p:strVal val="0.5"/>
                                      </p:to>
                                    </p:set>
                                    <p:animEffect filter="image" prLst="opacity: 0.5">
                                      <p:cBhvr rctx="IE">
                                        <p:cTn id="7" dur="indefinite"/>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246AAA3-8B38-4D8A-AFFD-A0F52694165F}"/>
              </a:ext>
            </a:extLst>
          </p:cNvPr>
          <p:cNvPicPr>
            <a:picLocks noChangeAspect="1"/>
          </p:cNvPicPr>
          <p:nvPr/>
        </p:nvPicPr>
        <p:blipFill rotWithShape="1">
          <a:blip r:embed="rId3">
            <a:extLst>
              <a:ext uri="{28A0092B-C50C-407E-A947-70E740481C1C}">
                <a14:useLocalDpi xmlns:a14="http://schemas.microsoft.com/office/drawing/2010/main" val="0"/>
              </a:ext>
            </a:extLst>
          </a:blip>
          <a:srcRect t="11811" b="9045"/>
          <a:stretch/>
        </p:blipFill>
        <p:spPr>
          <a:xfrm>
            <a:off x="0" y="1700808"/>
            <a:ext cx="9144000" cy="4824536"/>
          </a:xfrm>
          <a:prstGeom prst="rect">
            <a:avLst/>
          </a:prstGeom>
        </p:spPr>
      </p:pic>
      <p:grpSp>
        <p:nvGrpSpPr>
          <p:cNvPr id="12" name="Group 11">
            <a:extLst>
              <a:ext uri="{FF2B5EF4-FFF2-40B4-BE49-F238E27FC236}">
                <a16:creationId xmlns:a16="http://schemas.microsoft.com/office/drawing/2014/main" id="{7C214AB3-D568-43A2-A85B-E96694D00DA8}"/>
              </a:ext>
            </a:extLst>
          </p:cNvPr>
          <p:cNvGrpSpPr/>
          <p:nvPr/>
        </p:nvGrpSpPr>
        <p:grpSpPr>
          <a:xfrm>
            <a:off x="325840" y="1775066"/>
            <a:ext cx="8357589" cy="1485165"/>
            <a:chOff x="325840" y="1775066"/>
            <a:chExt cx="8357589" cy="1485165"/>
          </a:xfrm>
        </p:grpSpPr>
        <p:sp>
          <p:nvSpPr>
            <p:cNvPr id="4" name="Freeform: Shape 3">
              <a:extLst>
                <a:ext uri="{FF2B5EF4-FFF2-40B4-BE49-F238E27FC236}">
                  <a16:creationId xmlns:a16="http://schemas.microsoft.com/office/drawing/2014/main" id="{F86E85DA-8DD9-4A0A-969D-EFB32FA57853}"/>
                </a:ext>
              </a:extLst>
            </p:cNvPr>
            <p:cNvSpPr/>
            <p:nvPr/>
          </p:nvSpPr>
          <p:spPr>
            <a:xfrm>
              <a:off x="2579919" y="1923582"/>
              <a:ext cx="6103510" cy="1188133"/>
            </a:xfrm>
            <a:custGeom>
              <a:avLst/>
              <a:gdLst>
                <a:gd name="connsiteX0" fmla="*/ 198026 w 1188132"/>
                <a:gd name="connsiteY0" fmla="*/ 0 h 6103509"/>
                <a:gd name="connsiteX1" fmla="*/ 990106 w 1188132"/>
                <a:gd name="connsiteY1" fmla="*/ 0 h 6103509"/>
                <a:gd name="connsiteX2" fmla="*/ 1188132 w 1188132"/>
                <a:gd name="connsiteY2" fmla="*/ 198026 h 6103509"/>
                <a:gd name="connsiteX3" fmla="*/ 1188132 w 1188132"/>
                <a:gd name="connsiteY3" fmla="*/ 6103509 h 6103509"/>
                <a:gd name="connsiteX4" fmla="*/ 1188132 w 1188132"/>
                <a:gd name="connsiteY4" fmla="*/ 6103509 h 6103509"/>
                <a:gd name="connsiteX5" fmla="*/ 0 w 1188132"/>
                <a:gd name="connsiteY5" fmla="*/ 6103509 h 6103509"/>
                <a:gd name="connsiteX6" fmla="*/ 0 w 1188132"/>
                <a:gd name="connsiteY6" fmla="*/ 6103509 h 6103509"/>
                <a:gd name="connsiteX7" fmla="*/ 0 w 1188132"/>
                <a:gd name="connsiteY7" fmla="*/ 198026 h 6103509"/>
                <a:gd name="connsiteX8" fmla="*/ 198026 w 1188132"/>
                <a:gd name="connsiteY8" fmla="*/ 0 h 6103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132" h="6103509">
                  <a:moveTo>
                    <a:pt x="1188132" y="1017274"/>
                  </a:moveTo>
                  <a:lnTo>
                    <a:pt x="1188132" y="5086235"/>
                  </a:lnTo>
                  <a:cubicBezTo>
                    <a:pt x="1188132" y="5648060"/>
                    <a:pt x="1170873" y="6103506"/>
                    <a:pt x="1149583" y="6103506"/>
                  </a:cubicBezTo>
                  <a:lnTo>
                    <a:pt x="0" y="6103506"/>
                  </a:lnTo>
                  <a:lnTo>
                    <a:pt x="0" y="6103506"/>
                  </a:lnTo>
                  <a:lnTo>
                    <a:pt x="0" y="3"/>
                  </a:lnTo>
                  <a:lnTo>
                    <a:pt x="0" y="3"/>
                  </a:lnTo>
                  <a:lnTo>
                    <a:pt x="1149583" y="3"/>
                  </a:lnTo>
                  <a:cubicBezTo>
                    <a:pt x="1170873" y="3"/>
                    <a:pt x="1188132" y="455449"/>
                    <a:pt x="1188132" y="1017274"/>
                  </a:cubicBezTo>
                  <a:close/>
                </a:path>
              </a:pathLst>
            </a:custGeom>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2">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181825" rIns="305650" bIns="181826" numCol="1" spcCol="1270" anchor="ctr" anchorCtr="0">
              <a:noAutofit/>
            </a:bodyPr>
            <a:lstStyle/>
            <a:p>
              <a:pPr marL="114300" lvl="1" indent="-114300" algn="l" defTabSz="533400">
                <a:lnSpc>
                  <a:spcPct val="90000"/>
                </a:lnSpc>
                <a:spcBef>
                  <a:spcPct val="0"/>
                </a:spcBef>
                <a:spcAft>
                  <a:spcPct val="15000"/>
                </a:spcAft>
                <a:buChar char="•"/>
              </a:pPr>
              <a:r>
                <a:rPr lang="en-GB" sz="1200" kern="1200" dirty="0">
                  <a:solidFill>
                    <a:schemeClr val="accent1"/>
                  </a:solidFill>
                </a:rPr>
                <a:t>Pilot’s authority </a:t>
              </a:r>
            </a:p>
            <a:p>
              <a:pPr marL="114300" lvl="1" indent="-114300" algn="l" defTabSz="533400">
                <a:lnSpc>
                  <a:spcPct val="90000"/>
                </a:lnSpc>
                <a:spcBef>
                  <a:spcPct val="0"/>
                </a:spcBef>
                <a:spcAft>
                  <a:spcPct val="15000"/>
                </a:spcAft>
                <a:buChar char="•"/>
              </a:pPr>
              <a:r>
                <a:rPr lang="en-GB" sz="1200" kern="1200">
                  <a:solidFill>
                    <a:schemeClr val="accent1"/>
                  </a:solidFill>
                </a:rPr>
                <a:t>Secrecy</a:t>
              </a:r>
            </a:p>
            <a:p>
              <a:pPr marL="114300" lvl="1" indent="-114300" algn="l" defTabSz="533400">
                <a:lnSpc>
                  <a:spcPct val="90000"/>
                </a:lnSpc>
                <a:spcBef>
                  <a:spcPct val="0"/>
                </a:spcBef>
                <a:spcAft>
                  <a:spcPct val="15000"/>
                </a:spcAft>
                <a:buChar char="•"/>
              </a:pPr>
              <a:r>
                <a:rPr lang="en-GB" sz="1200" kern="1200" dirty="0">
                  <a:solidFill>
                    <a:schemeClr val="accent1"/>
                  </a:solidFill>
                </a:rPr>
                <a:t>Additional Provisions</a:t>
              </a:r>
            </a:p>
          </p:txBody>
        </p:sp>
        <p:sp>
          <p:nvSpPr>
            <p:cNvPr id="5" name="Freeform: Shape 4">
              <a:extLst>
                <a:ext uri="{FF2B5EF4-FFF2-40B4-BE49-F238E27FC236}">
                  <a16:creationId xmlns:a16="http://schemas.microsoft.com/office/drawing/2014/main" id="{A4BC795B-8B3F-4456-8332-3BA97EE4F377}"/>
                </a:ext>
              </a:extLst>
            </p:cNvPr>
            <p:cNvSpPr/>
            <p:nvPr/>
          </p:nvSpPr>
          <p:spPr>
            <a:xfrm>
              <a:off x="325840" y="1775066"/>
              <a:ext cx="2254079" cy="1485165"/>
            </a:xfrm>
            <a:custGeom>
              <a:avLst/>
              <a:gdLst>
                <a:gd name="connsiteX0" fmla="*/ 0 w 2254079"/>
                <a:gd name="connsiteY0" fmla="*/ 247532 h 1485165"/>
                <a:gd name="connsiteX1" fmla="*/ 247532 w 2254079"/>
                <a:gd name="connsiteY1" fmla="*/ 0 h 1485165"/>
                <a:gd name="connsiteX2" fmla="*/ 2006547 w 2254079"/>
                <a:gd name="connsiteY2" fmla="*/ 0 h 1485165"/>
                <a:gd name="connsiteX3" fmla="*/ 2254079 w 2254079"/>
                <a:gd name="connsiteY3" fmla="*/ 247532 h 1485165"/>
                <a:gd name="connsiteX4" fmla="*/ 2254079 w 2254079"/>
                <a:gd name="connsiteY4" fmla="*/ 1237633 h 1485165"/>
                <a:gd name="connsiteX5" fmla="*/ 2006547 w 2254079"/>
                <a:gd name="connsiteY5" fmla="*/ 1485165 h 1485165"/>
                <a:gd name="connsiteX6" fmla="*/ 247532 w 2254079"/>
                <a:gd name="connsiteY6" fmla="*/ 1485165 h 1485165"/>
                <a:gd name="connsiteX7" fmla="*/ 0 w 2254079"/>
                <a:gd name="connsiteY7" fmla="*/ 1237633 h 1485165"/>
                <a:gd name="connsiteX8" fmla="*/ 0 w 2254079"/>
                <a:gd name="connsiteY8" fmla="*/ 247532 h 1485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079" h="1485165">
                  <a:moveTo>
                    <a:pt x="0" y="247532"/>
                  </a:moveTo>
                  <a:cubicBezTo>
                    <a:pt x="0" y="110824"/>
                    <a:pt x="110824" y="0"/>
                    <a:pt x="247532" y="0"/>
                  </a:cubicBezTo>
                  <a:lnTo>
                    <a:pt x="2006547" y="0"/>
                  </a:lnTo>
                  <a:cubicBezTo>
                    <a:pt x="2143255" y="0"/>
                    <a:pt x="2254079" y="110824"/>
                    <a:pt x="2254079" y="247532"/>
                  </a:cubicBezTo>
                  <a:lnTo>
                    <a:pt x="2254079" y="1237633"/>
                  </a:lnTo>
                  <a:cubicBezTo>
                    <a:pt x="2254079" y="1374341"/>
                    <a:pt x="2143255" y="1485165"/>
                    <a:pt x="2006547" y="1485165"/>
                  </a:cubicBezTo>
                  <a:lnTo>
                    <a:pt x="247532" y="1485165"/>
                  </a:lnTo>
                  <a:cubicBezTo>
                    <a:pt x="110824" y="1485165"/>
                    <a:pt x="0" y="1374341"/>
                    <a:pt x="0" y="1237633"/>
                  </a:cubicBezTo>
                  <a:lnTo>
                    <a:pt x="0" y="247532"/>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79180" tIns="125840" rIns="179180" bIns="125840" numCol="1" spcCol="1270" anchor="ctr" anchorCtr="0">
              <a:noAutofit/>
            </a:bodyPr>
            <a:lstStyle/>
            <a:p>
              <a:pPr marL="0" lvl="0" indent="0" algn="ctr" defTabSz="1244600">
                <a:lnSpc>
                  <a:spcPct val="90000"/>
                </a:lnSpc>
                <a:spcBef>
                  <a:spcPct val="0"/>
                </a:spcBef>
                <a:spcAft>
                  <a:spcPct val="35000"/>
                </a:spcAft>
                <a:buNone/>
              </a:pPr>
              <a:r>
                <a:rPr lang="en-GB" sz="2800" b="1" kern="1200" dirty="0"/>
                <a:t>GADSS  Related</a:t>
              </a:r>
              <a:endParaRPr lang="en-GB" sz="2800" kern="1200" dirty="0"/>
            </a:p>
          </p:txBody>
        </p:sp>
      </p:grpSp>
      <p:grpSp>
        <p:nvGrpSpPr>
          <p:cNvPr id="13" name="Group 12">
            <a:extLst>
              <a:ext uri="{FF2B5EF4-FFF2-40B4-BE49-F238E27FC236}">
                <a16:creationId xmlns:a16="http://schemas.microsoft.com/office/drawing/2014/main" id="{065BD29B-EF1A-488F-8BB3-5D3969E760AA}"/>
              </a:ext>
            </a:extLst>
          </p:cNvPr>
          <p:cNvGrpSpPr/>
          <p:nvPr/>
        </p:nvGrpSpPr>
        <p:grpSpPr>
          <a:xfrm>
            <a:off x="325840" y="3334489"/>
            <a:ext cx="8378234" cy="1485165"/>
            <a:chOff x="325840" y="3334489"/>
            <a:chExt cx="8378234" cy="1485165"/>
          </a:xfrm>
        </p:grpSpPr>
        <p:sp>
          <p:nvSpPr>
            <p:cNvPr id="8" name="Freeform: Shape 7">
              <a:extLst>
                <a:ext uri="{FF2B5EF4-FFF2-40B4-BE49-F238E27FC236}">
                  <a16:creationId xmlns:a16="http://schemas.microsoft.com/office/drawing/2014/main" id="{CC880193-3AD3-48E7-8359-8A77526A74FC}"/>
                </a:ext>
              </a:extLst>
            </p:cNvPr>
            <p:cNvSpPr/>
            <p:nvPr/>
          </p:nvSpPr>
          <p:spPr>
            <a:xfrm>
              <a:off x="2556938" y="3483007"/>
              <a:ext cx="6147136" cy="1188132"/>
            </a:xfrm>
            <a:custGeom>
              <a:avLst/>
              <a:gdLst>
                <a:gd name="connsiteX0" fmla="*/ 198026 w 1188132"/>
                <a:gd name="connsiteY0" fmla="*/ 0 h 6147136"/>
                <a:gd name="connsiteX1" fmla="*/ 990106 w 1188132"/>
                <a:gd name="connsiteY1" fmla="*/ 0 h 6147136"/>
                <a:gd name="connsiteX2" fmla="*/ 1188132 w 1188132"/>
                <a:gd name="connsiteY2" fmla="*/ 198026 h 6147136"/>
                <a:gd name="connsiteX3" fmla="*/ 1188132 w 1188132"/>
                <a:gd name="connsiteY3" fmla="*/ 6147136 h 6147136"/>
                <a:gd name="connsiteX4" fmla="*/ 1188132 w 1188132"/>
                <a:gd name="connsiteY4" fmla="*/ 6147136 h 6147136"/>
                <a:gd name="connsiteX5" fmla="*/ 0 w 1188132"/>
                <a:gd name="connsiteY5" fmla="*/ 6147136 h 6147136"/>
                <a:gd name="connsiteX6" fmla="*/ 0 w 1188132"/>
                <a:gd name="connsiteY6" fmla="*/ 6147136 h 6147136"/>
                <a:gd name="connsiteX7" fmla="*/ 0 w 1188132"/>
                <a:gd name="connsiteY7" fmla="*/ 198026 h 6147136"/>
                <a:gd name="connsiteX8" fmla="*/ 198026 w 1188132"/>
                <a:gd name="connsiteY8" fmla="*/ 0 h 6147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132" h="6147136">
                  <a:moveTo>
                    <a:pt x="1188132" y="1024545"/>
                  </a:moveTo>
                  <a:lnTo>
                    <a:pt x="1188132" y="5122591"/>
                  </a:lnTo>
                  <a:cubicBezTo>
                    <a:pt x="1188132" y="5688431"/>
                    <a:pt x="1170996" y="6147133"/>
                    <a:pt x="1149857" y="6147133"/>
                  </a:cubicBezTo>
                  <a:lnTo>
                    <a:pt x="0" y="6147133"/>
                  </a:lnTo>
                  <a:lnTo>
                    <a:pt x="0" y="6147133"/>
                  </a:lnTo>
                  <a:lnTo>
                    <a:pt x="0" y="3"/>
                  </a:lnTo>
                  <a:lnTo>
                    <a:pt x="0" y="3"/>
                  </a:lnTo>
                  <a:lnTo>
                    <a:pt x="1149857" y="3"/>
                  </a:lnTo>
                  <a:cubicBezTo>
                    <a:pt x="1170996" y="3"/>
                    <a:pt x="1188132" y="458705"/>
                    <a:pt x="1188132" y="1024545"/>
                  </a:cubicBezTo>
                  <a:close/>
                </a:path>
              </a:pathLst>
            </a:custGeom>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2">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0" tIns="181825" rIns="305650" bIns="181825" numCol="1" spcCol="1270" anchor="ctr" anchorCtr="0">
              <a:noAutofit/>
            </a:bodyPr>
            <a:lstStyle/>
            <a:p>
              <a:pPr marL="114300" lvl="1" indent="-114300" algn="l" defTabSz="533400">
                <a:lnSpc>
                  <a:spcPct val="90000"/>
                </a:lnSpc>
                <a:spcBef>
                  <a:spcPct val="0"/>
                </a:spcBef>
                <a:spcAft>
                  <a:spcPct val="15000"/>
                </a:spcAft>
                <a:buChar char="•"/>
              </a:pPr>
              <a:r>
                <a:rPr lang="en-GB" sz="1200" kern="1200" dirty="0">
                  <a:solidFill>
                    <a:schemeClr val="accent1"/>
                  </a:solidFill>
                </a:rPr>
                <a:t>Technical </a:t>
              </a:r>
            </a:p>
          </p:txBody>
        </p:sp>
        <p:sp>
          <p:nvSpPr>
            <p:cNvPr id="9" name="Freeform: Shape 8">
              <a:extLst>
                <a:ext uri="{FF2B5EF4-FFF2-40B4-BE49-F238E27FC236}">
                  <a16:creationId xmlns:a16="http://schemas.microsoft.com/office/drawing/2014/main" id="{CCB6A60F-B72C-4115-AE94-72DD86E816E4}"/>
                </a:ext>
              </a:extLst>
            </p:cNvPr>
            <p:cNvSpPr/>
            <p:nvPr/>
          </p:nvSpPr>
          <p:spPr>
            <a:xfrm>
              <a:off x="325840" y="3334489"/>
              <a:ext cx="2231098" cy="1485165"/>
            </a:xfrm>
            <a:custGeom>
              <a:avLst/>
              <a:gdLst>
                <a:gd name="connsiteX0" fmla="*/ 0 w 2231098"/>
                <a:gd name="connsiteY0" fmla="*/ 247532 h 1485165"/>
                <a:gd name="connsiteX1" fmla="*/ 247532 w 2231098"/>
                <a:gd name="connsiteY1" fmla="*/ 0 h 1485165"/>
                <a:gd name="connsiteX2" fmla="*/ 1983566 w 2231098"/>
                <a:gd name="connsiteY2" fmla="*/ 0 h 1485165"/>
                <a:gd name="connsiteX3" fmla="*/ 2231098 w 2231098"/>
                <a:gd name="connsiteY3" fmla="*/ 247532 h 1485165"/>
                <a:gd name="connsiteX4" fmla="*/ 2231098 w 2231098"/>
                <a:gd name="connsiteY4" fmla="*/ 1237633 h 1485165"/>
                <a:gd name="connsiteX5" fmla="*/ 1983566 w 2231098"/>
                <a:gd name="connsiteY5" fmla="*/ 1485165 h 1485165"/>
                <a:gd name="connsiteX6" fmla="*/ 247532 w 2231098"/>
                <a:gd name="connsiteY6" fmla="*/ 1485165 h 1485165"/>
                <a:gd name="connsiteX7" fmla="*/ 0 w 2231098"/>
                <a:gd name="connsiteY7" fmla="*/ 1237633 h 1485165"/>
                <a:gd name="connsiteX8" fmla="*/ 0 w 2231098"/>
                <a:gd name="connsiteY8" fmla="*/ 247532 h 1485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31098" h="1485165">
                  <a:moveTo>
                    <a:pt x="0" y="247532"/>
                  </a:moveTo>
                  <a:cubicBezTo>
                    <a:pt x="0" y="110824"/>
                    <a:pt x="110824" y="0"/>
                    <a:pt x="247532" y="0"/>
                  </a:cubicBezTo>
                  <a:lnTo>
                    <a:pt x="1983566" y="0"/>
                  </a:lnTo>
                  <a:cubicBezTo>
                    <a:pt x="2120274" y="0"/>
                    <a:pt x="2231098" y="110824"/>
                    <a:pt x="2231098" y="247532"/>
                  </a:cubicBezTo>
                  <a:lnTo>
                    <a:pt x="2231098" y="1237633"/>
                  </a:lnTo>
                  <a:cubicBezTo>
                    <a:pt x="2231098" y="1374341"/>
                    <a:pt x="2120274" y="1485165"/>
                    <a:pt x="1983566" y="1485165"/>
                  </a:cubicBezTo>
                  <a:lnTo>
                    <a:pt x="247532" y="1485165"/>
                  </a:lnTo>
                  <a:cubicBezTo>
                    <a:pt x="110824" y="1485165"/>
                    <a:pt x="0" y="1374341"/>
                    <a:pt x="0" y="1237633"/>
                  </a:cubicBezTo>
                  <a:lnTo>
                    <a:pt x="0" y="247532"/>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79180" tIns="125840" rIns="179180" bIns="125840" numCol="1" spcCol="1270" anchor="ctr" anchorCtr="0">
              <a:noAutofit/>
            </a:bodyPr>
            <a:lstStyle/>
            <a:p>
              <a:pPr marL="0" lvl="0" indent="0" algn="ctr" defTabSz="1244600">
                <a:lnSpc>
                  <a:spcPct val="90000"/>
                </a:lnSpc>
                <a:spcBef>
                  <a:spcPct val="0"/>
                </a:spcBef>
                <a:spcAft>
                  <a:spcPct val="35000"/>
                </a:spcAft>
                <a:buNone/>
              </a:pPr>
              <a:r>
                <a:rPr lang="en-GB" sz="2800" b="1" kern="1200" dirty="0"/>
                <a:t>Aviation in General</a:t>
              </a:r>
              <a:endParaRPr lang="en-GB" sz="2800" kern="1200" dirty="0"/>
            </a:p>
          </p:txBody>
        </p:sp>
      </p:grpSp>
      <p:grpSp>
        <p:nvGrpSpPr>
          <p:cNvPr id="15" name="Group 14">
            <a:extLst>
              <a:ext uri="{FF2B5EF4-FFF2-40B4-BE49-F238E27FC236}">
                <a16:creationId xmlns:a16="http://schemas.microsoft.com/office/drawing/2014/main" id="{E1DFD39E-4D03-4CEF-BA9B-128DD8698117}"/>
              </a:ext>
            </a:extLst>
          </p:cNvPr>
          <p:cNvGrpSpPr/>
          <p:nvPr/>
        </p:nvGrpSpPr>
        <p:grpSpPr>
          <a:xfrm>
            <a:off x="325840" y="4893913"/>
            <a:ext cx="8419135" cy="1485165"/>
            <a:chOff x="325840" y="4893913"/>
            <a:chExt cx="8419135" cy="1485165"/>
          </a:xfrm>
        </p:grpSpPr>
        <p:sp>
          <p:nvSpPr>
            <p:cNvPr id="10" name="Freeform: Shape 9">
              <a:extLst>
                <a:ext uri="{FF2B5EF4-FFF2-40B4-BE49-F238E27FC236}">
                  <a16:creationId xmlns:a16="http://schemas.microsoft.com/office/drawing/2014/main" id="{71EF11AE-9C0B-485C-B28B-9CE6732B3DB5}"/>
                </a:ext>
              </a:extLst>
            </p:cNvPr>
            <p:cNvSpPr/>
            <p:nvPr/>
          </p:nvSpPr>
          <p:spPr>
            <a:xfrm>
              <a:off x="2483754" y="4941171"/>
              <a:ext cx="6261221" cy="1390649"/>
            </a:xfrm>
            <a:custGeom>
              <a:avLst/>
              <a:gdLst>
                <a:gd name="connsiteX0" fmla="*/ 231779 w 1390649"/>
                <a:gd name="connsiteY0" fmla="*/ 0 h 6261221"/>
                <a:gd name="connsiteX1" fmla="*/ 1158870 w 1390649"/>
                <a:gd name="connsiteY1" fmla="*/ 0 h 6261221"/>
                <a:gd name="connsiteX2" fmla="*/ 1390649 w 1390649"/>
                <a:gd name="connsiteY2" fmla="*/ 231779 h 6261221"/>
                <a:gd name="connsiteX3" fmla="*/ 1390649 w 1390649"/>
                <a:gd name="connsiteY3" fmla="*/ 6261221 h 6261221"/>
                <a:gd name="connsiteX4" fmla="*/ 1390649 w 1390649"/>
                <a:gd name="connsiteY4" fmla="*/ 6261221 h 6261221"/>
                <a:gd name="connsiteX5" fmla="*/ 0 w 1390649"/>
                <a:gd name="connsiteY5" fmla="*/ 6261221 h 6261221"/>
                <a:gd name="connsiteX6" fmla="*/ 0 w 1390649"/>
                <a:gd name="connsiteY6" fmla="*/ 6261221 h 6261221"/>
                <a:gd name="connsiteX7" fmla="*/ 0 w 1390649"/>
                <a:gd name="connsiteY7" fmla="*/ 231779 h 6261221"/>
                <a:gd name="connsiteX8" fmla="*/ 231779 w 1390649"/>
                <a:gd name="connsiteY8" fmla="*/ 0 h 6261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0649" h="6261221">
                  <a:moveTo>
                    <a:pt x="1390649" y="1043557"/>
                  </a:moveTo>
                  <a:lnTo>
                    <a:pt x="1390649" y="5217664"/>
                  </a:lnTo>
                  <a:cubicBezTo>
                    <a:pt x="1390649" y="5794003"/>
                    <a:pt x="1367601" y="6261219"/>
                    <a:pt x="1339170" y="6261219"/>
                  </a:cubicBezTo>
                  <a:lnTo>
                    <a:pt x="0" y="6261219"/>
                  </a:lnTo>
                  <a:lnTo>
                    <a:pt x="0" y="6261219"/>
                  </a:lnTo>
                  <a:lnTo>
                    <a:pt x="0" y="2"/>
                  </a:lnTo>
                  <a:lnTo>
                    <a:pt x="0" y="2"/>
                  </a:lnTo>
                  <a:lnTo>
                    <a:pt x="1339170" y="2"/>
                  </a:lnTo>
                  <a:cubicBezTo>
                    <a:pt x="1367601" y="2"/>
                    <a:pt x="1390649" y="467218"/>
                    <a:pt x="1390649" y="1043557"/>
                  </a:cubicBezTo>
                  <a:close/>
                </a:path>
              </a:pathLst>
            </a:custGeom>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2">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0" tIns="191711" rIns="315536" bIns="191711" numCol="1" spcCol="1270" anchor="ctr" anchorCtr="0">
              <a:noAutofit/>
            </a:bodyPr>
            <a:lstStyle/>
            <a:p>
              <a:pPr marL="114300" lvl="1" indent="-114300" algn="l" defTabSz="533400">
                <a:lnSpc>
                  <a:spcPct val="90000"/>
                </a:lnSpc>
                <a:spcBef>
                  <a:spcPct val="0"/>
                </a:spcBef>
                <a:spcAft>
                  <a:spcPct val="15000"/>
                </a:spcAft>
                <a:buChar char="•"/>
              </a:pPr>
              <a:r>
                <a:rPr lang="en-GB" sz="1200" kern="1200" dirty="0">
                  <a:solidFill>
                    <a:schemeClr val="accent1"/>
                  </a:solidFill>
                </a:rPr>
                <a:t>Chapter V – Administrative Provisions</a:t>
              </a:r>
            </a:p>
            <a:p>
              <a:pPr marL="228600" lvl="2" indent="-114300" algn="l" defTabSz="533400">
                <a:lnSpc>
                  <a:spcPct val="90000"/>
                </a:lnSpc>
                <a:spcBef>
                  <a:spcPct val="0"/>
                </a:spcBef>
                <a:spcAft>
                  <a:spcPct val="15000"/>
                </a:spcAft>
                <a:buChar char="•"/>
              </a:pPr>
              <a:r>
                <a:rPr lang="en-GB" sz="1200" kern="1200" dirty="0">
                  <a:solidFill>
                    <a:schemeClr val="accent1"/>
                  </a:solidFill>
                </a:rPr>
                <a:t>Article</a:t>
              </a:r>
              <a:r>
                <a:rPr lang="en-GB" sz="1200" b="1" kern="1200" dirty="0">
                  <a:solidFill>
                    <a:schemeClr val="accent1"/>
                  </a:solidFill>
                </a:rPr>
                <a:t> 18 </a:t>
              </a:r>
              <a:r>
                <a:rPr lang="en-GB" sz="1200" kern="1200" dirty="0">
                  <a:solidFill>
                    <a:schemeClr val="accent1"/>
                  </a:solidFill>
                </a:rPr>
                <a:t>– Licences</a:t>
              </a:r>
            </a:p>
            <a:p>
              <a:pPr marL="114300" lvl="1" indent="-114300" algn="l" defTabSz="533400">
                <a:lnSpc>
                  <a:spcPct val="90000"/>
                </a:lnSpc>
                <a:spcBef>
                  <a:spcPct val="0"/>
                </a:spcBef>
                <a:spcAft>
                  <a:spcPct val="15000"/>
                </a:spcAft>
                <a:buChar char="•"/>
              </a:pPr>
              <a:r>
                <a:rPr lang="en-GB" sz="1200" kern="1200" dirty="0">
                  <a:solidFill>
                    <a:schemeClr val="accent1"/>
                  </a:solidFill>
                </a:rPr>
                <a:t>Chapter VI – Provisions for Services and Stations</a:t>
              </a:r>
            </a:p>
            <a:p>
              <a:pPr marL="228600" lvl="2" indent="-114300" algn="l" defTabSz="533400">
                <a:lnSpc>
                  <a:spcPct val="90000"/>
                </a:lnSpc>
                <a:spcBef>
                  <a:spcPct val="0"/>
                </a:spcBef>
                <a:spcAft>
                  <a:spcPct val="15000"/>
                </a:spcAft>
                <a:buChar char="•"/>
              </a:pPr>
              <a:r>
                <a:rPr lang="en-GB" sz="1200" b="1" kern="1200" dirty="0">
                  <a:solidFill>
                    <a:schemeClr val="accent1"/>
                  </a:solidFill>
                </a:rPr>
                <a:t>Article 28 </a:t>
              </a:r>
              <a:r>
                <a:rPr lang="en-GB" sz="1200" kern="1200" dirty="0">
                  <a:solidFill>
                    <a:schemeClr val="accent1"/>
                  </a:solidFill>
                </a:rPr>
                <a:t>– Radiodetermination</a:t>
              </a:r>
            </a:p>
            <a:p>
              <a:pPr marL="114300" lvl="1" indent="-114300" algn="l" defTabSz="533400">
                <a:lnSpc>
                  <a:spcPct val="90000"/>
                </a:lnSpc>
                <a:spcBef>
                  <a:spcPct val="0"/>
                </a:spcBef>
                <a:spcAft>
                  <a:spcPct val="15000"/>
                </a:spcAft>
                <a:buChar char="•"/>
              </a:pPr>
              <a:r>
                <a:rPr lang="en-GB" sz="1200" kern="1200" dirty="0">
                  <a:solidFill>
                    <a:schemeClr val="accent1"/>
                  </a:solidFill>
                </a:rPr>
                <a:t>Chapter VII – Distress and Safety Communication</a:t>
              </a:r>
            </a:p>
            <a:p>
              <a:pPr marL="228600" lvl="2" indent="-114300" algn="l" defTabSz="533400">
                <a:lnSpc>
                  <a:spcPct val="90000"/>
                </a:lnSpc>
                <a:spcBef>
                  <a:spcPct val="0"/>
                </a:spcBef>
                <a:spcAft>
                  <a:spcPct val="15000"/>
                </a:spcAft>
                <a:buChar char="•"/>
              </a:pPr>
              <a:r>
                <a:rPr lang="en-GB" sz="1200" b="1" kern="1200" dirty="0">
                  <a:solidFill>
                    <a:schemeClr val="accent1"/>
                  </a:solidFill>
                </a:rPr>
                <a:t>Article 32 </a:t>
              </a:r>
              <a:r>
                <a:rPr lang="en-GB" sz="1200" kern="1200" dirty="0">
                  <a:solidFill>
                    <a:schemeClr val="accent1"/>
                  </a:solidFill>
                </a:rPr>
                <a:t>– Operational procedures for distress communications in the global maritime distress and safety system (GMDSS) </a:t>
              </a:r>
            </a:p>
          </p:txBody>
        </p:sp>
        <p:sp>
          <p:nvSpPr>
            <p:cNvPr id="11" name="Freeform: Shape 10">
              <a:extLst>
                <a:ext uri="{FF2B5EF4-FFF2-40B4-BE49-F238E27FC236}">
                  <a16:creationId xmlns:a16="http://schemas.microsoft.com/office/drawing/2014/main" id="{F02373F7-B4EA-45FB-B440-578C4290E102}"/>
                </a:ext>
              </a:extLst>
            </p:cNvPr>
            <p:cNvSpPr/>
            <p:nvPr/>
          </p:nvSpPr>
          <p:spPr>
            <a:xfrm>
              <a:off x="325840" y="4893913"/>
              <a:ext cx="2231098" cy="1485165"/>
            </a:xfrm>
            <a:custGeom>
              <a:avLst/>
              <a:gdLst>
                <a:gd name="connsiteX0" fmla="*/ 0 w 2231098"/>
                <a:gd name="connsiteY0" fmla="*/ 247532 h 1485165"/>
                <a:gd name="connsiteX1" fmla="*/ 247532 w 2231098"/>
                <a:gd name="connsiteY1" fmla="*/ 0 h 1485165"/>
                <a:gd name="connsiteX2" fmla="*/ 1983566 w 2231098"/>
                <a:gd name="connsiteY2" fmla="*/ 0 h 1485165"/>
                <a:gd name="connsiteX3" fmla="*/ 2231098 w 2231098"/>
                <a:gd name="connsiteY3" fmla="*/ 247532 h 1485165"/>
                <a:gd name="connsiteX4" fmla="*/ 2231098 w 2231098"/>
                <a:gd name="connsiteY4" fmla="*/ 1237633 h 1485165"/>
                <a:gd name="connsiteX5" fmla="*/ 1983566 w 2231098"/>
                <a:gd name="connsiteY5" fmla="*/ 1485165 h 1485165"/>
                <a:gd name="connsiteX6" fmla="*/ 247532 w 2231098"/>
                <a:gd name="connsiteY6" fmla="*/ 1485165 h 1485165"/>
                <a:gd name="connsiteX7" fmla="*/ 0 w 2231098"/>
                <a:gd name="connsiteY7" fmla="*/ 1237633 h 1485165"/>
                <a:gd name="connsiteX8" fmla="*/ 0 w 2231098"/>
                <a:gd name="connsiteY8" fmla="*/ 247532 h 1485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31098" h="1485165">
                  <a:moveTo>
                    <a:pt x="0" y="247532"/>
                  </a:moveTo>
                  <a:cubicBezTo>
                    <a:pt x="0" y="110824"/>
                    <a:pt x="110824" y="0"/>
                    <a:pt x="247532" y="0"/>
                  </a:cubicBezTo>
                  <a:lnTo>
                    <a:pt x="1983566" y="0"/>
                  </a:lnTo>
                  <a:cubicBezTo>
                    <a:pt x="2120274" y="0"/>
                    <a:pt x="2231098" y="110824"/>
                    <a:pt x="2231098" y="247532"/>
                  </a:cubicBezTo>
                  <a:lnTo>
                    <a:pt x="2231098" y="1237633"/>
                  </a:lnTo>
                  <a:cubicBezTo>
                    <a:pt x="2231098" y="1374341"/>
                    <a:pt x="2120274" y="1485165"/>
                    <a:pt x="1983566" y="1485165"/>
                  </a:cubicBezTo>
                  <a:lnTo>
                    <a:pt x="247532" y="1485165"/>
                  </a:lnTo>
                  <a:cubicBezTo>
                    <a:pt x="110824" y="1485165"/>
                    <a:pt x="0" y="1374341"/>
                    <a:pt x="0" y="1237633"/>
                  </a:cubicBezTo>
                  <a:lnTo>
                    <a:pt x="0" y="247532"/>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79180" tIns="125840" rIns="179180" bIns="125840" numCol="1" spcCol="1270" anchor="ctr" anchorCtr="0">
              <a:noAutofit/>
            </a:bodyPr>
            <a:lstStyle/>
            <a:p>
              <a:pPr marL="0" lvl="0" indent="0" algn="ctr" defTabSz="1244600">
                <a:lnSpc>
                  <a:spcPct val="90000"/>
                </a:lnSpc>
                <a:spcBef>
                  <a:spcPct val="0"/>
                </a:spcBef>
                <a:spcAft>
                  <a:spcPct val="35000"/>
                </a:spcAft>
                <a:buNone/>
              </a:pPr>
              <a:r>
                <a:rPr lang="en-GB" sz="2800" b="1" kern="1200" dirty="0"/>
                <a:t>Provisions for Other Services</a:t>
              </a:r>
              <a:endParaRPr lang="en-GB" sz="2800" kern="1200" dirty="0"/>
            </a:p>
          </p:txBody>
        </p:sp>
      </p:grpSp>
      <p:sp>
        <p:nvSpPr>
          <p:cNvPr id="7" name="Rectangle 2"/>
          <p:cNvSpPr txBox="1">
            <a:spLocks noChangeArrowheads="1"/>
          </p:cNvSpPr>
          <p:nvPr/>
        </p:nvSpPr>
        <p:spPr bwMode="auto">
          <a:xfrm>
            <a:off x="107504" y="659691"/>
            <a:ext cx="8805664" cy="78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Font typeface="Wingdings" pitchFamily="2" charset="2"/>
              <a:buChar char="Ø"/>
              <a:defRPr>
                <a:solidFill>
                  <a:schemeClr val="tx1"/>
                </a:solidFill>
                <a:latin typeface="Arial" charset="0"/>
                <a:ea typeface="ＭＳ Ｐゴシック" pitchFamily="34" charset="-128"/>
                <a:cs typeface="Arial" charset="0"/>
              </a:defRPr>
            </a:lvl1pPr>
            <a:lvl2pPr marL="742950" indent="-285750" eaLnBrk="0" hangingPunct="0">
              <a:spcBef>
                <a:spcPct val="20000"/>
              </a:spcBef>
              <a:buClr>
                <a:srgbClr val="CC3300"/>
              </a:buClr>
              <a:buFont typeface="Arial Unicode MS" pitchFamily="34" charset="-128"/>
              <a:buChar char="✓"/>
              <a:defRPr sz="1600">
                <a:solidFill>
                  <a:schemeClr val="tx1"/>
                </a:solidFill>
                <a:latin typeface="Arial" charset="0"/>
                <a:ea typeface="Arial" charset="0"/>
                <a:cs typeface="Arial" charset="0"/>
              </a:defRPr>
            </a:lvl2pPr>
            <a:lvl3pPr marL="1143000" indent="-228600" eaLnBrk="0" hangingPunct="0">
              <a:spcBef>
                <a:spcPct val="20000"/>
              </a:spcBef>
              <a:buChar char="•"/>
              <a:defRPr sz="1600">
                <a:solidFill>
                  <a:schemeClr val="tx1"/>
                </a:solidFill>
                <a:latin typeface="Arial" charset="0"/>
                <a:ea typeface="Arial" charset="0"/>
                <a:cs typeface="Arial" charset="0"/>
              </a:defRPr>
            </a:lvl3pPr>
            <a:lvl4pPr marL="1600200" indent="-228600" eaLnBrk="0" hangingPunct="0">
              <a:spcBef>
                <a:spcPct val="20000"/>
              </a:spcBef>
              <a:buChar char="–"/>
              <a:defRPr sz="1600">
                <a:solidFill>
                  <a:schemeClr val="tx1"/>
                </a:solidFill>
                <a:latin typeface="Arial" charset="0"/>
                <a:ea typeface="Arial" charset="0"/>
                <a:cs typeface="Arial" charset="0"/>
              </a:defRPr>
            </a:lvl4pPr>
            <a:lvl5pPr marL="2057400" indent="-228600" eaLnBrk="0" hangingPunct="0">
              <a:spcBef>
                <a:spcPct val="20000"/>
              </a:spcBef>
              <a:buChar char="»"/>
              <a:defRPr sz="16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ea typeface="Arial" charset="0"/>
                <a:cs typeface="Arial" charset="0"/>
              </a:defRPr>
            </a:lvl9pPr>
          </a:lstStyle>
          <a:p>
            <a:pPr algn="ctr" eaLnBrk="1" hangingPunct="1">
              <a:spcBef>
                <a:spcPct val="0"/>
              </a:spcBef>
              <a:buClrTx/>
              <a:buFontTx/>
              <a:buNone/>
            </a:pPr>
            <a:endParaRPr lang="en-US" altLang="en-US" sz="800" b="1" dirty="0">
              <a:solidFill>
                <a:srgbClr val="0C5BCE"/>
              </a:solidFill>
              <a:latin typeface="Arial Rounded MT Bold" pitchFamily="34" charset="0"/>
            </a:endParaRPr>
          </a:p>
          <a:p>
            <a:pPr algn="ctr" eaLnBrk="1" hangingPunct="1">
              <a:spcBef>
                <a:spcPct val="0"/>
              </a:spcBef>
              <a:buClrTx/>
              <a:buFontTx/>
              <a:buNone/>
            </a:pPr>
            <a:r>
              <a:rPr lang="en-US" altLang="en-US" sz="2800" b="1" dirty="0">
                <a:solidFill>
                  <a:srgbClr val="FF0000"/>
                </a:solidFill>
                <a:latin typeface="Arial Rounded MT Bold" pitchFamily="34" charset="0"/>
              </a:rPr>
              <a:t>Potential Issues Within </a:t>
            </a:r>
          </a:p>
          <a:p>
            <a:pPr algn="ctr" eaLnBrk="1" hangingPunct="1">
              <a:spcBef>
                <a:spcPct val="0"/>
              </a:spcBef>
              <a:buClrTx/>
              <a:buFontTx/>
              <a:buNone/>
            </a:pPr>
            <a:r>
              <a:rPr lang="en-US" altLang="en-US" sz="2800" b="1" dirty="0">
                <a:solidFill>
                  <a:srgbClr val="FF0000"/>
                </a:solidFill>
                <a:latin typeface="Arial Rounded MT Bold" pitchFamily="34" charset="0"/>
              </a:rPr>
              <a:t>Articles 18, 28, 30,32 &amp; 35-45  </a:t>
            </a:r>
            <a:endParaRPr lang="en-US" altLang="en-US" b="1" dirty="0">
              <a:solidFill>
                <a:srgbClr val="FF0000"/>
              </a:solidFill>
              <a:latin typeface="Arial Rounded MT Bold" pitchFamily="34" charset="0"/>
            </a:endParaRPr>
          </a:p>
        </p:txBody>
      </p:sp>
    </p:spTree>
    <p:extLst>
      <p:ext uri="{BB962C8B-B14F-4D97-AF65-F5344CB8AC3E}">
        <p14:creationId xmlns:p14="http://schemas.microsoft.com/office/powerpoint/2010/main" val="30511455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p:cTn id="6" dur="indefinite"/>
                                        <p:tgtEl>
                                          <p:spTgt spid="17"/>
                                        </p:tgtEl>
                                        <p:attrNameLst>
                                          <p:attrName>style.opacity</p:attrName>
                                        </p:attrNameLst>
                                      </p:cBhvr>
                                      <p:to>
                                        <p:strVal val="0.5"/>
                                      </p:to>
                                    </p:set>
                                    <p:animEffect filter="image" prLst="opacity: 0.5">
                                      <p:cBhvr rctx="IE">
                                        <p:cTn id="7" dur="indefinite"/>
                                        <p:tgtEl>
                                          <p:spTgt spid="17"/>
                                        </p:tgtEl>
                                      </p:cBhvr>
                                    </p:animEffect>
                                  </p:childTnLst>
                                </p:cTn>
                              </p:par>
                            </p:childTnLst>
                          </p:cTn>
                        </p:par>
                        <p:par>
                          <p:cTn id="8" fill="hold">
                            <p:stCondLst>
                              <p:cond delay="0"/>
                            </p:stCondLst>
                            <p:childTnLst>
                              <p:par>
                                <p:cTn id="9" presetID="22" presetClass="entr" presetSubtype="8"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4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left)">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064DD3-2B8F-4715-8EA0-6B437D29A048}"/>
              </a:ext>
            </a:extLst>
          </p:cNvPr>
          <p:cNvPicPr>
            <a:picLocks noChangeAspect="1"/>
          </p:cNvPicPr>
          <p:nvPr/>
        </p:nvPicPr>
        <p:blipFill rotWithShape="1">
          <a:blip r:embed="rId3">
            <a:extLst>
              <a:ext uri="{28A0092B-C50C-407E-A947-70E740481C1C}">
                <a14:useLocalDpi xmlns:a14="http://schemas.microsoft.com/office/drawing/2010/main" val="0"/>
              </a:ext>
            </a:extLst>
          </a:blip>
          <a:srcRect t="12781"/>
          <a:stretch/>
        </p:blipFill>
        <p:spPr>
          <a:xfrm>
            <a:off x="6097" y="1266898"/>
            <a:ext cx="9144000" cy="5311360"/>
          </a:xfrm>
          <a:prstGeom prst="rect">
            <a:avLst/>
          </a:prstGeom>
        </p:spPr>
      </p:pic>
      <p:sp>
        <p:nvSpPr>
          <p:cNvPr id="7" name="Rectangle 2"/>
          <p:cNvSpPr txBox="1">
            <a:spLocks noChangeArrowheads="1"/>
          </p:cNvSpPr>
          <p:nvPr/>
        </p:nvSpPr>
        <p:spPr bwMode="auto">
          <a:xfrm>
            <a:off x="107504" y="659691"/>
            <a:ext cx="8805664" cy="78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Font typeface="Wingdings" pitchFamily="2" charset="2"/>
              <a:buChar char="Ø"/>
              <a:defRPr>
                <a:solidFill>
                  <a:schemeClr val="tx1"/>
                </a:solidFill>
                <a:latin typeface="Arial" charset="0"/>
                <a:ea typeface="ＭＳ Ｐゴシック" pitchFamily="34" charset="-128"/>
                <a:cs typeface="Arial" charset="0"/>
              </a:defRPr>
            </a:lvl1pPr>
            <a:lvl2pPr marL="742950" indent="-285750" eaLnBrk="0" hangingPunct="0">
              <a:spcBef>
                <a:spcPct val="20000"/>
              </a:spcBef>
              <a:buClr>
                <a:srgbClr val="CC3300"/>
              </a:buClr>
              <a:buFont typeface="Arial Unicode MS" pitchFamily="34" charset="-128"/>
              <a:buChar char="✓"/>
              <a:defRPr sz="1600">
                <a:solidFill>
                  <a:schemeClr val="tx1"/>
                </a:solidFill>
                <a:latin typeface="Arial" charset="0"/>
                <a:ea typeface="Arial" charset="0"/>
                <a:cs typeface="Arial" charset="0"/>
              </a:defRPr>
            </a:lvl2pPr>
            <a:lvl3pPr marL="1143000" indent="-228600" eaLnBrk="0" hangingPunct="0">
              <a:spcBef>
                <a:spcPct val="20000"/>
              </a:spcBef>
              <a:buChar char="•"/>
              <a:defRPr sz="1600">
                <a:solidFill>
                  <a:schemeClr val="tx1"/>
                </a:solidFill>
                <a:latin typeface="Arial" charset="0"/>
                <a:ea typeface="Arial" charset="0"/>
                <a:cs typeface="Arial" charset="0"/>
              </a:defRPr>
            </a:lvl3pPr>
            <a:lvl4pPr marL="1600200" indent="-228600" eaLnBrk="0" hangingPunct="0">
              <a:spcBef>
                <a:spcPct val="20000"/>
              </a:spcBef>
              <a:buChar char="–"/>
              <a:defRPr sz="1600">
                <a:solidFill>
                  <a:schemeClr val="tx1"/>
                </a:solidFill>
                <a:latin typeface="Arial" charset="0"/>
                <a:ea typeface="Arial" charset="0"/>
                <a:cs typeface="Arial" charset="0"/>
              </a:defRPr>
            </a:lvl4pPr>
            <a:lvl5pPr marL="2057400" indent="-228600" eaLnBrk="0" hangingPunct="0">
              <a:spcBef>
                <a:spcPct val="20000"/>
              </a:spcBef>
              <a:buChar char="»"/>
              <a:defRPr sz="16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ea typeface="Arial" charset="0"/>
                <a:cs typeface="Arial" charset="0"/>
              </a:defRPr>
            </a:lvl9pPr>
          </a:lstStyle>
          <a:p>
            <a:pPr algn="ctr" eaLnBrk="1" hangingPunct="1">
              <a:spcBef>
                <a:spcPct val="0"/>
              </a:spcBef>
              <a:buClrTx/>
              <a:buFontTx/>
              <a:buNone/>
            </a:pPr>
            <a:endParaRPr lang="en-US" altLang="en-US" sz="800" b="1" dirty="0">
              <a:solidFill>
                <a:srgbClr val="0C5BCE"/>
              </a:solidFill>
              <a:latin typeface="Arial Rounded MT Bold" pitchFamily="34" charset="0"/>
            </a:endParaRPr>
          </a:p>
          <a:p>
            <a:pPr algn="ctr" eaLnBrk="1" hangingPunct="1">
              <a:spcBef>
                <a:spcPct val="0"/>
              </a:spcBef>
              <a:buClrTx/>
              <a:buFontTx/>
              <a:buNone/>
            </a:pPr>
            <a:r>
              <a:rPr lang="en-US" altLang="en-US" sz="2800" b="1" dirty="0">
                <a:solidFill>
                  <a:srgbClr val="FF0000"/>
                </a:solidFill>
                <a:latin typeface="Arial Rounded MT Bold" pitchFamily="34" charset="0"/>
              </a:rPr>
              <a:t>Current Proposals within the ITU</a:t>
            </a:r>
          </a:p>
        </p:txBody>
      </p:sp>
      <p:grpSp>
        <p:nvGrpSpPr>
          <p:cNvPr id="4" name="Group 3">
            <a:extLst>
              <a:ext uri="{FF2B5EF4-FFF2-40B4-BE49-F238E27FC236}">
                <a16:creationId xmlns:a16="http://schemas.microsoft.com/office/drawing/2014/main" id="{FA8A05B9-68F3-4A5C-9A8D-6DB2563BC493}"/>
              </a:ext>
            </a:extLst>
          </p:cNvPr>
          <p:cNvGrpSpPr/>
          <p:nvPr/>
        </p:nvGrpSpPr>
        <p:grpSpPr>
          <a:xfrm>
            <a:off x="395537" y="1340829"/>
            <a:ext cx="8517631" cy="2458749"/>
            <a:chOff x="395537" y="1340829"/>
            <a:chExt cx="8517631" cy="2458749"/>
          </a:xfrm>
        </p:grpSpPr>
        <p:sp>
          <p:nvSpPr>
            <p:cNvPr id="5" name="Freeform: Shape 4">
              <a:extLst>
                <a:ext uri="{FF2B5EF4-FFF2-40B4-BE49-F238E27FC236}">
                  <a16:creationId xmlns:a16="http://schemas.microsoft.com/office/drawing/2014/main" id="{1125DD72-8741-4A48-AABB-B25A5E8FC84E}"/>
                </a:ext>
              </a:extLst>
            </p:cNvPr>
            <p:cNvSpPr/>
            <p:nvPr/>
          </p:nvSpPr>
          <p:spPr>
            <a:xfrm>
              <a:off x="3203848" y="1586705"/>
              <a:ext cx="5709320" cy="1967000"/>
            </a:xfrm>
            <a:custGeom>
              <a:avLst/>
              <a:gdLst>
                <a:gd name="connsiteX0" fmla="*/ 327840 w 1966999"/>
                <a:gd name="connsiteY0" fmla="*/ 0 h 5359114"/>
                <a:gd name="connsiteX1" fmla="*/ 1639159 w 1966999"/>
                <a:gd name="connsiteY1" fmla="*/ 0 h 5359114"/>
                <a:gd name="connsiteX2" fmla="*/ 1966999 w 1966999"/>
                <a:gd name="connsiteY2" fmla="*/ 327840 h 5359114"/>
                <a:gd name="connsiteX3" fmla="*/ 1966999 w 1966999"/>
                <a:gd name="connsiteY3" fmla="*/ 5359114 h 5359114"/>
                <a:gd name="connsiteX4" fmla="*/ 1966999 w 1966999"/>
                <a:gd name="connsiteY4" fmla="*/ 5359114 h 5359114"/>
                <a:gd name="connsiteX5" fmla="*/ 0 w 1966999"/>
                <a:gd name="connsiteY5" fmla="*/ 5359114 h 5359114"/>
                <a:gd name="connsiteX6" fmla="*/ 0 w 1966999"/>
                <a:gd name="connsiteY6" fmla="*/ 5359114 h 5359114"/>
                <a:gd name="connsiteX7" fmla="*/ 0 w 1966999"/>
                <a:gd name="connsiteY7" fmla="*/ 327840 h 5359114"/>
                <a:gd name="connsiteX8" fmla="*/ 327840 w 1966999"/>
                <a:gd name="connsiteY8" fmla="*/ 0 h 5359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6999" h="5359114">
                  <a:moveTo>
                    <a:pt x="1966999" y="893205"/>
                  </a:moveTo>
                  <a:lnTo>
                    <a:pt x="1966999" y="4465909"/>
                  </a:lnTo>
                  <a:cubicBezTo>
                    <a:pt x="1966999" y="4959212"/>
                    <a:pt x="1913125" y="5359113"/>
                    <a:pt x="1846669" y="5359113"/>
                  </a:cubicBezTo>
                  <a:lnTo>
                    <a:pt x="0" y="5359113"/>
                  </a:lnTo>
                  <a:lnTo>
                    <a:pt x="0" y="5359113"/>
                  </a:lnTo>
                  <a:lnTo>
                    <a:pt x="0" y="1"/>
                  </a:lnTo>
                  <a:lnTo>
                    <a:pt x="0" y="1"/>
                  </a:lnTo>
                  <a:lnTo>
                    <a:pt x="1846669" y="1"/>
                  </a:lnTo>
                  <a:cubicBezTo>
                    <a:pt x="1913125" y="1"/>
                    <a:pt x="1966999" y="399902"/>
                    <a:pt x="1966999" y="893205"/>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1911" tIns="116976" rIns="137931" bIns="116977" numCol="1" spcCol="1270" anchor="ctr" anchorCtr="0">
              <a:noAutofit/>
            </a:bodyPr>
            <a:lstStyle/>
            <a:p>
              <a:pPr marL="180000" lvl="1" indent="-57150" algn="l" defTabSz="488950">
                <a:lnSpc>
                  <a:spcPct val="90000"/>
                </a:lnSpc>
                <a:spcBef>
                  <a:spcPct val="0"/>
                </a:spcBef>
                <a:spcAft>
                  <a:spcPct val="15000"/>
                </a:spcAft>
                <a:buChar char="•"/>
              </a:pPr>
              <a:r>
                <a:rPr lang="en-GB" sz="1200" kern="1200" dirty="0">
                  <a:solidFill>
                    <a:schemeClr val="accent1"/>
                  </a:solidFill>
                </a:rPr>
                <a:t>No allocation issues</a:t>
              </a:r>
            </a:p>
            <a:p>
              <a:pPr marL="180000" lvl="1" indent="-57150" algn="l" defTabSz="488950">
                <a:lnSpc>
                  <a:spcPct val="90000"/>
                </a:lnSpc>
                <a:spcBef>
                  <a:spcPct val="0"/>
                </a:spcBef>
                <a:spcAft>
                  <a:spcPct val="15000"/>
                </a:spcAft>
                <a:buChar char="•"/>
              </a:pPr>
              <a:r>
                <a:rPr lang="en-GB" sz="1200" kern="1200" dirty="0">
                  <a:solidFill>
                    <a:schemeClr val="accent1"/>
                  </a:solidFill>
                </a:rPr>
                <a:t>Need to modify </a:t>
              </a:r>
              <a:r>
                <a:rPr lang="en-GB" sz="1200" b="1" kern="1200" dirty="0">
                  <a:solidFill>
                    <a:schemeClr val="accent1"/>
                  </a:solidFill>
                </a:rPr>
                <a:t>Chapter VII  </a:t>
              </a:r>
              <a:r>
                <a:rPr lang="en-GB" sz="1200" kern="1200" dirty="0">
                  <a:solidFill>
                    <a:schemeClr val="accent1"/>
                  </a:solidFill>
                </a:rPr>
                <a:t>Article 30 in a manner that</a:t>
              </a:r>
              <a:r>
                <a:rPr lang="en-GB" sz="1200" dirty="0">
                  <a:solidFill>
                    <a:schemeClr val="accent1"/>
                  </a:solidFill>
                </a:rPr>
                <a:t>:</a:t>
              </a:r>
              <a:endParaRPr lang="en-GB" sz="1200" kern="1200" dirty="0">
                <a:solidFill>
                  <a:schemeClr val="accent1"/>
                </a:solidFill>
              </a:endParaRPr>
            </a:p>
            <a:p>
              <a:pPr marL="540000" lvl="2" indent="-57150" algn="l" defTabSz="488950">
                <a:lnSpc>
                  <a:spcPct val="90000"/>
                </a:lnSpc>
                <a:spcBef>
                  <a:spcPct val="0"/>
                </a:spcBef>
                <a:spcAft>
                  <a:spcPct val="15000"/>
                </a:spcAft>
                <a:buChar char="•"/>
              </a:pPr>
              <a:r>
                <a:rPr lang="en-GB" sz="1200" dirty="0">
                  <a:solidFill>
                    <a:schemeClr val="accent1"/>
                  </a:solidFill>
                </a:rPr>
                <a:t>GADSS is made up of a number of systems which operate under an allocation to one or more aeronautical services </a:t>
              </a:r>
            </a:p>
            <a:p>
              <a:pPr marL="540000" lvl="2" indent="-57150" algn="l" defTabSz="488950">
                <a:lnSpc>
                  <a:spcPct val="90000"/>
                </a:lnSpc>
                <a:spcBef>
                  <a:spcPct val="0"/>
                </a:spcBef>
                <a:spcAft>
                  <a:spcPct val="15000"/>
                </a:spcAft>
                <a:buChar char="•"/>
              </a:pPr>
              <a:r>
                <a:rPr lang="en-GB" sz="1200" dirty="0">
                  <a:solidFill>
                    <a:schemeClr val="accent1"/>
                  </a:solidFill>
                </a:rPr>
                <a:t>Recognises GADSS whilst avoiding any impact on GMDSS</a:t>
              </a:r>
            </a:p>
            <a:p>
              <a:pPr marL="540000" lvl="2" indent="-57150" algn="l" defTabSz="488950">
                <a:lnSpc>
                  <a:spcPct val="90000"/>
                </a:lnSpc>
                <a:spcBef>
                  <a:spcPct val="0"/>
                </a:spcBef>
                <a:spcAft>
                  <a:spcPct val="15000"/>
                </a:spcAft>
                <a:buChar char="•"/>
              </a:pPr>
              <a:r>
                <a:rPr lang="en-GB" sz="1200" dirty="0">
                  <a:solidFill>
                    <a:schemeClr val="accent1"/>
                  </a:solidFill>
                </a:rPr>
                <a:t>Defines GADSS and its main functions</a:t>
              </a:r>
            </a:p>
            <a:p>
              <a:pPr marL="540000" lvl="2" indent="-57150" defTabSz="488950">
                <a:lnSpc>
                  <a:spcPct val="90000"/>
                </a:lnSpc>
                <a:spcBef>
                  <a:spcPct val="0"/>
                </a:spcBef>
                <a:spcAft>
                  <a:spcPct val="15000"/>
                </a:spcAft>
                <a:buChar char="•"/>
              </a:pPr>
              <a:r>
                <a:rPr lang="en-GB" sz="1200" kern="1200" dirty="0">
                  <a:solidFill>
                    <a:schemeClr val="accent1"/>
                  </a:solidFill>
                </a:rPr>
                <a:t>Identifies ICAO as </a:t>
              </a:r>
              <a:r>
                <a:rPr lang="en-GB" sz="1200" dirty="0">
                  <a:solidFill>
                    <a:schemeClr val="accent1"/>
                  </a:solidFill>
                </a:rPr>
                <a:t>the responsible UN agency </a:t>
              </a:r>
              <a:r>
                <a:rPr lang="en-GB" sz="1200" kern="1200" dirty="0">
                  <a:solidFill>
                    <a:schemeClr val="accent1"/>
                  </a:solidFill>
                </a:rPr>
                <a:t>further detail</a:t>
              </a:r>
            </a:p>
            <a:p>
              <a:pPr marL="540000" lvl="2" indent="-57150" algn="l" defTabSz="488950">
                <a:lnSpc>
                  <a:spcPct val="90000"/>
                </a:lnSpc>
                <a:spcBef>
                  <a:spcPct val="0"/>
                </a:spcBef>
                <a:spcAft>
                  <a:spcPct val="15000"/>
                </a:spcAft>
                <a:buChar char="•"/>
              </a:pPr>
              <a:r>
                <a:rPr lang="en-GB" sz="1200" kern="1200" dirty="0">
                  <a:solidFill>
                    <a:schemeClr val="accent1"/>
                  </a:solidFill>
                </a:rPr>
                <a:t>Detailed information on the system is contained in ICAO documentation</a:t>
              </a:r>
            </a:p>
            <a:p>
              <a:pPr marL="180000" lvl="1" indent="-57150" algn="l" defTabSz="488950">
                <a:lnSpc>
                  <a:spcPct val="90000"/>
                </a:lnSpc>
                <a:spcBef>
                  <a:spcPct val="0"/>
                </a:spcBef>
                <a:spcAft>
                  <a:spcPct val="15000"/>
                </a:spcAft>
                <a:buChar char="•"/>
              </a:pPr>
              <a:r>
                <a:rPr lang="en-GB" sz="1200" kern="1200" dirty="0">
                  <a:solidFill>
                    <a:schemeClr val="accent1"/>
                  </a:solidFill>
                </a:rPr>
                <a:t>Identifies additional regulatory provisions which are outdated and need to be reviewed at a future WRC</a:t>
              </a:r>
              <a:endParaRPr lang="en-GB" sz="1100" kern="1200" dirty="0">
                <a:solidFill>
                  <a:schemeClr val="accent1"/>
                </a:solidFill>
              </a:endParaRPr>
            </a:p>
          </p:txBody>
        </p:sp>
        <p:sp>
          <p:nvSpPr>
            <p:cNvPr id="8" name="Freeform: Shape 7">
              <a:extLst>
                <a:ext uri="{FF2B5EF4-FFF2-40B4-BE49-F238E27FC236}">
                  <a16:creationId xmlns:a16="http://schemas.microsoft.com/office/drawing/2014/main" id="{F199B838-E360-4259-8D35-18927D321952}"/>
                </a:ext>
              </a:extLst>
            </p:cNvPr>
            <p:cNvSpPr/>
            <p:nvPr/>
          </p:nvSpPr>
          <p:spPr>
            <a:xfrm>
              <a:off x="395537" y="1340829"/>
              <a:ext cx="2880320" cy="2458749"/>
            </a:xfrm>
            <a:custGeom>
              <a:avLst/>
              <a:gdLst>
                <a:gd name="connsiteX0" fmla="*/ 0 w 3014501"/>
                <a:gd name="connsiteY0" fmla="*/ 409800 h 2458749"/>
                <a:gd name="connsiteX1" fmla="*/ 409800 w 3014501"/>
                <a:gd name="connsiteY1" fmla="*/ 0 h 2458749"/>
                <a:gd name="connsiteX2" fmla="*/ 2604701 w 3014501"/>
                <a:gd name="connsiteY2" fmla="*/ 0 h 2458749"/>
                <a:gd name="connsiteX3" fmla="*/ 3014501 w 3014501"/>
                <a:gd name="connsiteY3" fmla="*/ 409800 h 2458749"/>
                <a:gd name="connsiteX4" fmla="*/ 3014501 w 3014501"/>
                <a:gd name="connsiteY4" fmla="*/ 2048949 h 2458749"/>
                <a:gd name="connsiteX5" fmla="*/ 2604701 w 3014501"/>
                <a:gd name="connsiteY5" fmla="*/ 2458749 h 2458749"/>
                <a:gd name="connsiteX6" fmla="*/ 409800 w 3014501"/>
                <a:gd name="connsiteY6" fmla="*/ 2458749 h 2458749"/>
                <a:gd name="connsiteX7" fmla="*/ 0 w 3014501"/>
                <a:gd name="connsiteY7" fmla="*/ 2048949 h 2458749"/>
                <a:gd name="connsiteX8" fmla="*/ 0 w 3014501"/>
                <a:gd name="connsiteY8" fmla="*/ 409800 h 2458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4501" h="2458749">
                  <a:moveTo>
                    <a:pt x="0" y="409800"/>
                  </a:moveTo>
                  <a:cubicBezTo>
                    <a:pt x="0" y="183474"/>
                    <a:pt x="183474" y="0"/>
                    <a:pt x="409800" y="0"/>
                  </a:cubicBezTo>
                  <a:lnTo>
                    <a:pt x="2604701" y="0"/>
                  </a:lnTo>
                  <a:cubicBezTo>
                    <a:pt x="2831027" y="0"/>
                    <a:pt x="3014501" y="183474"/>
                    <a:pt x="3014501" y="409800"/>
                  </a:cubicBezTo>
                  <a:lnTo>
                    <a:pt x="3014501" y="2048949"/>
                  </a:lnTo>
                  <a:cubicBezTo>
                    <a:pt x="3014501" y="2275275"/>
                    <a:pt x="2831027" y="2458749"/>
                    <a:pt x="2604701" y="2458749"/>
                  </a:cubicBezTo>
                  <a:lnTo>
                    <a:pt x="409800" y="2458749"/>
                  </a:lnTo>
                  <a:cubicBezTo>
                    <a:pt x="183474" y="2458749"/>
                    <a:pt x="0" y="2275275"/>
                    <a:pt x="0" y="2048949"/>
                  </a:cubicBezTo>
                  <a:lnTo>
                    <a:pt x="0" y="409800"/>
                  </a:ln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0026" tIns="154316" rIns="120026" bIns="154316" numCol="1" spcCol="1270" anchor="ctr" anchorCtr="0">
              <a:noAutofit/>
            </a:bodyPr>
            <a:lstStyle/>
            <a:p>
              <a:pPr marL="0" lvl="0" indent="0" algn="ctr" defTabSz="800100">
                <a:lnSpc>
                  <a:spcPct val="90000"/>
                </a:lnSpc>
                <a:spcBef>
                  <a:spcPct val="0"/>
                </a:spcBef>
                <a:spcAft>
                  <a:spcPct val="35000"/>
                </a:spcAft>
                <a:buNone/>
              </a:pPr>
              <a:r>
                <a:rPr lang="en-GB" sz="1800" kern="1200" dirty="0"/>
                <a:t>PDN Report </a:t>
              </a:r>
              <a:br>
                <a:rPr lang="en-GB" sz="1800" kern="1200" dirty="0"/>
              </a:br>
              <a:r>
                <a:rPr lang="en-GB" sz="1800" kern="1200" dirty="0"/>
                <a:t>ITU-R M.[GADSS]</a:t>
              </a:r>
              <a:br>
                <a:rPr lang="en-GB" sz="1800" kern="1200" dirty="0"/>
              </a:br>
              <a:r>
                <a:rPr lang="en-GB" sz="1800" kern="1200" dirty="0"/>
                <a:t> </a:t>
              </a:r>
              <a:br>
                <a:rPr lang="en-GB" sz="1800" kern="1200" dirty="0"/>
              </a:br>
              <a:r>
                <a:rPr lang="en-GB" sz="1400" kern="1200" dirty="0">
                  <a:solidFill>
                    <a:srgbClr val="FFFF00"/>
                  </a:solidFill>
                </a:rPr>
                <a:t>(https://www.itu.int/dms_ties/itu-r/md/15/wp5b/c/R15-WP5B-C-0538!N21!MSW-E.docx)</a:t>
              </a:r>
            </a:p>
          </p:txBody>
        </p:sp>
      </p:grpSp>
      <p:grpSp>
        <p:nvGrpSpPr>
          <p:cNvPr id="9" name="Group 8">
            <a:extLst>
              <a:ext uri="{FF2B5EF4-FFF2-40B4-BE49-F238E27FC236}">
                <a16:creationId xmlns:a16="http://schemas.microsoft.com/office/drawing/2014/main" id="{378FA45F-C0C7-4F99-88D4-F2F25E42E580}"/>
              </a:ext>
            </a:extLst>
          </p:cNvPr>
          <p:cNvGrpSpPr/>
          <p:nvPr/>
        </p:nvGrpSpPr>
        <p:grpSpPr>
          <a:xfrm>
            <a:off x="467552" y="3922578"/>
            <a:ext cx="8445616" cy="2458749"/>
            <a:chOff x="467552" y="3922578"/>
            <a:chExt cx="8301599" cy="2458749"/>
          </a:xfrm>
        </p:grpSpPr>
        <p:sp>
          <p:nvSpPr>
            <p:cNvPr id="10" name="Freeform: Shape 9">
              <a:extLst>
                <a:ext uri="{FF2B5EF4-FFF2-40B4-BE49-F238E27FC236}">
                  <a16:creationId xmlns:a16="http://schemas.microsoft.com/office/drawing/2014/main" id="{D7E3BDAE-6304-451F-8D2A-E15033796146}"/>
                </a:ext>
              </a:extLst>
            </p:cNvPr>
            <p:cNvSpPr/>
            <p:nvPr/>
          </p:nvSpPr>
          <p:spPr>
            <a:xfrm>
              <a:off x="3131840" y="4015933"/>
              <a:ext cx="5637311" cy="2193245"/>
            </a:xfrm>
            <a:custGeom>
              <a:avLst/>
              <a:gdLst>
                <a:gd name="connsiteX0" fmla="*/ 327840 w 1966999"/>
                <a:gd name="connsiteY0" fmla="*/ 0 h 5359114"/>
                <a:gd name="connsiteX1" fmla="*/ 1639159 w 1966999"/>
                <a:gd name="connsiteY1" fmla="*/ 0 h 5359114"/>
                <a:gd name="connsiteX2" fmla="*/ 1966999 w 1966999"/>
                <a:gd name="connsiteY2" fmla="*/ 327840 h 5359114"/>
                <a:gd name="connsiteX3" fmla="*/ 1966999 w 1966999"/>
                <a:gd name="connsiteY3" fmla="*/ 5359114 h 5359114"/>
                <a:gd name="connsiteX4" fmla="*/ 1966999 w 1966999"/>
                <a:gd name="connsiteY4" fmla="*/ 5359114 h 5359114"/>
                <a:gd name="connsiteX5" fmla="*/ 0 w 1966999"/>
                <a:gd name="connsiteY5" fmla="*/ 5359114 h 5359114"/>
                <a:gd name="connsiteX6" fmla="*/ 0 w 1966999"/>
                <a:gd name="connsiteY6" fmla="*/ 5359114 h 5359114"/>
                <a:gd name="connsiteX7" fmla="*/ 0 w 1966999"/>
                <a:gd name="connsiteY7" fmla="*/ 327840 h 5359114"/>
                <a:gd name="connsiteX8" fmla="*/ 327840 w 1966999"/>
                <a:gd name="connsiteY8" fmla="*/ 0 h 5359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6999" h="5359114">
                  <a:moveTo>
                    <a:pt x="1966999" y="893205"/>
                  </a:moveTo>
                  <a:lnTo>
                    <a:pt x="1966999" y="4465909"/>
                  </a:lnTo>
                  <a:cubicBezTo>
                    <a:pt x="1966999" y="4959212"/>
                    <a:pt x="1913125" y="5359113"/>
                    <a:pt x="1846669" y="5359113"/>
                  </a:cubicBezTo>
                  <a:lnTo>
                    <a:pt x="0" y="5359113"/>
                  </a:lnTo>
                  <a:lnTo>
                    <a:pt x="0" y="5359113"/>
                  </a:lnTo>
                  <a:lnTo>
                    <a:pt x="0" y="1"/>
                  </a:lnTo>
                  <a:lnTo>
                    <a:pt x="0" y="1"/>
                  </a:lnTo>
                  <a:lnTo>
                    <a:pt x="1846669" y="1"/>
                  </a:lnTo>
                  <a:cubicBezTo>
                    <a:pt x="1913125" y="1"/>
                    <a:pt x="1966999" y="399902"/>
                    <a:pt x="1966999" y="893205"/>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1911" tIns="36000" rIns="72000" bIns="36000" numCol="1" spcCol="1270" anchor="ctr" anchorCtr="0">
              <a:noAutofit/>
            </a:bodyPr>
            <a:lstStyle/>
            <a:p>
              <a:pPr marL="179388" lvl="1" defTabSz="488950">
                <a:lnSpc>
                  <a:spcPct val="90000"/>
                </a:lnSpc>
                <a:spcBef>
                  <a:spcPct val="0"/>
                </a:spcBef>
                <a:spcAft>
                  <a:spcPct val="15000"/>
                </a:spcAft>
              </a:pPr>
              <a:r>
                <a:rPr lang="en-GB" sz="1400" b="1" dirty="0">
                  <a:solidFill>
                    <a:schemeClr val="accent1"/>
                  </a:solidFill>
                </a:rPr>
                <a:t>Method A: - </a:t>
              </a:r>
              <a:r>
                <a:rPr lang="en-GB" sz="1200" dirty="0">
                  <a:solidFill>
                    <a:schemeClr val="accent1"/>
                  </a:solidFill>
                </a:rPr>
                <a:t>Add provisions in Chapter VII that specify</a:t>
              </a:r>
            </a:p>
            <a:p>
              <a:pPr marL="350838" lvl="1" indent="-171450" defTabSz="488950">
                <a:lnSpc>
                  <a:spcPct val="90000"/>
                </a:lnSpc>
                <a:spcBef>
                  <a:spcPct val="0"/>
                </a:spcBef>
                <a:spcAft>
                  <a:spcPct val="15000"/>
                </a:spcAft>
                <a:buFont typeface="Arial" panose="020B0604020202020204" pitchFamily="34" charset="0"/>
                <a:buChar char="•"/>
              </a:pPr>
              <a:r>
                <a:rPr lang="en-GB" sz="1200" dirty="0">
                  <a:solidFill>
                    <a:schemeClr val="accent1"/>
                  </a:solidFill>
                </a:rPr>
                <a:t>that the details of the GADSS elements are contained in Annexes to the ICAO Convention;  </a:t>
              </a:r>
            </a:p>
            <a:p>
              <a:pPr marL="350838" lvl="1" indent="-171450" defTabSz="488950">
                <a:lnSpc>
                  <a:spcPct val="90000"/>
                </a:lnSpc>
                <a:spcBef>
                  <a:spcPct val="0"/>
                </a:spcBef>
                <a:spcAft>
                  <a:spcPct val="15000"/>
                </a:spcAft>
                <a:buFont typeface="Arial" panose="020B0604020202020204" pitchFamily="34" charset="0"/>
                <a:buChar char="•"/>
              </a:pPr>
              <a:r>
                <a:rPr lang="en-GB" sz="1200" dirty="0">
                  <a:solidFill>
                    <a:schemeClr val="accent1"/>
                  </a:solidFill>
                </a:rPr>
                <a:t>that the type of radiocommunication service used depends on the requirements of the specific GADSS function, </a:t>
              </a:r>
            </a:p>
            <a:p>
              <a:pPr marL="350838" lvl="1" indent="-171450" defTabSz="488950">
                <a:lnSpc>
                  <a:spcPct val="90000"/>
                </a:lnSpc>
                <a:spcBef>
                  <a:spcPct val="0"/>
                </a:spcBef>
                <a:spcAft>
                  <a:spcPct val="15000"/>
                </a:spcAft>
                <a:buFont typeface="Arial" panose="020B0604020202020204" pitchFamily="34" charset="0"/>
                <a:buChar char="•"/>
              </a:pPr>
              <a:r>
                <a:rPr lang="en-GB" sz="1200" dirty="0">
                  <a:solidFill>
                    <a:schemeClr val="accent1"/>
                  </a:solidFill>
                </a:rPr>
                <a:t>that operation of GADSS elements under RR No. 4.4 is precluded. </a:t>
              </a:r>
            </a:p>
            <a:p>
              <a:pPr marL="179388" lvl="1" defTabSz="488950">
                <a:lnSpc>
                  <a:spcPct val="90000"/>
                </a:lnSpc>
                <a:spcBef>
                  <a:spcPts val="600"/>
                </a:spcBef>
                <a:spcAft>
                  <a:spcPct val="15000"/>
                </a:spcAft>
              </a:pPr>
              <a:r>
                <a:rPr lang="en-GB" sz="1200" b="1" dirty="0">
                  <a:solidFill>
                    <a:schemeClr val="accent1"/>
                  </a:solidFill>
                </a:rPr>
                <a:t>Method B:</a:t>
              </a:r>
              <a:r>
                <a:rPr lang="en-GB" sz="1200" dirty="0">
                  <a:solidFill>
                    <a:schemeClr val="accent1"/>
                  </a:solidFill>
                </a:rPr>
                <a:t> - Add a new article in </a:t>
              </a:r>
              <a:r>
                <a:rPr lang="en-GB" sz="1200" b="1" dirty="0">
                  <a:solidFill>
                    <a:schemeClr val="accent1"/>
                  </a:solidFill>
                </a:rPr>
                <a:t>chapter VII </a:t>
              </a:r>
              <a:r>
                <a:rPr lang="en-GB" sz="1200" dirty="0">
                  <a:solidFill>
                    <a:schemeClr val="accent1"/>
                  </a:solidFill>
                </a:rPr>
                <a:t>that</a:t>
              </a:r>
            </a:p>
            <a:p>
              <a:pPr marL="350838" lvl="1" indent="-171450" defTabSz="488950">
                <a:lnSpc>
                  <a:spcPct val="90000"/>
                </a:lnSpc>
                <a:spcAft>
                  <a:spcPct val="15000"/>
                </a:spcAft>
                <a:buFont typeface="Arial" panose="020B0604020202020204" pitchFamily="34" charset="0"/>
                <a:buChar char="•"/>
              </a:pPr>
              <a:r>
                <a:rPr lang="en-GB" sz="1200" dirty="0">
                  <a:solidFill>
                    <a:schemeClr val="accent1"/>
                  </a:solidFill>
                </a:rPr>
                <a:t>that the details of the GADSS elements are contained in Annexes to the ICAO Convention; </a:t>
              </a:r>
            </a:p>
            <a:p>
              <a:pPr marL="350838" lvl="1" indent="-171450" defTabSz="488950">
                <a:lnSpc>
                  <a:spcPct val="90000"/>
                </a:lnSpc>
                <a:spcAft>
                  <a:spcPct val="15000"/>
                </a:spcAft>
                <a:buFont typeface="Arial" panose="020B0604020202020204" pitchFamily="34" charset="0"/>
                <a:buChar char="•"/>
              </a:pPr>
              <a:r>
                <a:rPr lang="en-GB" sz="1200" dirty="0">
                  <a:solidFill>
                    <a:schemeClr val="accent1"/>
                  </a:solidFill>
                </a:rPr>
                <a:t>that GADSS shall only operate using primary service allocations; </a:t>
              </a:r>
            </a:p>
            <a:p>
              <a:pPr marL="350838" lvl="1" indent="-171450" defTabSz="488950">
                <a:lnSpc>
                  <a:spcPct val="90000"/>
                </a:lnSpc>
                <a:buFont typeface="Arial" panose="020B0604020202020204" pitchFamily="34" charset="0"/>
                <a:buChar char="•"/>
              </a:pPr>
              <a:r>
                <a:rPr lang="en-GB" sz="1200" dirty="0">
                  <a:solidFill>
                    <a:schemeClr val="accent1"/>
                  </a:solidFill>
                </a:rPr>
                <a:t>that the GADSS must operate in accordance with the terms of new Resolution</a:t>
              </a:r>
            </a:p>
          </p:txBody>
        </p:sp>
        <p:sp>
          <p:nvSpPr>
            <p:cNvPr id="11" name="Freeform: Shape 10">
              <a:extLst>
                <a:ext uri="{FF2B5EF4-FFF2-40B4-BE49-F238E27FC236}">
                  <a16:creationId xmlns:a16="http://schemas.microsoft.com/office/drawing/2014/main" id="{9791475F-A0CE-445F-9AE1-B37A1B458EDC}"/>
                </a:ext>
              </a:extLst>
            </p:cNvPr>
            <p:cNvSpPr/>
            <p:nvPr/>
          </p:nvSpPr>
          <p:spPr>
            <a:xfrm>
              <a:off x="467552" y="3922578"/>
              <a:ext cx="2808305" cy="2458749"/>
            </a:xfrm>
            <a:custGeom>
              <a:avLst/>
              <a:gdLst>
                <a:gd name="connsiteX0" fmla="*/ 0 w 3014501"/>
                <a:gd name="connsiteY0" fmla="*/ 409800 h 2458749"/>
                <a:gd name="connsiteX1" fmla="*/ 409800 w 3014501"/>
                <a:gd name="connsiteY1" fmla="*/ 0 h 2458749"/>
                <a:gd name="connsiteX2" fmla="*/ 2604701 w 3014501"/>
                <a:gd name="connsiteY2" fmla="*/ 0 h 2458749"/>
                <a:gd name="connsiteX3" fmla="*/ 3014501 w 3014501"/>
                <a:gd name="connsiteY3" fmla="*/ 409800 h 2458749"/>
                <a:gd name="connsiteX4" fmla="*/ 3014501 w 3014501"/>
                <a:gd name="connsiteY4" fmla="*/ 2048949 h 2458749"/>
                <a:gd name="connsiteX5" fmla="*/ 2604701 w 3014501"/>
                <a:gd name="connsiteY5" fmla="*/ 2458749 h 2458749"/>
                <a:gd name="connsiteX6" fmla="*/ 409800 w 3014501"/>
                <a:gd name="connsiteY6" fmla="*/ 2458749 h 2458749"/>
                <a:gd name="connsiteX7" fmla="*/ 0 w 3014501"/>
                <a:gd name="connsiteY7" fmla="*/ 2048949 h 2458749"/>
                <a:gd name="connsiteX8" fmla="*/ 0 w 3014501"/>
                <a:gd name="connsiteY8" fmla="*/ 409800 h 2458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4501" h="2458749">
                  <a:moveTo>
                    <a:pt x="0" y="409800"/>
                  </a:moveTo>
                  <a:cubicBezTo>
                    <a:pt x="0" y="183474"/>
                    <a:pt x="183474" y="0"/>
                    <a:pt x="409800" y="0"/>
                  </a:cubicBezTo>
                  <a:lnTo>
                    <a:pt x="2604701" y="0"/>
                  </a:lnTo>
                  <a:cubicBezTo>
                    <a:pt x="2831027" y="0"/>
                    <a:pt x="3014501" y="183474"/>
                    <a:pt x="3014501" y="409800"/>
                  </a:cubicBezTo>
                  <a:lnTo>
                    <a:pt x="3014501" y="2048949"/>
                  </a:lnTo>
                  <a:cubicBezTo>
                    <a:pt x="3014501" y="2275275"/>
                    <a:pt x="2831027" y="2458749"/>
                    <a:pt x="2604701" y="2458749"/>
                  </a:cubicBezTo>
                  <a:lnTo>
                    <a:pt x="409800" y="2458749"/>
                  </a:lnTo>
                  <a:cubicBezTo>
                    <a:pt x="183474" y="2458749"/>
                    <a:pt x="0" y="2275275"/>
                    <a:pt x="0" y="2048949"/>
                  </a:cubicBezTo>
                  <a:lnTo>
                    <a:pt x="0" y="409800"/>
                  </a:ln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8606" tIns="154316" rIns="188606" bIns="154316" numCol="1" spcCol="1270" anchor="ctr" anchorCtr="0">
              <a:noAutofit/>
            </a:bodyPr>
            <a:lstStyle/>
            <a:p>
              <a:pPr marL="0" lvl="0" indent="0" algn="ctr" defTabSz="800100">
                <a:lnSpc>
                  <a:spcPct val="90000"/>
                </a:lnSpc>
                <a:spcBef>
                  <a:spcPct val="0"/>
                </a:spcBef>
                <a:spcAft>
                  <a:spcPct val="35000"/>
                </a:spcAft>
                <a:buNone/>
              </a:pPr>
              <a:r>
                <a:rPr lang="en-US" sz="1800" kern="1200" dirty="0"/>
                <a:t>Draft CPM text on </a:t>
              </a:r>
              <a:br>
                <a:rPr lang="en-US" sz="1800" kern="1200" dirty="0"/>
              </a:br>
              <a:r>
                <a:rPr lang="en-US" sz="1800" kern="1200" dirty="0"/>
                <a:t>WRC-19 AI 1.10</a:t>
              </a:r>
              <a:br>
                <a:rPr lang="en-US" sz="1800" kern="1200" dirty="0"/>
              </a:br>
              <a:r>
                <a:rPr lang="en-US" sz="1400" kern="1200" dirty="0">
                  <a:solidFill>
                    <a:srgbClr val="FFFF00"/>
                  </a:solidFill>
                </a:rPr>
                <a:t>(</a:t>
              </a:r>
              <a:r>
                <a:rPr lang="en-GB" sz="1400" kern="1200" dirty="0">
                  <a:solidFill>
                    <a:srgbClr val="FFFF00"/>
                  </a:solidFill>
                </a:rPr>
                <a:t>https://www.itu.int/dms_ties/itu-r/md/15/wp5b/c/R15-WP5B-C-0538!N06!MSW-E.docx</a:t>
              </a:r>
              <a:r>
                <a:rPr lang="en-US" sz="1400" kern="1200" dirty="0">
                  <a:solidFill>
                    <a:srgbClr val="FFFF00"/>
                  </a:solidFill>
                </a:rPr>
                <a:t>) </a:t>
              </a:r>
              <a:endParaRPr lang="en-GB" sz="1400" kern="1200" dirty="0">
                <a:solidFill>
                  <a:srgbClr val="FFFF00"/>
                </a:solidFill>
              </a:endParaRPr>
            </a:p>
          </p:txBody>
        </p:sp>
      </p:grpSp>
    </p:spTree>
    <p:extLst>
      <p:ext uri="{BB962C8B-B14F-4D97-AF65-F5344CB8AC3E}">
        <p14:creationId xmlns:p14="http://schemas.microsoft.com/office/powerpoint/2010/main" val="42422975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p:cTn id="6" dur="indefinite"/>
                                        <p:tgtEl>
                                          <p:spTgt spid="3"/>
                                        </p:tgtEl>
                                        <p:attrNameLst>
                                          <p:attrName>style.opacity</p:attrName>
                                        </p:attrNameLst>
                                      </p:cBhvr>
                                      <p:to>
                                        <p:strVal val="0.5"/>
                                      </p:to>
                                    </p:set>
                                    <p:animEffect filter="image" prLst="opacity: 0.5">
                                      <p:cBhvr rctx="IE">
                                        <p:cTn id="7" dur="indefinite"/>
                                        <p:tgtEl>
                                          <p:spTgt spid="3"/>
                                        </p:tgtEl>
                                      </p:cBhvr>
                                    </p:animEffect>
                                  </p:childTnLst>
                                </p:cTn>
                              </p:par>
                            </p:childTnLst>
                          </p:cTn>
                        </p:par>
                        <p:par>
                          <p:cTn id="8" fill="hold">
                            <p:stCondLst>
                              <p:cond delay="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BF1CDC4-4DCB-4E1E-B6BB-12BF3F0E1447}"/>
              </a:ext>
            </a:extLst>
          </p:cNvPr>
          <p:cNvPicPr>
            <a:picLocks noChangeAspect="1"/>
          </p:cNvPicPr>
          <p:nvPr/>
        </p:nvPicPr>
        <p:blipFill rotWithShape="1">
          <a:blip r:embed="rId2">
            <a:extLst>
              <a:ext uri="{28A0092B-C50C-407E-A947-70E740481C1C}">
                <a14:useLocalDpi xmlns:a14="http://schemas.microsoft.com/office/drawing/2010/main" val="0"/>
              </a:ext>
            </a:extLst>
          </a:blip>
          <a:srcRect t="1284" b="5024"/>
          <a:stretch/>
        </p:blipFill>
        <p:spPr>
          <a:xfrm>
            <a:off x="0" y="1268760"/>
            <a:ext cx="9144000" cy="5256585"/>
          </a:xfrm>
          <a:prstGeom prst="rect">
            <a:avLst/>
          </a:prstGeom>
        </p:spPr>
      </p:pic>
      <p:sp>
        <p:nvSpPr>
          <p:cNvPr id="2" name="Title 1">
            <a:extLst>
              <a:ext uri="{FF2B5EF4-FFF2-40B4-BE49-F238E27FC236}">
                <a16:creationId xmlns:a16="http://schemas.microsoft.com/office/drawing/2014/main" id="{54618DAD-D5E9-4645-8732-BDA2E6969FD4}"/>
              </a:ext>
            </a:extLst>
          </p:cNvPr>
          <p:cNvSpPr>
            <a:spLocks noGrp="1"/>
          </p:cNvSpPr>
          <p:nvPr>
            <p:ph type="title"/>
          </p:nvPr>
        </p:nvSpPr>
        <p:spPr>
          <a:xfrm>
            <a:off x="467544" y="836712"/>
            <a:ext cx="8229600" cy="576064"/>
          </a:xfrm>
        </p:spPr>
        <p:txBody>
          <a:bodyPr/>
          <a:lstStyle/>
          <a:p>
            <a:r>
              <a:rPr lang="en-GB" sz="2800" b="1" dirty="0">
                <a:solidFill>
                  <a:srgbClr val="FF0000"/>
                </a:solidFill>
                <a:latin typeface="Arial Rounded MT Bold" panose="020F0704030504030204" pitchFamily="34" charset="0"/>
              </a:rPr>
              <a:t>ICAO Position</a:t>
            </a:r>
          </a:p>
        </p:txBody>
      </p:sp>
      <p:sp>
        <p:nvSpPr>
          <p:cNvPr id="9" name="Freeform: Shape 8">
            <a:extLst>
              <a:ext uri="{FF2B5EF4-FFF2-40B4-BE49-F238E27FC236}">
                <a16:creationId xmlns:a16="http://schemas.microsoft.com/office/drawing/2014/main" id="{DAC16065-B414-4C39-8FF1-3719EF7DBB4B}"/>
              </a:ext>
            </a:extLst>
          </p:cNvPr>
          <p:cNvSpPr/>
          <p:nvPr/>
        </p:nvSpPr>
        <p:spPr>
          <a:xfrm>
            <a:off x="1269976" y="1700808"/>
            <a:ext cx="6624736" cy="4536504"/>
          </a:xfrm>
          <a:custGeom>
            <a:avLst/>
            <a:gdLst>
              <a:gd name="connsiteX0" fmla="*/ 0 w 3014501"/>
              <a:gd name="connsiteY0" fmla="*/ 409800 h 2458749"/>
              <a:gd name="connsiteX1" fmla="*/ 409800 w 3014501"/>
              <a:gd name="connsiteY1" fmla="*/ 0 h 2458749"/>
              <a:gd name="connsiteX2" fmla="*/ 2604701 w 3014501"/>
              <a:gd name="connsiteY2" fmla="*/ 0 h 2458749"/>
              <a:gd name="connsiteX3" fmla="*/ 3014501 w 3014501"/>
              <a:gd name="connsiteY3" fmla="*/ 409800 h 2458749"/>
              <a:gd name="connsiteX4" fmla="*/ 3014501 w 3014501"/>
              <a:gd name="connsiteY4" fmla="*/ 2048949 h 2458749"/>
              <a:gd name="connsiteX5" fmla="*/ 2604701 w 3014501"/>
              <a:gd name="connsiteY5" fmla="*/ 2458749 h 2458749"/>
              <a:gd name="connsiteX6" fmla="*/ 409800 w 3014501"/>
              <a:gd name="connsiteY6" fmla="*/ 2458749 h 2458749"/>
              <a:gd name="connsiteX7" fmla="*/ 0 w 3014501"/>
              <a:gd name="connsiteY7" fmla="*/ 2048949 h 2458749"/>
              <a:gd name="connsiteX8" fmla="*/ 0 w 3014501"/>
              <a:gd name="connsiteY8" fmla="*/ 409800 h 2458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4501" h="2458749">
                <a:moveTo>
                  <a:pt x="0" y="409800"/>
                </a:moveTo>
                <a:cubicBezTo>
                  <a:pt x="0" y="183474"/>
                  <a:pt x="183474" y="0"/>
                  <a:pt x="409800" y="0"/>
                </a:cubicBezTo>
                <a:lnTo>
                  <a:pt x="2604701" y="0"/>
                </a:lnTo>
                <a:cubicBezTo>
                  <a:pt x="2831027" y="0"/>
                  <a:pt x="3014501" y="183474"/>
                  <a:pt x="3014501" y="409800"/>
                </a:cubicBezTo>
                <a:lnTo>
                  <a:pt x="3014501" y="2048949"/>
                </a:lnTo>
                <a:cubicBezTo>
                  <a:pt x="3014501" y="2275275"/>
                  <a:pt x="2831027" y="2458749"/>
                  <a:pt x="2604701" y="2458749"/>
                </a:cubicBezTo>
                <a:lnTo>
                  <a:pt x="409800" y="2458749"/>
                </a:lnTo>
                <a:cubicBezTo>
                  <a:pt x="183474" y="2458749"/>
                  <a:pt x="0" y="2275275"/>
                  <a:pt x="0" y="2048949"/>
                </a:cubicBezTo>
                <a:lnTo>
                  <a:pt x="0" y="409800"/>
                </a:ln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8606" tIns="154316" rIns="188606" bIns="154316" numCol="1" spcCol="1270" anchor="ctr" anchorCtr="0">
            <a:noAutofit/>
          </a:bodyPr>
          <a:lstStyle/>
          <a:p>
            <a:pPr algn="ctr"/>
            <a:r>
              <a:rPr lang="en-GB" sz="2800" dirty="0"/>
              <a:t>To support studies to identify any regulatory changes required for the implementation of GADSS in accordance with ICAO requirements, and action by WRC-19 to integrate those changes into the Radio Regulations. </a:t>
            </a:r>
            <a:endParaRPr lang="en-GB" sz="2400" kern="1200" dirty="0">
              <a:solidFill>
                <a:srgbClr val="FFFF00"/>
              </a:solidFill>
            </a:endParaRPr>
          </a:p>
        </p:txBody>
      </p:sp>
    </p:spTree>
    <p:extLst>
      <p:ext uri="{BB962C8B-B14F-4D97-AF65-F5344CB8AC3E}">
        <p14:creationId xmlns:p14="http://schemas.microsoft.com/office/powerpoint/2010/main" val="1711287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p:cTn id="6" dur="indefinite"/>
                                        <p:tgtEl>
                                          <p:spTgt spid="4"/>
                                        </p:tgtEl>
                                        <p:attrNameLst>
                                          <p:attrName>style.opacity</p:attrName>
                                        </p:attrNameLst>
                                      </p:cBhvr>
                                      <p:to>
                                        <p:strVal val="0.5"/>
                                      </p:to>
                                    </p:set>
                                    <p:animEffect filter="image" prLst="opacity: 0.5">
                                      <p:cBhvr rctx="IE">
                                        <p:cTn id="7" dur="indefinite"/>
                                        <p:tgtEl>
                                          <p:spTgt spid="4"/>
                                        </p:tgtEl>
                                      </p:cBhvr>
                                    </p:animEffect>
                                  </p:childTnLst>
                                </p:cTn>
                              </p:par>
                            </p:childTnLst>
                          </p:cTn>
                        </p:par>
                        <p:par>
                          <p:cTn id="8" fill="hold">
                            <p:stCondLst>
                              <p:cond delay="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47FCB5BD-C4B5-4065-BD5D-17A053B18138}"/>
              </a:ext>
            </a:extLst>
          </p:cNvPr>
          <p:cNvGraphicFramePr/>
          <p:nvPr>
            <p:extLst>
              <p:ext uri="{D42A27DB-BD31-4B8C-83A1-F6EECF244321}">
                <p14:modId xmlns:p14="http://schemas.microsoft.com/office/powerpoint/2010/main" val="2312359911"/>
              </p:ext>
            </p:extLst>
          </p:nvPr>
        </p:nvGraphicFramePr>
        <p:xfrm>
          <a:off x="241176" y="1628799"/>
          <a:ext cx="8661648" cy="41764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2"/>
          <p:cNvSpPr txBox="1">
            <a:spLocks noChangeArrowheads="1"/>
          </p:cNvSpPr>
          <p:nvPr/>
        </p:nvSpPr>
        <p:spPr bwMode="auto">
          <a:xfrm>
            <a:off x="107504" y="659691"/>
            <a:ext cx="8805664" cy="78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Font typeface="Wingdings" pitchFamily="2" charset="2"/>
              <a:buChar char="Ø"/>
              <a:defRPr>
                <a:solidFill>
                  <a:schemeClr val="tx1"/>
                </a:solidFill>
                <a:latin typeface="Arial" charset="0"/>
                <a:ea typeface="ＭＳ Ｐゴシック" pitchFamily="34" charset="-128"/>
                <a:cs typeface="Arial" charset="0"/>
              </a:defRPr>
            </a:lvl1pPr>
            <a:lvl2pPr marL="742950" indent="-285750" eaLnBrk="0" hangingPunct="0">
              <a:spcBef>
                <a:spcPct val="20000"/>
              </a:spcBef>
              <a:buClr>
                <a:srgbClr val="CC3300"/>
              </a:buClr>
              <a:buFont typeface="Arial Unicode MS" pitchFamily="34" charset="-128"/>
              <a:buChar char="✓"/>
              <a:defRPr sz="1600">
                <a:solidFill>
                  <a:schemeClr val="tx1"/>
                </a:solidFill>
                <a:latin typeface="Arial" charset="0"/>
                <a:ea typeface="Arial" charset="0"/>
                <a:cs typeface="Arial" charset="0"/>
              </a:defRPr>
            </a:lvl2pPr>
            <a:lvl3pPr marL="1143000" indent="-228600" eaLnBrk="0" hangingPunct="0">
              <a:spcBef>
                <a:spcPct val="20000"/>
              </a:spcBef>
              <a:buChar char="•"/>
              <a:defRPr sz="1600">
                <a:solidFill>
                  <a:schemeClr val="tx1"/>
                </a:solidFill>
                <a:latin typeface="Arial" charset="0"/>
                <a:ea typeface="Arial" charset="0"/>
                <a:cs typeface="Arial" charset="0"/>
              </a:defRPr>
            </a:lvl3pPr>
            <a:lvl4pPr marL="1600200" indent="-228600" eaLnBrk="0" hangingPunct="0">
              <a:spcBef>
                <a:spcPct val="20000"/>
              </a:spcBef>
              <a:buChar char="–"/>
              <a:defRPr sz="1600">
                <a:solidFill>
                  <a:schemeClr val="tx1"/>
                </a:solidFill>
                <a:latin typeface="Arial" charset="0"/>
                <a:ea typeface="Arial" charset="0"/>
                <a:cs typeface="Arial" charset="0"/>
              </a:defRPr>
            </a:lvl4pPr>
            <a:lvl5pPr marL="2057400" indent="-228600" eaLnBrk="0" hangingPunct="0">
              <a:spcBef>
                <a:spcPct val="20000"/>
              </a:spcBef>
              <a:buChar char="»"/>
              <a:defRPr sz="16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ea typeface="Arial" charset="0"/>
                <a:cs typeface="Arial" charset="0"/>
              </a:defRPr>
            </a:lvl9pPr>
          </a:lstStyle>
          <a:p>
            <a:pPr algn="ctr" eaLnBrk="1" hangingPunct="1">
              <a:spcBef>
                <a:spcPct val="0"/>
              </a:spcBef>
              <a:buClrTx/>
              <a:buFontTx/>
              <a:buNone/>
            </a:pPr>
            <a:endParaRPr lang="en-US" altLang="en-US" sz="800" b="1" dirty="0">
              <a:solidFill>
                <a:srgbClr val="0C5BCE"/>
              </a:solidFill>
              <a:latin typeface="Arial Rounded MT Bold" pitchFamily="34" charset="0"/>
            </a:endParaRPr>
          </a:p>
          <a:p>
            <a:pPr algn="ctr" eaLnBrk="1" hangingPunct="1">
              <a:spcBef>
                <a:spcPct val="0"/>
              </a:spcBef>
              <a:buClrTx/>
              <a:buFontTx/>
              <a:buNone/>
            </a:pPr>
            <a:r>
              <a:rPr lang="en-US" altLang="en-US" sz="2800" b="1" dirty="0">
                <a:solidFill>
                  <a:srgbClr val="FF0000"/>
                </a:solidFill>
                <a:latin typeface="Arial Rounded MT Bold" pitchFamily="34" charset="0"/>
              </a:rPr>
              <a:t>Outstanding Questions within the ITU</a:t>
            </a:r>
            <a:endParaRPr lang="en-US" altLang="en-US" b="1" dirty="0">
              <a:solidFill>
                <a:srgbClr val="FF0000"/>
              </a:solidFill>
              <a:latin typeface="Arial Rounded MT Bold" pitchFamily="34" charset="0"/>
            </a:endParaRPr>
          </a:p>
        </p:txBody>
      </p:sp>
    </p:spTree>
    <p:extLst>
      <p:ext uri="{BB962C8B-B14F-4D97-AF65-F5344CB8AC3E}">
        <p14:creationId xmlns:p14="http://schemas.microsoft.com/office/powerpoint/2010/main" val="3283181447"/>
      </p:ext>
    </p:extLst>
  </p:cSld>
  <p:clrMapOvr>
    <a:masterClrMapping/>
  </p:clrMapOvr>
  <p:transition/>
</p:sld>
</file>

<file path=ppt/theme/theme1.xml><?xml version="1.0" encoding="utf-8"?>
<a:theme xmlns:a="http://schemas.openxmlformats.org/drawingml/2006/main" name="Office Theme">
  <a:themeElements>
    <a:clrScheme name="ICAO - Capacity &amp; Efficiency">
      <a:dk1>
        <a:srgbClr val="279DD9"/>
      </a:dk1>
      <a:lt1>
        <a:sysClr val="window" lastClr="FFFFFF"/>
      </a:lt1>
      <a:dk2>
        <a:srgbClr val="006EB7"/>
      </a:dk2>
      <a:lt2>
        <a:srgbClr val="FFFFFF"/>
      </a:lt2>
      <a:accent1>
        <a:srgbClr val="0054A4"/>
      </a:accent1>
      <a:accent2>
        <a:srgbClr val="A1CFEF"/>
      </a:accent2>
      <a:accent3>
        <a:srgbClr val="8DC63F"/>
      </a:accent3>
      <a:accent4>
        <a:srgbClr val="CED8DD"/>
      </a:accent4>
      <a:accent5>
        <a:srgbClr val="8C99A1"/>
      </a:accent5>
      <a:accent6>
        <a:srgbClr val="5A6870"/>
      </a:accent6>
      <a:hlink>
        <a:srgbClr val="39474F"/>
      </a:hlink>
      <a:folHlink>
        <a:srgbClr val="C4007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CP-WGF24-RPW-IP10_Aeronautical Frequency Spectrum Management and ACP WG-F (r3)">
  <a:themeElements>
    <a:clrScheme name="1_DGCA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GCA_2">
      <a:majorFont>
        <a:latin typeface="Arial Rounded MT Bold"/>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1_DGCA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GCA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GCA_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GCA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GCA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GCA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GCA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GCA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GCA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GCA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GCA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GCA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372B09A9A77C4438999FF1325BEF759" ma:contentTypeVersion="0" ma:contentTypeDescription="Create a new document." ma:contentTypeScope="" ma:versionID="65bd2d6fcaa3f4ac24b296b660148a9b">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FE9F746-3D19-48FB-AC06-CF979AB5283D}">
  <ds:schemaRefs>
    <ds:schemaRef ds:uri="http://schemas.microsoft.com/sharepoint/v3/contenttype/forms"/>
  </ds:schemaRefs>
</ds:datastoreItem>
</file>

<file path=customXml/itemProps2.xml><?xml version="1.0" encoding="utf-8"?>
<ds:datastoreItem xmlns:ds="http://schemas.openxmlformats.org/officeDocument/2006/customXml" ds:itemID="{63FC2F9D-A98B-46BE-9F8B-AA619FAA8F6A}">
  <ds:schemaRefs>
    <ds:schemaRef ds:uri="http://purl.org/dc/elements/1.1/"/>
    <ds:schemaRef ds:uri="http://purl.org/dc/terms/"/>
    <ds:schemaRef ds:uri="http://schemas.microsoft.com/office/2006/documentManagement/types"/>
    <ds:schemaRef ds:uri="http://schemas.openxmlformats.org/package/2006/metadata/core-properties"/>
    <ds:schemaRef ds:uri="http://www.w3.org/XML/1998/namespace"/>
    <ds:schemaRef ds:uri="http://schemas.microsoft.com/office/infopath/2007/PartnerControls"/>
    <ds:schemaRef ds:uri="http://purl.org/dc/dcmitype/"/>
    <ds:schemaRef ds:uri="http://schemas.microsoft.com/office/2006/metadata/properties"/>
  </ds:schemaRefs>
</ds:datastoreItem>
</file>

<file path=customXml/itemProps3.xml><?xml version="1.0" encoding="utf-8"?>
<ds:datastoreItem xmlns:ds="http://schemas.openxmlformats.org/officeDocument/2006/customXml" ds:itemID="{1181AD95-32E2-42B5-B64A-7F0C68DD30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1817</TotalTime>
  <Words>1115</Words>
  <Application>Microsoft Office PowerPoint</Application>
  <PresentationFormat>On-screen Show (4:3)</PresentationFormat>
  <Paragraphs>208</Paragraphs>
  <Slides>17</Slides>
  <Notes>16</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17</vt:i4>
      </vt:variant>
    </vt:vector>
  </HeadingPairs>
  <TitlesOfParts>
    <vt:vector size="27" baseType="lpstr">
      <vt:lpstr>Arial Unicode MS</vt:lpstr>
      <vt:lpstr>ＭＳ Ｐゴシック</vt:lpstr>
      <vt:lpstr>Arial</vt:lpstr>
      <vt:lpstr>Arial Narrow</vt:lpstr>
      <vt:lpstr>Arial Rounded MT Bold</vt:lpstr>
      <vt:lpstr>Calibri</vt:lpstr>
      <vt:lpstr>Times New Roman</vt:lpstr>
      <vt:lpstr>Wingdings</vt:lpstr>
      <vt:lpstr>Office Theme</vt:lpstr>
      <vt:lpstr>ACP-WGF24-RPW-IP10_Aeronautical Frequency Spectrum Management and ACP WG-F (r3)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ICAO Position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I.C.A.O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Philbin, Anthony</dc:creator>
  <cp:lastModifiedBy>Author</cp:lastModifiedBy>
  <cp:revision>131</cp:revision>
  <dcterms:created xsi:type="dcterms:W3CDTF">2013-08-20T15:49:37Z</dcterms:created>
  <dcterms:modified xsi:type="dcterms:W3CDTF">2018-08-30T14:01:32Z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1500</vt:r8>
  </property>
  <property fmtid="{D5CDD505-2E9C-101B-9397-08002B2CF9AE}" pid="3" name="ContentTypeId">
    <vt:lpwstr>0x010100B372B09A9A77C4438999FF1325BEF759</vt:lpwstr>
  </property>
  <property fmtid="{D5CDD505-2E9C-101B-9397-08002B2CF9AE}" pid="4" name="_dlc_DocIdItemGuid">
    <vt:lpwstr>64ca4482-e7dd-4fef-ba79-79b4133309d6</vt:lpwstr>
  </property>
</Properties>
</file>