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58"/>
  </p:notesMasterIdLst>
  <p:handoutMasterIdLst>
    <p:handoutMasterId r:id="rId59"/>
  </p:handoutMasterIdLst>
  <p:sldIdLst>
    <p:sldId id="421" r:id="rId5"/>
    <p:sldId id="496" r:id="rId6"/>
    <p:sldId id="517" r:id="rId7"/>
    <p:sldId id="484" r:id="rId8"/>
    <p:sldId id="428" r:id="rId9"/>
    <p:sldId id="487" r:id="rId10"/>
    <p:sldId id="571" r:id="rId11"/>
    <p:sldId id="559" r:id="rId12"/>
    <p:sldId id="430" r:id="rId13"/>
    <p:sldId id="524" r:id="rId14"/>
    <p:sldId id="499" r:id="rId15"/>
    <p:sldId id="536" r:id="rId16"/>
    <p:sldId id="518" r:id="rId17"/>
    <p:sldId id="519" r:id="rId18"/>
    <p:sldId id="558" r:id="rId19"/>
    <p:sldId id="520" r:id="rId20"/>
    <p:sldId id="521" r:id="rId21"/>
    <p:sldId id="525" r:id="rId22"/>
    <p:sldId id="500" r:id="rId23"/>
    <p:sldId id="466" r:id="rId24"/>
    <p:sldId id="574" r:id="rId25"/>
    <p:sldId id="566" r:id="rId26"/>
    <p:sldId id="504" r:id="rId27"/>
    <p:sldId id="469" r:id="rId28"/>
    <p:sldId id="567" r:id="rId29"/>
    <p:sldId id="505" r:id="rId30"/>
    <p:sldId id="543" r:id="rId31"/>
    <p:sldId id="508" r:id="rId32"/>
    <p:sldId id="509" r:id="rId33"/>
    <p:sldId id="546" r:id="rId34"/>
    <p:sldId id="547" r:id="rId35"/>
    <p:sldId id="548" r:id="rId36"/>
    <p:sldId id="550" r:id="rId37"/>
    <p:sldId id="528" r:id="rId38"/>
    <p:sldId id="529" r:id="rId39"/>
    <p:sldId id="530" r:id="rId40"/>
    <p:sldId id="551" r:id="rId41"/>
    <p:sldId id="565" r:id="rId42"/>
    <p:sldId id="473" r:id="rId43"/>
    <p:sldId id="474" r:id="rId44"/>
    <p:sldId id="561" r:id="rId45"/>
    <p:sldId id="531" r:id="rId46"/>
    <p:sldId id="568" r:id="rId47"/>
    <p:sldId id="569" r:id="rId48"/>
    <p:sldId id="570" r:id="rId49"/>
    <p:sldId id="557" r:id="rId50"/>
    <p:sldId id="450" r:id="rId51"/>
    <p:sldId id="452" r:id="rId52"/>
    <p:sldId id="514" r:id="rId53"/>
    <p:sldId id="534" r:id="rId54"/>
    <p:sldId id="447" r:id="rId55"/>
    <p:sldId id="513" r:id="rId56"/>
    <p:sldId id="420" r:id="rId57"/>
  </p:sldIdLst>
  <p:sldSz cx="12192000" cy="6858000"/>
  <p:notesSz cx="9944100" cy="6805613"/>
  <p:defaultTextStyle>
    <a:defPPr>
      <a:defRPr lang="de-DE"/>
    </a:defPPr>
    <a:lvl1pPr algn="ctr" rtl="0" fontAlgn="base">
      <a:lnSpc>
        <a:spcPct val="115000"/>
      </a:lnSpc>
      <a:spcBef>
        <a:spcPct val="0"/>
      </a:spcBef>
      <a:spcAft>
        <a:spcPct val="0"/>
      </a:spcAft>
      <a:defRPr sz="1361" kern="1200">
        <a:solidFill>
          <a:schemeClr val="tx1"/>
        </a:solidFill>
        <a:latin typeface="Arial" pitchFamily="34" charset="0"/>
        <a:ea typeface="+mn-ea"/>
        <a:cs typeface="Arial" pitchFamily="34" charset="0"/>
      </a:defRPr>
    </a:lvl1pPr>
    <a:lvl2pPr marL="414898" algn="ctr" rtl="0" fontAlgn="base">
      <a:lnSpc>
        <a:spcPct val="115000"/>
      </a:lnSpc>
      <a:spcBef>
        <a:spcPct val="0"/>
      </a:spcBef>
      <a:spcAft>
        <a:spcPct val="0"/>
      </a:spcAft>
      <a:defRPr sz="1361" kern="1200">
        <a:solidFill>
          <a:schemeClr val="tx1"/>
        </a:solidFill>
        <a:latin typeface="Arial" pitchFamily="34" charset="0"/>
        <a:ea typeface="+mn-ea"/>
        <a:cs typeface="Arial" pitchFamily="34" charset="0"/>
      </a:defRPr>
    </a:lvl2pPr>
    <a:lvl3pPr marL="829796" algn="ctr" rtl="0" fontAlgn="base">
      <a:lnSpc>
        <a:spcPct val="115000"/>
      </a:lnSpc>
      <a:spcBef>
        <a:spcPct val="0"/>
      </a:spcBef>
      <a:spcAft>
        <a:spcPct val="0"/>
      </a:spcAft>
      <a:defRPr sz="1361" kern="1200">
        <a:solidFill>
          <a:schemeClr val="tx1"/>
        </a:solidFill>
        <a:latin typeface="Arial" pitchFamily="34" charset="0"/>
        <a:ea typeface="+mn-ea"/>
        <a:cs typeface="Arial" pitchFamily="34" charset="0"/>
      </a:defRPr>
    </a:lvl3pPr>
    <a:lvl4pPr marL="1244695" algn="ctr" rtl="0" fontAlgn="base">
      <a:lnSpc>
        <a:spcPct val="115000"/>
      </a:lnSpc>
      <a:spcBef>
        <a:spcPct val="0"/>
      </a:spcBef>
      <a:spcAft>
        <a:spcPct val="0"/>
      </a:spcAft>
      <a:defRPr sz="1361" kern="1200">
        <a:solidFill>
          <a:schemeClr val="tx1"/>
        </a:solidFill>
        <a:latin typeface="Arial" pitchFamily="34" charset="0"/>
        <a:ea typeface="+mn-ea"/>
        <a:cs typeface="Arial" pitchFamily="34" charset="0"/>
      </a:defRPr>
    </a:lvl4pPr>
    <a:lvl5pPr marL="1659593" algn="ctr" rtl="0" fontAlgn="base">
      <a:lnSpc>
        <a:spcPct val="115000"/>
      </a:lnSpc>
      <a:spcBef>
        <a:spcPct val="0"/>
      </a:spcBef>
      <a:spcAft>
        <a:spcPct val="0"/>
      </a:spcAft>
      <a:defRPr sz="1361" kern="1200">
        <a:solidFill>
          <a:schemeClr val="tx1"/>
        </a:solidFill>
        <a:latin typeface="Arial" pitchFamily="34" charset="0"/>
        <a:ea typeface="+mn-ea"/>
        <a:cs typeface="Arial" pitchFamily="34" charset="0"/>
      </a:defRPr>
    </a:lvl5pPr>
    <a:lvl6pPr marL="2074491" algn="l" defTabSz="829796" rtl="0" eaLnBrk="1" latinLnBrk="0" hangingPunct="1">
      <a:defRPr sz="1361" kern="1200">
        <a:solidFill>
          <a:schemeClr val="tx1"/>
        </a:solidFill>
        <a:latin typeface="Arial" pitchFamily="34" charset="0"/>
        <a:ea typeface="+mn-ea"/>
        <a:cs typeface="Arial" pitchFamily="34" charset="0"/>
      </a:defRPr>
    </a:lvl6pPr>
    <a:lvl7pPr marL="2489390" algn="l" defTabSz="829796" rtl="0" eaLnBrk="1" latinLnBrk="0" hangingPunct="1">
      <a:defRPr sz="1361" kern="1200">
        <a:solidFill>
          <a:schemeClr val="tx1"/>
        </a:solidFill>
        <a:latin typeface="Arial" pitchFamily="34" charset="0"/>
        <a:ea typeface="+mn-ea"/>
        <a:cs typeface="Arial" pitchFamily="34" charset="0"/>
      </a:defRPr>
    </a:lvl7pPr>
    <a:lvl8pPr marL="2904289" algn="l" defTabSz="829796" rtl="0" eaLnBrk="1" latinLnBrk="0" hangingPunct="1">
      <a:defRPr sz="1361" kern="1200">
        <a:solidFill>
          <a:schemeClr val="tx1"/>
        </a:solidFill>
        <a:latin typeface="Arial" pitchFamily="34" charset="0"/>
        <a:ea typeface="+mn-ea"/>
        <a:cs typeface="Arial" pitchFamily="34" charset="0"/>
      </a:defRPr>
    </a:lvl8pPr>
    <a:lvl9pPr marL="3319187" algn="l" defTabSz="829796" rtl="0" eaLnBrk="1" latinLnBrk="0" hangingPunct="1">
      <a:defRPr sz="1361" kern="1200">
        <a:solidFill>
          <a:schemeClr val="tx1"/>
        </a:solidFill>
        <a:latin typeface="Arial" pitchFamily="34" charset="0"/>
        <a:ea typeface="+mn-ea"/>
        <a:cs typeface="Arial" pitchFamily="34" charset="0"/>
      </a:defRPr>
    </a:lvl9pPr>
  </p:defaultTextStyle>
  <p:extLst>
    <p:ext uri="{EFAFB233-063F-42B5-8137-9DF3F51BA10A}">
      <p15:sldGuideLst xmlns="" xmlns:p15="http://schemas.microsoft.com/office/powerpoint/2012/main">
        <p15:guide id="9" orient="horz" pos="2160">
          <p15:clr>
            <a:srgbClr val="A4A3A4"/>
          </p15:clr>
        </p15:guide>
        <p15:guide id="10" pos="3840">
          <p15:clr>
            <a:srgbClr val="A4A3A4"/>
          </p15:clr>
        </p15:guide>
      </p15:sldGuideLst>
    </p:ext>
    <p:ext uri="{2D200454-40CA-4A62-9FC3-DE9A4176ACB9}">
      <p15:notesGuideLst xmlns="" xmlns:p15="http://schemas.microsoft.com/office/powerpoint/2012/main">
        <p15:guide id="1" orient="horz" pos="2140" userDrawn="1">
          <p15:clr>
            <a:srgbClr val="A4A3A4"/>
          </p15:clr>
        </p15:guide>
        <p15:guide id="2" pos="312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E611"/>
    <a:srgbClr val="00205B"/>
    <a:srgbClr val="0085AD"/>
    <a:srgbClr val="505150"/>
    <a:srgbClr val="B7C9D3"/>
    <a:srgbClr val="7C878E"/>
    <a:srgbClr val="6399AE"/>
    <a:srgbClr val="DBD4E9"/>
    <a:srgbClr val="C9E3F0"/>
    <a:srgbClr val="A6CE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9753" autoAdjust="0"/>
    <p:restoredTop sz="94768" autoAdjust="0"/>
  </p:normalViewPr>
  <p:slideViewPr>
    <p:cSldViewPr showGuides="1">
      <p:cViewPr>
        <p:scale>
          <a:sx n="70" d="100"/>
          <a:sy n="70" d="100"/>
        </p:scale>
        <p:origin x="-1344" y="-180"/>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20064"/>
    </p:cViewPr>
  </p:sorterViewPr>
  <p:notesViewPr>
    <p:cSldViewPr showGuides="1">
      <p:cViewPr varScale="1">
        <p:scale>
          <a:sx n="122" d="100"/>
          <a:sy n="122" d="100"/>
        </p:scale>
        <p:origin x="-2322" y="-108"/>
      </p:cViewPr>
      <p:guideLst>
        <p:guide orient="horz" pos="2144"/>
        <p:guide pos="313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48164C-7602-4D30-A4EB-77B79C2A6F3B}"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en-IE"/>
        </a:p>
      </dgm:t>
    </dgm:pt>
    <dgm:pt modelId="{B04E8B2E-BAA7-44F1-8E8C-6903C9E940E1}">
      <dgm:prSet phldrT="[Text]"/>
      <dgm:spPr/>
      <dgm:t>
        <a:bodyPr/>
        <a:lstStyle/>
        <a:p>
          <a:r>
            <a:rPr lang="en-IE" dirty="0" smtClean="0"/>
            <a:t>AT</a:t>
          </a:r>
          <a:endParaRPr lang="en-IE" dirty="0"/>
        </a:p>
      </dgm:t>
    </dgm:pt>
    <dgm:pt modelId="{D5007232-C34F-4A2A-9370-8FCA088B39CF}" type="parTrans" cxnId="{B57625CA-87F6-4CB8-A660-EDE20EF4F585}">
      <dgm:prSet/>
      <dgm:spPr/>
      <dgm:t>
        <a:bodyPr/>
        <a:lstStyle/>
        <a:p>
          <a:endParaRPr lang="en-IE"/>
        </a:p>
      </dgm:t>
    </dgm:pt>
    <dgm:pt modelId="{50FC080A-6623-4E47-9784-F5CDA6141A01}" type="sibTrans" cxnId="{B57625CA-87F6-4CB8-A660-EDE20EF4F585}">
      <dgm:prSet/>
      <dgm:spPr/>
      <dgm:t>
        <a:bodyPr/>
        <a:lstStyle/>
        <a:p>
          <a:endParaRPr lang="en-IE"/>
        </a:p>
      </dgm:t>
    </dgm:pt>
    <dgm:pt modelId="{A21D7CC2-DD2C-48B2-8612-4C4AC997DC33}">
      <dgm:prSet phldrT="[Text]"/>
      <dgm:spPr>
        <a:solidFill>
          <a:schemeClr val="tx2">
            <a:lumMod val="20000"/>
            <a:lumOff val="80000"/>
            <a:alpha val="90000"/>
          </a:schemeClr>
        </a:solidFill>
      </dgm:spPr>
      <dgm:t>
        <a:bodyPr/>
        <a:lstStyle/>
        <a:p>
          <a:r>
            <a:rPr lang="en-IE" dirty="0" smtClean="0"/>
            <a:t>Aircraft Tracking</a:t>
          </a:r>
          <a:endParaRPr lang="en-IE" dirty="0"/>
        </a:p>
      </dgm:t>
    </dgm:pt>
    <dgm:pt modelId="{444C9B72-EB9A-4815-9EEB-2FB8C6EC2F73}" type="parTrans" cxnId="{8AA4617E-6C9C-4E72-8B5F-0EAE3992A00A}">
      <dgm:prSet/>
      <dgm:spPr/>
      <dgm:t>
        <a:bodyPr/>
        <a:lstStyle/>
        <a:p>
          <a:endParaRPr lang="en-IE"/>
        </a:p>
      </dgm:t>
    </dgm:pt>
    <dgm:pt modelId="{2CC3D405-BE83-4271-96C8-17366EEDC0E0}" type="sibTrans" cxnId="{8AA4617E-6C9C-4E72-8B5F-0EAE3992A00A}">
      <dgm:prSet/>
      <dgm:spPr/>
      <dgm:t>
        <a:bodyPr/>
        <a:lstStyle/>
        <a:p>
          <a:endParaRPr lang="en-IE"/>
        </a:p>
      </dgm:t>
    </dgm:pt>
    <dgm:pt modelId="{7FC06F53-8AA8-413B-AAE4-B0DBEA01A617}">
      <dgm:prSet phldrT="[Text]"/>
      <dgm:spPr/>
      <dgm:t>
        <a:bodyPr/>
        <a:lstStyle/>
        <a:p>
          <a:r>
            <a:rPr lang="en-IE" dirty="0" smtClean="0"/>
            <a:t>ADT</a:t>
          </a:r>
          <a:endParaRPr lang="en-IE" dirty="0"/>
        </a:p>
      </dgm:t>
    </dgm:pt>
    <dgm:pt modelId="{C0554082-D4C3-4E9D-98FA-8E764760AE4F}" type="parTrans" cxnId="{77DA5E29-D74F-499B-9CB4-2326CD9591EA}">
      <dgm:prSet/>
      <dgm:spPr/>
      <dgm:t>
        <a:bodyPr/>
        <a:lstStyle/>
        <a:p>
          <a:endParaRPr lang="en-IE"/>
        </a:p>
      </dgm:t>
    </dgm:pt>
    <dgm:pt modelId="{D818BC8D-5776-4865-BD58-78C768BFEA52}" type="sibTrans" cxnId="{77DA5E29-D74F-499B-9CB4-2326CD9591EA}">
      <dgm:prSet/>
      <dgm:spPr/>
      <dgm:t>
        <a:bodyPr/>
        <a:lstStyle/>
        <a:p>
          <a:endParaRPr lang="en-IE"/>
        </a:p>
      </dgm:t>
    </dgm:pt>
    <dgm:pt modelId="{4362EDEA-9074-4AC9-96DB-077A49A85B65}">
      <dgm:prSet phldrT="[Text]"/>
      <dgm:spPr>
        <a:solidFill>
          <a:schemeClr val="tx2">
            <a:lumMod val="20000"/>
            <a:lumOff val="80000"/>
            <a:alpha val="90000"/>
          </a:schemeClr>
        </a:solidFill>
      </dgm:spPr>
      <dgm:t>
        <a:bodyPr/>
        <a:lstStyle/>
        <a:p>
          <a:r>
            <a:rPr lang="en-IE" dirty="0" smtClean="0"/>
            <a:t>Autonomous Distress Tracking</a:t>
          </a:r>
          <a:endParaRPr lang="en-IE" dirty="0"/>
        </a:p>
      </dgm:t>
    </dgm:pt>
    <dgm:pt modelId="{AC5BB67F-7D23-437D-B88E-B36F4E1C00B5}" type="parTrans" cxnId="{82C34124-CD40-4A92-A272-48976F2370E3}">
      <dgm:prSet/>
      <dgm:spPr/>
      <dgm:t>
        <a:bodyPr/>
        <a:lstStyle/>
        <a:p>
          <a:endParaRPr lang="en-IE"/>
        </a:p>
      </dgm:t>
    </dgm:pt>
    <dgm:pt modelId="{6E8C4E64-DC35-4140-AA29-0E24F1814D3E}" type="sibTrans" cxnId="{82C34124-CD40-4A92-A272-48976F2370E3}">
      <dgm:prSet/>
      <dgm:spPr/>
      <dgm:t>
        <a:bodyPr/>
        <a:lstStyle/>
        <a:p>
          <a:endParaRPr lang="en-IE"/>
        </a:p>
      </dgm:t>
    </dgm:pt>
    <dgm:pt modelId="{ED620F13-65B9-4AA9-B128-4065B111CB5A}">
      <dgm:prSet phldrT="[Text]"/>
      <dgm:spPr/>
      <dgm:t>
        <a:bodyPr/>
        <a:lstStyle/>
        <a:p>
          <a:r>
            <a:rPr lang="en-IE" dirty="0" smtClean="0"/>
            <a:t>PFLR</a:t>
          </a:r>
          <a:endParaRPr lang="en-IE" dirty="0"/>
        </a:p>
      </dgm:t>
    </dgm:pt>
    <dgm:pt modelId="{56032AAE-A7FA-403A-BCDF-C56F8730A93B}" type="parTrans" cxnId="{87B31DE2-4EF2-4B7B-BB3A-CD3794018727}">
      <dgm:prSet/>
      <dgm:spPr/>
      <dgm:t>
        <a:bodyPr/>
        <a:lstStyle/>
        <a:p>
          <a:endParaRPr lang="en-IE"/>
        </a:p>
      </dgm:t>
    </dgm:pt>
    <dgm:pt modelId="{3E5E5BD7-15EE-46C4-9683-92414EC8AF74}" type="sibTrans" cxnId="{87B31DE2-4EF2-4B7B-BB3A-CD3794018727}">
      <dgm:prSet/>
      <dgm:spPr/>
      <dgm:t>
        <a:bodyPr/>
        <a:lstStyle/>
        <a:p>
          <a:endParaRPr lang="en-IE"/>
        </a:p>
      </dgm:t>
    </dgm:pt>
    <dgm:pt modelId="{CBD3A0AB-B437-4A70-BA2B-FA9BCA5B51E0}">
      <dgm:prSet phldrT="[Text]"/>
      <dgm:spPr>
        <a:solidFill>
          <a:schemeClr val="tx2">
            <a:lumMod val="20000"/>
            <a:lumOff val="80000"/>
            <a:alpha val="90000"/>
          </a:schemeClr>
        </a:solidFill>
      </dgm:spPr>
      <dgm:t>
        <a:bodyPr/>
        <a:lstStyle/>
        <a:p>
          <a:r>
            <a:rPr lang="en-IE" dirty="0" smtClean="0"/>
            <a:t>Post Flight Localization &amp; Recovery</a:t>
          </a:r>
          <a:endParaRPr lang="en-IE" dirty="0"/>
        </a:p>
      </dgm:t>
    </dgm:pt>
    <dgm:pt modelId="{3156A70E-8882-4BE5-B7EB-C1508DDE9FBE}" type="parTrans" cxnId="{A0A49D31-0746-43C4-A802-9C20E2531F46}">
      <dgm:prSet/>
      <dgm:spPr/>
      <dgm:t>
        <a:bodyPr/>
        <a:lstStyle/>
        <a:p>
          <a:endParaRPr lang="en-IE"/>
        </a:p>
      </dgm:t>
    </dgm:pt>
    <dgm:pt modelId="{8F3D2295-005F-4351-88D3-BF407C5ACBB2}" type="sibTrans" cxnId="{A0A49D31-0746-43C4-A802-9C20E2531F46}">
      <dgm:prSet/>
      <dgm:spPr/>
      <dgm:t>
        <a:bodyPr/>
        <a:lstStyle/>
        <a:p>
          <a:endParaRPr lang="en-IE"/>
        </a:p>
      </dgm:t>
    </dgm:pt>
    <dgm:pt modelId="{565F7A2B-AAEE-4323-88E0-D169BABD31DC}" type="pres">
      <dgm:prSet presAssocID="{4248164C-7602-4D30-A4EB-77B79C2A6F3B}" presName="linearFlow" presStyleCnt="0">
        <dgm:presLayoutVars>
          <dgm:dir/>
          <dgm:animLvl val="lvl"/>
          <dgm:resizeHandles val="exact"/>
        </dgm:presLayoutVars>
      </dgm:prSet>
      <dgm:spPr/>
      <dgm:t>
        <a:bodyPr/>
        <a:lstStyle/>
        <a:p>
          <a:endParaRPr lang="en-IE"/>
        </a:p>
      </dgm:t>
    </dgm:pt>
    <dgm:pt modelId="{835E3612-6F0D-4055-BA9E-09B40B96D373}" type="pres">
      <dgm:prSet presAssocID="{B04E8B2E-BAA7-44F1-8E8C-6903C9E940E1}" presName="composite" presStyleCnt="0"/>
      <dgm:spPr/>
    </dgm:pt>
    <dgm:pt modelId="{9F3030B6-3EB3-4F09-9146-EEF89880D50D}" type="pres">
      <dgm:prSet presAssocID="{B04E8B2E-BAA7-44F1-8E8C-6903C9E940E1}" presName="parentText" presStyleLbl="alignNode1" presStyleIdx="0" presStyleCnt="3">
        <dgm:presLayoutVars>
          <dgm:chMax val="1"/>
          <dgm:bulletEnabled val="1"/>
        </dgm:presLayoutVars>
      </dgm:prSet>
      <dgm:spPr/>
      <dgm:t>
        <a:bodyPr/>
        <a:lstStyle/>
        <a:p>
          <a:endParaRPr lang="en-IE"/>
        </a:p>
      </dgm:t>
    </dgm:pt>
    <dgm:pt modelId="{92DE7C84-24A8-42E2-9172-3DE997D9D2F9}" type="pres">
      <dgm:prSet presAssocID="{B04E8B2E-BAA7-44F1-8E8C-6903C9E940E1}" presName="descendantText" presStyleLbl="alignAcc1" presStyleIdx="0" presStyleCnt="3">
        <dgm:presLayoutVars>
          <dgm:bulletEnabled val="1"/>
        </dgm:presLayoutVars>
      </dgm:prSet>
      <dgm:spPr/>
      <dgm:t>
        <a:bodyPr/>
        <a:lstStyle/>
        <a:p>
          <a:endParaRPr lang="en-IE"/>
        </a:p>
      </dgm:t>
    </dgm:pt>
    <dgm:pt modelId="{2A5BD740-8644-40D9-9FE4-AA4C5E33F9D4}" type="pres">
      <dgm:prSet presAssocID="{50FC080A-6623-4E47-9784-F5CDA6141A01}" presName="sp" presStyleCnt="0"/>
      <dgm:spPr/>
    </dgm:pt>
    <dgm:pt modelId="{2B27EEA4-586F-4C0F-ADFC-939F03FAD714}" type="pres">
      <dgm:prSet presAssocID="{7FC06F53-8AA8-413B-AAE4-B0DBEA01A617}" presName="composite" presStyleCnt="0"/>
      <dgm:spPr/>
    </dgm:pt>
    <dgm:pt modelId="{C45F68D0-97BB-4F98-A01C-D504E88D2C28}" type="pres">
      <dgm:prSet presAssocID="{7FC06F53-8AA8-413B-AAE4-B0DBEA01A617}" presName="parentText" presStyleLbl="alignNode1" presStyleIdx="1" presStyleCnt="3">
        <dgm:presLayoutVars>
          <dgm:chMax val="1"/>
          <dgm:bulletEnabled val="1"/>
        </dgm:presLayoutVars>
      </dgm:prSet>
      <dgm:spPr/>
      <dgm:t>
        <a:bodyPr/>
        <a:lstStyle/>
        <a:p>
          <a:endParaRPr lang="en-IE"/>
        </a:p>
      </dgm:t>
    </dgm:pt>
    <dgm:pt modelId="{424B2807-57FE-474A-8641-72D3CFFA2F97}" type="pres">
      <dgm:prSet presAssocID="{7FC06F53-8AA8-413B-AAE4-B0DBEA01A617}" presName="descendantText" presStyleLbl="alignAcc1" presStyleIdx="1" presStyleCnt="3">
        <dgm:presLayoutVars>
          <dgm:bulletEnabled val="1"/>
        </dgm:presLayoutVars>
      </dgm:prSet>
      <dgm:spPr/>
      <dgm:t>
        <a:bodyPr/>
        <a:lstStyle/>
        <a:p>
          <a:endParaRPr lang="en-IE"/>
        </a:p>
      </dgm:t>
    </dgm:pt>
    <dgm:pt modelId="{B66F07D0-1A05-442C-808B-666B5BE90C33}" type="pres">
      <dgm:prSet presAssocID="{D818BC8D-5776-4865-BD58-78C768BFEA52}" presName="sp" presStyleCnt="0"/>
      <dgm:spPr/>
    </dgm:pt>
    <dgm:pt modelId="{01B1C8D4-AFC2-4A7A-91AC-9BA5CCFFF5AF}" type="pres">
      <dgm:prSet presAssocID="{ED620F13-65B9-4AA9-B128-4065B111CB5A}" presName="composite" presStyleCnt="0"/>
      <dgm:spPr/>
    </dgm:pt>
    <dgm:pt modelId="{E2E11D0E-FF9F-477B-ABDC-2F9664367C16}" type="pres">
      <dgm:prSet presAssocID="{ED620F13-65B9-4AA9-B128-4065B111CB5A}" presName="parentText" presStyleLbl="alignNode1" presStyleIdx="2" presStyleCnt="3">
        <dgm:presLayoutVars>
          <dgm:chMax val="1"/>
          <dgm:bulletEnabled val="1"/>
        </dgm:presLayoutVars>
      </dgm:prSet>
      <dgm:spPr/>
      <dgm:t>
        <a:bodyPr/>
        <a:lstStyle/>
        <a:p>
          <a:endParaRPr lang="en-IE"/>
        </a:p>
      </dgm:t>
    </dgm:pt>
    <dgm:pt modelId="{CE5B58DE-C4C1-4EFB-9087-49C46A6ECF10}" type="pres">
      <dgm:prSet presAssocID="{ED620F13-65B9-4AA9-B128-4065B111CB5A}" presName="descendantText" presStyleLbl="alignAcc1" presStyleIdx="2" presStyleCnt="3">
        <dgm:presLayoutVars>
          <dgm:bulletEnabled val="1"/>
        </dgm:presLayoutVars>
      </dgm:prSet>
      <dgm:spPr/>
      <dgm:t>
        <a:bodyPr/>
        <a:lstStyle/>
        <a:p>
          <a:endParaRPr lang="en-IE"/>
        </a:p>
      </dgm:t>
    </dgm:pt>
  </dgm:ptLst>
  <dgm:cxnLst>
    <dgm:cxn modelId="{CE19414B-847D-425C-B9C6-05071A1BE6D2}" type="presOf" srcId="{7FC06F53-8AA8-413B-AAE4-B0DBEA01A617}" destId="{C45F68D0-97BB-4F98-A01C-D504E88D2C28}" srcOrd="0" destOrd="0" presId="urn:microsoft.com/office/officeart/2005/8/layout/chevron2"/>
    <dgm:cxn modelId="{B57625CA-87F6-4CB8-A660-EDE20EF4F585}" srcId="{4248164C-7602-4D30-A4EB-77B79C2A6F3B}" destId="{B04E8B2E-BAA7-44F1-8E8C-6903C9E940E1}" srcOrd="0" destOrd="0" parTransId="{D5007232-C34F-4A2A-9370-8FCA088B39CF}" sibTransId="{50FC080A-6623-4E47-9784-F5CDA6141A01}"/>
    <dgm:cxn modelId="{8AA4617E-6C9C-4E72-8B5F-0EAE3992A00A}" srcId="{B04E8B2E-BAA7-44F1-8E8C-6903C9E940E1}" destId="{A21D7CC2-DD2C-48B2-8612-4C4AC997DC33}" srcOrd="0" destOrd="0" parTransId="{444C9B72-EB9A-4815-9EEB-2FB8C6EC2F73}" sibTransId="{2CC3D405-BE83-4271-96C8-17366EEDC0E0}"/>
    <dgm:cxn modelId="{1F7B0C8C-5437-4A22-9C0D-30AC2ED3736E}" type="presOf" srcId="{A21D7CC2-DD2C-48B2-8612-4C4AC997DC33}" destId="{92DE7C84-24A8-42E2-9172-3DE997D9D2F9}" srcOrd="0" destOrd="0" presId="urn:microsoft.com/office/officeart/2005/8/layout/chevron2"/>
    <dgm:cxn modelId="{87B31DE2-4EF2-4B7B-BB3A-CD3794018727}" srcId="{4248164C-7602-4D30-A4EB-77B79C2A6F3B}" destId="{ED620F13-65B9-4AA9-B128-4065B111CB5A}" srcOrd="2" destOrd="0" parTransId="{56032AAE-A7FA-403A-BCDF-C56F8730A93B}" sibTransId="{3E5E5BD7-15EE-46C4-9683-92414EC8AF74}"/>
    <dgm:cxn modelId="{77DA5E29-D74F-499B-9CB4-2326CD9591EA}" srcId="{4248164C-7602-4D30-A4EB-77B79C2A6F3B}" destId="{7FC06F53-8AA8-413B-AAE4-B0DBEA01A617}" srcOrd="1" destOrd="0" parTransId="{C0554082-D4C3-4E9D-98FA-8E764760AE4F}" sibTransId="{D818BC8D-5776-4865-BD58-78C768BFEA52}"/>
    <dgm:cxn modelId="{656A350A-9D6E-4216-9E36-9FF43E297EFB}" type="presOf" srcId="{4362EDEA-9074-4AC9-96DB-077A49A85B65}" destId="{424B2807-57FE-474A-8641-72D3CFFA2F97}" srcOrd="0" destOrd="0" presId="urn:microsoft.com/office/officeart/2005/8/layout/chevron2"/>
    <dgm:cxn modelId="{4E7333B3-6986-45B0-920B-D801BA9B78EB}" type="presOf" srcId="{B04E8B2E-BAA7-44F1-8E8C-6903C9E940E1}" destId="{9F3030B6-3EB3-4F09-9146-EEF89880D50D}" srcOrd="0" destOrd="0" presId="urn:microsoft.com/office/officeart/2005/8/layout/chevron2"/>
    <dgm:cxn modelId="{002ECD92-718B-4FA0-A910-A7BDB1EB24C2}" type="presOf" srcId="{ED620F13-65B9-4AA9-B128-4065B111CB5A}" destId="{E2E11D0E-FF9F-477B-ABDC-2F9664367C16}" srcOrd="0" destOrd="0" presId="urn:microsoft.com/office/officeart/2005/8/layout/chevron2"/>
    <dgm:cxn modelId="{A0A49D31-0746-43C4-A802-9C20E2531F46}" srcId="{ED620F13-65B9-4AA9-B128-4065B111CB5A}" destId="{CBD3A0AB-B437-4A70-BA2B-FA9BCA5B51E0}" srcOrd="0" destOrd="0" parTransId="{3156A70E-8882-4BE5-B7EB-C1508DDE9FBE}" sibTransId="{8F3D2295-005F-4351-88D3-BF407C5ACBB2}"/>
    <dgm:cxn modelId="{3208C4C8-F53C-41F7-9E09-4BF387FC4BD7}" type="presOf" srcId="{4248164C-7602-4D30-A4EB-77B79C2A6F3B}" destId="{565F7A2B-AAEE-4323-88E0-D169BABD31DC}" srcOrd="0" destOrd="0" presId="urn:microsoft.com/office/officeart/2005/8/layout/chevron2"/>
    <dgm:cxn modelId="{82C34124-CD40-4A92-A272-48976F2370E3}" srcId="{7FC06F53-8AA8-413B-AAE4-B0DBEA01A617}" destId="{4362EDEA-9074-4AC9-96DB-077A49A85B65}" srcOrd="0" destOrd="0" parTransId="{AC5BB67F-7D23-437D-B88E-B36F4E1C00B5}" sibTransId="{6E8C4E64-DC35-4140-AA29-0E24F1814D3E}"/>
    <dgm:cxn modelId="{4D40F8F1-0A84-47D9-B854-BE7729D4AF2B}" type="presOf" srcId="{CBD3A0AB-B437-4A70-BA2B-FA9BCA5B51E0}" destId="{CE5B58DE-C4C1-4EFB-9087-49C46A6ECF10}" srcOrd="0" destOrd="0" presId="urn:microsoft.com/office/officeart/2005/8/layout/chevron2"/>
    <dgm:cxn modelId="{BE477D12-0CB0-4DE9-88EC-9F807A5D1FDD}" type="presParOf" srcId="{565F7A2B-AAEE-4323-88E0-D169BABD31DC}" destId="{835E3612-6F0D-4055-BA9E-09B40B96D373}" srcOrd="0" destOrd="0" presId="urn:microsoft.com/office/officeart/2005/8/layout/chevron2"/>
    <dgm:cxn modelId="{F25E0558-4C5A-4786-A1AC-8EBADA90333A}" type="presParOf" srcId="{835E3612-6F0D-4055-BA9E-09B40B96D373}" destId="{9F3030B6-3EB3-4F09-9146-EEF89880D50D}" srcOrd="0" destOrd="0" presId="urn:microsoft.com/office/officeart/2005/8/layout/chevron2"/>
    <dgm:cxn modelId="{AD5D7081-2B74-4CA4-A6A6-0F1DCFCE1701}" type="presParOf" srcId="{835E3612-6F0D-4055-BA9E-09B40B96D373}" destId="{92DE7C84-24A8-42E2-9172-3DE997D9D2F9}" srcOrd="1" destOrd="0" presId="urn:microsoft.com/office/officeart/2005/8/layout/chevron2"/>
    <dgm:cxn modelId="{2F8C5D2F-CF40-4AB4-962F-C5D5698F314C}" type="presParOf" srcId="{565F7A2B-AAEE-4323-88E0-D169BABD31DC}" destId="{2A5BD740-8644-40D9-9FE4-AA4C5E33F9D4}" srcOrd="1" destOrd="0" presId="urn:microsoft.com/office/officeart/2005/8/layout/chevron2"/>
    <dgm:cxn modelId="{AE11B22B-0A72-4CE5-AD1B-05F1D8270B77}" type="presParOf" srcId="{565F7A2B-AAEE-4323-88E0-D169BABD31DC}" destId="{2B27EEA4-586F-4C0F-ADFC-939F03FAD714}" srcOrd="2" destOrd="0" presId="urn:microsoft.com/office/officeart/2005/8/layout/chevron2"/>
    <dgm:cxn modelId="{E26EE6DC-F6CB-4FB3-82B1-7F09711E27DD}" type="presParOf" srcId="{2B27EEA4-586F-4C0F-ADFC-939F03FAD714}" destId="{C45F68D0-97BB-4F98-A01C-D504E88D2C28}" srcOrd="0" destOrd="0" presId="urn:microsoft.com/office/officeart/2005/8/layout/chevron2"/>
    <dgm:cxn modelId="{94FA910F-D225-40E7-A2F5-C5AC86A14E26}" type="presParOf" srcId="{2B27EEA4-586F-4C0F-ADFC-939F03FAD714}" destId="{424B2807-57FE-474A-8641-72D3CFFA2F97}" srcOrd="1" destOrd="0" presId="urn:microsoft.com/office/officeart/2005/8/layout/chevron2"/>
    <dgm:cxn modelId="{5795A4C7-E943-426E-BA0F-77976982B419}" type="presParOf" srcId="{565F7A2B-AAEE-4323-88E0-D169BABD31DC}" destId="{B66F07D0-1A05-442C-808B-666B5BE90C33}" srcOrd="3" destOrd="0" presId="urn:microsoft.com/office/officeart/2005/8/layout/chevron2"/>
    <dgm:cxn modelId="{EE5297EE-AC2E-4AB8-96A9-1E96344BE28C}" type="presParOf" srcId="{565F7A2B-AAEE-4323-88E0-D169BABD31DC}" destId="{01B1C8D4-AFC2-4A7A-91AC-9BA5CCFFF5AF}" srcOrd="4" destOrd="0" presId="urn:microsoft.com/office/officeart/2005/8/layout/chevron2"/>
    <dgm:cxn modelId="{85709A30-A756-4156-A577-65275266F6E7}" type="presParOf" srcId="{01B1C8D4-AFC2-4A7A-91AC-9BA5CCFFF5AF}" destId="{E2E11D0E-FF9F-477B-ABDC-2F9664367C16}" srcOrd="0" destOrd="0" presId="urn:microsoft.com/office/officeart/2005/8/layout/chevron2"/>
    <dgm:cxn modelId="{F86C40FE-679F-41B7-8660-C03DE9D7D520}" type="presParOf" srcId="{01B1C8D4-AFC2-4A7A-91AC-9BA5CCFFF5AF}" destId="{CE5B58DE-C4C1-4EFB-9087-49C46A6ECF1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417819-3938-4FC8-8FBC-574B5B62372E}" type="doc">
      <dgm:prSet loTypeId="urn:microsoft.com/office/officeart/2005/8/layout/gear1" loCatId="cycle" qsTypeId="urn:microsoft.com/office/officeart/2005/8/quickstyle/simple1" qsCatId="simple" csTypeId="urn:microsoft.com/office/officeart/2005/8/colors/accent1_2" csCatId="accent1" phldr="1"/>
      <dgm:spPr/>
      <dgm:t>
        <a:bodyPr/>
        <a:lstStyle/>
        <a:p>
          <a:endParaRPr lang="en-IE"/>
        </a:p>
      </dgm:t>
    </dgm:pt>
    <dgm:pt modelId="{7742E698-9A12-45A1-BD6B-B68747D5E1C2}">
      <dgm:prSet phldrT="[Text]"/>
      <dgm:spPr/>
      <dgm:t>
        <a:bodyPr/>
        <a:lstStyle/>
        <a:p>
          <a:r>
            <a:rPr lang="en-IE" dirty="0" smtClean="0"/>
            <a:t>GADSS Information Management</a:t>
          </a:r>
          <a:endParaRPr lang="en-IE" dirty="0"/>
        </a:p>
      </dgm:t>
    </dgm:pt>
    <dgm:pt modelId="{770F4FD6-15AD-4BF1-A636-BB658DCDC4D7}" type="parTrans" cxnId="{DE7A83E9-9E62-4596-B0EB-4BFAC0E5682F}">
      <dgm:prSet/>
      <dgm:spPr/>
      <dgm:t>
        <a:bodyPr/>
        <a:lstStyle/>
        <a:p>
          <a:endParaRPr lang="en-IE"/>
        </a:p>
      </dgm:t>
    </dgm:pt>
    <dgm:pt modelId="{BF2D5C32-7D1A-48C9-BA02-9E0A96478B0D}" type="sibTrans" cxnId="{DE7A83E9-9E62-4596-B0EB-4BFAC0E5682F}">
      <dgm:prSet/>
      <dgm:spPr/>
      <dgm:t>
        <a:bodyPr/>
        <a:lstStyle/>
        <a:p>
          <a:endParaRPr lang="en-IE"/>
        </a:p>
      </dgm:t>
    </dgm:pt>
    <dgm:pt modelId="{A811335E-69BA-42B7-9AE9-71FD9607AC0B}">
      <dgm:prSet phldrT="[Text]"/>
      <dgm:spPr/>
      <dgm:t>
        <a:bodyPr/>
        <a:lstStyle/>
        <a:p>
          <a:r>
            <a:rPr lang="en-IE" dirty="0" smtClean="0"/>
            <a:t>ATS</a:t>
          </a:r>
          <a:endParaRPr lang="en-IE" dirty="0"/>
        </a:p>
      </dgm:t>
    </dgm:pt>
    <dgm:pt modelId="{86BC56B0-210C-477D-83CC-1948223E6465}" type="parTrans" cxnId="{3614C532-C039-4386-B81F-D3FBA2B32589}">
      <dgm:prSet/>
      <dgm:spPr/>
      <dgm:t>
        <a:bodyPr/>
        <a:lstStyle/>
        <a:p>
          <a:endParaRPr lang="en-IE"/>
        </a:p>
      </dgm:t>
    </dgm:pt>
    <dgm:pt modelId="{4E2C6346-B479-44CB-9D11-E6C025E33673}" type="sibTrans" cxnId="{3614C532-C039-4386-B81F-D3FBA2B32589}">
      <dgm:prSet/>
      <dgm:spPr/>
      <dgm:t>
        <a:bodyPr/>
        <a:lstStyle/>
        <a:p>
          <a:endParaRPr lang="en-IE"/>
        </a:p>
      </dgm:t>
    </dgm:pt>
    <dgm:pt modelId="{8DA46DD3-C99E-4ECA-B07F-5E2FEDB298F5}">
      <dgm:prSet phldrT="[Text]"/>
      <dgm:spPr/>
      <dgm:t>
        <a:bodyPr/>
        <a:lstStyle/>
        <a:p>
          <a:r>
            <a:rPr lang="en-IE" dirty="0" smtClean="0"/>
            <a:t>Airline</a:t>
          </a:r>
          <a:endParaRPr lang="en-IE" dirty="0"/>
        </a:p>
      </dgm:t>
    </dgm:pt>
    <dgm:pt modelId="{645177D4-C499-480E-8682-E985BBF776D4}" type="parTrans" cxnId="{80BA43EA-FAD4-4785-A71E-569DAD1116D5}">
      <dgm:prSet/>
      <dgm:spPr/>
      <dgm:t>
        <a:bodyPr/>
        <a:lstStyle/>
        <a:p>
          <a:endParaRPr lang="en-IE"/>
        </a:p>
      </dgm:t>
    </dgm:pt>
    <dgm:pt modelId="{D4976E5F-F247-4AE9-8065-986238AC0A38}" type="sibTrans" cxnId="{80BA43EA-FAD4-4785-A71E-569DAD1116D5}">
      <dgm:prSet/>
      <dgm:spPr/>
      <dgm:t>
        <a:bodyPr/>
        <a:lstStyle/>
        <a:p>
          <a:endParaRPr lang="en-IE"/>
        </a:p>
      </dgm:t>
    </dgm:pt>
    <dgm:pt modelId="{18F5AD5D-C746-4151-830A-25A3245F40C4}">
      <dgm:prSet phldrT="[Text]"/>
      <dgm:spPr/>
      <dgm:t>
        <a:bodyPr/>
        <a:lstStyle/>
        <a:p>
          <a:endParaRPr lang="en-IE"/>
        </a:p>
      </dgm:t>
    </dgm:pt>
    <dgm:pt modelId="{0AF7C1C3-4899-4DF0-BD7D-6CF0FAA6132C}" type="parTrans" cxnId="{06AE2951-6AAF-4FCB-8E34-A09E8C8F99B3}">
      <dgm:prSet/>
      <dgm:spPr/>
      <dgm:t>
        <a:bodyPr/>
        <a:lstStyle/>
        <a:p>
          <a:endParaRPr lang="en-IE"/>
        </a:p>
      </dgm:t>
    </dgm:pt>
    <dgm:pt modelId="{7EC83DBE-637F-4747-9FE1-21CC8E52C2E2}" type="sibTrans" cxnId="{06AE2951-6AAF-4FCB-8E34-A09E8C8F99B3}">
      <dgm:prSet/>
      <dgm:spPr/>
      <dgm:t>
        <a:bodyPr/>
        <a:lstStyle/>
        <a:p>
          <a:endParaRPr lang="en-IE"/>
        </a:p>
      </dgm:t>
    </dgm:pt>
    <dgm:pt modelId="{FAFEDB0E-D60D-4F1D-9352-617234ED3FBE}">
      <dgm:prSet phldrT="[Text]"/>
      <dgm:spPr/>
      <dgm:t>
        <a:bodyPr/>
        <a:lstStyle/>
        <a:p>
          <a:endParaRPr lang="en-IE"/>
        </a:p>
      </dgm:t>
    </dgm:pt>
    <dgm:pt modelId="{9A0D7462-1CE2-4A21-AD91-74E9807B6DEC}" type="parTrans" cxnId="{07B91F0C-7E00-45A5-9A21-CD84CEF3B0AE}">
      <dgm:prSet/>
      <dgm:spPr/>
      <dgm:t>
        <a:bodyPr/>
        <a:lstStyle/>
        <a:p>
          <a:endParaRPr lang="en-IE"/>
        </a:p>
      </dgm:t>
    </dgm:pt>
    <dgm:pt modelId="{1CB19277-F1CB-41E2-A8D9-767214055BB4}" type="sibTrans" cxnId="{07B91F0C-7E00-45A5-9A21-CD84CEF3B0AE}">
      <dgm:prSet/>
      <dgm:spPr/>
      <dgm:t>
        <a:bodyPr/>
        <a:lstStyle/>
        <a:p>
          <a:endParaRPr lang="en-IE"/>
        </a:p>
      </dgm:t>
    </dgm:pt>
    <dgm:pt modelId="{F05DBE39-69D6-4ADC-8C66-897461C63A87}" type="pres">
      <dgm:prSet presAssocID="{71417819-3938-4FC8-8FBC-574B5B62372E}" presName="composite" presStyleCnt="0">
        <dgm:presLayoutVars>
          <dgm:chMax val="3"/>
          <dgm:animLvl val="lvl"/>
          <dgm:resizeHandles val="exact"/>
        </dgm:presLayoutVars>
      </dgm:prSet>
      <dgm:spPr/>
      <dgm:t>
        <a:bodyPr/>
        <a:lstStyle/>
        <a:p>
          <a:endParaRPr lang="en-IE"/>
        </a:p>
      </dgm:t>
    </dgm:pt>
    <dgm:pt modelId="{221FDDE1-0E30-48D8-B3C4-B107EC457C74}" type="pres">
      <dgm:prSet presAssocID="{7742E698-9A12-45A1-BD6B-B68747D5E1C2}" presName="gear1" presStyleLbl="node1" presStyleIdx="0" presStyleCnt="3">
        <dgm:presLayoutVars>
          <dgm:chMax val="1"/>
          <dgm:bulletEnabled val="1"/>
        </dgm:presLayoutVars>
      </dgm:prSet>
      <dgm:spPr/>
      <dgm:t>
        <a:bodyPr/>
        <a:lstStyle/>
        <a:p>
          <a:endParaRPr lang="en-IE"/>
        </a:p>
      </dgm:t>
    </dgm:pt>
    <dgm:pt modelId="{F0A842EB-BC5A-49B6-810E-8E17BF10028D}" type="pres">
      <dgm:prSet presAssocID="{7742E698-9A12-45A1-BD6B-B68747D5E1C2}" presName="gear1srcNode" presStyleLbl="node1" presStyleIdx="0" presStyleCnt="3"/>
      <dgm:spPr/>
      <dgm:t>
        <a:bodyPr/>
        <a:lstStyle/>
        <a:p>
          <a:endParaRPr lang="en-IE"/>
        </a:p>
      </dgm:t>
    </dgm:pt>
    <dgm:pt modelId="{32FEA11D-E6E5-4B5D-BCEB-F1046137DEE3}" type="pres">
      <dgm:prSet presAssocID="{7742E698-9A12-45A1-BD6B-B68747D5E1C2}" presName="gear1dstNode" presStyleLbl="node1" presStyleIdx="0" presStyleCnt="3"/>
      <dgm:spPr/>
      <dgm:t>
        <a:bodyPr/>
        <a:lstStyle/>
        <a:p>
          <a:endParaRPr lang="en-IE"/>
        </a:p>
      </dgm:t>
    </dgm:pt>
    <dgm:pt modelId="{E4C86DC5-912C-42EA-A71C-8CEF87A0247B}" type="pres">
      <dgm:prSet presAssocID="{A811335E-69BA-42B7-9AE9-71FD9607AC0B}" presName="gear2" presStyleLbl="node1" presStyleIdx="1" presStyleCnt="3">
        <dgm:presLayoutVars>
          <dgm:chMax val="1"/>
          <dgm:bulletEnabled val="1"/>
        </dgm:presLayoutVars>
      </dgm:prSet>
      <dgm:spPr/>
      <dgm:t>
        <a:bodyPr/>
        <a:lstStyle/>
        <a:p>
          <a:endParaRPr lang="en-IE"/>
        </a:p>
      </dgm:t>
    </dgm:pt>
    <dgm:pt modelId="{2E8CED99-37A7-4EA3-A063-153ECCE97B3C}" type="pres">
      <dgm:prSet presAssocID="{A811335E-69BA-42B7-9AE9-71FD9607AC0B}" presName="gear2srcNode" presStyleLbl="node1" presStyleIdx="1" presStyleCnt="3"/>
      <dgm:spPr/>
      <dgm:t>
        <a:bodyPr/>
        <a:lstStyle/>
        <a:p>
          <a:endParaRPr lang="en-IE"/>
        </a:p>
      </dgm:t>
    </dgm:pt>
    <dgm:pt modelId="{066231A5-3DE7-4B77-8A99-A0885F5D6B68}" type="pres">
      <dgm:prSet presAssocID="{A811335E-69BA-42B7-9AE9-71FD9607AC0B}" presName="gear2dstNode" presStyleLbl="node1" presStyleIdx="1" presStyleCnt="3"/>
      <dgm:spPr/>
      <dgm:t>
        <a:bodyPr/>
        <a:lstStyle/>
        <a:p>
          <a:endParaRPr lang="en-IE"/>
        </a:p>
      </dgm:t>
    </dgm:pt>
    <dgm:pt modelId="{6BFD67DB-7C57-4F38-A185-35A0EA6346E7}" type="pres">
      <dgm:prSet presAssocID="{8DA46DD3-C99E-4ECA-B07F-5E2FEDB298F5}" presName="gear3" presStyleLbl="node1" presStyleIdx="2" presStyleCnt="3"/>
      <dgm:spPr/>
      <dgm:t>
        <a:bodyPr/>
        <a:lstStyle/>
        <a:p>
          <a:endParaRPr lang="en-IE"/>
        </a:p>
      </dgm:t>
    </dgm:pt>
    <dgm:pt modelId="{8D728F9B-1A00-4A6A-826A-1DB1B60886D0}" type="pres">
      <dgm:prSet presAssocID="{8DA46DD3-C99E-4ECA-B07F-5E2FEDB298F5}" presName="gear3tx" presStyleLbl="node1" presStyleIdx="2" presStyleCnt="3">
        <dgm:presLayoutVars>
          <dgm:chMax val="1"/>
          <dgm:bulletEnabled val="1"/>
        </dgm:presLayoutVars>
      </dgm:prSet>
      <dgm:spPr/>
      <dgm:t>
        <a:bodyPr/>
        <a:lstStyle/>
        <a:p>
          <a:endParaRPr lang="en-IE"/>
        </a:p>
      </dgm:t>
    </dgm:pt>
    <dgm:pt modelId="{ED2EF9BA-EDFD-4FFC-848D-02F28FE2C230}" type="pres">
      <dgm:prSet presAssocID="{8DA46DD3-C99E-4ECA-B07F-5E2FEDB298F5}" presName="gear3srcNode" presStyleLbl="node1" presStyleIdx="2" presStyleCnt="3"/>
      <dgm:spPr/>
      <dgm:t>
        <a:bodyPr/>
        <a:lstStyle/>
        <a:p>
          <a:endParaRPr lang="en-IE"/>
        </a:p>
      </dgm:t>
    </dgm:pt>
    <dgm:pt modelId="{5DEE7083-B4B9-420E-830E-DA35FE7A872A}" type="pres">
      <dgm:prSet presAssocID="{8DA46DD3-C99E-4ECA-B07F-5E2FEDB298F5}" presName="gear3dstNode" presStyleLbl="node1" presStyleIdx="2" presStyleCnt="3"/>
      <dgm:spPr/>
      <dgm:t>
        <a:bodyPr/>
        <a:lstStyle/>
        <a:p>
          <a:endParaRPr lang="en-IE"/>
        </a:p>
      </dgm:t>
    </dgm:pt>
    <dgm:pt modelId="{DB8FE467-DF04-49B3-B3F3-3D171FC3E600}" type="pres">
      <dgm:prSet presAssocID="{BF2D5C32-7D1A-48C9-BA02-9E0A96478B0D}" presName="connector1" presStyleLbl="sibTrans2D1" presStyleIdx="0" presStyleCnt="3"/>
      <dgm:spPr/>
      <dgm:t>
        <a:bodyPr/>
        <a:lstStyle/>
        <a:p>
          <a:endParaRPr lang="en-IE"/>
        </a:p>
      </dgm:t>
    </dgm:pt>
    <dgm:pt modelId="{B6C8E86C-5D04-4D32-937F-43A239F77FE6}" type="pres">
      <dgm:prSet presAssocID="{4E2C6346-B479-44CB-9D11-E6C025E33673}" presName="connector2" presStyleLbl="sibTrans2D1" presStyleIdx="1" presStyleCnt="3" custLinFactNeighborX="390" custLinFactNeighborY="572"/>
      <dgm:spPr/>
      <dgm:t>
        <a:bodyPr/>
        <a:lstStyle/>
        <a:p>
          <a:endParaRPr lang="en-IE"/>
        </a:p>
      </dgm:t>
    </dgm:pt>
    <dgm:pt modelId="{E8B63CD2-849C-4E40-B8CF-239611642121}" type="pres">
      <dgm:prSet presAssocID="{D4976E5F-F247-4AE9-8065-986238AC0A38}" presName="connector3" presStyleLbl="sibTrans2D1" presStyleIdx="2" presStyleCnt="3"/>
      <dgm:spPr/>
      <dgm:t>
        <a:bodyPr/>
        <a:lstStyle/>
        <a:p>
          <a:endParaRPr lang="en-IE"/>
        </a:p>
      </dgm:t>
    </dgm:pt>
  </dgm:ptLst>
  <dgm:cxnLst>
    <dgm:cxn modelId="{B58DEB36-35AE-45E6-B7A6-0921341B23D5}" type="presOf" srcId="{BF2D5C32-7D1A-48C9-BA02-9E0A96478B0D}" destId="{DB8FE467-DF04-49B3-B3F3-3D171FC3E600}" srcOrd="0" destOrd="0" presId="urn:microsoft.com/office/officeart/2005/8/layout/gear1"/>
    <dgm:cxn modelId="{17151351-3B29-45F8-AAE7-E146850515F2}" type="presOf" srcId="{8DA46DD3-C99E-4ECA-B07F-5E2FEDB298F5}" destId="{ED2EF9BA-EDFD-4FFC-848D-02F28FE2C230}" srcOrd="2" destOrd="0" presId="urn:microsoft.com/office/officeart/2005/8/layout/gear1"/>
    <dgm:cxn modelId="{DE7A83E9-9E62-4596-B0EB-4BFAC0E5682F}" srcId="{71417819-3938-4FC8-8FBC-574B5B62372E}" destId="{7742E698-9A12-45A1-BD6B-B68747D5E1C2}" srcOrd="0" destOrd="0" parTransId="{770F4FD6-15AD-4BF1-A636-BB658DCDC4D7}" sibTransId="{BF2D5C32-7D1A-48C9-BA02-9E0A96478B0D}"/>
    <dgm:cxn modelId="{303D6AA5-8B9F-44FD-94DD-A992607070E2}" type="presOf" srcId="{D4976E5F-F247-4AE9-8065-986238AC0A38}" destId="{E8B63CD2-849C-4E40-B8CF-239611642121}" srcOrd="0" destOrd="0" presId="urn:microsoft.com/office/officeart/2005/8/layout/gear1"/>
    <dgm:cxn modelId="{73C52B08-19A3-467D-ACAF-186165E4A549}" type="presOf" srcId="{7742E698-9A12-45A1-BD6B-B68747D5E1C2}" destId="{221FDDE1-0E30-48D8-B3C4-B107EC457C74}" srcOrd="0" destOrd="0" presId="urn:microsoft.com/office/officeart/2005/8/layout/gear1"/>
    <dgm:cxn modelId="{F086EECE-B6E8-460B-B16D-46C33AFE74EA}" type="presOf" srcId="{8DA46DD3-C99E-4ECA-B07F-5E2FEDB298F5}" destId="{5DEE7083-B4B9-420E-830E-DA35FE7A872A}" srcOrd="3" destOrd="0" presId="urn:microsoft.com/office/officeart/2005/8/layout/gear1"/>
    <dgm:cxn modelId="{0A4B40A4-9F6B-422C-875F-6EE4D3E1B63F}" type="presOf" srcId="{A811335E-69BA-42B7-9AE9-71FD9607AC0B}" destId="{066231A5-3DE7-4B77-8A99-A0885F5D6B68}" srcOrd="2" destOrd="0" presId="urn:microsoft.com/office/officeart/2005/8/layout/gear1"/>
    <dgm:cxn modelId="{3614C532-C039-4386-B81F-D3FBA2B32589}" srcId="{71417819-3938-4FC8-8FBC-574B5B62372E}" destId="{A811335E-69BA-42B7-9AE9-71FD9607AC0B}" srcOrd="1" destOrd="0" parTransId="{86BC56B0-210C-477D-83CC-1948223E6465}" sibTransId="{4E2C6346-B479-44CB-9D11-E6C025E33673}"/>
    <dgm:cxn modelId="{AA535EFC-3D48-48B0-AB3D-1E46F765E503}" type="presOf" srcId="{A811335E-69BA-42B7-9AE9-71FD9607AC0B}" destId="{E4C86DC5-912C-42EA-A71C-8CEF87A0247B}" srcOrd="0" destOrd="0" presId="urn:microsoft.com/office/officeart/2005/8/layout/gear1"/>
    <dgm:cxn modelId="{BA4DD579-97A1-42C6-A0DD-47420A893574}" type="presOf" srcId="{8DA46DD3-C99E-4ECA-B07F-5E2FEDB298F5}" destId="{8D728F9B-1A00-4A6A-826A-1DB1B60886D0}" srcOrd="1" destOrd="0" presId="urn:microsoft.com/office/officeart/2005/8/layout/gear1"/>
    <dgm:cxn modelId="{07B91F0C-7E00-45A5-9A21-CD84CEF3B0AE}" srcId="{71417819-3938-4FC8-8FBC-574B5B62372E}" destId="{FAFEDB0E-D60D-4F1D-9352-617234ED3FBE}" srcOrd="3" destOrd="0" parTransId="{9A0D7462-1CE2-4A21-AD91-74E9807B6DEC}" sibTransId="{1CB19277-F1CB-41E2-A8D9-767214055BB4}"/>
    <dgm:cxn modelId="{FB4C0803-ABEB-4264-AA71-1336047361FC}" type="presOf" srcId="{A811335E-69BA-42B7-9AE9-71FD9607AC0B}" destId="{2E8CED99-37A7-4EA3-A063-153ECCE97B3C}" srcOrd="1" destOrd="0" presId="urn:microsoft.com/office/officeart/2005/8/layout/gear1"/>
    <dgm:cxn modelId="{38213F3F-D3C5-46CA-96AA-7CD19B7BCA8E}" type="presOf" srcId="{71417819-3938-4FC8-8FBC-574B5B62372E}" destId="{F05DBE39-69D6-4ADC-8C66-897461C63A87}" srcOrd="0" destOrd="0" presId="urn:microsoft.com/office/officeart/2005/8/layout/gear1"/>
    <dgm:cxn modelId="{68502A37-0721-49DC-9075-85D488BF9E1F}" type="presOf" srcId="{4E2C6346-B479-44CB-9D11-E6C025E33673}" destId="{B6C8E86C-5D04-4D32-937F-43A239F77FE6}" srcOrd="0" destOrd="0" presId="urn:microsoft.com/office/officeart/2005/8/layout/gear1"/>
    <dgm:cxn modelId="{80BA43EA-FAD4-4785-A71E-569DAD1116D5}" srcId="{71417819-3938-4FC8-8FBC-574B5B62372E}" destId="{8DA46DD3-C99E-4ECA-B07F-5E2FEDB298F5}" srcOrd="2" destOrd="0" parTransId="{645177D4-C499-480E-8682-E985BBF776D4}" sibTransId="{D4976E5F-F247-4AE9-8065-986238AC0A38}"/>
    <dgm:cxn modelId="{8FF2F971-68CB-4C64-9464-1F309C0F2F1C}" type="presOf" srcId="{8DA46DD3-C99E-4ECA-B07F-5E2FEDB298F5}" destId="{6BFD67DB-7C57-4F38-A185-35A0EA6346E7}" srcOrd="0" destOrd="0" presId="urn:microsoft.com/office/officeart/2005/8/layout/gear1"/>
    <dgm:cxn modelId="{E82A758C-E5B1-4AE0-B4A6-A10704AC42E9}" type="presOf" srcId="{7742E698-9A12-45A1-BD6B-B68747D5E1C2}" destId="{32FEA11D-E6E5-4B5D-BCEB-F1046137DEE3}" srcOrd="2" destOrd="0" presId="urn:microsoft.com/office/officeart/2005/8/layout/gear1"/>
    <dgm:cxn modelId="{141A6F05-B6ED-4877-A232-86F8FF11067E}" type="presOf" srcId="{7742E698-9A12-45A1-BD6B-B68747D5E1C2}" destId="{F0A842EB-BC5A-49B6-810E-8E17BF10028D}" srcOrd="1" destOrd="0" presId="urn:microsoft.com/office/officeart/2005/8/layout/gear1"/>
    <dgm:cxn modelId="{06AE2951-6AAF-4FCB-8E34-A09E8C8F99B3}" srcId="{71417819-3938-4FC8-8FBC-574B5B62372E}" destId="{18F5AD5D-C746-4151-830A-25A3245F40C4}" srcOrd="4" destOrd="0" parTransId="{0AF7C1C3-4899-4DF0-BD7D-6CF0FAA6132C}" sibTransId="{7EC83DBE-637F-4747-9FE1-21CC8E52C2E2}"/>
    <dgm:cxn modelId="{5B37A2D2-8A81-459B-A8AD-6BC4F0A3447A}" type="presParOf" srcId="{F05DBE39-69D6-4ADC-8C66-897461C63A87}" destId="{221FDDE1-0E30-48D8-B3C4-B107EC457C74}" srcOrd="0" destOrd="0" presId="urn:microsoft.com/office/officeart/2005/8/layout/gear1"/>
    <dgm:cxn modelId="{F3B732B1-3B22-4C3B-856B-D0680D810BDC}" type="presParOf" srcId="{F05DBE39-69D6-4ADC-8C66-897461C63A87}" destId="{F0A842EB-BC5A-49B6-810E-8E17BF10028D}" srcOrd="1" destOrd="0" presId="urn:microsoft.com/office/officeart/2005/8/layout/gear1"/>
    <dgm:cxn modelId="{AA84EB35-29A5-4E1C-AAEA-CA60DF01BBC8}" type="presParOf" srcId="{F05DBE39-69D6-4ADC-8C66-897461C63A87}" destId="{32FEA11D-E6E5-4B5D-BCEB-F1046137DEE3}" srcOrd="2" destOrd="0" presId="urn:microsoft.com/office/officeart/2005/8/layout/gear1"/>
    <dgm:cxn modelId="{C78DCAE5-1B15-4B36-8700-1F1DC579906E}" type="presParOf" srcId="{F05DBE39-69D6-4ADC-8C66-897461C63A87}" destId="{E4C86DC5-912C-42EA-A71C-8CEF87A0247B}" srcOrd="3" destOrd="0" presId="urn:microsoft.com/office/officeart/2005/8/layout/gear1"/>
    <dgm:cxn modelId="{9FD15B98-0259-4F66-8A84-E850EC1693F1}" type="presParOf" srcId="{F05DBE39-69D6-4ADC-8C66-897461C63A87}" destId="{2E8CED99-37A7-4EA3-A063-153ECCE97B3C}" srcOrd="4" destOrd="0" presId="urn:microsoft.com/office/officeart/2005/8/layout/gear1"/>
    <dgm:cxn modelId="{FCC3F163-664A-48D7-840B-D4B305A33399}" type="presParOf" srcId="{F05DBE39-69D6-4ADC-8C66-897461C63A87}" destId="{066231A5-3DE7-4B77-8A99-A0885F5D6B68}" srcOrd="5" destOrd="0" presId="urn:microsoft.com/office/officeart/2005/8/layout/gear1"/>
    <dgm:cxn modelId="{CD9C09C7-C602-41DD-A4CB-E34905348572}" type="presParOf" srcId="{F05DBE39-69D6-4ADC-8C66-897461C63A87}" destId="{6BFD67DB-7C57-4F38-A185-35A0EA6346E7}" srcOrd="6" destOrd="0" presId="urn:microsoft.com/office/officeart/2005/8/layout/gear1"/>
    <dgm:cxn modelId="{CF1A7D0D-E48E-4735-81A9-FDEC265B675F}" type="presParOf" srcId="{F05DBE39-69D6-4ADC-8C66-897461C63A87}" destId="{8D728F9B-1A00-4A6A-826A-1DB1B60886D0}" srcOrd="7" destOrd="0" presId="urn:microsoft.com/office/officeart/2005/8/layout/gear1"/>
    <dgm:cxn modelId="{8B9FE705-03A6-434B-8B99-5F668D3B33DB}" type="presParOf" srcId="{F05DBE39-69D6-4ADC-8C66-897461C63A87}" destId="{ED2EF9BA-EDFD-4FFC-848D-02F28FE2C230}" srcOrd="8" destOrd="0" presId="urn:microsoft.com/office/officeart/2005/8/layout/gear1"/>
    <dgm:cxn modelId="{897C30DA-3659-4371-9875-4E5ED4D4CCAE}" type="presParOf" srcId="{F05DBE39-69D6-4ADC-8C66-897461C63A87}" destId="{5DEE7083-B4B9-420E-830E-DA35FE7A872A}" srcOrd="9" destOrd="0" presId="urn:microsoft.com/office/officeart/2005/8/layout/gear1"/>
    <dgm:cxn modelId="{DA16612A-6032-4ED9-A26E-33072C3071E7}" type="presParOf" srcId="{F05DBE39-69D6-4ADC-8C66-897461C63A87}" destId="{DB8FE467-DF04-49B3-B3F3-3D171FC3E600}" srcOrd="10" destOrd="0" presId="urn:microsoft.com/office/officeart/2005/8/layout/gear1"/>
    <dgm:cxn modelId="{CFC5AC72-4F75-490C-B874-79C51FE5B734}" type="presParOf" srcId="{F05DBE39-69D6-4ADC-8C66-897461C63A87}" destId="{B6C8E86C-5D04-4D32-937F-43A239F77FE6}" srcOrd="11" destOrd="0" presId="urn:microsoft.com/office/officeart/2005/8/layout/gear1"/>
    <dgm:cxn modelId="{F2365EAB-BA7C-4207-B44D-459D314FDFCF}" type="presParOf" srcId="{F05DBE39-69D6-4ADC-8C66-897461C63A87}" destId="{E8B63CD2-849C-4E40-B8CF-239611642121}" srcOrd="12" destOrd="0" presId="urn:microsoft.com/office/officeart/2005/8/layout/gear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48164C-7602-4D30-A4EB-77B79C2A6F3B}"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en-IE"/>
        </a:p>
      </dgm:t>
    </dgm:pt>
    <dgm:pt modelId="{B04E8B2E-BAA7-44F1-8E8C-6903C9E940E1}">
      <dgm:prSet phldrT="[Text]"/>
      <dgm:spPr/>
      <dgm:t>
        <a:bodyPr/>
        <a:lstStyle/>
        <a:p>
          <a:r>
            <a:rPr lang="en-IE" dirty="0" smtClean="0">
              <a:solidFill>
                <a:srgbClr val="92D050"/>
              </a:solidFill>
            </a:rPr>
            <a:t>AT</a:t>
          </a:r>
          <a:endParaRPr lang="en-IE" dirty="0">
            <a:solidFill>
              <a:srgbClr val="92D050"/>
            </a:solidFill>
          </a:endParaRPr>
        </a:p>
      </dgm:t>
    </dgm:pt>
    <dgm:pt modelId="{D5007232-C34F-4A2A-9370-8FCA088B39CF}" type="parTrans" cxnId="{B57625CA-87F6-4CB8-A660-EDE20EF4F585}">
      <dgm:prSet/>
      <dgm:spPr/>
      <dgm:t>
        <a:bodyPr/>
        <a:lstStyle/>
        <a:p>
          <a:endParaRPr lang="en-IE"/>
        </a:p>
      </dgm:t>
    </dgm:pt>
    <dgm:pt modelId="{50FC080A-6623-4E47-9784-F5CDA6141A01}" type="sibTrans" cxnId="{B57625CA-87F6-4CB8-A660-EDE20EF4F585}">
      <dgm:prSet/>
      <dgm:spPr/>
      <dgm:t>
        <a:bodyPr/>
        <a:lstStyle/>
        <a:p>
          <a:endParaRPr lang="en-IE"/>
        </a:p>
      </dgm:t>
    </dgm:pt>
    <dgm:pt modelId="{A21D7CC2-DD2C-48B2-8612-4C4AC997DC33}">
      <dgm:prSet phldrT="[Text]" custT="1"/>
      <dgm:spPr>
        <a:solidFill>
          <a:schemeClr val="tx2">
            <a:lumMod val="20000"/>
            <a:lumOff val="80000"/>
            <a:alpha val="90000"/>
          </a:schemeClr>
        </a:solidFill>
      </dgm:spPr>
      <dgm:t>
        <a:bodyPr/>
        <a:lstStyle/>
        <a:p>
          <a:r>
            <a:rPr lang="en-IE" sz="2800" dirty="0" smtClean="0">
              <a:solidFill>
                <a:srgbClr val="00B050"/>
              </a:solidFill>
            </a:rPr>
            <a:t>Aircraft Tracking</a:t>
          </a:r>
          <a:endParaRPr lang="en-IE" sz="2800" dirty="0">
            <a:solidFill>
              <a:srgbClr val="00B050"/>
            </a:solidFill>
          </a:endParaRPr>
        </a:p>
      </dgm:t>
    </dgm:pt>
    <dgm:pt modelId="{444C9B72-EB9A-4815-9EEB-2FB8C6EC2F73}" type="parTrans" cxnId="{8AA4617E-6C9C-4E72-8B5F-0EAE3992A00A}">
      <dgm:prSet/>
      <dgm:spPr/>
      <dgm:t>
        <a:bodyPr/>
        <a:lstStyle/>
        <a:p>
          <a:endParaRPr lang="en-IE"/>
        </a:p>
      </dgm:t>
    </dgm:pt>
    <dgm:pt modelId="{2CC3D405-BE83-4271-96C8-17366EEDC0E0}" type="sibTrans" cxnId="{8AA4617E-6C9C-4E72-8B5F-0EAE3992A00A}">
      <dgm:prSet/>
      <dgm:spPr/>
      <dgm:t>
        <a:bodyPr/>
        <a:lstStyle/>
        <a:p>
          <a:endParaRPr lang="en-IE"/>
        </a:p>
      </dgm:t>
    </dgm:pt>
    <dgm:pt modelId="{565F7A2B-AAEE-4323-88E0-D169BABD31DC}" type="pres">
      <dgm:prSet presAssocID="{4248164C-7602-4D30-A4EB-77B79C2A6F3B}" presName="linearFlow" presStyleCnt="0">
        <dgm:presLayoutVars>
          <dgm:dir/>
          <dgm:animLvl val="lvl"/>
          <dgm:resizeHandles val="exact"/>
        </dgm:presLayoutVars>
      </dgm:prSet>
      <dgm:spPr/>
      <dgm:t>
        <a:bodyPr/>
        <a:lstStyle/>
        <a:p>
          <a:endParaRPr lang="en-IE"/>
        </a:p>
      </dgm:t>
    </dgm:pt>
    <dgm:pt modelId="{835E3612-6F0D-4055-BA9E-09B40B96D373}" type="pres">
      <dgm:prSet presAssocID="{B04E8B2E-BAA7-44F1-8E8C-6903C9E940E1}" presName="composite" presStyleCnt="0"/>
      <dgm:spPr/>
    </dgm:pt>
    <dgm:pt modelId="{9F3030B6-3EB3-4F09-9146-EEF89880D50D}" type="pres">
      <dgm:prSet presAssocID="{B04E8B2E-BAA7-44F1-8E8C-6903C9E940E1}" presName="parentText" presStyleLbl="alignNode1" presStyleIdx="0" presStyleCnt="1">
        <dgm:presLayoutVars>
          <dgm:chMax val="1"/>
          <dgm:bulletEnabled val="1"/>
        </dgm:presLayoutVars>
      </dgm:prSet>
      <dgm:spPr/>
      <dgm:t>
        <a:bodyPr/>
        <a:lstStyle/>
        <a:p>
          <a:endParaRPr lang="en-IE"/>
        </a:p>
      </dgm:t>
    </dgm:pt>
    <dgm:pt modelId="{92DE7C84-24A8-42E2-9172-3DE997D9D2F9}" type="pres">
      <dgm:prSet presAssocID="{B04E8B2E-BAA7-44F1-8E8C-6903C9E940E1}" presName="descendantText" presStyleLbl="alignAcc1" presStyleIdx="0" presStyleCnt="1">
        <dgm:presLayoutVars>
          <dgm:bulletEnabled val="1"/>
        </dgm:presLayoutVars>
      </dgm:prSet>
      <dgm:spPr/>
      <dgm:t>
        <a:bodyPr/>
        <a:lstStyle/>
        <a:p>
          <a:endParaRPr lang="en-IE"/>
        </a:p>
      </dgm:t>
    </dgm:pt>
  </dgm:ptLst>
  <dgm:cxnLst>
    <dgm:cxn modelId="{8AA4617E-6C9C-4E72-8B5F-0EAE3992A00A}" srcId="{B04E8B2E-BAA7-44F1-8E8C-6903C9E940E1}" destId="{A21D7CC2-DD2C-48B2-8612-4C4AC997DC33}" srcOrd="0" destOrd="0" parTransId="{444C9B72-EB9A-4815-9EEB-2FB8C6EC2F73}" sibTransId="{2CC3D405-BE83-4271-96C8-17366EEDC0E0}"/>
    <dgm:cxn modelId="{A30FC0A3-62BC-46F5-A60D-B084E65EED53}" type="presOf" srcId="{B04E8B2E-BAA7-44F1-8E8C-6903C9E940E1}" destId="{9F3030B6-3EB3-4F09-9146-EEF89880D50D}" srcOrd="0" destOrd="0" presId="urn:microsoft.com/office/officeart/2005/8/layout/chevron2"/>
    <dgm:cxn modelId="{B57625CA-87F6-4CB8-A660-EDE20EF4F585}" srcId="{4248164C-7602-4D30-A4EB-77B79C2A6F3B}" destId="{B04E8B2E-BAA7-44F1-8E8C-6903C9E940E1}" srcOrd="0" destOrd="0" parTransId="{D5007232-C34F-4A2A-9370-8FCA088B39CF}" sibTransId="{50FC080A-6623-4E47-9784-F5CDA6141A01}"/>
    <dgm:cxn modelId="{E6EF2039-3113-4D8A-BEDC-5408C340456D}" type="presOf" srcId="{A21D7CC2-DD2C-48B2-8612-4C4AC997DC33}" destId="{92DE7C84-24A8-42E2-9172-3DE997D9D2F9}" srcOrd="0" destOrd="0" presId="urn:microsoft.com/office/officeart/2005/8/layout/chevron2"/>
    <dgm:cxn modelId="{2AF4A5A7-7654-4225-9C31-06FB46B843AE}" type="presOf" srcId="{4248164C-7602-4D30-A4EB-77B79C2A6F3B}" destId="{565F7A2B-AAEE-4323-88E0-D169BABD31DC}" srcOrd="0" destOrd="0" presId="urn:microsoft.com/office/officeart/2005/8/layout/chevron2"/>
    <dgm:cxn modelId="{4D00053D-617E-422B-897B-BEFBEC6A0482}" type="presParOf" srcId="{565F7A2B-AAEE-4323-88E0-D169BABD31DC}" destId="{835E3612-6F0D-4055-BA9E-09B40B96D373}" srcOrd="0" destOrd="0" presId="urn:microsoft.com/office/officeart/2005/8/layout/chevron2"/>
    <dgm:cxn modelId="{78F84E02-7A47-4966-8E59-938A61371E36}" type="presParOf" srcId="{835E3612-6F0D-4055-BA9E-09B40B96D373}" destId="{9F3030B6-3EB3-4F09-9146-EEF89880D50D}" srcOrd="0" destOrd="0" presId="urn:microsoft.com/office/officeart/2005/8/layout/chevron2"/>
    <dgm:cxn modelId="{D5961026-30D6-464E-ABE8-E33103F69156}" type="presParOf" srcId="{835E3612-6F0D-4055-BA9E-09B40B96D373}" destId="{92DE7C84-24A8-42E2-9172-3DE997D9D2F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417819-3938-4FC8-8FBC-574B5B62372E}" type="doc">
      <dgm:prSet loTypeId="urn:microsoft.com/office/officeart/2005/8/layout/gear1" loCatId="cycle" qsTypeId="urn:microsoft.com/office/officeart/2005/8/quickstyle/simple1" qsCatId="simple" csTypeId="urn:microsoft.com/office/officeart/2005/8/colors/accent1_2" csCatId="accent1" phldr="1"/>
      <dgm:spPr/>
      <dgm:t>
        <a:bodyPr/>
        <a:lstStyle/>
        <a:p>
          <a:endParaRPr lang="en-IE"/>
        </a:p>
      </dgm:t>
    </dgm:pt>
    <dgm:pt modelId="{7742E698-9A12-45A1-BD6B-B68747D5E1C2}">
      <dgm:prSet phldrT="[Text]"/>
      <dgm:spPr/>
      <dgm:t>
        <a:bodyPr/>
        <a:lstStyle/>
        <a:p>
          <a:r>
            <a:rPr lang="en-IE" dirty="0" smtClean="0"/>
            <a:t>GADSS Information Management</a:t>
          </a:r>
          <a:endParaRPr lang="en-IE" dirty="0"/>
        </a:p>
      </dgm:t>
    </dgm:pt>
    <dgm:pt modelId="{770F4FD6-15AD-4BF1-A636-BB658DCDC4D7}" type="parTrans" cxnId="{DE7A83E9-9E62-4596-B0EB-4BFAC0E5682F}">
      <dgm:prSet/>
      <dgm:spPr/>
      <dgm:t>
        <a:bodyPr/>
        <a:lstStyle/>
        <a:p>
          <a:endParaRPr lang="en-IE"/>
        </a:p>
      </dgm:t>
    </dgm:pt>
    <dgm:pt modelId="{BF2D5C32-7D1A-48C9-BA02-9E0A96478B0D}" type="sibTrans" cxnId="{DE7A83E9-9E62-4596-B0EB-4BFAC0E5682F}">
      <dgm:prSet/>
      <dgm:spPr/>
      <dgm:t>
        <a:bodyPr/>
        <a:lstStyle/>
        <a:p>
          <a:endParaRPr lang="en-IE"/>
        </a:p>
      </dgm:t>
    </dgm:pt>
    <dgm:pt modelId="{A811335E-69BA-42B7-9AE9-71FD9607AC0B}">
      <dgm:prSet phldrT="[Text]"/>
      <dgm:spPr/>
      <dgm:t>
        <a:bodyPr/>
        <a:lstStyle/>
        <a:p>
          <a:r>
            <a:rPr lang="en-IE" dirty="0" smtClean="0"/>
            <a:t>ATS</a:t>
          </a:r>
          <a:endParaRPr lang="en-IE" dirty="0"/>
        </a:p>
      </dgm:t>
    </dgm:pt>
    <dgm:pt modelId="{86BC56B0-210C-477D-83CC-1948223E6465}" type="parTrans" cxnId="{3614C532-C039-4386-B81F-D3FBA2B32589}">
      <dgm:prSet/>
      <dgm:spPr/>
      <dgm:t>
        <a:bodyPr/>
        <a:lstStyle/>
        <a:p>
          <a:endParaRPr lang="en-IE"/>
        </a:p>
      </dgm:t>
    </dgm:pt>
    <dgm:pt modelId="{4E2C6346-B479-44CB-9D11-E6C025E33673}" type="sibTrans" cxnId="{3614C532-C039-4386-B81F-D3FBA2B32589}">
      <dgm:prSet/>
      <dgm:spPr/>
      <dgm:t>
        <a:bodyPr/>
        <a:lstStyle/>
        <a:p>
          <a:endParaRPr lang="en-IE"/>
        </a:p>
      </dgm:t>
    </dgm:pt>
    <dgm:pt modelId="{8DA46DD3-C99E-4ECA-B07F-5E2FEDB298F5}">
      <dgm:prSet phldrT="[Text]"/>
      <dgm:spPr/>
      <dgm:t>
        <a:bodyPr/>
        <a:lstStyle/>
        <a:p>
          <a:r>
            <a:rPr lang="en-IE" dirty="0" smtClean="0"/>
            <a:t>Airline</a:t>
          </a:r>
          <a:endParaRPr lang="en-IE" dirty="0"/>
        </a:p>
      </dgm:t>
    </dgm:pt>
    <dgm:pt modelId="{645177D4-C499-480E-8682-E985BBF776D4}" type="parTrans" cxnId="{80BA43EA-FAD4-4785-A71E-569DAD1116D5}">
      <dgm:prSet/>
      <dgm:spPr/>
      <dgm:t>
        <a:bodyPr/>
        <a:lstStyle/>
        <a:p>
          <a:endParaRPr lang="en-IE"/>
        </a:p>
      </dgm:t>
    </dgm:pt>
    <dgm:pt modelId="{D4976E5F-F247-4AE9-8065-986238AC0A38}" type="sibTrans" cxnId="{80BA43EA-FAD4-4785-A71E-569DAD1116D5}">
      <dgm:prSet/>
      <dgm:spPr/>
      <dgm:t>
        <a:bodyPr/>
        <a:lstStyle/>
        <a:p>
          <a:endParaRPr lang="en-IE"/>
        </a:p>
      </dgm:t>
    </dgm:pt>
    <dgm:pt modelId="{18F5AD5D-C746-4151-830A-25A3245F40C4}">
      <dgm:prSet phldrT="[Text]"/>
      <dgm:spPr/>
      <dgm:t>
        <a:bodyPr/>
        <a:lstStyle/>
        <a:p>
          <a:endParaRPr lang="en-IE"/>
        </a:p>
      </dgm:t>
    </dgm:pt>
    <dgm:pt modelId="{0AF7C1C3-4899-4DF0-BD7D-6CF0FAA6132C}" type="parTrans" cxnId="{06AE2951-6AAF-4FCB-8E34-A09E8C8F99B3}">
      <dgm:prSet/>
      <dgm:spPr/>
      <dgm:t>
        <a:bodyPr/>
        <a:lstStyle/>
        <a:p>
          <a:endParaRPr lang="en-IE"/>
        </a:p>
      </dgm:t>
    </dgm:pt>
    <dgm:pt modelId="{7EC83DBE-637F-4747-9FE1-21CC8E52C2E2}" type="sibTrans" cxnId="{06AE2951-6AAF-4FCB-8E34-A09E8C8F99B3}">
      <dgm:prSet/>
      <dgm:spPr/>
      <dgm:t>
        <a:bodyPr/>
        <a:lstStyle/>
        <a:p>
          <a:endParaRPr lang="en-IE"/>
        </a:p>
      </dgm:t>
    </dgm:pt>
    <dgm:pt modelId="{FAFEDB0E-D60D-4F1D-9352-617234ED3FBE}">
      <dgm:prSet phldrT="[Text]"/>
      <dgm:spPr/>
      <dgm:t>
        <a:bodyPr/>
        <a:lstStyle/>
        <a:p>
          <a:endParaRPr lang="en-IE"/>
        </a:p>
      </dgm:t>
    </dgm:pt>
    <dgm:pt modelId="{9A0D7462-1CE2-4A21-AD91-74E9807B6DEC}" type="parTrans" cxnId="{07B91F0C-7E00-45A5-9A21-CD84CEF3B0AE}">
      <dgm:prSet/>
      <dgm:spPr/>
      <dgm:t>
        <a:bodyPr/>
        <a:lstStyle/>
        <a:p>
          <a:endParaRPr lang="en-IE"/>
        </a:p>
      </dgm:t>
    </dgm:pt>
    <dgm:pt modelId="{1CB19277-F1CB-41E2-A8D9-767214055BB4}" type="sibTrans" cxnId="{07B91F0C-7E00-45A5-9A21-CD84CEF3B0AE}">
      <dgm:prSet/>
      <dgm:spPr/>
      <dgm:t>
        <a:bodyPr/>
        <a:lstStyle/>
        <a:p>
          <a:endParaRPr lang="en-IE"/>
        </a:p>
      </dgm:t>
    </dgm:pt>
    <dgm:pt modelId="{F05DBE39-69D6-4ADC-8C66-897461C63A87}" type="pres">
      <dgm:prSet presAssocID="{71417819-3938-4FC8-8FBC-574B5B62372E}" presName="composite" presStyleCnt="0">
        <dgm:presLayoutVars>
          <dgm:chMax val="3"/>
          <dgm:animLvl val="lvl"/>
          <dgm:resizeHandles val="exact"/>
        </dgm:presLayoutVars>
      </dgm:prSet>
      <dgm:spPr/>
      <dgm:t>
        <a:bodyPr/>
        <a:lstStyle/>
        <a:p>
          <a:endParaRPr lang="en-IE"/>
        </a:p>
      </dgm:t>
    </dgm:pt>
    <dgm:pt modelId="{221FDDE1-0E30-48D8-B3C4-B107EC457C74}" type="pres">
      <dgm:prSet presAssocID="{7742E698-9A12-45A1-BD6B-B68747D5E1C2}" presName="gear1" presStyleLbl="node1" presStyleIdx="0" presStyleCnt="3">
        <dgm:presLayoutVars>
          <dgm:chMax val="1"/>
          <dgm:bulletEnabled val="1"/>
        </dgm:presLayoutVars>
      </dgm:prSet>
      <dgm:spPr/>
      <dgm:t>
        <a:bodyPr/>
        <a:lstStyle/>
        <a:p>
          <a:endParaRPr lang="en-IE"/>
        </a:p>
      </dgm:t>
    </dgm:pt>
    <dgm:pt modelId="{F0A842EB-BC5A-49B6-810E-8E17BF10028D}" type="pres">
      <dgm:prSet presAssocID="{7742E698-9A12-45A1-BD6B-B68747D5E1C2}" presName="gear1srcNode" presStyleLbl="node1" presStyleIdx="0" presStyleCnt="3"/>
      <dgm:spPr/>
      <dgm:t>
        <a:bodyPr/>
        <a:lstStyle/>
        <a:p>
          <a:endParaRPr lang="en-IE"/>
        </a:p>
      </dgm:t>
    </dgm:pt>
    <dgm:pt modelId="{32FEA11D-E6E5-4B5D-BCEB-F1046137DEE3}" type="pres">
      <dgm:prSet presAssocID="{7742E698-9A12-45A1-BD6B-B68747D5E1C2}" presName="gear1dstNode" presStyleLbl="node1" presStyleIdx="0" presStyleCnt="3"/>
      <dgm:spPr/>
      <dgm:t>
        <a:bodyPr/>
        <a:lstStyle/>
        <a:p>
          <a:endParaRPr lang="en-IE"/>
        </a:p>
      </dgm:t>
    </dgm:pt>
    <dgm:pt modelId="{E4C86DC5-912C-42EA-A71C-8CEF87A0247B}" type="pres">
      <dgm:prSet presAssocID="{A811335E-69BA-42B7-9AE9-71FD9607AC0B}" presName="gear2" presStyleLbl="node1" presStyleIdx="1" presStyleCnt="3">
        <dgm:presLayoutVars>
          <dgm:chMax val="1"/>
          <dgm:bulletEnabled val="1"/>
        </dgm:presLayoutVars>
      </dgm:prSet>
      <dgm:spPr/>
      <dgm:t>
        <a:bodyPr/>
        <a:lstStyle/>
        <a:p>
          <a:endParaRPr lang="en-IE"/>
        </a:p>
      </dgm:t>
    </dgm:pt>
    <dgm:pt modelId="{2E8CED99-37A7-4EA3-A063-153ECCE97B3C}" type="pres">
      <dgm:prSet presAssocID="{A811335E-69BA-42B7-9AE9-71FD9607AC0B}" presName="gear2srcNode" presStyleLbl="node1" presStyleIdx="1" presStyleCnt="3"/>
      <dgm:spPr/>
      <dgm:t>
        <a:bodyPr/>
        <a:lstStyle/>
        <a:p>
          <a:endParaRPr lang="en-IE"/>
        </a:p>
      </dgm:t>
    </dgm:pt>
    <dgm:pt modelId="{066231A5-3DE7-4B77-8A99-A0885F5D6B68}" type="pres">
      <dgm:prSet presAssocID="{A811335E-69BA-42B7-9AE9-71FD9607AC0B}" presName="gear2dstNode" presStyleLbl="node1" presStyleIdx="1" presStyleCnt="3"/>
      <dgm:spPr/>
      <dgm:t>
        <a:bodyPr/>
        <a:lstStyle/>
        <a:p>
          <a:endParaRPr lang="en-IE"/>
        </a:p>
      </dgm:t>
    </dgm:pt>
    <dgm:pt modelId="{6BFD67DB-7C57-4F38-A185-35A0EA6346E7}" type="pres">
      <dgm:prSet presAssocID="{8DA46DD3-C99E-4ECA-B07F-5E2FEDB298F5}" presName="gear3" presStyleLbl="node1" presStyleIdx="2" presStyleCnt="3"/>
      <dgm:spPr/>
      <dgm:t>
        <a:bodyPr/>
        <a:lstStyle/>
        <a:p>
          <a:endParaRPr lang="en-IE"/>
        </a:p>
      </dgm:t>
    </dgm:pt>
    <dgm:pt modelId="{8D728F9B-1A00-4A6A-826A-1DB1B60886D0}" type="pres">
      <dgm:prSet presAssocID="{8DA46DD3-C99E-4ECA-B07F-5E2FEDB298F5}" presName="gear3tx" presStyleLbl="node1" presStyleIdx="2" presStyleCnt="3">
        <dgm:presLayoutVars>
          <dgm:chMax val="1"/>
          <dgm:bulletEnabled val="1"/>
        </dgm:presLayoutVars>
      </dgm:prSet>
      <dgm:spPr/>
      <dgm:t>
        <a:bodyPr/>
        <a:lstStyle/>
        <a:p>
          <a:endParaRPr lang="en-IE"/>
        </a:p>
      </dgm:t>
    </dgm:pt>
    <dgm:pt modelId="{ED2EF9BA-EDFD-4FFC-848D-02F28FE2C230}" type="pres">
      <dgm:prSet presAssocID="{8DA46DD3-C99E-4ECA-B07F-5E2FEDB298F5}" presName="gear3srcNode" presStyleLbl="node1" presStyleIdx="2" presStyleCnt="3"/>
      <dgm:spPr/>
      <dgm:t>
        <a:bodyPr/>
        <a:lstStyle/>
        <a:p>
          <a:endParaRPr lang="en-IE"/>
        </a:p>
      </dgm:t>
    </dgm:pt>
    <dgm:pt modelId="{5DEE7083-B4B9-420E-830E-DA35FE7A872A}" type="pres">
      <dgm:prSet presAssocID="{8DA46DD3-C99E-4ECA-B07F-5E2FEDB298F5}" presName="gear3dstNode" presStyleLbl="node1" presStyleIdx="2" presStyleCnt="3"/>
      <dgm:spPr/>
      <dgm:t>
        <a:bodyPr/>
        <a:lstStyle/>
        <a:p>
          <a:endParaRPr lang="en-IE"/>
        </a:p>
      </dgm:t>
    </dgm:pt>
    <dgm:pt modelId="{DB8FE467-DF04-49B3-B3F3-3D171FC3E600}" type="pres">
      <dgm:prSet presAssocID="{BF2D5C32-7D1A-48C9-BA02-9E0A96478B0D}" presName="connector1" presStyleLbl="sibTrans2D1" presStyleIdx="0" presStyleCnt="3"/>
      <dgm:spPr/>
      <dgm:t>
        <a:bodyPr/>
        <a:lstStyle/>
        <a:p>
          <a:endParaRPr lang="en-IE"/>
        </a:p>
      </dgm:t>
    </dgm:pt>
    <dgm:pt modelId="{B6C8E86C-5D04-4D32-937F-43A239F77FE6}" type="pres">
      <dgm:prSet presAssocID="{4E2C6346-B479-44CB-9D11-E6C025E33673}" presName="connector2" presStyleLbl="sibTrans2D1" presStyleIdx="1" presStyleCnt="3" custLinFactNeighborX="390" custLinFactNeighborY="572"/>
      <dgm:spPr/>
      <dgm:t>
        <a:bodyPr/>
        <a:lstStyle/>
        <a:p>
          <a:endParaRPr lang="en-IE"/>
        </a:p>
      </dgm:t>
    </dgm:pt>
    <dgm:pt modelId="{E8B63CD2-849C-4E40-B8CF-239611642121}" type="pres">
      <dgm:prSet presAssocID="{D4976E5F-F247-4AE9-8065-986238AC0A38}" presName="connector3" presStyleLbl="sibTrans2D1" presStyleIdx="2" presStyleCnt="3"/>
      <dgm:spPr/>
      <dgm:t>
        <a:bodyPr/>
        <a:lstStyle/>
        <a:p>
          <a:endParaRPr lang="en-IE"/>
        </a:p>
      </dgm:t>
    </dgm:pt>
  </dgm:ptLst>
  <dgm:cxnLst>
    <dgm:cxn modelId="{9F768375-9274-47AE-9D28-9472BBC38AE1}" type="presOf" srcId="{71417819-3938-4FC8-8FBC-574B5B62372E}" destId="{F05DBE39-69D6-4ADC-8C66-897461C63A87}" srcOrd="0" destOrd="0" presId="urn:microsoft.com/office/officeart/2005/8/layout/gear1"/>
    <dgm:cxn modelId="{06AE2951-6AAF-4FCB-8E34-A09E8C8F99B3}" srcId="{71417819-3938-4FC8-8FBC-574B5B62372E}" destId="{18F5AD5D-C746-4151-830A-25A3245F40C4}" srcOrd="4" destOrd="0" parTransId="{0AF7C1C3-4899-4DF0-BD7D-6CF0FAA6132C}" sibTransId="{7EC83DBE-637F-4747-9FE1-21CC8E52C2E2}"/>
    <dgm:cxn modelId="{CF3A6CB5-C743-4984-82B9-8D84FA2400F9}" type="presOf" srcId="{8DA46DD3-C99E-4ECA-B07F-5E2FEDB298F5}" destId="{ED2EF9BA-EDFD-4FFC-848D-02F28FE2C230}" srcOrd="2" destOrd="0" presId="urn:microsoft.com/office/officeart/2005/8/layout/gear1"/>
    <dgm:cxn modelId="{C6E7334E-9B7E-4235-90E9-EBDDC2BA867A}" type="presOf" srcId="{4E2C6346-B479-44CB-9D11-E6C025E33673}" destId="{B6C8E86C-5D04-4D32-937F-43A239F77FE6}" srcOrd="0" destOrd="0" presId="urn:microsoft.com/office/officeart/2005/8/layout/gear1"/>
    <dgm:cxn modelId="{2DF79541-4918-465D-A55F-5B8981BC4395}" type="presOf" srcId="{A811335E-69BA-42B7-9AE9-71FD9607AC0B}" destId="{2E8CED99-37A7-4EA3-A063-153ECCE97B3C}" srcOrd="1" destOrd="0" presId="urn:microsoft.com/office/officeart/2005/8/layout/gear1"/>
    <dgm:cxn modelId="{C7A04B27-7D01-45E4-AB95-EBADC9BF9DD5}" type="presOf" srcId="{A811335E-69BA-42B7-9AE9-71FD9607AC0B}" destId="{E4C86DC5-912C-42EA-A71C-8CEF87A0247B}" srcOrd="0" destOrd="0" presId="urn:microsoft.com/office/officeart/2005/8/layout/gear1"/>
    <dgm:cxn modelId="{83A1F809-D274-40B2-8A6D-16B3DA81497F}" type="presOf" srcId="{8DA46DD3-C99E-4ECA-B07F-5E2FEDB298F5}" destId="{8D728F9B-1A00-4A6A-826A-1DB1B60886D0}" srcOrd="1" destOrd="0" presId="urn:microsoft.com/office/officeart/2005/8/layout/gear1"/>
    <dgm:cxn modelId="{529FF027-B2D7-4AE3-AA83-1C252974294B}" type="presOf" srcId="{BF2D5C32-7D1A-48C9-BA02-9E0A96478B0D}" destId="{DB8FE467-DF04-49B3-B3F3-3D171FC3E600}" srcOrd="0" destOrd="0" presId="urn:microsoft.com/office/officeart/2005/8/layout/gear1"/>
    <dgm:cxn modelId="{0F2A8E4E-193C-4BC5-807D-B3E3320A40C1}" type="presOf" srcId="{7742E698-9A12-45A1-BD6B-B68747D5E1C2}" destId="{32FEA11D-E6E5-4B5D-BCEB-F1046137DEE3}" srcOrd="2" destOrd="0" presId="urn:microsoft.com/office/officeart/2005/8/layout/gear1"/>
    <dgm:cxn modelId="{DE7A83E9-9E62-4596-B0EB-4BFAC0E5682F}" srcId="{71417819-3938-4FC8-8FBC-574B5B62372E}" destId="{7742E698-9A12-45A1-BD6B-B68747D5E1C2}" srcOrd="0" destOrd="0" parTransId="{770F4FD6-15AD-4BF1-A636-BB658DCDC4D7}" sibTransId="{BF2D5C32-7D1A-48C9-BA02-9E0A96478B0D}"/>
    <dgm:cxn modelId="{592B9A30-ED7D-4EFE-9934-3EDC1B488E2A}" type="presOf" srcId="{7742E698-9A12-45A1-BD6B-B68747D5E1C2}" destId="{F0A842EB-BC5A-49B6-810E-8E17BF10028D}" srcOrd="1" destOrd="0" presId="urn:microsoft.com/office/officeart/2005/8/layout/gear1"/>
    <dgm:cxn modelId="{1D54B236-3087-4A4B-88AE-32ACA0F21F8E}" type="presOf" srcId="{A811335E-69BA-42B7-9AE9-71FD9607AC0B}" destId="{066231A5-3DE7-4B77-8A99-A0885F5D6B68}" srcOrd="2" destOrd="0" presId="urn:microsoft.com/office/officeart/2005/8/layout/gear1"/>
    <dgm:cxn modelId="{B61BD801-B5A8-4DFC-99CA-75B6E3A710FD}" type="presOf" srcId="{7742E698-9A12-45A1-BD6B-B68747D5E1C2}" destId="{221FDDE1-0E30-48D8-B3C4-B107EC457C74}" srcOrd="0" destOrd="0" presId="urn:microsoft.com/office/officeart/2005/8/layout/gear1"/>
    <dgm:cxn modelId="{99E3E1EC-130F-46A1-BC80-1FD3B49725E8}" type="presOf" srcId="{8DA46DD3-C99E-4ECA-B07F-5E2FEDB298F5}" destId="{6BFD67DB-7C57-4F38-A185-35A0EA6346E7}" srcOrd="0" destOrd="0" presId="urn:microsoft.com/office/officeart/2005/8/layout/gear1"/>
    <dgm:cxn modelId="{07B91F0C-7E00-45A5-9A21-CD84CEF3B0AE}" srcId="{71417819-3938-4FC8-8FBC-574B5B62372E}" destId="{FAFEDB0E-D60D-4F1D-9352-617234ED3FBE}" srcOrd="3" destOrd="0" parTransId="{9A0D7462-1CE2-4A21-AD91-74E9807B6DEC}" sibTransId="{1CB19277-F1CB-41E2-A8D9-767214055BB4}"/>
    <dgm:cxn modelId="{80BA43EA-FAD4-4785-A71E-569DAD1116D5}" srcId="{71417819-3938-4FC8-8FBC-574B5B62372E}" destId="{8DA46DD3-C99E-4ECA-B07F-5E2FEDB298F5}" srcOrd="2" destOrd="0" parTransId="{645177D4-C499-480E-8682-E985BBF776D4}" sibTransId="{D4976E5F-F247-4AE9-8065-986238AC0A38}"/>
    <dgm:cxn modelId="{3614C532-C039-4386-B81F-D3FBA2B32589}" srcId="{71417819-3938-4FC8-8FBC-574B5B62372E}" destId="{A811335E-69BA-42B7-9AE9-71FD9607AC0B}" srcOrd="1" destOrd="0" parTransId="{86BC56B0-210C-477D-83CC-1948223E6465}" sibTransId="{4E2C6346-B479-44CB-9D11-E6C025E33673}"/>
    <dgm:cxn modelId="{07CEE74B-F6EA-4908-8281-7A9537837104}" type="presOf" srcId="{8DA46DD3-C99E-4ECA-B07F-5E2FEDB298F5}" destId="{5DEE7083-B4B9-420E-830E-DA35FE7A872A}" srcOrd="3" destOrd="0" presId="urn:microsoft.com/office/officeart/2005/8/layout/gear1"/>
    <dgm:cxn modelId="{9B6AE8CA-79E1-4D02-B9F7-045F33D259E4}" type="presOf" srcId="{D4976E5F-F247-4AE9-8065-986238AC0A38}" destId="{E8B63CD2-849C-4E40-B8CF-239611642121}" srcOrd="0" destOrd="0" presId="urn:microsoft.com/office/officeart/2005/8/layout/gear1"/>
    <dgm:cxn modelId="{F441FA1F-51C4-4C13-AEC6-092A8D1DC178}" type="presParOf" srcId="{F05DBE39-69D6-4ADC-8C66-897461C63A87}" destId="{221FDDE1-0E30-48D8-B3C4-B107EC457C74}" srcOrd="0" destOrd="0" presId="urn:microsoft.com/office/officeart/2005/8/layout/gear1"/>
    <dgm:cxn modelId="{5E61AA7E-85A8-47E5-BE3F-BBFB53AFE428}" type="presParOf" srcId="{F05DBE39-69D6-4ADC-8C66-897461C63A87}" destId="{F0A842EB-BC5A-49B6-810E-8E17BF10028D}" srcOrd="1" destOrd="0" presId="urn:microsoft.com/office/officeart/2005/8/layout/gear1"/>
    <dgm:cxn modelId="{F900EB49-5B3E-41AB-B715-1674D313000B}" type="presParOf" srcId="{F05DBE39-69D6-4ADC-8C66-897461C63A87}" destId="{32FEA11D-E6E5-4B5D-BCEB-F1046137DEE3}" srcOrd="2" destOrd="0" presId="urn:microsoft.com/office/officeart/2005/8/layout/gear1"/>
    <dgm:cxn modelId="{DA001344-507F-437C-A3F2-CDB1AFBC07AA}" type="presParOf" srcId="{F05DBE39-69D6-4ADC-8C66-897461C63A87}" destId="{E4C86DC5-912C-42EA-A71C-8CEF87A0247B}" srcOrd="3" destOrd="0" presId="urn:microsoft.com/office/officeart/2005/8/layout/gear1"/>
    <dgm:cxn modelId="{FABD5851-15A3-4FC6-BF6A-975F49EE2D3F}" type="presParOf" srcId="{F05DBE39-69D6-4ADC-8C66-897461C63A87}" destId="{2E8CED99-37A7-4EA3-A063-153ECCE97B3C}" srcOrd="4" destOrd="0" presId="urn:microsoft.com/office/officeart/2005/8/layout/gear1"/>
    <dgm:cxn modelId="{F6D66868-31FA-4E3F-90A6-8C8CC7994D6D}" type="presParOf" srcId="{F05DBE39-69D6-4ADC-8C66-897461C63A87}" destId="{066231A5-3DE7-4B77-8A99-A0885F5D6B68}" srcOrd="5" destOrd="0" presId="urn:microsoft.com/office/officeart/2005/8/layout/gear1"/>
    <dgm:cxn modelId="{485C732C-DF8E-4803-A9AD-56DBAC0FCA68}" type="presParOf" srcId="{F05DBE39-69D6-4ADC-8C66-897461C63A87}" destId="{6BFD67DB-7C57-4F38-A185-35A0EA6346E7}" srcOrd="6" destOrd="0" presId="urn:microsoft.com/office/officeart/2005/8/layout/gear1"/>
    <dgm:cxn modelId="{8E2EE875-8883-401D-97CB-EF7CDC435758}" type="presParOf" srcId="{F05DBE39-69D6-4ADC-8C66-897461C63A87}" destId="{8D728F9B-1A00-4A6A-826A-1DB1B60886D0}" srcOrd="7" destOrd="0" presId="urn:microsoft.com/office/officeart/2005/8/layout/gear1"/>
    <dgm:cxn modelId="{36E15A89-397A-4E53-BF4B-F3BDACCD2AEC}" type="presParOf" srcId="{F05DBE39-69D6-4ADC-8C66-897461C63A87}" destId="{ED2EF9BA-EDFD-4FFC-848D-02F28FE2C230}" srcOrd="8" destOrd="0" presId="urn:microsoft.com/office/officeart/2005/8/layout/gear1"/>
    <dgm:cxn modelId="{A7156021-7843-4BE8-8165-DD77EBAB8E08}" type="presParOf" srcId="{F05DBE39-69D6-4ADC-8C66-897461C63A87}" destId="{5DEE7083-B4B9-420E-830E-DA35FE7A872A}" srcOrd="9" destOrd="0" presId="urn:microsoft.com/office/officeart/2005/8/layout/gear1"/>
    <dgm:cxn modelId="{C4F02D67-E12C-45AA-8D02-A2B89F89DAB4}" type="presParOf" srcId="{F05DBE39-69D6-4ADC-8C66-897461C63A87}" destId="{DB8FE467-DF04-49B3-B3F3-3D171FC3E600}" srcOrd="10" destOrd="0" presId="urn:microsoft.com/office/officeart/2005/8/layout/gear1"/>
    <dgm:cxn modelId="{B604F7D3-5345-42FE-B54D-43223CF175A5}" type="presParOf" srcId="{F05DBE39-69D6-4ADC-8C66-897461C63A87}" destId="{B6C8E86C-5D04-4D32-937F-43A239F77FE6}" srcOrd="11" destOrd="0" presId="urn:microsoft.com/office/officeart/2005/8/layout/gear1"/>
    <dgm:cxn modelId="{38CC4FF8-F7AA-497E-B548-80F5A6C1D804}" type="presParOf" srcId="{F05DBE39-69D6-4ADC-8C66-897461C63A87}" destId="{E8B63CD2-849C-4E40-B8CF-239611642121}" srcOrd="12" destOrd="0" presId="urn:microsoft.com/office/officeart/2005/8/layout/gear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48164C-7602-4D30-A4EB-77B79C2A6F3B}"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en-IE"/>
        </a:p>
      </dgm:t>
    </dgm:pt>
    <dgm:pt modelId="{7FC06F53-8AA8-413B-AAE4-B0DBEA01A617}">
      <dgm:prSet phldrT="[Text]"/>
      <dgm:spPr/>
      <dgm:t>
        <a:bodyPr/>
        <a:lstStyle/>
        <a:p>
          <a:r>
            <a:rPr lang="en-IE" dirty="0" smtClean="0">
              <a:solidFill>
                <a:srgbClr val="FF0000"/>
              </a:solidFill>
            </a:rPr>
            <a:t>ADT</a:t>
          </a:r>
          <a:endParaRPr lang="en-IE" dirty="0">
            <a:solidFill>
              <a:srgbClr val="FF0000"/>
            </a:solidFill>
          </a:endParaRPr>
        </a:p>
      </dgm:t>
    </dgm:pt>
    <dgm:pt modelId="{C0554082-D4C3-4E9D-98FA-8E764760AE4F}" type="parTrans" cxnId="{77DA5E29-D74F-499B-9CB4-2326CD9591EA}">
      <dgm:prSet/>
      <dgm:spPr/>
      <dgm:t>
        <a:bodyPr/>
        <a:lstStyle/>
        <a:p>
          <a:endParaRPr lang="en-IE"/>
        </a:p>
      </dgm:t>
    </dgm:pt>
    <dgm:pt modelId="{D818BC8D-5776-4865-BD58-78C768BFEA52}" type="sibTrans" cxnId="{77DA5E29-D74F-499B-9CB4-2326CD9591EA}">
      <dgm:prSet/>
      <dgm:spPr/>
      <dgm:t>
        <a:bodyPr/>
        <a:lstStyle/>
        <a:p>
          <a:endParaRPr lang="en-IE"/>
        </a:p>
      </dgm:t>
    </dgm:pt>
    <dgm:pt modelId="{4362EDEA-9074-4AC9-96DB-077A49A85B65}">
      <dgm:prSet phldrT="[Text]"/>
      <dgm:spPr>
        <a:noFill/>
      </dgm:spPr>
      <dgm:t>
        <a:bodyPr/>
        <a:lstStyle/>
        <a:p>
          <a:r>
            <a:rPr lang="en-IE" dirty="0" smtClean="0">
              <a:solidFill>
                <a:srgbClr val="FF0000"/>
              </a:solidFill>
            </a:rPr>
            <a:t>Autonomous Distress Tracking</a:t>
          </a:r>
          <a:endParaRPr lang="en-IE" dirty="0">
            <a:solidFill>
              <a:srgbClr val="FF0000"/>
            </a:solidFill>
          </a:endParaRPr>
        </a:p>
      </dgm:t>
    </dgm:pt>
    <dgm:pt modelId="{AC5BB67F-7D23-437D-B88E-B36F4E1C00B5}" type="parTrans" cxnId="{82C34124-CD40-4A92-A272-48976F2370E3}">
      <dgm:prSet/>
      <dgm:spPr/>
      <dgm:t>
        <a:bodyPr/>
        <a:lstStyle/>
        <a:p>
          <a:endParaRPr lang="en-IE"/>
        </a:p>
      </dgm:t>
    </dgm:pt>
    <dgm:pt modelId="{6E8C4E64-DC35-4140-AA29-0E24F1814D3E}" type="sibTrans" cxnId="{82C34124-CD40-4A92-A272-48976F2370E3}">
      <dgm:prSet/>
      <dgm:spPr/>
      <dgm:t>
        <a:bodyPr/>
        <a:lstStyle/>
        <a:p>
          <a:endParaRPr lang="en-IE"/>
        </a:p>
      </dgm:t>
    </dgm:pt>
    <dgm:pt modelId="{565F7A2B-AAEE-4323-88E0-D169BABD31DC}" type="pres">
      <dgm:prSet presAssocID="{4248164C-7602-4D30-A4EB-77B79C2A6F3B}" presName="linearFlow" presStyleCnt="0">
        <dgm:presLayoutVars>
          <dgm:dir/>
          <dgm:animLvl val="lvl"/>
          <dgm:resizeHandles val="exact"/>
        </dgm:presLayoutVars>
      </dgm:prSet>
      <dgm:spPr/>
      <dgm:t>
        <a:bodyPr/>
        <a:lstStyle/>
        <a:p>
          <a:endParaRPr lang="en-IE"/>
        </a:p>
      </dgm:t>
    </dgm:pt>
    <dgm:pt modelId="{2B27EEA4-586F-4C0F-ADFC-939F03FAD714}" type="pres">
      <dgm:prSet presAssocID="{7FC06F53-8AA8-413B-AAE4-B0DBEA01A617}" presName="composite" presStyleCnt="0"/>
      <dgm:spPr/>
    </dgm:pt>
    <dgm:pt modelId="{C45F68D0-97BB-4F98-A01C-D504E88D2C28}" type="pres">
      <dgm:prSet presAssocID="{7FC06F53-8AA8-413B-AAE4-B0DBEA01A617}" presName="parentText" presStyleLbl="alignNode1" presStyleIdx="0" presStyleCnt="1">
        <dgm:presLayoutVars>
          <dgm:chMax val="1"/>
          <dgm:bulletEnabled val="1"/>
        </dgm:presLayoutVars>
      </dgm:prSet>
      <dgm:spPr/>
      <dgm:t>
        <a:bodyPr/>
        <a:lstStyle/>
        <a:p>
          <a:endParaRPr lang="en-IE"/>
        </a:p>
      </dgm:t>
    </dgm:pt>
    <dgm:pt modelId="{424B2807-57FE-474A-8641-72D3CFFA2F97}" type="pres">
      <dgm:prSet presAssocID="{7FC06F53-8AA8-413B-AAE4-B0DBEA01A617}" presName="descendantText" presStyleLbl="alignAcc1" presStyleIdx="0" presStyleCnt="1">
        <dgm:presLayoutVars>
          <dgm:bulletEnabled val="1"/>
        </dgm:presLayoutVars>
      </dgm:prSet>
      <dgm:spPr/>
      <dgm:t>
        <a:bodyPr/>
        <a:lstStyle/>
        <a:p>
          <a:endParaRPr lang="en-IE"/>
        </a:p>
      </dgm:t>
    </dgm:pt>
  </dgm:ptLst>
  <dgm:cxnLst>
    <dgm:cxn modelId="{1182E274-0A6B-42BB-A4F8-719F8AB056D9}" type="presOf" srcId="{7FC06F53-8AA8-413B-AAE4-B0DBEA01A617}" destId="{C45F68D0-97BB-4F98-A01C-D504E88D2C28}" srcOrd="0" destOrd="0" presId="urn:microsoft.com/office/officeart/2005/8/layout/chevron2"/>
    <dgm:cxn modelId="{A7B56356-6EAE-40FB-8445-F7FB736AF36A}" type="presOf" srcId="{4248164C-7602-4D30-A4EB-77B79C2A6F3B}" destId="{565F7A2B-AAEE-4323-88E0-D169BABD31DC}" srcOrd="0" destOrd="0" presId="urn:microsoft.com/office/officeart/2005/8/layout/chevron2"/>
    <dgm:cxn modelId="{82C34124-CD40-4A92-A272-48976F2370E3}" srcId="{7FC06F53-8AA8-413B-AAE4-B0DBEA01A617}" destId="{4362EDEA-9074-4AC9-96DB-077A49A85B65}" srcOrd="0" destOrd="0" parTransId="{AC5BB67F-7D23-437D-B88E-B36F4E1C00B5}" sibTransId="{6E8C4E64-DC35-4140-AA29-0E24F1814D3E}"/>
    <dgm:cxn modelId="{77DA5E29-D74F-499B-9CB4-2326CD9591EA}" srcId="{4248164C-7602-4D30-A4EB-77B79C2A6F3B}" destId="{7FC06F53-8AA8-413B-AAE4-B0DBEA01A617}" srcOrd="0" destOrd="0" parTransId="{C0554082-D4C3-4E9D-98FA-8E764760AE4F}" sibTransId="{D818BC8D-5776-4865-BD58-78C768BFEA52}"/>
    <dgm:cxn modelId="{69CB5B0D-37DF-4D23-8C0B-C5583B3D50FD}" type="presOf" srcId="{4362EDEA-9074-4AC9-96DB-077A49A85B65}" destId="{424B2807-57FE-474A-8641-72D3CFFA2F97}" srcOrd="0" destOrd="0" presId="urn:microsoft.com/office/officeart/2005/8/layout/chevron2"/>
    <dgm:cxn modelId="{D0DD0BA4-4866-4CBC-BAC8-4A52B37F7626}" type="presParOf" srcId="{565F7A2B-AAEE-4323-88E0-D169BABD31DC}" destId="{2B27EEA4-586F-4C0F-ADFC-939F03FAD714}" srcOrd="0" destOrd="0" presId="urn:microsoft.com/office/officeart/2005/8/layout/chevron2"/>
    <dgm:cxn modelId="{8F22F963-5196-4791-B6D2-F974C8E0BDAE}" type="presParOf" srcId="{2B27EEA4-586F-4C0F-ADFC-939F03FAD714}" destId="{C45F68D0-97BB-4F98-A01C-D504E88D2C28}" srcOrd="0" destOrd="0" presId="urn:microsoft.com/office/officeart/2005/8/layout/chevron2"/>
    <dgm:cxn modelId="{05C9F223-DE31-415A-93E1-E32BC07471F4}" type="presParOf" srcId="{2B27EEA4-586F-4C0F-ADFC-939F03FAD714}" destId="{424B2807-57FE-474A-8641-72D3CFFA2F9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1417819-3938-4FC8-8FBC-574B5B62372E}" type="doc">
      <dgm:prSet loTypeId="urn:microsoft.com/office/officeart/2005/8/layout/gear1" loCatId="cycle" qsTypeId="urn:microsoft.com/office/officeart/2005/8/quickstyle/simple1" qsCatId="simple" csTypeId="urn:microsoft.com/office/officeart/2005/8/colors/accent1_2" csCatId="accent1" phldr="1"/>
      <dgm:spPr/>
      <dgm:t>
        <a:bodyPr/>
        <a:lstStyle/>
        <a:p>
          <a:endParaRPr lang="en-IE"/>
        </a:p>
      </dgm:t>
    </dgm:pt>
    <dgm:pt modelId="{7742E698-9A12-45A1-BD6B-B68747D5E1C2}">
      <dgm:prSet phldrT="[Text]"/>
      <dgm:spPr/>
      <dgm:t>
        <a:bodyPr/>
        <a:lstStyle/>
        <a:p>
          <a:r>
            <a:rPr lang="en-IE" dirty="0" smtClean="0"/>
            <a:t>GADSS Information Management</a:t>
          </a:r>
          <a:endParaRPr lang="en-IE" dirty="0"/>
        </a:p>
      </dgm:t>
    </dgm:pt>
    <dgm:pt modelId="{770F4FD6-15AD-4BF1-A636-BB658DCDC4D7}" type="parTrans" cxnId="{DE7A83E9-9E62-4596-B0EB-4BFAC0E5682F}">
      <dgm:prSet/>
      <dgm:spPr/>
      <dgm:t>
        <a:bodyPr/>
        <a:lstStyle/>
        <a:p>
          <a:endParaRPr lang="en-IE"/>
        </a:p>
      </dgm:t>
    </dgm:pt>
    <dgm:pt modelId="{BF2D5C32-7D1A-48C9-BA02-9E0A96478B0D}" type="sibTrans" cxnId="{DE7A83E9-9E62-4596-B0EB-4BFAC0E5682F}">
      <dgm:prSet/>
      <dgm:spPr/>
      <dgm:t>
        <a:bodyPr/>
        <a:lstStyle/>
        <a:p>
          <a:endParaRPr lang="en-IE"/>
        </a:p>
      </dgm:t>
    </dgm:pt>
    <dgm:pt modelId="{A811335E-69BA-42B7-9AE9-71FD9607AC0B}">
      <dgm:prSet phldrT="[Text]"/>
      <dgm:spPr/>
      <dgm:t>
        <a:bodyPr/>
        <a:lstStyle/>
        <a:p>
          <a:r>
            <a:rPr lang="en-IE" dirty="0" smtClean="0"/>
            <a:t>ATS</a:t>
          </a:r>
          <a:endParaRPr lang="en-IE" dirty="0"/>
        </a:p>
      </dgm:t>
    </dgm:pt>
    <dgm:pt modelId="{86BC56B0-210C-477D-83CC-1948223E6465}" type="parTrans" cxnId="{3614C532-C039-4386-B81F-D3FBA2B32589}">
      <dgm:prSet/>
      <dgm:spPr/>
      <dgm:t>
        <a:bodyPr/>
        <a:lstStyle/>
        <a:p>
          <a:endParaRPr lang="en-IE"/>
        </a:p>
      </dgm:t>
    </dgm:pt>
    <dgm:pt modelId="{4E2C6346-B479-44CB-9D11-E6C025E33673}" type="sibTrans" cxnId="{3614C532-C039-4386-B81F-D3FBA2B32589}">
      <dgm:prSet/>
      <dgm:spPr/>
      <dgm:t>
        <a:bodyPr/>
        <a:lstStyle/>
        <a:p>
          <a:endParaRPr lang="en-IE"/>
        </a:p>
      </dgm:t>
    </dgm:pt>
    <dgm:pt modelId="{8DA46DD3-C99E-4ECA-B07F-5E2FEDB298F5}">
      <dgm:prSet phldrT="[Text]"/>
      <dgm:spPr/>
      <dgm:t>
        <a:bodyPr/>
        <a:lstStyle/>
        <a:p>
          <a:r>
            <a:rPr lang="en-IE" dirty="0" smtClean="0"/>
            <a:t>Airline</a:t>
          </a:r>
          <a:endParaRPr lang="en-IE" dirty="0"/>
        </a:p>
      </dgm:t>
    </dgm:pt>
    <dgm:pt modelId="{645177D4-C499-480E-8682-E985BBF776D4}" type="parTrans" cxnId="{80BA43EA-FAD4-4785-A71E-569DAD1116D5}">
      <dgm:prSet/>
      <dgm:spPr/>
      <dgm:t>
        <a:bodyPr/>
        <a:lstStyle/>
        <a:p>
          <a:endParaRPr lang="en-IE"/>
        </a:p>
      </dgm:t>
    </dgm:pt>
    <dgm:pt modelId="{D4976E5F-F247-4AE9-8065-986238AC0A38}" type="sibTrans" cxnId="{80BA43EA-FAD4-4785-A71E-569DAD1116D5}">
      <dgm:prSet/>
      <dgm:spPr/>
      <dgm:t>
        <a:bodyPr/>
        <a:lstStyle/>
        <a:p>
          <a:endParaRPr lang="en-IE"/>
        </a:p>
      </dgm:t>
    </dgm:pt>
    <dgm:pt modelId="{18F5AD5D-C746-4151-830A-25A3245F40C4}">
      <dgm:prSet phldrT="[Text]"/>
      <dgm:spPr/>
      <dgm:t>
        <a:bodyPr/>
        <a:lstStyle/>
        <a:p>
          <a:endParaRPr lang="en-IE"/>
        </a:p>
      </dgm:t>
    </dgm:pt>
    <dgm:pt modelId="{0AF7C1C3-4899-4DF0-BD7D-6CF0FAA6132C}" type="parTrans" cxnId="{06AE2951-6AAF-4FCB-8E34-A09E8C8F99B3}">
      <dgm:prSet/>
      <dgm:spPr/>
      <dgm:t>
        <a:bodyPr/>
        <a:lstStyle/>
        <a:p>
          <a:endParaRPr lang="en-IE"/>
        </a:p>
      </dgm:t>
    </dgm:pt>
    <dgm:pt modelId="{7EC83DBE-637F-4747-9FE1-21CC8E52C2E2}" type="sibTrans" cxnId="{06AE2951-6AAF-4FCB-8E34-A09E8C8F99B3}">
      <dgm:prSet/>
      <dgm:spPr/>
      <dgm:t>
        <a:bodyPr/>
        <a:lstStyle/>
        <a:p>
          <a:endParaRPr lang="en-IE"/>
        </a:p>
      </dgm:t>
    </dgm:pt>
    <dgm:pt modelId="{FAFEDB0E-D60D-4F1D-9352-617234ED3FBE}">
      <dgm:prSet phldrT="[Text]"/>
      <dgm:spPr/>
      <dgm:t>
        <a:bodyPr/>
        <a:lstStyle/>
        <a:p>
          <a:endParaRPr lang="en-IE"/>
        </a:p>
      </dgm:t>
    </dgm:pt>
    <dgm:pt modelId="{9A0D7462-1CE2-4A21-AD91-74E9807B6DEC}" type="parTrans" cxnId="{07B91F0C-7E00-45A5-9A21-CD84CEF3B0AE}">
      <dgm:prSet/>
      <dgm:spPr/>
      <dgm:t>
        <a:bodyPr/>
        <a:lstStyle/>
        <a:p>
          <a:endParaRPr lang="en-IE"/>
        </a:p>
      </dgm:t>
    </dgm:pt>
    <dgm:pt modelId="{1CB19277-F1CB-41E2-A8D9-767214055BB4}" type="sibTrans" cxnId="{07B91F0C-7E00-45A5-9A21-CD84CEF3B0AE}">
      <dgm:prSet/>
      <dgm:spPr/>
      <dgm:t>
        <a:bodyPr/>
        <a:lstStyle/>
        <a:p>
          <a:endParaRPr lang="en-IE"/>
        </a:p>
      </dgm:t>
    </dgm:pt>
    <dgm:pt modelId="{F05DBE39-69D6-4ADC-8C66-897461C63A87}" type="pres">
      <dgm:prSet presAssocID="{71417819-3938-4FC8-8FBC-574B5B62372E}" presName="composite" presStyleCnt="0">
        <dgm:presLayoutVars>
          <dgm:chMax val="3"/>
          <dgm:animLvl val="lvl"/>
          <dgm:resizeHandles val="exact"/>
        </dgm:presLayoutVars>
      </dgm:prSet>
      <dgm:spPr/>
      <dgm:t>
        <a:bodyPr/>
        <a:lstStyle/>
        <a:p>
          <a:endParaRPr lang="en-IE"/>
        </a:p>
      </dgm:t>
    </dgm:pt>
    <dgm:pt modelId="{221FDDE1-0E30-48D8-B3C4-B107EC457C74}" type="pres">
      <dgm:prSet presAssocID="{7742E698-9A12-45A1-BD6B-B68747D5E1C2}" presName="gear1" presStyleLbl="node1" presStyleIdx="0" presStyleCnt="3">
        <dgm:presLayoutVars>
          <dgm:chMax val="1"/>
          <dgm:bulletEnabled val="1"/>
        </dgm:presLayoutVars>
      </dgm:prSet>
      <dgm:spPr/>
      <dgm:t>
        <a:bodyPr/>
        <a:lstStyle/>
        <a:p>
          <a:endParaRPr lang="en-IE"/>
        </a:p>
      </dgm:t>
    </dgm:pt>
    <dgm:pt modelId="{F0A842EB-BC5A-49B6-810E-8E17BF10028D}" type="pres">
      <dgm:prSet presAssocID="{7742E698-9A12-45A1-BD6B-B68747D5E1C2}" presName="gear1srcNode" presStyleLbl="node1" presStyleIdx="0" presStyleCnt="3"/>
      <dgm:spPr/>
      <dgm:t>
        <a:bodyPr/>
        <a:lstStyle/>
        <a:p>
          <a:endParaRPr lang="en-IE"/>
        </a:p>
      </dgm:t>
    </dgm:pt>
    <dgm:pt modelId="{32FEA11D-E6E5-4B5D-BCEB-F1046137DEE3}" type="pres">
      <dgm:prSet presAssocID="{7742E698-9A12-45A1-BD6B-B68747D5E1C2}" presName="gear1dstNode" presStyleLbl="node1" presStyleIdx="0" presStyleCnt="3"/>
      <dgm:spPr/>
      <dgm:t>
        <a:bodyPr/>
        <a:lstStyle/>
        <a:p>
          <a:endParaRPr lang="en-IE"/>
        </a:p>
      </dgm:t>
    </dgm:pt>
    <dgm:pt modelId="{E4C86DC5-912C-42EA-A71C-8CEF87A0247B}" type="pres">
      <dgm:prSet presAssocID="{A811335E-69BA-42B7-9AE9-71FD9607AC0B}" presName="gear2" presStyleLbl="node1" presStyleIdx="1" presStyleCnt="3">
        <dgm:presLayoutVars>
          <dgm:chMax val="1"/>
          <dgm:bulletEnabled val="1"/>
        </dgm:presLayoutVars>
      </dgm:prSet>
      <dgm:spPr/>
      <dgm:t>
        <a:bodyPr/>
        <a:lstStyle/>
        <a:p>
          <a:endParaRPr lang="en-IE"/>
        </a:p>
      </dgm:t>
    </dgm:pt>
    <dgm:pt modelId="{2E8CED99-37A7-4EA3-A063-153ECCE97B3C}" type="pres">
      <dgm:prSet presAssocID="{A811335E-69BA-42B7-9AE9-71FD9607AC0B}" presName="gear2srcNode" presStyleLbl="node1" presStyleIdx="1" presStyleCnt="3"/>
      <dgm:spPr/>
      <dgm:t>
        <a:bodyPr/>
        <a:lstStyle/>
        <a:p>
          <a:endParaRPr lang="en-IE"/>
        </a:p>
      </dgm:t>
    </dgm:pt>
    <dgm:pt modelId="{066231A5-3DE7-4B77-8A99-A0885F5D6B68}" type="pres">
      <dgm:prSet presAssocID="{A811335E-69BA-42B7-9AE9-71FD9607AC0B}" presName="gear2dstNode" presStyleLbl="node1" presStyleIdx="1" presStyleCnt="3"/>
      <dgm:spPr/>
      <dgm:t>
        <a:bodyPr/>
        <a:lstStyle/>
        <a:p>
          <a:endParaRPr lang="en-IE"/>
        </a:p>
      </dgm:t>
    </dgm:pt>
    <dgm:pt modelId="{6BFD67DB-7C57-4F38-A185-35A0EA6346E7}" type="pres">
      <dgm:prSet presAssocID="{8DA46DD3-C99E-4ECA-B07F-5E2FEDB298F5}" presName="gear3" presStyleLbl="node1" presStyleIdx="2" presStyleCnt="3"/>
      <dgm:spPr/>
      <dgm:t>
        <a:bodyPr/>
        <a:lstStyle/>
        <a:p>
          <a:endParaRPr lang="en-IE"/>
        </a:p>
      </dgm:t>
    </dgm:pt>
    <dgm:pt modelId="{8D728F9B-1A00-4A6A-826A-1DB1B60886D0}" type="pres">
      <dgm:prSet presAssocID="{8DA46DD3-C99E-4ECA-B07F-5E2FEDB298F5}" presName="gear3tx" presStyleLbl="node1" presStyleIdx="2" presStyleCnt="3">
        <dgm:presLayoutVars>
          <dgm:chMax val="1"/>
          <dgm:bulletEnabled val="1"/>
        </dgm:presLayoutVars>
      </dgm:prSet>
      <dgm:spPr/>
      <dgm:t>
        <a:bodyPr/>
        <a:lstStyle/>
        <a:p>
          <a:endParaRPr lang="en-IE"/>
        </a:p>
      </dgm:t>
    </dgm:pt>
    <dgm:pt modelId="{ED2EF9BA-EDFD-4FFC-848D-02F28FE2C230}" type="pres">
      <dgm:prSet presAssocID="{8DA46DD3-C99E-4ECA-B07F-5E2FEDB298F5}" presName="gear3srcNode" presStyleLbl="node1" presStyleIdx="2" presStyleCnt="3"/>
      <dgm:spPr/>
      <dgm:t>
        <a:bodyPr/>
        <a:lstStyle/>
        <a:p>
          <a:endParaRPr lang="en-IE"/>
        </a:p>
      </dgm:t>
    </dgm:pt>
    <dgm:pt modelId="{5DEE7083-B4B9-420E-830E-DA35FE7A872A}" type="pres">
      <dgm:prSet presAssocID="{8DA46DD3-C99E-4ECA-B07F-5E2FEDB298F5}" presName="gear3dstNode" presStyleLbl="node1" presStyleIdx="2" presStyleCnt="3"/>
      <dgm:spPr/>
      <dgm:t>
        <a:bodyPr/>
        <a:lstStyle/>
        <a:p>
          <a:endParaRPr lang="en-IE"/>
        </a:p>
      </dgm:t>
    </dgm:pt>
    <dgm:pt modelId="{DB8FE467-DF04-49B3-B3F3-3D171FC3E600}" type="pres">
      <dgm:prSet presAssocID="{BF2D5C32-7D1A-48C9-BA02-9E0A96478B0D}" presName="connector1" presStyleLbl="sibTrans2D1" presStyleIdx="0" presStyleCnt="3"/>
      <dgm:spPr/>
      <dgm:t>
        <a:bodyPr/>
        <a:lstStyle/>
        <a:p>
          <a:endParaRPr lang="en-IE"/>
        </a:p>
      </dgm:t>
    </dgm:pt>
    <dgm:pt modelId="{B6C8E86C-5D04-4D32-937F-43A239F77FE6}" type="pres">
      <dgm:prSet presAssocID="{4E2C6346-B479-44CB-9D11-E6C025E33673}" presName="connector2" presStyleLbl="sibTrans2D1" presStyleIdx="1" presStyleCnt="3" custLinFactNeighborX="390" custLinFactNeighborY="572"/>
      <dgm:spPr/>
      <dgm:t>
        <a:bodyPr/>
        <a:lstStyle/>
        <a:p>
          <a:endParaRPr lang="en-IE"/>
        </a:p>
      </dgm:t>
    </dgm:pt>
    <dgm:pt modelId="{E8B63CD2-849C-4E40-B8CF-239611642121}" type="pres">
      <dgm:prSet presAssocID="{D4976E5F-F247-4AE9-8065-986238AC0A38}" presName="connector3" presStyleLbl="sibTrans2D1" presStyleIdx="2" presStyleCnt="3"/>
      <dgm:spPr/>
      <dgm:t>
        <a:bodyPr/>
        <a:lstStyle/>
        <a:p>
          <a:endParaRPr lang="en-IE"/>
        </a:p>
      </dgm:t>
    </dgm:pt>
  </dgm:ptLst>
  <dgm:cxnLst>
    <dgm:cxn modelId="{06AE2951-6AAF-4FCB-8E34-A09E8C8F99B3}" srcId="{71417819-3938-4FC8-8FBC-574B5B62372E}" destId="{18F5AD5D-C746-4151-830A-25A3245F40C4}" srcOrd="4" destOrd="0" parTransId="{0AF7C1C3-4899-4DF0-BD7D-6CF0FAA6132C}" sibTransId="{7EC83DBE-637F-4747-9FE1-21CC8E52C2E2}"/>
    <dgm:cxn modelId="{6F22BDC1-EC9E-44A1-99C4-37CD45DA99AA}" type="presOf" srcId="{7742E698-9A12-45A1-BD6B-B68747D5E1C2}" destId="{F0A842EB-BC5A-49B6-810E-8E17BF10028D}" srcOrd="1" destOrd="0" presId="urn:microsoft.com/office/officeart/2005/8/layout/gear1"/>
    <dgm:cxn modelId="{DE7A83E9-9E62-4596-B0EB-4BFAC0E5682F}" srcId="{71417819-3938-4FC8-8FBC-574B5B62372E}" destId="{7742E698-9A12-45A1-BD6B-B68747D5E1C2}" srcOrd="0" destOrd="0" parTransId="{770F4FD6-15AD-4BF1-A636-BB658DCDC4D7}" sibTransId="{BF2D5C32-7D1A-48C9-BA02-9E0A96478B0D}"/>
    <dgm:cxn modelId="{21343FF2-D0D7-418C-B7A5-5CC7E29C01E9}" type="presOf" srcId="{71417819-3938-4FC8-8FBC-574B5B62372E}" destId="{F05DBE39-69D6-4ADC-8C66-897461C63A87}" srcOrd="0" destOrd="0" presId="urn:microsoft.com/office/officeart/2005/8/layout/gear1"/>
    <dgm:cxn modelId="{F7FFE611-85B3-40BE-AEBB-6367FAED677C}" type="presOf" srcId="{8DA46DD3-C99E-4ECA-B07F-5E2FEDB298F5}" destId="{5DEE7083-B4B9-420E-830E-DA35FE7A872A}" srcOrd="3" destOrd="0" presId="urn:microsoft.com/office/officeart/2005/8/layout/gear1"/>
    <dgm:cxn modelId="{D9F397BA-C17D-4135-A7EE-D07E4DA72AAF}" type="presOf" srcId="{7742E698-9A12-45A1-BD6B-B68747D5E1C2}" destId="{32FEA11D-E6E5-4B5D-BCEB-F1046137DEE3}" srcOrd="2" destOrd="0" presId="urn:microsoft.com/office/officeart/2005/8/layout/gear1"/>
    <dgm:cxn modelId="{D3B7396A-B6A4-4299-B829-627B38AF124A}" type="presOf" srcId="{7742E698-9A12-45A1-BD6B-B68747D5E1C2}" destId="{221FDDE1-0E30-48D8-B3C4-B107EC457C74}" srcOrd="0" destOrd="0" presId="urn:microsoft.com/office/officeart/2005/8/layout/gear1"/>
    <dgm:cxn modelId="{3BD55D86-0CE6-4BF7-AB22-50A02046C0F5}" type="presOf" srcId="{BF2D5C32-7D1A-48C9-BA02-9E0A96478B0D}" destId="{DB8FE467-DF04-49B3-B3F3-3D171FC3E600}" srcOrd="0" destOrd="0" presId="urn:microsoft.com/office/officeart/2005/8/layout/gear1"/>
    <dgm:cxn modelId="{28EA40E4-A6F4-4242-8577-E1AFE061B33A}" type="presOf" srcId="{D4976E5F-F247-4AE9-8065-986238AC0A38}" destId="{E8B63CD2-849C-4E40-B8CF-239611642121}" srcOrd="0" destOrd="0" presId="urn:microsoft.com/office/officeart/2005/8/layout/gear1"/>
    <dgm:cxn modelId="{10986F1E-63CE-4883-8FCE-220B5C1C079F}" type="presOf" srcId="{8DA46DD3-C99E-4ECA-B07F-5E2FEDB298F5}" destId="{6BFD67DB-7C57-4F38-A185-35A0EA6346E7}" srcOrd="0" destOrd="0" presId="urn:microsoft.com/office/officeart/2005/8/layout/gear1"/>
    <dgm:cxn modelId="{3968CC31-4FB1-4AFA-BACA-06EB0CB48636}" type="presOf" srcId="{8DA46DD3-C99E-4ECA-B07F-5E2FEDB298F5}" destId="{ED2EF9BA-EDFD-4FFC-848D-02F28FE2C230}" srcOrd="2" destOrd="0" presId="urn:microsoft.com/office/officeart/2005/8/layout/gear1"/>
    <dgm:cxn modelId="{07B91F0C-7E00-45A5-9A21-CD84CEF3B0AE}" srcId="{71417819-3938-4FC8-8FBC-574B5B62372E}" destId="{FAFEDB0E-D60D-4F1D-9352-617234ED3FBE}" srcOrd="3" destOrd="0" parTransId="{9A0D7462-1CE2-4A21-AD91-74E9807B6DEC}" sibTransId="{1CB19277-F1CB-41E2-A8D9-767214055BB4}"/>
    <dgm:cxn modelId="{51C593BC-8CD1-4276-8BF7-7D7590F1FC02}" type="presOf" srcId="{4E2C6346-B479-44CB-9D11-E6C025E33673}" destId="{B6C8E86C-5D04-4D32-937F-43A239F77FE6}" srcOrd="0" destOrd="0" presId="urn:microsoft.com/office/officeart/2005/8/layout/gear1"/>
    <dgm:cxn modelId="{80BA43EA-FAD4-4785-A71E-569DAD1116D5}" srcId="{71417819-3938-4FC8-8FBC-574B5B62372E}" destId="{8DA46DD3-C99E-4ECA-B07F-5E2FEDB298F5}" srcOrd="2" destOrd="0" parTransId="{645177D4-C499-480E-8682-E985BBF776D4}" sibTransId="{D4976E5F-F247-4AE9-8065-986238AC0A38}"/>
    <dgm:cxn modelId="{3614C532-C039-4386-B81F-D3FBA2B32589}" srcId="{71417819-3938-4FC8-8FBC-574B5B62372E}" destId="{A811335E-69BA-42B7-9AE9-71FD9607AC0B}" srcOrd="1" destOrd="0" parTransId="{86BC56B0-210C-477D-83CC-1948223E6465}" sibTransId="{4E2C6346-B479-44CB-9D11-E6C025E33673}"/>
    <dgm:cxn modelId="{8D89D867-88CF-49CF-B733-8E6C6016FE59}" type="presOf" srcId="{8DA46DD3-C99E-4ECA-B07F-5E2FEDB298F5}" destId="{8D728F9B-1A00-4A6A-826A-1DB1B60886D0}" srcOrd="1" destOrd="0" presId="urn:microsoft.com/office/officeart/2005/8/layout/gear1"/>
    <dgm:cxn modelId="{F1FAE70A-80DD-4288-A12F-AF9EC83D13A9}" type="presOf" srcId="{A811335E-69BA-42B7-9AE9-71FD9607AC0B}" destId="{E4C86DC5-912C-42EA-A71C-8CEF87A0247B}" srcOrd="0" destOrd="0" presId="urn:microsoft.com/office/officeart/2005/8/layout/gear1"/>
    <dgm:cxn modelId="{8F20DD23-BFA2-481A-87FD-3670AD4D89D0}" type="presOf" srcId="{A811335E-69BA-42B7-9AE9-71FD9607AC0B}" destId="{066231A5-3DE7-4B77-8A99-A0885F5D6B68}" srcOrd="2" destOrd="0" presId="urn:microsoft.com/office/officeart/2005/8/layout/gear1"/>
    <dgm:cxn modelId="{E6515F71-8D3A-4C77-ADEE-FF09D74AFDA8}" type="presOf" srcId="{A811335E-69BA-42B7-9AE9-71FD9607AC0B}" destId="{2E8CED99-37A7-4EA3-A063-153ECCE97B3C}" srcOrd="1" destOrd="0" presId="urn:microsoft.com/office/officeart/2005/8/layout/gear1"/>
    <dgm:cxn modelId="{626FD2DF-6768-4189-82D0-A17149130DFD}" type="presParOf" srcId="{F05DBE39-69D6-4ADC-8C66-897461C63A87}" destId="{221FDDE1-0E30-48D8-B3C4-B107EC457C74}" srcOrd="0" destOrd="0" presId="urn:microsoft.com/office/officeart/2005/8/layout/gear1"/>
    <dgm:cxn modelId="{6AE33849-45B2-4ABA-A028-A159B629C3D8}" type="presParOf" srcId="{F05DBE39-69D6-4ADC-8C66-897461C63A87}" destId="{F0A842EB-BC5A-49B6-810E-8E17BF10028D}" srcOrd="1" destOrd="0" presId="urn:microsoft.com/office/officeart/2005/8/layout/gear1"/>
    <dgm:cxn modelId="{D40A34DB-638F-443D-BEFF-39302F8F0F20}" type="presParOf" srcId="{F05DBE39-69D6-4ADC-8C66-897461C63A87}" destId="{32FEA11D-E6E5-4B5D-BCEB-F1046137DEE3}" srcOrd="2" destOrd="0" presId="urn:microsoft.com/office/officeart/2005/8/layout/gear1"/>
    <dgm:cxn modelId="{AACD1615-55E7-4D97-9B72-2464EEDBEBE8}" type="presParOf" srcId="{F05DBE39-69D6-4ADC-8C66-897461C63A87}" destId="{E4C86DC5-912C-42EA-A71C-8CEF87A0247B}" srcOrd="3" destOrd="0" presId="urn:microsoft.com/office/officeart/2005/8/layout/gear1"/>
    <dgm:cxn modelId="{E2F23ADB-211B-4485-BA65-01CAF84BE9C4}" type="presParOf" srcId="{F05DBE39-69D6-4ADC-8C66-897461C63A87}" destId="{2E8CED99-37A7-4EA3-A063-153ECCE97B3C}" srcOrd="4" destOrd="0" presId="urn:microsoft.com/office/officeart/2005/8/layout/gear1"/>
    <dgm:cxn modelId="{01537FE2-CB98-42B5-8349-E7F2FACD6FFB}" type="presParOf" srcId="{F05DBE39-69D6-4ADC-8C66-897461C63A87}" destId="{066231A5-3DE7-4B77-8A99-A0885F5D6B68}" srcOrd="5" destOrd="0" presId="urn:microsoft.com/office/officeart/2005/8/layout/gear1"/>
    <dgm:cxn modelId="{5A38272D-6B51-478D-8B15-1DF63395B2E9}" type="presParOf" srcId="{F05DBE39-69D6-4ADC-8C66-897461C63A87}" destId="{6BFD67DB-7C57-4F38-A185-35A0EA6346E7}" srcOrd="6" destOrd="0" presId="urn:microsoft.com/office/officeart/2005/8/layout/gear1"/>
    <dgm:cxn modelId="{896D8DDD-E436-409A-9E0F-2EC907987557}" type="presParOf" srcId="{F05DBE39-69D6-4ADC-8C66-897461C63A87}" destId="{8D728F9B-1A00-4A6A-826A-1DB1B60886D0}" srcOrd="7" destOrd="0" presId="urn:microsoft.com/office/officeart/2005/8/layout/gear1"/>
    <dgm:cxn modelId="{6D8574F4-A73E-4166-B671-D6A4811D0FBB}" type="presParOf" srcId="{F05DBE39-69D6-4ADC-8C66-897461C63A87}" destId="{ED2EF9BA-EDFD-4FFC-848D-02F28FE2C230}" srcOrd="8" destOrd="0" presId="urn:microsoft.com/office/officeart/2005/8/layout/gear1"/>
    <dgm:cxn modelId="{375DC34E-9CB5-4156-82E1-23D11942C6EB}" type="presParOf" srcId="{F05DBE39-69D6-4ADC-8C66-897461C63A87}" destId="{5DEE7083-B4B9-420E-830E-DA35FE7A872A}" srcOrd="9" destOrd="0" presId="urn:microsoft.com/office/officeart/2005/8/layout/gear1"/>
    <dgm:cxn modelId="{6BD89E74-395E-455D-A36F-C96F6C82DEE1}" type="presParOf" srcId="{F05DBE39-69D6-4ADC-8C66-897461C63A87}" destId="{DB8FE467-DF04-49B3-B3F3-3D171FC3E600}" srcOrd="10" destOrd="0" presId="urn:microsoft.com/office/officeart/2005/8/layout/gear1"/>
    <dgm:cxn modelId="{94172A0C-05BC-4878-B4A5-DB47DC445140}" type="presParOf" srcId="{F05DBE39-69D6-4ADC-8C66-897461C63A87}" destId="{B6C8E86C-5D04-4D32-937F-43A239F77FE6}" srcOrd="11" destOrd="0" presId="urn:microsoft.com/office/officeart/2005/8/layout/gear1"/>
    <dgm:cxn modelId="{93B78FB5-02D8-4249-B063-4FCB492AFC3F}" type="presParOf" srcId="{F05DBE39-69D6-4ADC-8C66-897461C63A87}" destId="{E8B63CD2-849C-4E40-B8CF-239611642121}" srcOrd="12" destOrd="0" presId="urn:microsoft.com/office/officeart/2005/8/layout/gear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248164C-7602-4D30-A4EB-77B79C2A6F3B}"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en-IE"/>
        </a:p>
      </dgm:t>
    </dgm:pt>
    <dgm:pt modelId="{ED620F13-65B9-4AA9-B128-4065B111CB5A}">
      <dgm:prSet phldrT="[Text]"/>
      <dgm:spPr/>
      <dgm:t>
        <a:bodyPr/>
        <a:lstStyle/>
        <a:p>
          <a:r>
            <a:rPr lang="en-IE" b="1" dirty="0" smtClean="0">
              <a:solidFill>
                <a:srgbClr val="FFC000"/>
              </a:solidFill>
            </a:rPr>
            <a:t>PFLR</a:t>
          </a:r>
          <a:endParaRPr lang="en-IE" b="1" dirty="0">
            <a:solidFill>
              <a:srgbClr val="FFC000"/>
            </a:solidFill>
          </a:endParaRPr>
        </a:p>
      </dgm:t>
    </dgm:pt>
    <dgm:pt modelId="{56032AAE-A7FA-403A-BCDF-C56F8730A93B}" type="parTrans" cxnId="{87B31DE2-4EF2-4B7B-BB3A-CD3794018727}">
      <dgm:prSet/>
      <dgm:spPr/>
      <dgm:t>
        <a:bodyPr/>
        <a:lstStyle/>
        <a:p>
          <a:endParaRPr lang="en-IE"/>
        </a:p>
      </dgm:t>
    </dgm:pt>
    <dgm:pt modelId="{3E5E5BD7-15EE-46C4-9683-92414EC8AF74}" type="sibTrans" cxnId="{87B31DE2-4EF2-4B7B-BB3A-CD3794018727}">
      <dgm:prSet/>
      <dgm:spPr/>
      <dgm:t>
        <a:bodyPr/>
        <a:lstStyle/>
        <a:p>
          <a:endParaRPr lang="en-IE"/>
        </a:p>
      </dgm:t>
    </dgm:pt>
    <dgm:pt modelId="{CBD3A0AB-B437-4A70-BA2B-FA9BCA5B51E0}">
      <dgm:prSet phldrT="[Text]"/>
      <dgm:spPr>
        <a:noFill/>
      </dgm:spPr>
      <dgm:t>
        <a:bodyPr/>
        <a:lstStyle/>
        <a:p>
          <a:r>
            <a:rPr lang="en-IE" dirty="0" smtClean="0">
              <a:solidFill>
                <a:srgbClr val="FFC000"/>
              </a:solidFill>
            </a:rPr>
            <a:t>Post Flight Localization &amp; Recovery</a:t>
          </a:r>
          <a:endParaRPr lang="en-IE" dirty="0">
            <a:solidFill>
              <a:srgbClr val="FFC000"/>
            </a:solidFill>
          </a:endParaRPr>
        </a:p>
      </dgm:t>
    </dgm:pt>
    <dgm:pt modelId="{3156A70E-8882-4BE5-B7EB-C1508DDE9FBE}" type="parTrans" cxnId="{A0A49D31-0746-43C4-A802-9C20E2531F46}">
      <dgm:prSet/>
      <dgm:spPr/>
      <dgm:t>
        <a:bodyPr/>
        <a:lstStyle/>
        <a:p>
          <a:endParaRPr lang="en-IE"/>
        </a:p>
      </dgm:t>
    </dgm:pt>
    <dgm:pt modelId="{8F3D2295-005F-4351-88D3-BF407C5ACBB2}" type="sibTrans" cxnId="{A0A49D31-0746-43C4-A802-9C20E2531F46}">
      <dgm:prSet/>
      <dgm:spPr/>
      <dgm:t>
        <a:bodyPr/>
        <a:lstStyle/>
        <a:p>
          <a:endParaRPr lang="en-IE"/>
        </a:p>
      </dgm:t>
    </dgm:pt>
    <dgm:pt modelId="{565F7A2B-AAEE-4323-88E0-D169BABD31DC}" type="pres">
      <dgm:prSet presAssocID="{4248164C-7602-4D30-A4EB-77B79C2A6F3B}" presName="linearFlow" presStyleCnt="0">
        <dgm:presLayoutVars>
          <dgm:dir/>
          <dgm:animLvl val="lvl"/>
          <dgm:resizeHandles val="exact"/>
        </dgm:presLayoutVars>
      </dgm:prSet>
      <dgm:spPr/>
      <dgm:t>
        <a:bodyPr/>
        <a:lstStyle/>
        <a:p>
          <a:endParaRPr lang="en-IE"/>
        </a:p>
      </dgm:t>
    </dgm:pt>
    <dgm:pt modelId="{01B1C8D4-AFC2-4A7A-91AC-9BA5CCFFF5AF}" type="pres">
      <dgm:prSet presAssocID="{ED620F13-65B9-4AA9-B128-4065B111CB5A}" presName="composite" presStyleCnt="0"/>
      <dgm:spPr/>
    </dgm:pt>
    <dgm:pt modelId="{E2E11D0E-FF9F-477B-ABDC-2F9664367C16}" type="pres">
      <dgm:prSet presAssocID="{ED620F13-65B9-4AA9-B128-4065B111CB5A}" presName="parentText" presStyleLbl="alignNode1" presStyleIdx="0" presStyleCnt="1">
        <dgm:presLayoutVars>
          <dgm:chMax val="1"/>
          <dgm:bulletEnabled val="1"/>
        </dgm:presLayoutVars>
      </dgm:prSet>
      <dgm:spPr/>
      <dgm:t>
        <a:bodyPr/>
        <a:lstStyle/>
        <a:p>
          <a:endParaRPr lang="en-IE"/>
        </a:p>
      </dgm:t>
    </dgm:pt>
    <dgm:pt modelId="{CE5B58DE-C4C1-4EFB-9087-49C46A6ECF10}" type="pres">
      <dgm:prSet presAssocID="{ED620F13-65B9-4AA9-B128-4065B111CB5A}" presName="descendantText" presStyleLbl="alignAcc1" presStyleIdx="0" presStyleCnt="1">
        <dgm:presLayoutVars>
          <dgm:bulletEnabled val="1"/>
        </dgm:presLayoutVars>
      </dgm:prSet>
      <dgm:spPr/>
      <dgm:t>
        <a:bodyPr/>
        <a:lstStyle/>
        <a:p>
          <a:endParaRPr lang="en-IE"/>
        </a:p>
      </dgm:t>
    </dgm:pt>
  </dgm:ptLst>
  <dgm:cxnLst>
    <dgm:cxn modelId="{34EFC521-ED05-415C-B235-E9FFFA939702}" type="presOf" srcId="{4248164C-7602-4D30-A4EB-77B79C2A6F3B}" destId="{565F7A2B-AAEE-4323-88E0-D169BABD31DC}" srcOrd="0" destOrd="0" presId="urn:microsoft.com/office/officeart/2005/8/layout/chevron2"/>
    <dgm:cxn modelId="{87B31DE2-4EF2-4B7B-BB3A-CD3794018727}" srcId="{4248164C-7602-4D30-A4EB-77B79C2A6F3B}" destId="{ED620F13-65B9-4AA9-B128-4065B111CB5A}" srcOrd="0" destOrd="0" parTransId="{56032AAE-A7FA-403A-BCDF-C56F8730A93B}" sibTransId="{3E5E5BD7-15EE-46C4-9683-92414EC8AF74}"/>
    <dgm:cxn modelId="{A0A49D31-0746-43C4-A802-9C20E2531F46}" srcId="{ED620F13-65B9-4AA9-B128-4065B111CB5A}" destId="{CBD3A0AB-B437-4A70-BA2B-FA9BCA5B51E0}" srcOrd="0" destOrd="0" parTransId="{3156A70E-8882-4BE5-B7EB-C1508DDE9FBE}" sibTransId="{8F3D2295-005F-4351-88D3-BF407C5ACBB2}"/>
    <dgm:cxn modelId="{C4FF9C0C-9E00-4FA8-8920-6DADAA9659B7}" type="presOf" srcId="{CBD3A0AB-B437-4A70-BA2B-FA9BCA5B51E0}" destId="{CE5B58DE-C4C1-4EFB-9087-49C46A6ECF10}" srcOrd="0" destOrd="0" presId="urn:microsoft.com/office/officeart/2005/8/layout/chevron2"/>
    <dgm:cxn modelId="{444ADBF4-1C4E-4679-B087-0640DD05F616}" type="presOf" srcId="{ED620F13-65B9-4AA9-B128-4065B111CB5A}" destId="{E2E11D0E-FF9F-477B-ABDC-2F9664367C16}" srcOrd="0" destOrd="0" presId="urn:microsoft.com/office/officeart/2005/8/layout/chevron2"/>
    <dgm:cxn modelId="{FB409D26-70B4-4226-AE28-F14587984083}" type="presParOf" srcId="{565F7A2B-AAEE-4323-88E0-D169BABD31DC}" destId="{01B1C8D4-AFC2-4A7A-91AC-9BA5CCFFF5AF}" srcOrd="0" destOrd="0" presId="urn:microsoft.com/office/officeart/2005/8/layout/chevron2"/>
    <dgm:cxn modelId="{89E551D6-3F26-4B5C-96E5-E67FE99077BA}" type="presParOf" srcId="{01B1C8D4-AFC2-4A7A-91AC-9BA5CCFFF5AF}" destId="{E2E11D0E-FF9F-477B-ABDC-2F9664367C16}" srcOrd="0" destOrd="0" presId="urn:microsoft.com/office/officeart/2005/8/layout/chevron2"/>
    <dgm:cxn modelId="{31263519-B4F1-4509-B833-87EF7976F866}" type="presParOf" srcId="{01B1C8D4-AFC2-4A7A-91AC-9BA5CCFFF5AF}" destId="{CE5B58DE-C4C1-4EFB-9087-49C46A6ECF1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1417819-3938-4FC8-8FBC-574B5B62372E}" type="doc">
      <dgm:prSet loTypeId="urn:microsoft.com/office/officeart/2005/8/layout/gear1" loCatId="cycle" qsTypeId="urn:microsoft.com/office/officeart/2005/8/quickstyle/simple1" qsCatId="simple" csTypeId="urn:microsoft.com/office/officeart/2005/8/colors/accent1_2" csCatId="accent1" phldr="1"/>
      <dgm:spPr/>
      <dgm:t>
        <a:bodyPr/>
        <a:lstStyle/>
        <a:p>
          <a:endParaRPr lang="en-IE"/>
        </a:p>
      </dgm:t>
    </dgm:pt>
    <dgm:pt modelId="{7742E698-9A12-45A1-BD6B-B68747D5E1C2}">
      <dgm:prSet phldrT="[Text]"/>
      <dgm:spPr/>
      <dgm:t>
        <a:bodyPr/>
        <a:lstStyle/>
        <a:p>
          <a:r>
            <a:rPr lang="en-IE" dirty="0" smtClean="0"/>
            <a:t>GADSS Information Management</a:t>
          </a:r>
          <a:endParaRPr lang="en-IE" dirty="0"/>
        </a:p>
      </dgm:t>
    </dgm:pt>
    <dgm:pt modelId="{770F4FD6-15AD-4BF1-A636-BB658DCDC4D7}" type="parTrans" cxnId="{DE7A83E9-9E62-4596-B0EB-4BFAC0E5682F}">
      <dgm:prSet/>
      <dgm:spPr/>
      <dgm:t>
        <a:bodyPr/>
        <a:lstStyle/>
        <a:p>
          <a:endParaRPr lang="en-IE"/>
        </a:p>
      </dgm:t>
    </dgm:pt>
    <dgm:pt modelId="{BF2D5C32-7D1A-48C9-BA02-9E0A96478B0D}" type="sibTrans" cxnId="{DE7A83E9-9E62-4596-B0EB-4BFAC0E5682F}">
      <dgm:prSet/>
      <dgm:spPr/>
      <dgm:t>
        <a:bodyPr/>
        <a:lstStyle/>
        <a:p>
          <a:endParaRPr lang="en-IE"/>
        </a:p>
      </dgm:t>
    </dgm:pt>
    <dgm:pt modelId="{A811335E-69BA-42B7-9AE9-71FD9607AC0B}">
      <dgm:prSet phldrT="[Text]"/>
      <dgm:spPr/>
      <dgm:t>
        <a:bodyPr/>
        <a:lstStyle/>
        <a:p>
          <a:r>
            <a:rPr lang="en-IE" dirty="0" smtClean="0"/>
            <a:t>ATS</a:t>
          </a:r>
          <a:endParaRPr lang="en-IE" dirty="0"/>
        </a:p>
      </dgm:t>
    </dgm:pt>
    <dgm:pt modelId="{86BC56B0-210C-477D-83CC-1948223E6465}" type="parTrans" cxnId="{3614C532-C039-4386-B81F-D3FBA2B32589}">
      <dgm:prSet/>
      <dgm:spPr/>
      <dgm:t>
        <a:bodyPr/>
        <a:lstStyle/>
        <a:p>
          <a:endParaRPr lang="en-IE"/>
        </a:p>
      </dgm:t>
    </dgm:pt>
    <dgm:pt modelId="{4E2C6346-B479-44CB-9D11-E6C025E33673}" type="sibTrans" cxnId="{3614C532-C039-4386-B81F-D3FBA2B32589}">
      <dgm:prSet/>
      <dgm:spPr/>
      <dgm:t>
        <a:bodyPr/>
        <a:lstStyle/>
        <a:p>
          <a:endParaRPr lang="en-IE"/>
        </a:p>
      </dgm:t>
    </dgm:pt>
    <dgm:pt modelId="{8DA46DD3-C99E-4ECA-B07F-5E2FEDB298F5}">
      <dgm:prSet phldrT="[Text]"/>
      <dgm:spPr/>
      <dgm:t>
        <a:bodyPr/>
        <a:lstStyle/>
        <a:p>
          <a:r>
            <a:rPr lang="en-IE" dirty="0" smtClean="0"/>
            <a:t>Airline</a:t>
          </a:r>
          <a:endParaRPr lang="en-IE" dirty="0"/>
        </a:p>
      </dgm:t>
    </dgm:pt>
    <dgm:pt modelId="{645177D4-C499-480E-8682-E985BBF776D4}" type="parTrans" cxnId="{80BA43EA-FAD4-4785-A71E-569DAD1116D5}">
      <dgm:prSet/>
      <dgm:spPr/>
      <dgm:t>
        <a:bodyPr/>
        <a:lstStyle/>
        <a:p>
          <a:endParaRPr lang="en-IE"/>
        </a:p>
      </dgm:t>
    </dgm:pt>
    <dgm:pt modelId="{D4976E5F-F247-4AE9-8065-986238AC0A38}" type="sibTrans" cxnId="{80BA43EA-FAD4-4785-A71E-569DAD1116D5}">
      <dgm:prSet/>
      <dgm:spPr/>
      <dgm:t>
        <a:bodyPr/>
        <a:lstStyle/>
        <a:p>
          <a:endParaRPr lang="en-IE"/>
        </a:p>
      </dgm:t>
    </dgm:pt>
    <dgm:pt modelId="{18F5AD5D-C746-4151-830A-25A3245F40C4}">
      <dgm:prSet phldrT="[Text]"/>
      <dgm:spPr/>
      <dgm:t>
        <a:bodyPr/>
        <a:lstStyle/>
        <a:p>
          <a:endParaRPr lang="en-IE"/>
        </a:p>
      </dgm:t>
    </dgm:pt>
    <dgm:pt modelId="{0AF7C1C3-4899-4DF0-BD7D-6CF0FAA6132C}" type="parTrans" cxnId="{06AE2951-6AAF-4FCB-8E34-A09E8C8F99B3}">
      <dgm:prSet/>
      <dgm:spPr/>
      <dgm:t>
        <a:bodyPr/>
        <a:lstStyle/>
        <a:p>
          <a:endParaRPr lang="en-IE"/>
        </a:p>
      </dgm:t>
    </dgm:pt>
    <dgm:pt modelId="{7EC83DBE-637F-4747-9FE1-21CC8E52C2E2}" type="sibTrans" cxnId="{06AE2951-6AAF-4FCB-8E34-A09E8C8F99B3}">
      <dgm:prSet/>
      <dgm:spPr/>
      <dgm:t>
        <a:bodyPr/>
        <a:lstStyle/>
        <a:p>
          <a:endParaRPr lang="en-IE"/>
        </a:p>
      </dgm:t>
    </dgm:pt>
    <dgm:pt modelId="{FAFEDB0E-D60D-4F1D-9352-617234ED3FBE}">
      <dgm:prSet phldrT="[Text]"/>
      <dgm:spPr/>
      <dgm:t>
        <a:bodyPr/>
        <a:lstStyle/>
        <a:p>
          <a:endParaRPr lang="en-IE"/>
        </a:p>
      </dgm:t>
    </dgm:pt>
    <dgm:pt modelId="{9A0D7462-1CE2-4A21-AD91-74E9807B6DEC}" type="parTrans" cxnId="{07B91F0C-7E00-45A5-9A21-CD84CEF3B0AE}">
      <dgm:prSet/>
      <dgm:spPr/>
      <dgm:t>
        <a:bodyPr/>
        <a:lstStyle/>
        <a:p>
          <a:endParaRPr lang="en-IE"/>
        </a:p>
      </dgm:t>
    </dgm:pt>
    <dgm:pt modelId="{1CB19277-F1CB-41E2-A8D9-767214055BB4}" type="sibTrans" cxnId="{07B91F0C-7E00-45A5-9A21-CD84CEF3B0AE}">
      <dgm:prSet/>
      <dgm:spPr/>
      <dgm:t>
        <a:bodyPr/>
        <a:lstStyle/>
        <a:p>
          <a:endParaRPr lang="en-IE"/>
        </a:p>
      </dgm:t>
    </dgm:pt>
    <dgm:pt modelId="{F05DBE39-69D6-4ADC-8C66-897461C63A87}" type="pres">
      <dgm:prSet presAssocID="{71417819-3938-4FC8-8FBC-574B5B62372E}" presName="composite" presStyleCnt="0">
        <dgm:presLayoutVars>
          <dgm:chMax val="3"/>
          <dgm:animLvl val="lvl"/>
          <dgm:resizeHandles val="exact"/>
        </dgm:presLayoutVars>
      </dgm:prSet>
      <dgm:spPr/>
      <dgm:t>
        <a:bodyPr/>
        <a:lstStyle/>
        <a:p>
          <a:endParaRPr lang="en-IE"/>
        </a:p>
      </dgm:t>
    </dgm:pt>
    <dgm:pt modelId="{221FDDE1-0E30-48D8-B3C4-B107EC457C74}" type="pres">
      <dgm:prSet presAssocID="{7742E698-9A12-45A1-BD6B-B68747D5E1C2}" presName="gear1" presStyleLbl="node1" presStyleIdx="0" presStyleCnt="3">
        <dgm:presLayoutVars>
          <dgm:chMax val="1"/>
          <dgm:bulletEnabled val="1"/>
        </dgm:presLayoutVars>
      </dgm:prSet>
      <dgm:spPr/>
      <dgm:t>
        <a:bodyPr/>
        <a:lstStyle/>
        <a:p>
          <a:endParaRPr lang="en-IE"/>
        </a:p>
      </dgm:t>
    </dgm:pt>
    <dgm:pt modelId="{F0A842EB-BC5A-49B6-810E-8E17BF10028D}" type="pres">
      <dgm:prSet presAssocID="{7742E698-9A12-45A1-BD6B-B68747D5E1C2}" presName="gear1srcNode" presStyleLbl="node1" presStyleIdx="0" presStyleCnt="3"/>
      <dgm:spPr/>
      <dgm:t>
        <a:bodyPr/>
        <a:lstStyle/>
        <a:p>
          <a:endParaRPr lang="en-IE"/>
        </a:p>
      </dgm:t>
    </dgm:pt>
    <dgm:pt modelId="{32FEA11D-E6E5-4B5D-BCEB-F1046137DEE3}" type="pres">
      <dgm:prSet presAssocID="{7742E698-9A12-45A1-BD6B-B68747D5E1C2}" presName="gear1dstNode" presStyleLbl="node1" presStyleIdx="0" presStyleCnt="3"/>
      <dgm:spPr/>
      <dgm:t>
        <a:bodyPr/>
        <a:lstStyle/>
        <a:p>
          <a:endParaRPr lang="en-IE"/>
        </a:p>
      </dgm:t>
    </dgm:pt>
    <dgm:pt modelId="{E4C86DC5-912C-42EA-A71C-8CEF87A0247B}" type="pres">
      <dgm:prSet presAssocID="{A811335E-69BA-42B7-9AE9-71FD9607AC0B}" presName="gear2" presStyleLbl="node1" presStyleIdx="1" presStyleCnt="3">
        <dgm:presLayoutVars>
          <dgm:chMax val="1"/>
          <dgm:bulletEnabled val="1"/>
        </dgm:presLayoutVars>
      </dgm:prSet>
      <dgm:spPr/>
      <dgm:t>
        <a:bodyPr/>
        <a:lstStyle/>
        <a:p>
          <a:endParaRPr lang="en-IE"/>
        </a:p>
      </dgm:t>
    </dgm:pt>
    <dgm:pt modelId="{2E8CED99-37A7-4EA3-A063-153ECCE97B3C}" type="pres">
      <dgm:prSet presAssocID="{A811335E-69BA-42B7-9AE9-71FD9607AC0B}" presName="gear2srcNode" presStyleLbl="node1" presStyleIdx="1" presStyleCnt="3"/>
      <dgm:spPr/>
      <dgm:t>
        <a:bodyPr/>
        <a:lstStyle/>
        <a:p>
          <a:endParaRPr lang="en-IE"/>
        </a:p>
      </dgm:t>
    </dgm:pt>
    <dgm:pt modelId="{066231A5-3DE7-4B77-8A99-A0885F5D6B68}" type="pres">
      <dgm:prSet presAssocID="{A811335E-69BA-42B7-9AE9-71FD9607AC0B}" presName="gear2dstNode" presStyleLbl="node1" presStyleIdx="1" presStyleCnt="3"/>
      <dgm:spPr/>
      <dgm:t>
        <a:bodyPr/>
        <a:lstStyle/>
        <a:p>
          <a:endParaRPr lang="en-IE"/>
        </a:p>
      </dgm:t>
    </dgm:pt>
    <dgm:pt modelId="{6BFD67DB-7C57-4F38-A185-35A0EA6346E7}" type="pres">
      <dgm:prSet presAssocID="{8DA46DD3-C99E-4ECA-B07F-5E2FEDB298F5}" presName="gear3" presStyleLbl="node1" presStyleIdx="2" presStyleCnt="3"/>
      <dgm:spPr/>
      <dgm:t>
        <a:bodyPr/>
        <a:lstStyle/>
        <a:p>
          <a:endParaRPr lang="en-IE"/>
        </a:p>
      </dgm:t>
    </dgm:pt>
    <dgm:pt modelId="{8D728F9B-1A00-4A6A-826A-1DB1B60886D0}" type="pres">
      <dgm:prSet presAssocID="{8DA46DD3-C99E-4ECA-B07F-5E2FEDB298F5}" presName="gear3tx" presStyleLbl="node1" presStyleIdx="2" presStyleCnt="3">
        <dgm:presLayoutVars>
          <dgm:chMax val="1"/>
          <dgm:bulletEnabled val="1"/>
        </dgm:presLayoutVars>
      </dgm:prSet>
      <dgm:spPr/>
      <dgm:t>
        <a:bodyPr/>
        <a:lstStyle/>
        <a:p>
          <a:endParaRPr lang="en-IE"/>
        </a:p>
      </dgm:t>
    </dgm:pt>
    <dgm:pt modelId="{ED2EF9BA-EDFD-4FFC-848D-02F28FE2C230}" type="pres">
      <dgm:prSet presAssocID="{8DA46DD3-C99E-4ECA-B07F-5E2FEDB298F5}" presName="gear3srcNode" presStyleLbl="node1" presStyleIdx="2" presStyleCnt="3"/>
      <dgm:spPr/>
      <dgm:t>
        <a:bodyPr/>
        <a:lstStyle/>
        <a:p>
          <a:endParaRPr lang="en-IE"/>
        </a:p>
      </dgm:t>
    </dgm:pt>
    <dgm:pt modelId="{5DEE7083-B4B9-420E-830E-DA35FE7A872A}" type="pres">
      <dgm:prSet presAssocID="{8DA46DD3-C99E-4ECA-B07F-5E2FEDB298F5}" presName="gear3dstNode" presStyleLbl="node1" presStyleIdx="2" presStyleCnt="3"/>
      <dgm:spPr/>
      <dgm:t>
        <a:bodyPr/>
        <a:lstStyle/>
        <a:p>
          <a:endParaRPr lang="en-IE"/>
        </a:p>
      </dgm:t>
    </dgm:pt>
    <dgm:pt modelId="{DB8FE467-DF04-49B3-B3F3-3D171FC3E600}" type="pres">
      <dgm:prSet presAssocID="{BF2D5C32-7D1A-48C9-BA02-9E0A96478B0D}" presName="connector1" presStyleLbl="sibTrans2D1" presStyleIdx="0" presStyleCnt="3"/>
      <dgm:spPr/>
      <dgm:t>
        <a:bodyPr/>
        <a:lstStyle/>
        <a:p>
          <a:endParaRPr lang="en-IE"/>
        </a:p>
      </dgm:t>
    </dgm:pt>
    <dgm:pt modelId="{B6C8E86C-5D04-4D32-937F-43A239F77FE6}" type="pres">
      <dgm:prSet presAssocID="{4E2C6346-B479-44CB-9D11-E6C025E33673}" presName="connector2" presStyleLbl="sibTrans2D1" presStyleIdx="1" presStyleCnt="3" custLinFactNeighborX="390" custLinFactNeighborY="572"/>
      <dgm:spPr/>
      <dgm:t>
        <a:bodyPr/>
        <a:lstStyle/>
        <a:p>
          <a:endParaRPr lang="en-IE"/>
        </a:p>
      </dgm:t>
    </dgm:pt>
    <dgm:pt modelId="{E8B63CD2-849C-4E40-B8CF-239611642121}" type="pres">
      <dgm:prSet presAssocID="{D4976E5F-F247-4AE9-8065-986238AC0A38}" presName="connector3" presStyleLbl="sibTrans2D1" presStyleIdx="2" presStyleCnt="3"/>
      <dgm:spPr/>
      <dgm:t>
        <a:bodyPr/>
        <a:lstStyle/>
        <a:p>
          <a:endParaRPr lang="en-IE"/>
        </a:p>
      </dgm:t>
    </dgm:pt>
  </dgm:ptLst>
  <dgm:cxnLst>
    <dgm:cxn modelId="{9369BBE5-7B8C-4B42-BACE-0317F03B0EAC}" type="presOf" srcId="{D4976E5F-F247-4AE9-8065-986238AC0A38}" destId="{E8B63CD2-849C-4E40-B8CF-239611642121}" srcOrd="0" destOrd="0" presId="urn:microsoft.com/office/officeart/2005/8/layout/gear1"/>
    <dgm:cxn modelId="{06AE2951-6AAF-4FCB-8E34-A09E8C8F99B3}" srcId="{71417819-3938-4FC8-8FBC-574B5B62372E}" destId="{18F5AD5D-C746-4151-830A-25A3245F40C4}" srcOrd="4" destOrd="0" parTransId="{0AF7C1C3-4899-4DF0-BD7D-6CF0FAA6132C}" sibTransId="{7EC83DBE-637F-4747-9FE1-21CC8E52C2E2}"/>
    <dgm:cxn modelId="{7418FFB9-DD5C-4AF1-992F-DB7C8457AF92}" type="presOf" srcId="{8DA46DD3-C99E-4ECA-B07F-5E2FEDB298F5}" destId="{6BFD67DB-7C57-4F38-A185-35A0EA6346E7}" srcOrd="0" destOrd="0" presId="urn:microsoft.com/office/officeart/2005/8/layout/gear1"/>
    <dgm:cxn modelId="{6CD34E09-F40A-4617-BF6A-8A6BC325F92A}" type="presOf" srcId="{A811335E-69BA-42B7-9AE9-71FD9607AC0B}" destId="{2E8CED99-37A7-4EA3-A063-153ECCE97B3C}" srcOrd="1" destOrd="0" presId="urn:microsoft.com/office/officeart/2005/8/layout/gear1"/>
    <dgm:cxn modelId="{C3D06A2B-27C4-46F6-82DC-A310B43D29A3}" type="presOf" srcId="{71417819-3938-4FC8-8FBC-574B5B62372E}" destId="{F05DBE39-69D6-4ADC-8C66-897461C63A87}" srcOrd="0" destOrd="0" presId="urn:microsoft.com/office/officeart/2005/8/layout/gear1"/>
    <dgm:cxn modelId="{4A906FCA-9812-4067-975F-EDC26C68004B}" type="presOf" srcId="{8DA46DD3-C99E-4ECA-B07F-5E2FEDB298F5}" destId="{8D728F9B-1A00-4A6A-826A-1DB1B60886D0}" srcOrd="1" destOrd="0" presId="urn:microsoft.com/office/officeart/2005/8/layout/gear1"/>
    <dgm:cxn modelId="{A136D407-6625-46D9-85CC-B8C5440A8F9A}" type="presOf" srcId="{A811335E-69BA-42B7-9AE9-71FD9607AC0B}" destId="{E4C86DC5-912C-42EA-A71C-8CEF87A0247B}" srcOrd="0" destOrd="0" presId="urn:microsoft.com/office/officeart/2005/8/layout/gear1"/>
    <dgm:cxn modelId="{DE7A83E9-9E62-4596-B0EB-4BFAC0E5682F}" srcId="{71417819-3938-4FC8-8FBC-574B5B62372E}" destId="{7742E698-9A12-45A1-BD6B-B68747D5E1C2}" srcOrd="0" destOrd="0" parTransId="{770F4FD6-15AD-4BF1-A636-BB658DCDC4D7}" sibTransId="{BF2D5C32-7D1A-48C9-BA02-9E0A96478B0D}"/>
    <dgm:cxn modelId="{E2564FB2-3DA8-478F-B6DF-6B6D4BB4BE45}" type="presOf" srcId="{8DA46DD3-C99E-4ECA-B07F-5E2FEDB298F5}" destId="{ED2EF9BA-EDFD-4FFC-848D-02F28FE2C230}" srcOrd="2" destOrd="0" presId="urn:microsoft.com/office/officeart/2005/8/layout/gear1"/>
    <dgm:cxn modelId="{85BAFDFC-2B56-4193-8F05-7A1B95CDF15B}" type="presOf" srcId="{7742E698-9A12-45A1-BD6B-B68747D5E1C2}" destId="{32FEA11D-E6E5-4B5D-BCEB-F1046137DEE3}" srcOrd="2" destOrd="0" presId="urn:microsoft.com/office/officeart/2005/8/layout/gear1"/>
    <dgm:cxn modelId="{AE2597C8-F8A5-4D1E-891B-5F15626D6BBF}" type="presOf" srcId="{7742E698-9A12-45A1-BD6B-B68747D5E1C2}" destId="{F0A842EB-BC5A-49B6-810E-8E17BF10028D}" srcOrd="1" destOrd="0" presId="urn:microsoft.com/office/officeart/2005/8/layout/gear1"/>
    <dgm:cxn modelId="{07B91F0C-7E00-45A5-9A21-CD84CEF3B0AE}" srcId="{71417819-3938-4FC8-8FBC-574B5B62372E}" destId="{FAFEDB0E-D60D-4F1D-9352-617234ED3FBE}" srcOrd="3" destOrd="0" parTransId="{9A0D7462-1CE2-4A21-AD91-74E9807B6DEC}" sibTransId="{1CB19277-F1CB-41E2-A8D9-767214055BB4}"/>
    <dgm:cxn modelId="{17C248BC-D462-4199-9721-48197C25E8BC}" type="presOf" srcId="{BF2D5C32-7D1A-48C9-BA02-9E0A96478B0D}" destId="{DB8FE467-DF04-49B3-B3F3-3D171FC3E600}" srcOrd="0" destOrd="0" presId="urn:microsoft.com/office/officeart/2005/8/layout/gear1"/>
    <dgm:cxn modelId="{80BA43EA-FAD4-4785-A71E-569DAD1116D5}" srcId="{71417819-3938-4FC8-8FBC-574B5B62372E}" destId="{8DA46DD3-C99E-4ECA-B07F-5E2FEDB298F5}" srcOrd="2" destOrd="0" parTransId="{645177D4-C499-480E-8682-E985BBF776D4}" sibTransId="{D4976E5F-F247-4AE9-8065-986238AC0A38}"/>
    <dgm:cxn modelId="{3614C532-C039-4386-B81F-D3FBA2B32589}" srcId="{71417819-3938-4FC8-8FBC-574B5B62372E}" destId="{A811335E-69BA-42B7-9AE9-71FD9607AC0B}" srcOrd="1" destOrd="0" parTransId="{86BC56B0-210C-477D-83CC-1948223E6465}" sibTransId="{4E2C6346-B479-44CB-9D11-E6C025E33673}"/>
    <dgm:cxn modelId="{31168CC0-DB4B-455A-A7FB-548A85189FE6}" type="presOf" srcId="{7742E698-9A12-45A1-BD6B-B68747D5E1C2}" destId="{221FDDE1-0E30-48D8-B3C4-B107EC457C74}" srcOrd="0" destOrd="0" presId="urn:microsoft.com/office/officeart/2005/8/layout/gear1"/>
    <dgm:cxn modelId="{D2614608-14A3-4621-A731-0F154A9384A1}" type="presOf" srcId="{8DA46DD3-C99E-4ECA-B07F-5E2FEDB298F5}" destId="{5DEE7083-B4B9-420E-830E-DA35FE7A872A}" srcOrd="3" destOrd="0" presId="urn:microsoft.com/office/officeart/2005/8/layout/gear1"/>
    <dgm:cxn modelId="{B23FA09B-C4B7-436B-9C81-77EE0CC5F993}" type="presOf" srcId="{A811335E-69BA-42B7-9AE9-71FD9607AC0B}" destId="{066231A5-3DE7-4B77-8A99-A0885F5D6B68}" srcOrd="2" destOrd="0" presId="urn:microsoft.com/office/officeart/2005/8/layout/gear1"/>
    <dgm:cxn modelId="{708CD64A-7790-4AD0-842E-E5088DD7E6A3}" type="presOf" srcId="{4E2C6346-B479-44CB-9D11-E6C025E33673}" destId="{B6C8E86C-5D04-4D32-937F-43A239F77FE6}" srcOrd="0" destOrd="0" presId="urn:microsoft.com/office/officeart/2005/8/layout/gear1"/>
    <dgm:cxn modelId="{63105365-7405-440A-AC86-2685C42BB98A}" type="presParOf" srcId="{F05DBE39-69D6-4ADC-8C66-897461C63A87}" destId="{221FDDE1-0E30-48D8-B3C4-B107EC457C74}" srcOrd="0" destOrd="0" presId="urn:microsoft.com/office/officeart/2005/8/layout/gear1"/>
    <dgm:cxn modelId="{8185494C-98EB-4760-A7F3-F2EC56CD7088}" type="presParOf" srcId="{F05DBE39-69D6-4ADC-8C66-897461C63A87}" destId="{F0A842EB-BC5A-49B6-810E-8E17BF10028D}" srcOrd="1" destOrd="0" presId="urn:microsoft.com/office/officeart/2005/8/layout/gear1"/>
    <dgm:cxn modelId="{E42F486A-4387-4AC2-9099-0951630E3C03}" type="presParOf" srcId="{F05DBE39-69D6-4ADC-8C66-897461C63A87}" destId="{32FEA11D-E6E5-4B5D-BCEB-F1046137DEE3}" srcOrd="2" destOrd="0" presId="urn:microsoft.com/office/officeart/2005/8/layout/gear1"/>
    <dgm:cxn modelId="{2977DC11-3B89-416B-ADA5-DCE13EE41A56}" type="presParOf" srcId="{F05DBE39-69D6-4ADC-8C66-897461C63A87}" destId="{E4C86DC5-912C-42EA-A71C-8CEF87A0247B}" srcOrd="3" destOrd="0" presId="urn:microsoft.com/office/officeart/2005/8/layout/gear1"/>
    <dgm:cxn modelId="{A478C8E7-2681-4BF4-A5B7-00CC8294CB9C}" type="presParOf" srcId="{F05DBE39-69D6-4ADC-8C66-897461C63A87}" destId="{2E8CED99-37A7-4EA3-A063-153ECCE97B3C}" srcOrd="4" destOrd="0" presId="urn:microsoft.com/office/officeart/2005/8/layout/gear1"/>
    <dgm:cxn modelId="{B7EB1D75-DBA1-453A-9CFD-DB7906616276}" type="presParOf" srcId="{F05DBE39-69D6-4ADC-8C66-897461C63A87}" destId="{066231A5-3DE7-4B77-8A99-A0885F5D6B68}" srcOrd="5" destOrd="0" presId="urn:microsoft.com/office/officeart/2005/8/layout/gear1"/>
    <dgm:cxn modelId="{535E7837-1F00-4B2C-8DEB-5846895F78BB}" type="presParOf" srcId="{F05DBE39-69D6-4ADC-8C66-897461C63A87}" destId="{6BFD67DB-7C57-4F38-A185-35A0EA6346E7}" srcOrd="6" destOrd="0" presId="urn:microsoft.com/office/officeart/2005/8/layout/gear1"/>
    <dgm:cxn modelId="{E5B0A4E6-78C0-474B-9B10-8B9A76DB2DD9}" type="presParOf" srcId="{F05DBE39-69D6-4ADC-8C66-897461C63A87}" destId="{8D728F9B-1A00-4A6A-826A-1DB1B60886D0}" srcOrd="7" destOrd="0" presId="urn:microsoft.com/office/officeart/2005/8/layout/gear1"/>
    <dgm:cxn modelId="{F8C756BE-A313-4DA0-85BD-108894727186}" type="presParOf" srcId="{F05DBE39-69D6-4ADC-8C66-897461C63A87}" destId="{ED2EF9BA-EDFD-4FFC-848D-02F28FE2C230}" srcOrd="8" destOrd="0" presId="urn:microsoft.com/office/officeart/2005/8/layout/gear1"/>
    <dgm:cxn modelId="{AA73E8EC-E1A8-4A95-867A-6FCC73B6111F}" type="presParOf" srcId="{F05DBE39-69D6-4ADC-8C66-897461C63A87}" destId="{5DEE7083-B4B9-420E-830E-DA35FE7A872A}" srcOrd="9" destOrd="0" presId="urn:microsoft.com/office/officeart/2005/8/layout/gear1"/>
    <dgm:cxn modelId="{1E091AA7-13E1-4FEC-ACEB-E869DFB6BC1F}" type="presParOf" srcId="{F05DBE39-69D6-4ADC-8C66-897461C63A87}" destId="{DB8FE467-DF04-49B3-B3F3-3D171FC3E600}" srcOrd="10" destOrd="0" presId="urn:microsoft.com/office/officeart/2005/8/layout/gear1"/>
    <dgm:cxn modelId="{3F43E71B-F2C8-48B9-B4E9-0497B5055866}" type="presParOf" srcId="{F05DBE39-69D6-4ADC-8C66-897461C63A87}" destId="{B6C8E86C-5D04-4D32-937F-43A239F77FE6}" srcOrd="11" destOrd="0" presId="urn:microsoft.com/office/officeart/2005/8/layout/gear1"/>
    <dgm:cxn modelId="{5580B4E9-2037-4BE3-B200-BFD79FD639E2}" type="presParOf" srcId="{F05DBE39-69D6-4ADC-8C66-897461C63A87}" destId="{E8B63CD2-849C-4E40-B8CF-239611642121}" srcOrd="12" destOrd="0" presId="urn:microsoft.com/office/officeart/2005/8/layout/gear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3030B6-3EB3-4F09-9146-EEF89880D50D}">
      <dsp:nvSpPr>
        <dsp:cNvPr id="0" name=""/>
        <dsp:cNvSpPr/>
      </dsp:nvSpPr>
      <dsp:spPr>
        <a:xfrm rot="5400000">
          <a:off x="-204657" y="206063"/>
          <a:ext cx="1364385" cy="955069"/>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IE" sz="2800" kern="1200" dirty="0" smtClean="0"/>
            <a:t>AT</a:t>
          </a:r>
          <a:endParaRPr lang="en-IE" sz="2800" kern="1200" dirty="0"/>
        </a:p>
      </dsp:txBody>
      <dsp:txXfrm rot="-5400000">
        <a:off x="2" y="478940"/>
        <a:ext cx="955069" cy="409316"/>
      </dsp:txXfrm>
    </dsp:sp>
    <dsp:sp modelId="{92DE7C84-24A8-42E2-9172-3DE997D9D2F9}">
      <dsp:nvSpPr>
        <dsp:cNvPr id="0" name=""/>
        <dsp:cNvSpPr/>
      </dsp:nvSpPr>
      <dsp:spPr>
        <a:xfrm rot="5400000">
          <a:off x="3706517" y="-2750042"/>
          <a:ext cx="886850" cy="6389746"/>
        </a:xfrm>
        <a:prstGeom prst="round2SameRect">
          <a:avLst/>
        </a:prstGeom>
        <a:solidFill>
          <a:schemeClr val="tx2">
            <a:lumMod val="20000"/>
            <a:lumOff val="80000"/>
            <a:alpha val="90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n-IE" sz="2900" kern="1200" dirty="0" smtClean="0"/>
            <a:t>Aircraft Tracking</a:t>
          </a:r>
          <a:endParaRPr lang="en-IE" sz="2900" kern="1200" dirty="0"/>
        </a:p>
      </dsp:txBody>
      <dsp:txXfrm rot="-5400000">
        <a:off x="955069" y="44698"/>
        <a:ext cx="6346454" cy="800266"/>
      </dsp:txXfrm>
    </dsp:sp>
    <dsp:sp modelId="{C45F68D0-97BB-4F98-A01C-D504E88D2C28}">
      <dsp:nvSpPr>
        <dsp:cNvPr id="0" name=""/>
        <dsp:cNvSpPr/>
      </dsp:nvSpPr>
      <dsp:spPr>
        <a:xfrm rot="5400000">
          <a:off x="-204657" y="1372969"/>
          <a:ext cx="1364385" cy="955069"/>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IE" sz="2800" kern="1200" dirty="0" smtClean="0"/>
            <a:t>ADT</a:t>
          </a:r>
          <a:endParaRPr lang="en-IE" sz="2800" kern="1200" dirty="0"/>
        </a:p>
      </dsp:txBody>
      <dsp:txXfrm rot="-5400000">
        <a:off x="2" y="1645846"/>
        <a:ext cx="955069" cy="409316"/>
      </dsp:txXfrm>
    </dsp:sp>
    <dsp:sp modelId="{424B2807-57FE-474A-8641-72D3CFFA2F97}">
      <dsp:nvSpPr>
        <dsp:cNvPr id="0" name=""/>
        <dsp:cNvSpPr/>
      </dsp:nvSpPr>
      <dsp:spPr>
        <a:xfrm rot="5400000">
          <a:off x="3706517" y="-1583136"/>
          <a:ext cx="886850" cy="6389746"/>
        </a:xfrm>
        <a:prstGeom prst="round2SameRect">
          <a:avLst/>
        </a:prstGeom>
        <a:solidFill>
          <a:schemeClr val="tx2">
            <a:lumMod val="20000"/>
            <a:lumOff val="80000"/>
            <a:alpha val="90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n-IE" sz="2900" kern="1200" dirty="0" smtClean="0"/>
            <a:t>Autonomous Distress Tracking</a:t>
          </a:r>
          <a:endParaRPr lang="en-IE" sz="2900" kern="1200" dirty="0"/>
        </a:p>
      </dsp:txBody>
      <dsp:txXfrm rot="-5400000">
        <a:off x="955069" y="1211604"/>
        <a:ext cx="6346454" cy="800266"/>
      </dsp:txXfrm>
    </dsp:sp>
    <dsp:sp modelId="{E2E11D0E-FF9F-477B-ABDC-2F9664367C16}">
      <dsp:nvSpPr>
        <dsp:cNvPr id="0" name=""/>
        <dsp:cNvSpPr/>
      </dsp:nvSpPr>
      <dsp:spPr>
        <a:xfrm rot="5400000">
          <a:off x="-204657" y="2539874"/>
          <a:ext cx="1364385" cy="955069"/>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IE" sz="2800" kern="1200" dirty="0" smtClean="0"/>
            <a:t>PFLR</a:t>
          </a:r>
          <a:endParaRPr lang="en-IE" sz="2800" kern="1200" dirty="0"/>
        </a:p>
      </dsp:txBody>
      <dsp:txXfrm rot="-5400000">
        <a:off x="2" y="2812751"/>
        <a:ext cx="955069" cy="409316"/>
      </dsp:txXfrm>
    </dsp:sp>
    <dsp:sp modelId="{CE5B58DE-C4C1-4EFB-9087-49C46A6ECF10}">
      <dsp:nvSpPr>
        <dsp:cNvPr id="0" name=""/>
        <dsp:cNvSpPr/>
      </dsp:nvSpPr>
      <dsp:spPr>
        <a:xfrm rot="5400000">
          <a:off x="3706517" y="-416230"/>
          <a:ext cx="886850" cy="6389746"/>
        </a:xfrm>
        <a:prstGeom prst="round2SameRect">
          <a:avLst/>
        </a:prstGeom>
        <a:solidFill>
          <a:schemeClr val="tx2">
            <a:lumMod val="20000"/>
            <a:lumOff val="80000"/>
            <a:alpha val="90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n-IE" sz="2900" kern="1200" dirty="0" smtClean="0"/>
            <a:t>Post Flight Localization &amp; Recovery</a:t>
          </a:r>
          <a:endParaRPr lang="en-IE" sz="2900" kern="1200" dirty="0"/>
        </a:p>
      </dsp:txBody>
      <dsp:txXfrm rot="-5400000">
        <a:off x="955069" y="2378510"/>
        <a:ext cx="6346454" cy="8002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1FDDE1-0E30-48D8-B3C4-B107EC457C74}">
      <dsp:nvSpPr>
        <dsp:cNvPr id="0" name=""/>
        <dsp:cNvSpPr/>
      </dsp:nvSpPr>
      <dsp:spPr>
        <a:xfrm>
          <a:off x="1597103" y="855761"/>
          <a:ext cx="1045930" cy="1045930"/>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IE" sz="800" kern="1200" dirty="0" smtClean="0"/>
            <a:t>GADSS Information Management</a:t>
          </a:r>
          <a:endParaRPr lang="en-IE" sz="800" kern="1200" dirty="0"/>
        </a:p>
      </dsp:txBody>
      <dsp:txXfrm>
        <a:off x="1807381" y="1100765"/>
        <a:ext cx="625374" cy="537630"/>
      </dsp:txXfrm>
    </dsp:sp>
    <dsp:sp modelId="{E4C86DC5-912C-42EA-A71C-8CEF87A0247B}">
      <dsp:nvSpPr>
        <dsp:cNvPr id="0" name=""/>
        <dsp:cNvSpPr/>
      </dsp:nvSpPr>
      <dsp:spPr>
        <a:xfrm>
          <a:off x="988561" y="608541"/>
          <a:ext cx="760676" cy="760676"/>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IE" sz="800" kern="1200" dirty="0" smtClean="0"/>
            <a:t>ATS</a:t>
          </a:r>
          <a:endParaRPr lang="en-IE" sz="800" kern="1200" dirty="0"/>
        </a:p>
      </dsp:txBody>
      <dsp:txXfrm>
        <a:off x="1180063" y="801201"/>
        <a:ext cx="377672" cy="375356"/>
      </dsp:txXfrm>
    </dsp:sp>
    <dsp:sp modelId="{6BFD67DB-7C57-4F38-A185-35A0EA6346E7}">
      <dsp:nvSpPr>
        <dsp:cNvPr id="0" name=""/>
        <dsp:cNvSpPr/>
      </dsp:nvSpPr>
      <dsp:spPr>
        <a:xfrm rot="20700000">
          <a:off x="1414618" y="83752"/>
          <a:ext cx="745308" cy="745308"/>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IE" sz="800" kern="1200" dirty="0" smtClean="0"/>
            <a:t>Airline</a:t>
          </a:r>
          <a:endParaRPr lang="en-IE" sz="800" kern="1200" dirty="0"/>
        </a:p>
      </dsp:txBody>
      <dsp:txXfrm rot="-20700000">
        <a:off x="1578086" y="247219"/>
        <a:ext cx="418372" cy="418372"/>
      </dsp:txXfrm>
    </dsp:sp>
    <dsp:sp modelId="{DB8FE467-DF04-49B3-B3F3-3D171FC3E600}">
      <dsp:nvSpPr>
        <dsp:cNvPr id="0" name=""/>
        <dsp:cNvSpPr/>
      </dsp:nvSpPr>
      <dsp:spPr>
        <a:xfrm>
          <a:off x="1493839" y="710460"/>
          <a:ext cx="1338791" cy="1338791"/>
        </a:xfrm>
        <a:prstGeom prst="circularArrow">
          <a:avLst>
            <a:gd name="adj1" fmla="val 4688"/>
            <a:gd name="adj2" fmla="val 299029"/>
            <a:gd name="adj3" fmla="val 2413042"/>
            <a:gd name="adj4" fmla="val 16104674"/>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6C8E86C-5D04-4D32-937F-43A239F77FE6}">
      <dsp:nvSpPr>
        <dsp:cNvPr id="0" name=""/>
        <dsp:cNvSpPr/>
      </dsp:nvSpPr>
      <dsp:spPr>
        <a:xfrm>
          <a:off x="857641" y="455635"/>
          <a:ext cx="972715" cy="972715"/>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8B63CD2-849C-4E40-B8CF-239611642121}">
      <dsp:nvSpPr>
        <dsp:cNvPr id="0" name=""/>
        <dsp:cNvSpPr/>
      </dsp:nvSpPr>
      <dsp:spPr>
        <a:xfrm>
          <a:off x="1242221" y="-69659"/>
          <a:ext cx="1048783" cy="1048783"/>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3030B6-3EB3-4F09-9146-EEF89880D50D}">
      <dsp:nvSpPr>
        <dsp:cNvPr id="0" name=""/>
        <dsp:cNvSpPr/>
      </dsp:nvSpPr>
      <dsp:spPr>
        <a:xfrm rot="5400000">
          <a:off x="-205222" y="205222"/>
          <a:ext cx="1368152" cy="957706"/>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IE" sz="2800" kern="1200" dirty="0" smtClean="0">
              <a:solidFill>
                <a:srgbClr val="92D050"/>
              </a:solidFill>
            </a:rPr>
            <a:t>AT</a:t>
          </a:r>
          <a:endParaRPr lang="en-IE" sz="2800" kern="1200" dirty="0">
            <a:solidFill>
              <a:srgbClr val="92D050"/>
            </a:solidFill>
          </a:endParaRPr>
        </a:p>
      </dsp:txBody>
      <dsp:txXfrm rot="-5400000">
        <a:off x="1" y="478852"/>
        <a:ext cx="957706" cy="410446"/>
      </dsp:txXfrm>
    </dsp:sp>
    <dsp:sp modelId="{92DE7C84-24A8-42E2-9172-3DE997D9D2F9}">
      <dsp:nvSpPr>
        <dsp:cNvPr id="0" name=""/>
        <dsp:cNvSpPr/>
      </dsp:nvSpPr>
      <dsp:spPr>
        <a:xfrm rot="5400000">
          <a:off x="3694455" y="-2736748"/>
          <a:ext cx="889298" cy="6362796"/>
        </a:xfrm>
        <a:prstGeom prst="round2SameRect">
          <a:avLst/>
        </a:prstGeom>
        <a:solidFill>
          <a:schemeClr val="tx2">
            <a:lumMod val="20000"/>
            <a:lumOff val="80000"/>
            <a:alpha val="90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IE" sz="2800" kern="1200" dirty="0" smtClean="0">
              <a:solidFill>
                <a:srgbClr val="00B050"/>
              </a:solidFill>
            </a:rPr>
            <a:t>Aircraft Tracking</a:t>
          </a:r>
          <a:endParaRPr lang="en-IE" sz="2800" kern="1200" dirty="0">
            <a:solidFill>
              <a:srgbClr val="00B050"/>
            </a:solidFill>
          </a:endParaRPr>
        </a:p>
      </dsp:txBody>
      <dsp:txXfrm rot="-5400000">
        <a:off x="957706" y="43413"/>
        <a:ext cx="6319384" cy="8024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1FDDE1-0E30-48D8-B3C4-B107EC457C74}">
      <dsp:nvSpPr>
        <dsp:cNvPr id="0" name=""/>
        <dsp:cNvSpPr/>
      </dsp:nvSpPr>
      <dsp:spPr>
        <a:xfrm>
          <a:off x="1597103" y="855761"/>
          <a:ext cx="1045930" cy="1045930"/>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IE" sz="800" kern="1200" dirty="0" smtClean="0"/>
            <a:t>GADSS Information Management</a:t>
          </a:r>
          <a:endParaRPr lang="en-IE" sz="800" kern="1200" dirty="0"/>
        </a:p>
      </dsp:txBody>
      <dsp:txXfrm>
        <a:off x="1807381" y="1100765"/>
        <a:ext cx="625374" cy="537630"/>
      </dsp:txXfrm>
    </dsp:sp>
    <dsp:sp modelId="{E4C86DC5-912C-42EA-A71C-8CEF87A0247B}">
      <dsp:nvSpPr>
        <dsp:cNvPr id="0" name=""/>
        <dsp:cNvSpPr/>
      </dsp:nvSpPr>
      <dsp:spPr>
        <a:xfrm>
          <a:off x="988561" y="608541"/>
          <a:ext cx="760676" cy="760676"/>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IE" sz="800" kern="1200" dirty="0" smtClean="0"/>
            <a:t>ATS</a:t>
          </a:r>
          <a:endParaRPr lang="en-IE" sz="800" kern="1200" dirty="0"/>
        </a:p>
      </dsp:txBody>
      <dsp:txXfrm>
        <a:off x="1180063" y="801201"/>
        <a:ext cx="377672" cy="375356"/>
      </dsp:txXfrm>
    </dsp:sp>
    <dsp:sp modelId="{6BFD67DB-7C57-4F38-A185-35A0EA6346E7}">
      <dsp:nvSpPr>
        <dsp:cNvPr id="0" name=""/>
        <dsp:cNvSpPr/>
      </dsp:nvSpPr>
      <dsp:spPr>
        <a:xfrm rot="20700000">
          <a:off x="1414618" y="83752"/>
          <a:ext cx="745308" cy="745308"/>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IE" sz="800" kern="1200" dirty="0" smtClean="0"/>
            <a:t>Airline</a:t>
          </a:r>
          <a:endParaRPr lang="en-IE" sz="800" kern="1200" dirty="0"/>
        </a:p>
      </dsp:txBody>
      <dsp:txXfrm rot="-20700000">
        <a:off x="1578086" y="247219"/>
        <a:ext cx="418372" cy="418372"/>
      </dsp:txXfrm>
    </dsp:sp>
    <dsp:sp modelId="{DB8FE467-DF04-49B3-B3F3-3D171FC3E600}">
      <dsp:nvSpPr>
        <dsp:cNvPr id="0" name=""/>
        <dsp:cNvSpPr/>
      </dsp:nvSpPr>
      <dsp:spPr>
        <a:xfrm>
          <a:off x="1493839" y="710460"/>
          <a:ext cx="1338791" cy="1338791"/>
        </a:xfrm>
        <a:prstGeom prst="circularArrow">
          <a:avLst>
            <a:gd name="adj1" fmla="val 4688"/>
            <a:gd name="adj2" fmla="val 299029"/>
            <a:gd name="adj3" fmla="val 2413042"/>
            <a:gd name="adj4" fmla="val 16104674"/>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6C8E86C-5D04-4D32-937F-43A239F77FE6}">
      <dsp:nvSpPr>
        <dsp:cNvPr id="0" name=""/>
        <dsp:cNvSpPr/>
      </dsp:nvSpPr>
      <dsp:spPr>
        <a:xfrm>
          <a:off x="857641" y="455635"/>
          <a:ext cx="972715" cy="972715"/>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8B63CD2-849C-4E40-B8CF-239611642121}">
      <dsp:nvSpPr>
        <dsp:cNvPr id="0" name=""/>
        <dsp:cNvSpPr/>
      </dsp:nvSpPr>
      <dsp:spPr>
        <a:xfrm>
          <a:off x="1242221" y="-69659"/>
          <a:ext cx="1048783" cy="1048783"/>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5F68D0-97BB-4F98-A01C-D504E88D2C28}">
      <dsp:nvSpPr>
        <dsp:cNvPr id="0" name=""/>
        <dsp:cNvSpPr/>
      </dsp:nvSpPr>
      <dsp:spPr>
        <a:xfrm rot="5400000">
          <a:off x="-205222" y="205222"/>
          <a:ext cx="1368152" cy="957706"/>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IE" sz="2800" kern="1200" dirty="0" smtClean="0">
              <a:solidFill>
                <a:srgbClr val="FF0000"/>
              </a:solidFill>
            </a:rPr>
            <a:t>ADT</a:t>
          </a:r>
          <a:endParaRPr lang="en-IE" sz="2800" kern="1200" dirty="0">
            <a:solidFill>
              <a:srgbClr val="FF0000"/>
            </a:solidFill>
          </a:endParaRPr>
        </a:p>
      </dsp:txBody>
      <dsp:txXfrm rot="-5400000">
        <a:off x="1" y="478852"/>
        <a:ext cx="957706" cy="410446"/>
      </dsp:txXfrm>
    </dsp:sp>
    <dsp:sp modelId="{424B2807-57FE-474A-8641-72D3CFFA2F97}">
      <dsp:nvSpPr>
        <dsp:cNvPr id="0" name=""/>
        <dsp:cNvSpPr/>
      </dsp:nvSpPr>
      <dsp:spPr>
        <a:xfrm rot="5400000">
          <a:off x="3562595" y="-2604889"/>
          <a:ext cx="889298" cy="6099077"/>
        </a:xfrm>
        <a:prstGeom prst="round2SameRect">
          <a:avLst/>
        </a:prstGeom>
        <a:no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IE" sz="3200" kern="1200" dirty="0" smtClean="0">
              <a:solidFill>
                <a:srgbClr val="FF0000"/>
              </a:solidFill>
            </a:rPr>
            <a:t>Autonomous Distress Tracking</a:t>
          </a:r>
          <a:endParaRPr lang="en-IE" sz="3200" kern="1200" dirty="0">
            <a:solidFill>
              <a:srgbClr val="FF0000"/>
            </a:solidFill>
          </a:endParaRPr>
        </a:p>
      </dsp:txBody>
      <dsp:txXfrm rot="-5400000">
        <a:off x="957706" y="43412"/>
        <a:ext cx="6055665" cy="8024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1FDDE1-0E30-48D8-B3C4-B107EC457C74}">
      <dsp:nvSpPr>
        <dsp:cNvPr id="0" name=""/>
        <dsp:cNvSpPr/>
      </dsp:nvSpPr>
      <dsp:spPr>
        <a:xfrm>
          <a:off x="1597103" y="855761"/>
          <a:ext cx="1045930" cy="1045930"/>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IE" sz="800" kern="1200" dirty="0" smtClean="0"/>
            <a:t>GADSS Information Management</a:t>
          </a:r>
          <a:endParaRPr lang="en-IE" sz="800" kern="1200" dirty="0"/>
        </a:p>
      </dsp:txBody>
      <dsp:txXfrm>
        <a:off x="1807381" y="1100765"/>
        <a:ext cx="625374" cy="537630"/>
      </dsp:txXfrm>
    </dsp:sp>
    <dsp:sp modelId="{E4C86DC5-912C-42EA-A71C-8CEF87A0247B}">
      <dsp:nvSpPr>
        <dsp:cNvPr id="0" name=""/>
        <dsp:cNvSpPr/>
      </dsp:nvSpPr>
      <dsp:spPr>
        <a:xfrm>
          <a:off x="988561" y="608541"/>
          <a:ext cx="760676" cy="760676"/>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IE" sz="800" kern="1200" dirty="0" smtClean="0"/>
            <a:t>ATS</a:t>
          </a:r>
          <a:endParaRPr lang="en-IE" sz="800" kern="1200" dirty="0"/>
        </a:p>
      </dsp:txBody>
      <dsp:txXfrm>
        <a:off x="1180063" y="801201"/>
        <a:ext cx="377672" cy="375356"/>
      </dsp:txXfrm>
    </dsp:sp>
    <dsp:sp modelId="{6BFD67DB-7C57-4F38-A185-35A0EA6346E7}">
      <dsp:nvSpPr>
        <dsp:cNvPr id="0" name=""/>
        <dsp:cNvSpPr/>
      </dsp:nvSpPr>
      <dsp:spPr>
        <a:xfrm rot="20700000">
          <a:off x="1414618" y="83752"/>
          <a:ext cx="745308" cy="745308"/>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IE" sz="800" kern="1200" dirty="0" smtClean="0"/>
            <a:t>Airline</a:t>
          </a:r>
          <a:endParaRPr lang="en-IE" sz="800" kern="1200" dirty="0"/>
        </a:p>
      </dsp:txBody>
      <dsp:txXfrm rot="-20700000">
        <a:off x="1578086" y="247219"/>
        <a:ext cx="418372" cy="418372"/>
      </dsp:txXfrm>
    </dsp:sp>
    <dsp:sp modelId="{DB8FE467-DF04-49B3-B3F3-3D171FC3E600}">
      <dsp:nvSpPr>
        <dsp:cNvPr id="0" name=""/>
        <dsp:cNvSpPr/>
      </dsp:nvSpPr>
      <dsp:spPr>
        <a:xfrm>
          <a:off x="1493839" y="710460"/>
          <a:ext cx="1338791" cy="1338791"/>
        </a:xfrm>
        <a:prstGeom prst="circularArrow">
          <a:avLst>
            <a:gd name="adj1" fmla="val 4688"/>
            <a:gd name="adj2" fmla="val 299029"/>
            <a:gd name="adj3" fmla="val 2413042"/>
            <a:gd name="adj4" fmla="val 16104674"/>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6C8E86C-5D04-4D32-937F-43A239F77FE6}">
      <dsp:nvSpPr>
        <dsp:cNvPr id="0" name=""/>
        <dsp:cNvSpPr/>
      </dsp:nvSpPr>
      <dsp:spPr>
        <a:xfrm>
          <a:off x="857641" y="455635"/>
          <a:ext cx="972715" cy="972715"/>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8B63CD2-849C-4E40-B8CF-239611642121}">
      <dsp:nvSpPr>
        <dsp:cNvPr id="0" name=""/>
        <dsp:cNvSpPr/>
      </dsp:nvSpPr>
      <dsp:spPr>
        <a:xfrm>
          <a:off x="1242221" y="-69659"/>
          <a:ext cx="1048783" cy="1048783"/>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11D0E-FF9F-477B-ABDC-2F9664367C16}">
      <dsp:nvSpPr>
        <dsp:cNvPr id="0" name=""/>
        <dsp:cNvSpPr/>
      </dsp:nvSpPr>
      <dsp:spPr>
        <a:xfrm rot="5400000">
          <a:off x="-178253" y="178253"/>
          <a:ext cx="1188358" cy="83185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IE" sz="2400" b="1" kern="1200" dirty="0" smtClean="0">
              <a:solidFill>
                <a:srgbClr val="FFC000"/>
              </a:solidFill>
            </a:rPr>
            <a:t>PFLR</a:t>
          </a:r>
          <a:endParaRPr lang="en-IE" sz="2400" b="1" kern="1200" dirty="0">
            <a:solidFill>
              <a:srgbClr val="FFC000"/>
            </a:solidFill>
          </a:endParaRPr>
        </a:p>
      </dsp:txBody>
      <dsp:txXfrm rot="-5400000">
        <a:off x="1" y="415924"/>
        <a:ext cx="831850" cy="356508"/>
      </dsp:txXfrm>
    </dsp:sp>
    <dsp:sp modelId="{CE5B58DE-C4C1-4EFB-9087-49C46A6ECF10}">
      <dsp:nvSpPr>
        <dsp:cNvPr id="0" name=""/>
        <dsp:cNvSpPr/>
      </dsp:nvSpPr>
      <dsp:spPr>
        <a:xfrm rot="5400000">
          <a:off x="3660582" y="-2828731"/>
          <a:ext cx="772432" cy="6429896"/>
        </a:xfrm>
        <a:prstGeom prst="round2SameRect">
          <a:avLst/>
        </a:prstGeom>
        <a:no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n-IE" sz="2900" kern="1200" dirty="0" smtClean="0">
              <a:solidFill>
                <a:srgbClr val="FFC000"/>
              </a:solidFill>
            </a:rPr>
            <a:t>Post Flight Localization &amp; Recovery</a:t>
          </a:r>
          <a:endParaRPr lang="en-IE" sz="2900" kern="1200" dirty="0">
            <a:solidFill>
              <a:srgbClr val="FFC000"/>
            </a:solidFill>
          </a:endParaRPr>
        </a:p>
      </dsp:txBody>
      <dsp:txXfrm rot="-5400000">
        <a:off x="831851" y="37707"/>
        <a:ext cx="6392189" cy="69701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1FDDE1-0E30-48D8-B3C4-B107EC457C74}">
      <dsp:nvSpPr>
        <dsp:cNvPr id="0" name=""/>
        <dsp:cNvSpPr/>
      </dsp:nvSpPr>
      <dsp:spPr>
        <a:xfrm>
          <a:off x="1456107" y="755881"/>
          <a:ext cx="923855" cy="923855"/>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IE" sz="700" kern="1200" dirty="0" smtClean="0"/>
            <a:t>GADSS Information Management</a:t>
          </a:r>
          <a:endParaRPr lang="en-IE" sz="700" kern="1200" dirty="0"/>
        </a:p>
      </dsp:txBody>
      <dsp:txXfrm>
        <a:off x="1641843" y="972290"/>
        <a:ext cx="552383" cy="474880"/>
      </dsp:txXfrm>
    </dsp:sp>
    <dsp:sp modelId="{E4C86DC5-912C-42EA-A71C-8CEF87A0247B}">
      <dsp:nvSpPr>
        <dsp:cNvPr id="0" name=""/>
        <dsp:cNvSpPr/>
      </dsp:nvSpPr>
      <dsp:spPr>
        <a:xfrm>
          <a:off x="918591" y="537515"/>
          <a:ext cx="671894" cy="671894"/>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IE" sz="700" kern="1200" dirty="0" smtClean="0"/>
            <a:t>ATS</a:t>
          </a:r>
          <a:endParaRPr lang="en-IE" sz="700" kern="1200" dirty="0"/>
        </a:p>
      </dsp:txBody>
      <dsp:txXfrm>
        <a:off x="1087742" y="707689"/>
        <a:ext cx="333592" cy="331546"/>
      </dsp:txXfrm>
    </dsp:sp>
    <dsp:sp modelId="{6BFD67DB-7C57-4F38-A185-35A0EA6346E7}">
      <dsp:nvSpPr>
        <dsp:cNvPr id="0" name=""/>
        <dsp:cNvSpPr/>
      </dsp:nvSpPr>
      <dsp:spPr>
        <a:xfrm rot="20700000">
          <a:off x="1294920" y="73976"/>
          <a:ext cx="658319" cy="658319"/>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IE" sz="700" kern="1200" dirty="0" smtClean="0"/>
            <a:t>Airline</a:t>
          </a:r>
          <a:endParaRPr lang="en-IE" sz="700" kern="1200" dirty="0"/>
        </a:p>
      </dsp:txBody>
      <dsp:txXfrm rot="-20700000">
        <a:off x="1439309" y="218365"/>
        <a:ext cx="369542" cy="369542"/>
      </dsp:txXfrm>
    </dsp:sp>
    <dsp:sp modelId="{DB8FE467-DF04-49B3-B3F3-3D171FC3E600}">
      <dsp:nvSpPr>
        <dsp:cNvPr id="0" name=""/>
        <dsp:cNvSpPr/>
      </dsp:nvSpPr>
      <dsp:spPr>
        <a:xfrm>
          <a:off x="1360522" y="629808"/>
          <a:ext cx="1182534" cy="1182534"/>
        </a:xfrm>
        <a:prstGeom prst="circularArrow">
          <a:avLst>
            <a:gd name="adj1" fmla="val 4688"/>
            <a:gd name="adj2" fmla="val 299029"/>
            <a:gd name="adj3" fmla="val 2392262"/>
            <a:gd name="adj4" fmla="val 16160173"/>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6C8E86C-5D04-4D32-937F-43A239F77FE6}">
      <dsp:nvSpPr>
        <dsp:cNvPr id="0" name=""/>
        <dsp:cNvSpPr/>
      </dsp:nvSpPr>
      <dsp:spPr>
        <a:xfrm>
          <a:off x="802950" y="404556"/>
          <a:ext cx="859185" cy="859185"/>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8B63CD2-849C-4E40-B8CF-239611642121}">
      <dsp:nvSpPr>
        <dsp:cNvPr id="0" name=""/>
        <dsp:cNvSpPr/>
      </dsp:nvSpPr>
      <dsp:spPr>
        <a:xfrm>
          <a:off x="1142644" y="-59428"/>
          <a:ext cx="926374" cy="926374"/>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4309110" cy="340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05" tIns="45853" rIns="91705" bIns="45853" numCol="1" anchor="t" anchorCtr="0" compatLnSpc="1">
            <a:prstTxWarp prst="textNoShape">
              <a:avLst/>
            </a:prstTxWarp>
          </a:bodyPr>
          <a:lstStyle>
            <a:lvl1pPr algn="l">
              <a:lnSpc>
                <a:spcPct val="100000"/>
              </a:lnSpc>
              <a:defRPr sz="1200"/>
            </a:lvl1pPr>
          </a:lstStyle>
          <a:p>
            <a:endParaRPr lang="de-DE" altLang="de-DE"/>
          </a:p>
        </p:txBody>
      </p:sp>
      <p:sp>
        <p:nvSpPr>
          <p:cNvPr id="33795" name="Rectangle 3"/>
          <p:cNvSpPr>
            <a:spLocks noGrp="1" noChangeArrowheads="1"/>
          </p:cNvSpPr>
          <p:nvPr>
            <p:ph type="dt" sz="quarter" idx="1"/>
          </p:nvPr>
        </p:nvSpPr>
        <p:spPr bwMode="auto">
          <a:xfrm>
            <a:off x="5632689" y="0"/>
            <a:ext cx="4309110" cy="340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05" tIns="45853" rIns="91705" bIns="45853" numCol="1" anchor="t" anchorCtr="0" compatLnSpc="1">
            <a:prstTxWarp prst="textNoShape">
              <a:avLst/>
            </a:prstTxWarp>
          </a:bodyPr>
          <a:lstStyle>
            <a:lvl1pPr algn="r">
              <a:lnSpc>
                <a:spcPct val="100000"/>
              </a:lnSpc>
              <a:defRPr sz="1200"/>
            </a:lvl1pPr>
          </a:lstStyle>
          <a:p>
            <a:endParaRPr lang="de-DE" altLang="de-DE"/>
          </a:p>
        </p:txBody>
      </p:sp>
      <p:sp>
        <p:nvSpPr>
          <p:cNvPr id="33796" name="Rectangle 4"/>
          <p:cNvSpPr>
            <a:spLocks noGrp="1" noChangeArrowheads="1"/>
          </p:cNvSpPr>
          <p:nvPr>
            <p:ph type="ftr" sz="quarter" idx="2"/>
          </p:nvPr>
        </p:nvSpPr>
        <p:spPr bwMode="auto">
          <a:xfrm>
            <a:off x="0" y="6464152"/>
            <a:ext cx="4309110" cy="340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05" tIns="45853" rIns="91705" bIns="45853" numCol="1" anchor="b" anchorCtr="0" compatLnSpc="1">
            <a:prstTxWarp prst="textNoShape">
              <a:avLst/>
            </a:prstTxWarp>
          </a:bodyPr>
          <a:lstStyle>
            <a:lvl1pPr algn="l">
              <a:lnSpc>
                <a:spcPct val="100000"/>
              </a:lnSpc>
              <a:defRPr sz="1200"/>
            </a:lvl1pPr>
          </a:lstStyle>
          <a:p>
            <a:endParaRPr lang="de-DE" altLang="de-DE"/>
          </a:p>
        </p:txBody>
      </p:sp>
      <p:sp>
        <p:nvSpPr>
          <p:cNvPr id="33797" name="Rectangle 5"/>
          <p:cNvSpPr>
            <a:spLocks noGrp="1" noChangeArrowheads="1"/>
          </p:cNvSpPr>
          <p:nvPr>
            <p:ph type="sldNum" sz="quarter" idx="3"/>
          </p:nvPr>
        </p:nvSpPr>
        <p:spPr bwMode="auto">
          <a:xfrm>
            <a:off x="5632689" y="6464152"/>
            <a:ext cx="4309110" cy="340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05" tIns="45853" rIns="91705" bIns="45853" numCol="1" anchor="b" anchorCtr="0" compatLnSpc="1">
            <a:prstTxWarp prst="textNoShape">
              <a:avLst/>
            </a:prstTxWarp>
          </a:bodyPr>
          <a:lstStyle>
            <a:lvl1pPr algn="r">
              <a:lnSpc>
                <a:spcPct val="100000"/>
              </a:lnSpc>
              <a:defRPr sz="1200"/>
            </a:lvl1pPr>
          </a:lstStyle>
          <a:p>
            <a:fld id="{8810C7A8-67D7-465E-B8AA-2DEB84B004DD}" type="slidenum">
              <a:rPr lang="de-DE" altLang="de-DE"/>
              <a:pPr/>
              <a:t>‹N°›</a:t>
            </a:fld>
            <a:endParaRPr lang="de-DE" altLang="de-DE"/>
          </a:p>
        </p:txBody>
      </p:sp>
    </p:spTree>
    <p:extLst>
      <p:ext uri="{BB962C8B-B14F-4D97-AF65-F5344CB8AC3E}">
        <p14:creationId xmlns:p14="http://schemas.microsoft.com/office/powerpoint/2010/main" val="13343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4309110" cy="340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05" tIns="45853" rIns="91705" bIns="45853" numCol="1" anchor="t" anchorCtr="0" compatLnSpc="1">
            <a:prstTxWarp prst="textNoShape">
              <a:avLst/>
            </a:prstTxWarp>
          </a:bodyPr>
          <a:lstStyle>
            <a:lvl1pPr algn="l">
              <a:lnSpc>
                <a:spcPct val="100000"/>
              </a:lnSpc>
              <a:defRPr sz="1200"/>
            </a:lvl1pPr>
          </a:lstStyle>
          <a:p>
            <a:endParaRPr lang="de-DE" altLang="de-DE"/>
          </a:p>
        </p:txBody>
      </p:sp>
      <p:sp>
        <p:nvSpPr>
          <p:cNvPr id="15363" name="Rectangle 3"/>
          <p:cNvSpPr>
            <a:spLocks noGrp="1" noChangeArrowheads="1"/>
          </p:cNvSpPr>
          <p:nvPr>
            <p:ph type="dt" idx="1"/>
          </p:nvPr>
        </p:nvSpPr>
        <p:spPr bwMode="auto">
          <a:xfrm>
            <a:off x="5632689" y="0"/>
            <a:ext cx="4309110" cy="340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05" tIns="45853" rIns="91705" bIns="45853" numCol="1" anchor="t" anchorCtr="0" compatLnSpc="1">
            <a:prstTxWarp prst="textNoShape">
              <a:avLst/>
            </a:prstTxWarp>
          </a:bodyPr>
          <a:lstStyle>
            <a:lvl1pPr algn="r">
              <a:lnSpc>
                <a:spcPct val="100000"/>
              </a:lnSpc>
              <a:defRPr sz="1200"/>
            </a:lvl1pPr>
          </a:lstStyle>
          <a:p>
            <a:endParaRPr lang="de-DE" altLang="de-DE"/>
          </a:p>
        </p:txBody>
      </p:sp>
      <p:sp>
        <p:nvSpPr>
          <p:cNvPr id="15364" name="Rectangle 4"/>
          <p:cNvSpPr>
            <a:spLocks noGrp="1" noRot="1" noChangeAspect="1" noChangeArrowheads="1" noTextEdit="1"/>
          </p:cNvSpPr>
          <p:nvPr>
            <p:ph type="sldImg" idx="2"/>
          </p:nvPr>
        </p:nvSpPr>
        <p:spPr bwMode="auto">
          <a:xfrm>
            <a:off x="2705100" y="511175"/>
            <a:ext cx="4533900" cy="255111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p:cNvSpPr>
            <a:spLocks noGrp="1" noChangeArrowheads="1"/>
          </p:cNvSpPr>
          <p:nvPr>
            <p:ph type="body" sz="quarter" idx="3"/>
          </p:nvPr>
        </p:nvSpPr>
        <p:spPr bwMode="auto">
          <a:xfrm>
            <a:off x="994410" y="3233848"/>
            <a:ext cx="7955280" cy="3062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05" tIns="45853" rIns="91705" bIns="45853"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5366" name="Rectangle 6"/>
          <p:cNvSpPr>
            <a:spLocks noGrp="1" noChangeArrowheads="1"/>
          </p:cNvSpPr>
          <p:nvPr>
            <p:ph type="ftr" sz="quarter" idx="4"/>
          </p:nvPr>
        </p:nvSpPr>
        <p:spPr bwMode="auto">
          <a:xfrm>
            <a:off x="0" y="6464152"/>
            <a:ext cx="4309110" cy="340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05" tIns="45853" rIns="91705" bIns="45853" numCol="1" anchor="b" anchorCtr="0" compatLnSpc="1">
            <a:prstTxWarp prst="textNoShape">
              <a:avLst/>
            </a:prstTxWarp>
          </a:bodyPr>
          <a:lstStyle>
            <a:lvl1pPr algn="l">
              <a:lnSpc>
                <a:spcPct val="100000"/>
              </a:lnSpc>
              <a:defRPr sz="1200"/>
            </a:lvl1pPr>
          </a:lstStyle>
          <a:p>
            <a:endParaRPr lang="de-DE" altLang="de-DE"/>
          </a:p>
        </p:txBody>
      </p:sp>
      <p:sp>
        <p:nvSpPr>
          <p:cNvPr id="15367" name="Rectangle 7"/>
          <p:cNvSpPr>
            <a:spLocks noGrp="1" noChangeArrowheads="1"/>
          </p:cNvSpPr>
          <p:nvPr>
            <p:ph type="sldNum" sz="quarter" idx="5"/>
          </p:nvPr>
        </p:nvSpPr>
        <p:spPr bwMode="auto">
          <a:xfrm>
            <a:off x="5632689" y="6464152"/>
            <a:ext cx="4309110" cy="340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05" tIns="45853" rIns="91705" bIns="45853" numCol="1" anchor="b" anchorCtr="0" compatLnSpc="1">
            <a:prstTxWarp prst="textNoShape">
              <a:avLst/>
            </a:prstTxWarp>
          </a:bodyPr>
          <a:lstStyle>
            <a:lvl1pPr algn="r">
              <a:lnSpc>
                <a:spcPct val="100000"/>
              </a:lnSpc>
              <a:defRPr sz="1200"/>
            </a:lvl1pPr>
          </a:lstStyle>
          <a:p>
            <a:fld id="{9DD6CC0E-0F16-4297-9A18-5682437AF800}" type="slidenum">
              <a:rPr lang="de-DE" altLang="de-DE"/>
              <a:pPr/>
              <a:t>‹N°›</a:t>
            </a:fld>
            <a:endParaRPr lang="de-DE" altLang="de-DE"/>
          </a:p>
        </p:txBody>
      </p:sp>
    </p:spTree>
    <p:extLst>
      <p:ext uri="{BB962C8B-B14F-4D97-AF65-F5344CB8AC3E}">
        <p14:creationId xmlns:p14="http://schemas.microsoft.com/office/powerpoint/2010/main" val="100050151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089" kern="1200">
        <a:solidFill>
          <a:schemeClr val="tx1"/>
        </a:solidFill>
        <a:latin typeface="Arial" pitchFamily="34" charset="0"/>
        <a:ea typeface="+mn-ea"/>
        <a:cs typeface="Arial" pitchFamily="34" charset="0"/>
      </a:defRPr>
    </a:lvl1pPr>
    <a:lvl2pPr marL="162791" indent="-161350" algn="l" rtl="0" fontAlgn="base">
      <a:spcBef>
        <a:spcPct val="30000"/>
      </a:spcBef>
      <a:spcAft>
        <a:spcPct val="0"/>
      </a:spcAft>
      <a:buChar char="•"/>
      <a:defRPr sz="1089" kern="1200">
        <a:solidFill>
          <a:schemeClr val="tx1"/>
        </a:solidFill>
        <a:latin typeface="Arial" pitchFamily="34" charset="0"/>
        <a:ea typeface="+mn-ea"/>
        <a:cs typeface="Arial" pitchFamily="34" charset="0"/>
      </a:defRPr>
    </a:lvl2pPr>
    <a:lvl3pPr marL="325579" indent="-161350" algn="l" rtl="0" fontAlgn="base">
      <a:spcBef>
        <a:spcPct val="30000"/>
      </a:spcBef>
      <a:spcAft>
        <a:spcPct val="0"/>
      </a:spcAft>
      <a:buChar char="•"/>
      <a:defRPr sz="1089" kern="1200">
        <a:solidFill>
          <a:schemeClr val="tx1"/>
        </a:solidFill>
        <a:latin typeface="Arial" pitchFamily="34" charset="0"/>
        <a:ea typeface="+mn-ea"/>
        <a:cs typeface="Arial" pitchFamily="34" charset="0"/>
      </a:defRPr>
    </a:lvl3pPr>
    <a:lvl4pPr marL="488370" indent="-161350" algn="l" rtl="0" fontAlgn="base">
      <a:spcBef>
        <a:spcPct val="30000"/>
      </a:spcBef>
      <a:spcAft>
        <a:spcPct val="0"/>
      </a:spcAft>
      <a:buChar char="•"/>
      <a:defRPr sz="1089" kern="1200">
        <a:solidFill>
          <a:schemeClr val="tx1"/>
        </a:solidFill>
        <a:latin typeface="Arial" pitchFamily="34" charset="0"/>
        <a:ea typeface="+mn-ea"/>
        <a:cs typeface="Arial" pitchFamily="34" charset="0"/>
      </a:defRPr>
    </a:lvl4pPr>
    <a:lvl5pPr marL="651160" indent="-161350" algn="l" rtl="0" fontAlgn="base">
      <a:spcBef>
        <a:spcPct val="30000"/>
      </a:spcBef>
      <a:spcAft>
        <a:spcPct val="0"/>
      </a:spcAft>
      <a:buChar char="•"/>
      <a:defRPr sz="1089" kern="1200">
        <a:solidFill>
          <a:schemeClr val="tx1"/>
        </a:solidFill>
        <a:latin typeface="Arial" pitchFamily="34" charset="0"/>
        <a:ea typeface="+mn-ea"/>
        <a:cs typeface="Arial" pitchFamily="34" charset="0"/>
      </a:defRPr>
    </a:lvl5pPr>
    <a:lvl6pPr marL="2074491" algn="l" defTabSz="829796" rtl="0" eaLnBrk="1" latinLnBrk="0" hangingPunct="1">
      <a:defRPr sz="1089" kern="1200">
        <a:solidFill>
          <a:schemeClr val="tx1"/>
        </a:solidFill>
        <a:latin typeface="+mn-lt"/>
        <a:ea typeface="+mn-ea"/>
        <a:cs typeface="+mn-cs"/>
      </a:defRPr>
    </a:lvl6pPr>
    <a:lvl7pPr marL="2489390" algn="l" defTabSz="829796" rtl="0" eaLnBrk="1" latinLnBrk="0" hangingPunct="1">
      <a:defRPr sz="1089" kern="1200">
        <a:solidFill>
          <a:schemeClr val="tx1"/>
        </a:solidFill>
        <a:latin typeface="+mn-lt"/>
        <a:ea typeface="+mn-ea"/>
        <a:cs typeface="+mn-cs"/>
      </a:defRPr>
    </a:lvl7pPr>
    <a:lvl8pPr marL="2904289" algn="l" defTabSz="829796" rtl="0" eaLnBrk="1" latinLnBrk="0" hangingPunct="1">
      <a:defRPr sz="1089" kern="1200">
        <a:solidFill>
          <a:schemeClr val="tx1"/>
        </a:solidFill>
        <a:latin typeface="+mn-lt"/>
        <a:ea typeface="+mn-ea"/>
        <a:cs typeface="+mn-cs"/>
      </a:defRPr>
    </a:lvl8pPr>
    <a:lvl9pPr marL="3319187" algn="l" defTabSz="829796" rtl="0" eaLnBrk="1" latinLnBrk="0" hangingPunct="1">
      <a:defRPr sz="108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5100" y="511175"/>
            <a:ext cx="4533900" cy="25511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D6CC0E-0F16-4297-9A18-5682437AF800}" type="slidenum">
              <a:rPr lang="de-DE" altLang="de-DE" smtClean="0"/>
              <a:pPr/>
              <a:t>1</a:t>
            </a:fld>
            <a:endParaRPr lang="de-DE" altLang="de-DE"/>
          </a:p>
        </p:txBody>
      </p:sp>
    </p:spTree>
    <p:extLst>
      <p:ext uri="{BB962C8B-B14F-4D97-AF65-F5344CB8AC3E}">
        <p14:creationId xmlns:p14="http://schemas.microsoft.com/office/powerpoint/2010/main" val="204915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2705100" y="511175"/>
            <a:ext cx="4533900" cy="2551113"/>
          </a:xfrm>
          <a:ln/>
        </p:spPr>
      </p:sp>
      <p:sp>
        <p:nvSpPr>
          <p:cNvPr id="552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553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884" eaLnBrk="0" hangingPunct="0">
              <a:defRPr sz="2400">
                <a:solidFill>
                  <a:schemeClr val="tx1"/>
                </a:solidFill>
                <a:latin typeface="Arial" charset="0"/>
              </a:defRPr>
            </a:lvl1pPr>
            <a:lvl2pPr marL="720516" indent="-277122" defTabSz="909884" eaLnBrk="0" hangingPunct="0">
              <a:defRPr sz="2400">
                <a:solidFill>
                  <a:schemeClr val="tx1"/>
                </a:solidFill>
                <a:latin typeface="Arial" charset="0"/>
              </a:defRPr>
            </a:lvl2pPr>
            <a:lvl3pPr marL="1108487" indent="-221697" defTabSz="909884" eaLnBrk="0" hangingPunct="0">
              <a:defRPr sz="2400">
                <a:solidFill>
                  <a:schemeClr val="tx1"/>
                </a:solidFill>
                <a:latin typeface="Arial" charset="0"/>
              </a:defRPr>
            </a:lvl3pPr>
            <a:lvl4pPr marL="1551882" indent="-221697" defTabSz="909884" eaLnBrk="0" hangingPunct="0">
              <a:defRPr sz="2400">
                <a:solidFill>
                  <a:schemeClr val="tx1"/>
                </a:solidFill>
                <a:latin typeface="Arial" charset="0"/>
              </a:defRPr>
            </a:lvl4pPr>
            <a:lvl5pPr marL="1995277" indent="-221697" defTabSz="909884" eaLnBrk="0" hangingPunct="0">
              <a:defRPr sz="2400">
                <a:solidFill>
                  <a:schemeClr val="tx1"/>
                </a:solidFill>
                <a:latin typeface="Arial" charset="0"/>
              </a:defRPr>
            </a:lvl5pPr>
            <a:lvl6pPr marL="2438672" indent="-221697" defTabSz="909884" eaLnBrk="0" fontAlgn="base" hangingPunct="0">
              <a:spcBef>
                <a:spcPct val="0"/>
              </a:spcBef>
              <a:spcAft>
                <a:spcPct val="0"/>
              </a:spcAft>
              <a:buClr>
                <a:srgbClr val="FF0000"/>
              </a:buClr>
              <a:defRPr sz="2400">
                <a:solidFill>
                  <a:schemeClr val="tx1"/>
                </a:solidFill>
                <a:latin typeface="Arial" charset="0"/>
              </a:defRPr>
            </a:lvl6pPr>
            <a:lvl7pPr marL="2882067" indent="-221697" defTabSz="909884" eaLnBrk="0" fontAlgn="base" hangingPunct="0">
              <a:spcBef>
                <a:spcPct val="0"/>
              </a:spcBef>
              <a:spcAft>
                <a:spcPct val="0"/>
              </a:spcAft>
              <a:buClr>
                <a:srgbClr val="FF0000"/>
              </a:buClr>
              <a:defRPr sz="2400">
                <a:solidFill>
                  <a:schemeClr val="tx1"/>
                </a:solidFill>
                <a:latin typeface="Arial" charset="0"/>
              </a:defRPr>
            </a:lvl7pPr>
            <a:lvl8pPr marL="3325461" indent="-221697" defTabSz="909884" eaLnBrk="0" fontAlgn="base" hangingPunct="0">
              <a:spcBef>
                <a:spcPct val="0"/>
              </a:spcBef>
              <a:spcAft>
                <a:spcPct val="0"/>
              </a:spcAft>
              <a:buClr>
                <a:srgbClr val="FF0000"/>
              </a:buClr>
              <a:defRPr sz="2400">
                <a:solidFill>
                  <a:schemeClr val="tx1"/>
                </a:solidFill>
                <a:latin typeface="Arial" charset="0"/>
              </a:defRPr>
            </a:lvl8pPr>
            <a:lvl9pPr marL="3768856" indent="-221697" defTabSz="909884" eaLnBrk="0" fontAlgn="base" hangingPunct="0">
              <a:spcBef>
                <a:spcPct val="0"/>
              </a:spcBef>
              <a:spcAft>
                <a:spcPct val="0"/>
              </a:spcAft>
              <a:buClr>
                <a:srgbClr val="FF0000"/>
              </a:buClr>
              <a:defRPr sz="2400">
                <a:solidFill>
                  <a:schemeClr val="tx1"/>
                </a:solidFill>
                <a:latin typeface="Arial" charset="0"/>
              </a:defRPr>
            </a:lvl9pPr>
          </a:lstStyle>
          <a:p>
            <a:fld id="{BC8F4859-6A56-4B57-8179-1E17E7FA4825}" type="slidenum">
              <a:rPr lang="en-US" altLang="en-US" sz="1200">
                <a:solidFill>
                  <a:prstClr val="black"/>
                </a:solidFill>
                <a:latin typeface="Times New Roman" pitchFamily="18" charset="0"/>
              </a:rPr>
              <a:pPr/>
              <a:t>37</a:t>
            </a:fld>
            <a:endParaRPr lang="en-US" altLang="en-US" sz="1200">
              <a:solidFill>
                <a:prstClr val="black"/>
              </a:solidFill>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5100" y="511175"/>
            <a:ext cx="4533900" cy="2551113"/>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r>
              <a:rPr lang="en-GB" noProof="1" smtClean="0"/>
              <a:t>Page </a:t>
            </a:r>
            <a:fld id="{BC89887F-75E8-4502-9923-4EA07A7E13B8}" type="slidenum">
              <a:rPr lang="en-GB" noProof="1" smtClean="0"/>
              <a:pPr>
                <a:defRPr/>
              </a:pPr>
              <a:t>39</a:t>
            </a:fld>
            <a:endParaRPr lang="en-GB" noProof="1"/>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703513" y="309563"/>
            <a:ext cx="4537075" cy="2552700"/>
          </a:xfrm>
        </p:spPr>
      </p:sp>
      <p:sp>
        <p:nvSpPr>
          <p:cNvPr id="3" name="Espace réservé des commentaires 2"/>
          <p:cNvSpPr>
            <a:spLocks noGrp="1"/>
          </p:cNvSpPr>
          <p:nvPr>
            <p:ph type="body" idx="1"/>
          </p:nvPr>
        </p:nvSpPr>
        <p:spPr/>
        <p:txBody>
          <a:bodyPr/>
          <a:lstStyle/>
          <a:p>
            <a:r>
              <a:rPr lang="fr-FR" b="1" u="sng" dirty="0"/>
              <a:t>Main messages:</a:t>
            </a:r>
          </a:p>
          <a:p>
            <a:pPr marL="171861" indent="-171861">
              <a:buFontTx/>
              <a:buChar char="-"/>
            </a:pPr>
            <a:endParaRPr lang="fr-FR" dirty="0"/>
          </a:p>
          <a:p>
            <a:endParaRPr lang="fr-FR" dirty="0"/>
          </a:p>
        </p:txBody>
      </p:sp>
      <p:sp>
        <p:nvSpPr>
          <p:cNvPr id="4" name="Espace réservé du numéro de diapositive 3"/>
          <p:cNvSpPr>
            <a:spLocks noGrp="1"/>
          </p:cNvSpPr>
          <p:nvPr>
            <p:ph type="sldNum" sz="quarter" idx="10"/>
          </p:nvPr>
        </p:nvSpPr>
        <p:spPr/>
        <p:txBody>
          <a:bodyPr/>
          <a:lstStyle/>
          <a:p>
            <a:pPr>
              <a:defRPr/>
            </a:pPr>
            <a:r>
              <a:rPr lang="en-GB" noProof="1" smtClean="0"/>
              <a:t>Page </a:t>
            </a:r>
            <a:fld id="{BC89887F-75E8-4502-9923-4EA07A7E13B8}" type="slidenum">
              <a:rPr lang="en-GB" noProof="1" smtClean="0"/>
              <a:pPr>
                <a:defRPr/>
              </a:pPr>
              <a:t>40</a:t>
            </a:fld>
            <a:endParaRPr lang="en-GB" noProof="1"/>
          </a:p>
        </p:txBody>
      </p:sp>
    </p:spTree>
    <p:extLst>
      <p:ext uri="{BB962C8B-B14F-4D97-AF65-F5344CB8AC3E}">
        <p14:creationId xmlns:p14="http://schemas.microsoft.com/office/powerpoint/2010/main" val="2132826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D6CC0E-0F16-4297-9A18-5682437AF800}" type="slidenum">
              <a:rPr lang="de-DE" altLang="de-DE" smtClean="0"/>
              <a:pPr/>
              <a:t>5</a:t>
            </a:fld>
            <a:endParaRPr lang="de-DE" altLang="de-DE"/>
          </a:p>
        </p:txBody>
      </p:sp>
    </p:spTree>
    <p:extLst>
      <p:ext uri="{BB962C8B-B14F-4D97-AF65-F5344CB8AC3E}">
        <p14:creationId xmlns:p14="http://schemas.microsoft.com/office/powerpoint/2010/main" val="1913889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D6CC0E-0F16-4297-9A18-5682437AF800}" type="slidenum">
              <a:rPr lang="de-DE" altLang="de-DE" smtClean="0"/>
              <a:pPr/>
              <a:t>6</a:t>
            </a:fld>
            <a:endParaRPr lang="de-DE" altLang="de-DE"/>
          </a:p>
        </p:txBody>
      </p:sp>
    </p:spTree>
    <p:extLst>
      <p:ext uri="{BB962C8B-B14F-4D97-AF65-F5344CB8AC3E}">
        <p14:creationId xmlns:p14="http://schemas.microsoft.com/office/powerpoint/2010/main" val="1913889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2705100" y="511175"/>
            <a:ext cx="4533900" cy="2551113"/>
          </a:xfrm>
          <a:ln/>
        </p:spPr>
      </p:sp>
      <p:sp>
        <p:nvSpPr>
          <p:cNvPr id="31747"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5035" indent="-286552" eaLnBrk="0" hangingPunct="0">
              <a:defRPr sz="1600">
                <a:solidFill>
                  <a:schemeClr val="tx1"/>
                </a:solidFill>
                <a:latin typeface="Arial" charset="0"/>
              </a:defRPr>
            </a:lvl2pPr>
            <a:lvl3pPr marL="1146207" indent="-229242" eaLnBrk="0" hangingPunct="0">
              <a:defRPr sz="1600">
                <a:solidFill>
                  <a:schemeClr val="tx1"/>
                </a:solidFill>
                <a:latin typeface="Arial" charset="0"/>
              </a:defRPr>
            </a:lvl3pPr>
            <a:lvl4pPr marL="1604691" indent="-229242" eaLnBrk="0" hangingPunct="0">
              <a:defRPr sz="1600">
                <a:solidFill>
                  <a:schemeClr val="tx1"/>
                </a:solidFill>
                <a:latin typeface="Arial" charset="0"/>
              </a:defRPr>
            </a:lvl4pPr>
            <a:lvl5pPr marL="2063174" indent="-229242" eaLnBrk="0" hangingPunct="0">
              <a:defRPr sz="1600">
                <a:solidFill>
                  <a:schemeClr val="tx1"/>
                </a:solidFill>
                <a:latin typeface="Arial" charset="0"/>
              </a:defRPr>
            </a:lvl5pPr>
            <a:lvl6pPr marL="2521657" indent="-229242" eaLnBrk="0" fontAlgn="base" hangingPunct="0">
              <a:spcBef>
                <a:spcPct val="0"/>
              </a:spcBef>
              <a:spcAft>
                <a:spcPct val="0"/>
              </a:spcAft>
              <a:defRPr sz="1600">
                <a:solidFill>
                  <a:schemeClr val="tx1"/>
                </a:solidFill>
                <a:latin typeface="Arial" charset="0"/>
              </a:defRPr>
            </a:lvl6pPr>
            <a:lvl7pPr marL="2980139" indent="-229242" eaLnBrk="0" fontAlgn="base" hangingPunct="0">
              <a:spcBef>
                <a:spcPct val="0"/>
              </a:spcBef>
              <a:spcAft>
                <a:spcPct val="0"/>
              </a:spcAft>
              <a:defRPr sz="1600">
                <a:solidFill>
                  <a:schemeClr val="tx1"/>
                </a:solidFill>
                <a:latin typeface="Arial" charset="0"/>
              </a:defRPr>
            </a:lvl7pPr>
            <a:lvl8pPr marL="3438623" indent="-229242" eaLnBrk="0" fontAlgn="base" hangingPunct="0">
              <a:spcBef>
                <a:spcPct val="0"/>
              </a:spcBef>
              <a:spcAft>
                <a:spcPct val="0"/>
              </a:spcAft>
              <a:defRPr sz="1600">
                <a:solidFill>
                  <a:schemeClr val="tx1"/>
                </a:solidFill>
                <a:latin typeface="Arial" charset="0"/>
              </a:defRPr>
            </a:lvl8pPr>
            <a:lvl9pPr marL="3897106" indent="-229242" eaLnBrk="0" fontAlgn="base" hangingPunct="0">
              <a:spcBef>
                <a:spcPct val="0"/>
              </a:spcBef>
              <a:spcAft>
                <a:spcPct val="0"/>
              </a:spcAft>
              <a:defRPr sz="1600">
                <a:solidFill>
                  <a:schemeClr val="tx1"/>
                </a:solidFill>
                <a:latin typeface="Arial" charset="0"/>
              </a:defRPr>
            </a:lvl9pPr>
          </a:lstStyle>
          <a:p>
            <a:pPr eaLnBrk="1" hangingPunct="1">
              <a:defRPr/>
            </a:pPr>
            <a:r>
              <a:rPr lang="en-GB" altLang="en-US" sz="800"/>
              <a:t>Page </a:t>
            </a:r>
            <a:fld id="{6316DB7B-827E-4EFB-A3DF-4220FEA9E680}" type="slidenum">
              <a:rPr altLang="en-US" sz="800"/>
              <a:pPr eaLnBrk="1" hangingPunct="1">
                <a:defRPr/>
              </a:pPr>
              <a:t>15</a:t>
            </a:fld>
            <a:endParaRPr lang="en-GB" altLang="en-US" sz="800"/>
          </a:p>
        </p:txBody>
      </p:sp>
      <p:sp>
        <p:nvSpPr>
          <p:cNvPr id="40964" name="Notes Placeholder 2"/>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5100" y="511175"/>
            <a:ext cx="4533900" cy="2551113"/>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B3F4759-F56C-48CC-AB09-63FF3749BB0F}" type="slidenum">
              <a:rPr lang="en-GB" smtClean="0"/>
              <a:t>25</a:t>
            </a:fld>
            <a:endParaRPr lang="en-GB" dirty="0"/>
          </a:p>
        </p:txBody>
      </p:sp>
    </p:spTree>
    <p:extLst>
      <p:ext uri="{BB962C8B-B14F-4D97-AF65-F5344CB8AC3E}">
        <p14:creationId xmlns:p14="http://schemas.microsoft.com/office/powerpoint/2010/main" val="5872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D6CC0E-0F16-4297-9A18-5682437AF800}" type="slidenum">
              <a:rPr lang="de-DE" altLang="de-DE" smtClean="0"/>
              <a:pPr/>
              <a:t>31</a:t>
            </a:fld>
            <a:endParaRPr lang="de-DE" altLang="de-DE"/>
          </a:p>
        </p:txBody>
      </p:sp>
    </p:spTree>
    <p:extLst>
      <p:ext uri="{BB962C8B-B14F-4D97-AF65-F5344CB8AC3E}">
        <p14:creationId xmlns:p14="http://schemas.microsoft.com/office/powerpoint/2010/main" val="451397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lienbildplatzhalter 1"/>
          <p:cNvSpPr>
            <a:spLocks noGrp="1" noRot="1" noChangeAspect="1" noTextEdit="1"/>
          </p:cNvSpPr>
          <p:nvPr>
            <p:ph type="sldImg"/>
          </p:nvPr>
        </p:nvSpPr>
        <p:spPr>
          <a:xfrm>
            <a:off x="2705100" y="511175"/>
            <a:ext cx="4533900" cy="2551113"/>
          </a:xfrm>
          <a:ln/>
        </p:spPr>
      </p:sp>
      <p:sp>
        <p:nvSpPr>
          <p:cNvPr id="3072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
        <p:nvSpPr>
          <p:cNvPr id="3072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37846" indent="-283786" eaLnBrk="0" hangingPunct="0">
              <a:defRPr b="1">
                <a:solidFill>
                  <a:schemeClr val="tx1"/>
                </a:solidFill>
                <a:latin typeface="Arial" charset="0"/>
              </a:defRPr>
            </a:lvl2pPr>
            <a:lvl3pPr marL="1135146" indent="-227029" eaLnBrk="0" hangingPunct="0">
              <a:defRPr b="1">
                <a:solidFill>
                  <a:schemeClr val="tx1"/>
                </a:solidFill>
                <a:latin typeface="Arial" charset="0"/>
              </a:defRPr>
            </a:lvl3pPr>
            <a:lvl4pPr marL="1589205" indent="-227029" eaLnBrk="0" hangingPunct="0">
              <a:defRPr b="1">
                <a:solidFill>
                  <a:schemeClr val="tx1"/>
                </a:solidFill>
                <a:latin typeface="Arial" charset="0"/>
              </a:defRPr>
            </a:lvl4pPr>
            <a:lvl5pPr marL="2043264" indent="-227029" eaLnBrk="0" hangingPunct="0">
              <a:defRPr b="1">
                <a:solidFill>
                  <a:schemeClr val="tx1"/>
                </a:solidFill>
                <a:latin typeface="Arial" charset="0"/>
              </a:defRPr>
            </a:lvl5pPr>
            <a:lvl6pPr marL="2497323" indent="-227029" eaLnBrk="0" fontAlgn="base" hangingPunct="0">
              <a:spcBef>
                <a:spcPct val="0"/>
              </a:spcBef>
              <a:spcAft>
                <a:spcPct val="0"/>
              </a:spcAft>
              <a:defRPr b="1">
                <a:solidFill>
                  <a:schemeClr val="tx1"/>
                </a:solidFill>
                <a:latin typeface="Arial" charset="0"/>
              </a:defRPr>
            </a:lvl6pPr>
            <a:lvl7pPr marL="2951381" indent="-227029" eaLnBrk="0" fontAlgn="base" hangingPunct="0">
              <a:spcBef>
                <a:spcPct val="0"/>
              </a:spcBef>
              <a:spcAft>
                <a:spcPct val="0"/>
              </a:spcAft>
              <a:defRPr b="1">
                <a:solidFill>
                  <a:schemeClr val="tx1"/>
                </a:solidFill>
                <a:latin typeface="Arial" charset="0"/>
              </a:defRPr>
            </a:lvl7pPr>
            <a:lvl8pPr marL="3405440" indent="-227029" eaLnBrk="0" fontAlgn="base" hangingPunct="0">
              <a:spcBef>
                <a:spcPct val="0"/>
              </a:spcBef>
              <a:spcAft>
                <a:spcPct val="0"/>
              </a:spcAft>
              <a:defRPr b="1">
                <a:solidFill>
                  <a:schemeClr val="tx1"/>
                </a:solidFill>
                <a:latin typeface="Arial" charset="0"/>
              </a:defRPr>
            </a:lvl8pPr>
            <a:lvl9pPr marL="3859499" indent="-227029" eaLnBrk="0" fontAlgn="base" hangingPunct="0">
              <a:spcBef>
                <a:spcPct val="0"/>
              </a:spcBef>
              <a:spcAft>
                <a:spcPct val="0"/>
              </a:spcAft>
              <a:defRPr b="1">
                <a:solidFill>
                  <a:schemeClr val="tx1"/>
                </a:solidFill>
                <a:latin typeface="Arial" charset="0"/>
              </a:defRPr>
            </a:lvl9pPr>
          </a:lstStyle>
          <a:p>
            <a:pPr eaLnBrk="1" hangingPunct="1"/>
            <a:r>
              <a:rPr lang="de-DE" altLang="de-DE" b="0" smtClean="0">
                <a:solidFill>
                  <a:prstClr val="black"/>
                </a:solidFill>
              </a:rPr>
              <a:t>Page </a:t>
            </a:r>
            <a:fld id="{48AA0F5F-EDB5-4708-8FC2-89E0B9AABDA3}" type="slidenum">
              <a:rPr altLang="de-DE" b="0" smtClean="0">
                <a:solidFill>
                  <a:prstClr val="black"/>
                </a:solidFill>
              </a:rPr>
              <a:pPr eaLnBrk="1" hangingPunct="1"/>
              <a:t>33</a:t>
            </a:fld>
            <a:endParaRPr lang="de-DE" altLang="de-DE" b="0" smtClean="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lienbildplatzhalter 1"/>
          <p:cNvSpPr>
            <a:spLocks noGrp="1" noRot="1" noChangeAspect="1" noTextEdit="1"/>
          </p:cNvSpPr>
          <p:nvPr>
            <p:ph type="sldImg"/>
          </p:nvPr>
        </p:nvSpPr>
        <p:spPr>
          <a:xfrm>
            <a:off x="2705100" y="511175"/>
            <a:ext cx="4533900" cy="2551113"/>
          </a:xfrm>
          <a:ln/>
        </p:spPr>
      </p:sp>
      <p:sp>
        <p:nvSpPr>
          <p:cNvPr id="3072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
        <p:nvSpPr>
          <p:cNvPr id="3072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37846" indent="-283786" eaLnBrk="0" hangingPunct="0">
              <a:defRPr b="1">
                <a:solidFill>
                  <a:schemeClr val="tx1"/>
                </a:solidFill>
                <a:latin typeface="Arial" charset="0"/>
              </a:defRPr>
            </a:lvl2pPr>
            <a:lvl3pPr marL="1135146" indent="-227029" eaLnBrk="0" hangingPunct="0">
              <a:defRPr b="1">
                <a:solidFill>
                  <a:schemeClr val="tx1"/>
                </a:solidFill>
                <a:latin typeface="Arial" charset="0"/>
              </a:defRPr>
            </a:lvl3pPr>
            <a:lvl4pPr marL="1589205" indent="-227029" eaLnBrk="0" hangingPunct="0">
              <a:defRPr b="1">
                <a:solidFill>
                  <a:schemeClr val="tx1"/>
                </a:solidFill>
                <a:latin typeface="Arial" charset="0"/>
              </a:defRPr>
            </a:lvl4pPr>
            <a:lvl5pPr marL="2043264" indent="-227029" eaLnBrk="0" hangingPunct="0">
              <a:defRPr b="1">
                <a:solidFill>
                  <a:schemeClr val="tx1"/>
                </a:solidFill>
                <a:latin typeface="Arial" charset="0"/>
              </a:defRPr>
            </a:lvl5pPr>
            <a:lvl6pPr marL="2497323" indent="-227029" eaLnBrk="0" fontAlgn="base" hangingPunct="0">
              <a:spcBef>
                <a:spcPct val="0"/>
              </a:spcBef>
              <a:spcAft>
                <a:spcPct val="0"/>
              </a:spcAft>
              <a:defRPr b="1">
                <a:solidFill>
                  <a:schemeClr val="tx1"/>
                </a:solidFill>
                <a:latin typeface="Arial" charset="0"/>
              </a:defRPr>
            </a:lvl6pPr>
            <a:lvl7pPr marL="2951381" indent="-227029" eaLnBrk="0" fontAlgn="base" hangingPunct="0">
              <a:spcBef>
                <a:spcPct val="0"/>
              </a:spcBef>
              <a:spcAft>
                <a:spcPct val="0"/>
              </a:spcAft>
              <a:defRPr b="1">
                <a:solidFill>
                  <a:schemeClr val="tx1"/>
                </a:solidFill>
                <a:latin typeface="Arial" charset="0"/>
              </a:defRPr>
            </a:lvl7pPr>
            <a:lvl8pPr marL="3405440" indent="-227029" eaLnBrk="0" fontAlgn="base" hangingPunct="0">
              <a:spcBef>
                <a:spcPct val="0"/>
              </a:spcBef>
              <a:spcAft>
                <a:spcPct val="0"/>
              </a:spcAft>
              <a:defRPr b="1">
                <a:solidFill>
                  <a:schemeClr val="tx1"/>
                </a:solidFill>
                <a:latin typeface="Arial" charset="0"/>
              </a:defRPr>
            </a:lvl8pPr>
            <a:lvl9pPr marL="3859499" indent="-227029" eaLnBrk="0" fontAlgn="base" hangingPunct="0">
              <a:spcBef>
                <a:spcPct val="0"/>
              </a:spcBef>
              <a:spcAft>
                <a:spcPct val="0"/>
              </a:spcAft>
              <a:defRPr b="1">
                <a:solidFill>
                  <a:schemeClr val="tx1"/>
                </a:solidFill>
                <a:latin typeface="Arial" charset="0"/>
              </a:defRPr>
            </a:lvl9pPr>
          </a:lstStyle>
          <a:p>
            <a:pPr eaLnBrk="1" hangingPunct="1"/>
            <a:r>
              <a:rPr lang="de-DE" altLang="de-DE" b="0" smtClean="0">
                <a:solidFill>
                  <a:prstClr val="black"/>
                </a:solidFill>
              </a:rPr>
              <a:t>Page </a:t>
            </a:r>
            <a:fld id="{48AA0F5F-EDB5-4708-8FC2-89E0B9AABDA3}" type="slidenum">
              <a:rPr altLang="de-DE" b="0" smtClean="0">
                <a:solidFill>
                  <a:prstClr val="black"/>
                </a:solidFill>
              </a:rPr>
              <a:pPr eaLnBrk="1" hangingPunct="1"/>
              <a:t>35</a:t>
            </a:fld>
            <a:endParaRPr lang="de-DE" altLang="de-DE" b="0" smtClean="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5100" y="511175"/>
            <a:ext cx="4533900" cy="2551113"/>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r>
              <a:rPr lang="en-GB" noProof="1" smtClean="0"/>
              <a:t>Page </a:t>
            </a:r>
            <a:fld id="{BC89887F-75E8-4502-9923-4EA07A7E13B8}" type="slidenum">
              <a:rPr lang="en-GB" noProof="1" smtClean="0"/>
              <a:pPr>
                <a:defRPr/>
              </a:pPr>
              <a:t>36</a:t>
            </a:fld>
            <a:endParaRPr lang="en-GB" noProof="1"/>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18" name="Group 18"/>
          <p:cNvGrpSpPr>
            <a:grpSpLocks/>
          </p:cNvGrpSpPr>
          <p:nvPr userDrawn="1"/>
        </p:nvGrpSpPr>
        <p:grpSpPr bwMode="auto">
          <a:xfrm>
            <a:off x="0" y="5412023"/>
            <a:ext cx="12192000" cy="1445977"/>
            <a:chOff x="0" y="3175"/>
            <a:chExt cx="6736" cy="1586"/>
          </a:xfrm>
        </p:grpSpPr>
        <p:sp>
          <p:nvSpPr>
            <p:cNvPr id="19" name="Rectangle 4"/>
            <p:cNvSpPr>
              <a:spLocks noChangeArrowheads="1"/>
            </p:cNvSpPr>
            <p:nvPr/>
          </p:nvSpPr>
          <p:spPr bwMode="auto">
            <a:xfrm>
              <a:off x="0" y="3189"/>
              <a:ext cx="6736" cy="1572"/>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p>
          </p:txBody>
        </p:sp>
        <p:grpSp>
          <p:nvGrpSpPr>
            <p:cNvPr id="20" name="Group 15"/>
            <p:cNvGrpSpPr>
              <a:grpSpLocks/>
            </p:cNvGrpSpPr>
            <p:nvPr/>
          </p:nvGrpSpPr>
          <p:grpSpPr bwMode="auto">
            <a:xfrm>
              <a:off x="0" y="3175"/>
              <a:ext cx="6736" cy="68"/>
              <a:chOff x="0" y="3175"/>
              <a:chExt cx="6736" cy="68"/>
            </a:xfrm>
          </p:grpSpPr>
          <p:sp>
            <p:nvSpPr>
              <p:cNvPr id="21" name="Rectangle 16"/>
              <p:cNvSpPr>
                <a:spLocks noChangeArrowheads="1"/>
              </p:cNvSpPr>
              <p:nvPr/>
            </p:nvSpPr>
            <p:spPr bwMode="auto">
              <a:xfrm>
                <a:off x="0" y="3175"/>
                <a:ext cx="6733" cy="2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p>
            </p:txBody>
          </p:sp>
          <p:sp>
            <p:nvSpPr>
              <p:cNvPr id="22" name="Rectangle 17"/>
              <p:cNvSpPr>
                <a:spLocks noChangeArrowheads="1"/>
              </p:cNvSpPr>
              <p:nvPr/>
            </p:nvSpPr>
            <p:spPr bwMode="auto">
              <a:xfrm>
                <a:off x="1826" y="3175"/>
                <a:ext cx="4910" cy="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p>
            </p:txBody>
          </p:sp>
        </p:grpSp>
      </p:grpSp>
      <p:sp>
        <p:nvSpPr>
          <p:cNvPr id="23555" name="Rectangle 3"/>
          <p:cNvSpPr>
            <a:spLocks noGrp="1" noChangeArrowheads="1"/>
          </p:cNvSpPr>
          <p:nvPr>
            <p:ph type="ctrTitle"/>
          </p:nvPr>
        </p:nvSpPr>
        <p:spPr>
          <a:xfrm>
            <a:off x="3305016" y="1628800"/>
            <a:ext cx="6031344" cy="2892800"/>
          </a:xfrm>
        </p:spPr>
        <p:txBody>
          <a:bodyPr anchor="b"/>
          <a:lstStyle>
            <a:lvl1pPr>
              <a:lnSpc>
                <a:spcPct val="105000"/>
              </a:lnSpc>
              <a:defRPr sz="3000">
                <a:solidFill>
                  <a:schemeClr val="tx2"/>
                </a:solidFill>
              </a:defRPr>
            </a:lvl1pPr>
          </a:lstStyle>
          <a:p>
            <a:pPr lvl="0"/>
            <a:r>
              <a:rPr lang="en-US" altLang="de-DE" noProof="0" smtClean="0"/>
              <a:t>Click to edit Master title style</a:t>
            </a:r>
            <a:endParaRPr lang="de-DE" altLang="de-DE" noProof="0" dirty="0" smtClean="0"/>
          </a:p>
        </p:txBody>
      </p:sp>
      <p:sp>
        <p:nvSpPr>
          <p:cNvPr id="23556" name="Rectangle 4"/>
          <p:cNvSpPr>
            <a:spLocks noGrp="1" noChangeArrowheads="1"/>
          </p:cNvSpPr>
          <p:nvPr>
            <p:ph type="subTitle" idx="1"/>
          </p:nvPr>
        </p:nvSpPr>
        <p:spPr>
          <a:xfrm>
            <a:off x="3305016" y="4561676"/>
            <a:ext cx="6031344" cy="863111"/>
          </a:xfrm>
        </p:spPr>
        <p:txBody>
          <a:bodyPr anchor="t"/>
          <a:lstStyle>
            <a:lvl1pPr>
              <a:lnSpc>
                <a:spcPct val="100000"/>
              </a:lnSpc>
              <a:defRPr sz="2000">
                <a:solidFill>
                  <a:schemeClr val="tx2"/>
                </a:solidFill>
              </a:defRPr>
            </a:lvl1pPr>
          </a:lstStyle>
          <a:p>
            <a:pPr lvl="0"/>
            <a:r>
              <a:rPr lang="en-US" altLang="de-DE" noProof="0" smtClean="0"/>
              <a:t>Click to edit Master subtitle style</a:t>
            </a:r>
            <a:endParaRPr lang="de-DE" altLang="de-DE" noProof="0" dirty="0" smtClean="0"/>
          </a:p>
        </p:txBody>
      </p:sp>
      <p:pic>
        <p:nvPicPr>
          <p:cNvPr id="11" name="Picture 10" descr="AIRBUS_WHITE.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560496" y="6165304"/>
            <a:ext cx="1440160" cy="360040"/>
          </a:xfrm>
          <a:prstGeom prst="rect">
            <a:avLst/>
          </a:prstGeom>
        </p:spPr>
      </p:pic>
      <p:sp>
        <p:nvSpPr>
          <p:cNvPr id="3" name="Text Placeholder 2"/>
          <p:cNvSpPr>
            <a:spLocks noGrp="1"/>
          </p:cNvSpPr>
          <p:nvPr>
            <p:ph type="body" sz="quarter" idx="10"/>
          </p:nvPr>
        </p:nvSpPr>
        <p:spPr>
          <a:xfrm>
            <a:off x="3305016" y="5652000"/>
            <a:ext cx="6031344" cy="1079500"/>
          </a:xfrm>
        </p:spPr>
        <p:txBody>
          <a:bodyPr/>
          <a:lstStyle>
            <a:lvl1pPr>
              <a:defRPr sz="13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3281517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tx2"/>
        </a:solidFill>
        <a:effectLst/>
      </p:bgPr>
    </p:bg>
    <p:spTree>
      <p:nvGrpSpPr>
        <p:cNvPr id="1" name=""/>
        <p:cNvGrpSpPr/>
        <p:nvPr/>
      </p:nvGrpSpPr>
      <p:grpSpPr>
        <a:xfrm>
          <a:off x="0" y="0"/>
          <a:ext cx="0" cy="0"/>
          <a:chOff x="0" y="0"/>
          <a:chExt cx="0" cy="0"/>
        </a:xfrm>
      </p:grpSpPr>
      <p:pic>
        <p:nvPicPr>
          <p:cNvPr id="14" name="Picture 13" descr="ThankYou_Grid_Portra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51848"/>
            <a:ext cx="12193200" cy="4672454"/>
          </a:xfrm>
          <a:prstGeom prst="rect">
            <a:avLst/>
          </a:prstGeom>
        </p:spPr>
      </p:pic>
      <p:pic>
        <p:nvPicPr>
          <p:cNvPr id="9" name="Picture 8" descr="AIRBUS_WHITE.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820765" y="6394091"/>
            <a:ext cx="1152128" cy="288032"/>
          </a:xfrm>
          <a:prstGeom prst="rect">
            <a:avLst/>
          </a:prstGeom>
        </p:spPr>
      </p:pic>
      <p:sp>
        <p:nvSpPr>
          <p:cNvPr id="10" name="Text Placeholder 9"/>
          <p:cNvSpPr>
            <a:spLocks noGrp="1"/>
          </p:cNvSpPr>
          <p:nvPr>
            <p:ph type="body" sz="quarter" idx="14"/>
          </p:nvPr>
        </p:nvSpPr>
        <p:spPr>
          <a:xfrm>
            <a:off x="3886247" y="3812346"/>
            <a:ext cx="6507180" cy="709613"/>
          </a:xfrm>
        </p:spPr>
        <p:txBody>
          <a:bodyPr/>
          <a:lstStyle>
            <a:lvl1pPr>
              <a:lnSpc>
                <a:spcPct val="100000"/>
              </a:lnSpc>
              <a:defRPr sz="2500">
                <a:solidFill>
                  <a:schemeClr val="bg1"/>
                </a:solidFill>
              </a:defRPr>
            </a:lvl1pPr>
          </a:lstStyle>
          <a:p>
            <a:pPr lvl="0"/>
            <a:r>
              <a:rPr lang="en-US" smtClean="0"/>
              <a:t>Click to edit Master text styles</a:t>
            </a:r>
          </a:p>
        </p:txBody>
      </p:sp>
      <p:grpSp>
        <p:nvGrpSpPr>
          <p:cNvPr id="13" name="Group 12"/>
          <p:cNvGrpSpPr/>
          <p:nvPr userDrawn="1"/>
        </p:nvGrpSpPr>
        <p:grpSpPr>
          <a:xfrm>
            <a:off x="0" y="3592800"/>
            <a:ext cx="12193200" cy="61997"/>
            <a:chOff x="0" y="3606831"/>
            <a:chExt cx="12193200" cy="61997"/>
          </a:xfrm>
        </p:grpSpPr>
        <p:sp>
          <p:nvSpPr>
            <p:cNvPr id="11" name="Rectangle 16"/>
            <p:cNvSpPr>
              <a:spLocks noChangeArrowheads="1"/>
            </p:cNvSpPr>
            <p:nvPr userDrawn="1"/>
          </p:nvSpPr>
          <p:spPr bwMode="auto">
            <a:xfrm>
              <a:off x="0" y="3606831"/>
              <a:ext cx="12193200" cy="2097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p>
          </p:txBody>
        </p:sp>
        <p:sp>
          <p:nvSpPr>
            <p:cNvPr id="12" name="Rectangle 17"/>
            <p:cNvSpPr>
              <a:spLocks noChangeArrowheads="1"/>
            </p:cNvSpPr>
            <p:nvPr userDrawn="1"/>
          </p:nvSpPr>
          <p:spPr bwMode="auto">
            <a:xfrm>
              <a:off x="3886247" y="3606831"/>
              <a:ext cx="8305753" cy="6199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p>
          </p:txBody>
        </p:sp>
      </p:grpSp>
      <p:sp>
        <p:nvSpPr>
          <p:cNvPr id="16" name="Text Placeholder 15"/>
          <p:cNvSpPr>
            <a:spLocks noGrp="1"/>
          </p:cNvSpPr>
          <p:nvPr>
            <p:ph type="body" sz="quarter" idx="15" hasCustomPrompt="1"/>
          </p:nvPr>
        </p:nvSpPr>
        <p:spPr>
          <a:xfrm>
            <a:off x="469900" y="6394091"/>
            <a:ext cx="4230872" cy="288032"/>
          </a:xfrm>
        </p:spPr>
        <p:txBody>
          <a:bodyPr anchor="b"/>
          <a:lstStyle>
            <a:lvl1pPr>
              <a:defRPr sz="800">
                <a:solidFill>
                  <a:schemeClr val="bg1"/>
                </a:solidFill>
              </a:defRPr>
            </a:lvl1pPr>
          </a:lstStyle>
          <a:p>
            <a:pPr lvl="0"/>
            <a:r>
              <a:rPr lang="en-US" dirty="0" smtClean="0"/>
              <a:t>[If needed, appropriate copyright mention here]</a:t>
            </a:r>
          </a:p>
        </p:txBody>
      </p:sp>
    </p:spTree>
    <p:extLst>
      <p:ext uri="{BB962C8B-B14F-4D97-AF65-F5344CB8AC3E}">
        <p14:creationId xmlns:p14="http://schemas.microsoft.com/office/powerpoint/2010/main" val="3308198393"/>
      </p:ext>
    </p:extLst>
  </p:cSld>
  <p:clrMapOvr>
    <a:masterClrMapping/>
  </p:clrMapOvr>
  <p:extLst mod="1">
    <p:ext uri="{DCECCB84-F9BA-43D5-87BE-67443E8EF086}">
      <p15:sldGuideLst xmlns=""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6" name="Date Placeholder 5"/>
          <p:cNvSpPr>
            <a:spLocks noGrp="1"/>
          </p:cNvSpPr>
          <p:nvPr>
            <p:ph type="dt" sz="half" idx="10"/>
          </p:nvPr>
        </p:nvSpPr>
        <p:spPr/>
        <p:txBody>
          <a:bodyPr/>
          <a:lstStyle/>
          <a:p>
            <a:r>
              <a:rPr lang="fr-FR" altLang="de-DE" smtClean="0"/>
              <a:t>Sep 2018</a:t>
            </a:r>
            <a:endParaRPr lang="de-DE" altLang="de-DE" dirty="0"/>
          </a:p>
        </p:txBody>
      </p:sp>
      <p:sp>
        <p:nvSpPr>
          <p:cNvPr id="7" name="Footer Placeholder 6"/>
          <p:cNvSpPr>
            <a:spLocks noGrp="1"/>
          </p:cNvSpPr>
          <p:nvPr>
            <p:ph type="ftr" sz="quarter" idx="11"/>
          </p:nvPr>
        </p:nvSpPr>
        <p:spPr/>
        <p:txBody>
          <a:bodyPr/>
          <a:lstStyle/>
          <a:p>
            <a:r>
              <a:rPr lang="en-US" altLang="de-DE" smtClean="0"/>
              <a:t>GADSS in Depth - Airbus views on Global Aeronautical Distress Safety System</a:t>
            </a:r>
            <a:endParaRPr lang="de-DE" altLang="de-DE"/>
          </a:p>
        </p:txBody>
      </p:sp>
      <p:sp>
        <p:nvSpPr>
          <p:cNvPr id="8" name="Slide Number Placeholder 7"/>
          <p:cNvSpPr>
            <a:spLocks noGrp="1"/>
          </p:cNvSpPr>
          <p:nvPr>
            <p:ph type="sldNum" sz="quarter" idx="12"/>
          </p:nvPr>
        </p:nvSpPr>
        <p:spPr/>
        <p:txBody>
          <a:bodyPr/>
          <a:lstStyle/>
          <a:p>
            <a:fld id="{290114C8-F7F2-4E05-9CAE-DDD3D22A4BE8}" type="slidenum">
              <a:rPr lang="de-DE" altLang="de-DE" smtClean="0"/>
              <a:pPr/>
              <a:t>‹N°›</a:t>
            </a:fld>
            <a:endParaRPr lang="de-DE" altLang="de-DE"/>
          </a:p>
        </p:txBody>
      </p:sp>
      <p:sp>
        <p:nvSpPr>
          <p:cNvPr id="10" name="Text Placeholder 10"/>
          <p:cNvSpPr>
            <a:spLocks noGrp="1"/>
          </p:cNvSpPr>
          <p:nvPr>
            <p:ph type="body" sz="quarter" idx="13" hasCustomPrompt="1"/>
          </p:nvPr>
        </p:nvSpPr>
        <p:spPr>
          <a:xfrm>
            <a:off x="8649337" y="332209"/>
            <a:ext cx="3266785" cy="144463"/>
          </a:xfrm>
        </p:spPr>
        <p:txBody>
          <a:bodyPr/>
          <a:lstStyle>
            <a:lvl1pPr algn="r">
              <a:defRPr sz="800">
                <a:solidFill>
                  <a:srgbClr val="FF0000"/>
                </a:solidFill>
              </a:defRPr>
            </a:lvl1pPr>
          </a:lstStyle>
          <a:p>
            <a:pPr lvl="0"/>
            <a:r>
              <a:rPr lang="en-US" dirty="0" smtClean="0"/>
              <a:t>[Indicate confidentiality here]</a:t>
            </a:r>
            <a:endParaRPr lang="en-GB" dirty="0"/>
          </a:p>
        </p:txBody>
      </p:sp>
    </p:spTree>
    <p:extLst>
      <p:ext uri="{BB962C8B-B14F-4D97-AF65-F5344CB8AC3E}">
        <p14:creationId xmlns:p14="http://schemas.microsoft.com/office/powerpoint/2010/main" val="3270968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r>
              <a:rPr lang="fr-FR" altLang="de-DE" smtClean="0"/>
              <a:t>Sep 2018</a:t>
            </a:r>
            <a:endParaRPr lang="de-DE" altLang="de-DE"/>
          </a:p>
        </p:txBody>
      </p:sp>
      <p:sp>
        <p:nvSpPr>
          <p:cNvPr id="3" name="Fußzeilenplatzhalter 2"/>
          <p:cNvSpPr>
            <a:spLocks noGrp="1"/>
          </p:cNvSpPr>
          <p:nvPr>
            <p:ph type="ftr" sz="quarter" idx="11"/>
          </p:nvPr>
        </p:nvSpPr>
        <p:spPr/>
        <p:txBody>
          <a:bodyPr/>
          <a:lstStyle>
            <a:lvl1pPr>
              <a:defRPr/>
            </a:lvl1pPr>
          </a:lstStyle>
          <a:p>
            <a:r>
              <a:rPr lang="en-US" altLang="de-DE" smtClean="0"/>
              <a:t>GADSS in Depth - Airbus views on Global Aeronautical Distress Safety System</a:t>
            </a:r>
            <a:endParaRPr lang="de-DE" altLang="de-DE"/>
          </a:p>
        </p:txBody>
      </p:sp>
      <p:sp>
        <p:nvSpPr>
          <p:cNvPr id="4" name="Foliennummernplatzhalter 3"/>
          <p:cNvSpPr>
            <a:spLocks noGrp="1"/>
          </p:cNvSpPr>
          <p:nvPr>
            <p:ph type="sldNum" sz="quarter" idx="12"/>
          </p:nvPr>
        </p:nvSpPr>
        <p:spPr/>
        <p:txBody>
          <a:bodyPr/>
          <a:lstStyle>
            <a:lvl1pPr>
              <a:defRPr/>
            </a:lvl1pPr>
          </a:lstStyle>
          <a:p>
            <a:fld id="{1E210CEC-BA8B-47AD-AA6D-FD559B857655}" type="slidenum">
              <a:rPr lang="de-DE" altLang="de-DE"/>
              <a:pPr/>
              <a:t>‹N°›</a:t>
            </a:fld>
            <a:endParaRPr lang="de-DE" altLang="de-DE" dirty="0"/>
          </a:p>
        </p:txBody>
      </p:sp>
      <p:sp>
        <p:nvSpPr>
          <p:cNvPr id="6" name="Text Placeholder 10"/>
          <p:cNvSpPr>
            <a:spLocks noGrp="1"/>
          </p:cNvSpPr>
          <p:nvPr>
            <p:ph type="body" sz="quarter" idx="13" hasCustomPrompt="1"/>
          </p:nvPr>
        </p:nvSpPr>
        <p:spPr>
          <a:xfrm>
            <a:off x="8649337" y="332209"/>
            <a:ext cx="3266785" cy="144463"/>
          </a:xfrm>
        </p:spPr>
        <p:txBody>
          <a:bodyPr/>
          <a:lstStyle>
            <a:lvl1pPr algn="r">
              <a:defRPr sz="800">
                <a:solidFill>
                  <a:srgbClr val="FF0000"/>
                </a:solidFill>
              </a:defRPr>
            </a:lvl1pPr>
          </a:lstStyle>
          <a:p>
            <a:pPr lvl="0"/>
            <a:r>
              <a:rPr lang="en-US" dirty="0" smtClean="0"/>
              <a:t>[Indicate confidentiality here]</a:t>
            </a:r>
            <a:endParaRPr lang="en-GB" dirty="0"/>
          </a:p>
        </p:txBody>
      </p:sp>
    </p:spTree>
    <p:extLst>
      <p:ext uri="{BB962C8B-B14F-4D97-AF65-F5344CB8AC3E}">
        <p14:creationId xmlns:p14="http://schemas.microsoft.com/office/powerpoint/2010/main" val="3863001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smtClean="0"/>
              <a:t>Modifiez le style du titre</a:t>
            </a:r>
            <a:endParaRPr lang="en-GB" noProof="0" dirty="0"/>
          </a:p>
        </p:txBody>
      </p:sp>
      <p:sp>
        <p:nvSpPr>
          <p:cNvPr id="3" name="Content Placeholder 2"/>
          <p:cNvSpPr>
            <a:spLocks noGrp="1"/>
          </p:cNvSpPr>
          <p:nvPr>
            <p:ph idx="1"/>
          </p:nvPr>
        </p:nvSpPr>
        <p:spPr/>
        <p:txBody>
          <a:bodyPr/>
          <a:lstStyle>
            <a:lvl5pPr>
              <a:defRPr/>
            </a:lvl5pPr>
            <a:lvl6pPr>
              <a:defRPr/>
            </a:lvl6pPr>
            <a:lvl7pPr>
              <a:defRPr/>
            </a:lvl7pPr>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en-GB" noProof="0" dirty="0"/>
          </a:p>
        </p:txBody>
      </p:sp>
      <p:sp>
        <p:nvSpPr>
          <p:cNvPr id="4" name="Date Placeholder 3"/>
          <p:cNvSpPr>
            <a:spLocks noGrp="1"/>
          </p:cNvSpPr>
          <p:nvPr>
            <p:ph type="dt" sz="half" idx="10"/>
          </p:nvPr>
        </p:nvSpPr>
        <p:spPr>
          <a:xfrm>
            <a:off x="10704512" y="20263"/>
            <a:ext cx="1159100" cy="216000"/>
          </a:xfrm>
        </p:spPr>
        <p:txBody>
          <a:bodyPr/>
          <a:lstStyle>
            <a:lvl1pPr>
              <a:defRPr/>
            </a:lvl1pPr>
          </a:lstStyle>
          <a:p>
            <a:pPr>
              <a:defRPr/>
            </a:pPr>
            <a:r>
              <a:rPr lang="fr-FR" noProof="1" smtClean="0"/>
              <a:t>Sep 2018</a:t>
            </a:r>
            <a:endParaRPr lang="en-GB" noProof="1"/>
          </a:p>
        </p:txBody>
      </p:sp>
      <p:sp>
        <p:nvSpPr>
          <p:cNvPr id="5" name="Footer Placeholder 4"/>
          <p:cNvSpPr>
            <a:spLocks noGrp="1"/>
          </p:cNvSpPr>
          <p:nvPr>
            <p:ph type="ftr" sz="quarter" idx="11"/>
          </p:nvPr>
        </p:nvSpPr>
        <p:spPr>
          <a:xfrm>
            <a:off x="336551" y="0"/>
            <a:ext cx="9695887" cy="215900"/>
          </a:xfrm>
        </p:spPr>
        <p:txBody>
          <a:bodyPr/>
          <a:lstStyle>
            <a:lvl1pPr>
              <a:defRPr/>
            </a:lvl1pPr>
          </a:lstStyle>
          <a:p>
            <a:pPr>
              <a:defRPr/>
            </a:pPr>
            <a:r>
              <a:rPr lang="en-US" noProof="1" smtClean="0"/>
              <a:t>GADSS in Depth - Airbus views on Global Aeronautical Distress Safety System</a:t>
            </a:r>
            <a:endParaRPr lang="en-GB" noProof="1"/>
          </a:p>
        </p:txBody>
      </p:sp>
      <p:sp>
        <p:nvSpPr>
          <p:cNvPr id="6" name="Slide Number Placeholder 5"/>
          <p:cNvSpPr>
            <a:spLocks noGrp="1"/>
          </p:cNvSpPr>
          <p:nvPr>
            <p:ph type="sldNum" sz="quarter" idx="12"/>
          </p:nvPr>
        </p:nvSpPr>
        <p:spPr>
          <a:xfrm>
            <a:off x="472407" y="6309320"/>
            <a:ext cx="439017" cy="288032"/>
          </a:xfrm>
        </p:spPr>
        <p:txBody>
          <a:bodyPr/>
          <a:lstStyle>
            <a:lvl1pPr>
              <a:defRPr/>
            </a:lvl1pPr>
          </a:lstStyle>
          <a:p>
            <a:pPr>
              <a:defRPr/>
            </a:pPr>
            <a:r>
              <a:rPr lang="en-GB" noProof="1" smtClean="0"/>
              <a:t>Page </a:t>
            </a:r>
            <a:fld id="{F7CE7AB7-A104-46A5-B6CD-26082A13EDB6}" type="slidenum">
              <a:rPr lang="en-GB" noProof="1" smtClean="0"/>
              <a:pPr>
                <a:defRPr/>
              </a:pPr>
              <a:t>‹N°›</a:t>
            </a:fld>
            <a:endParaRPr lang="en-GB" noProof="1"/>
          </a:p>
        </p:txBody>
      </p:sp>
    </p:spTree>
    <p:extLst>
      <p:ext uri="{BB962C8B-B14F-4D97-AF65-F5344CB8AC3E}">
        <p14:creationId xmlns:p14="http://schemas.microsoft.com/office/powerpoint/2010/main" val="5462383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smtClean="0"/>
              <a:t>Modifiez le style du titre</a:t>
            </a:r>
            <a:endParaRPr lang="en-GB" noProof="0"/>
          </a:p>
        </p:txBody>
      </p:sp>
      <p:sp>
        <p:nvSpPr>
          <p:cNvPr id="3" name="Date Placeholder 2"/>
          <p:cNvSpPr>
            <a:spLocks noGrp="1"/>
          </p:cNvSpPr>
          <p:nvPr>
            <p:ph type="dt" sz="half" idx="10"/>
          </p:nvPr>
        </p:nvSpPr>
        <p:spPr/>
        <p:txBody>
          <a:bodyPr/>
          <a:lstStyle>
            <a:lvl1pPr>
              <a:defRPr noProof="0"/>
            </a:lvl1pPr>
          </a:lstStyle>
          <a:p>
            <a:pPr>
              <a:defRPr/>
            </a:pPr>
            <a:r>
              <a:rPr lang="fr-FR" noProof="0" smtClean="0"/>
              <a:t>Sep 2018</a:t>
            </a:r>
            <a:endParaRPr lang="en-GB" noProof="0"/>
          </a:p>
        </p:txBody>
      </p:sp>
      <p:sp>
        <p:nvSpPr>
          <p:cNvPr id="4" name="Footer Placeholder 3"/>
          <p:cNvSpPr>
            <a:spLocks noGrp="1"/>
          </p:cNvSpPr>
          <p:nvPr>
            <p:ph type="ftr" sz="quarter" idx="11"/>
          </p:nvPr>
        </p:nvSpPr>
        <p:spPr/>
        <p:txBody>
          <a:bodyPr/>
          <a:lstStyle>
            <a:lvl1pPr>
              <a:defRPr/>
            </a:lvl1pPr>
          </a:lstStyle>
          <a:p>
            <a:pPr>
              <a:defRPr/>
            </a:pPr>
            <a:r>
              <a:rPr lang="en-US" noProof="1" smtClean="0"/>
              <a:t>GADSS in Depth - Airbus views on Global Aeronautical Distress Safety System</a:t>
            </a:r>
            <a:endParaRPr lang="en-GB" noProof="1"/>
          </a:p>
        </p:txBody>
      </p:sp>
      <p:sp>
        <p:nvSpPr>
          <p:cNvPr id="5" name="Slide Number Placeholder 4"/>
          <p:cNvSpPr>
            <a:spLocks noGrp="1"/>
          </p:cNvSpPr>
          <p:nvPr>
            <p:ph type="sldNum" sz="quarter" idx="12"/>
          </p:nvPr>
        </p:nvSpPr>
        <p:spPr/>
        <p:txBody>
          <a:bodyPr/>
          <a:lstStyle>
            <a:lvl1pPr>
              <a:defRPr/>
            </a:lvl1pPr>
          </a:lstStyle>
          <a:p>
            <a:pPr>
              <a:defRPr/>
            </a:pPr>
            <a:r>
              <a:rPr lang="en-GB" noProof="1" smtClean="0"/>
              <a:t>Page </a:t>
            </a:r>
            <a:fld id="{88964653-3594-43D6-B07B-9D599E8B2A12}" type="slidenum">
              <a:rPr lang="en-GB" noProof="1" smtClean="0"/>
              <a:pPr>
                <a:defRPr/>
              </a:pPr>
              <a:t>‹N°›</a:t>
            </a:fld>
            <a:endParaRPr lang="en-GB" noProof="1"/>
          </a:p>
        </p:txBody>
      </p:sp>
    </p:spTree>
    <p:extLst>
      <p:ext uri="{BB962C8B-B14F-4D97-AF65-F5344CB8AC3E}">
        <p14:creationId xmlns:p14="http://schemas.microsoft.com/office/powerpoint/2010/main" val="182592805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0" y="0"/>
            <a:ext cx="7924800" cy="827088"/>
          </a:xfr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505884" y="990600"/>
            <a:ext cx="5477933" cy="25527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6187018" y="990600"/>
            <a:ext cx="5480049" cy="25527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505884" y="3695700"/>
            <a:ext cx="5477933" cy="25527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Inhaltsplatzhalter 5"/>
          <p:cNvSpPr>
            <a:spLocks noGrp="1"/>
          </p:cNvSpPr>
          <p:nvPr>
            <p:ph sz="quarter" idx="4"/>
          </p:nvPr>
        </p:nvSpPr>
        <p:spPr>
          <a:xfrm>
            <a:off x="6187018" y="3695700"/>
            <a:ext cx="5480049" cy="25527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07743760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Inhaltsplatzhalt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Date Placeholder 6"/>
          <p:cNvSpPr>
            <a:spLocks noGrp="1"/>
          </p:cNvSpPr>
          <p:nvPr>
            <p:ph type="dt" sz="half" idx="10"/>
          </p:nvPr>
        </p:nvSpPr>
        <p:spPr/>
        <p:txBody>
          <a:bodyPr/>
          <a:lstStyle/>
          <a:p>
            <a:r>
              <a:rPr lang="fr-FR" altLang="de-DE" smtClean="0"/>
              <a:t>Sep 2018</a:t>
            </a:r>
            <a:endParaRPr lang="de-DE" altLang="de-DE" dirty="0"/>
          </a:p>
        </p:txBody>
      </p:sp>
      <p:sp>
        <p:nvSpPr>
          <p:cNvPr id="8" name="Footer Placeholder 7"/>
          <p:cNvSpPr>
            <a:spLocks noGrp="1"/>
          </p:cNvSpPr>
          <p:nvPr>
            <p:ph type="ftr" sz="quarter" idx="11"/>
          </p:nvPr>
        </p:nvSpPr>
        <p:spPr/>
        <p:txBody>
          <a:bodyPr/>
          <a:lstStyle/>
          <a:p>
            <a:r>
              <a:rPr lang="en-US" altLang="de-DE" smtClean="0"/>
              <a:t>GADSS in Depth - Airbus views on Global Aeronautical Distress Safety System</a:t>
            </a:r>
            <a:endParaRPr lang="de-DE" altLang="de-DE" dirty="0"/>
          </a:p>
        </p:txBody>
      </p:sp>
      <p:sp>
        <p:nvSpPr>
          <p:cNvPr id="9" name="Slide Number Placeholder 8"/>
          <p:cNvSpPr>
            <a:spLocks noGrp="1"/>
          </p:cNvSpPr>
          <p:nvPr>
            <p:ph type="sldNum" sz="quarter" idx="12"/>
          </p:nvPr>
        </p:nvSpPr>
        <p:spPr/>
        <p:txBody>
          <a:bodyPr/>
          <a:lstStyle/>
          <a:p>
            <a:fld id="{290114C8-F7F2-4E05-9CAE-DDD3D22A4BE8}" type="slidenum">
              <a:rPr lang="de-DE" altLang="de-DE" smtClean="0"/>
              <a:pPr/>
              <a:t>‹N°›</a:t>
            </a:fld>
            <a:endParaRPr lang="de-DE" altLang="de-DE" dirty="0"/>
          </a:p>
        </p:txBody>
      </p:sp>
    </p:spTree>
    <p:extLst>
      <p:ext uri="{BB962C8B-B14F-4D97-AF65-F5344CB8AC3E}">
        <p14:creationId xmlns:p14="http://schemas.microsoft.com/office/powerpoint/2010/main" val="232864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Inhaltsplatzhalt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Date Placeholder 6"/>
          <p:cNvSpPr>
            <a:spLocks noGrp="1"/>
          </p:cNvSpPr>
          <p:nvPr>
            <p:ph type="dt" sz="half" idx="10"/>
          </p:nvPr>
        </p:nvSpPr>
        <p:spPr/>
        <p:txBody>
          <a:bodyPr/>
          <a:lstStyle/>
          <a:p>
            <a:r>
              <a:rPr lang="fr-FR" altLang="de-DE" smtClean="0"/>
              <a:t>Sep 2018</a:t>
            </a:r>
            <a:endParaRPr lang="de-DE" altLang="de-DE" dirty="0"/>
          </a:p>
        </p:txBody>
      </p:sp>
      <p:sp>
        <p:nvSpPr>
          <p:cNvPr id="8" name="Footer Placeholder 7"/>
          <p:cNvSpPr>
            <a:spLocks noGrp="1"/>
          </p:cNvSpPr>
          <p:nvPr>
            <p:ph type="ftr" sz="quarter" idx="11"/>
          </p:nvPr>
        </p:nvSpPr>
        <p:spPr/>
        <p:txBody>
          <a:bodyPr/>
          <a:lstStyle/>
          <a:p>
            <a:r>
              <a:rPr lang="en-US" altLang="de-DE" smtClean="0"/>
              <a:t>GADSS in Depth - Airbus views on Global Aeronautical Distress Safety System</a:t>
            </a:r>
            <a:endParaRPr lang="de-DE" altLang="de-DE" dirty="0"/>
          </a:p>
        </p:txBody>
      </p:sp>
      <p:sp>
        <p:nvSpPr>
          <p:cNvPr id="9" name="Slide Number Placeholder 8"/>
          <p:cNvSpPr>
            <a:spLocks noGrp="1"/>
          </p:cNvSpPr>
          <p:nvPr>
            <p:ph type="sldNum" sz="quarter" idx="12"/>
          </p:nvPr>
        </p:nvSpPr>
        <p:spPr/>
        <p:txBody>
          <a:bodyPr/>
          <a:lstStyle/>
          <a:p>
            <a:fld id="{290114C8-F7F2-4E05-9CAE-DDD3D22A4BE8}" type="slidenum">
              <a:rPr lang="de-DE" altLang="de-DE" smtClean="0"/>
              <a:pPr/>
              <a:t>‹N°›</a:t>
            </a:fld>
            <a:endParaRPr lang="de-DE" altLang="de-DE" dirty="0"/>
          </a:p>
        </p:txBody>
      </p:sp>
    </p:spTree>
    <p:extLst>
      <p:ext uri="{BB962C8B-B14F-4D97-AF65-F5344CB8AC3E}">
        <p14:creationId xmlns:p14="http://schemas.microsoft.com/office/powerpoint/2010/main" val="2328647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p:txBody>
          <a:bodyPr/>
          <a:lstStyle/>
          <a:p>
            <a:r>
              <a:rPr lang="fr-FR" smtClean="0">
                <a:solidFill>
                  <a:prstClr val="black">
                    <a:tint val="75000"/>
                  </a:prstClr>
                </a:solidFill>
              </a:rPr>
              <a:t>Sep 2018</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GADSS in Depth - Airbus views on Global Aeronautical Distress Safety System</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67E263-FE01-7E4A-973F-8A531EF4886B}"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6181968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e Placeholder 6"/>
          <p:cNvSpPr>
            <a:spLocks noGrp="1"/>
          </p:cNvSpPr>
          <p:nvPr>
            <p:ph type="dt" sz="half" idx="10"/>
          </p:nvPr>
        </p:nvSpPr>
        <p:spPr/>
        <p:txBody>
          <a:bodyPr/>
          <a:lstStyle/>
          <a:p>
            <a:r>
              <a:rPr lang="fr-FR" altLang="de-DE" smtClean="0"/>
              <a:t>Sep 2018</a:t>
            </a:r>
            <a:endParaRPr lang="de-DE" altLang="de-DE" dirty="0"/>
          </a:p>
        </p:txBody>
      </p:sp>
      <p:sp>
        <p:nvSpPr>
          <p:cNvPr id="8" name="Footer Placeholder 7"/>
          <p:cNvSpPr>
            <a:spLocks noGrp="1"/>
          </p:cNvSpPr>
          <p:nvPr>
            <p:ph type="ftr" sz="quarter" idx="11"/>
          </p:nvPr>
        </p:nvSpPr>
        <p:spPr/>
        <p:txBody>
          <a:bodyPr/>
          <a:lstStyle/>
          <a:p>
            <a:r>
              <a:rPr lang="en-US" altLang="de-DE" smtClean="0"/>
              <a:t>GADSS in Depth - Airbus views on Global Aeronautical Distress Safety System</a:t>
            </a:r>
            <a:endParaRPr lang="de-DE" altLang="de-DE"/>
          </a:p>
        </p:txBody>
      </p:sp>
      <p:sp>
        <p:nvSpPr>
          <p:cNvPr id="9" name="Slide Number Placeholder 8"/>
          <p:cNvSpPr>
            <a:spLocks noGrp="1"/>
          </p:cNvSpPr>
          <p:nvPr>
            <p:ph type="sldNum" sz="quarter" idx="12"/>
          </p:nvPr>
        </p:nvSpPr>
        <p:spPr/>
        <p:txBody>
          <a:bodyPr/>
          <a:lstStyle/>
          <a:p>
            <a:fld id="{290114C8-F7F2-4E05-9CAE-DDD3D22A4BE8}" type="slidenum">
              <a:rPr lang="de-DE" altLang="de-DE" smtClean="0"/>
              <a:pPr/>
              <a:t>‹N°›</a:t>
            </a:fld>
            <a:endParaRPr lang="de-DE" altLang="de-DE"/>
          </a:p>
        </p:txBody>
      </p:sp>
    </p:spTree>
    <p:extLst>
      <p:ext uri="{BB962C8B-B14F-4D97-AF65-F5344CB8AC3E}">
        <p14:creationId xmlns:p14="http://schemas.microsoft.com/office/powerpoint/2010/main" val="22416833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18" name="Group 18"/>
          <p:cNvGrpSpPr>
            <a:grpSpLocks/>
          </p:cNvGrpSpPr>
          <p:nvPr userDrawn="1"/>
        </p:nvGrpSpPr>
        <p:grpSpPr bwMode="auto">
          <a:xfrm>
            <a:off x="0" y="5412023"/>
            <a:ext cx="12192000" cy="1445977"/>
            <a:chOff x="0" y="3175"/>
            <a:chExt cx="6736" cy="1586"/>
          </a:xfrm>
        </p:grpSpPr>
        <p:sp>
          <p:nvSpPr>
            <p:cNvPr id="19" name="Rectangle 4"/>
            <p:cNvSpPr>
              <a:spLocks noChangeArrowheads="1"/>
            </p:cNvSpPr>
            <p:nvPr/>
          </p:nvSpPr>
          <p:spPr bwMode="auto">
            <a:xfrm>
              <a:off x="0" y="3189"/>
              <a:ext cx="6736" cy="1572"/>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p>
          </p:txBody>
        </p:sp>
        <p:grpSp>
          <p:nvGrpSpPr>
            <p:cNvPr id="20" name="Group 15"/>
            <p:cNvGrpSpPr>
              <a:grpSpLocks/>
            </p:cNvGrpSpPr>
            <p:nvPr/>
          </p:nvGrpSpPr>
          <p:grpSpPr bwMode="auto">
            <a:xfrm>
              <a:off x="0" y="3175"/>
              <a:ext cx="6736" cy="68"/>
              <a:chOff x="0" y="3175"/>
              <a:chExt cx="6736" cy="68"/>
            </a:xfrm>
          </p:grpSpPr>
          <p:sp>
            <p:nvSpPr>
              <p:cNvPr id="21" name="Rectangle 16"/>
              <p:cNvSpPr>
                <a:spLocks noChangeArrowheads="1"/>
              </p:cNvSpPr>
              <p:nvPr/>
            </p:nvSpPr>
            <p:spPr bwMode="auto">
              <a:xfrm>
                <a:off x="0" y="3175"/>
                <a:ext cx="6733" cy="2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p>
            </p:txBody>
          </p:sp>
          <p:sp>
            <p:nvSpPr>
              <p:cNvPr id="22" name="Rectangle 17"/>
              <p:cNvSpPr>
                <a:spLocks noChangeArrowheads="1"/>
              </p:cNvSpPr>
              <p:nvPr/>
            </p:nvSpPr>
            <p:spPr bwMode="auto">
              <a:xfrm>
                <a:off x="1826" y="3175"/>
                <a:ext cx="4910" cy="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p>
            </p:txBody>
          </p:sp>
        </p:grpSp>
      </p:grpSp>
      <p:sp>
        <p:nvSpPr>
          <p:cNvPr id="23555" name="Rectangle 3"/>
          <p:cNvSpPr>
            <a:spLocks noGrp="1" noChangeArrowheads="1"/>
          </p:cNvSpPr>
          <p:nvPr>
            <p:ph type="ctrTitle"/>
          </p:nvPr>
        </p:nvSpPr>
        <p:spPr>
          <a:xfrm>
            <a:off x="3305016" y="1628800"/>
            <a:ext cx="6031344" cy="2892800"/>
          </a:xfrm>
        </p:spPr>
        <p:txBody>
          <a:bodyPr anchor="b"/>
          <a:lstStyle>
            <a:lvl1pPr>
              <a:lnSpc>
                <a:spcPct val="105000"/>
              </a:lnSpc>
              <a:defRPr sz="3000">
                <a:solidFill>
                  <a:schemeClr val="tx2"/>
                </a:solidFill>
              </a:defRPr>
            </a:lvl1pPr>
          </a:lstStyle>
          <a:p>
            <a:pPr lvl="0"/>
            <a:r>
              <a:rPr lang="en-US" altLang="de-DE" noProof="0" smtClean="0"/>
              <a:t>Click to edit Master title style</a:t>
            </a:r>
            <a:endParaRPr lang="de-DE" altLang="de-DE" noProof="0" dirty="0" smtClean="0"/>
          </a:p>
        </p:txBody>
      </p:sp>
      <p:sp>
        <p:nvSpPr>
          <p:cNvPr id="23556" name="Rectangle 4"/>
          <p:cNvSpPr>
            <a:spLocks noGrp="1" noChangeArrowheads="1"/>
          </p:cNvSpPr>
          <p:nvPr>
            <p:ph type="subTitle" idx="1"/>
          </p:nvPr>
        </p:nvSpPr>
        <p:spPr>
          <a:xfrm>
            <a:off x="3305016" y="4561676"/>
            <a:ext cx="6031344" cy="863111"/>
          </a:xfrm>
        </p:spPr>
        <p:txBody>
          <a:bodyPr anchor="t"/>
          <a:lstStyle>
            <a:lvl1pPr>
              <a:lnSpc>
                <a:spcPct val="100000"/>
              </a:lnSpc>
              <a:defRPr sz="2000">
                <a:solidFill>
                  <a:schemeClr val="tx2"/>
                </a:solidFill>
              </a:defRPr>
            </a:lvl1pPr>
          </a:lstStyle>
          <a:p>
            <a:pPr lvl="0"/>
            <a:r>
              <a:rPr lang="en-US" altLang="de-DE" noProof="0" smtClean="0"/>
              <a:t>Click to edit Master subtitle style</a:t>
            </a:r>
            <a:endParaRPr lang="de-DE" altLang="de-DE" noProof="0" dirty="0" smtClean="0"/>
          </a:p>
        </p:txBody>
      </p:sp>
      <p:pic>
        <p:nvPicPr>
          <p:cNvPr id="11" name="Picture 10" descr="AIRBUS_WHITE.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560496" y="6165304"/>
            <a:ext cx="1440160" cy="360040"/>
          </a:xfrm>
          <a:prstGeom prst="rect">
            <a:avLst/>
          </a:prstGeom>
        </p:spPr>
      </p:pic>
      <p:sp>
        <p:nvSpPr>
          <p:cNvPr id="3" name="Text Placeholder 2"/>
          <p:cNvSpPr>
            <a:spLocks noGrp="1"/>
          </p:cNvSpPr>
          <p:nvPr>
            <p:ph type="body" sz="quarter" idx="10"/>
          </p:nvPr>
        </p:nvSpPr>
        <p:spPr>
          <a:xfrm>
            <a:off x="3305016" y="5652000"/>
            <a:ext cx="6031344" cy="1079500"/>
          </a:xfrm>
        </p:spPr>
        <p:txBody>
          <a:bodyPr/>
          <a:lstStyle>
            <a:lvl1pPr>
              <a:defRPr sz="13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19503009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Comparison">
    <p:spTree>
      <p:nvGrpSpPr>
        <p:cNvPr id="1" name=""/>
        <p:cNvGrpSpPr/>
        <p:nvPr/>
      </p:nvGrpSpPr>
      <p:grpSpPr>
        <a:xfrm>
          <a:off x="0" y="0"/>
          <a:ext cx="0" cy="0"/>
          <a:chOff x="0" y="0"/>
          <a:chExt cx="0" cy="0"/>
        </a:xfrm>
      </p:grpSpPr>
      <p:sp>
        <p:nvSpPr>
          <p:cNvPr id="13" name="Title 1"/>
          <p:cNvSpPr>
            <a:spLocks noGrp="1"/>
          </p:cNvSpPr>
          <p:nvPr>
            <p:ph type="title"/>
          </p:nvPr>
        </p:nvSpPr>
        <p:spPr>
          <a:xfrm>
            <a:off x="431371" y="1268760"/>
            <a:ext cx="10945216" cy="655900"/>
          </a:xfrm>
          <a:prstGeom prst="rect">
            <a:avLst/>
          </a:prstGeom>
        </p:spPr>
        <p:txBody>
          <a:bodyPr/>
          <a:lstStyle>
            <a:lvl1pPr algn="l">
              <a:defRPr sz="2400" b="1" i="0">
                <a:solidFill>
                  <a:srgbClr val="444C4E"/>
                </a:solidFill>
                <a:latin typeface="Arial"/>
                <a:cs typeface="Arial"/>
              </a:defRPr>
            </a:lvl1pPr>
          </a:lstStyle>
          <a:p>
            <a:r>
              <a:rPr lang="it-IT" dirty="0" smtClean="0"/>
              <a:t>Click to </a:t>
            </a:r>
            <a:r>
              <a:rPr lang="it-IT" dirty="0" err="1" smtClean="0"/>
              <a:t>edit</a:t>
            </a:r>
            <a:r>
              <a:rPr lang="it-IT" dirty="0" smtClean="0"/>
              <a:t> Master </a:t>
            </a:r>
            <a:r>
              <a:rPr lang="it-IT" dirty="0" err="1" smtClean="0"/>
              <a:t>title</a:t>
            </a:r>
            <a:r>
              <a:rPr lang="it-IT" dirty="0" smtClean="0"/>
              <a:t> style</a:t>
            </a:r>
            <a:endParaRPr lang="en-US" dirty="0"/>
          </a:p>
        </p:txBody>
      </p:sp>
      <p:sp>
        <p:nvSpPr>
          <p:cNvPr id="14" name="Segnaposto contenuto 2"/>
          <p:cNvSpPr>
            <a:spLocks noGrp="1"/>
          </p:cNvSpPr>
          <p:nvPr>
            <p:ph idx="1"/>
          </p:nvPr>
        </p:nvSpPr>
        <p:spPr>
          <a:xfrm>
            <a:off x="431371" y="1988840"/>
            <a:ext cx="10945216" cy="4104456"/>
          </a:xfrm>
          <a:prstGeom prst="rect">
            <a:avLst/>
          </a:prstGeom>
        </p:spPr>
        <p:txBody>
          <a:bodyPr/>
          <a:lstStyle>
            <a:lvl1pPr>
              <a:buNone/>
              <a:defRPr sz="1400">
                <a:solidFill>
                  <a:srgbClr val="141313"/>
                </a:solidFill>
                <a:latin typeface="Arial"/>
                <a:cs typeface="Arial"/>
              </a:defRPr>
            </a:lvl1pPr>
            <a:lvl2pPr>
              <a:defRPr sz="1400">
                <a:solidFill>
                  <a:srgbClr val="141313"/>
                </a:solidFill>
                <a:latin typeface="Arial"/>
                <a:cs typeface="Arial"/>
              </a:defRPr>
            </a:lvl2pPr>
            <a:lvl3pPr>
              <a:buNone/>
              <a:defRPr sz="1400">
                <a:solidFill>
                  <a:srgbClr val="141313"/>
                </a:solidFill>
                <a:latin typeface="Arial"/>
                <a:cs typeface="Arial"/>
              </a:defRPr>
            </a:lvl3pPr>
            <a:lvl4pPr>
              <a:defRPr sz="1400">
                <a:solidFill>
                  <a:srgbClr val="141313"/>
                </a:solidFill>
                <a:latin typeface="Arial"/>
                <a:cs typeface="Arial"/>
              </a:defRPr>
            </a:lvl4pPr>
            <a:lvl5pPr>
              <a:defRPr sz="1400">
                <a:solidFill>
                  <a:srgbClr val="141313"/>
                </a:solidFill>
                <a:latin typeface="Arial"/>
                <a:cs typeface="Arial"/>
              </a:defRPr>
            </a:lvl5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Tree>
    <p:extLst>
      <p:ext uri="{BB962C8B-B14F-4D97-AF65-F5344CB8AC3E}">
        <p14:creationId xmlns:p14="http://schemas.microsoft.com/office/powerpoint/2010/main" val="52300291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Date Placeholder 6"/>
          <p:cNvSpPr>
            <a:spLocks noGrp="1"/>
          </p:cNvSpPr>
          <p:nvPr>
            <p:ph type="dt" sz="half" idx="10"/>
          </p:nvPr>
        </p:nvSpPr>
        <p:spPr/>
        <p:txBody>
          <a:bodyPr/>
          <a:lstStyle/>
          <a:p>
            <a:r>
              <a:rPr lang="fr-FR" altLang="de-DE" smtClean="0"/>
              <a:t>Sep 2018</a:t>
            </a:r>
            <a:endParaRPr lang="de-DE" altLang="de-DE" dirty="0"/>
          </a:p>
        </p:txBody>
      </p:sp>
      <p:sp>
        <p:nvSpPr>
          <p:cNvPr id="8" name="Footer Placeholder 7"/>
          <p:cNvSpPr>
            <a:spLocks noGrp="1"/>
          </p:cNvSpPr>
          <p:nvPr>
            <p:ph type="ftr" sz="quarter" idx="11"/>
          </p:nvPr>
        </p:nvSpPr>
        <p:spPr/>
        <p:txBody>
          <a:bodyPr/>
          <a:lstStyle/>
          <a:p>
            <a:r>
              <a:rPr lang="en-US" altLang="de-DE" smtClean="0"/>
              <a:t>GADSS in Depth - Airbus views on Global Aeronautical Distress Safety System</a:t>
            </a:r>
            <a:endParaRPr lang="de-DE" altLang="de-DE"/>
          </a:p>
        </p:txBody>
      </p:sp>
      <p:sp>
        <p:nvSpPr>
          <p:cNvPr id="9" name="Slide Number Placeholder 8"/>
          <p:cNvSpPr>
            <a:spLocks noGrp="1"/>
          </p:cNvSpPr>
          <p:nvPr>
            <p:ph type="sldNum" sz="quarter" idx="12"/>
          </p:nvPr>
        </p:nvSpPr>
        <p:spPr/>
        <p:txBody>
          <a:bodyPr/>
          <a:lstStyle/>
          <a:p>
            <a:fld id="{290114C8-F7F2-4E05-9CAE-DDD3D22A4BE8}" type="slidenum">
              <a:rPr lang="de-DE" altLang="de-DE" smtClean="0"/>
              <a:pPr/>
              <a:t>‹N°›</a:t>
            </a:fld>
            <a:endParaRPr lang="de-DE" altLang="de-DE"/>
          </a:p>
        </p:txBody>
      </p:sp>
      <p:sp>
        <p:nvSpPr>
          <p:cNvPr id="11" name="Text Placeholder 10"/>
          <p:cNvSpPr>
            <a:spLocks noGrp="1"/>
          </p:cNvSpPr>
          <p:nvPr>
            <p:ph type="body" sz="quarter" idx="13" hasCustomPrompt="1"/>
          </p:nvPr>
        </p:nvSpPr>
        <p:spPr>
          <a:xfrm>
            <a:off x="8649337" y="332209"/>
            <a:ext cx="3266785" cy="144463"/>
          </a:xfrm>
        </p:spPr>
        <p:txBody>
          <a:bodyPr/>
          <a:lstStyle>
            <a:lvl1pPr marL="0" indent="0" algn="r">
              <a:buNone/>
              <a:defRPr sz="800">
                <a:solidFill>
                  <a:srgbClr val="FF0000"/>
                </a:solidFill>
              </a:defRPr>
            </a:lvl1pPr>
          </a:lstStyle>
          <a:p>
            <a:pPr lvl="0"/>
            <a:r>
              <a:rPr lang="en-US" dirty="0" smtClean="0"/>
              <a:t>[Indicate confidentiality here]</a:t>
            </a:r>
            <a:endParaRPr lang="en-GB" dirty="0"/>
          </a:p>
        </p:txBody>
      </p:sp>
    </p:spTree>
    <p:extLst>
      <p:ext uri="{BB962C8B-B14F-4D97-AF65-F5344CB8AC3E}">
        <p14:creationId xmlns:p14="http://schemas.microsoft.com/office/powerpoint/2010/main" val="3766761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8" name="Group 18"/>
          <p:cNvGrpSpPr>
            <a:grpSpLocks/>
          </p:cNvGrpSpPr>
          <p:nvPr userDrawn="1"/>
        </p:nvGrpSpPr>
        <p:grpSpPr bwMode="auto">
          <a:xfrm>
            <a:off x="0" y="5412023"/>
            <a:ext cx="12192000" cy="1445977"/>
            <a:chOff x="0" y="3175"/>
            <a:chExt cx="6736" cy="1586"/>
          </a:xfrm>
        </p:grpSpPr>
        <p:sp>
          <p:nvSpPr>
            <p:cNvPr id="19" name="Rectangle 4"/>
            <p:cNvSpPr>
              <a:spLocks noChangeArrowheads="1"/>
            </p:cNvSpPr>
            <p:nvPr/>
          </p:nvSpPr>
          <p:spPr bwMode="auto">
            <a:xfrm>
              <a:off x="0" y="3189"/>
              <a:ext cx="6736" cy="1572"/>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p>
          </p:txBody>
        </p:sp>
        <p:grpSp>
          <p:nvGrpSpPr>
            <p:cNvPr id="20" name="Group 15"/>
            <p:cNvGrpSpPr>
              <a:grpSpLocks/>
            </p:cNvGrpSpPr>
            <p:nvPr/>
          </p:nvGrpSpPr>
          <p:grpSpPr bwMode="auto">
            <a:xfrm>
              <a:off x="0" y="3175"/>
              <a:ext cx="6736" cy="68"/>
              <a:chOff x="0" y="3175"/>
              <a:chExt cx="6736" cy="68"/>
            </a:xfrm>
          </p:grpSpPr>
          <p:sp>
            <p:nvSpPr>
              <p:cNvPr id="21" name="Rectangle 16"/>
              <p:cNvSpPr>
                <a:spLocks noChangeArrowheads="1"/>
              </p:cNvSpPr>
              <p:nvPr/>
            </p:nvSpPr>
            <p:spPr bwMode="auto">
              <a:xfrm>
                <a:off x="0" y="3175"/>
                <a:ext cx="6733" cy="2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p>
            </p:txBody>
          </p:sp>
          <p:sp>
            <p:nvSpPr>
              <p:cNvPr id="22" name="Rectangle 17"/>
              <p:cNvSpPr>
                <a:spLocks noChangeArrowheads="1"/>
              </p:cNvSpPr>
              <p:nvPr/>
            </p:nvSpPr>
            <p:spPr bwMode="auto">
              <a:xfrm>
                <a:off x="1826" y="3175"/>
                <a:ext cx="4910" cy="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p>
            </p:txBody>
          </p:sp>
        </p:grpSp>
      </p:grpSp>
      <p:pic>
        <p:nvPicPr>
          <p:cNvPr id="11" name="Picture 10" descr="AIRBUS_WHITE.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560496" y="6165304"/>
            <a:ext cx="1440160" cy="360040"/>
          </a:xfrm>
          <a:prstGeom prst="rect">
            <a:avLst/>
          </a:prstGeom>
        </p:spPr>
      </p:pic>
      <p:sp>
        <p:nvSpPr>
          <p:cNvPr id="3" name="Text Placeholder 2"/>
          <p:cNvSpPr>
            <a:spLocks noGrp="1"/>
          </p:cNvSpPr>
          <p:nvPr>
            <p:ph type="body" sz="quarter" idx="10"/>
          </p:nvPr>
        </p:nvSpPr>
        <p:spPr>
          <a:xfrm>
            <a:off x="3305016" y="5652000"/>
            <a:ext cx="6031344" cy="1079500"/>
          </a:xfrm>
        </p:spPr>
        <p:txBody>
          <a:bodyPr/>
          <a:lstStyle>
            <a:lvl1pPr>
              <a:defRPr sz="1300">
                <a:solidFill>
                  <a:schemeClr val="bg1"/>
                </a:solidFill>
              </a:defRPr>
            </a:lvl1pPr>
          </a:lstStyle>
          <a:p>
            <a:pPr lvl="0"/>
            <a:r>
              <a:rPr lang="en-US" smtClean="0"/>
              <a:t>Click to edit Master text styles</a:t>
            </a:r>
          </a:p>
        </p:txBody>
      </p:sp>
      <p:sp>
        <p:nvSpPr>
          <p:cNvPr id="12" name="Rectangle 3"/>
          <p:cNvSpPr>
            <a:spLocks noGrp="1" noChangeArrowheads="1"/>
          </p:cNvSpPr>
          <p:nvPr>
            <p:ph type="ctrTitle"/>
          </p:nvPr>
        </p:nvSpPr>
        <p:spPr>
          <a:xfrm>
            <a:off x="3305016" y="1628800"/>
            <a:ext cx="6031344" cy="2892800"/>
          </a:xfrm>
        </p:spPr>
        <p:txBody>
          <a:bodyPr anchor="b"/>
          <a:lstStyle>
            <a:lvl1pPr>
              <a:lnSpc>
                <a:spcPct val="105000"/>
              </a:lnSpc>
              <a:defRPr sz="3000">
                <a:solidFill>
                  <a:schemeClr val="bg1"/>
                </a:solidFill>
              </a:defRPr>
            </a:lvl1pPr>
          </a:lstStyle>
          <a:p>
            <a:pPr lvl="0"/>
            <a:r>
              <a:rPr lang="en-US" altLang="de-DE" noProof="0" smtClean="0"/>
              <a:t>Click to edit Master title style</a:t>
            </a:r>
            <a:endParaRPr lang="de-DE" altLang="de-DE" noProof="0" dirty="0" smtClean="0"/>
          </a:p>
        </p:txBody>
      </p:sp>
      <p:sp>
        <p:nvSpPr>
          <p:cNvPr id="13" name="Rectangle 4"/>
          <p:cNvSpPr>
            <a:spLocks noGrp="1" noChangeArrowheads="1"/>
          </p:cNvSpPr>
          <p:nvPr>
            <p:ph type="subTitle" idx="1"/>
          </p:nvPr>
        </p:nvSpPr>
        <p:spPr>
          <a:xfrm>
            <a:off x="3305016" y="4561676"/>
            <a:ext cx="6031344" cy="863111"/>
          </a:xfrm>
        </p:spPr>
        <p:txBody>
          <a:bodyPr anchor="t"/>
          <a:lstStyle>
            <a:lvl1pPr>
              <a:lnSpc>
                <a:spcPct val="100000"/>
              </a:lnSpc>
              <a:defRPr sz="2000">
                <a:solidFill>
                  <a:schemeClr val="bg1"/>
                </a:solidFill>
              </a:defRPr>
            </a:lvl1pPr>
          </a:lstStyle>
          <a:p>
            <a:pPr lvl="0"/>
            <a:r>
              <a:rPr lang="en-US" altLang="de-DE" noProof="0" smtClean="0"/>
              <a:t>Click to edit Master subtitle style</a:t>
            </a:r>
            <a:endParaRPr lang="de-DE" altLang="de-DE" noProof="0" dirty="0" smtClean="0"/>
          </a:p>
        </p:txBody>
      </p:sp>
    </p:spTree>
    <p:extLst>
      <p:ext uri="{BB962C8B-B14F-4D97-AF65-F5344CB8AC3E}">
        <p14:creationId xmlns:p14="http://schemas.microsoft.com/office/powerpoint/2010/main" val="2953648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Changeabl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12192000" cy="5424488"/>
          </a:xfrm>
          <a:solidFill>
            <a:schemeClr val="bg1">
              <a:lumMod val="75000"/>
            </a:schemeClr>
          </a:solidFill>
          <a:ln>
            <a:noFill/>
          </a:ln>
        </p:spPr>
        <p:txBody>
          <a:bodyPr/>
          <a:lstStyle/>
          <a:p>
            <a:r>
              <a:rPr lang="en-US" smtClean="0"/>
              <a:t>Click icon to add picture</a:t>
            </a:r>
            <a:endParaRPr lang="en-GB"/>
          </a:p>
        </p:txBody>
      </p:sp>
      <p:grpSp>
        <p:nvGrpSpPr>
          <p:cNvPr id="18" name="Group 18"/>
          <p:cNvGrpSpPr>
            <a:grpSpLocks/>
          </p:cNvGrpSpPr>
          <p:nvPr userDrawn="1"/>
        </p:nvGrpSpPr>
        <p:grpSpPr bwMode="auto">
          <a:xfrm>
            <a:off x="0" y="5412023"/>
            <a:ext cx="12192000" cy="1445977"/>
            <a:chOff x="0" y="3175"/>
            <a:chExt cx="6736" cy="1586"/>
          </a:xfrm>
        </p:grpSpPr>
        <p:sp>
          <p:nvSpPr>
            <p:cNvPr id="19" name="Rectangle 4"/>
            <p:cNvSpPr>
              <a:spLocks noChangeArrowheads="1"/>
            </p:cNvSpPr>
            <p:nvPr/>
          </p:nvSpPr>
          <p:spPr bwMode="auto">
            <a:xfrm>
              <a:off x="0" y="3189"/>
              <a:ext cx="6736" cy="1572"/>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p>
          </p:txBody>
        </p:sp>
        <p:grpSp>
          <p:nvGrpSpPr>
            <p:cNvPr id="20" name="Group 15"/>
            <p:cNvGrpSpPr>
              <a:grpSpLocks/>
            </p:cNvGrpSpPr>
            <p:nvPr/>
          </p:nvGrpSpPr>
          <p:grpSpPr bwMode="auto">
            <a:xfrm>
              <a:off x="0" y="3175"/>
              <a:ext cx="6736" cy="68"/>
              <a:chOff x="0" y="3175"/>
              <a:chExt cx="6736" cy="68"/>
            </a:xfrm>
          </p:grpSpPr>
          <p:sp>
            <p:nvSpPr>
              <p:cNvPr id="21" name="Rectangle 16"/>
              <p:cNvSpPr>
                <a:spLocks noChangeArrowheads="1"/>
              </p:cNvSpPr>
              <p:nvPr/>
            </p:nvSpPr>
            <p:spPr bwMode="auto">
              <a:xfrm>
                <a:off x="0" y="3175"/>
                <a:ext cx="6733" cy="2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p>
            </p:txBody>
          </p:sp>
          <p:sp>
            <p:nvSpPr>
              <p:cNvPr id="22" name="Rectangle 17"/>
              <p:cNvSpPr>
                <a:spLocks noChangeArrowheads="1"/>
              </p:cNvSpPr>
              <p:nvPr/>
            </p:nvSpPr>
            <p:spPr bwMode="auto">
              <a:xfrm>
                <a:off x="1826" y="3175"/>
                <a:ext cx="4910" cy="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p>
            </p:txBody>
          </p:sp>
        </p:grpSp>
      </p:grpSp>
      <p:pic>
        <p:nvPicPr>
          <p:cNvPr id="11" name="Picture 10" descr="AIRBUS_WHITE.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560496" y="6165304"/>
            <a:ext cx="1440160" cy="360040"/>
          </a:xfrm>
          <a:prstGeom prst="rect">
            <a:avLst/>
          </a:prstGeom>
        </p:spPr>
      </p:pic>
      <p:sp>
        <p:nvSpPr>
          <p:cNvPr id="3" name="Text Placeholder 2"/>
          <p:cNvSpPr>
            <a:spLocks noGrp="1"/>
          </p:cNvSpPr>
          <p:nvPr>
            <p:ph type="body" sz="quarter" idx="10"/>
          </p:nvPr>
        </p:nvSpPr>
        <p:spPr>
          <a:xfrm>
            <a:off x="3305016" y="5652000"/>
            <a:ext cx="6031344" cy="1079500"/>
          </a:xfrm>
        </p:spPr>
        <p:txBody>
          <a:bodyPr/>
          <a:lstStyle>
            <a:lvl1pPr>
              <a:defRPr sz="1300">
                <a:solidFill>
                  <a:schemeClr val="bg1"/>
                </a:solidFill>
              </a:defRPr>
            </a:lvl1pPr>
          </a:lstStyle>
          <a:p>
            <a:pPr lvl="0"/>
            <a:r>
              <a:rPr lang="en-US" smtClean="0"/>
              <a:t>Click to edit Master text styles</a:t>
            </a:r>
          </a:p>
        </p:txBody>
      </p:sp>
      <p:sp>
        <p:nvSpPr>
          <p:cNvPr id="12" name="Rectangle 3"/>
          <p:cNvSpPr>
            <a:spLocks noGrp="1" noChangeArrowheads="1"/>
          </p:cNvSpPr>
          <p:nvPr>
            <p:ph type="ctrTitle"/>
          </p:nvPr>
        </p:nvSpPr>
        <p:spPr>
          <a:xfrm>
            <a:off x="3305016" y="1628800"/>
            <a:ext cx="6031344" cy="2892800"/>
          </a:xfrm>
        </p:spPr>
        <p:txBody>
          <a:bodyPr anchor="b"/>
          <a:lstStyle>
            <a:lvl1pPr>
              <a:lnSpc>
                <a:spcPct val="105000"/>
              </a:lnSpc>
              <a:defRPr sz="3000">
                <a:solidFill>
                  <a:schemeClr val="tx2"/>
                </a:solidFill>
              </a:defRPr>
            </a:lvl1pPr>
          </a:lstStyle>
          <a:p>
            <a:pPr lvl="0"/>
            <a:r>
              <a:rPr lang="en-US" altLang="de-DE" noProof="0" smtClean="0"/>
              <a:t>Click to edit Master title style</a:t>
            </a:r>
            <a:endParaRPr lang="de-DE" altLang="de-DE" noProof="0" dirty="0" smtClean="0"/>
          </a:p>
        </p:txBody>
      </p:sp>
      <p:sp>
        <p:nvSpPr>
          <p:cNvPr id="13" name="Rectangle 4"/>
          <p:cNvSpPr>
            <a:spLocks noGrp="1" noChangeArrowheads="1"/>
          </p:cNvSpPr>
          <p:nvPr>
            <p:ph type="subTitle" idx="1"/>
          </p:nvPr>
        </p:nvSpPr>
        <p:spPr>
          <a:xfrm>
            <a:off x="3305016" y="4561676"/>
            <a:ext cx="6031344" cy="863111"/>
          </a:xfrm>
        </p:spPr>
        <p:txBody>
          <a:bodyPr anchor="t"/>
          <a:lstStyle>
            <a:lvl1pPr>
              <a:lnSpc>
                <a:spcPct val="100000"/>
              </a:lnSpc>
              <a:defRPr sz="2000">
                <a:solidFill>
                  <a:schemeClr val="tx2"/>
                </a:solidFill>
              </a:defRPr>
            </a:lvl1pPr>
          </a:lstStyle>
          <a:p>
            <a:pPr lvl="0"/>
            <a:r>
              <a:rPr lang="en-US" altLang="de-DE" noProof="0" smtClean="0"/>
              <a:t>Click to edit Master subtitle style</a:t>
            </a:r>
            <a:endParaRPr lang="de-DE" altLang="de-DE" noProof="0" dirty="0" smtClean="0"/>
          </a:p>
        </p:txBody>
      </p:sp>
    </p:spTree>
    <p:extLst>
      <p:ext uri="{BB962C8B-B14F-4D97-AF65-F5344CB8AC3E}">
        <p14:creationId xmlns:p14="http://schemas.microsoft.com/office/powerpoint/2010/main" val="350673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Alternate">
    <p:bg>
      <p:bgPr>
        <a:solidFill>
          <a:schemeClr val="bg1"/>
        </a:solidFill>
        <a:effectLst/>
      </p:bgPr>
    </p:bg>
    <p:spTree>
      <p:nvGrpSpPr>
        <p:cNvPr id="1" name=""/>
        <p:cNvGrpSpPr/>
        <p:nvPr/>
      </p:nvGrpSpPr>
      <p:grpSpPr>
        <a:xfrm>
          <a:off x="0" y="0"/>
          <a:ext cx="0" cy="0"/>
          <a:chOff x="0" y="0"/>
          <a:chExt cx="0" cy="0"/>
        </a:xfrm>
      </p:grpSpPr>
      <p:grpSp>
        <p:nvGrpSpPr>
          <p:cNvPr id="18" name="Group 18"/>
          <p:cNvGrpSpPr>
            <a:grpSpLocks/>
          </p:cNvGrpSpPr>
          <p:nvPr userDrawn="1"/>
        </p:nvGrpSpPr>
        <p:grpSpPr bwMode="auto">
          <a:xfrm>
            <a:off x="0" y="3606831"/>
            <a:ext cx="12197430" cy="3251185"/>
            <a:chOff x="0" y="1195"/>
            <a:chExt cx="6739" cy="3566"/>
          </a:xfrm>
        </p:grpSpPr>
        <p:sp>
          <p:nvSpPr>
            <p:cNvPr id="19" name="Rectangle 4"/>
            <p:cNvSpPr>
              <a:spLocks noChangeArrowheads="1"/>
            </p:cNvSpPr>
            <p:nvPr/>
          </p:nvSpPr>
          <p:spPr bwMode="auto">
            <a:xfrm>
              <a:off x="0" y="1215"/>
              <a:ext cx="6736" cy="354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p>
          </p:txBody>
        </p:sp>
        <p:grpSp>
          <p:nvGrpSpPr>
            <p:cNvPr id="20" name="Group 15"/>
            <p:cNvGrpSpPr>
              <a:grpSpLocks/>
            </p:cNvGrpSpPr>
            <p:nvPr/>
          </p:nvGrpSpPr>
          <p:grpSpPr bwMode="auto">
            <a:xfrm>
              <a:off x="3" y="1195"/>
              <a:ext cx="6736" cy="68"/>
              <a:chOff x="3" y="1195"/>
              <a:chExt cx="6736" cy="68"/>
            </a:xfrm>
          </p:grpSpPr>
          <p:sp>
            <p:nvSpPr>
              <p:cNvPr id="21" name="Rectangle 16"/>
              <p:cNvSpPr>
                <a:spLocks noChangeArrowheads="1"/>
              </p:cNvSpPr>
              <p:nvPr/>
            </p:nvSpPr>
            <p:spPr bwMode="auto">
              <a:xfrm>
                <a:off x="3" y="1195"/>
                <a:ext cx="6733" cy="2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p>
            </p:txBody>
          </p:sp>
          <p:sp>
            <p:nvSpPr>
              <p:cNvPr id="22" name="Rectangle 17"/>
              <p:cNvSpPr>
                <a:spLocks noChangeArrowheads="1"/>
              </p:cNvSpPr>
              <p:nvPr/>
            </p:nvSpPr>
            <p:spPr bwMode="auto">
              <a:xfrm>
                <a:off x="1829" y="1195"/>
                <a:ext cx="4910" cy="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p>
            </p:txBody>
          </p:sp>
        </p:grpSp>
      </p:grpSp>
      <p:sp>
        <p:nvSpPr>
          <p:cNvPr id="23555" name="Rectangle 3"/>
          <p:cNvSpPr>
            <a:spLocks noGrp="1" noChangeArrowheads="1"/>
          </p:cNvSpPr>
          <p:nvPr>
            <p:ph type="ctrTitle" hasCustomPrompt="1"/>
          </p:nvPr>
        </p:nvSpPr>
        <p:spPr>
          <a:xfrm>
            <a:off x="3305016" y="4048064"/>
            <a:ext cx="6031344" cy="871200"/>
          </a:xfrm>
        </p:spPr>
        <p:txBody>
          <a:bodyPr/>
          <a:lstStyle>
            <a:lvl1pPr>
              <a:lnSpc>
                <a:spcPct val="105000"/>
              </a:lnSpc>
              <a:defRPr sz="3000">
                <a:solidFill>
                  <a:schemeClr val="bg1"/>
                </a:solidFill>
              </a:defRPr>
            </a:lvl1pPr>
          </a:lstStyle>
          <a:p>
            <a:pPr lvl="0"/>
            <a:r>
              <a:rPr lang="en-US" altLang="de-DE" noProof="0" dirty="0" smtClean="0"/>
              <a:t>Click to edit </a:t>
            </a:r>
            <a:br>
              <a:rPr lang="en-US" altLang="de-DE" noProof="0" dirty="0" smtClean="0"/>
            </a:br>
            <a:r>
              <a:rPr lang="en-US" altLang="de-DE" noProof="0" dirty="0" smtClean="0"/>
              <a:t>Master title style</a:t>
            </a:r>
            <a:endParaRPr lang="de-DE" altLang="de-DE" noProof="0" dirty="0" smtClean="0"/>
          </a:p>
        </p:txBody>
      </p:sp>
      <p:sp>
        <p:nvSpPr>
          <p:cNvPr id="23556" name="Rectangle 4"/>
          <p:cNvSpPr>
            <a:spLocks noGrp="1" noChangeArrowheads="1"/>
          </p:cNvSpPr>
          <p:nvPr>
            <p:ph type="subTitle" idx="1"/>
          </p:nvPr>
        </p:nvSpPr>
        <p:spPr>
          <a:xfrm>
            <a:off x="3305016" y="4982727"/>
            <a:ext cx="6031344" cy="678521"/>
          </a:xfrm>
        </p:spPr>
        <p:txBody>
          <a:bodyPr anchor="t"/>
          <a:lstStyle>
            <a:lvl1pPr>
              <a:lnSpc>
                <a:spcPct val="100000"/>
              </a:lnSpc>
              <a:defRPr sz="2000">
                <a:solidFill>
                  <a:schemeClr val="bg1"/>
                </a:solidFill>
              </a:defRPr>
            </a:lvl1pPr>
          </a:lstStyle>
          <a:p>
            <a:pPr lvl="0"/>
            <a:r>
              <a:rPr lang="en-US" altLang="de-DE" noProof="0" smtClean="0"/>
              <a:t>Click to edit Master subtitle style</a:t>
            </a:r>
            <a:endParaRPr lang="de-DE" altLang="de-DE" noProof="0" dirty="0" smtClean="0"/>
          </a:p>
        </p:txBody>
      </p:sp>
      <p:pic>
        <p:nvPicPr>
          <p:cNvPr id="11" name="Picture 10" descr="AIRBUS_WHITE.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560496" y="6165304"/>
            <a:ext cx="1440160" cy="360040"/>
          </a:xfrm>
          <a:prstGeom prst="rect">
            <a:avLst/>
          </a:prstGeom>
        </p:spPr>
      </p:pic>
      <p:sp>
        <p:nvSpPr>
          <p:cNvPr id="3" name="Text Placeholder 2"/>
          <p:cNvSpPr>
            <a:spLocks noGrp="1"/>
          </p:cNvSpPr>
          <p:nvPr>
            <p:ph type="body" sz="quarter" idx="10"/>
          </p:nvPr>
        </p:nvSpPr>
        <p:spPr>
          <a:xfrm>
            <a:off x="3305016" y="6048000"/>
            <a:ext cx="6031344" cy="621360"/>
          </a:xfrm>
        </p:spPr>
        <p:txBody>
          <a:bodyPr/>
          <a:lstStyle>
            <a:lvl1pPr>
              <a:defRPr>
                <a:solidFill>
                  <a:schemeClr val="bg1"/>
                </a:solidFill>
              </a:defRPr>
            </a:lvl1pPr>
          </a:lstStyle>
          <a:p>
            <a:pPr lvl="0"/>
            <a:r>
              <a:rPr lang="en-US" smtClean="0"/>
              <a:t>Click to edit Master text styles</a:t>
            </a:r>
          </a:p>
        </p:txBody>
      </p:sp>
      <p:sp>
        <p:nvSpPr>
          <p:cNvPr id="12" name="Picture Placeholder 3"/>
          <p:cNvSpPr>
            <a:spLocks noGrp="1"/>
          </p:cNvSpPr>
          <p:nvPr>
            <p:ph type="pic" sz="quarter" idx="11"/>
          </p:nvPr>
        </p:nvSpPr>
        <p:spPr>
          <a:xfrm>
            <a:off x="0" y="0"/>
            <a:ext cx="12192000" cy="3606831"/>
          </a:xfrm>
          <a:solidFill>
            <a:schemeClr val="bg1">
              <a:lumMod val="75000"/>
            </a:schemeClr>
          </a:solidFill>
          <a:ln>
            <a:noFill/>
          </a:ln>
        </p:spPr>
        <p:txBody>
          <a:bodyPr/>
          <a:lstStyle/>
          <a:p>
            <a:r>
              <a:rPr lang="en-US" smtClean="0"/>
              <a:t>Click icon to add picture</a:t>
            </a:r>
            <a:endParaRPr lang="en-GB"/>
          </a:p>
        </p:txBody>
      </p:sp>
    </p:spTree>
    <p:extLst>
      <p:ext uri="{BB962C8B-B14F-4D97-AF65-F5344CB8AC3E}">
        <p14:creationId xmlns:p14="http://schemas.microsoft.com/office/powerpoint/2010/main" val="3021933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Alternate 2">
    <p:bg>
      <p:bgPr>
        <a:blipFill dpi="0" rotWithShape="1">
          <a:blip r:embed="rId2">
            <a:lum/>
          </a:blip>
          <a:srcRect/>
          <a:stretch>
            <a:fillRect l="-11000" t="-20000" r="-11000" b="20000"/>
          </a:stretch>
        </a:blipFill>
        <a:effectLst/>
      </p:bgPr>
    </p:bg>
    <p:spTree>
      <p:nvGrpSpPr>
        <p:cNvPr id="1" name=""/>
        <p:cNvGrpSpPr/>
        <p:nvPr/>
      </p:nvGrpSpPr>
      <p:grpSpPr>
        <a:xfrm>
          <a:off x="0" y="0"/>
          <a:ext cx="0" cy="0"/>
          <a:chOff x="0" y="0"/>
          <a:chExt cx="0" cy="0"/>
        </a:xfrm>
      </p:grpSpPr>
      <p:grpSp>
        <p:nvGrpSpPr>
          <p:cNvPr id="18" name="Group 18"/>
          <p:cNvGrpSpPr>
            <a:grpSpLocks/>
          </p:cNvGrpSpPr>
          <p:nvPr userDrawn="1"/>
        </p:nvGrpSpPr>
        <p:grpSpPr bwMode="auto">
          <a:xfrm>
            <a:off x="0" y="3606831"/>
            <a:ext cx="12197430" cy="3251185"/>
            <a:chOff x="0" y="1195"/>
            <a:chExt cx="6739" cy="3566"/>
          </a:xfrm>
        </p:grpSpPr>
        <p:sp>
          <p:nvSpPr>
            <p:cNvPr id="19" name="Rectangle 4"/>
            <p:cNvSpPr>
              <a:spLocks noChangeArrowheads="1"/>
            </p:cNvSpPr>
            <p:nvPr/>
          </p:nvSpPr>
          <p:spPr bwMode="auto">
            <a:xfrm>
              <a:off x="0" y="1215"/>
              <a:ext cx="6736" cy="354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p>
          </p:txBody>
        </p:sp>
        <p:grpSp>
          <p:nvGrpSpPr>
            <p:cNvPr id="20" name="Group 15"/>
            <p:cNvGrpSpPr>
              <a:grpSpLocks/>
            </p:cNvGrpSpPr>
            <p:nvPr/>
          </p:nvGrpSpPr>
          <p:grpSpPr bwMode="auto">
            <a:xfrm>
              <a:off x="3" y="1195"/>
              <a:ext cx="6736" cy="68"/>
              <a:chOff x="3" y="1195"/>
              <a:chExt cx="6736" cy="68"/>
            </a:xfrm>
          </p:grpSpPr>
          <p:sp>
            <p:nvSpPr>
              <p:cNvPr id="21" name="Rectangle 16"/>
              <p:cNvSpPr>
                <a:spLocks noChangeArrowheads="1"/>
              </p:cNvSpPr>
              <p:nvPr/>
            </p:nvSpPr>
            <p:spPr bwMode="auto">
              <a:xfrm>
                <a:off x="3" y="1195"/>
                <a:ext cx="6733" cy="2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p>
            </p:txBody>
          </p:sp>
          <p:sp>
            <p:nvSpPr>
              <p:cNvPr id="22" name="Rectangle 17"/>
              <p:cNvSpPr>
                <a:spLocks noChangeArrowheads="1"/>
              </p:cNvSpPr>
              <p:nvPr/>
            </p:nvSpPr>
            <p:spPr bwMode="auto">
              <a:xfrm>
                <a:off x="1829" y="1195"/>
                <a:ext cx="4910" cy="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p>
            </p:txBody>
          </p:sp>
        </p:grpSp>
      </p:grpSp>
      <p:sp>
        <p:nvSpPr>
          <p:cNvPr id="23555" name="Rectangle 3"/>
          <p:cNvSpPr>
            <a:spLocks noGrp="1" noChangeArrowheads="1"/>
          </p:cNvSpPr>
          <p:nvPr>
            <p:ph type="ctrTitle" hasCustomPrompt="1"/>
          </p:nvPr>
        </p:nvSpPr>
        <p:spPr>
          <a:xfrm>
            <a:off x="3305016" y="4048064"/>
            <a:ext cx="6031344" cy="871200"/>
          </a:xfrm>
        </p:spPr>
        <p:txBody>
          <a:bodyPr/>
          <a:lstStyle>
            <a:lvl1pPr>
              <a:lnSpc>
                <a:spcPct val="105000"/>
              </a:lnSpc>
              <a:defRPr sz="3000">
                <a:solidFill>
                  <a:schemeClr val="bg1"/>
                </a:solidFill>
              </a:defRPr>
            </a:lvl1pPr>
          </a:lstStyle>
          <a:p>
            <a:pPr lvl="0"/>
            <a:r>
              <a:rPr lang="en-US" altLang="de-DE" noProof="0" dirty="0" smtClean="0"/>
              <a:t>Click to edit </a:t>
            </a:r>
            <a:br>
              <a:rPr lang="en-US" altLang="de-DE" noProof="0" dirty="0" smtClean="0"/>
            </a:br>
            <a:r>
              <a:rPr lang="en-US" altLang="de-DE" noProof="0" dirty="0" smtClean="0"/>
              <a:t>Master title style</a:t>
            </a:r>
            <a:endParaRPr lang="de-DE" altLang="de-DE" noProof="0" dirty="0" smtClean="0"/>
          </a:p>
        </p:txBody>
      </p:sp>
      <p:sp>
        <p:nvSpPr>
          <p:cNvPr id="23556" name="Rectangle 4"/>
          <p:cNvSpPr>
            <a:spLocks noGrp="1" noChangeArrowheads="1"/>
          </p:cNvSpPr>
          <p:nvPr>
            <p:ph type="subTitle" idx="1"/>
          </p:nvPr>
        </p:nvSpPr>
        <p:spPr>
          <a:xfrm>
            <a:off x="3305016" y="4982727"/>
            <a:ext cx="6031344" cy="678521"/>
          </a:xfrm>
        </p:spPr>
        <p:txBody>
          <a:bodyPr anchor="t"/>
          <a:lstStyle>
            <a:lvl1pPr>
              <a:lnSpc>
                <a:spcPct val="100000"/>
              </a:lnSpc>
              <a:defRPr sz="2000">
                <a:solidFill>
                  <a:schemeClr val="bg1"/>
                </a:solidFill>
              </a:defRPr>
            </a:lvl1pPr>
          </a:lstStyle>
          <a:p>
            <a:pPr lvl="0"/>
            <a:r>
              <a:rPr lang="en-US" altLang="de-DE" noProof="0" smtClean="0"/>
              <a:t>Click to edit Master subtitle style</a:t>
            </a:r>
            <a:endParaRPr lang="de-DE" altLang="de-DE" noProof="0" dirty="0" smtClean="0"/>
          </a:p>
        </p:txBody>
      </p:sp>
      <p:pic>
        <p:nvPicPr>
          <p:cNvPr id="11" name="Picture 10" descr="AIRBUS_WHITE.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560496" y="6165304"/>
            <a:ext cx="1440160" cy="360040"/>
          </a:xfrm>
          <a:prstGeom prst="rect">
            <a:avLst/>
          </a:prstGeom>
        </p:spPr>
      </p:pic>
      <p:sp>
        <p:nvSpPr>
          <p:cNvPr id="3" name="Text Placeholder 2"/>
          <p:cNvSpPr>
            <a:spLocks noGrp="1"/>
          </p:cNvSpPr>
          <p:nvPr>
            <p:ph type="body" sz="quarter" idx="10"/>
          </p:nvPr>
        </p:nvSpPr>
        <p:spPr>
          <a:xfrm>
            <a:off x="3305016" y="6048000"/>
            <a:ext cx="6031344" cy="621360"/>
          </a:xfrm>
        </p:spPr>
        <p:txBody>
          <a:bodyPr/>
          <a:lstStyle>
            <a:lvl1pPr>
              <a:defRPr>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131547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Inhaltsplatzhalt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Date Placeholder 6"/>
          <p:cNvSpPr>
            <a:spLocks noGrp="1"/>
          </p:cNvSpPr>
          <p:nvPr>
            <p:ph type="dt" sz="half" idx="10"/>
          </p:nvPr>
        </p:nvSpPr>
        <p:spPr/>
        <p:txBody>
          <a:bodyPr/>
          <a:lstStyle/>
          <a:p>
            <a:r>
              <a:rPr lang="fr-FR" altLang="de-DE" smtClean="0"/>
              <a:t>Sep 2018</a:t>
            </a:r>
            <a:endParaRPr lang="de-DE" altLang="de-DE" dirty="0"/>
          </a:p>
        </p:txBody>
      </p:sp>
      <p:sp>
        <p:nvSpPr>
          <p:cNvPr id="8" name="Footer Placeholder 7"/>
          <p:cNvSpPr>
            <a:spLocks noGrp="1"/>
          </p:cNvSpPr>
          <p:nvPr>
            <p:ph type="ftr" sz="quarter" idx="11"/>
          </p:nvPr>
        </p:nvSpPr>
        <p:spPr/>
        <p:txBody>
          <a:bodyPr/>
          <a:lstStyle/>
          <a:p>
            <a:r>
              <a:rPr lang="en-US" altLang="de-DE" smtClean="0"/>
              <a:t>GADSS in Depth - Airbus views on Global Aeronautical Distress Safety System</a:t>
            </a:r>
            <a:endParaRPr lang="de-DE" altLang="de-DE"/>
          </a:p>
        </p:txBody>
      </p:sp>
      <p:sp>
        <p:nvSpPr>
          <p:cNvPr id="9" name="Slide Number Placeholder 8"/>
          <p:cNvSpPr>
            <a:spLocks noGrp="1"/>
          </p:cNvSpPr>
          <p:nvPr>
            <p:ph type="sldNum" sz="quarter" idx="12"/>
          </p:nvPr>
        </p:nvSpPr>
        <p:spPr/>
        <p:txBody>
          <a:bodyPr/>
          <a:lstStyle/>
          <a:p>
            <a:fld id="{290114C8-F7F2-4E05-9CAE-DDD3D22A4BE8}" type="slidenum">
              <a:rPr lang="de-DE" altLang="de-DE" smtClean="0"/>
              <a:pPr/>
              <a:t>‹N°›</a:t>
            </a:fld>
            <a:endParaRPr lang="de-DE" altLang="de-DE"/>
          </a:p>
        </p:txBody>
      </p:sp>
      <p:sp>
        <p:nvSpPr>
          <p:cNvPr id="11" name="Text Placeholder 10"/>
          <p:cNvSpPr>
            <a:spLocks noGrp="1"/>
          </p:cNvSpPr>
          <p:nvPr>
            <p:ph type="body" sz="quarter" idx="13" hasCustomPrompt="1"/>
          </p:nvPr>
        </p:nvSpPr>
        <p:spPr>
          <a:xfrm>
            <a:off x="8649337" y="332209"/>
            <a:ext cx="3266785" cy="144463"/>
          </a:xfrm>
        </p:spPr>
        <p:txBody>
          <a:bodyPr/>
          <a:lstStyle>
            <a:lvl1pPr algn="r">
              <a:defRPr sz="800">
                <a:solidFill>
                  <a:srgbClr val="FF0000"/>
                </a:solidFill>
              </a:defRPr>
            </a:lvl1pPr>
          </a:lstStyle>
          <a:p>
            <a:pPr lvl="0"/>
            <a:r>
              <a:rPr lang="en-US" dirty="0" smtClean="0"/>
              <a:t>[Indicate confidentiality here]</a:t>
            </a:r>
            <a:endParaRPr lang="en-GB" dirty="0"/>
          </a:p>
        </p:txBody>
      </p:sp>
    </p:spTree>
    <p:extLst>
      <p:ext uri="{BB962C8B-B14F-4D97-AF65-F5344CB8AC3E}">
        <p14:creationId xmlns:p14="http://schemas.microsoft.com/office/powerpoint/2010/main" val="3976393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Inhaltsplatzhalter 2"/>
          <p:cNvSpPr>
            <a:spLocks noGrp="1"/>
          </p:cNvSpPr>
          <p:nvPr>
            <p:ph idx="1"/>
          </p:nvPr>
        </p:nvSpPr>
        <p:spPr>
          <a:xfrm>
            <a:off x="472404" y="1566000"/>
            <a:ext cx="5418347" cy="428643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8" name="Date Placeholder 7"/>
          <p:cNvSpPr>
            <a:spLocks noGrp="1"/>
          </p:cNvSpPr>
          <p:nvPr>
            <p:ph type="dt" sz="half" idx="14"/>
          </p:nvPr>
        </p:nvSpPr>
        <p:spPr/>
        <p:txBody>
          <a:bodyPr/>
          <a:lstStyle/>
          <a:p>
            <a:r>
              <a:rPr lang="fr-FR" altLang="de-DE" smtClean="0"/>
              <a:t>Sep 2018</a:t>
            </a:r>
            <a:endParaRPr lang="de-DE" altLang="de-DE" dirty="0"/>
          </a:p>
        </p:txBody>
      </p:sp>
      <p:sp>
        <p:nvSpPr>
          <p:cNvPr id="9" name="Footer Placeholder 8"/>
          <p:cNvSpPr>
            <a:spLocks noGrp="1"/>
          </p:cNvSpPr>
          <p:nvPr>
            <p:ph type="ftr" sz="quarter" idx="15"/>
          </p:nvPr>
        </p:nvSpPr>
        <p:spPr/>
        <p:txBody>
          <a:bodyPr/>
          <a:lstStyle/>
          <a:p>
            <a:r>
              <a:rPr lang="en-US" altLang="de-DE" smtClean="0"/>
              <a:t>GADSS in Depth - Airbus views on Global Aeronautical Distress Safety System</a:t>
            </a:r>
            <a:endParaRPr lang="de-DE" altLang="de-DE"/>
          </a:p>
        </p:txBody>
      </p:sp>
      <p:sp>
        <p:nvSpPr>
          <p:cNvPr id="10" name="Slide Number Placeholder 9"/>
          <p:cNvSpPr>
            <a:spLocks noGrp="1"/>
          </p:cNvSpPr>
          <p:nvPr>
            <p:ph type="sldNum" sz="quarter" idx="16"/>
          </p:nvPr>
        </p:nvSpPr>
        <p:spPr/>
        <p:txBody>
          <a:bodyPr/>
          <a:lstStyle/>
          <a:p>
            <a:fld id="{290114C8-F7F2-4E05-9CAE-DDD3D22A4BE8}" type="slidenum">
              <a:rPr lang="de-DE" altLang="de-DE" smtClean="0"/>
              <a:pPr/>
              <a:t>‹N°›</a:t>
            </a:fld>
            <a:endParaRPr lang="de-DE" altLang="de-DE"/>
          </a:p>
        </p:txBody>
      </p:sp>
      <p:sp>
        <p:nvSpPr>
          <p:cNvPr id="12" name="Picture Placeholder 11"/>
          <p:cNvSpPr>
            <a:spLocks noGrp="1"/>
          </p:cNvSpPr>
          <p:nvPr>
            <p:ph type="pic" sz="quarter" idx="17"/>
          </p:nvPr>
        </p:nvSpPr>
        <p:spPr>
          <a:xfrm>
            <a:off x="6156000" y="1565999"/>
            <a:ext cx="5508000" cy="3286800"/>
          </a:xfrm>
        </p:spPr>
        <p:txBody>
          <a:bodyPr/>
          <a:lstStyle/>
          <a:p>
            <a:r>
              <a:rPr lang="en-US" smtClean="0"/>
              <a:t>Click icon to add picture</a:t>
            </a:r>
            <a:endParaRPr lang="en-GB"/>
          </a:p>
        </p:txBody>
      </p:sp>
      <p:sp>
        <p:nvSpPr>
          <p:cNvPr id="11" name="Text Placeholder 10"/>
          <p:cNvSpPr>
            <a:spLocks noGrp="1"/>
          </p:cNvSpPr>
          <p:nvPr>
            <p:ph type="body" sz="quarter" idx="13" hasCustomPrompt="1"/>
          </p:nvPr>
        </p:nvSpPr>
        <p:spPr>
          <a:xfrm>
            <a:off x="8649337" y="332209"/>
            <a:ext cx="3266785" cy="144463"/>
          </a:xfrm>
        </p:spPr>
        <p:txBody>
          <a:bodyPr/>
          <a:lstStyle>
            <a:lvl1pPr algn="r">
              <a:defRPr sz="800">
                <a:solidFill>
                  <a:srgbClr val="FF0000"/>
                </a:solidFill>
              </a:defRPr>
            </a:lvl1pPr>
          </a:lstStyle>
          <a:p>
            <a:pPr lvl="0"/>
            <a:r>
              <a:rPr lang="en-US" dirty="0" smtClean="0"/>
              <a:t>[Indicate confidentiality here]</a:t>
            </a:r>
            <a:endParaRPr lang="en-GB" dirty="0"/>
          </a:p>
        </p:txBody>
      </p:sp>
    </p:spTree>
    <p:extLst>
      <p:ext uri="{BB962C8B-B14F-4D97-AF65-F5344CB8AC3E}">
        <p14:creationId xmlns:p14="http://schemas.microsoft.com/office/powerpoint/2010/main" val="3184764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3886200" y="2054627"/>
            <a:ext cx="7178352" cy="1372321"/>
          </a:xfrm>
        </p:spPr>
        <p:txBody>
          <a:bodyPr anchor="b" anchorCtr="0"/>
          <a:lstStyle>
            <a:lvl1pPr>
              <a:lnSpc>
                <a:spcPct val="110000"/>
              </a:lnSpc>
              <a:defRPr>
                <a:solidFill>
                  <a:schemeClr val="tx2"/>
                </a:solidFill>
              </a:defRPr>
            </a:lvl1pPr>
          </a:lstStyle>
          <a:p>
            <a:r>
              <a:rPr lang="en-US" smtClean="0"/>
              <a:t>Click to edit Master title style</a:t>
            </a:r>
            <a:endParaRPr lang="de-DE" dirty="0"/>
          </a:p>
        </p:txBody>
      </p:sp>
      <p:sp>
        <p:nvSpPr>
          <p:cNvPr id="4" name="Datumsplatzhalter 3"/>
          <p:cNvSpPr>
            <a:spLocks noGrp="1"/>
          </p:cNvSpPr>
          <p:nvPr>
            <p:ph type="dt" sz="half" idx="10"/>
          </p:nvPr>
        </p:nvSpPr>
        <p:spPr/>
        <p:txBody>
          <a:bodyPr/>
          <a:lstStyle>
            <a:lvl1pPr>
              <a:defRPr/>
            </a:lvl1pPr>
          </a:lstStyle>
          <a:p>
            <a:r>
              <a:rPr lang="fr-FR" altLang="de-DE" smtClean="0"/>
              <a:t>Sep 2018</a:t>
            </a:r>
            <a:endParaRPr lang="de-DE" altLang="de-DE"/>
          </a:p>
        </p:txBody>
      </p:sp>
      <p:sp>
        <p:nvSpPr>
          <p:cNvPr id="5" name="Fußzeilenplatzhalter 4"/>
          <p:cNvSpPr>
            <a:spLocks noGrp="1"/>
          </p:cNvSpPr>
          <p:nvPr>
            <p:ph type="ftr" sz="quarter" idx="11"/>
          </p:nvPr>
        </p:nvSpPr>
        <p:spPr/>
        <p:txBody>
          <a:bodyPr/>
          <a:lstStyle>
            <a:lvl1pPr>
              <a:defRPr/>
            </a:lvl1pPr>
          </a:lstStyle>
          <a:p>
            <a:r>
              <a:rPr lang="en-US" altLang="de-DE" smtClean="0"/>
              <a:t>GADSS in Depth - Airbus views on Global Aeronautical Distress Safety System</a:t>
            </a:r>
            <a:endParaRPr lang="de-DE" altLang="de-DE"/>
          </a:p>
        </p:txBody>
      </p:sp>
      <p:sp>
        <p:nvSpPr>
          <p:cNvPr id="6" name="Foliennummernplatzhalter 5"/>
          <p:cNvSpPr>
            <a:spLocks noGrp="1"/>
          </p:cNvSpPr>
          <p:nvPr>
            <p:ph type="sldNum" sz="quarter" idx="12"/>
          </p:nvPr>
        </p:nvSpPr>
        <p:spPr/>
        <p:txBody>
          <a:bodyPr/>
          <a:lstStyle>
            <a:lvl1pPr>
              <a:defRPr/>
            </a:lvl1pPr>
          </a:lstStyle>
          <a:p>
            <a:fld id="{43007711-F412-4B4A-AA73-3C02C4A23745}" type="slidenum">
              <a:rPr lang="de-DE" altLang="de-DE"/>
              <a:pPr/>
              <a:t>‹N°›</a:t>
            </a:fld>
            <a:endParaRPr lang="de-DE" altLang="de-DE"/>
          </a:p>
        </p:txBody>
      </p:sp>
      <p:sp>
        <p:nvSpPr>
          <p:cNvPr id="10" name="Text Placeholder 9"/>
          <p:cNvSpPr>
            <a:spLocks noGrp="1"/>
          </p:cNvSpPr>
          <p:nvPr>
            <p:ph type="body" sz="quarter" idx="14"/>
          </p:nvPr>
        </p:nvSpPr>
        <p:spPr>
          <a:xfrm>
            <a:off x="3905794" y="3430829"/>
            <a:ext cx="7156802" cy="709613"/>
          </a:xfrm>
        </p:spPr>
        <p:txBody>
          <a:bodyPr/>
          <a:lstStyle>
            <a:lvl1pPr>
              <a:lnSpc>
                <a:spcPct val="100000"/>
              </a:lnSpc>
              <a:defRPr sz="2000">
                <a:solidFill>
                  <a:schemeClr val="tx2"/>
                </a:solidFill>
              </a:defRPr>
            </a:lvl1pPr>
          </a:lstStyle>
          <a:p>
            <a:pPr lvl="0"/>
            <a:r>
              <a:rPr lang="en-US" smtClean="0"/>
              <a:t>Click to edit Master text styles</a:t>
            </a:r>
          </a:p>
        </p:txBody>
      </p:sp>
      <p:sp>
        <p:nvSpPr>
          <p:cNvPr id="8" name="Text Placeholder 10"/>
          <p:cNvSpPr>
            <a:spLocks noGrp="1"/>
          </p:cNvSpPr>
          <p:nvPr>
            <p:ph type="body" sz="quarter" idx="13" hasCustomPrompt="1"/>
          </p:nvPr>
        </p:nvSpPr>
        <p:spPr>
          <a:xfrm>
            <a:off x="8649337" y="332209"/>
            <a:ext cx="3266785" cy="144463"/>
          </a:xfrm>
        </p:spPr>
        <p:txBody>
          <a:bodyPr/>
          <a:lstStyle>
            <a:lvl1pPr algn="r">
              <a:defRPr sz="800">
                <a:solidFill>
                  <a:srgbClr val="FF0000"/>
                </a:solidFill>
              </a:defRPr>
            </a:lvl1pPr>
          </a:lstStyle>
          <a:p>
            <a:pPr lvl="0"/>
            <a:r>
              <a:rPr lang="en-US" dirty="0" smtClean="0"/>
              <a:t>[Indicate confidentiality here]</a:t>
            </a:r>
            <a:endParaRPr lang="en-GB" dirty="0"/>
          </a:p>
        </p:txBody>
      </p:sp>
    </p:spTree>
    <p:extLst>
      <p:ext uri="{BB962C8B-B14F-4D97-AF65-F5344CB8AC3E}">
        <p14:creationId xmlns:p14="http://schemas.microsoft.com/office/powerpoint/2010/main" val="33369632"/>
      </p:ext>
    </p:extLst>
  </p:cSld>
  <p:clrMapOvr>
    <a:masterClrMapping/>
  </p:clrMapOvr>
  <p:extLst mod="1">
    <p:ext uri="{DCECCB84-F9BA-43D5-87BE-67443E8EF086}">
      <p15:sldGuideLst xmlns=""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9901" y="653692"/>
            <a:ext cx="11249698" cy="88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altLang="de-DE" dirty="0" smtClean="0"/>
              <a:t>Titelmasterformat durch Klicken bearbeiten</a:t>
            </a:r>
          </a:p>
        </p:txBody>
      </p:sp>
      <p:sp>
        <p:nvSpPr>
          <p:cNvPr id="1027" name="Rectangle 3"/>
          <p:cNvSpPr>
            <a:spLocks noGrp="1" noChangeArrowheads="1"/>
          </p:cNvSpPr>
          <p:nvPr>
            <p:ph type="body" idx="1"/>
          </p:nvPr>
        </p:nvSpPr>
        <p:spPr bwMode="auto">
          <a:xfrm>
            <a:off x="472407" y="1566000"/>
            <a:ext cx="11247192" cy="4286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altLang="de-DE" dirty="0" smtClean="0"/>
              <a:t>Textmasterformate durch Klicken bearbeiten</a:t>
            </a:r>
          </a:p>
          <a:p>
            <a:pPr lvl="1"/>
            <a:r>
              <a:rPr lang="de-DE" altLang="de-DE" dirty="0" smtClean="0"/>
              <a:t>Zweite Ebene</a:t>
            </a:r>
          </a:p>
          <a:p>
            <a:pPr lvl="2"/>
            <a:r>
              <a:rPr lang="de-DE" altLang="de-DE" dirty="0" smtClean="0"/>
              <a:t>Dritte Ebene</a:t>
            </a:r>
          </a:p>
          <a:p>
            <a:pPr lvl="3"/>
            <a:r>
              <a:rPr lang="de-DE" altLang="de-DE" dirty="0" smtClean="0"/>
              <a:t>Vierte Ebene</a:t>
            </a:r>
          </a:p>
          <a:p>
            <a:pPr lvl="4"/>
            <a:r>
              <a:rPr lang="de-DE" altLang="de-DE" dirty="0" smtClean="0"/>
              <a:t>Fünfte Ebene</a:t>
            </a:r>
          </a:p>
        </p:txBody>
      </p:sp>
      <p:sp>
        <p:nvSpPr>
          <p:cNvPr id="1028" name="Rectangle 4"/>
          <p:cNvSpPr>
            <a:spLocks noGrp="1" noChangeArrowheads="1"/>
          </p:cNvSpPr>
          <p:nvPr>
            <p:ph type="dt" sz="half" idx="2"/>
          </p:nvPr>
        </p:nvSpPr>
        <p:spPr bwMode="auto">
          <a:xfrm>
            <a:off x="777600" y="6444000"/>
            <a:ext cx="1159100" cy="2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defTabSz="1042962">
              <a:lnSpc>
                <a:spcPct val="100000"/>
              </a:lnSpc>
              <a:defRPr sz="800">
                <a:solidFill>
                  <a:schemeClr val="tx1">
                    <a:lumMod val="65000"/>
                    <a:lumOff val="35000"/>
                  </a:schemeClr>
                </a:solidFill>
              </a:defRPr>
            </a:lvl1pPr>
          </a:lstStyle>
          <a:p>
            <a:r>
              <a:rPr lang="fr-FR" altLang="de-DE" smtClean="0"/>
              <a:t>Sep 2018</a:t>
            </a:r>
            <a:endParaRPr lang="de-DE" altLang="de-DE" dirty="0"/>
          </a:p>
        </p:txBody>
      </p:sp>
      <p:sp>
        <p:nvSpPr>
          <p:cNvPr id="1029" name="Rectangle 5"/>
          <p:cNvSpPr>
            <a:spLocks noGrp="1" noChangeArrowheads="1"/>
          </p:cNvSpPr>
          <p:nvPr>
            <p:ph type="ftr" sz="quarter" idx="3"/>
          </p:nvPr>
        </p:nvSpPr>
        <p:spPr bwMode="auto">
          <a:xfrm>
            <a:off x="2236498" y="6444000"/>
            <a:ext cx="8296104" cy="2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defTabSz="1042962">
              <a:lnSpc>
                <a:spcPct val="100000"/>
              </a:lnSpc>
              <a:defRPr sz="800">
                <a:solidFill>
                  <a:schemeClr val="tx1">
                    <a:lumMod val="65000"/>
                    <a:lumOff val="35000"/>
                  </a:schemeClr>
                </a:solidFill>
              </a:defRPr>
            </a:lvl1pPr>
          </a:lstStyle>
          <a:p>
            <a:r>
              <a:rPr lang="en-US" altLang="de-DE" smtClean="0"/>
              <a:t>GADSS in Depth - Airbus views on Global Aeronautical Distress Safety System</a:t>
            </a:r>
            <a:endParaRPr lang="de-DE" altLang="de-DE"/>
          </a:p>
        </p:txBody>
      </p:sp>
      <p:sp>
        <p:nvSpPr>
          <p:cNvPr id="1030" name="Rectangle 6"/>
          <p:cNvSpPr>
            <a:spLocks noGrp="1" noChangeArrowheads="1"/>
          </p:cNvSpPr>
          <p:nvPr>
            <p:ph type="sldNum" sz="quarter" idx="4"/>
          </p:nvPr>
        </p:nvSpPr>
        <p:spPr bwMode="auto">
          <a:xfrm>
            <a:off x="472407" y="6444000"/>
            <a:ext cx="295001" cy="2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defTabSz="1042962">
              <a:lnSpc>
                <a:spcPct val="100000"/>
              </a:lnSpc>
              <a:defRPr sz="800">
                <a:solidFill>
                  <a:schemeClr val="tx1">
                    <a:lumMod val="65000"/>
                    <a:lumOff val="35000"/>
                  </a:schemeClr>
                </a:solidFill>
              </a:defRPr>
            </a:lvl1pPr>
          </a:lstStyle>
          <a:p>
            <a:fld id="{290114C8-F7F2-4E05-9CAE-DDD3D22A4BE8}" type="slidenum">
              <a:rPr lang="de-DE" altLang="de-DE" smtClean="0"/>
              <a:pPr/>
              <a:t>‹N°›</a:t>
            </a:fld>
            <a:endParaRPr lang="de-DE" altLang="de-DE"/>
          </a:p>
        </p:txBody>
      </p:sp>
      <p:pic>
        <p:nvPicPr>
          <p:cNvPr id="7" name="Picture 6" descr="Screen Shot 2016-11-11 at 09.55.03.png"/>
          <p:cNvPicPr>
            <a:picLocks noChangeAspect="1"/>
          </p:cNvPicPr>
          <p:nvPr/>
        </p:nvPicPr>
        <p:blipFill>
          <a:blip r:embed="rId23" cstate="screen">
            <a:alphaModFix/>
            <a:extLst>
              <a:ext uri="{28A0092B-C50C-407E-A947-70E740481C1C}">
                <a14:useLocalDpi xmlns:a14="http://schemas.microsoft.com/office/drawing/2010/main"/>
              </a:ext>
            </a:extLst>
          </a:blip>
          <a:stretch>
            <a:fillRect/>
          </a:stretch>
        </p:blipFill>
        <p:spPr>
          <a:xfrm>
            <a:off x="10832400" y="6444000"/>
            <a:ext cx="1108800" cy="231001"/>
          </a:xfrm>
          <a:prstGeom prst="rect">
            <a:avLst/>
          </a:prstGeom>
        </p:spPr>
      </p:pic>
    </p:spTree>
  </p:cSld>
  <p:clrMap bg1="lt1" tx1="dk1" bg2="lt2" tx2="dk2" accent1="accent1" accent2="accent2" accent3="accent3" accent4="accent4" accent5="accent5" accent6="accent6" hlink="hlink" folHlink="folHlink"/>
  <p:sldLayoutIdLst>
    <p:sldLayoutId id="2147483666" r:id="rId1"/>
    <p:sldLayoutId id="2147483679" r:id="rId2"/>
    <p:sldLayoutId id="2147483678" r:id="rId3"/>
    <p:sldLayoutId id="2147483677" r:id="rId4"/>
    <p:sldLayoutId id="2147483674" r:id="rId5"/>
    <p:sldLayoutId id="2147483680" r:id="rId6"/>
    <p:sldLayoutId id="2147483650" r:id="rId7"/>
    <p:sldLayoutId id="2147483660" r:id="rId8"/>
    <p:sldLayoutId id="2147483675" r:id="rId9"/>
    <p:sldLayoutId id="2147483676" r:id="rId10"/>
    <p:sldLayoutId id="2147483654" r:id="rId11"/>
    <p:sldLayoutId id="2147483655" r:id="rId12"/>
    <p:sldLayoutId id="2147483681" r:id="rId13"/>
    <p:sldLayoutId id="2147483682" r:id="rId14"/>
    <p:sldLayoutId id="2147483683" r:id="rId15"/>
    <p:sldLayoutId id="2147483684" r:id="rId16"/>
    <p:sldLayoutId id="2147483686" r:id="rId17"/>
    <p:sldLayoutId id="2147483687" r:id="rId18"/>
    <p:sldLayoutId id="2147483688" r:id="rId19"/>
    <p:sldLayoutId id="2147483689" r:id="rId20"/>
    <p:sldLayoutId id="2147483690" r:id="rId21"/>
  </p:sldLayoutIdLst>
  <p:hf hdr="0"/>
  <p:txStyles>
    <p:titleStyle>
      <a:lvl1pPr algn="l" defTabSz="1042962" rtl="0" eaLnBrk="1" fontAlgn="base" hangingPunct="1">
        <a:lnSpc>
          <a:spcPct val="110000"/>
        </a:lnSpc>
        <a:spcBef>
          <a:spcPct val="0"/>
        </a:spcBef>
        <a:spcAft>
          <a:spcPct val="0"/>
        </a:spcAft>
        <a:defRPr sz="2500">
          <a:solidFill>
            <a:schemeClr val="tx2"/>
          </a:solidFill>
          <a:latin typeface="+mj-lt"/>
          <a:ea typeface="+mj-ea"/>
          <a:cs typeface="+mj-cs"/>
        </a:defRPr>
      </a:lvl1pPr>
      <a:lvl2pPr algn="l" defTabSz="1042962"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2pPr>
      <a:lvl3pPr algn="l" defTabSz="1042962"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3pPr>
      <a:lvl4pPr algn="l" defTabSz="1042962"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4pPr>
      <a:lvl5pPr algn="l" defTabSz="1042962"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5pPr>
      <a:lvl6pPr marL="457188" algn="l" defTabSz="1042962"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6pPr>
      <a:lvl7pPr marL="914376" algn="l" defTabSz="1042962"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7pPr>
      <a:lvl8pPr marL="1371565" algn="l" defTabSz="1042962"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8pPr>
      <a:lvl9pPr marL="1828753" algn="l" defTabSz="1042962"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9pPr>
    </p:titleStyle>
    <p:bodyStyle>
      <a:lvl1pPr algn="l" defTabSz="1042962" rtl="0" eaLnBrk="1" fontAlgn="base" hangingPunct="1">
        <a:lnSpc>
          <a:spcPct val="115000"/>
        </a:lnSpc>
        <a:spcBef>
          <a:spcPct val="0"/>
        </a:spcBef>
        <a:spcAft>
          <a:spcPct val="0"/>
        </a:spcAft>
        <a:defRPr sz="1500">
          <a:solidFill>
            <a:schemeClr val="tx1">
              <a:lumMod val="65000"/>
              <a:lumOff val="35000"/>
            </a:schemeClr>
          </a:solidFill>
          <a:latin typeface="+mn-lt"/>
          <a:ea typeface="+mn-ea"/>
          <a:cs typeface="+mn-cs"/>
        </a:defRPr>
      </a:lvl1pPr>
      <a:lvl2pPr marL="179384" indent="-177796" algn="l" defTabSz="1042962" rtl="0" eaLnBrk="1" fontAlgn="base" hangingPunct="1">
        <a:lnSpc>
          <a:spcPct val="115000"/>
        </a:lnSpc>
        <a:spcBef>
          <a:spcPct val="0"/>
        </a:spcBef>
        <a:spcAft>
          <a:spcPct val="0"/>
        </a:spcAft>
        <a:buChar char="•"/>
        <a:defRPr sz="1500">
          <a:solidFill>
            <a:schemeClr val="tx1">
              <a:lumMod val="65000"/>
              <a:lumOff val="35000"/>
            </a:schemeClr>
          </a:solidFill>
          <a:latin typeface="+mn-lt"/>
          <a:cs typeface="+mn-cs"/>
        </a:defRPr>
      </a:lvl2pPr>
      <a:lvl3pPr marL="355591" indent="-174620" algn="l" defTabSz="1042962" rtl="0" eaLnBrk="1" fontAlgn="base" hangingPunct="1">
        <a:lnSpc>
          <a:spcPct val="115000"/>
        </a:lnSpc>
        <a:spcBef>
          <a:spcPct val="0"/>
        </a:spcBef>
        <a:spcAft>
          <a:spcPct val="0"/>
        </a:spcAft>
        <a:buFont typeface="Arial" pitchFamily="34" charset="0"/>
        <a:buChar char="–"/>
        <a:defRPr sz="1500">
          <a:solidFill>
            <a:schemeClr val="tx1">
              <a:lumMod val="65000"/>
              <a:lumOff val="35000"/>
            </a:schemeClr>
          </a:solidFill>
          <a:latin typeface="+mn-lt"/>
          <a:cs typeface="+mn-cs"/>
        </a:defRPr>
      </a:lvl3pPr>
      <a:lvl4pPr marL="538149" indent="-180971" algn="l" defTabSz="1042962" rtl="0" eaLnBrk="1" fontAlgn="base" hangingPunct="1">
        <a:lnSpc>
          <a:spcPct val="115000"/>
        </a:lnSpc>
        <a:spcBef>
          <a:spcPct val="0"/>
        </a:spcBef>
        <a:spcAft>
          <a:spcPct val="0"/>
        </a:spcAft>
        <a:buFont typeface="Arial" pitchFamily="34" charset="0"/>
        <a:buChar char="–"/>
        <a:defRPr sz="1500">
          <a:solidFill>
            <a:schemeClr val="tx1">
              <a:lumMod val="65000"/>
              <a:lumOff val="35000"/>
            </a:schemeClr>
          </a:solidFill>
          <a:latin typeface="+mn-lt"/>
          <a:cs typeface="+mn-cs"/>
        </a:defRPr>
      </a:lvl4pPr>
      <a:lvl5pPr marL="720707" indent="-180971" algn="l" defTabSz="1042962" rtl="0" eaLnBrk="1" fontAlgn="base" hangingPunct="1">
        <a:lnSpc>
          <a:spcPct val="115000"/>
        </a:lnSpc>
        <a:spcBef>
          <a:spcPct val="0"/>
        </a:spcBef>
        <a:spcAft>
          <a:spcPct val="0"/>
        </a:spcAft>
        <a:buFont typeface="Arial" pitchFamily="34" charset="0"/>
        <a:buChar char="–"/>
        <a:defRPr sz="1500">
          <a:solidFill>
            <a:schemeClr val="tx1">
              <a:lumMod val="65000"/>
              <a:lumOff val="35000"/>
            </a:schemeClr>
          </a:solidFill>
          <a:latin typeface="+mn-lt"/>
          <a:cs typeface="+mn-cs"/>
        </a:defRPr>
      </a:lvl5pPr>
      <a:lvl6pPr marL="1177895" indent="-180971" algn="l" defTabSz="1042962" rtl="0" eaLnBrk="1" fontAlgn="base" hangingPunct="1">
        <a:lnSpc>
          <a:spcPct val="115000"/>
        </a:lnSpc>
        <a:spcBef>
          <a:spcPct val="0"/>
        </a:spcBef>
        <a:spcAft>
          <a:spcPct val="0"/>
        </a:spcAft>
        <a:buFont typeface="Arial" pitchFamily="34" charset="0"/>
        <a:buChar char="–"/>
        <a:defRPr sz="1500">
          <a:solidFill>
            <a:schemeClr val="tx1"/>
          </a:solidFill>
          <a:latin typeface="+mn-lt"/>
          <a:cs typeface="+mn-cs"/>
        </a:defRPr>
      </a:lvl6pPr>
      <a:lvl7pPr marL="1635083" indent="-180971" algn="l" defTabSz="1042962" rtl="0" eaLnBrk="1" fontAlgn="base" hangingPunct="1">
        <a:lnSpc>
          <a:spcPct val="115000"/>
        </a:lnSpc>
        <a:spcBef>
          <a:spcPct val="0"/>
        </a:spcBef>
        <a:spcAft>
          <a:spcPct val="0"/>
        </a:spcAft>
        <a:buFont typeface="Arial" pitchFamily="34" charset="0"/>
        <a:buChar char="–"/>
        <a:defRPr sz="1500">
          <a:solidFill>
            <a:schemeClr val="tx1"/>
          </a:solidFill>
          <a:latin typeface="+mn-lt"/>
          <a:cs typeface="+mn-cs"/>
        </a:defRPr>
      </a:lvl7pPr>
      <a:lvl8pPr marL="2092271" indent="-180971" algn="l" defTabSz="1042962" rtl="0" eaLnBrk="1" fontAlgn="base" hangingPunct="1">
        <a:lnSpc>
          <a:spcPct val="115000"/>
        </a:lnSpc>
        <a:spcBef>
          <a:spcPct val="0"/>
        </a:spcBef>
        <a:spcAft>
          <a:spcPct val="0"/>
        </a:spcAft>
        <a:buFont typeface="Arial" pitchFamily="34" charset="0"/>
        <a:buChar char="–"/>
        <a:defRPr sz="1500">
          <a:solidFill>
            <a:schemeClr val="tx1"/>
          </a:solidFill>
          <a:latin typeface="+mn-lt"/>
          <a:cs typeface="+mn-cs"/>
        </a:defRPr>
      </a:lvl8pPr>
      <a:lvl9pPr marL="2549459" indent="-180971" algn="l" defTabSz="1042962" rtl="0" eaLnBrk="1" fontAlgn="base" hangingPunct="1">
        <a:lnSpc>
          <a:spcPct val="115000"/>
        </a:lnSpc>
        <a:spcBef>
          <a:spcPct val="0"/>
        </a:spcBef>
        <a:spcAft>
          <a:spcPct val="0"/>
        </a:spcAft>
        <a:buFont typeface="Arial" pitchFamily="34" charset="0"/>
        <a:buChar char="–"/>
        <a:defRPr sz="1500">
          <a:solidFill>
            <a:schemeClr val="tx1"/>
          </a:solidFill>
          <a:latin typeface="+mn-lt"/>
          <a:cs typeface="+mn-cs"/>
        </a:defRPr>
      </a:lvl9pPr>
    </p:bodyStyle>
    <p:otherStyle>
      <a:defPPr>
        <a:defRPr lang="de-DE"/>
      </a:defPPr>
      <a:lvl1pPr marL="0" algn="l" defTabSz="914376" rtl="0" eaLnBrk="1" latinLnBrk="0" hangingPunct="1">
        <a:defRPr sz="1800" kern="1200">
          <a:solidFill>
            <a:schemeClr val="tx1"/>
          </a:solidFill>
          <a:latin typeface="+mn-lt"/>
          <a:ea typeface="+mn-ea"/>
          <a:cs typeface="+mn-cs"/>
        </a:defRPr>
      </a:lvl1pPr>
      <a:lvl2pPr marL="457188" algn="l" defTabSz="914376" rtl="0" eaLnBrk="1" latinLnBrk="0" hangingPunct="1">
        <a:defRPr sz="1800" kern="1200">
          <a:solidFill>
            <a:schemeClr val="tx1"/>
          </a:solidFill>
          <a:latin typeface="+mn-lt"/>
          <a:ea typeface="+mn-ea"/>
          <a:cs typeface="+mn-cs"/>
        </a:defRPr>
      </a:lvl2pPr>
      <a:lvl3pPr marL="914376" algn="l" defTabSz="914376" rtl="0" eaLnBrk="1" latinLnBrk="0" hangingPunct="1">
        <a:defRPr sz="1800" kern="1200">
          <a:solidFill>
            <a:schemeClr val="tx1"/>
          </a:solidFill>
          <a:latin typeface="+mn-lt"/>
          <a:ea typeface="+mn-ea"/>
          <a:cs typeface="+mn-cs"/>
        </a:defRPr>
      </a:lvl3pPr>
      <a:lvl4pPr marL="1371565" algn="l" defTabSz="914376" rtl="0" eaLnBrk="1" latinLnBrk="0" hangingPunct="1">
        <a:defRPr sz="1800" kern="1200">
          <a:solidFill>
            <a:schemeClr val="tx1"/>
          </a:solidFill>
          <a:latin typeface="+mn-lt"/>
          <a:ea typeface="+mn-ea"/>
          <a:cs typeface="+mn-cs"/>
        </a:defRPr>
      </a:lvl4pPr>
      <a:lvl5pPr marL="1828753" algn="l" defTabSz="914376" rtl="0" eaLnBrk="1" latinLnBrk="0" hangingPunct="1">
        <a:defRPr sz="1800" kern="1200">
          <a:solidFill>
            <a:schemeClr val="tx1"/>
          </a:solidFill>
          <a:latin typeface="+mn-lt"/>
          <a:ea typeface="+mn-ea"/>
          <a:cs typeface="+mn-cs"/>
        </a:defRPr>
      </a:lvl5pPr>
      <a:lvl6pPr marL="2285941" algn="l" defTabSz="914376" rtl="0" eaLnBrk="1" latinLnBrk="0" hangingPunct="1">
        <a:defRPr sz="1800" kern="1200">
          <a:solidFill>
            <a:schemeClr val="tx1"/>
          </a:solidFill>
          <a:latin typeface="+mn-lt"/>
          <a:ea typeface="+mn-ea"/>
          <a:cs typeface="+mn-cs"/>
        </a:defRPr>
      </a:lvl6pPr>
      <a:lvl7pPr marL="2743129" algn="l" defTabSz="914376" rtl="0" eaLnBrk="1" latinLnBrk="0" hangingPunct="1">
        <a:defRPr sz="1800" kern="1200">
          <a:solidFill>
            <a:schemeClr val="tx1"/>
          </a:solidFill>
          <a:latin typeface="+mn-lt"/>
          <a:ea typeface="+mn-ea"/>
          <a:cs typeface="+mn-cs"/>
        </a:defRPr>
      </a:lvl7pPr>
      <a:lvl8pPr marL="3200318" algn="l" defTabSz="914376" rtl="0" eaLnBrk="1" latinLnBrk="0" hangingPunct="1">
        <a:defRPr sz="1800" kern="1200">
          <a:solidFill>
            <a:schemeClr val="tx1"/>
          </a:solidFill>
          <a:latin typeface="+mn-lt"/>
          <a:ea typeface="+mn-ea"/>
          <a:cs typeface="+mn-cs"/>
        </a:defRPr>
      </a:lvl8pPr>
      <a:lvl9pPr marL="3657506" algn="l" defTabSz="914376"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40" userDrawn="1">
          <p15:clr>
            <a:srgbClr val="F26B43"/>
          </p15:clr>
        </p15:guide>
        <p15:guide id="3" pos="2448" userDrawn="1">
          <p15:clr>
            <a:srgbClr val="F26B43"/>
          </p15:clr>
        </p15:guide>
        <p15:guide id="4" pos="296" userDrawn="1">
          <p15:clr>
            <a:srgbClr val="F26B43"/>
          </p15:clr>
        </p15:guide>
        <p15:guide id="5" orient="horz" pos="2085" userDrawn="1">
          <p15:clr>
            <a:srgbClr val="F26B43"/>
          </p15:clr>
        </p15:guide>
        <p15:guide id="6" pos="751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hyperlink" Target="https://www.google.fr/url?sa=i&amp;rct=j&amp;q=&amp;esrc=s&amp;source=imgres&amp;cd=&amp;cad=rja&amp;uact=8&amp;ved=0ahUKEwiGwov3i6LXAhXD2BoKHT85CWIQjRwIBw&amp;url=https://commons.wikimedia.org/wiki/File:Federal_Aviation_Administration_logo.png&amp;psig=AOvVaw37fl1WZYLVVGqeRAQIcbPC&amp;ust=1509787786558198" TargetMode="External"/><Relationship Id="rId2" Type="http://schemas.openxmlformats.org/officeDocument/2006/relationships/image" Target="../media/image18.png"/><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0.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49.png"/><Relationship Id="rId17" Type="http://schemas.openxmlformats.org/officeDocument/2006/relationships/image" Target="../media/image54.png"/><Relationship Id="rId2" Type="http://schemas.openxmlformats.org/officeDocument/2006/relationships/image" Target="../media/image40.png"/><Relationship Id="rId16" Type="http://schemas.openxmlformats.org/officeDocument/2006/relationships/image" Target="../media/image53.png"/><Relationship Id="rId1" Type="http://schemas.openxmlformats.org/officeDocument/2006/relationships/slideLayout" Target="../slideLayouts/slideLayout13.xml"/><Relationship Id="rId6" Type="http://schemas.openxmlformats.org/officeDocument/2006/relationships/image" Target="../media/image44.png"/><Relationship Id="rId11" Type="http://schemas.openxmlformats.org/officeDocument/2006/relationships/image" Target="../media/image48.png"/><Relationship Id="rId5" Type="http://schemas.openxmlformats.org/officeDocument/2006/relationships/image" Target="../media/image43.png"/><Relationship Id="rId15" Type="http://schemas.openxmlformats.org/officeDocument/2006/relationships/image" Target="../media/image52.png"/><Relationship Id="rId10" Type="http://schemas.openxmlformats.org/officeDocument/2006/relationships/image" Target="../media/image39.jpe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3.xml"/><Relationship Id="rId5" Type="http://schemas.openxmlformats.org/officeDocument/2006/relationships/image" Target="../media/image57.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7.pn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tiff"/><Relationship Id="rId1" Type="http://schemas.openxmlformats.org/officeDocument/2006/relationships/slideLayout" Target="../slideLayouts/slideLayout13.xml"/><Relationship Id="rId6" Type="http://schemas.openxmlformats.org/officeDocument/2006/relationships/image" Target="../media/image59.png"/><Relationship Id="rId5" Type="http://schemas.openxmlformats.org/officeDocument/2006/relationships/image" Target="../media/image64.png"/><Relationship Id="rId4" Type="http://schemas.openxmlformats.org/officeDocument/2006/relationships/image" Target="../media/image63.png"/></Relationships>
</file>

<file path=ppt/slides/_rels/slide2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67.jpeg"/><Relationship Id="rId5" Type="http://schemas.microsoft.com/office/2007/relationships/hdphoto" Target="../media/hdphoto1.wdp"/><Relationship Id="rId4" Type="http://schemas.openxmlformats.org/officeDocument/2006/relationships/image" Target="../media/image66.png"/></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8.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3.xml"/><Relationship Id="rId4" Type="http://schemas.openxmlformats.org/officeDocument/2006/relationships/image" Target="../media/image71.png"/></Relationships>
</file>

<file path=ppt/slides/_rels/slide2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72.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3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77.png"/></Relationships>
</file>

<file path=ppt/slides/_rels/slide3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36.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 Id="rId9" Type="http://schemas.openxmlformats.org/officeDocument/2006/relationships/image" Target="../media/image89.png"/></Relationships>
</file>

<file path=ppt/slides/_rels/slide37.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92.jpeg"/><Relationship Id="rId4" Type="http://schemas.openxmlformats.org/officeDocument/2006/relationships/image" Target="../media/image91.jpeg"/></Relationships>
</file>

<file path=ppt/slides/_rels/slide3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14.xml"/><Relationship Id="rId4" Type="http://schemas.openxmlformats.org/officeDocument/2006/relationships/image" Target="../media/image95.png"/></Relationships>
</file>

<file path=ppt/slides/_rels/slide39.xml.rels><?xml version="1.0" encoding="UTF-8" standalone="yes"?>
<Relationships xmlns="http://schemas.openxmlformats.org/package/2006/relationships"><Relationship Id="rId3" Type="http://schemas.openxmlformats.org/officeDocument/2006/relationships/image" Target="../media/image96.png"/><Relationship Id="rId7" Type="http://schemas.openxmlformats.org/officeDocument/2006/relationships/image" Target="../media/image98.jpe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57.png"/><Relationship Id="rId5" Type="http://schemas.openxmlformats.org/officeDocument/2006/relationships/image" Target="../media/image75.png"/><Relationship Id="rId4" Type="http://schemas.openxmlformats.org/officeDocument/2006/relationships/image" Target="../media/image97.png"/></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99.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jpe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GB" sz="1800" b="1" dirty="0" smtClean="0"/>
              <a:t>Claude PICHAVANT</a:t>
            </a:r>
            <a:endParaRPr lang="en-GB" sz="1800" b="1" dirty="0"/>
          </a:p>
          <a:p>
            <a:r>
              <a:rPr lang="en-GB" sz="1800" b="1" dirty="0" smtClean="0"/>
              <a:t>September 2018,   Johannesburg</a:t>
            </a:r>
            <a:endParaRPr lang="en-GB" sz="1800" b="1" dirty="0"/>
          </a:p>
        </p:txBody>
      </p:sp>
      <p:sp>
        <p:nvSpPr>
          <p:cNvPr id="2" name="Title 1"/>
          <p:cNvSpPr>
            <a:spLocks noGrp="1"/>
          </p:cNvSpPr>
          <p:nvPr>
            <p:ph type="ctrTitle"/>
          </p:nvPr>
        </p:nvSpPr>
        <p:spPr>
          <a:xfrm>
            <a:off x="263352" y="1412776"/>
            <a:ext cx="6031344" cy="2892800"/>
          </a:xfrm>
        </p:spPr>
        <p:txBody>
          <a:bodyPr/>
          <a:lstStyle/>
          <a:p>
            <a:r>
              <a:rPr lang="en-GB" b="1" dirty="0" smtClean="0"/>
              <a:t>GADSS in depth </a:t>
            </a:r>
            <a:endParaRPr lang="en-GB" b="1" dirty="0"/>
          </a:p>
        </p:txBody>
      </p:sp>
      <p:sp>
        <p:nvSpPr>
          <p:cNvPr id="3" name="Subtitle 2"/>
          <p:cNvSpPr>
            <a:spLocks noGrp="1"/>
          </p:cNvSpPr>
          <p:nvPr>
            <p:ph type="subTitle" idx="1"/>
          </p:nvPr>
        </p:nvSpPr>
        <p:spPr>
          <a:xfrm>
            <a:off x="191344" y="4437112"/>
            <a:ext cx="7543512" cy="863111"/>
          </a:xfrm>
        </p:spPr>
        <p:txBody>
          <a:bodyPr/>
          <a:lstStyle/>
          <a:p>
            <a:r>
              <a:rPr lang="en-GB" b="1" dirty="0" smtClean="0"/>
              <a:t>Airbus views on Global Aeronautical Distress Safety System</a:t>
            </a:r>
          </a:p>
          <a:p>
            <a:r>
              <a:rPr lang="en-GB" b="1" dirty="0" smtClean="0"/>
              <a:t>ICAO Regional </a:t>
            </a:r>
            <a:r>
              <a:rPr lang="en-GB" b="1" dirty="0"/>
              <a:t>Preparatory Group  / WRC-19 </a:t>
            </a:r>
            <a:r>
              <a:rPr lang="en-GB" b="1" dirty="0" smtClean="0"/>
              <a:t>Workshop</a:t>
            </a:r>
          </a:p>
        </p:txBody>
      </p:sp>
    </p:spTree>
    <p:extLst>
      <p:ext uri="{BB962C8B-B14F-4D97-AF65-F5344CB8AC3E}">
        <p14:creationId xmlns:p14="http://schemas.microsoft.com/office/powerpoint/2010/main" val="4961307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defRPr/>
            </a:pPr>
            <a:r>
              <a:rPr lang="fr-FR" noProof="1" smtClean="0"/>
              <a:t>Sep 2018</a:t>
            </a:r>
            <a:endParaRPr lang="en-GB" noProof="1"/>
          </a:p>
        </p:txBody>
      </p:sp>
      <p:sp>
        <p:nvSpPr>
          <p:cNvPr id="5" name="Espace réservé du pied de page 4"/>
          <p:cNvSpPr>
            <a:spLocks noGrp="1"/>
          </p:cNvSpPr>
          <p:nvPr>
            <p:ph type="ftr" sz="quarter" idx="11"/>
          </p:nvPr>
        </p:nvSpPr>
        <p:spPr/>
        <p:txBody>
          <a:bodyPr/>
          <a:lstStyle/>
          <a:p>
            <a:pPr>
              <a:defRPr/>
            </a:pPr>
            <a:r>
              <a:rPr lang="en-US" noProof="1" smtClean="0"/>
              <a:t>GADSS in Depth - Airbus views on Global Aeronautical Distress Safety System</a:t>
            </a:r>
            <a:endParaRPr lang="en-GB" noProof="1"/>
          </a:p>
        </p:txBody>
      </p:sp>
      <p:sp>
        <p:nvSpPr>
          <p:cNvPr id="6" name="Espace réservé du numéro de diapositive 5"/>
          <p:cNvSpPr>
            <a:spLocks noGrp="1"/>
          </p:cNvSpPr>
          <p:nvPr>
            <p:ph type="sldNum" sz="quarter" idx="12"/>
          </p:nvPr>
        </p:nvSpPr>
        <p:spPr/>
        <p:txBody>
          <a:bodyPr/>
          <a:lstStyle/>
          <a:p>
            <a:pPr>
              <a:defRPr/>
            </a:pPr>
            <a:r>
              <a:rPr lang="en-GB" noProof="1" smtClean="0"/>
              <a:t>Page </a:t>
            </a:r>
            <a:fld id="{F7CE7AB7-A104-46A5-B6CD-26082A13EDB6}" type="slidenum">
              <a:rPr lang="en-GB" noProof="1" smtClean="0"/>
              <a:pPr>
                <a:defRPr/>
              </a:pPr>
              <a:t>10</a:t>
            </a:fld>
            <a:endParaRPr lang="en-GB" noProof="1"/>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9497" y="559355"/>
            <a:ext cx="9431384" cy="5965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2756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r>
              <a:rPr lang="en-GB" noProof="1" smtClean="0"/>
              <a:t>Page </a:t>
            </a:r>
            <a:fld id="{F7CE7AB7-A104-46A5-B6CD-26082A13EDB6}" type="slidenum">
              <a:rPr lang="en-GB" noProof="1" smtClean="0"/>
              <a:pPr>
                <a:defRPr/>
              </a:pPr>
              <a:t>11</a:t>
            </a:fld>
            <a:endParaRPr lang="en-GB" noProof="1"/>
          </a:p>
        </p:txBody>
      </p:sp>
      <p:sp>
        <p:nvSpPr>
          <p:cNvPr id="7" name="Rectangle 6"/>
          <p:cNvSpPr/>
          <p:nvPr/>
        </p:nvSpPr>
        <p:spPr>
          <a:xfrm>
            <a:off x="5591944" y="4653136"/>
            <a:ext cx="5544616" cy="104411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rtlCol="0" anchor="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2000" b="1" i="1" u="sng" dirty="0">
                <a:solidFill>
                  <a:srgbClr val="00B050"/>
                </a:solidFill>
              </a:rPr>
              <a:t>Use of any type of spectrum properly allocated, on a primary basis</a:t>
            </a:r>
            <a:endParaRPr lang="fr-FR" sz="2000" b="1" i="1" u="sng" dirty="0">
              <a:solidFill>
                <a:srgbClr val="00B050"/>
              </a:solidFill>
            </a:endParaRPr>
          </a:p>
        </p:txBody>
      </p:sp>
      <p:sp>
        <p:nvSpPr>
          <p:cNvPr id="8" name="TextBox 11"/>
          <p:cNvSpPr txBox="1"/>
          <p:nvPr/>
        </p:nvSpPr>
        <p:spPr>
          <a:xfrm>
            <a:off x="2375897" y="386874"/>
            <a:ext cx="7632848" cy="52322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IE" sz="2800" dirty="0">
                <a:solidFill>
                  <a:prstClr val="white"/>
                </a:solidFill>
                <a:latin typeface="Calibri"/>
              </a:rPr>
              <a:t>Global Aeronautical Distress Safety System</a:t>
            </a:r>
          </a:p>
        </p:txBody>
      </p:sp>
      <p:graphicFrame>
        <p:nvGraphicFramePr>
          <p:cNvPr id="9" name="Content Placeholder 3"/>
          <p:cNvGraphicFramePr>
            <a:graphicFrameLocks/>
          </p:cNvGraphicFramePr>
          <p:nvPr>
            <p:extLst>
              <p:ext uri="{D42A27DB-BD31-4B8C-83A1-F6EECF244321}">
                <p14:modId xmlns:p14="http://schemas.microsoft.com/office/powerpoint/2010/main" val="3602260399"/>
              </p:ext>
            </p:extLst>
          </p:nvPr>
        </p:nvGraphicFramePr>
        <p:xfrm>
          <a:off x="2519913" y="908720"/>
          <a:ext cx="7320503" cy="1368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Diagram 4"/>
          <p:cNvGraphicFramePr/>
          <p:nvPr>
            <p:extLst>
              <p:ext uri="{D42A27DB-BD31-4B8C-83A1-F6EECF244321}">
                <p14:modId xmlns:p14="http://schemas.microsoft.com/office/powerpoint/2010/main" val="3876456273"/>
              </p:ext>
            </p:extLst>
          </p:nvPr>
        </p:nvGraphicFramePr>
        <p:xfrm>
          <a:off x="1738301" y="4665090"/>
          <a:ext cx="3384376" cy="19016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Espace réservé du pied de page 1"/>
          <p:cNvSpPr>
            <a:spLocks noGrp="1"/>
          </p:cNvSpPr>
          <p:nvPr>
            <p:ph type="ftr" sz="quarter" idx="11"/>
          </p:nvPr>
        </p:nvSpPr>
        <p:spPr/>
        <p:txBody>
          <a:bodyPr/>
          <a:lstStyle/>
          <a:p>
            <a:pPr>
              <a:defRPr/>
            </a:pPr>
            <a:r>
              <a:rPr lang="en-US" noProof="1" smtClean="0"/>
              <a:t>GADSS in Depth - Airbus views on Global Aeronautical Distress Safety System</a:t>
            </a:r>
            <a:endParaRPr lang="en-GB" noProof="1"/>
          </a:p>
        </p:txBody>
      </p:sp>
      <p:sp>
        <p:nvSpPr>
          <p:cNvPr id="3" name="ZoneTexte 2"/>
          <p:cNvSpPr txBox="1"/>
          <p:nvPr/>
        </p:nvSpPr>
        <p:spPr>
          <a:xfrm>
            <a:off x="5290444" y="2132856"/>
            <a:ext cx="6147616" cy="2074414"/>
          </a:xfrm>
          <a:prstGeom prst="rect">
            <a:avLst/>
          </a:prstGeom>
          <a:noFill/>
        </p:spPr>
        <p:txBody>
          <a:bodyPr wrap="square" rtlCol="0">
            <a:spAutoFit/>
          </a:bodyPr>
          <a:lstStyle/>
          <a:p>
            <a:pPr marL="285750" indent="-285750" algn="l">
              <a:buFont typeface="Arial" panose="020B0604020202020204" pitchFamily="34" charset="0"/>
              <a:buChar char="•"/>
            </a:pPr>
            <a:r>
              <a:rPr lang="en-US" sz="1600" b="1" dirty="0" smtClean="0"/>
              <a:t>Provides automatic A/C position at least once every 15 minutes</a:t>
            </a:r>
          </a:p>
          <a:p>
            <a:pPr marL="285750" indent="-285750" algn="l">
              <a:buFont typeface="Arial" panose="020B0604020202020204" pitchFamily="34" charset="0"/>
              <a:buChar char="•"/>
            </a:pPr>
            <a:r>
              <a:rPr lang="en-US" sz="1600" b="1" dirty="0" smtClean="0"/>
              <a:t>ATS Surveillance may be utilized</a:t>
            </a:r>
          </a:p>
          <a:p>
            <a:pPr marL="285750" indent="-285750" algn="l">
              <a:buFont typeface="Arial" panose="020B0604020202020204" pitchFamily="34" charset="0"/>
              <a:buChar char="•"/>
            </a:pPr>
            <a:r>
              <a:rPr lang="en-US" sz="1600" b="1" dirty="0" smtClean="0"/>
              <a:t>Can be isolated by Flight crew</a:t>
            </a:r>
          </a:p>
          <a:p>
            <a:pPr marL="285750" indent="-285750" algn="l">
              <a:buFont typeface="Arial" panose="020B0604020202020204" pitchFamily="34" charset="0"/>
              <a:buChar char="•"/>
            </a:pPr>
            <a:r>
              <a:rPr lang="en-US" sz="1600" b="1" dirty="0" smtClean="0"/>
              <a:t>Multiple solutions</a:t>
            </a:r>
          </a:p>
          <a:p>
            <a:pPr marL="285750" indent="-285750" algn="l">
              <a:buFont typeface="Arial" panose="020B0604020202020204" pitchFamily="34" charset="0"/>
              <a:buChar char="•"/>
            </a:pPr>
            <a:r>
              <a:rPr lang="en-US" sz="1600" b="1" dirty="0" smtClean="0"/>
              <a:t>May have airline defined triggers for abnormal operations with higher reporting rate</a:t>
            </a:r>
            <a:endParaRPr lang="en-US" sz="1600" b="1" dirty="0"/>
          </a:p>
        </p:txBody>
      </p:sp>
      <p:sp>
        <p:nvSpPr>
          <p:cNvPr id="5" name="Espace réservé de la date 4"/>
          <p:cNvSpPr>
            <a:spLocks noGrp="1"/>
          </p:cNvSpPr>
          <p:nvPr>
            <p:ph type="dt" sz="half" idx="10"/>
          </p:nvPr>
        </p:nvSpPr>
        <p:spPr/>
        <p:txBody>
          <a:bodyPr/>
          <a:lstStyle/>
          <a:p>
            <a:pPr>
              <a:defRPr/>
            </a:pPr>
            <a:r>
              <a:rPr lang="fr-FR" noProof="1" smtClean="0"/>
              <a:t>Sep 2018</a:t>
            </a:r>
            <a:endParaRPr lang="en-GB" noProof="1"/>
          </a:p>
        </p:txBody>
      </p:sp>
    </p:spTree>
    <p:extLst>
      <p:ext uri="{BB962C8B-B14F-4D97-AF65-F5344CB8AC3E}">
        <p14:creationId xmlns:p14="http://schemas.microsoft.com/office/powerpoint/2010/main" val="3528358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b="1" dirty="0"/>
              <a:t>Regulatory </a:t>
            </a:r>
            <a:r>
              <a:rPr lang="en-GB" b="1" dirty="0" err="1"/>
              <a:t>FrameWork</a:t>
            </a:r>
            <a:r>
              <a:rPr lang="en-GB" b="1" dirty="0"/>
              <a:t> – </a:t>
            </a:r>
            <a:r>
              <a:rPr lang="en-GB" b="1" dirty="0" smtClean="0"/>
              <a:t>NAA status</a:t>
            </a:r>
            <a:endParaRPr lang="fr-FR" b="1" dirty="0"/>
          </a:p>
        </p:txBody>
      </p:sp>
      <p:sp>
        <p:nvSpPr>
          <p:cNvPr id="4" name="Espace réservé de la date 3"/>
          <p:cNvSpPr>
            <a:spLocks noGrp="1"/>
          </p:cNvSpPr>
          <p:nvPr>
            <p:ph type="dt" sz="half" idx="10"/>
          </p:nvPr>
        </p:nvSpPr>
        <p:spPr/>
        <p:txBody>
          <a:bodyPr/>
          <a:lstStyle/>
          <a:p>
            <a:pPr>
              <a:defRPr/>
            </a:pPr>
            <a:r>
              <a:rPr lang="fr-FR" noProof="1" smtClean="0"/>
              <a:t>Sep 2018</a:t>
            </a:r>
            <a:endParaRPr lang="en-GB" noProof="1"/>
          </a:p>
        </p:txBody>
      </p:sp>
      <p:sp>
        <p:nvSpPr>
          <p:cNvPr id="5" name="Espace réservé du pied de page 4"/>
          <p:cNvSpPr>
            <a:spLocks noGrp="1"/>
          </p:cNvSpPr>
          <p:nvPr>
            <p:ph type="ftr" sz="quarter" idx="11"/>
          </p:nvPr>
        </p:nvSpPr>
        <p:spPr/>
        <p:txBody>
          <a:bodyPr/>
          <a:lstStyle/>
          <a:p>
            <a:pPr>
              <a:defRPr/>
            </a:pPr>
            <a:r>
              <a:rPr lang="en-US" noProof="1" smtClean="0"/>
              <a:t>GADSS in Depth - Airbus views on Global Aeronautical Distress Safety System</a:t>
            </a:r>
            <a:endParaRPr lang="en-GB" noProof="1"/>
          </a:p>
        </p:txBody>
      </p:sp>
      <p:sp>
        <p:nvSpPr>
          <p:cNvPr id="8" name="Rectangle 7"/>
          <p:cNvSpPr/>
          <p:nvPr/>
        </p:nvSpPr>
        <p:spPr bwMode="auto">
          <a:xfrm>
            <a:off x="443776" y="2942158"/>
            <a:ext cx="3672000" cy="343388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nSpc>
                <a:spcPct val="80000"/>
              </a:lnSpc>
              <a:spcBef>
                <a:spcPct val="50000"/>
              </a:spcBef>
            </a:pPr>
            <a:r>
              <a:rPr lang="fr-FR" sz="1600" b="1" dirty="0">
                <a:solidFill>
                  <a:schemeClr val="bg1"/>
                </a:solidFill>
                <a:latin typeface="+mn-lt"/>
                <a:cs typeface="+mn-cs"/>
              </a:rPr>
              <a:t> </a:t>
            </a:r>
          </a:p>
        </p:txBody>
      </p:sp>
      <p:sp>
        <p:nvSpPr>
          <p:cNvPr id="10" name="Rectangle 9"/>
          <p:cNvSpPr/>
          <p:nvPr/>
        </p:nvSpPr>
        <p:spPr bwMode="auto">
          <a:xfrm>
            <a:off x="426596" y="1196752"/>
            <a:ext cx="11285620" cy="1044000"/>
          </a:xfrm>
          <a:prstGeom prst="rect">
            <a:avLst/>
          </a:prstGeom>
          <a:solidFill>
            <a:srgbClr val="0099C1"/>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nSpc>
                <a:spcPct val="80000"/>
              </a:lnSpc>
              <a:spcBef>
                <a:spcPct val="50000"/>
              </a:spcBef>
            </a:pPr>
            <a:r>
              <a:rPr lang="fr-FR" sz="1600" b="1" dirty="0">
                <a:solidFill>
                  <a:schemeClr val="bg1"/>
                </a:solidFill>
                <a:latin typeface="+mn-lt"/>
                <a:cs typeface="+mn-cs"/>
              </a:rPr>
              <a:t> </a:t>
            </a:r>
          </a:p>
        </p:txBody>
      </p:sp>
      <p:sp>
        <p:nvSpPr>
          <p:cNvPr id="11" name="Rectangle 10"/>
          <p:cNvSpPr/>
          <p:nvPr/>
        </p:nvSpPr>
        <p:spPr bwMode="auto">
          <a:xfrm>
            <a:off x="2087728" y="2507641"/>
            <a:ext cx="429087" cy="75548"/>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fr-FR" sz="1600" b="0" i="0" u="none" strike="noStrike" cap="none" normalizeH="0" baseline="0" smtClean="0">
              <a:ln>
                <a:noFill/>
              </a:ln>
              <a:solidFill>
                <a:srgbClr val="DC5A20"/>
              </a:solidFill>
              <a:effectLst/>
              <a:latin typeface="Arial" charset="0"/>
            </a:endParaRPr>
          </a:p>
        </p:txBody>
      </p:sp>
      <p:pic>
        <p:nvPicPr>
          <p:cNvPr id="1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2489" y="3014659"/>
            <a:ext cx="2147207" cy="792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ZoneTexte 16"/>
          <p:cNvSpPr txBox="1"/>
          <p:nvPr/>
        </p:nvSpPr>
        <p:spPr>
          <a:xfrm>
            <a:off x="331141" y="3735317"/>
            <a:ext cx="3676627" cy="2640723"/>
          </a:xfrm>
          <a:prstGeom prst="rect">
            <a:avLst/>
          </a:prstGeom>
          <a:noFill/>
        </p:spPr>
        <p:txBody>
          <a:bodyPr wrap="square" rtlCol="0">
            <a:spAutoFit/>
          </a:bodyPr>
          <a:lstStyle/>
          <a:p>
            <a:r>
              <a:rPr lang="en-GB" sz="1600" b="1" dirty="0" smtClean="0">
                <a:solidFill>
                  <a:sysClr val="windowText" lastClr="000000"/>
                </a:solidFill>
              </a:rPr>
              <a:t>Amendment to AIR-OPERATIONS (EU 965/2012) with new requirement CAT.GEN.MPA.205</a:t>
            </a:r>
          </a:p>
          <a:p>
            <a:r>
              <a:rPr lang="en-GB" sz="1600" dirty="0" smtClean="0">
                <a:solidFill>
                  <a:sysClr val="windowText" lastClr="000000"/>
                </a:solidFill>
              </a:rPr>
              <a:t>Aircraft tracking from December 2018.</a:t>
            </a:r>
          </a:p>
          <a:p>
            <a:pPr algn="ctr"/>
            <a:r>
              <a:rPr lang="en-GB" sz="1600" dirty="0" smtClean="0">
                <a:solidFill>
                  <a:sysClr val="windowText" lastClr="000000"/>
                </a:solidFill>
              </a:rPr>
              <a:t>Abnormal mode detection required, but no modification of transmission rate requested (</a:t>
            </a:r>
            <a:r>
              <a:rPr lang="en-GB" sz="1600" dirty="0" err="1" smtClean="0">
                <a:solidFill>
                  <a:sysClr val="windowText" lastClr="000000"/>
                </a:solidFill>
              </a:rPr>
              <a:t>i.e</a:t>
            </a:r>
            <a:r>
              <a:rPr lang="en-GB" sz="1600" dirty="0" smtClean="0">
                <a:solidFill>
                  <a:sysClr val="windowText" lastClr="000000"/>
                </a:solidFill>
              </a:rPr>
              <a:t>: abnormal detection from ground based on 15 min reporting rate)</a:t>
            </a:r>
          </a:p>
        </p:txBody>
      </p:sp>
      <p:sp>
        <p:nvSpPr>
          <p:cNvPr id="20" name="ZoneTexte 19"/>
          <p:cNvSpPr txBox="1"/>
          <p:nvPr/>
        </p:nvSpPr>
        <p:spPr>
          <a:xfrm>
            <a:off x="513240" y="1222891"/>
            <a:ext cx="4706635" cy="416204"/>
          </a:xfrm>
          <a:prstGeom prst="rect">
            <a:avLst/>
          </a:prstGeom>
          <a:noFill/>
        </p:spPr>
        <p:txBody>
          <a:bodyPr wrap="square" rtlCol="0">
            <a:spAutoFit/>
          </a:bodyPr>
          <a:lstStyle/>
          <a:p>
            <a:pPr algn="l"/>
            <a:r>
              <a:rPr lang="fr-FR" sz="2000" b="1" dirty="0">
                <a:solidFill>
                  <a:schemeClr val="bg1"/>
                </a:solidFill>
                <a:latin typeface="Arial"/>
                <a:cs typeface="Arial"/>
              </a:rPr>
              <a:t>States </a:t>
            </a:r>
            <a:r>
              <a:rPr lang="fr-FR" sz="2000" b="1" dirty="0" err="1" smtClean="0">
                <a:solidFill>
                  <a:schemeClr val="bg1"/>
                </a:solidFill>
                <a:latin typeface="Arial"/>
                <a:cs typeface="Arial"/>
              </a:rPr>
              <a:t>regulations</a:t>
            </a:r>
            <a:endParaRPr lang="fr-FR" sz="2000" b="1" dirty="0">
              <a:solidFill>
                <a:schemeClr val="bg1"/>
              </a:solidFill>
              <a:latin typeface="Arial"/>
              <a:cs typeface="Arial"/>
            </a:endParaRPr>
          </a:p>
        </p:txBody>
      </p:sp>
      <p:sp>
        <p:nvSpPr>
          <p:cNvPr id="21" name="Rectangle 20"/>
          <p:cNvSpPr/>
          <p:nvPr/>
        </p:nvSpPr>
        <p:spPr>
          <a:xfrm>
            <a:off x="535170" y="1782368"/>
            <a:ext cx="11423718" cy="410882"/>
          </a:xfrm>
          <a:prstGeom prst="rect">
            <a:avLst/>
          </a:prstGeom>
        </p:spPr>
        <p:txBody>
          <a:bodyPr wrap="square">
            <a:spAutoFit/>
          </a:bodyPr>
          <a:lstStyle/>
          <a:p>
            <a:r>
              <a:rPr lang="en-US" sz="1800" dirty="0" smtClean="0">
                <a:solidFill>
                  <a:schemeClr val="bg1"/>
                </a:solidFill>
              </a:rPr>
              <a:t>National </a:t>
            </a:r>
            <a:r>
              <a:rPr lang="en-US" sz="1800" dirty="0">
                <a:solidFill>
                  <a:schemeClr val="bg1"/>
                </a:solidFill>
              </a:rPr>
              <a:t>Aviation Authorities (NAA) are defining their regulations according to </a:t>
            </a:r>
            <a:r>
              <a:rPr lang="en-US" sz="1800" dirty="0" smtClean="0">
                <a:solidFill>
                  <a:schemeClr val="bg1"/>
                </a:solidFill>
              </a:rPr>
              <a:t>ICAO </a:t>
            </a:r>
            <a:r>
              <a:rPr lang="fr-FR" sz="1800" dirty="0" err="1" smtClean="0">
                <a:solidFill>
                  <a:schemeClr val="bg1"/>
                </a:solidFill>
              </a:rPr>
              <a:t>recommendations</a:t>
            </a:r>
            <a:r>
              <a:rPr lang="fr-FR" sz="1800" dirty="0" smtClean="0">
                <a:solidFill>
                  <a:schemeClr val="bg1"/>
                </a:solidFill>
              </a:rPr>
              <a:t>. </a:t>
            </a:r>
          </a:p>
        </p:txBody>
      </p:sp>
      <p:sp>
        <p:nvSpPr>
          <p:cNvPr id="22" name="Rectangle 21"/>
          <p:cNvSpPr/>
          <p:nvPr/>
        </p:nvSpPr>
        <p:spPr bwMode="auto">
          <a:xfrm>
            <a:off x="622795" y="1710360"/>
            <a:ext cx="429087" cy="75548"/>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fr-FR" sz="1600" b="0" i="0" u="none" strike="noStrike" cap="none" normalizeH="0" baseline="0" smtClean="0">
              <a:ln>
                <a:noFill/>
              </a:ln>
              <a:solidFill>
                <a:srgbClr val="DC5A20"/>
              </a:solidFill>
              <a:effectLst/>
              <a:latin typeface="Arial" charset="0"/>
            </a:endParaRPr>
          </a:p>
        </p:txBody>
      </p:sp>
      <p:sp>
        <p:nvSpPr>
          <p:cNvPr id="23" name="Flèche droite 50"/>
          <p:cNvSpPr/>
          <p:nvPr/>
        </p:nvSpPr>
        <p:spPr bwMode="auto">
          <a:xfrm rot="5400000">
            <a:off x="2012747" y="2161539"/>
            <a:ext cx="579047" cy="840316"/>
          </a:xfrm>
          <a:prstGeom prst="rightArrow">
            <a:avLst/>
          </a:prstGeom>
          <a:solidFill>
            <a:srgbClr val="0099C1"/>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nSpc>
                <a:spcPct val="80000"/>
              </a:lnSpc>
              <a:spcBef>
                <a:spcPct val="50000"/>
              </a:spcBef>
            </a:pPr>
            <a:endParaRPr lang="fr-FR" sz="1600" b="1" dirty="0">
              <a:solidFill>
                <a:schemeClr val="bg1"/>
              </a:solidFill>
              <a:latin typeface="+mn-lt"/>
              <a:cs typeface="+mn-cs"/>
            </a:endParaRPr>
          </a:p>
        </p:txBody>
      </p:sp>
      <p:sp>
        <p:nvSpPr>
          <p:cNvPr id="24" name="Flèche droite 50"/>
          <p:cNvSpPr/>
          <p:nvPr/>
        </p:nvSpPr>
        <p:spPr bwMode="auto">
          <a:xfrm rot="5400000">
            <a:off x="5762987" y="2176713"/>
            <a:ext cx="579047" cy="840316"/>
          </a:xfrm>
          <a:prstGeom prst="rightArrow">
            <a:avLst/>
          </a:prstGeom>
          <a:solidFill>
            <a:srgbClr val="0099C1"/>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nSpc>
                <a:spcPct val="80000"/>
              </a:lnSpc>
              <a:spcBef>
                <a:spcPct val="50000"/>
              </a:spcBef>
            </a:pPr>
            <a:endParaRPr lang="fr-FR" sz="1600" b="1" dirty="0">
              <a:solidFill>
                <a:schemeClr val="bg1"/>
              </a:solidFill>
              <a:latin typeface="+mn-lt"/>
              <a:cs typeface="+mn-cs"/>
            </a:endParaRPr>
          </a:p>
        </p:txBody>
      </p:sp>
      <p:sp>
        <p:nvSpPr>
          <p:cNvPr id="30" name="Rectangle 29"/>
          <p:cNvSpPr/>
          <p:nvPr/>
        </p:nvSpPr>
        <p:spPr bwMode="auto">
          <a:xfrm>
            <a:off x="4223792" y="2943573"/>
            <a:ext cx="3672000" cy="1511824"/>
          </a:xfrm>
          <a:prstGeom prst="rect">
            <a:avLst/>
          </a:prstGeom>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nSpc>
                <a:spcPct val="80000"/>
              </a:lnSpc>
              <a:spcBef>
                <a:spcPct val="50000"/>
              </a:spcBef>
            </a:pPr>
            <a:r>
              <a:rPr lang="fr-FR" sz="1600" b="1" dirty="0">
                <a:solidFill>
                  <a:schemeClr val="bg1"/>
                </a:solidFill>
                <a:latin typeface="+mn-lt"/>
                <a:cs typeface="+mn-cs"/>
              </a:rPr>
              <a:t> </a:t>
            </a:r>
          </a:p>
        </p:txBody>
      </p:sp>
      <p:sp>
        <p:nvSpPr>
          <p:cNvPr id="31" name="ZoneTexte 30"/>
          <p:cNvSpPr txBox="1"/>
          <p:nvPr/>
        </p:nvSpPr>
        <p:spPr>
          <a:xfrm>
            <a:off x="4319702" y="3948076"/>
            <a:ext cx="3450254" cy="351378"/>
          </a:xfrm>
          <a:prstGeom prst="rect">
            <a:avLst/>
          </a:prstGeom>
          <a:noFill/>
        </p:spPr>
        <p:txBody>
          <a:bodyPr wrap="square" rtlCol="0">
            <a:spAutoFit/>
          </a:bodyPr>
          <a:lstStyle/>
          <a:p>
            <a:r>
              <a:rPr lang="en-US" sz="1600" b="1" dirty="0" smtClean="0"/>
              <a:t>No regulation on Aircraft tracking</a:t>
            </a:r>
            <a:endParaRPr lang="en-US" sz="1600" dirty="0"/>
          </a:p>
        </p:txBody>
      </p:sp>
      <p:sp>
        <p:nvSpPr>
          <p:cNvPr id="32" name="Flèche droite 50"/>
          <p:cNvSpPr/>
          <p:nvPr/>
        </p:nvSpPr>
        <p:spPr bwMode="auto">
          <a:xfrm rot="5400000">
            <a:off x="9569023" y="2178126"/>
            <a:ext cx="579047" cy="840316"/>
          </a:xfrm>
          <a:prstGeom prst="rightArrow">
            <a:avLst/>
          </a:prstGeom>
          <a:solidFill>
            <a:srgbClr val="0099C1"/>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nSpc>
                <a:spcPct val="80000"/>
              </a:lnSpc>
              <a:spcBef>
                <a:spcPct val="50000"/>
              </a:spcBef>
            </a:pPr>
            <a:endParaRPr lang="fr-FR" sz="1600" b="1" dirty="0">
              <a:solidFill>
                <a:schemeClr val="bg1"/>
              </a:solidFill>
              <a:latin typeface="+mn-lt"/>
              <a:cs typeface="+mn-cs"/>
            </a:endParaRPr>
          </a:p>
        </p:txBody>
      </p:sp>
      <p:pic>
        <p:nvPicPr>
          <p:cNvPr id="1026" name="Picture 2" descr="Résultat de recherche d'image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1722" y="3015237"/>
            <a:ext cx="936105" cy="930242"/>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p:nvPr/>
        </p:nvSpPr>
        <p:spPr bwMode="auto">
          <a:xfrm>
            <a:off x="8040216" y="2942160"/>
            <a:ext cx="3672000" cy="2737373"/>
          </a:xfrm>
          <a:prstGeom prst="rect">
            <a:avLst/>
          </a:prstGeom>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nSpc>
                <a:spcPct val="80000"/>
              </a:lnSpc>
              <a:spcBef>
                <a:spcPct val="50000"/>
              </a:spcBef>
            </a:pPr>
            <a:r>
              <a:rPr lang="fr-FR" sz="1600" b="1" dirty="0">
                <a:solidFill>
                  <a:schemeClr val="bg1"/>
                </a:solidFill>
                <a:latin typeface="+mn-lt"/>
                <a:cs typeface="+mn-cs"/>
              </a:rPr>
              <a:t> </a:t>
            </a:r>
          </a:p>
        </p:txBody>
      </p:sp>
      <p:pic>
        <p:nvPicPr>
          <p:cNvPr id="3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41083" y="3015237"/>
            <a:ext cx="2037718" cy="80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ZoneTexte 34"/>
          <p:cNvSpPr txBox="1"/>
          <p:nvPr/>
        </p:nvSpPr>
        <p:spPr>
          <a:xfrm>
            <a:off x="7968208" y="3946663"/>
            <a:ext cx="3696517" cy="2074414"/>
          </a:xfrm>
          <a:prstGeom prst="rect">
            <a:avLst/>
          </a:prstGeom>
          <a:noFill/>
        </p:spPr>
        <p:txBody>
          <a:bodyPr wrap="square" rtlCol="0">
            <a:spAutoFit/>
          </a:bodyPr>
          <a:lstStyle/>
          <a:p>
            <a:r>
              <a:rPr lang="en-US" sz="1600" b="1" dirty="0" smtClean="0">
                <a:solidFill>
                  <a:sysClr val="windowText" lastClr="000000"/>
                </a:solidFill>
              </a:rPr>
              <a:t>Amendment to </a:t>
            </a:r>
            <a:r>
              <a:rPr lang="en-US" sz="1600" b="1" dirty="0">
                <a:solidFill>
                  <a:sysClr val="windowText" lastClr="000000"/>
                </a:solidFill>
              </a:rPr>
              <a:t>"</a:t>
            </a:r>
            <a:r>
              <a:rPr lang="en-US" sz="1600" b="1" dirty="0" smtClean="0">
                <a:solidFill>
                  <a:sysClr val="windowText" lastClr="000000"/>
                </a:solidFill>
              </a:rPr>
              <a:t>Aircraft Operator Certificate </a:t>
            </a:r>
            <a:r>
              <a:rPr lang="en-US" sz="1600" b="1" dirty="0">
                <a:solidFill>
                  <a:sysClr val="windowText" lastClr="000000"/>
                </a:solidFill>
              </a:rPr>
              <a:t>Requirements" with issue 3 revision </a:t>
            </a:r>
            <a:r>
              <a:rPr lang="en-US" sz="1600" b="1" dirty="0" smtClean="0">
                <a:solidFill>
                  <a:sysClr val="windowText" lastClr="000000"/>
                </a:solidFill>
              </a:rPr>
              <a:t>30</a:t>
            </a:r>
          </a:p>
          <a:p>
            <a:r>
              <a:rPr lang="en-US" sz="1600" dirty="0" smtClean="0">
                <a:solidFill>
                  <a:sysClr val="windowText" lastClr="000000"/>
                </a:solidFill>
              </a:rPr>
              <a:t>Aircraft tracking effective </a:t>
            </a:r>
            <a:r>
              <a:rPr lang="en-US" sz="1600" dirty="0">
                <a:solidFill>
                  <a:sysClr val="windowText" lastClr="000000"/>
                </a:solidFill>
              </a:rPr>
              <a:t>since July 2016 (with automated solution by November 2018).</a:t>
            </a:r>
            <a:endParaRPr lang="en-GB" sz="1600" dirty="0">
              <a:solidFill>
                <a:sysClr val="windowText" lastClr="000000"/>
              </a:solidFill>
            </a:endParaRPr>
          </a:p>
          <a:p>
            <a:endParaRPr lang="fr-FR" sz="1600" dirty="0">
              <a:solidFill>
                <a:sysClr val="windowText" lastClr="000000"/>
              </a:solidFill>
            </a:endParaRPr>
          </a:p>
        </p:txBody>
      </p:sp>
      <p:sp>
        <p:nvSpPr>
          <p:cNvPr id="3" name="Espace réservé du numéro de diapositive 2"/>
          <p:cNvSpPr>
            <a:spLocks noGrp="1"/>
          </p:cNvSpPr>
          <p:nvPr>
            <p:ph type="sldNum" sz="quarter" idx="12"/>
          </p:nvPr>
        </p:nvSpPr>
        <p:spPr/>
        <p:txBody>
          <a:bodyPr/>
          <a:lstStyle/>
          <a:p>
            <a:pPr>
              <a:defRPr/>
            </a:pPr>
            <a:r>
              <a:rPr lang="en-GB" noProof="1" smtClean="0"/>
              <a:t>Page </a:t>
            </a:r>
            <a:fld id="{F7CE7AB7-A104-46A5-B6CD-26082A13EDB6}" type="slidenum">
              <a:rPr lang="en-GB" noProof="1" smtClean="0"/>
              <a:pPr>
                <a:defRPr/>
              </a:pPr>
              <a:t>12</a:t>
            </a:fld>
            <a:endParaRPr lang="en-GB" noProof="1"/>
          </a:p>
        </p:txBody>
      </p:sp>
    </p:spTree>
    <p:extLst>
      <p:ext uri="{BB962C8B-B14F-4D97-AF65-F5344CB8AC3E}">
        <p14:creationId xmlns:p14="http://schemas.microsoft.com/office/powerpoint/2010/main" val="40003699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defRPr/>
            </a:pPr>
            <a:r>
              <a:rPr lang="fr-FR" noProof="1" smtClean="0"/>
              <a:t>Sep 2018</a:t>
            </a:r>
            <a:endParaRPr lang="en-GB" noProof="1"/>
          </a:p>
        </p:txBody>
      </p:sp>
      <p:sp>
        <p:nvSpPr>
          <p:cNvPr id="5" name="Espace réservé du pied de page 4"/>
          <p:cNvSpPr>
            <a:spLocks noGrp="1"/>
          </p:cNvSpPr>
          <p:nvPr>
            <p:ph type="ftr" sz="quarter" idx="11"/>
          </p:nvPr>
        </p:nvSpPr>
        <p:spPr/>
        <p:txBody>
          <a:bodyPr/>
          <a:lstStyle/>
          <a:p>
            <a:pPr>
              <a:defRPr/>
            </a:pPr>
            <a:r>
              <a:rPr lang="en-US" noProof="1" smtClean="0"/>
              <a:t>GADSS in Depth - Airbus views on Global Aeronautical Distress Safety System</a:t>
            </a:r>
            <a:endParaRPr lang="en-GB" noProof="1"/>
          </a:p>
        </p:txBody>
      </p:sp>
      <p:sp>
        <p:nvSpPr>
          <p:cNvPr id="6" name="Espace réservé du numéro de diapositive 5"/>
          <p:cNvSpPr>
            <a:spLocks noGrp="1"/>
          </p:cNvSpPr>
          <p:nvPr>
            <p:ph type="sldNum" sz="quarter" idx="12"/>
          </p:nvPr>
        </p:nvSpPr>
        <p:spPr/>
        <p:txBody>
          <a:bodyPr/>
          <a:lstStyle/>
          <a:p>
            <a:pPr>
              <a:defRPr/>
            </a:pPr>
            <a:r>
              <a:rPr lang="en-GB" noProof="1" smtClean="0"/>
              <a:t>Page </a:t>
            </a:r>
            <a:fld id="{F7CE7AB7-A104-46A5-B6CD-26082A13EDB6}" type="slidenum">
              <a:rPr lang="en-GB" noProof="1" smtClean="0"/>
              <a:pPr>
                <a:defRPr/>
              </a:pPr>
              <a:t>13</a:t>
            </a:fld>
            <a:endParaRPr lang="en-GB" noProof="1"/>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87688" y="920223"/>
            <a:ext cx="5904656" cy="5867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50262" y="404664"/>
            <a:ext cx="4535216" cy="497187"/>
          </a:xfrm>
          <a:prstGeom prst="rect">
            <a:avLst/>
          </a:prstGeom>
        </p:spPr>
        <p:txBody>
          <a:bodyPr wrap="none">
            <a:spAutoFit/>
          </a:bodyPr>
          <a:lstStyle/>
          <a:p>
            <a:r>
              <a:rPr lang="en-GB" sz="2500" b="1" dirty="0" smtClean="0">
                <a:solidFill>
                  <a:schemeClr val="bg2">
                    <a:lumMod val="75000"/>
                  </a:schemeClr>
                </a:solidFill>
                <a:latin typeface="+mj-lt"/>
              </a:rPr>
              <a:t>What is 4D  (4 dimensions</a:t>
            </a:r>
            <a:r>
              <a:rPr lang="en-GB" sz="2400" b="1" dirty="0" smtClean="0">
                <a:solidFill>
                  <a:schemeClr val="bg2">
                    <a:lumMod val="75000"/>
                  </a:schemeClr>
                </a:solidFill>
              </a:rPr>
              <a:t>) ?</a:t>
            </a:r>
            <a:endParaRPr lang="fr-FR" sz="2400" dirty="0">
              <a:solidFill>
                <a:schemeClr val="bg2">
                  <a:lumMod val="75000"/>
                </a:schemeClr>
              </a:solidFill>
            </a:endParaRPr>
          </a:p>
        </p:txBody>
      </p:sp>
    </p:spTree>
    <p:extLst>
      <p:ext uri="{BB962C8B-B14F-4D97-AF65-F5344CB8AC3E}">
        <p14:creationId xmlns:p14="http://schemas.microsoft.com/office/powerpoint/2010/main" val="32687982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1509" y="276183"/>
            <a:ext cx="11249698" cy="881187"/>
          </a:xfrm>
        </p:spPr>
        <p:txBody>
          <a:bodyPr/>
          <a:lstStyle/>
          <a:p>
            <a:r>
              <a:rPr lang="en-GB" b="1" dirty="0" smtClean="0"/>
              <a:t>Aircraft tracking</a:t>
            </a:r>
            <a:r>
              <a:rPr lang="en-US" b="1" dirty="0" smtClean="0"/>
              <a:t> supported </a:t>
            </a:r>
            <a:r>
              <a:rPr lang="en-US" b="1" u="sng" dirty="0"/>
              <a:t>by existing technologies</a:t>
            </a:r>
            <a:r>
              <a:rPr lang="en-US" dirty="0"/>
              <a:t/>
            </a:r>
            <a:br>
              <a:rPr lang="en-US" dirty="0"/>
            </a:br>
            <a:r>
              <a:rPr lang="en-GB" dirty="0"/>
              <a:t> </a:t>
            </a:r>
          </a:p>
        </p:txBody>
      </p:sp>
      <p:sp>
        <p:nvSpPr>
          <p:cNvPr id="3" name="Espace réservé du numéro de diapositive 2"/>
          <p:cNvSpPr>
            <a:spLocks noGrp="1"/>
          </p:cNvSpPr>
          <p:nvPr>
            <p:ph type="sldNum" sz="quarter" idx="12"/>
          </p:nvPr>
        </p:nvSpPr>
        <p:spPr/>
        <p:txBody>
          <a:bodyPr/>
          <a:lstStyle/>
          <a:p>
            <a:pPr>
              <a:defRPr/>
            </a:pPr>
            <a:r>
              <a:rPr lang="en-GB" noProof="1" smtClean="0"/>
              <a:t>Page </a:t>
            </a:r>
            <a:fld id="{F7CE7AB7-A104-46A5-B6CD-26082A13EDB6}" type="slidenum">
              <a:rPr lang="en-GB" noProof="1" smtClean="0"/>
              <a:pPr>
                <a:defRPr/>
              </a:pPr>
              <a:t>14</a:t>
            </a:fld>
            <a:endParaRPr lang="en-GB" noProof="1"/>
          </a:p>
        </p:txBody>
      </p:sp>
      <p:sp>
        <p:nvSpPr>
          <p:cNvPr id="6" name="Espace réservé du pied de page 5"/>
          <p:cNvSpPr>
            <a:spLocks noGrp="1"/>
          </p:cNvSpPr>
          <p:nvPr>
            <p:ph type="ftr" sz="quarter" idx="11"/>
          </p:nvPr>
        </p:nvSpPr>
        <p:spPr/>
        <p:txBody>
          <a:bodyPr/>
          <a:lstStyle/>
          <a:p>
            <a:pPr>
              <a:defRPr/>
            </a:pPr>
            <a:r>
              <a:rPr lang="en-US" noProof="1" smtClean="0"/>
              <a:t>GADSS in Depth - Airbus views on Global Aeronautical Distress Safety System</a:t>
            </a:r>
            <a:endParaRPr lang="en-GB" noProof="1"/>
          </a:p>
        </p:txBody>
      </p:sp>
      <p:grpSp>
        <p:nvGrpSpPr>
          <p:cNvPr id="4" name="Groupe 3"/>
          <p:cNvGrpSpPr/>
          <p:nvPr/>
        </p:nvGrpSpPr>
        <p:grpSpPr>
          <a:xfrm>
            <a:off x="755924" y="740028"/>
            <a:ext cx="9962884" cy="5486254"/>
            <a:chOff x="21548" y="1058780"/>
            <a:chExt cx="8269277" cy="4904146"/>
          </a:xfrm>
        </p:grpSpPr>
        <p:sp>
          <p:nvSpPr>
            <p:cNvPr id="76" name="Rectangle 75"/>
            <p:cNvSpPr>
              <a:spLocks noChangeArrowheads="1"/>
            </p:cNvSpPr>
            <p:nvPr/>
          </p:nvSpPr>
          <p:spPr bwMode="auto">
            <a:xfrm>
              <a:off x="21548" y="1058780"/>
              <a:ext cx="8269277" cy="4904146"/>
            </a:xfrm>
            <a:prstGeom prst="rect">
              <a:avLst/>
            </a:prstGeom>
            <a:ln/>
          </p:spPr>
          <p:style>
            <a:lnRef idx="1">
              <a:schemeClr val="accent2"/>
            </a:lnRef>
            <a:fillRef idx="2">
              <a:schemeClr val="accent2"/>
            </a:fillRef>
            <a:effectRef idx="1">
              <a:schemeClr val="accent2"/>
            </a:effectRef>
            <a:fontRef idx="minor">
              <a:schemeClr val="dk1"/>
            </a:fontRef>
          </p:style>
          <p:txBody>
            <a:bodyPr lIns="90000" tIns="46800" rIns="90000" bIns="46800"/>
            <a:lstStyle>
              <a:lvl1pPr eaLnBrk="0" hangingPunct="0">
                <a:spcBef>
                  <a:spcPts val="600"/>
                </a:spcBef>
                <a:buSzPct val="120000"/>
                <a:buFont typeface="Arial" charset="0"/>
                <a:buChar char="•"/>
                <a:defRPr sz="2000">
                  <a:solidFill>
                    <a:srgbClr val="474F61"/>
                  </a:solidFill>
                  <a:latin typeface="Arial" charset="0"/>
                </a:defRPr>
              </a:lvl1pPr>
              <a:lvl2pPr marL="742950" indent="-285750" eaLnBrk="0" hangingPunct="0">
                <a:spcBef>
                  <a:spcPts val="600"/>
                </a:spcBef>
                <a:buSzPct val="120000"/>
                <a:buFont typeface="Arial" charset="0"/>
                <a:buChar char="•"/>
                <a:defRPr>
                  <a:solidFill>
                    <a:srgbClr val="474F61"/>
                  </a:solidFill>
                  <a:latin typeface="Arial" charset="0"/>
                </a:defRPr>
              </a:lvl2pPr>
              <a:lvl3pPr marL="1143000" indent="-228600" eaLnBrk="0" hangingPunct="0">
                <a:spcBef>
                  <a:spcPts val="600"/>
                </a:spcBef>
                <a:buSzPct val="120000"/>
                <a:buFont typeface="Arial" charset="0"/>
                <a:buChar char="•"/>
                <a:defRPr>
                  <a:solidFill>
                    <a:srgbClr val="474F61"/>
                  </a:solidFill>
                  <a:latin typeface="Arial" charset="0"/>
                </a:defRPr>
              </a:lvl3pPr>
              <a:lvl4pPr marL="1600200" indent="-228600" eaLnBrk="0" hangingPunct="0">
                <a:spcBef>
                  <a:spcPts val="600"/>
                </a:spcBef>
                <a:buSzPct val="120000"/>
                <a:buFont typeface="Arial" charset="0"/>
                <a:buChar char="•"/>
                <a:defRPr sz="1600">
                  <a:solidFill>
                    <a:srgbClr val="474F61"/>
                  </a:solidFill>
                  <a:latin typeface="Arial" charset="0"/>
                </a:defRPr>
              </a:lvl4pPr>
              <a:lvl5pPr marL="2057400" indent="-228600" eaLnBrk="0" hangingPunct="0">
                <a:spcBef>
                  <a:spcPts val="600"/>
                </a:spcBef>
                <a:buSzPct val="120000"/>
                <a:buFont typeface="Arial" charset="0"/>
                <a:buChar char="•"/>
                <a:defRPr sz="1600">
                  <a:solidFill>
                    <a:srgbClr val="474F61"/>
                  </a:solidFill>
                  <a:latin typeface="Arial" charset="0"/>
                </a:defRPr>
              </a:lvl5pPr>
              <a:lvl6pPr marL="2514600" indent="-228600" eaLnBrk="0" fontAlgn="base" hangingPunct="0">
                <a:spcBef>
                  <a:spcPts val="600"/>
                </a:spcBef>
                <a:spcAft>
                  <a:spcPct val="0"/>
                </a:spcAft>
                <a:buSzPct val="120000"/>
                <a:buFont typeface="Arial" charset="0"/>
                <a:buChar char="•"/>
                <a:defRPr sz="1600">
                  <a:solidFill>
                    <a:srgbClr val="474F61"/>
                  </a:solidFill>
                  <a:latin typeface="Arial" charset="0"/>
                </a:defRPr>
              </a:lvl6pPr>
              <a:lvl7pPr marL="2971800" indent="-228600" eaLnBrk="0" fontAlgn="base" hangingPunct="0">
                <a:spcBef>
                  <a:spcPts val="600"/>
                </a:spcBef>
                <a:spcAft>
                  <a:spcPct val="0"/>
                </a:spcAft>
                <a:buSzPct val="120000"/>
                <a:buFont typeface="Arial" charset="0"/>
                <a:buChar char="•"/>
                <a:defRPr sz="1600">
                  <a:solidFill>
                    <a:srgbClr val="474F61"/>
                  </a:solidFill>
                  <a:latin typeface="Arial" charset="0"/>
                </a:defRPr>
              </a:lvl7pPr>
              <a:lvl8pPr marL="3429000" indent="-228600" eaLnBrk="0" fontAlgn="base" hangingPunct="0">
                <a:spcBef>
                  <a:spcPts val="600"/>
                </a:spcBef>
                <a:spcAft>
                  <a:spcPct val="0"/>
                </a:spcAft>
                <a:buSzPct val="120000"/>
                <a:buFont typeface="Arial" charset="0"/>
                <a:buChar char="•"/>
                <a:defRPr sz="1600">
                  <a:solidFill>
                    <a:srgbClr val="474F61"/>
                  </a:solidFill>
                  <a:latin typeface="Arial" charset="0"/>
                </a:defRPr>
              </a:lvl8pPr>
              <a:lvl9pPr marL="3886200" indent="-228600" eaLnBrk="0" fontAlgn="base" hangingPunct="0">
                <a:spcBef>
                  <a:spcPts val="600"/>
                </a:spcBef>
                <a:spcAft>
                  <a:spcPct val="0"/>
                </a:spcAft>
                <a:buSzPct val="120000"/>
                <a:buFont typeface="Arial" charset="0"/>
                <a:buChar char="•"/>
                <a:defRPr sz="1600">
                  <a:solidFill>
                    <a:srgbClr val="474F61"/>
                  </a:solidFill>
                  <a:latin typeface="Arial" charset="0"/>
                </a:defRPr>
              </a:lvl9pPr>
            </a:lstStyle>
            <a:p>
              <a:pPr eaLnBrk="1" hangingPunct="1">
                <a:lnSpc>
                  <a:spcPct val="80000"/>
                </a:lnSpc>
                <a:spcBef>
                  <a:spcPct val="50000"/>
                </a:spcBef>
                <a:buSzTx/>
                <a:buFontTx/>
                <a:buNone/>
              </a:pPr>
              <a:r>
                <a:rPr lang="fr-FR" altLang="fr-FR" sz="1600">
                  <a:solidFill>
                    <a:schemeClr val="tx1"/>
                  </a:solidFill>
                </a:rPr>
                <a:t> </a:t>
              </a:r>
            </a:p>
          </p:txBody>
        </p:sp>
        <p:sp>
          <p:nvSpPr>
            <p:cNvPr id="69" name="Forme libre 68"/>
            <p:cNvSpPr/>
            <p:nvPr/>
          </p:nvSpPr>
          <p:spPr>
            <a:xfrm>
              <a:off x="2522826" y="2101117"/>
              <a:ext cx="5623191" cy="360232"/>
            </a:xfrm>
            <a:custGeom>
              <a:avLst/>
              <a:gdLst>
                <a:gd name="connsiteX0" fmla="*/ 0 w 4217393"/>
                <a:gd name="connsiteY0" fmla="*/ 0 h 410392"/>
                <a:gd name="connsiteX1" fmla="*/ 4012197 w 4217393"/>
                <a:gd name="connsiteY1" fmla="*/ 0 h 410392"/>
                <a:gd name="connsiteX2" fmla="*/ 4217393 w 4217393"/>
                <a:gd name="connsiteY2" fmla="*/ 205196 h 410392"/>
                <a:gd name="connsiteX3" fmla="*/ 4012197 w 4217393"/>
                <a:gd name="connsiteY3" fmla="*/ 410392 h 410392"/>
                <a:gd name="connsiteX4" fmla="*/ 0 w 4217393"/>
                <a:gd name="connsiteY4" fmla="*/ 410392 h 410392"/>
                <a:gd name="connsiteX5" fmla="*/ 205196 w 4217393"/>
                <a:gd name="connsiteY5" fmla="*/ 205196 h 410392"/>
                <a:gd name="connsiteX6" fmla="*/ 0 w 4217393"/>
                <a:gd name="connsiteY6" fmla="*/ 0 h 410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7393" h="410392">
                  <a:moveTo>
                    <a:pt x="0" y="0"/>
                  </a:moveTo>
                  <a:lnTo>
                    <a:pt x="4012197" y="0"/>
                  </a:lnTo>
                  <a:lnTo>
                    <a:pt x="4217393" y="205196"/>
                  </a:lnTo>
                  <a:lnTo>
                    <a:pt x="4012197" y="410392"/>
                  </a:lnTo>
                  <a:lnTo>
                    <a:pt x="0" y="410392"/>
                  </a:lnTo>
                  <a:lnTo>
                    <a:pt x="205196" y="205196"/>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spcFirstLastPara="0" vert="horz" wrap="square" lIns="305209" tIns="33338" rIns="238534" bIns="33338" numCol="1" spcCol="1270" anchor="ctr" anchorCtr="0">
              <a:noAutofit/>
            </a:bodyPr>
            <a:lstStyle/>
            <a:p>
              <a:pPr lvl="0" algn="ctr" defTabSz="1111250">
                <a:lnSpc>
                  <a:spcPct val="90000"/>
                </a:lnSpc>
                <a:spcBef>
                  <a:spcPct val="0"/>
                </a:spcBef>
                <a:spcAft>
                  <a:spcPct val="35000"/>
                </a:spcAft>
              </a:pPr>
              <a:endParaRPr lang="en-GB" sz="2500" kern="1200" dirty="0"/>
            </a:p>
          </p:txBody>
        </p:sp>
        <p:sp>
          <p:nvSpPr>
            <p:cNvPr id="45" name="Rectangle 44"/>
            <p:cNvSpPr/>
            <p:nvPr/>
          </p:nvSpPr>
          <p:spPr>
            <a:xfrm>
              <a:off x="2571817" y="1732777"/>
              <a:ext cx="2694463" cy="37623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bg2">
                      <a:lumMod val="10000"/>
                    </a:schemeClr>
                  </a:solidFill>
                </a:rPr>
                <a:t>Normal</a:t>
              </a:r>
            </a:p>
          </p:txBody>
        </p:sp>
        <p:sp>
          <p:nvSpPr>
            <p:cNvPr id="48" name="TextBox 39"/>
            <p:cNvSpPr txBox="1">
              <a:spLocks noChangeArrowheads="1"/>
            </p:cNvSpPr>
            <p:nvPr/>
          </p:nvSpPr>
          <p:spPr bwMode="auto">
            <a:xfrm>
              <a:off x="2512498" y="2540387"/>
              <a:ext cx="2753783" cy="587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SzPct val="120000"/>
                <a:buFont typeface="Arial" charset="0"/>
                <a:buChar char="•"/>
                <a:defRPr sz="2000">
                  <a:solidFill>
                    <a:srgbClr val="474F61"/>
                  </a:solidFill>
                  <a:latin typeface="Arial" charset="0"/>
                </a:defRPr>
              </a:lvl1pPr>
              <a:lvl2pPr marL="742950" indent="-285750" eaLnBrk="0" hangingPunct="0">
                <a:spcBef>
                  <a:spcPts val="600"/>
                </a:spcBef>
                <a:buSzPct val="120000"/>
                <a:buFont typeface="Arial" charset="0"/>
                <a:buChar char="•"/>
                <a:defRPr>
                  <a:solidFill>
                    <a:srgbClr val="474F61"/>
                  </a:solidFill>
                  <a:latin typeface="Arial" charset="0"/>
                </a:defRPr>
              </a:lvl2pPr>
              <a:lvl3pPr marL="1143000" indent="-228600" eaLnBrk="0" hangingPunct="0">
                <a:spcBef>
                  <a:spcPts val="600"/>
                </a:spcBef>
                <a:buSzPct val="120000"/>
                <a:buFont typeface="Arial" charset="0"/>
                <a:buChar char="•"/>
                <a:defRPr>
                  <a:solidFill>
                    <a:srgbClr val="474F61"/>
                  </a:solidFill>
                  <a:latin typeface="Arial" charset="0"/>
                </a:defRPr>
              </a:lvl3pPr>
              <a:lvl4pPr marL="1600200" indent="-228600" eaLnBrk="0" hangingPunct="0">
                <a:spcBef>
                  <a:spcPts val="600"/>
                </a:spcBef>
                <a:buSzPct val="120000"/>
                <a:buFont typeface="Arial" charset="0"/>
                <a:buChar char="•"/>
                <a:defRPr sz="1600">
                  <a:solidFill>
                    <a:srgbClr val="474F61"/>
                  </a:solidFill>
                  <a:latin typeface="Arial" charset="0"/>
                </a:defRPr>
              </a:lvl4pPr>
              <a:lvl5pPr marL="2057400" indent="-228600" eaLnBrk="0" hangingPunct="0">
                <a:spcBef>
                  <a:spcPts val="600"/>
                </a:spcBef>
                <a:buSzPct val="120000"/>
                <a:buFont typeface="Arial" charset="0"/>
                <a:buChar char="•"/>
                <a:defRPr sz="1600">
                  <a:solidFill>
                    <a:srgbClr val="474F61"/>
                  </a:solidFill>
                  <a:latin typeface="Arial" charset="0"/>
                </a:defRPr>
              </a:lvl5pPr>
              <a:lvl6pPr marL="2514600" indent="-228600" eaLnBrk="0" fontAlgn="base" hangingPunct="0">
                <a:spcBef>
                  <a:spcPts val="600"/>
                </a:spcBef>
                <a:spcAft>
                  <a:spcPct val="0"/>
                </a:spcAft>
                <a:buSzPct val="120000"/>
                <a:buFont typeface="Arial" charset="0"/>
                <a:buChar char="•"/>
                <a:defRPr sz="1600">
                  <a:solidFill>
                    <a:srgbClr val="474F61"/>
                  </a:solidFill>
                  <a:latin typeface="Arial" charset="0"/>
                </a:defRPr>
              </a:lvl6pPr>
              <a:lvl7pPr marL="2971800" indent="-228600" eaLnBrk="0" fontAlgn="base" hangingPunct="0">
                <a:spcBef>
                  <a:spcPts val="600"/>
                </a:spcBef>
                <a:spcAft>
                  <a:spcPct val="0"/>
                </a:spcAft>
                <a:buSzPct val="120000"/>
                <a:buFont typeface="Arial" charset="0"/>
                <a:buChar char="•"/>
                <a:defRPr sz="1600">
                  <a:solidFill>
                    <a:srgbClr val="474F61"/>
                  </a:solidFill>
                  <a:latin typeface="Arial" charset="0"/>
                </a:defRPr>
              </a:lvl7pPr>
              <a:lvl8pPr marL="3429000" indent="-228600" eaLnBrk="0" fontAlgn="base" hangingPunct="0">
                <a:spcBef>
                  <a:spcPts val="600"/>
                </a:spcBef>
                <a:spcAft>
                  <a:spcPct val="0"/>
                </a:spcAft>
                <a:buSzPct val="120000"/>
                <a:buFont typeface="Arial" charset="0"/>
                <a:buChar char="•"/>
                <a:defRPr sz="1600">
                  <a:solidFill>
                    <a:srgbClr val="474F61"/>
                  </a:solidFill>
                  <a:latin typeface="Arial" charset="0"/>
                </a:defRPr>
              </a:lvl8pPr>
              <a:lvl9pPr marL="3886200" indent="-228600" eaLnBrk="0" fontAlgn="base" hangingPunct="0">
                <a:spcBef>
                  <a:spcPts val="600"/>
                </a:spcBef>
                <a:spcAft>
                  <a:spcPct val="0"/>
                </a:spcAft>
                <a:buSzPct val="120000"/>
                <a:buFont typeface="Arial" charset="0"/>
                <a:buChar char="•"/>
                <a:defRPr sz="1600">
                  <a:solidFill>
                    <a:srgbClr val="474F61"/>
                  </a:solidFill>
                  <a:latin typeface="Arial" charset="0"/>
                </a:defRPr>
              </a:lvl9pPr>
            </a:lstStyle>
            <a:p>
              <a:pPr algn="ctr" eaLnBrk="1" hangingPunct="1">
                <a:spcBef>
                  <a:spcPct val="0"/>
                </a:spcBef>
                <a:buSzTx/>
                <a:buFontTx/>
                <a:buNone/>
              </a:pPr>
              <a:r>
                <a:rPr lang="en-US" altLang="fr-FR" sz="1400" b="1" dirty="0">
                  <a:solidFill>
                    <a:srgbClr val="002060"/>
                  </a:solidFill>
                </a:rPr>
                <a:t>Aircraft Tracking</a:t>
              </a:r>
            </a:p>
            <a:p>
              <a:pPr algn="ctr" eaLnBrk="1" hangingPunct="1">
                <a:spcBef>
                  <a:spcPct val="0"/>
                </a:spcBef>
                <a:buSzTx/>
                <a:buFontTx/>
                <a:buNone/>
              </a:pPr>
              <a:r>
                <a:rPr lang="en-US" altLang="fr-FR" sz="1400" b="1" dirty="0">
                  <a:solidFill>
                    <a:srgbClr val="92D050"/>
                  </a:solidFill>
                </a:rPr>
                <a:t>Normal</a:t>
              </a:r>
              <a:r>
                <a:rPr lang="en-US" altLang="fr-FR" sz="1400" dirty="0">
                  <a:solidFill>
                    <a:srgbClr val="00B050"/>
                  </a:solidFill>
                </a:rPr>
                <a:t> </a:t>
              </a:r>
              <a:r>
                <a:rPr lang="en-US" altLang="fr-FR" sz="1400" dirty="0">
                  <a:solidFill>
                    <a:srgbClr val="002060"/>
                  </a:solidFill>
                </a:rPr>
                <a:t>Operations</a:t>
              </a:r>
            </a:p>
          </p:txBody>
        </p:sp>
        <p:sp>
          <p:nvSpPr>
            <p:cNvPr id="50" name="Rectangle à coins arrondis 49"/>
            <p:cNvSpPr/>
            <p:nvPr/>
          </p:nvSpPr>
          <p:spPr bwMode="auto">
            <a:xfrm>
              <a:off x="2304959" y="3128240"/>
              <a:ext cx="2832100" cy="2471578"/>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lIns="90000" tIns="46800" rIns="90000" bIns="46800" anchor="ctr"/>
            <a:lstStyle/>
            <a:p>
              <a:pPr algn="ctr">
                <a:lnSpc>
                  <a:spcPct val="80000"/>
                </a:lnSpc>
                <a:spcBef>
                  <a:spcPct val="50000"/>
                </a:spcBef>
                <a:defRPr/>
              </a:pPr>
              <a:endParaRPr lang="fr-FR">
                <a:solidFill>
                  <a:schemeClr val="tx1"/>
                </a:solidFill>
              </a:endParaRPr>
            </a:p>
          </p:txBody>
        </p:sp>
        <p:pic>
          <p:nvPicPr>
            <p:cNvPr id="51" name="Picture 8" descr="A350XWB_AIRBUS_RR_V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6409" y="3150293"/>
              <a:ext cx="1859315" cy="404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3" descr="E:\IRB\1401069764_Adm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7478" y="4223793"/>
              <a:ext cx="758127" cy="56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4" descr="E:\IRB\1401069617_office-buildin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6766" y="4388937"/>
              <a:ext cx="506124" cy="37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2" descr="antenna, network, pocast, radio, signal, wifi, wireless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0888" y="4055473"/>
              <a:ext cx="523065" cy="392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ZoneTexte 13"/>
            <p:cNvSpPr txBox="1">
              <a:spLocks noChangeArrowheads="1"/>
            </p:cNvSpPr>
            <p:nvPr/>
          </p:nvSpPr>
          <p:spPr bwMode="auto">
            <a:xfrm>
              <a:off x="2221412" y="3617722"/>
              <a:ext cx="2976033" cy="587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SzPct val="120000"/>
                <a:buFont typeface="Arial" charset="0"/>
                <a:buChar char="•"/>
                <a:defRPr sz="2000">
                  <a:solidFill>
                    <a:srgbClr val="474F61"/>
                  </a:solidFill>
                  <a:latin typeface="Arial" charset="0"/>
                </a:defRPr>
              </a:lvl1pPr>
              <a:lvl2pPr marL="742950" indent="-285750" eaLnBrk="0" hangingPunct="0">
                <a:spcBef>
                  <a:spcPts val="600"/>
                </a:spcBef>
                <a:buSzPct val="120000"/>
                <a:buFont typeface="Arial" charset="0"/>
                <a:buChar char="•"/>
                <a:defRPr>
                  <a:solidFill>
                    <a:srgbClr val="474F61"/>
                  </a:solidFill>
                  <a:latin typeface="Arial" charset="0"/>
                </a:defRPr>
              </a:lvl2pPr>
              <a:lvl3pPr marL="1143000" indent="-228600" eaLnBrk="0" hangingPunct="0">
                <a:spcBef>
                  <a:spcPts val="600"/>
                </a:spcBef>
                <a:buSzPct val="120000"/>
                <a:buFont typeface="Arial" charset="0"/>
                <a:buChar char="•"/>
                <a:defRPr>
                  <a:solidFill>
                    <a:srgbClr val="474F61"/>
                  </a:solidFill>
                  <a:latin typeface="Arial" charset="0"/>
                </a:defRPr>
              </a:lvl3pPr>
              <a:lvl4pPr marL="1600200" indent="-228600" eaLnBrk="0" hangingPunct="0">
                <a:spcBef>
                  <a:spcPts val="600"/>
                </a:spcBef>
                <a:buSzPct val="120000"/>
                <a:buFont typeface="Arial" charset="0"/>
                <a:buChar char="•"/>
                <a:defRPr sz="1600">
                  <a:solidFill>
                    <a:srgbClr val="474F61"/>
                  </a:solidFill>
                  <a:latin typeface="Arial" charset="0"/>
                </a:defRPr>
              </a:lvl4pPr>
              <a:lvl5pPr marL="2057400" indent="-228600" eaLnBrk="0" hangingPunct="0">
                <a:spcBef>
                  <a:spcPts val="600"/>
                </a:spcBef>
                <a:buSzPct val="120000"/>
                <a:buFont typeface="Arial" charset="0"/>
                <a:buChar char="•"/>
                <a:defRPr sz="1600">
                  <a:solidFill>
                    <a:srgbClr val="474F61"/>
                  </a:solidFill>
                  <a:latin typeface="Arial" charset="0"/>
                </a:defRPr>
              </a:lvl5pPr>
              <a:lvl6pPr marL="2514600" indent="-228600" eaLnBrk="0" fontAlgn="base" hangingPunct="0">
                <a:spcBef>
                  <a:spcPts val="600"/>
                </a:spcBef>
                <a:spcAft>
                  <a:spcPct val="0"/>
                </a:spcAft>
                <a:buSzPct val="120000"/>
                <a:buFont typeface="Arial" charset="0"/>
                <a:buChar char="•"/>
                <a:defRPr sz="1600">
                  <a:solidFill>
                    <a:srgbClr val="474F61"/>
                  </a:solidFill>
                  <a:latin typeface="Arial" charset="0"/>
                </a:defRPr>
              </a:lvl6pPr>
              <a:lvl7pPr marL="2971800" indent="-228600" eaLnBrk="0" fontAlgn="base" hangingPunct="0">
                <a:spcBef>
                  <a:spcPts val="600"/>
                </a:spcBef>
                <a:spcAft>
                  <a:spcPct val="0"/>
                </a:spcAft>
                <a:buSzPct val="120000"/>
                <a:buFont typeface="Arial" charset="0"/>
                <a:buChar char="•"/>
                <a:defRPr sz="1600">
                  <a:solidFill>
                    <a:srgbClr val="474F61"/>
                  </a:solidFill>
                  <a:latin typeface="Arial" charset="0"/>
                </a:defRPr>
              </a:lvl7pPr>
              <a:lvl8pPr marL="3429000" indent="-228600" eaLnBrk="0" fontAlgn="base" hangingPunct="0">
                <a:spcBef>
                  <a:spcPts val="600"/>
                </a:spcBef>
                <a:spcAft>
                  <a:spcPct val="0"/>
                </a:spcAft>
                <a:buSzPct val="120000"/>
                <a:buFont typeface="Arial" charset="0"/>
                <a:buChar char="•"/>
                <a:defRPr sz="1600">
                  <a:solidFill>
                    <a:srgbClr val="474F61"/>
                  </a:solidFill>
                  <a:latin typeface="Arial" charset="0"/>
                </a:defRPr>
              </a:lvl8pPr>
              <a:lvl9pPr marL="3886200" indent="-228600" eaLnBrk="0" fontAlgn="base" hangingPunct="0">
                <a:spcBef>
                  <a:spcPts val="600"/>
                </a:spcBef>
                <a:spcAft>
                  <a:spcPct val="0"/>
                </a:spcAft>
                <a:buSzPct val="120000"/>
                <a:buFont typeface="Arial" charset="0"/>
                <a:buChar char="•"/>
                <a:defRPr sz="1600">
                  <a:solidFill>
                    <a:srgbClr val="474F61"/>
                  </a:solidFill>
                  <a:latin typeface="Arial" charset="0"/>
                </a:defRPr>
              </a:lvl9pPr>
            </a:lstStyle>
            <a:p>
              <a:pPr algn="ctr" eaLnBrk="1" hangingPunct="1">
                <a:spcBef>
                  <a:spcPct val="0"/>
                </a:spcBef>
                <a:buSzTx/>
                <a:buFontTx/>
                <a:buNone/>
              </a:pPr>
              <a:r>
                <a:rPr lang="fr-FR" altLang="fr-FR" sz="1400" b="1" dirty="0">
                  <a:solidFill>
                    <a:schemeClr val="tx1"/>
                  </a:solidFill>
                </a:rPr>
                <a:t>4D (</a:t>
              </a:r>
              <a:r>
                <a:rPr lang="fr-FR" altLang="fr-FR" sz="1400" b="1" dirty="0" err="1">
                  <a:solidFill>
                    <a:schemeClr val="tx1"/>
                  </a:solidFill>
                </a:rPr>
                <a:t>Lat</a:t>
              </a:r>
              <a:r>
                <a:rPr lang="fr-FR" altLang="fr-FR" sz="1400" b="1" dirty="0">
                  <a:solidFill>
                    <a:schemeClr val="tx1"/>
                  </a:solidFill>
                </a:rPr>
                <a:t>, Long, Alt, Time) </a:t>
              </a:r>
              <a:r>
                <a:rPr lang="fr-FR" altLang="fr-FR" sz="1400" b="1" dirty="0" smtClean="0">
                  <a:solidFill>
                    <a:schemeClr val="tx1"/>
                  </a:solidFill>
                </a:rPr>
                <a:t>position</a:t>
              </a:r>
            </a:p>
            <a:p>
              <a:pPr algn="ctr" eaLnBrk="1" hangingPunct="1">
                <a:spcBef>
                  <a:spcPct val="0"/>
                </a:spcBef>
                <a:buSzTx/>
                <a:buFontTx/>
                <a:buNone/>
              </a:pPr>
              <a:r>
                <a:rPr lang="fr-FR" altLang="fr-FR" sz="1400" b="1" dirty="0" smtClean="0">
                  <a:solidFill>
                    <a:schemeClr val="tx1"/>
                  </a:solidFill>
                </a:rPr>
                <a:t> </a:t>
              </a:r>
              <a:r>
                <a:rPr lang="fr-FR" altLang="fr-FR" sz="1400" b="1" dirty="0">
                  <a:solidFill>
                    <a:schemeClr val="tx1"/>
                  </a:solidFill>
                </a:rPr>
                <a:t>+ A/C </a:t>
              </a:r>
              <a:r>
                <a:rPr lang="fr-FR" altLang="fr-FR" sz="1400" b="1" dirty="0" err="1">
                  <a:solidFill>
                    <a:schemeClr val="tx1"/>
                  </a:solidFill>
                </a:rPr>
                <a:t>Ident</a:t>
              </a:r>
              <a:endParaRPr lang="fr-FR" altLang="fr-FR" sz="1400" b="1" dirty="0">
                <a:solidFill>
                  <a:schemeClr val="tx1"/>
                </a:solidFill>
              </a:endParaRPr>
            </a:p>
          </p:txBody>
        </p:sp>
        <p:pic>
          <p:nvPicPr>
            <p:cNvPr id="57" name="Picture 6" descr="clock, hourglass, sand, time, wait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71817" y="4885896"/>
              <a:ext cx="1031307" cy="546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ZoneTexte 17"/>
            <p:cNvSpPr txBox="1">
              <a:spLocks noChangeArrowheads="1"/>
            </p:cNvSpPr>
            <p:nvPr/>
          </p:nvSpPr>
          <p:spPr bwMode="auto">
            <a:xfrm>
              <a:off x="3289708" y="4949412"/>
              <a:ext cx="1476016" cy="37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SzPct val="120000"/>
                <a:buFont typeface="Arial" charset="0"/>
                <a:buChar char="•"/>
                <a:defRPr sz="2000">
                  <a:solidFill>
                    <a:srgbClr val="474F61"/>
                  </a:solidFill>
                  <a:latin typeface="Arial" charset="0"/>
                </a:defRPr>
              </a:lvl1pPr>
              <a:lvl2pPr marL="742950" indent="-285750" eaLnBrk="0" hangingPunct="0">
                <a:spcBef>
                  <a:spcPts val="600"/>
                </a:spcBef>
                <a:buSzPct val="120000"/>
                <a:buFont typeface="Arial" charset="0"/>
                <a:buChar char="•"/>
                <a:defRPr>
                  <a:solidFill>
                    <a:srgbClr val="474F61"/>
                  </a:solidFill>
                  <a:latin typeface="Arial" charset="0"/>
                </a:defRPr>
              </a:lvl2pPr>
              <a:lvl3pPr marL="1143000" indent="-228600" eaLnBrk="0" hangingPunct="0">
                <a:spcBef>
                  <a:spcPts val="600"/>
                </a:spcBef>
                <a:buSzPct val="120000"/>
                <a:buFont typeface="Arial" charset="0"/>
                <a:buChar char="•"/>
                <a:defRPr>
                  <a:solidFill>
                    <a:srgbClr val="474F61"/>
                  </a:solidFill>
                  <a:latin typeface="Arial" charset="0"/>
                </a:defRPr>
              </a:lvl3pPr>
              <a:lvl4pPr marL="1600200" indent="-228600" eaLnBrk="0" hangingPunct="0">
                <a:spcBef>
                  <a:spcPts val="600"/>
                </a:spcBef>
                <a:buSzPct val="120000"/>
                <a:buFont typeface="Arial" charset="0"/>
                <a:buChar char="•"/>
                <a:defRPr sz="1600">
                  <a:solidFill>
                    <a:srgbClr val="474F61"/>
                  </a:solidFill>
                  <a:latin typeface="Arial" charset="0"/>
                </a:defRPr>
              </a:lvl4pPr>
              <a:lvl5pPr marL="2057400" indent="-228600" eaLnBrk="0" hangingPunct="0">
                <a:spcBef>
                  <a:spcPts val="600"/>
                </a:spcBef>
                <a:buSzPct val="120000"/>
                <a:buFont typeface="Arial" charset="0"/>
                <a:buChar char="•"/>
                <a:defRPr sz="1600">
                  <a:solidFill>
                    <a:srgbClr val="474F61"/>
                  </a:solidFill>
                  <a:latin typeface="Arial" charset="0"/>
                </a:defRPr>
              </a:lvl5pPr>
              <a:lvl6pPr marL="2514600" indent="-228600" eaLnBrk="0" fontAlgn="base" hangingPunct="0">
                <a:spcBef>
                  <a:spcPts val="600"/>
                </a:spcBef>
                <a:spcAft>
                  <a:spcPct val="0"/>
                </a:spcAft>
                <a:buSzPct val="120000"/>
                <a:buFont typeface="Arial" charset="0"/>
                <a:buChar char="•"/>
                <a:defRPr sz="1600">
                  <a:solidFill>
                    <a:srgbClr val="474F61"/>
                  </a:solidFill>
                  <a:latin typeface="Arial" charset="0"/>
                </a:defRPr>
              </a:lvl6pPr>
              <a:lvl7pPr marL="2971800" indent="-228600" eaLnBrk="0" fontAlgn="base" hangingPunct="0">
                <a:spcBef>
                  <a:spcPts val="600"/>
                </a:spcBef>
                <a:spcAft>
                  <a:spcPct val="0"/>
                </a:spcAft>
                <a:buSzPct val="120000"/>
                <a:buFont typeface="Arial" charset="0"/>
                <a:buChar char="•"/>
                <a:defRPr sz="1600">
                  <a:solidFill>
                    <a:srgbClr val="474F61"/>
                  </a:solidFill>
                  <a:latin typeface="Arial" charset="0"/>
                </a:defRPr>
              </a:lvl7pPr>
              <a:lvl8pPr marL="3429000" indent="-228600" eaLnBrk="0" fontAlgn="base" hangingPunct="0">
                <a:spcBef>
                  <a:spcPts val="600"/>
                </a:spcBef>
                <a:spcAft>
                  <a:spcPct val="0"/>
                </a:spcAft>
                <a:buSzPct val="120000"/>
                <a:buFont typeface="Arial" charset="0"/>
                <a:buChar char="•"/>
                <a:defRPr sz="1600">
                  <a:solidFill>
                    <a:srgbClr val="474F61"/>
                  </a:solidFill>
                  <a:latin typeface="Arial" charset="0"/>
                </a:defRPr>
              </a:lvl8pPr>
              <a:lvl9pPr marL="3886200" indent="-228600" eaLnBrk="0" fontAlgn="base" hangingPunct="0">
                <a:spcBef>
                  <a:spcPts val="600"/>
                </a:spcBef>
                <a:spcAft>
                  <a:spcPct val="0"/>
                </a:spcAft>
                <a:buSzPct val="120000"/>
                <a:buFont typeface="Arial" charset="0"/>
                <a:buChar char="•"/>
                <a:defRPr sz="1600">
                  <a:solidFill>
                    <a:srgbClr val="474F61"/>
                  </a:solidFill>
                  <a:latin typeface="Arial" charset="0"/>
                </a:defRPr>
              </a:lvl9pPr>
            </a:lstStyle>
            <a:p>
              <a:pPr algn="ctr" eaLnBrk="1" hangingPunct="1">
                <a:spcBef>
                  <a:spcPct val="0"/>
                </a:spcBef>
                <a:buSzTx/>
                <a:buFontTx/>
                <a:buNone/>
              </a:pPr>
              <a:r>
                <a:rPr lang="fr-FR" altLang="fr-FR" sz="1600" b="1" dirty="0">
                  <a:solidFill>
                    <a:schemeClr val="tx1"/>
                  </a:solidFill>
                </a:rPr>
                <a:t>≤15 </a:t>
              </a:r>
              <a:r>
                <a:rPr lang="fr-FR" altLang="fr-FR" sz="1600" b="1" dirty="0" err="1">
                  <a:solidFill>
                    <a:schemeClr val="tx1"/>
                  </a:solidFill>
                </a:rPr>
                <a:t>mins</a:t>
              </a:r>
              <a:endParaRPr lang="fr-FR" altLang="fr-FR" b="1" dirty="0">
                <a:solidFill>
                  <a:schemeClr val="tx1"/>
                </a:solidFill>
              </a:endParaRPr>
            </a:p>
          </p:txBody>
        </p:sp>
        <p:cxnSp>
          <p:nvCxnSpPr>
            <p:cNvPr id="59" name="Connecteur droit 58"/>
            <p:cNvCxnSpPr/>
            <p:nvPr/>
          </p:nvCxnSpPr>
          <p:spPr bwMode="auto">
            <a:xfrm>
              <a:off x="2495456" y="4840399"/>
              <a:ext cx="2686051" cy="0"/>
            </a:xfrm>
            <a:prstGeom prst="line">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cxnSp>
        <p:sp>
          <p:nvSpPr>
            <p:cNvPr id="61" name="Rectangle à coins arrondis 60"/>
            <p:cNvSpPr/>
            <p:nvPr/>
          </p:nvSpPr>
          <p:spPr bwMode="auto">
            <a:xfrm>
              <a:off x="5143407" y="3127510"/>
              <a:ext cx="2824801" cy="2492215"/>
            </a:xfrm>
            <a:prstGeom prst="roundRect">
              <a:avLst/>
            </a:prstGeom>
            <a:ln>
              <a:solidFill>
                <a:schemeClr val="accent3">
                  <a:lumMod val="75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lIns="90000" tIns="46800" rIns="90000" bIns="46800" anchor="ctr"/>
            <a:lstStyle/>
            <a:p>
              <a:pPr algn="just">
                <a:lnSpc>
                  <a:spcPct val="80000"/>
                </a:lnSpc>
                <a:spcBef>
                  <a:spcPct val="50000"/>
                </a:spcBef>
                <a:defRPr/>
              </a:pPr>
              <a:endParaRPr lang="fr-FR" dirty="0">
                <a:solidFill>
                  <a:schemeClr val="tx1"/>
                </a:solidFill>
              </a:endParaRPr>
            </a:p>
          </p:txBody>
        </p:sp>
        <p:cxnSp>
          <p:nvCxnSpPr>
            <p:cNvPr id="62" name="Connecteur droit 61"/>
            <p:cNvCxnSpPr/>
            <p:nvPr/>
          </p:nvCxnSpPr>
          <p:spPr bwMode="auto">
            <a:xfrm>
              <a:off x="5162456" y="4840399"/>
              <a:ext cx="2700867" cy="0"/>
            </a:xfrm>
            <a:prstGeom prst="line">
              <a:avLst/>
            </a:prstGeom>
            <a:ln>
              <a:solidFill>
                <a:schemeClr val="accent3">
                  <a:lumMod val="75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cxnSp>
        <p:pic>
          <p:nvPicPr>
            <p:cNvPr id="63" name="Picture 6" descr="clock, hourglass, sand, time, wait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1569" y="4863466"/>
              <a:ext cx="1031084" cy="545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ZoneTexte 33"/>
            <p:cNvSpPr txBox="1">
              <a:spLocks noChangeArrowheads="1"/>
            </p:cNvSpPr>
            <p:nvPr/>
          </p:nvSpPr>
          <p:spPr bwMode="auto">
            <a:xfrm>
              <a:off x="6315883" y="4917429"/>
              <a:ext cx="1319028" cy="587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SzPct val="120000"/>
                <a:buFont typeface="Arial" charset="0"/>
                <a:buChar char="•"/>
                <a:defRPr sz="2000">
                  <a:solidFill>
                    <a:srgbClr val="474F61"/>
                  </a:solidFill>
                  <a:latin typeface="Arial" charset="0"/>
                </a:defRPr>
              </a:lvl1pPr>
              <a:lvl2pPr marL="742950" indent="-285750" eaLnBrk="0" hangingPunct="0">
                <a:spcBef>
                  <a:spcPts val="600"/>
                </a:spcBef>
                <a:buSzPct val="120000"/>
                <a:buFont typeface="Arial" charset="0"/>
                <a:buChar char="•"/>
                <a:defRPr>
                  <a:solidFill>
                    <a:srgbClr val="474F61"/>
                  </a:solidFill>
                  <a:latin typeface="Arial" charset="0"/>
                </a:defRPr>
              </a:lvl2pPr>
              <a:lvl3pPr marL="1143000" indent="-228600" eaLnBrk="0" hangingPunct="0">
                <a:spcBef>
                  <a:spcPts val="600"/>
                </a:spcBef>
                <a:buSzPct val="120000"/>
                <a:buFont typeface="Arial" charset="0"/>
                <a:buChar char="•"/>
                <a:defRPr>
                  <a:solidFill>
                    <a:srgbClr val="474F61"/>
                  </a:solidFill>
                  <a:latin typeface="Arial" charset="0"/>
                </a:defRPr>
              </a:lvl3pPr>
              <a:lvl4pPr marL="1600200" indent="-228600" eaLnBrk="0" hangingPunct="0">
                <a:spcBef>
                  <a:spcPts val="600"/>
                </a:spcBef>
                <a:buSzPct val="120000"/>
                <a:buFont typeface="Arial" charset="0"/>
                <a:buChar char="•"/>
                <a:defRPr sz="1600">
                  <a:solidFill>
                    <a:srgbClr val="474F61"/>
                  </a:solidFill>
                  <a:latin typeface="Arial" charset="0"/>
                </a:defRPr>
              </a:lvl4pPr>
              <a:lvl5pPr marL="2057400" indent="-228600" eaLnBrk="0" hangingPunct="0">
                <a:spcBef>
                  <a:spcPts val="600"/>
                </a:spcBef>
                <a:buSzPct val="120000"/>
                <a:buFont typeface="Arial" charset="0"/>
                <a:buChar char="•"/>
                <a:defRPr sz="1600">
                  <a:solidFill>
                    <a:srgbClr val="474F61"/>
                  </a:solidFill>
                  <a:latin typeface="Arial" charset="0"/>
                </a:defRPr>
              </a:lvl5pPr>
              <a:lvl6pPr marL="2514600" indent="-228600" eaLnBrk="0" fontAlgn="base" hangingPunct="0">
                <a:spcBef>
                  <a:spcPts val="600"/>
                </a:spcBef>
                <a:spcAft>
                  <a:spcPct val="0"/>
                </a:spcAft>
                <a:buSzPct val="120000"/>
                <a:buFont typeface="Arial" charset="0"/>
                <a:buChar char="•"/>
                <a:defRPr sz="1600">
                  <a:solidFill>
                    <a:srgbClr val="474F61"/>
                  </a:solidFill>
                  <a:latin typeface="Arial" charset="0"/>
                </a:defRPr>
              </a:lvl6pPr>
              <a:lvl7pPr marL="2971800" indent="-228600" eaLnBrk="0" fontAlgn="base" hangingPunct="0">
                <a:spcBef>
                  <a:spcPts val="600"/>
                </a:spcBef>
                <a:spcAft>
                  <a:spcPct val="0"/>
                </a:spcAft>
                <a:buSzPct val="120000"/>
                <a:buFont typeface="Arial" charset="0"/>
                <a:buChar char="•"/>
                <a:defRPr sz="1600">
                  <a:solidFill>
                    <a:srgbClr val="474F61"/>
                  </a:solidFill>
                  <a:latin typeface="Arial" charset="0"/>
                </a:defRPr>
              </a:lvl7pPr>
              <a:lvl8pPr marL="3429000" indent="-228600" eaLnBrk="0" fontAlgn="base" hangingPunct="0">
                <a:spcBef>
                  <a:spcPts val="600"/>
                </a:spcBef>
                <a:spcAft>
                  <a:spcPct val="0"/>
                </a:spcAft>
                <a:buSzPct val="120000"/>
                <a:buFont typeface="Arial" charset="0"/>
                <a:buChar char="•"/>
                <a:defRPr sz="1600">
                  <a:solidFill>
                    <a:srgbClr val="474F61"/>
                  </a:solidFill>
                  <a:latin typeface="Arial" charset="0"/>
                </a:defRPr>
              </a:lvl8pPr>
              <a:lvl9pPr marL="3886200" indent="-228600" eaLnBrk="0" fontAlgn="base" hangingPunct="0">
                <a:spcBef>
                  <a:spcPts val="600"/>
                </a:spcBef>
                <a:spcAft>
                  <a:spcPct val="0"/>
                </a:spcAft>
                <a:buSzPct val="120000"/>
                <a:buFont typeface="Arial" charset="0"/>
                <a:buChar char="•"/>
                <a:defRPr sz="1600">
                  <a:solidFill>
                    <a:srgbClr val="474F61"/>
                  </a:solidFill>
                  <a:latin typeface="Arial" charset="0"/>
                </a:defRPr>
              </a:lvl9pPr>
            </a:lstStyle>
            <a:p>
              <a:pPr algn="ctr" eaLnBrk="1" hangingPunct="1">
                <a:spcBef>
                  <a:spcPct val="0"/>
                </a:spcBef>
                <a:buSzTx/>
                <a:buFontTx/>
                <a:buNone/>
              </a:pPr>
              <a:r>
                <a:rPr lang="fr-FR" altLang="fr-FR" sz="1600" b="1" dirty="0" smtClean="0">
                  <a:solidFill>
                    <a:schemeClr val="tx1"/>
                  </a:solidFill>
                </a:rPr>
                <a:t>1 </a:t>
              </a:r>
              <a:r>
                <a:rPr lang="fr-FR" altLang="fr-FR" sz="1600" b="1" dirty="0">
                  <a:solidFill>
                    <a:schemeClr val="tx1"/>
                  </a:solidFill>
                </a:rPr>
                <a:t>min</a:t>
              </a:r>
              <a:br>
                <a:rPr lang="fr-FR" altLang="fr-FR" sz="1600" b="1" dirty="0">
                  <a:solidFill>
                    <a:schemeClr val="tx1"/>
                  </a:solidFill>
                </a:rPr>
              </a:br>
              <a:endParaRPr lang="fr-FR" altLang="fr-FR" sz="1200" dirty="0">
                <a:solidFill>
                  <a:schemeClr val="tx1"/>
                </a:solidFill>
              </a:endParaRPr>
            </a:p>
          </p:txBody>
        </p:sp>
        <p:sp>
          <p:nvSpPr>
            <p:cNvPr id="65" name="ZoneTexte 20"/>
            <p:cNvSpPr txBox="1">
              <a:spLocks noChangeArrowheads="1"/>
            </p:cNvSpPr>
            <p:nvPr/>
          </p:nvSpPr>
          <p:spPr bwMode="auto">
            <a:xfrm>
              <a:off x="5267965" y="3466911"/>
              <a:ext cx="2489848" cy="88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SzPct val="120000"/>
                <a:buFont typeface="Arial" charset="0"/>
                <a:buChar char="•"/>
                <a:defRPr sz="2000">
                  <a:solidFill>
                    <a:srgbClr val="474F61"/>
                  </a:solidFill>
                  <a:latin typeface="Arial" charset="0"/>
                </a:defRPr>
              </a:lvl1pPr>
              <a:lvl2pPr marL="742950" indent="-285750" eaLnBrk="0" hangingPunct="0">
                <a:spcBef>
                  <a:spcPts val="600"/>
                </a:spcBef>
                <a:buSzPct val="120000"/>
                <a:buFont typeface="Arial" charset="0"/>
                <a:buChar char="•"/>
                <a:defRPr>
                  <a:solidFill>
                    <a:srgbClr val="474F61"/>
                  </a:solidFill>
                  <a:latin typeface="Arial" charset="0"/>
                </a:defRPr>
              </a:lvl2pPr>
              <a:lvl3pPr marL="1143000" indent="-228600" eaLnBrk="0" hangingPunct="0">
                <a:spcBef>
                  <a:spcPts val="600"/>
                </a:spcBef>
                <a:buSzPct val="120000"/>
                <a:buFont typeface="Arial" charset="0"/>
                <a:buChar char="•"/>
                <a:defRPr>
                  <a:solidFill>
                    <a:srgbClr val="474F61"/>
                  </a:solidFill>
                  <a:latin typeface="Arial" charset="0"/>
                </a:defRPr>
              </a:lvl3pPr>
              <a:lvl4pPr marL="1600200" indent="-228600" eaLnBrk="0" hangingPunct="0">
                <a:spcBef>
                  <a:spcPts val="600"/>
                </a:spcBef>
                <a:buSzPct val="120000"/>
                <a:buFont typeface="Arial" charset="0"/>
                <a:buChar char="•"/>
                <a:defRPr sz="1600">
                  <a:solidFill>
                    <a:srgbClr val="474F61"/>
                  </a:solidFill>
                  <a:latin typeface="Arial" charset="0"/>
                </a:defRPr>
              </a:lvl4pPr>
              <a:lvl5pPr marL="2057400" indent="-228600" eaLnBrk="0" hangingPunct="0">
                <a:spcBef>
                  <a:spcPts val="600"/>
                </a:spcBef>
                <a:buSzPct val="120000"/>
                <a:buFont typeface="Arial" charset="0"/>
                <a:buChar char="•"/>
                <a:defRPr sz="1600">
                  <a:solidFill>
                    <a:srgbClr val="474F61"/>
                  </a:solidFill>
                  <a:latin typeface="Arial" charset="0"/>
                </a:defRPr>
              </a:lvl5pPr>
              <a:lvl6pPr marL="2514600" indent="-228600" eaLnBrk="0" fontAlgn="base" hangingPunct="0">
                <a:spcBef>
                  <a:spcPts val="600"/>
                </a:spcBef>
                <a:spcAft>
                  <a:spcPct val="0"/>
                </a:spcAft>
                <a:buSzPct val="120000"/>
                <a:buFont typeface="Arial" charset="0"/>
                <a:buChar char="•"/>
                <a:defRPr sz="1600">
                  <a:solidFill>
                    <a:srgbClr val="474F61"/>
                  </a:solidFill>
                  <a:latin typeface="Arial" charset="0"/>
                </a:defRPr>
              </a:lvl6pPr>
              <a:lvl7pPr marL="2971800" indent="-228600" eaLnBrk="0" fontAlgn="base" hangingPunct="0">
                <a:spcBef>
                  <a:spcPts val="600"/>
                </a:spcBef>
                <a:spcAft>
                  <a:spcPct val="0"/>
                </a:spcAft>
                <a:buSzPct val="120000"/>
                <a:buFont typeface="Arial" charset="0"/>
                <a:buChar char="•"/>
                <a:defRPr sz="1600">
                  <a:solidFill>
                    <a:srgbClr val="474F61"/>
                  </a:solidFill>
                  <a:latin typeface="Arial" charset="0"/>
                </a:defRPr>
              </a:lvl7pPr>
              <a:lvl8pPr marL="3429000" indent="-228600" eaLnBrk="0" fontAlgn="base" hangingPunct="0">
                <a:spcBef>
                  <a:spcPts val="600"/>
                </a:spcBef>
                <a:spcAft>
                  <a:spcPct val="0"/>
                </a:spcAft>
                <a:buSzPct val="120000"/>
                <a:buFont typeface="Arial" charset="0"/>
                <a:buChar char="•"/>
                <a:defRPr sz="1600">
                  <a:solidFill>
                    <a:srgbClr val="474F61"/>
                  </a:solidFill>
                  <a:latin typeface="Arial" charset="0"/>
                </a:defRPr>
              </a:lvl8pPr>
              <a:lvl9pPr marL="3886200" indent="-228600" eaLnBrk="0" fontAlgn="base" hangingPunct="0">
                <a:spcBef>
                  <a:spcPts val="600"/>
                </a:spcBef>
                <a:spcAft>
                  <a:spcPct val="0"/>
                </a:spcAft>
                <a:buSzPct val="120000"/>
                <a:buFont typeface="Arial" charset="0"/>
                <a:buChar char="•"/>
                <a:defRPr sz="1600">
                  <a:solidFill>
                    <a:srgbClr val="474F61"/>
                  </a:solidFill>
                  <a:latin typeface="Arial" charset="0"/>
                </a:defRPr>
              </a:lvl9pPr>
            </a:lstStyle>
            <a:p>
              <a:pPr eaLnBrk="1" hangingPunct="1">
                <a:lnSpc>
                  <a:spcPct val="80000"/>
                </a:lnSpc>
                <a:spcBef>
                  <a:spcPct val="50000"/>
                </a:spcBef>
                <a:buSzTx/>
                <a:buFontTx/>
                <a:buNone/>
              </a:pPr>
              <a:r>
                <a:rPr lang="en-GB" altLang="fr-FR" sz="1400" b="1" dirty="0">
                  <a:solidFill>
                    <a:schemeClr val="tx1"/>
                  </a:solidFill>
                </a:rPr>
                <a:t>Same content</a:t>
              </a:r>
              <a:r>
                <a:rPr lang="en-GB" altLang="fr-FR" sz="1400" dirty="0">
                  <a:solidFill>
                    <a:schemeClr val="tx1"/>
                  </a:solidFill>
                </a:rPr>
                <a:t> as </a:t>
              </a:r>
              <a:r>
                <a:rPr lang="en-GB" altLang="fr-FR" sz="1400" dirty="0" smtClean="0">
                  <a:solidFill>
                    <a:schemeClr val="tx1"/>
                  </a:solidFill>
                </a:rPr>
                <a:t>Normal Tracking </a:t>
              </a:r>
              <a:r>
                <a:rPr lang="en-GB" altLang="fr-FR" sz="1400" dirty="0">
                  <a:solidFill>
                    <a:schemeClr val="tx1"/>
                  </a:solidFill>
                </a:rPr>
                <a:t>(4D)</a:t>
              </a:r>
            </a:p>
            <a:p>
              <a:pPr eaLnBrk="1" hangingPunct="1">
                <a:lnSpc>
                  <a:spcPct val="80000"/>
                </a:lnSpc>
                <a:spcBef>
                  <a:spcPct val="50000"/>
                </a:spcBef>
                <a:buSzTx/>
                <a:buFontTx/>
                <a:buNone/>
              </a:pPr>
              <a:r>
                <a:rPr lang="en-GB" altLang="fr-FR" sz="1400" dirty="0">
                  <a:solidFill>
                    <a:schemeClr val="tx1"/>
                  </a:solidFill>
                </a:rPr>
                <a:t>Higher transmission rate triggered on abnormal event </a:t>
              </a:r>
            </a:p>
          </p:txBody>
        </p:sp>
        <p:sp>
          <p:nvSpPr>
            <p:cNvPr id="66" name="Flèche courbée vers le bas 65"/>
            <p:cNvSpPr/>
            <p:nvPr/>
          </p:nvSpPr>
          <p:spPr bwMode="auto">
            <a:xfrm rot="10567749">
              <a:off x="4425500" y="5490857"/>
              <a:ext cx="1240367" cy="292100"/>
            </a:xfrm>
            <a:prstGeom prst="curvedDownArrow">
              <a:avLst/>
            </a:prstGeom>
            <a:ln>
              <a:prstDash val="dash"/>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0000" tIns="46800" rIns="90000" bIns="46800" anchor="ctr"/>
            <a:lstStyle/>
            <a:p>
              <a:pPr algn="ctr">
                <a:lnSpc>
                  <a:spcPct val="80000"/>
                </a:lnSpc>
                <a:spcBef>
                  <a:spcPct val="50000"/>
                </a:spcBef>
                <a:defRPr/>
              </a:pPr>
              <a:endParaRPr lang="fr-FR" b="1"/>
            </a:p>
          </p:txBody>
        </p:sp>
        <p:sp>
          <p:nvSpPr>
            <p:cNvPr id="67" name="Flèche courbée vers le bas 66"/>
            <p:cNvSpPr/>
            <p:nvPr/>
          </p:nvSpPr>
          <p:spPr bwMode="auto">
            <a:xfrm>
              <a:off x="4645991" y="2841617"/>
              <a:ext cx="1240367" cy="292100"/>
            </a:xfrm>
            <a:prstGeom prst="curvedDownArrow">
              <a:avLst/>
            </a:prstGeom>
            <a:ln>
              <a:prstDash val="solid"/>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0000" tIns="46800" rIns="90000" bIns="46800" anchor="ctr"/>
            <a:lstStyle/>
            <a:p>
              <a:pPr algn="ctr">
                <a:lnSpc>
                  <a:spcPct val="80000"/>
                </a:lnSpc>
                <a:spcBef>
                  <a:spcPct val="50000"/>
                </a:spcBef>
                <a:defRPr/>
              </a:pPr>
              <a:endParaRPr lang="fr-FR" b="1"/>
            </a:p>
          </p:txBody>
        </p:sp>
        <p:sp>
          <p:nvSpPr>
            <p:cNvPr id="68" name="Oval 36"/>
            <p:cNvSpPr/>
            <p:nvPr/>
          </p:nvSpPr>
          <p:spPr>
            <a:xfrm>
              <a:off x="3687308" y="2101117"/>
              <a:ext cx="425275" cy="323850"/>
            </a:xfrm>
            <a:prstGeom prst="ellipse">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 name="TextBox 40"/>
            <p:cNvSpPr txBox="1">
              <a:spLocks noChangeArrowheads="1"/>
            </p:cNvSpPr>
            <p:nvPr/>
          </p:nvSpPr>
          <p:spPr bwMode="auto">
            <a:xfrm>
              <a:off x="5420859" y="2540387"/>
              <a:ext cx="2713567" cy="587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SzPct val="120000"/>
                <a:buFont typeface="Arial" charset="0"/>
                <a:buChar char="•"/>
                <a:defRPr sz="2000">
                  <a:solidFill>
                    <a:srgbClr val="474F61"/>
                  </a:solidFill>
                  <a:latin typeface="Arial" charset="0"/>
                </a:defRPr>
              </a:lvl1pPr>
              <a:lvl2pPr marL="742950" indent="-285750" eaLnBrk="0" hangingPunct="0">
                <a:spcBef>
                  <a:spcPts val="600"/>
                </a:spcBef>
                <a:buSzPct val="120000"/>
                <a:buFont typeface="Arial" charset="0"/>
                <a:buChar char="•"/>
                <a:defRPr>
                  <a:solidFill>
                    <a:srgbClr val="474F61"/>
                  </a:solidFill>
                  <a:latin typeface="Arial" charset="0"/>
                </a:defRPr>
              </a:lvl2pPr>
              <a:lvl3pPr marL="1143000" indent="-228600" eaLnBrk="0" hangingPunct="0">
                <a:spcBef>
                  <a:spcPts val="600"/>
                </a:spcBef>
                <a:buSzPct val="120000"/>
                <a:buFont typeface="Arial" charset="0"/>
                <a:buChar char="•"/>
                <a:defRPr>
                  <a:solidFill>
                    <a:srgbClr val="474F61"/>
                  </a:solidFill>
                  <a:latin typeface="Arial" charset="0"/>
                </a:defRPr>
              </a:lvl3pPr>
              <a:lvl4pPr marL="1600200" indent="-228600" eaLnBrk="0" hangingPunct="0">
                <a:spcBef>
                  <a:spcPts val="600"/>
                </a:spcBef>
                <a:buSzPct val="120000"/>
                <a:buFont typeface="Arial" charset="0"/>
                <a:buChar char="•"/>
                <a:defRPr sz="1600">
                  <a:solidFill>
                    <a:srgbClr val="474F61"/>
                  </a:solidFill>
                  <a:latin typeface="Arial" charset="0"/>
                </a:defRPr>
              </a:lvl4pPr>
              <a:lvl5pPr marL="2057400" indent="-228600" eaLnBrk="0" hangingPunct="0">
                <a:spcBef>
                  <a:spcPts val="600"/>
                </a:spcBef>
                <a:buSzPct val="120000"/>
                <a:buFont typeface="Arial" charset="0"/>
                <a:buChar char="•"/>
                <a:defRPr sz="1600">
                  <a:solidFill>
                    <a:srgbClr val="474F61"/>
                  </a:solidFill>
                  <a:latin typeface="Arial" charset="0"/>
                </a:defRPr>
              </a:lvl5pPr>
              <a:lvl6pPr marL="2514600" indent="-228600" eaLnBrk="0" fontAlgn="base" hangingPunct="0">
                <a:spcBef>
                  <a:spcPts val="600"/>
                </a:spcBef>
                <a:spcAft>
                  <a:spcPct val="0"/>
                </a:spcAft>
                <a:buSzPct val="120000"/>
                <a:buFont typeface="Arial" charset="0"/>
                <a:buChar char="•"/>
                <a:defRPr sz="1600">
                  <a:solidFill>
                    <a:srgbClr val="474F61"/>
                  </a:solidFill>
                  <a:latin typeface="Arial" charset="0"/>
                </a:defRPr>
              </a:lvl6pPr>
              <a:lvl7pPr marL="2971800" indent="-228600" eaLnBrk="0" fontAlgn="base" hangingPunct="0">
                <a:spcBef>
                  <a:spcPts val="600"/>
                </a:spcBef>
                <a:spcAft>
                  <a:spcPct val="0"/>
                </a:spcAft>
                <a:buSzPct val="120000"/>
                <a:buFont typeface="Arial" charset="0"/>
                <a:buChar char="•"/>
                <a:defRPr sz="1600">
                  <a:solidFill>
                    <a:srgbClr val="474F61"/>
                  </a:solidFill>
                  <a:latin typeface="Arial" charset="0"/>
                </a:defRPr>
              </a:lvl7pPr>
              <a:lvl8pPr marL="3429000" indent="-228600" eaLnBrk="0" fontAlgn="base" hangingPunct="0">
                <a:spcBef>
                  <a:spcPts val="600"/>
                </a:spcBef>
                <a:spcAft>
                  <a:spcPct val="0"/>
                </a:spcAft>
                <a:buSzPct val="120000"/>
                <a:buFont typeface="Arial" charset="0"/>
                <a:buChar char="•"/>
                <a:defRPr sz="1600">
                  <a:solidFill>
                    <a:srgbClr val="474F61"/>
                  </a:solidFill>
                  <a:latin typeface="Arial" charset="0"/>
                </a:defRPr>
              </a:lvl8pPr>
              <a:lvl9pPr marL="3886200" indent="-228600" eaLnBrk="0" fontAlgn="base" hangingPunct="0">
                <a:spcBef>
                  <a:spcPts val="600"/>
                </a:spcBef>
                <a:spcAft>
                  <a:spcPct val="0"/>
                </a:spcAft>
                <a:buSzPct val="120000"/>
                <a:buFont typeface="Arial" charset="0"/>
                <a:buChar char="•"/>
                <a:defRPr sz="1600">
                  <a:solidFill>
                    <a:srgbClr val="474F61"/>
                  </a:solidFill>
                  <a:latin typeface="Arial" charset="0"/>
                </a:defRPr>
              </a:lvl9pPr>
            </a:lstStyle>
            <a:p>
              <a:pPr algn="ctr" eaLnBrk="1" hangingPunct="1">
                <a:spcBef>
                  <a:spcPct val="0"/>
                </a:spcBef>
                <a:buSzTx/>
                <a:buFontTx/>
                <a:buNone/>
              </a:pPr>
              <a:r>
                <a:rPr lang="en-US" altLang="fr-FR" sz="1400" b="1" dirty="0">
                  <a:solidFill>
                    <a:srgbClr val="002060"/>
                  </a:solidFill>
                </a:rPr>
                <a:t>Aircraft Tracking</a:t>
              </a:r>
            </a:p>
            <a:p>
              <a:pPr algn="ctr" eaLnBrk="1" hangingPunct="1">
                <a:spcBef>
                  <a:spcPct val="0"/>
                </a:spcBef>
                <a:buSzTx/>
                <a:buFontTx/>
                <a:buNone/>
              </a:pPr>
              <a:r>
                <a:rPr lang="en-US" altLang="fr-FR" sz="1400" b="1" dirty="0">
                  <a:solidFill>
                    <a:srgbClr val="00B050"/>
                  </a:solidFill>
                </a:rPr>
                <a:t>Abnormal</a:t>
              </a:r>
              <a:r>
                <a:rPr lang="en-US" altLang="fr-FR" sz="1400" dirty="0">
                  <a:solidFill>
                    <a:srgbClr val="00B050"/>
                  </a:solidFill>
                </a:rPr>
                <a:t> </a:t>
              </a:r>
              <a:r>
                <a:rPr lang="en-US" altLang="fr-FR" sz="1400" dirty="0">
                  <a:solidFill>
                    <a:srgbClr val="002060"/>
                  </a:solidFill>
                </a:rPr>
                <a:t>Operations</a:t>
              </a:r>
            </a:p>
          </p:txBody>
        </p:sp>
        <p:sp>
          <p:nvSpPr>
            <p:cNvPr id="46" name="Rectangle 45"/>
            <p:cNvSpPr/>
            <p:nvPr/>
          </p:nvSpPr>
          <p:spPr>
            <a:xfrm>
              <a:off x="5266280" y="1732777"/>
              <a:ext cx="2616093" cy="37465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bg2">
                      <a:lumMod val="10000"/>
                    </a:schemeClr>
                  </a:solidFill>
                </a:rPr>
                <a:t>Abnormal</a:t>
              </a:r>
            </a:p>
          </p:txBody>
        </p:sp>
        <p:sp>
          <p:nvSpPr>
            <p:cNvPr id="74" name="ZoneTexte 73"/>
            <p:cNvSpPr txBox="1"/>
            <p:nvPr/>
          </p:nvSpPr>
          <p:spPr>
            <a:xfrm>
              <a:off x="253007" y="1340182"/>
              <a:ext cx="1968405" cy="1537665"/>
            </a:xfrm>
            <a:prstGeom prst="rect">
              <a:avLst/>
            </a:prstGeom>
            <a:solidFill>
              <a:srgbClr val="92D050"/>
            </a:solidFill>
          </p:spPr>
          <p:style>
            <a:lnRef idx="3">
              <a:schemeClr val="lt1"/>
            </a:lnRef>
            <a:fillRef idx="1">
              <a:schemeClr val="accent3"/>
            </a:fillRef>
            <a:effectRef idx="1">
              <a:schemeClr val="accent3"/>
            </a:effectRef>
            <a:fontRef idx="minor">
              <a:schemeClr val="lt1"/>
            </a:fontRef>
          </p:style>
          <p:txBody>
            <a:bodyPr wrap="square">
              <a:spAutoFit/>
            </a:bodyPr>
            <a:lstStyle/>
            <a:p>
              <a:pPr>
                <a:defRPr/>
              </a:pPr>
              <a:r>
                <a:rPr lang="en-GB" b="1" dirty="0" smtClean="0">
                  <a:solidFill>
                    <a:schemeClr val="tx1">
                      <a:lumMod val="50000"/>
                    </a:schemeClr>
                  </a:solidFill>
                </a:rPr>
                <a:t>Applicability </a:t>
              </a:r>
              <a:r>
                <a:rPr lang="en-GB" b="1" dirty="0">
                  <a:solidFill>
                    <a:schemeClr val="tx1">
                      <a:lumMod val="50000"/>
                    </a:schemeClr>
                  </a:solidFill>
                </a:rPr>
                <a:t>November </a:t>
              </a:r>
              <a:r>
                <a:rPr lang="en-GB" b="1" dirty="0" smtClean="0">
                  <a:solidFill>
                    <a:schemeClr val="tx1">
                      <a:lumMod val="50000"/>
                    </a:schemeClr>
                  </a:solidFill>
                </a:rPr>
                <a:t>2018 </a:t>
              </a:r>
              <a:r>
                <a:rPr lang="en-GB" b="1" dirty="0">
                  <a:solidFill>
                    <a:schemeClr val="tx1">
                      <a:lumMod val="50000"/>
                    </a:schemeClr>
                  </a:solidFill>
                </a:rPr>
                <a:t>(</a:t>
              </a:r>
              <a:r>
                <a:rPr lang="fr-FR" b="1" dirty="0" err="1">
                  <a:solidFill>
                    <a:schemeClr val="tx1">
                      <a:lumMod val="50000"/>
                    </a:schemeClr>
                  </a:solidFill>
                </a:rPr>
                <a:t>Recommended</a:t>
              </a:r>
              <a:r>
                <a:rPr lang="fr-FR" b="1" dirty="0">
                  <a:solidFill>
                    <a:schemeClr val="tx1">
                      <a:lumMod val="50000"/>
                    </a:schemeClr>
                  </a:solidFill>
                </a:rPr>
                <a:t> in all areas of </a:t>
              </a:r>
              <a:r>
                <a:rPr lang="fr-FR" b="1" dirty="0" err="1">
                  <a:solidFill>
                    <a:schemeClr val="tx1">
                      <a:lumMod val="50000"/>
                    </a:schemeClr>
                  </a:solidFill>
                </a:rPr>
                <a:t>operations</a:t>
              </a:r>
              <a:r>
                <a:rPr lang="fr-FR" b="1" dirty="0">
                  <a:solidFill>
                    <a:schemeClr val="tx1">
                      <a:lumMod val="50000"/>
                    </a:schemeClr>
                  </a:solidFill>
                </a:rPr>
                <a:t> and </a:t>
              </a:r>
              <a:r>
                <a:rPr lang="en-GB" b="1" u="sng" dirty="0" smtClean="0">
                  <a:solidFill>
                    <a:schemeClr val="tx1">
                      <a:lumMod val="50000"/>
                    </a:schemeClr>
                  </a:solidFill>
                </a:rPr>
                <a:t>mandatory </a:t>
              </a:r>
              <a:r>
                <a:rPr lang="en-GB" b="1" dirty="0">
                  <a:solidFill>
                    <a:schemeClr val="tx1">
                      <a:lumMod val="50000"/>
                    </a:schemeClr>
                  </a:solidFill>
                </a:rPr>
                <a:t>over Oceanic </a:t>
              </a:r>
              <a:r>
                <a:rPr lang="en-GB" b="1" dirty="0" smtClean="0">
                  <a:solidFill>
                    <a:schemeClr val="tx1">
                      <a:lumMod val="50000"/>
                    </a:schemeClr>
                  </a:solidFill>
                </a:rPr>
                <a:t>areas)</a:t>
              </a:r>
              <a:endParaRPr lang="en-GB" b="1" dirty="0">
                <a:solidFill>
                  <a:schemeClr val="tx1">
                    <a:lumMod val="50000"/>
                  </a:schemeClr>
                </a:solidFill>
              </a:endParaRPr>
            </a:p>
          </p:txBody>
        </p:sp>
        <p:sp>
          <p:nvSpPr>
            <p:cNvPr id="47" name="Oval 36"/>
            <p:cNvSpPr/>
            <p:nvPr/>
          </p:nvSpPr>
          <p:spPr>
            <a:xfrm>
              <a:off x="6519408" y="2101117"/>
              <a:ext cx="433917" cy="323850"/>
            </a:xfrm>
            <a:prstGeom prst="ellipse">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552" y="3108039"/>
              <a:ext cx="1864525" cy="2561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15243" y="4686871"/>
              <a:ext cx="1869834" cy="1276055"/>
            </a:xfrm>
            <a:prstGeom prst="rect">
              <a:avLst/>
            </a:prstGeom>
          </p:spPr>
          <p:txBody>
            <a:bodyPr wrap="square">
              <a:spAutoFit/>
            </a:bodyPr>
            <a:lstStyle/>
            <a:p>
              <a:r>
                <a:rPr lang="fr-FR" b="1" dirty="0"/>
                <a:t>Normal Aircraft </a:t>
              </a:r>
              <a:r>
                <a:rPr lang="fr-FR" b="1" dirty="0" err="1"/>
                <a:t>Tracking</a:t>
              </a:r>
              <a:r>
                <a:rPr lang="fr-FR" b="1" dirty="0"/>
                <a:t> </a:t>
              </a:r>
              <a:r>
                <a:rPr lang="fr-FR" b="1" dirty="0" err="1"/>
                <a:t>Implementation</a:t>
              </a:r>
              <a:r>
                <a:rPr lang="fr-FR" b="1" dirty="0"/>
                <a:t> Initiative </a:t>
              </a:r>
              <a:endParaRPr lang="fr-FR" b="1" dirty="0" smtClean="0"/>
            </a:p>
            <a:p>
              <a:r>
                <a:rPr lang="fr-FR" b="1" dirty="0" smtClean="0"/>
                <a:t>(</a:t>
              </a:r>
              <a:r>
                <a:rPr lang="fr-FR" b="1" dirty="0"/>
                <a:t>NATII)</a:t>
              </a:r>
            </a:p>
          </p:txBody>
        </p:sp>
      </p:grpSp>
      <p:sp>
        <p:nvSpPr>
          <p:cNvPr id="7" name="Espace réservé de la date 6"/>
          <p:cNvSpPr>
            <a:spLocks noGrp="1"/>
          </p:cNvSpPr>
          <p:nvPr>
            <p:ph type="dt" sz="half" idx="10"/>
          </p:nvPr>
        </p:nvSpPr>
        <p:spPr/>
        <p:txBody>
          <a:bodyPr/>
          <a:lstStyle/>
          <a:p>
            <a:pPr>
              <a:defRPr/>
            </a:pPr>
            <a:r>
              <a:rPr lang="fr-FR" noProof="1" smtClean="0"/>
              <a:t>Sep 2018</a:t>
            </a:r>
            <a:endParaRPr lang="en-GB" noProof="1"/>
          </a:p>
        </p:txBody>
      </p:sp>
      <p:sp>
        <p:nvSpPr>
          <p:cNvPr id="83" name="Rectangle 82"/>
          <p:cNvSpPr/>
          <p:nvPr/>
        </p:nvSpPr>
        <p:spPr>
          <a:xfrm>
            <a:off x="2783662" y="6131841"/>
            <a:ext cx="6350309" cy="658642"/>
          </a:xfrm>
          <a:prstGeom prst="rect">
            <a:avLst/>
          </a:prstGeom>
          <a:ln/>
          <a:extLst/>
        </p:spPr>
        <p:style>
          <a:lnRef idx="2">
            <a:schemeClr val="accent6"/>
          </a:lnRef>
          <a:fillRef idx="1">
            <a:schemeClr val="lt1"/>
          </a:fillRef>
          <a:effectRef idx="0">
            <a:schemeClr val="accent6"/>
          </a:effectRef>
          <a:fontRef idx="minor">
            <a:schemeClr val="dk1"/>
          </a:fontRef>
        </p:style>
        <p:txBody>
          <a:bodyPr wrap="square">
            <a:spAutoFit/>
          </a:bodyPr>
          <a:lstStyle/>
          <a:p>
            <a:pPr algn="ctr" fontAlgn="auto">
              <a:spcBef>
                <a:spcPts val="0"/>
              </a:spcBef>
              <a:spcAft>
                <a:spcPts val="0"/>
              </a:spcAft>
              <a:defRPr/>
            </a:pPr>
            <a:r>
              <a:rPr lang="en-GB" sz="1600" b="1" dirty="0" smtClean="0">
                <a:solidFill>
                  <a:srgbClr val="FF0000"/>
                </a:solidFill>
                <a:effectLst>
                  <a:outerShdw blurRad="38100" dist="38100" dir="2700000" algn="tl">
                    <a:srgbClr val="000000">
                      <a:alpha val="43137"/>
                    </a:srgbClr>
                  </a:outerShdw>
                </a:effectLst>
              </a:rPr>
              <a:t>AIRCRAFT TRACKING IS PLACED UNDER </a:t>
            </a:r>
          </a:p>
          <a:p>
            <a:pPr algn="ctr" fontAlgn="auto">
              <a:spcBef>
                <a:spcPts val="0"/>
              </a:spcBef>
              <a:spcAft>
                <a:spcPts val="0"/>
              </a:spcAft>
              <a:defRPr/>
            </a:pPr>
            <a:r>
              <a:rPr lang="en-GB" sz="1600" b="1" dirty="0" smtClean="0">
                <a:solidFill>
                  <a:srgbClr val="FF0000"/>
                </a:solidFill>
                <a:effectLst>
                  <a:outerShdw blurRad="38100" dist="38100" dir="2700000" algn="tl">
                    <a:srgbClr val="000000">
                      <a:alpha val="43137"/>
                    </a:srgbClr>
                  </a:outerShdw>
                </a:effectLst>
              </a:rPr>
              <a:t>OPERATORS RESPONSIBILITY</a:t>
            </a:r>
            <a:endParaRPr lang="en-GB" sz="1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97624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barn(inVertical)">
                                      <p:cBhvr>
                                        <p:cTn id="7"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349251" y="342900"/>
            <a:ext cx="11493500" cy="571500"/>
          </a:xfrm>
        </p:spPr>
        <p:txBody>
          <a:bodyPr/>
          <a:lstStyle/>
          <a:p>
            <a:pPr eaLnBrk="1" hangingPunct="1">
              <a:lnSpc>
                <a:spcPct val="100000"/>
              </a:lnSpc>
              <a:defRPr/>
            </a:pPr>
            <a:r>
              <a:rPr lang="fr-FR" b="1" dirty="0" smtClean="0">
                <a:solidFill>
                  <a:schemeClr val="tx2">
                    <a:lumMod val="75000"/>
                  </a:schemeClr>
                </a:solidFill>
              </a:rPr>
              <a:t>Datalink communication </a:t>
            </a:r>
            <a:r>
              <a:rPr lang="fr-FR" b="1" dirty="0" err="1" smtClean="0">
                <a:solidFill>
                  <a:schemeClr val="tx2">
                    <a:lumMod val="75000"/>
                  </a:schemeClr>
                </a:solidFill>
              </a:rPr>
              <a:t>means</a:t>
            </a:r>
            <a:r>
              <a:rPr lang="fr-FR" b="1" dirty="0" smtClean="0">
                <a:solidFill>
                  <a:schemeClr val="tx2">
                    <a:lumMod val="75000"/>
                  </a:schemeClr>
                </a:solidFill>
              </a:rPr>
              <a:t> on Airbus Aircraft</a:t>
            </a:r>
            <a:endParaRPr lang="en-GB" sz="2000" b="1" i="1" dirty="0" smtClean="0">
              <a:solidFill>
                <a:schemeClr val="tx2">
                  <a:lumMod val="75000"/>
                </a:schemeClr>
              </a:solidFill>
            </a:endParaRPr>
          </a:p>
        </p:txBody>
      </p:sp>
      <p:graphicFrame>
        <p:nvGraphicFramePr>
          <p:cNvPr id="5" name="Tableau 7"/>
          <p:cNvGraphicFramePr>
            <a:graphicFrameLocks noGrp="1"/>
          </p:cNvGraphicFramePr>
          <p:nvPr>
            <p:extLst>
              <p:ext uri="{D42A27DB-BD31-4B8C-83A1-F6EECF244321}">
                <p14:modId xmlns:p14="http://schemas.microsoft.com/office/powerpoint/2010/main" val="2656341854"/>
              </p:ext>
            </p:extLst>
          </p:nvPr>
        </p:nvGraphicFramePr>
        <p:xfrm>
          <a:off x="809981" y="959686"/>
          <a:ext cx="10441517" cy="4534202"/>
        </p:xfrm>
        <a:graphic>
          <a:graphicData uri="http://schemas.openxmlformats.org/drawingml/2006/table">
            <a:tbl>
              <a:tblPr firstRow="1" bandRow="1">
                <a:tableStyleId>{5C22544A-7EE6-4342-B048-85BDC9FD1C3A}</a:tableStyleId>
              </a:tblPr>
              <a:tblGrid>
                <a:gridCol w="4430657"/>
                <a:gridCol w="1858949"/>
                <a:gridCol w="2035411"/>
                <a:gridCol w="2116500"/>
              </a:tblGrid>
              <a:tr h="824722">
                <a:tc>
                  <a:txBody>
                    <a:bodyPr/>
                    <a:lstStyle/>
                    <a:p>
                      <a:pPr algn="ctr"/>
                      <a:r>
                        <a:rPr lang="en-GB" sz="2000" noProof="0" dirty="0" smtClean="0"/>
                        <a:t>Communication</a:t>
                      </a:r>
                      <a:r>
                        <a:rPr lang="en-GB" sz="2000" baseline="0" noProof="0" dirty="0" smtClean="0"/>
                        <a:t> systems</a:t>
                      </a:r>
                    </a:p>
                    <a:p>
                      <a:pPr algn="ctr"/>
                      <a:r>
                        <a:rPr lang="en-GB" sz="2000" b="0" i="1" baseline="0" noProof="0" dirty="0" smtClean="0"/>
                        <a:t>Geographical Coverage</a:t>
                      </a:r>
                      <a:endParaRPr lang="en-GB" sz="2000" b="0" i="1" noProof="0" dirty="0"/>
                    </a:p>
                  </a:txBody>
                  <a:tcPr marL="121911" marR="121911" marT="60963" marB="60963"/>
                </a:tc>
                <a:tc>
                  <a:txBody>
                    <a:bodyPr/>
                    <a:lstStyle/>
                    <a:p>
                      <a:pPr algn="ctr"/>
                      <a:endParaRPr lang="en-GB" sz="1800" noProof="0" dirty="0"/>
                    </a:p>
                  </a:txBody>
                  <a:tcPr marL="121911" marR="121911" marT="60963" marB="60963" anchor="ctr"/>
                </a:tc>
                <a:tc>
                  <a:txBody>
                    <a:bodyPr/>
                    <a:lstStyle/>
                    <a:p>
                      <a:pPr algn="ctr"/>
                      <a:endParaRPr lang="en-GB" sz="1800" noProof="0" dirty="0"/>
                    </a:p>
                  </a:txBody>
                  <a:tcPr marL="121911" marR="121911" marT="60963" marB="60963" anchor="ctr"/>
                </a:tc>
                <a:tc>
                  <a:txBody>
                    <a:bodyPr/>
                    <a:lstStyle/>
                    <a:p>
                      <a:pPr algn="ctr"/>
                      <a:endParaRPr lang="en-GB" sz="1800" noProof="0" dirty="0"/>
                    </a:p>
                  </a:txBody>
                  <a:tcPr marL="121911" marR="121911" marT="60963" marB="60963" anchor="ctr"/>
                </a:tc>
              </a:tr>
              <a:tr h="692566">
                <a:tc>
                  <a:txBody>
                    <a:bodyPr/>
                    <a:lstStyle/>
                    <a:p>
                      <a:r>
                        <a:rPr lang="en-GB" sz="1800" noProof="0" dirty="0" smtClean="0"/>
                        <a:t>VHF Datalink</a:t>
                      </a:r>
                    </a:p>
                    <a:p>
                      <a:r>
                        <a:rPr lang="en-GB" sz="1800" i="1" kern="1200" noProof="0" dirty="0" smtClean="0">
                          <a:solidFill>
                            <a:schemeClr val="dk1"/>
                          </a:solidFill>
                          <a:latin typeface="+mn-lt"/>
                          <a:ea typeface="+mn-ea"/>
                          <a:cs typeface="+mn-cs"/>
                        </a:rPr>
                        <a:t>Continental</a:t>
                      </a:r>
                      <a:r>
                        <a:rPr lang="en-GB" sz="1800" i="1" kern="1200" baseline="0" noProof="0" dirty="0" smtClean="0">
                          <a:solidFill>
                            <a:schemeClr val="dk1"/>
                          </a:solidFill>
                          <a:latin typeface="+mn-lt"/>
                          <a:ea typeface="+mn-ea"/>
                          <a:cs typeface="+mn-cs"/>
                        </a:rPr>
                        <a:t> areas</a:t>
                      </a:r>
                      <a:endParaRPr lang="en-GB" sz="1800" i="1" kern="1200" noProof="0" dirty="0">
                        <a:solidFill>
                          <a:schemeClr val="dk1"/>
                        </a:solidFill>
                        <a:latin typeface="+mn-lt"/>
                        <a:ea typeface="+mn-ea"/>
                        <a:cs typeface="+mn-cs"/>
                      </a:endParaRPr>
                    </a:p>
                  </a:txBody>
                  <a:tcPr marL="121911" marR="121911" marT="60963" marB="60963"/>
                </a:tc>
                <a:tc>
                  <a:txBody>
                    <a:bodyPr/>
                    <a:lstStyle/>
                    <a:p>
                      <a:pPr algn="ctr"/>
                      <a:r>
                        <a:rPr lang="en-GB" sz="1800" noProof="0" dirty="0" smtClean="0"/>
                        <a:t>Basic</a:t>
                      </a:r>
                      <a:endParaRPr lang="en-GB" sz="1800" noProof="0" dirty="0"/>
                    </a:p>
                  </a:txBody>
                  <a:tcPr marL="121911" marR="121911" marT="60963" marB="60963" anchor="ctr"/>
                </a:tc>
                <a:tc>
                  <a:txBody>
                    <a:bodyPr/>
                    <a:lstStyle/>
                    <a:p>
                      <a:pPr algn="ctr"/>
                      <a:r>
                        <a:rPr lang="en-GB" sz="1800" noProof="0" dirty="0" smtClean="0"/>
                        <a:t>Basic</a:t>
                      </a:r>
                      <a:endParaRPr lang="en-GB" sz="1800" noProof="0" dirty="0"/>
                    </a:p>
                  </a:txBody>
                  <a:tcPr marL="121911" marR="121911" marT="60963" marB="60963" anchor="ctr"/>
                </a:tc>
                <a:tc>
                  <a:txBody>
                    <a:bodyPr/>
                    <a:lstStyle/>
                    <a:p>
                      <a:pPr algn="ctr"/>
                      <a:r>
                        <a:rPr lang="en-GB" sz="1800" noProof="0" dirty="0" smtClean="0"/>
                        <a:t>Basic</a:t>
                      </a:r>
                      <a:endParaRPr lang="en-GB" sz="1800" noProof="0" dirty="0"/>
                    </a:p>
                  </a:txBody>
                  <a:tcPr marL="121911" marR="121911" marT="60963" marB="60963" anchor="ctr"/>
                </a:tc>
              </a:tr>
              <a:tr h="660230">
                <a:tc>
                  <a:txBody>
                    <a:bodyPr/>
                    <a:lstStyle/>
                    <a:p>
                      <a:pPr algn="l"/>
                      <a:r>
                        <a:rPr lang="en-GB" sz="1800" noProof="0" dirty="0" smtClean="0"/>
                        <a:t>SATCOM</a:t>
                      </a:r>
                      <a:r>
                        <a:rPr lang="en-GB" sz="1800" baseline="0" noProof="0" dirty="0" smtClean="0"/>
                        <a:t> </a:t>
                      </a:r>
                      <a:r>
                        <a:rPr lang="en-GB" sz="1800" noProof="0" dirty="0" smtClean="0"/>
                        <a:t>Inmarsat</a:t>
                      </a:r>
                      <a:r>
                        <a:rPr lang="en-GB" sz="1800" baseline="0" noProof="0" dirty="0" smtClean="0"/>
                        <a:t>  </a:t>
                      </a:r>
                    </a:p>
                    <a:p>
                      <a:pPr algn="l"/>
                      <a:r>
                        <a:rPr lang="en-GB" sz="1800" i="1" noProof="0" dirty="0" smtClean="0"/>
                        <a:t>Worldwide</a:t>
                      </a:r>
                      <a:r>
                        <a:rPr lang="en-GB" sz="1800" i="1" baseline="0" noProof="0" dirty="0" smtClean="0"/>
                        <a:t> </a:t>
                      </a:r>
                      <a:r>
                        <a:rPr lang="en-GB" sz="1800" i="1" noProof="0" dirty="0" smtClean="0"/>
                        <a:t>except</a:t>
                      </a:r>
                      <a:r>
                        <a:rPr lang="en-GB" sz="1800" i="1" baseline="0" noProof="0" dirty="0" smtClean="0"/>
                        <a:t> polar area</a:t>
                      </a:r>
                      <a:r>
                        <a:rPr lang="en-GB" sz="1800" i="1" noProof="0" dirty="0" smtClean="0"/>
                        <a:t> </a:t>
                      </a:r>
                    </a:p>
                  </a:txBody>
                  <a:tcPr marL="121911" marR="121911" marT="60963" marB="60963"/>
                </a:tc>
                <a:tc>
                  <a:txBody>
                    <a:bodyPr/>
                    <a:lstStyle/>
                    <a:p>
                      <a:pPr algn="ctr"/>
                      <a:r>
                        <a:rPr lang="en-GB" sz="1800" noProof="0" dirty="0" smtClean="0"/>
                        <a:t>Option</a:t>
                      </a:r>
                      <a:endParaRPr lang="en-GB" sz="1800" noProof="0" dirty="0"/>
                    </a:p>
                  </a:txBody>
                  <a:tcPr marL="121911" marR="121911" marT="60963" marB="60963" anchor="ctr"/>
                </a:tc>
                <a:tc>
                  <a:txBody>
                    <a:bodyPr/>
                    <a:lstStyle/>
                    <a:p>
                      <a:pPr algn="ctr"/>
                      <a:r>
                        <a:rPr lang="en-GB" sz="1800" noProof="0" dirty="0" smtClean="0"/>
                        <a:t>Basic</a:t>
                      </a:r>
                      <a:endParaRPr lang="en-GB" sz="1800" noProof="0" dirty="0"/>
                    </a:p>
                  </a:txBody>
                  <a:tcPr marL="121911" marR="121911" marT="60963" marB="60963" anchor="ctr"/>
                </a:tc>
                <a:tc>
                  <a:txBody>
                    <a:bodyPr/>
                    <a:lstStyle/>
                    <a:p>
                      <a:pPr algn="ctr"/>
                      <a:r>
                        <a:rPr lang="en-GB" sz="1800" noProof="0" dirty="0" smtClean="0"/>
                        <a:t>Basic</a:t>
                      </a:r>
                      <a:endParaRPr lang="en-GB" sz="1800" noProof="0" dirty="0"/>
                    </a:p>
                  </a:txBody>
                  <a:tcPr marL="121911" marR="121911" marT="60963" marB="60963" anchor="ctr"/>
                </a:tc>
              </a:tr>
              <a:tr h="654656">
                <a:tc>
                  <a:txBody>
                    <a:bodyPr/>
                    <a:lstStyle/>
                    <a:p>
                      <a:r>
                        <a:rPr lang="en-GB" sz="1800" noProof="0" dirty="0" smtClean="0"/>
                        <a:t>SATCOM</a:t>
                      </a:r>
                      <a:r>
                        <a:rPr lang="en-GB" sz="1800" baseline="0" noProof="0" dirty="0" smtClean="0"/>
                        <a:t> </a:t>
                      </a:r>
                      <a:r>
                        <a:rPr lang="en-GB" sz="1800" noProof="0" dirty="0" smtClean="0"/>
                        <a:t>Iridium</a:t>
                      </a:r>
                    </a:p>
                    <a:p>
                      <a:r>
                        <a:rPr lang="en-GB" sz="1800" i="1" noProof="0" dirty="0" smtClean="0"/>
                        <a:t>Worldwide</a:t>
                      </a:r>
                      <a:endParaRPr lang="en-GB" sz="1800" noProof="0" dirty="0"/>
                    </a:p>
                  </a:txBody>
                  <a:tcPr marL="121911" marR="121911" marT="60963" marB="60963"/>
                </a:tc>
                <a:tc>
                  <a:txBody>
                    <a:bodyPr/>
                    <a:lstStyle/>
                    <a:p>
                      <a:pPr algn="ctr"/>
                      <a:r>
                        <a:rPr lang="en-GB" sz="1800" noProof="0" dirty="0" smtClean="0"/>
                        <a:t>Option</a:t>
                      </a:r>
                      <a:endParaRPr lang="en-GB" sz="1800" noProof="0" dirty="0"/>
                    </a:p>
                  </a:txBody>
                  <a:tcPr marL="121911" marR="121911" marT="60963" marB="60963" anchor="ctr"/>
                </a:tc>
                <a:tc>
                  <a:txBody>
                    <a:bodyPr/>
                    <a:lstStyle/>
                    <a:p>
                      <a:pPr algn="ctr"/>
                      <a:r>
                        <a:rPr lang="en-GB" sz="1800" noProof="0" dirty="0" smtClean="0"/>
                        <a:t>Option</a:t>
                      </a:r>
                      <a:endParaRPr lang="en-GB" sz="1800" noProof="0" dirty="0"/>
                    </a:p>
                  </a:txBody>
                  <a:tcPr marL="121911" marR="121911" marT="60963" marB="60963" anchor="ctr"/>
                </a:tc>
                <a:tc>
                  <a:txBody>
                    <a:bodyPr/>
                    <a:lstStyle/>
                    <a:p>
                      <a:pPr algn="ctr"/>
                      <a:r>
                        <a:rPr lang="en-GB" sz="1800" noProof="0" dirty="0" smtClean="0"/>
                        <a:t>Not</a:t>
                      </a:r>
                      <a:r>
                        <a:rPr lang="en-GB" sz="1800" baseline="0" noProof="0" dirty="0" smtClean="0"/>
                        <a:t> yet</a:t>
                      </a:r>
                    </a:p>
                    <a:p>
                      <a:pPr algn="ctr"/>
                      <a:r>
                        <a:rPr lang="en-GB" sz="1800" baseline="0" noProof="0" dirty="0" smtClean="0"/>
                        <a:t>available</a:t>
                      </a:r>
                      <a:endParaRPr lang="en-GB" sz="1800" noProof="0" dirty="0"/>
                    </a:p>
                  </a:txBody>
                  <a:tcPr marL="121911" marR="121911" marT="60963" marB="60963" anchor="ctr"/>
                </a:tc>
              </a:tr>
              <a:tr h="730896">
                <a:tc>
                  <a:txBody>
                    <a:bodyPr/>
                    <a:lstStyle/>
                    <a:p>
                      <a:r>
                        <a:rPr lang="en-GB" sz="1800" noProof="0" dirty="0" smtClean="0"/>
                        <a:t>HF Datalink</a:t>
                      </a:r>
                    </a:p>
                    <a:p>
                      <a:r>
                        <a:rPr lang="en-GB" sz="1800" i="1" noProof="0" dirty="0" smtClean="0"/>
                        <a:t>Worldwide</a:t>
                      </a:r>
                      <a:endParaRPr lang="en-GB" sz="1800" noProof="0" dirty="0"/>
                    </a:p>
                  </a:txBody>
                  <a:tcPr marL="121911" marR="121911" marT="60963" marB="60963"/>
                </a:tc>
                <a:tc>
                  <a:txBody>
                    <a:bodyPr/>
                    <a:lstStyle/>
                    <a:p>
                      <a:pPr algn="ctr"/>
                      <a:r>
                        <a:rPr lang="en-GB" sz="1800" noProof="0" dirty="0" smtClean="0"/>
                        <a:t>Option</a:t>
                      </a:r>
                      <a:endParaRPr lang="en-GB" sz="1800" noProof="0" dirty="0"/>
                    </a:p>
                  </a:txBody>
                  <a:tcPr marL="121911" marR="121911" marT="60963" marB="60963" anchor="ctr"/>
                </a:tc>
                <a:tc>
                  <a:txBody>
                    <a:bodyPr/>
                    <a:lstStyle/>
                    <a:p>
                      <a:pPr algn="ctr"/>
                      <a:r>
                        <a:rPr lang="en-GB" sz="1800" noProof="0" dirty="0" smtClean="0"/>
                        <a:t>Basic</a:t>
                      </a:r>
                      <a:endParaRPr lang="en-GB" sz="1800" noProof="0" dirty="0"/>
                    </a:p>
                  </a:txBody>
                  <a:tcPr marL="121911" marR="121911" marT="60963" marB="60963" anchor="ctr"/>
                </a:tc>
                <a:tc>
                  <a:txBody>
                    <a:bodyPr/>
                    <a:lstStyle/>
                    <a:p>
                      <a:pPr algn="ctr"/>
                      <a:r>
                        <a:rPr lang="en-GB" sz="1800" noProof="0" dirty="0" smtClean="0"/>
                        <a:t>Basic</a:t>
                      </a:r>
                    </a:p>
                  </a:txBody>
                  <a:tcPr marL="121911" marR="121911" marT="60963" marB="60963" anchor="ctr"/>
                </a:tc>
              </a:tr>
              <a:tr h="922468">
                <a:tc>
                  <a:txBody>
                    <a:bodyPr/>
                    <a:lstStyle/>
                    <a:p>
                      <a:pPr marL="0" algn="l" defTabSz="914376" rtl="0" eaLnBrk="1" latinLnBrk="0" hangingPunct="1"/>
                      <a:r>
                        <a:rPr lang="en-GB" sz="1800" kern="1200" noProof="0" dirty="0" smtClean="0">
                          <a:solidFill>
                            <a:schemeClr val="dk1"/>
                          </a:solidFill>
                          <a:latin typeface="+mn-lt"/>
                          <a:ea typeface="+mn-ea"/>
                          <a:cs typeface="+mn-cs"/>
                        </a:rPr>
                        <a:t>ADS-B out</a:t>
                      </a:r>
                    </a:p>
                    <a:p>
                      <a:pPr marL="0" marR="0" indent="0" algn="l" defTabSz="914376" rtl="0" eaLnBrk="1" fontAlgn="auto" latinLnBrk="0" hangingPunct="1">
                        <a:lnSpc>
                          <a:spcPct val="100000"/>
                        </a:lnSpc>
                        <a:spcBef>
                          <a:spcPts val="0"/>
                        </a:spcBef>
                        <a:spcAft>
                          <a:spcPts val="0"/>
                        </a:spcAft>
                        <a:buClrTx/>
                        <a:buSzTx/>
                        <a:buFontTx/>
                        <a:buNone/>
                        <a:tabLst/>
                        <a:defRPr/>
                      </a:pPr>
                      <a:r>
                        <a:rPr lang="en-GB" sz="1800" kern="1200" noProof="0" dirty="0" smtClean="0">
                          <a:solidFill>
                            <a:schemeClr val="dk1"/>
                          </a:solidFill>
                          <a:latin typeface="+mn-lt"/>
                          <a:ea typeface="+mn-ea"/>
                          <a:cs typeface="+mn-cs"/>
                        </a:rPr>
                        <a:t>Continental areas and soon Worldwide</a:t>
                      </a:r>
                    </a:p>
                  </a:txBody>
                  <a:tcPr marL="121911" marR="121911" marT="60963" marB="60963"/>
                </a:tc>
                <a:tc>
                  <a:txBody>
                    <a:bodyPr/>
                    <a:lstStyle/>
                    <a:p>
                      <a:pPr marL="0" marR="0" indent="0" algn="ctr" defTabSz="914376" rtl="0" eaLnBrk="1" fontAlgn="auto" latinLnBrk="0" hangingPunct="1">
                        <a:lnSpc>
                          <a:spcPct val="100000"/>
                        </a:lnSpc>
                        <a:spcBef>
                          <a:spcPts val="0"/>
                        </a:spcBef>
                        <a:spcAft>
                          <a:spcPts val="0"/>
                        </a:spcAft>
                        <a:buClrTx/>
                        <a:buSzTx/>
                        <a:buFontTx/>
                        <a:buNone/>
                        <a:tabLst/>
                        <a:defRPr/>
                      </a:pPr>
                      <a:endParaRPr lang="en-GB" sz="1800" noProof="0" dirty="0" smtClean="0">
                        <a:solidFill>
                          <a:schemeClr val="tx1"/>
                        </a:solidFill>
                      </a:endParaRPr>
                    </a:p>
                    <a:p>
                      <a:pPr marL="0" marR="0" indent="0" algn="ctr" defTabSz="914376" rtl="0" eaLnBrk="1" fontAlgn="auto" latinLnBrk="0" hangingPunct="1">
                        <a:lnSpc>
                          <a:spcPct val="100000"/>
                        </a:lnSpc>
                        <a:spcBef>
                          <a:spcPts val="0"/>
                        </a:spcBef>
                        <a:spcAft>
                          <a:spcPts val="0"/>
                        </a:spcAft>
                        <a:buClrTx/>
                        <a:buSzTx/>
                        <a:buFontTx/>
                        <a:buNone/>
                        <a:tabLst/>
                        <a:defRPr/>
                      </a:pPr>
                      <a:r>
                        <a:rPr lang="en-GB" sz="1800" noProof="0" dirty="0" smtClean="0">
                          <a:solidFill>
                            <a:schemeClr val="tx1"/>
                          </a:solidFill>
                        </a:rPr>
                        <a:t>Basic</a:t>
                      </a:r>
                    </a:p>
                    <a:p>
                      <a:pPr algn="ctr"/>
                      <a:endParaRPr lang="en-GB" sz="1800" noProof="0" dirty="0">
                        <a:solidFill>
                          <a:schemeClr val="tx1"/>
                        </a:solidFill>
                      </a:endParaRPr>
                    </a:p>
                  </a:txBody>
                  <a:tcPr marL="121911" marR="121911" marT="60963" marB="60963" anchor="ctr"/>
                </a:tc>
                <a:tc>
                  <a:txBody>
                    <a:bodyPr/>
                    <a:lstStyle/>
                    <a:p>
                      <a:pPr marL="0" marR="0" indent="0" algn="ctr" defTabSz="914376" rtl="0" eaLnBrk="1" fontAlgn="auto" latinLnBrk="0" hangingPunct="1">
                        <a:lnSpc>
                          <a:spcPct val="100000"/>
                        </a:lnSpc>
                        <a:spcBef>
                          <a:spcPts val="0"/>
                        </a:spcBef>
                        <a:spcAft>
                          <a:spcPts val="0"/>
                        </a:spcAft>
                        <a:buClrTx/>
                        <a:buSzTx/>
                        <a:buFontTx/>
                        <a:buNone/>
                        <a:tabLst/>
                        <a:defRPr/>
                      </a:pPr>
                      <a:endParaRPr lang="en-GB" sz="1800" noProof="0" dirty="0" smtClean="0">
                        <a:solidFill>
                          <a:schemeClr val="tx1"/>
                        </a:solidFill>
                      </a:endParaRPr>
                    </a:p>
                    <a:p>
                      <a:pPr marL="0" marR="0" indent="0" algn="ctr" defTabSz="914376" rtl="0" eaLnBrk="1" fontAlgn="auto" latinLnBrk="0" hangingPunct="1">
                        <a:lnSpc>
                          <a:spcPct val="100000"/>
                        </a:lnSpc>
                        <a:spcBef>
                          <a:spcPts val="0"/>
                        </a:spcBef>
                        <a:spcAft>
                          <a:spcPts val="0"/>
                        </a:spcAft>
                        <a:buClrTx/>
                        <a:buSzTx/>
                        <a:buFontTx/>
                        <a:buNone/>
                        <a:tabLst/>
                        <a:defRPr/>
                      </a:pPr>
                      <a:r>
                        <a:rPr lang="en-GB" sz="1800" noProof="0" dirty="0" smtClean="0">
                          <a:solidFill>
                            <a:schemeClr val="tx1"/>
                          </a:solidFill>
                        </a:rPr>
                        <a:t>Basic</a:t>
                      </a:r>
                    </a:p>
                    <a:p>
                      <a:pPr algn="ctr"/>
                      <a:endParaRPr lang="en-GB" sz="1800" noProof="0" dirty="0">
                        <a:solidFill>
                          <a:schemeClr val="tx1"/>
                        </a:solidFill>
                      </a:endParaRPr>
                    </a:p>
                  </a:txBody>
                  <a:tcPr marL="121911" marR="121911" marT="60963" marB="60963" anchor="ctr"/>
                </a:tc>
                <a:tc>
                  <a:txBody>
                    <a:bodyPr/>
                    <a:lstStyle/>
                    <a:p>
                      <a:pPr marL="0" marR="0" indent="0" algn="ctr" defTabSz="914376" rtl="0" eaLnBrk="1" fontAlgn="auto" latinLnBrk="0" hangingPunct="1">
                        <a:lnSpc>
                          <a:spcPct val="100000"/>
                        </a:lnSpc>
                        <a:spcBef>
                          <a:spcPts val="0"/>
                        </a:spcBef>
                        <a:spcAft>
                          <a:spcPts val="0"/>
                        </a:spcAft>
                        <a:buClrTx/>
                        <a:buSzTx/>
                        <a:buFontTx/>
                        <a:buNone/>
                        <a:tabLst/>
                        <a:defRPr/>
                      </a:pPr>
                      <a:endParaRPr lang="en-GB" sz="1800" noProof="0" dirty="0" smtClean="0">
                        <a:solidFill>
                          <a:schemeClr val="tx1"/>
                        </a:solidFill>
                      </a:endParaRPr>
                    </a:p>
                    <a:p>
                      <a:pPr marL="0" marR="0" indent="0" algn="ctr" defTabSz="914376" rtl="0" eaLnBrk="1" fontAlgn="auto" latinLnBrk="0" hangingPunct="1">
                        <a:lnSpc>
                          <a:spcPct val="100000"/>
                        </a:lnSpc>
                        <a:spcBef>
                          <a:spcPts val="0"/>
                        </a:spcBef>
                        <a:spcAft>
                          <a:spcPts val="0"/>
                        </a:spcAft>
                        <a:buClrTx/>
                        <a:buSzTx/>
                        <a:buFontTx/>
                        <a:buNone/>
                        <a:tabLst/>
                        <a:defRPr/>
                      </a:pPr>
                      <a:r>
                        <a:rPr lang="en-GB" sz="1800" noProof="0" dirty="0" smtClean="0">
                          <a:solidFill>
                            <a:schemeClr val="tx1"/>
                          </a:solidFill>
                        </a:rPr>
                        <a:t>Basic</a:t>
                      </a:r>
                    </a:p>
                    <a:p>
                      <a:pPr algn="ctr"/>
                      <a:endParaRPr lang="en-GB" sz="1800" noProof="0" dirty="0" smtClean="0">
                        <a:solidFill>
                          <a:schemeClr val="tx1"/>
                        </a:solidFill>
                      </a:endParaRPr>
                    </a:p>
                  </a:txBody>
                  <a:tcPr marL="121911" marR="121911" marT="60963" marB="60963" anchor="ctr"/>
                </a:tc>
              </a:tr>
            </a:tbl>
          </a:graphicData>
        </a:graphic>
      </p:graphicFrame>
      <p:pic>
        <p:nvPicPr>
          <p:cNvPr id="12" name="Picture 5" descr="c:\Users\cottier_m\My Documents\AIRBUC SCM\013 PICTURES\GRAPHIC ELEMENTS\DESIGNED FOR PRESENTATIONS\AIRCRAFT 3D MOUNTING\A320.png"/>
          <p:cNvPicPr>
            <a:picLocks noChangeAspect="1" noChangeArrowheads="1"/>
          </p:cNvPicPr>
          <p:nvPr/>
        </p:nvPicPr>
        <p:blipFill>
          <a:blip r:embed="rId3"/>
          <a:srcRect/>
          <a:stretch>
            <a:fillRect/>
          </a:stretch>
        </p:blipFill>
        <p:spPr bwMode="auto">
          <a:xfrm>
            <a:off x="5497696" y="1052736"/>
            <a:ext cx="1066088" cy="671511"/>
          </a:xfrm>
          <a:prstGeom prst="rect">
            <a:avLst/>
          </a:prstGeom>
          <a:noFill/>
          <a:effectLst>
            <a:outerShdw blurRad="63500" sx="102000" sy="102000" algn="ctr" rotWithShape="0">
              <a:prstClr val="black">
                <a:alpha val="40000"/>
              </a:prstClr>
            </a:outerShdw>
          </a:effectLst>
        </p:spPr>
      </p:pic>
      <p:pic>
        <p:nvPicPr>
          <p:cNvPr id="13" name="Picture 2" descr="c:\Users\cottier_m\My Documents\AIRBUC SCM\013 PICTURES\GRAPHIC ELEMENTS\DESIGNED FOR PRESENTATIONS\AIRCRAFT 3D MOUNTING\A330_VTP.png"/>
          <p:cNvPicPr>
            <a:picLocks noChangeAspect="1" noChangeArrowheads="1"/>
          </p:cNvPicPr>
          <p:nvPr/>
        </p:nvPicPr>
        <p:blipFill>
          <a:blip r:embed="rId4"/>
          <a:srcRect/>
          <a:stretch>
            <a:fillRect/>
          </a:stretch>
        </p:blipFill>
        <p:spPr bwMode="auto">
          <a:xfrm>
            <a:off x="7196668" y="1065387"/>
            <a:ext cx="1071033" cy="681037"/>
          </a:xfrm>
          <a:prstGeom prst="rect">
            <a:avLst/>
          </a:prstGeom>
          <a:noFill/>
          <a:effectLst>
            <a:outerShdw blurRad="63500" sx="102000" sy="102000" algn="ctr" rotWithShape="0">
              <a:prstClr val="black">
                <a:alpha val="40000"/>
              </a:prstClr>
            </a:outerShdw>
          </a:effectLst>
        </p:spPr>
      </p:pic>
      <p:pic>
        <p:nvPicPr>
          <p:cNvPr id="14" name="Picture 2" descr="\\fr0-icc02-p01\My_Cliparts\My Clipart\A330-A340 Family\3D Renderings\A340-500_RR_AIRBUS_VR.png"/>
          <p:cNvPicPr>
            <a:picLocks noChangeAspect="1" noChangeArrowheads="1"/>
          </p:cNvPicPr>
          <p:nvPr/>
        </p:nvPicPr>
        <p:blipFill rotWithShape="1">
          <a:blip r:embed="rId5"/>
          <a:srcRect r="82982" b="47659"/>
          <a:stretch/>
        </p:blipFill>
        <p:spPr bwMode="auto">
          <a:xfrm>
            <a:off x="7835900" y="1052736"/>
            <a:ext cx="1100667" cy="67627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 name="Picture 6" descr="c:\Users\cottier_m\My Documents\AIRBUC SCM\013 PICTURES\AIB FLEET\A350 XWB Family\3D &amp; 2D Renderings\A350-800_RR_AIRBUS_VR.png"/>
          <p:cNvPicPr>
            <a:picLocks noChangeAspect="1" noChangeArrowheads="1"/>
          </p:cNvPicPr>
          <p:nvPr/>
        </p:nvPicPr>
        <p:blipFill>
          <a:blip r:embed="rId6"/>
          <a:srcRect/>
          <a:stretch>
            <a:fillRect/>
          </a:stretch>
        </p:blipFill>
        <p:spPr bwMode="auto">
          <a:xfrm>
            <a:off x="9313333" y="1067214"/>
            <a:ext cx="1077384" cy="682625"/>
          </a:xfrm>
          <a:prstGeom prst="rect">
            <a:avLst/>
          </a:prstGeom>
          <a:noFill/>
          <a:effectLst>
            <a:outerShdw blurRad="63500" sx="102000" sy="102000" algn="ctr" rotWithShape="0">
              <a:prstClr val="black">
                <a:alpha val="40000"/>
              </a:prstClr>
            </a:outerShdw>
          </a:effectLst>
        </p:spPr>
      </p:pic>
      <p:pic>
        <p:nvPicPr>
          <p:cNvPr id="16" name="Picture 4" descr="c:\Users\cottier_m\My Documents\AIRBUC SCM\013 PICTURES\GRAPHIC ELEMENTS\DESIGNED FOR PRESENTATIONS\AIRCRAFT 3D MOUNTING\A380_VTP.png"/>
          <p:cNvPicPr>
            <a:picLocks noChangeAspect="1" noChangeArrowheads="1"/>
          </p:cNvPicPr>
          <p:nvPr/>
        </p:nvPicPr>
        <p:blipFill>
          <a:blip r:embed="rId7"/>
          <a:srcRect/>
          <a:stretch>
            <a:fillRect/>
          </a:stretch>
        </p:blipFill>
        <p:spPr bwMode="auto">
          <a:xfrm>
            <a:off x="9931401" y="1078327"/>
            <a:ext cx="1132417" cy="671512"/>
          </a:xfrm>
          <a:prstGeom prst="rect">
            <a:avLst/>
          </a:prstGeom>
          <a:noFill/>
          <a:effectLst>
            <a:outerShdw blurRad="63500" sx="102000" sy="102000" algn="ctr" rotWithShape="0">
              <a:prstClr val="black">
                <a:alpha val="40000"/>
              </a:prstClr>
            </a:outerShdw>
          </a:effectLst>
        </p:spPr>
      </p:pic>
      <p:sp>
        <p:nvSpPr>
          <p:cNvPr id="15402" name="Rectangle 1"/>
          <p:cNvSpPr>
            <a:spLocks noChangeArrowheads="1"/>
          </p:cNvSpPr>
          <p:nvPr/>
        </p:nvSpPr>
        <p:spPr bwMode="auto">
          <a:xfrm>
            <a:off x="551384" y="5718485"/>
            <a:ext cx="11233248" cy="65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SzPct val="120000"/>
              <a:buFont typeface="Arial" charset="0"/>
              <a:buChar char="•"/>
              <a:defRPr sz="2000">
                <a:solidFill>
                  <a:srgbClr val="474F61"/>
                </a:solidFill>
                <a:latin typeface="Arial" charset="0"/>
              </a:defRPr>
            </a:lvl1pPr>
            <a:lvl2pPr marL="742950" indent="-285750" eaLnBrk="0" hangingPunct="0">
              <a:spcBef>
                <a:spcPts val="600"/>
              </a:spcBef>
              <a:buSzPct val="120000"/>
              <a:buFont typeface="Arial" charset="0"/>
              <a:buChar char="•"/>
              <a:defRPr>
                <a:solidFill>
                  <a:srgbClr val="474F61"/>
                </a:solidFill>
                <a:latin typeface="Arial" charset="0"/>
              </a:defRPr>
            </a:lvl2pPr>
            <a:lvl3pPr marL="1143000" indent="-228600" eaLnBrk="0" hangingPunct="0">
              <a:spcBef>
                <a:spcPts val="600"/>
              </a:spcBef>
              <a:buSzPct val="120000"/>
              <a:buFont typeface="Arial" charset="0"/>
              <a:buChar char="•"/>
              <a:defRPr>
                <a:solidFill>
                  <a:srgbClr val="474F61"/>
                </a:solidFill>
                <a:latin typeface="Arial" charset="0"/>
              </a:defRPr>
            </a:lvl3pPr>
            <a:lvl4pPr marL="1600200" indent="-228600" eaLnBrk="0" hangingPunct="0">
              <a:spcBef>
                <a:spcPts val="600"/>
              </a:spcBef>
              <a:buSzPct val="120000"/>
              <a:buFont typeface="Arial" charset="0"/>
              <a:buChar char="•"/>
              <a:defRPr sz="1600">
                <a:solidFill>
                  <a:srgbClr val="474F61"/>
                </a:solidFill>
                <a:latin typeface="Arial" charset="0"/>
              </a:defRPr>
            </a:lvl4pPr>
            <a:lvl5pPr marL="2057400" indent="-228600" eaLnBrk="0" hangingPunct="0">
              <a:spcBef>
                <a:spcPts val="600"/>
              </a:spcBef>
              <a:buSzPct val="120000"/>
              <a:buFont typeface="Arial" charset="0"/>
              <a:buChar char="•"/>
              <a:defRPr sz="1600">
                <a:solidFill>
                  <a:srgbClr val="474F61"/>
                </a:solidFill>
                <a:latin typeface="Arial" charset="0"/>
              </a:defRPr>
            </a:lvl5pPr>
            <a:lvl6pPr marL="2514600" indent="-228600" eaLnBrk="0" fontAlgn="base" hangingPunct="0">
              <a:spcBef>
                <a:spcPts val="600"/>
              </a:spcBef>
              <a:spcAft>
                <a:spcPct val="0"/>
              </a:spcAft>
              <a:buSzPct val="120000"/>
              <a:buFont typeface="Arial" charset="0"/>
              <a:buChar char="•"/>
              <a:defRPr sz="1600">
                <a:solidFill>
                  <a:srgbClr val="474F61"/>
                </a:solidFill>
                <a:latin typeface="Arial" charset="0"/>
              </a:defRPr>
            </a:lvl6pPr>
            <a:lvl7pPr marL="2971800" indent="-228600" eaLnBrk="0" fontAlgn="base" hangingPunct="0">
              <a:spcBef>
                <a:spcPts val="600"/>
              </a:spcBef>
              <a:spcAft>
                <a:spcPct val="0"/>
              </a:spcAft>
              <a:buSzPct val="120000"/>
              <a:buFont typeface="Arial" charset="0"/>
              <a:buChar char="•"/>
              <a:defRPr sz="1600">
                <a:solidFill>
                  <a:srgbClr val="474F61"/>
                </a:solidFill>
                <a:latin typeface="Arial" charset="0"/>
              </a:defRPr>
            </a:lvl7pPr>
            <a:lvl8pPr marL="3429000" indent="-228600" eaLnBrk="0" fontAlgn="base" hangingPunct="0">
              <a:spcBef>
                <a:spcPts val="600"/>
              </a:spcBef>
              <a:spcAft>
                <a:spcPct val="0"/>
              </a:spcAft>
              <a:buSzPct val="120000"/>
              <a:buFont typeface="Arial" charset="0"/>
              <a:buChar char="•"/>
              <a:defRPr sz="1600">
                <a:solidFill>
                  <a:srgbClr val="474F61"/>
                </a:solidFill>
                <a:latin typeface="Arial" charset="0"/>
              </a:defRPr>
            </a:lvl8pPr>
            <a:lvl9pPr marL="3886200" indent="-228600" eaLnBrk="0" fontAlgn="base" hangingPunct="0">
              <a:spcBef>
                <a:spcPts val="600"/>
              </a:spcBef>
              <a:spcAft>
                <a:spcPct val="0"/>
              </a:spcAft>
              <a:buSzPct val="120000"/>
              <a:buFont typeface="Arial" charset="0"/>
              <a:buChar char="•"/>
              <a:defRPr sz="1600">
                <a:solidFill>
                  <a:srgbClr val="474F61"/>
                </a:solidFill>
                <a:latin typeface="Arial" charset="0"/>
              </a:defRPr>
            </a:lvl9pPr>
          </a:lstStyle>
          <a:p>
            <a:pPr eaLnBrk="1" hangingPunct="1">
              <a:spcBef>
                <a:spcPct val="0"/>
              </a:spcBef>
              <a:buSzTx/>
              <a:buFontTx/>
              <a:buNone/>
            </a:pPr>
            <a:r>
              <a:rPr lang="en-GB" altLang="en-US" sz="1600" b="1" u="sng" dirty="0">
                <a:solidFill>
                  <a:schemeClr val="tx1"/>
                </a:solidFill>
              </a:rPr>
              <a:t>Note</a:t>
            </a:r>
            <a:r>
              <a:rPr lang="en-GB" altLang="en-US" sz="1600" b="1" dirty="0">
                <a:solidFill>
                  <a:schemeClr val="tx1"/>
                </a:solidFill>
              </a:rPr>
              <a:t>: Operators will need to make sure that the A/C are equipped with the proper Datalink communication means (VDL / </a:t>
            </a:r>
            <a:r>
              <a:rPr lang="en-GB" altLang="en-US" sz="1600" b="1" dirty="0" err="1">
                <a:solidFill>
                  <a:schemeClr val="tx1"/>
                </a:solidFill>
              </a:rPr>
              <a:t>Satcom</a:t>
            </a:r>
            <a:r>
              <a:rPr lang="en-GB" altLang="en-US" sz="1600" b="1" dirty="0">
                <a:solidFill>
                  <a:schemeClr val="tx1"/>
                </a:solidFill>
              </a:rPr>
              <a:t> / HFDL) with regards to their operated routes and that coverage is ensured for these routes.</a:t>
            </a:r>
            <a:endParaRPr lang="en-GB" altLang="en-US" sz="1600" dirty="0">
              <a:solidFill>
                <a:schemeClr val="tx1"/>
              </a:solidFill>
            </a:endParaRPr>
          </a:p>
        </p:txBody>
      </p:sp>
      <p:sp>
        <p:nvSpPr>
          <p:cNvPr id="15403"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fr-FR" altLang="fr-FR" sz="800" smtClean="0"/>
              <a:t>Page </a:t>
            </a:r>
            <a:fld id="{3816CC70-A33E-4E9A-8DA4-ECA87ED77C03}" type="slidenum">
              <a:rPr altLang="fr-FR" sz="800" smtClean="0"/>
              <a:pPr eaLnBrk="1" hangingPunct="1"/>
              <a:t>15</a:t>
            </a:fld>
            <a:endParaRPr lang="fr-FR" altLang="fr-FR" sz="800" smtClean="0"/>
          </a:p>
        </p:txBody>
      </p:sp>
      <p:sp>
        <p:nvSpPr>
          <p:cNvPr id="2" name="Espace réservé du pied de page 1"/>
          <p:cNvSpPr>
            <a:spLocks noGrp="1"/>
          </p:cNvSpPr>
          <p:nvPr>
            <p:ph type="ftr" sz="quarter" idx="11"/>
          </p:nvPr>
        </p:nvSpPr>
        <p:spPr/>
        <p:txBody>
          <a:bodyPr/>
          <a:lstStyle/>
          <a:p>
            <a:pPr>
              <a:defRPr/>
            </a:pPr>
            <a:r>
              <a:rPr lang="en-US" noProof="1" smtClean="0"/>
              <a:t>GADSS in Depth - Airbus views on Global Aeronautical Distress Safety System</a:t>
            </a:r>
            <a:endParaRPr lang="en-GB" noProof="1"/>
          </a:p>
        </p:txBody>
      </p:sp>
      <p:sp>
        <p:nvSpPr>
          <p:cNvPr id="3" name="Espace réservé de la date 2"/>
          <p:cNvSpPr>
            <a:spLocks noGrp="1"/>
          </p:cNvSpPr>
          <p:nvPr>
            <p:ph type="dt" sz="half" idx="10"/>
          </p:nvPr>
        </p:nvSpPr>
        <p:spPr/>
        <p:txBody>
          <a:bodyPr/>
          <a:lstStyle/>
          <a:p>
            <a:pPr>
              <a:defRPr/>
            </a:pPr>
            <a:r>
              <a:rPr lang="fr-FR" noProof="1" smtClean="0"/>
              <a:t>Sep 2018</a:t>
            </a:r>
            <a:endParaRPr lang="en-GB" noProof="1"/>
          </a:p>
        </p:txBody>
      </p:sp>
    </p:spTree>
    <p:extLst>
      <p:ext uri="{BB962C8B-B14F-4D97-AF65-F5344CB8AC3E}">
        <p14:creationId xmlns:p14="http://schemas.microsoft.com/office/powerpoint/2010/main" val="561780827"/>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6552" y="226521"/>
            <a:ext cx="11520000" cy="612000"/>
          </a:xfrm>
        </p:spPr>
        <p:txBody>
          <a:bodyPr/>
          <a:lstStyle/>
          <a:p>
            <a:r>
              <a:rPr lang="en-US" b="1" dirty="0" smtClean="0"/>
              <a:t>Airbus way forward for implementing Aircraft Tracking function</a:t>
            </a:r>
            <a:endParaRPr lang="en-US" b="1" dirty="0"/>
          </a:p>
        </p:txBody>
      </p:sp>
      <p:grpSp>
        <p:nvGrpSpPr>
          <p:cNvPr id="48" name="Groupe 47"/>
          <p:cNvGrpSpPr/>
          <p:nvPr/>
        </p:nvGrpSpPr>
        <p:grpSpPr>
          <a:xfrm>
            <a:off x="218169" y="894561"/>
            <a:ext cx="4568356" cy="697152"/>
            <a:chOff x="36140" y="965200"/>
            <a:chExt cx="3426267" cy="697152"/>
          </a:xfrm>
        </p:grpSpPr>
        <p:sp>
          <p:nvSpPr>
            <p:cNvPr id="7" name="Rectangle 4"/>
            <p:cNvSpPr>
              <a:spLocks noChangeArrowheads="1"/>
            </p:cNvSpPr>
            <p:nvPr/>
          </p:nvSpPr>
          <p:spPr bwMode="auto">
            <a:xfrm>
              <a:off x="36140" y="965200"/>
              <a:ext cx="3426267" cy="697152"/>
            </a:xfrm>
            <a:prstGeom prst="rect">
              <a:avLst/>
            </a:prstGeom>
            <a:solidFill>
              <a:srgbClr val="0077C8"/>
            </a:solidFill>
            <a:ln>
              <a:noFill/>
            </a:ln>
            <a:extLst>
              <a:ext uri="{91240B29-F687-4F45-9708-019B960494DF}">
                <a14:hiddenLine xmlns:a14="http://schemas.microsoft.com/office/drawing/2010/main" w="9525" algn="ctr">
                  <a:solidFill>
                    <a:srgbClr val="000000"/>
                  </a:solidFill>
                  <a:round/>
                  <a:headEnd/>
                  <a:tailEnd/>
                </a14:hiddenLine>
              </a:ext>
            </a:extLst>
          </p:spPr>
          <p:txBody>
            <a:bodyPr lIns="90000" tIns="46800" rIns="90000" bIns="46800"/>
            <a:lstStyle>
              <a:lvl1pPr eaLnBrk="0" hangingPunct="0">
                <a:spcBef>
                  <a:spcPts val="600"/>
                </a:spcBef>
                <a:buSzPct val="120000"/>
                <a:buFont typeface="Arial" charset="0"/>
                <a:buChar char="•"/>
                <a:defRPr sz="2000">
                  <a:solidFill>
                    <a:srgbClr val="474F61"/>
                  </a:solidFill>
                  <a:latin typeface="Arial" charset="0"/>
                </a:defRPr>
              </a:lvl1pPr>
              <a:lvl2pPr marL="742950" indent="-285750" eaLnBrk="0" hangingPunct="0">
                <a:spcBef>
                  <a:spcPts val="600"/>
                </a:spcBef>
                <a:buSzPct val="120000"/>
                <a:buFont typeface="Arial" charset="0"/>
                <a:buChar char="•"/>
                <a:defRPr>
                  <a:solidFill>
                    <a:srgbClr val="474F61"/>
                  </a:solidFill>
                  <a:latin typeface="Arial" charset="0"/>
                </a:defRPr>
              </a:lvl2pPr>
              <a:lvl3pPr marL="1143000" indent="-228600" eaLnBrk="0" hangingPunct="0">
                <a:spcBef>
                  <a:spcPts val="600"/>
                </a:spcBef>
                <a:buSzPct val="120000"/>
                <a:buFont typeface="Arial" charset="0"/>
                <a:buChar char="•"/>
                <a:defRPr>
                  <a:solidFill>
                    <a:srgbClr val="474F61"/>
                  </a:solidFill>
                  <a:latin typeface="Arial" charset="0"/>
                </a:defRPr>
              </a:lvl3pPr>
              <a:lvl4pPr marL="1600200" indent="-228600" eaLnBrk="0" hangingPunct="0">
                <a:spcBef>
                  <a:spcPts val="600"/>
                </a:spcBef>
                <a:buSzPct val="120000"/>
                <a:buFont typeface="Arial" charset="0"/>
                <a:buChar char="•"/>
                <a:defRPr sz="1600">
                  <a:solidFill>
                    <a:srgbClr val="474F61"/>
                  </a:solidFill>
                  <a:latin typeface="Arial" charset="0"/>
                </a:defRPr>
              </a:lvl4pPr>
              <a:lvl5pPr marL="2057400" indent="-228600" eaLnBrk="0" hangingPunct="0">
                <a:spcBef>
                  <a:spcPts val="600"/>
                </a:spcBef>
                <a:buSzPct val="120000"/>
                <a:buFont typeface="Arial" charset="0"/>
                <a:buChar char="•"/>
                <a:defRPr sz="1600">
                  <a:solidFill>
                    <a:srgbClr val="474F61"/>
                  </a:solidFill>
                  <a:latin typeface="Arial" charset="0"/>
                </a:defRPr>
              </a:lvl5pPr>
              <a:lvl6pPr marL="2514600" indent="-228600" eaLnBrk="0" fontAlgn="base" hangingPunct="0">
                <a:spcBef>
                  <a:spcPts val="600"/>
                </a:spcBef>
                <a:spcAft>
                  <a:spcPct val="0"/>
                </a:spcAft>
                <a:buSzPct val="120000"/>
                <a:buFont typeface="Arial" charset="0"/>
                <a:buChar char="•"/>
                <a:defRPr sz="1600">
                  <a:solidFill>
                    <a:srgbClr val="474F61"/>
                  </a:solidFill>
                  <a:latin typeface="Arial" charset="0"/>
                </a:defRPr>
              </a:lvl6pPr>
              <a:lvl7pPr marL="2971800" indent="-228600" eaLnBrk="0" fontAlgn="base" hangingPunct="0">
                <a:spcBef>
                  <a:spcPts val="600"/>
                </a:spcBef>
                <a:spcAft>
                  <a:spcPct val="0"/>
                </a:spcAft>
                <a:buSzPct val="120000"/>
                <a:buFont typeface="Arial" charset="0"/>
                <a:buChar char="•"/>
                <a:defRPr sz="1600">
                  <a:solidFill>
                    <a:srgbClr val="474F61"/>
                  </a:solidFill>
                  <a:latin typeface="Arial" charset="0"/>
                </a:defRPr>
              </a:lvl7pPr>
              <a:lvl8pPr marL="3429000" indent="-228600" eaLnBrk="0" fontAlgn="base" hangingPunct="0">
                <a:spcBef>
                  <a:spcPts val="600"/>
                </a:spcBef>
                <a:spcAft>
                  <a:spcPct val="0"/>
                </a:spcAft>
                <a:buSzPct val="120000"/>
                <a:buFont typeface="Arial" charset="0"/>
                <a:buChar char="•"/>
                <a:defRPr sz="1600">
                  <a:solidFill>
                    <a:srgbClr val="474F61"/>
                  </a:solidFill>
                  <a:latin typeface="Arial" charset="0"/>
                </a:defRPr>
              </a:lvl8pPr>
              <a:lvl9pPr marL="3886200" indent="-228600" eaLnBrk="0" fontAlgn="base" hangingPunct="0">
                <a:spcBef>
                  <a:spcPts val="600"/>
                </a:spcBef>
                <a:spcAft>
                  <a:spcPct val="0"/>
                </a:spcAft>
                <a:buSzPct val="120000"/>
                <a:buFont typeface="Arial" charset="0"/>
                <a:buChar char="•"/>
                <a:defRPr sz="1600">
                  <a:solidFill>
                    <a:srgbClr val="474F61"/>
                  </a:solidFill>
                  <a:latin typeface="Arial" charset="0"/>
                </a:defRPr>
              </a:lvl9pPr>
            </a:lstStyle>
            <a:p>
              <a:pPr algn="dist" eaLnBrk="1" hangingPunct="1">
                <a:lnSpc>
                  <a:spcPct val="80000"/>
                </a:lnSpc>
                <a:spcBef>
                  <a:spcPct val="50000"/>
                </a:spcBef>
                <a:buSzTx/>
                <a:buFontTx/>
                <a:buNone/>
              </a:pPr>
              <a:r>
                <a:rPr lang="fr-FR" altLang="en-US" sz="1600">
                  <a:solidFill>
                    <a:schemeClr val="tx1"/>
                  </a:solidFill>
                </a:rPr>
                <a:t> </a:t>
              </a:r>
            </a:p>
          </p:txBody>
        </p:sp>
        <p:sp>
          <p:nvSpPr>
            <p:cNvPr id="8" name="Rectangle 5"/>
            <p:cNvSpPr>
              <a:spLocks noChangeArrowheads="1"/>
            </p:cNvSpPr>
            <p:nvPr/>
          </p:nvSpPr>
          <p:spPr bwMode="auto">
            <a:xfrm>
              <a:off x="133420" y="1050251"/>
              <a:ext cx="3328987"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ts val="600"/>
                </a:spcBef>
                <a:buSzPct val="120000"/>
                <a:buFont typeface="Arial" charset="0"/>
                <a:buChar char="•"/>
                <a:defRPr sz="2000">
                  <a:solidFill>
                    <a:srgbClr val="474F61"/>
                  </a:solidFill>
                  <a:latin typeface="Arial" charset="0"/>
                </a:defRPr>
              </a:lvl1pPr>
              <a:lvl2pPr marL="742950" indent="-285750" eaLnBrk="0" hangingPunct="0">
                <a:spcBef>
                  <a:spcPts val="600"/>
                </a:spcBef>
                <a:buSzPct val="120000"/>
                <a:buFont typeface="Arial" charset="0"/>
                <a:buChar char="•"/>
                <a:defRPr>
                  <a:solidFill>
                    <a:srgbClr val="474F61"/>
                  </a:solidFill>
                  <a:latin typeface="Arial" charset="0"/>
                </a:defRPr>
              </a:lvl2pPr>
              <a:lvl3pPr marL="1143000" indent="-228600" eaLnBrk="0" hangingPunct="0">
                <a:spcBef>
                  <a:spcPts val="600"/>
                </a:spcBef>
                <a:buSzPct val="120000"/>
                <a:buFont typeface="Arial" charset="0"/>
                <a:buChar char="•"/>
                <a:defRPr>
                  <a:solidFill>
                    <a:srgbClr val="474F61"/>
                  </a:solidFill>
                  <a:latin typeface="Arial" charset="0"/>
                </a:defRPr>
              </a:lvl3pPr>
              <a:lvl4pPr marL="1600200" indent="-228600" eaLnBrk="0" hangingPunct="0">
                <a:spcBef>
                  <a:spcPts val="600"/>
                </a:spcBef>
                <a:buSzPct val="120000"/>
                <a:buFont typeface="Arial" charset="0"/>
                <a:buChar char="•"/>
                <a:defRPr sz="1600">
                  <a:solidFill>
                    <a:srgbClr val="474F61"/>
                  </a:solidFill>
                  <a:latin typeface="Arial" charset="0"/>
                </a:defRPr>
              </a:lvl4pPr>
              <a:lvl5pPr marL="2057400" indent="-228600" eaLnBrk="0" hangingPunct="0">
                <a:spcBef>
                  <a:spcPts val="600"/>
                </a:spcBef>
                <a:buSzPct val="120000"/>
                <a:buFont typeface="Arial" charset="0"/>
                <a:buChar char="•"/>
                <a:defRPr sz="1600">
                  <a:solidFill>
                    <a:srgbClr val="474F61"/>
                  </a:solidFill>
                  <a:latin typeface="Arial" charset="0"/>
                </a:defRPr>
              </a:lvl5pPr>
              <a:lvl6pPr marL="2514600" indent="-228600" eaLnBrk="0" fontAlgn="base" hangingPunct="0">
                <a:spcBef>
                  <a:spcPts val="600"/>
                </a:spcBef>
                <a:spcAft>
                  <a:spcPct val="0"/>
                </a:spcAft>
                <a:buSzPct val="120000"/>
                <a:buFont typeface="Arial" charset="0"/>
                <a:buChar char="•"/>
                <a:defRPr sz="1600">
                  <a:solidFill>
                    <a:srgbClr val="474F61"/>
                  </a:solidFill>
                  <a:latin typeface="Arial" charset="0"/>
                </a:defRPr>
              </a:lvl6pPr>
              <a:lvl7pPr marL="2971800" indent="-228600" eaLnBrk="0" fontAlgn="base" hangingPunct="0">
                <a:spcBef>
                  <a:spcPts val="600"/>
                </a:spcBef>
                <a:spcAft>
                  <a:spcPct val="0"/>
                </a:spcAft>
                <a:buSzPct val="120000"/>
                <a:buFont typeface="Arial" charset="0"/>
                <a:buChar char="•"/>
                <a:defRPr sz="1600">
                  <a:solidFill>
                    <a:srgbClr val="474F61"/>
                  </a:solidFill>
                  <a:latin typeface="Arial" charset="0"/>
                </a:defRPr>
              </a:lvl7pPr>
              <a:lvl8pPr marL="3429000" indent="-228600" eaLnBrk="0" fontAlgn="base" hangingPunct="0">
                <a:spcBef>
                  <a:spcPts val="600"/>
                </a:spcBef>
                <a:spcAft>
                  <a:spcPct val="0"/>
                </a:spcAft>
                <a:buSzPct val="120000"/>
                <a:buFont typeface="Arial" charset="0"/>
                <a:buChar char="•"/>
                <a:defRPr sz="1600">
                  <a:solidFill>
                    <a:srgbClr val="474F61"/>
                  </a:solidFill>
                  <a:latin typeface="Arial" charset="0"/>
                </a:defRPr>
              </a:lvl8pPr>
              <a:lvl9pPr marL="3886200" indent="-228600" eaLnBrk="0" fontAlgn="base" hangingPunct="0">
                <a:spcBef>
                  <a:spcPts val="600"/>
                </a:spcBef>
                <a:spcAft>
                  <a:spcPct val="0"/>
                </a:spcAft>
                <a:buSzPct val="120000"/>
                <a:buFont typeface="Arial" charset="0"/>
                <a:buChar char="•"/>
                <a:defRPr sz="1600">
                  <a:solidFill>
                    <a:srgbClr val="474F61"/>
                  </a:solidFill>
                  <a:latin typeface="Arial" charset="0"/>
                </a:defRPr>
              </a:lvl9pPr>
            </a:lstStyle>
            <a:p>
              <a:pPr eaLnBrk="1" hangingPunct="1">
                <a:lnSpc>
                  <a:spcPct val="90000"/>
                </a:lnSpc>
                <a:spcBef>
                  <a:spcPct val="0"/>
                </a:spcBef>
                <a:buSzTx/>
                <a:buFontTx/>
                <a:buNone/>
              </a:pPr>
              <a:r>
                <a:rPr lang="pt-BR" altLang="en-US" b="1" dirty="0">
                  <a:solidFill>
                    <a:schemeClr val="bg1"/>
                  </a:solidFill>
                </a:rPr>
                <a:t>AOC </a:t>
              </a:r>
              <a:r>
                <a:rPr lang="pt-BR" altLang="en-US" b="1" dirty="0" err="1">
                  <a:solidFill>
                    <a:schemeClr val="bg1"/>
                  </a:solidFill>
                </a:rPr>
                <a:t>Application</a:t>
              </a:r>
              <a:endParaRPr lang="pt-BR" altLang="en-US" b="1" dirty="0">
                <a:solidFill>
                  <a:schemeClr val="bg1"/>
                </a:solidFill>
              </a:endParaRPr>
            </a:p>
            <a:p>
              <a:pPr eaLnBrk="1" hangingPunct="1">
                <a:lnSpc>
                  <a:spcPct val="90000"/>
                </a:lnSpc>
                <a:spcBef>
                  <a:spcPct val="0"/>
                </a:spcBef>
                <a:buSzTx/>
                <a:buFontTx/>
                <a:buNone/>
              </a:pPr>
              <a:r>
                <a:rPr lang="pt-BR" altLang="en-US" sz="1800" b="1" i="1" dirty="0" err="1">
                  <a:solidFill>
                    <a:schemeClr val="bg1"/>
                  </a:solidFill>
                  <a:latin typeface="Arial Narrow" pitchFamily="34" charset="0"/>
                </a:rPr>
                <a:t>Airline</a:t>
              </a:r>
              <a:r>
                <a:rPr lang="pt-BR" altLang="en-US" sz="1800" b="1" i="1" dirty="0">
                  <a:solidFill>
                    <a:schemeClr val="bg1"/>
                  </a:solidFill>
                  <a:latin typeface="Arial Narrow" pitchFamily="34" charset="0"/>
                </a:rPr>
                <a:t> </a:t>
              </a:r>
              <a:r>
                <a:rPr lang="pt-BR" altLang="en-US" sz="1800" b="1" i="1" dirty="0" err="1">
                  <a:solidFill>
                    <a:schemeClr val="bg1"/>
                  </a:solidFill>
                  <a:latin typeface="Arial Narrow" pitchFamily="34" charset="0"/>
                </a:rPr>
                <a:t>Operational</a:t>
              </a:r>
              <a:r>
                <a:rPr lang="pt-BR" altLang="en-US" sz="1800" b="1" i="1" dirty="0">
                  <a:solidFill>
                    <a:schemeClr val="bg1"/>
                  </a:solidFill>
                  <a:latin typeface="Arial Narrow" pitchFamily="34" charset="0"/>
                </a:rPr>
                <a:t> </a:t>
              </a:r>
              <a:r>
                <a:rPr lang="pt-BR" altLang="en-US" sz="1800" b="1" i="1" dirty="0" smtClean="0">
                  <a:solidFill>
                    <a:schemeClr val="bg1"/>
                  </a:solidFill>
                  <a:latin typeface="Arial Narrow" pitchFamily="34" charset="0"/>
                </a:rPr>
                <a:t> </a:t>
              </a:r>
              <a:r>
                <a:rPr lang="pt-BR" altLang="en-US" sz="1800" b="1" i="1" dirty="0" err="1" smtClean="0">
                  <a:solidFill>
                    <a:schemeClr val="bg1"/>
                  </a:solidFill>
                  <a:latin typeface="Arial Narrow" pitchFamily="34" charset="0"/>
                </a:rPr>
                <a:t>Control</a:t>
              </a:r>
              <a:endParaRPr lang="en-GB" altLang="en-US" sz="1800" b="1" i="1" dirty="0">
                <a:solidFill>
                  <a:schemeClr val="bg1"/>
                </a:solidFill>
                <a:latin typeface="Arial Narrow" pitchFamily="34" charset="0"/>
              </a:endParaRPr>
            </a:p>
          </p:txBody>
        </p:sp>
      </p:grpSp>
      <p:sp>
        <p:nvSpPr>
          <p:cNvPr id="10" name="TextBox 8"/>
          <p:cNvSpPr txBox="1"/>
          <p:nvPr/>
        </p:nvSpPr>
        <p:spPr>
          <a:xfrm>
            <a:off x="5006801" y="1032149"/>
            <a:ext cx="7104000" cy="3773341"/>
          </a:xfrm>
          <a:prstGeom prst="rect">
            <a:avLst/>
          </a:prstGeom>
          <a:noFill/>
          <a:ln>
            <a:solidFill>
              <a:schemeClr val="tx1"/>
            </a:solidFill>
          </a:ln>
        </p:spPr>
        <p:txBody>
          <a:bodyPr wrap="square">
            <a:spAutoFit/>
          </a:bodyPr>
          <a:lstStyle/>
          <a:p>
            <a:pPr marL="285750" indent="-285750">
              <a:buFont typeface="Arial" panose="020B0604020202020204" pitchFamily="34" charset="0"/>
              <a:buChar char="•"/>
              <a:defRPr/>
            </a:pPr>
            <a:r>
              <a:rPr lang="en-US" sz="1600" b="1" dirty="0" smtClean="0">
                <a:latin typeface="Arial"/>
                <a:cs typeface="Arial"/>
              </a:rPr>
              <a:t>Airbus recommendation for A320/ A330 /A350/ A380: A/C tracking solution based </a:t>
            </a:r>
            <a:r>
              <a:rPr lang="en-GB" altLang="en-US" sz="1600" b="1" dirty="0" smtClean="0">
                <a:latin typeface="Arial"/>
                <a:cs typeface="Arial"/>
              </a:rPr>
              <a:t>on </a:t>
            </a:r>
            <a:r>
              <a:rPr lang="en-GB" altLang="en-US" sz="1600" b="1" spc="-20" dirty="0">
                <a:solidFill>
                  <a:srgbClr val="A51890"/>
                </a:solidFill>
                <a:latin typeface="Arial"/>
                <a:cs typeface="Arial"/>
              </a:rPr>
              <a:t>existing</a:t>
            </a:r>
            <a:r>
              <a:rPr lang="en-GB" altLang="en-US" sz="1600" b="1" dirty="0" smtClean="0">
                <a:latin typeface="Arial"/>
                <a:cs typeface="Arial"/>
              </a:rPr>
              <a:t> AOC datalink </a:t>
            </a:r>
            <a:r>
              <a:rPr lang="en-GB" altLang="en-US" sz="1600" b="1" dirty="0">
                <a:latin typeface="Arial"/>
                <a:cs typeface="Arial"/>
              </a:rPr>
              <a:t>applications </a:t>
            </a:r>
            <a:r>
              <a:rPr lang="en-GB" altLang="en-US" sz="1600" b="1" dirty="0" smtClean="0">
                <a:latin typeface="Arial"/>
                <a:cs typeface="Arial"/>
              </a:rPr>
              <a:t>(ACARS network) and </a:t>
            </a:r>
            <a:r>
              <a:rPr lang="en-GB" altLang="en-US" sz="1600" b="1" spc="-20" dirty="0">
                <a:solidFill>
                  <a:srgbClr val="A51890"/>
                </a:solidFill>
                <a:latin typeface="Arial"/>
                <a:cs typeface="Arial"/>
              </a:rPr>
              <a:t>without </a:t>
            </a:r>
            <a:r>
              <a:rPr lang="en-GB" altLang="en-US" sz="1600" b="1" spc="-20" dirty="0" smtClean="0">
                <a:solidFill>
                  <a:srgbClr val="A51890"/>
                </a:solidFill>
                <a:latin typeface="Arial"/>
                <a:cs typeface="Arial"/>
              </a:rPr>
              <a:t>any additional </a:t>
            </a:r>
            <a:r>
              <a:rPr lang="en-GB" altLang="en-US" sz="1600" b="1" spc="-20" dirty="0">
                <a:solidFill>
                  <a:srgbClr val="A51890"/>
                </a:solidFill>
                <a:latin typeface="Arial"/>
                <a:cs typeface="Arial"/>
              </a:rPr>
              <a:t>flight crew </a:t>
            </a:r>
            <a:r>
              <a:rPr lang="en-GB" altLang="en-US" sz="1600" b="1" spc="-20" dirty="0" smtClean="0">
                <a:solidFill>
                  <a:srgbClr val="A51890"/>
                </a:solidFill>
                <a:latin typeface="Arial"/>
                <a:cs typeface="Arial"/>
              </a:rPr>
              <a:t>action</a:t>
            </a:r>
            <a:endParaRPr lang="en-GB" altLang="en-US" sz="1600" b="1" spc="-20" dirty="0">
              <a:solidFill>
                <a:srgbClr val="A51890"/>
              </a:solidFill>
              <a:latin typeface="Arial"/>
              <a:cs typeface="Arial"/>
            </a:endParaRPr>
          </a:p>
          <a:p>
            <a:pPr marL="285750" indent="-285750">
              <a:buFont typeface="Arial" panose="020B0604020202020204" pitchFamily="34" charset="0"/>
              <a:buChar char="•"/>
              <a:defRPr/>
            </a:pPr>
            <a:endParaRPr lang="en-US" sz="1600" b="1" dirty="0" smtClean="0">
              <a:latin typeface="Arial"/>
              <a:cs typeface="Arial"/>
            </a:endParaRPr>
          </a:p>
          <a:p>
            <a:pPr marL="285750" indent="-285750">
              <a:buFont typeface="Arial" panose="020B0604020202020204" pitchFamily="34" charset="0"/>
              <a:buChar char="•"/>
              <a:defRPr/>
            </a:pPr>
            <a:r>
              <a:rPr lang="en-US" sz="1600" b="1" dirty="0">
                <a:latin typeface="Arial"/>
                <a:cs typeface="Arial"/>
              </a:rPr>
              <a:t>P</a:t>
            </a:r>
            <a:r>
              <a:rPr lang="en-US" sz="1600" b="1" dirty="0" smtClean="0">
                <a:latin typeface="Arial"/>
                <a:cs typeface="Arial"/>
              </a:rPr>
              <a:t>artnership was established between Airbus and AOC </a:t>
            </a:r>
            <a:r>
              <a:rPr lang="en-US" sz="1600" b="1" dirty="0">
                <a:latin typeface="Arial"/>
                <a:cs typeface="Arial"/>
              </a:rPr>
              <a:t>suppliers, in order to provide generic solution for normal and abnormal tracking conditions through </a:t>
            </a:r>
            <a:r>
              <a:rPr lang="en-US" sz="1600" b="1" spc="-20" dirty="0">
                <a:solidFill>
                  <a:srgbClr val="A51890"/>
                </a:solidFill>
                <a:latin typeface="Arial"/>
                <a:cs typeface="Arial"/>
              </a:rPr>
              <a:t>AOC customized database</a:t>
            </a:r>
          </a:p>
          <a:p>
            <a:pPr marL="285750" indent="-285750">
              <a:buFont typeface="Arial" panose="020B0604020202020204" pitchFamily="34" charset="0"/>
              <a:buChar char="•"/>
              <a:defRPr/>
            </a:pPr>
            <a:endParaRPr lang="en-US" sz="1600" b="1" dirty="0">
              <a:latin typeface="Arial"/>
              <a:cs typeface="Arial"/>
            </a:endParaRPr>
          </a:p>
          <a:p>
            <a:pPr marL="285750" indent="-285750">
              <a:buFont typeface="Arial" panose="020B0604020202020204" pitchFamily="34" charset="0"/>
              <a:buChar char="•"/>
              <a:defRPr/>
            </a:pPr>
            <a:r>
              <a:rPr lang="en-US" sz="1600" b="1" dirty="0" smtClean="0">
                <a:latin typeface="Arial"/>
                <a:cs typeface="Arial"/>
              </a:rPr>
              <a:t>Activation/Deactivation </a:t>
            </a:r>
            <a:r>
              <a:rPr lang="en-US" sz="1600" b="1" dirty="0">
                <a:latin typeface="Arial"/>
                <a:cs typeface="Arial"/>
              </a:rPr>
              <a:t>of abnormal tracking will be done </a:t>
            </a:r>
            <a:r>
              <a:rPr lang="en-US" sz="1600" b="1" spc="-20" dirty="0" smtClean="0">
                <a:solidFill>
                  <a:srgbClr val="A51890"/>
                </a:solidFill>
                <a:latin typeface="Arial"/>
                <a:cs typeface="Arial"/>
              </a:rPr>
              <a:t>automatically </a:t>
            </a:r>
            <a:r>
              <a:rPr lang="en-US" sz="1600" b="1" dirty="0" smtClean="0">
                <a:latin typeface="Arial"/>
                <a:cs typeface="Arial"/>
              </a:rPr>
              <a:t>through </a:t>
            </a:r>
            <a:r>
              <a:rPr lang="en-US" sz="1600" b="1" dirty="0">
                <a:latin typeface="Arial"/>
                <a:cs typeface="Arial"/>
              </a:rPr>
              <a:t>the monitoring of specific sets of A/C parameters that will trigger the emission of the A/C information at least every </a:t>
            </a:r>
            <a:r>
              <a:rPr lang="en-US" sz="1600" b="1" dirty="0" smtClean="0">
                <a:latin typeface="Arial"/>
                <a:cs typeface="Arial"/>
              </a:rPr>
              <a:t>1mn. Ground Airline center will also be able to activate abnormal mode </a:t>
            </a:r>
            <a:r>
              <a:rPr lang="en-US" sz="1600" b="1" spc="-20" dirty="0">
                <a:solidFill>
                  <a:srgbClr val="A51890"/>
                </a:solidFill>
                <a:latin typeface="Arial"/>
                <a:cs typeface="Arial"/>
              </a:rPr>
              <a:t>upon uplink request</a:t>
            </a:r>
            <a:r>
              <a:rPr lang="en-US" sz="1600" b="1" dirty="0" smtClean="0">
                <a:latin typeface="Arial"/>
                <a:cs typeface="Arial"/>
              </a:rPr>
              <a:t> if necessary.</a:t>
            </a:r>
          </a:p>
        </p:txBody>
      </p:sp>
      <p:sp>
        <p:nvSpPr>
          <p:cNvPr id="15" name="ZoneTexte 14"/>
          <p:cNvSpPr txBox="1">
            <a:spLocks noChangeArrowheads="1"/>
          </p:cNvSpPr>
          <p:nvPr/>
        </p:nvSpPr>
        <p:spPr bwMode="auto">
          <a:xfrm>
            <a:off x="551384" y="5563012"/>
            <a:ext cx="11305256" cy="729430"/>
          </a:xfrm>
          <a:prstGeom prst="rect">
            <a:avLst/>
          </a:prstGeom>
          <a:ln/>
          <a:extLst/>
        </p:spPr>
        <p:style>
          <a:lnRef idx="0">
            <a:schemeClr val="accent1"/>
          </a:lnRef>
          <a:fillRef idx="3">
            <a:schemeClr val="accent1"/>
          </a:fillRef>
          <a:effectRef idx="3">
            <a:schemeClr val="accent1"/>
          </a:effectRef>
          <a:fontRef idx="minor">
            <a:schemeClr val="lt1"/>
          </a:fontRef>
        </p:style>
        <p:txBody>
          <a:bodyPr wrap="square">
            <a:spAutoFit/>
          </a:bodyPr>
          <a:lstStyle>
            <a:lvl1pPr eaLnBrk="0" hangingPunct="0">
              <a:spcBef>
                <a:spcPts val="600"/>
              </a:spcBef>
              <a:buSzPct val="120000"/>
              <a:buFont typeface="Arial" charset="0"/>
              <a:buChar char="•"/>
              <a:defRPr sz="2000">
                <a:solidFill>
                  <a:srgbClr val="474F61"/>
                </a:solidFill>
                <a:latin typeface="Arial" charset="0"/>
              </a:defRPr>
            </a:lvl1pPr>
            <a:lvl2pPr marL="742950" indent="-285750" eaLnBrk="0" hangingPunct="0">
              <a:spcBef>
                <a:spcPts val="600"/>
              </a:spcBef>
              <a:buSzPct val="120000"/>
              <a:buFont typeface="Arial" charset="0"/>
              <a:buChar char="•"/>
              <a:defRPr>
                <a:solidFill>
                  <a:srgbClr val="474F61"/>
                </a:solidFill>
                <a:latin typeface="Arial" charset="0"/>
              </a:defRPr>
            </a:lvl2pPr>
            <a:lvl3pPr marL="1143000" indent="-228600" eaLnBrk="0" hangingPunct="0">
              <a:spcBef>
                <a:spcPts val="600"/>
              </a:spcBef>
              <a:buSzPct val="120000"/>
              <a:buFont typeface="Arial" charset="0"/>
              <a:buChar char="•"/>
              <a:defRPr>
                <a:solidFill>
                  <a:srgbClr val="474F61"/>
                </a:solidFill>
                <a:latin typeface="Arial" charset="0"/>
              </a:defRPr>
            </a:lvl3pPr>
            <a:lvl4pPr marL="1600200" indent="-228600" eaLnBrk="0" hangingPunct="0">
              <a:spcBef>
                <a:spcPts val="600"/>
              </a:spcBef>
              <a:buSzPct val="120000"/>
              <a:buFont typeface="Arial" charset="0"/>
              <a:buChar char="•"/>
              <a:defRPr sz="1600">
                <a:solidFill>
                  <a:srgbClr val="474F61"/>
                </a:solidFill>
                <a:latin typeface="Arial" charset="0"/>
              </a:defRPr>
            </a:lvl4pPr>
            <a:lvl5pPr marL="2057400" indent="-228600" eaLnBrk="0" hangingPunct="0">
              <a:spcBef>
                <a:spcPts val="600"/>
              </a:spcBef>
              <a:buSzPct val="120000"/>
              <a:buFont typeface="Arial" charset="0"/>
              <a:buChar char="•"/>
              <a:defRPr sz="1600">
                <a:solidFill>
                  <a:srgbClr val="474F61"/>
                </a:solidFill>
                <a:latin typeface="Arial" charset="0"/>
              </a:defRPr>
            </a:lvl5pPr>
            <a:lvl6pPr marL="2514600" indent="-228600" eaLnBrk="0" fontAlgn="base" hangingPunct="0">
              <a:spcBef>
                <a:spcPts val="600"/>
              </a:spcBef>
              <a:spcAft>
                <a:spcPct val="0"/>
              </a:spcAft>
              <a:buSzPct val="120000"/>
              <a:buFont typeface="Arial" charset="0"/>
              <a:buChar char="•"/>
              <a:defRPr sz="1600">
                <a:solidFill>
                  <a:srgbClr val="474F61"/>
                </a:solidFill>
                <a:latin typeface="Arial" charset="0"/>
              </a:defRPr>
            </a:lvl6pPr>
            <a:lvl7pPr marL="2971800" indent="-228600" eaLnBrk="0" fontAlgn="base" hangingPunct="0">
              <a:spcBef>
                <a:spcPts val="600"/>
              </a:spcBef>
              <a:spcAft>
                <a:spcPct val="0"/>
              </a:spcAft>
              <a:buSzPct val="120000"/>
              <a:buFont typeface="Arial" charset="0"/>
              <a:buChar char="•"/>
              <a:defRPr sz="1600">
                <a:solidFill>
                  <a:srgbClr val="474F61"/>
                </a:solidFill>
                <a:latin typeface="Arial" charset="0"/>
              </a:defRPr>
            </a:lvl7pPr>
            <a:lvl8pPr marL="3429000" indent="-228600" eaLnBrk="0" fontAlgn="base" hangingPunct="0">
              <a:spcBef>
                <a:spcPts val="600"/>
              </a:spcBef>
              <a:spcAft>
                <a:spcPct val="0"/>
              </a:spcAft>
              <a:buSzPct val="120000"/>
              <a:buFont typeface="Arial" charset="0"/>
              <a:buChar char="•"/>
              <a:defRPr sz="1600">
                <a:solidFill>
                  <a:srgbClr val="474F61"/>
                </a:solidFill>
                <a:latin typeface="Arial" charset="0"/>
              </a:defRPr>
            </a:lvl8pPr>
            <a:lvl9pPr marL="3886200" indent="-228600" eaLnBrk="0" fontAlgn="base" hangingPunct="0">
              <a:spcBef>
                <a:spcPts val="600"/>
              </a:spcBef>
              <a:spcAft>
                <a:spcPct val="0"/>
              </a:spcAft>
              <a:buSzPct val="120000"/>
              <a:buFont typeface="Arial" charset="0"/>
              <a:buChar char="•"/>
              <a:defRPr sz="1600">
                <a:solidFill>
                  <a:srgbClr val="474F61"/>
                </a:solidFill>
                <a:latin typeface="Arial" charset="0"/>
              </a:defRPr>
            </a:lvl9pPr>
          </a:lstStyle>
          <a:p>
            <a:pPr algn="l" eaLnBrk="1" hangingPunct="1">
              <a:spcBef>
                <a:spcPct val="0"/>
              </a:spcBef>
              <a:buSzTx/>
              <a:buFontTx/>
              <a:buNone/>
            </a:pPr>
            <a:r>
              <a:rPr lang="en-GB" altLang="fr-FR" sz="1800" b="1" dirty="0" smtClean="0">
                <a:solidFill>
                  <a:schemeClr val="bg1"/>
                </a:solidFill>
              </a:rPr>
              <a:t>		Fast </a:t>
            </a:r>
            <a:r>
              <a:rPr lang="en-GB" altLang="fr-FR" sz="1800" b="1" dirty="0">
                <a:solidFill>
                  <a:schemeClr val="bg1"/>
                </a:solidFill>
              </a:rPr>
              <a:t>and simple solutions available in most of Airbus fleet</a:t>
            </a:r>
          </a:p>
          <a:p>
            <a:pPr algn="l" eaLnBrk="1" hangingPunct="1">
              <a:spcBef>
                <a:spcPct val="0"/>
              </a:spcBef>
              <a:buSzTx/>
              <a:buFontTx/>
              <a:buNone/>
            </a:pPr>
            <a:r>
              <a:rPr lang="en-GB" altLang="fr-FR" sz="1800" b="1" dirty="0" smtClean="0">
                <a:solidFill>
                  <a:schemeClr val="bg1"/>
                </a:solidFill>
              </a:rPr>
              <a:t>			Already implemented </a:t>
            </a:r>
            <a:r>
              <a:rPr lang="en-GB" altLang="fr-FR" sz="1800" b="1" dirty="0">
                <a:solidFill>
                  <a:schemeClr val="bg1"/>
                </a:solidFill>
              </a:rPr>
              <a:t>by some  Airlines</a:t>
            </a:r>
          </a:p>
        </p:txBody>
      </p:sp>
      <p:sp>
        <p:nvSpPr>
          <p:cNvPr id="16" name="Rounded Rectangle 2"/>
          <p:cNvSpPr/>
          <p:nvPr/>
        </p:nvSpPr>
        <p:spPr bwMode="auto">
          <a:xfrm>
            <a:off x="299610" y="3183043"/>
            <a:ext cx="4541241" cy="1553841"/>
          </a:xfrm>
          <a:prstGeom prst="round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lIns="90000" tIns="46800" rIns="90000" bIns="46800" anchor="ctr"/>
          <a:lstStyle/>
          <a:p>
            <a:pPr algn="ctr">
              <a:lnSpc>
                <a:spcPct val="80000"/>
              </a:lnSpc>
              <a:spcBef>
                <a:spcPct val="50000"/>
              </a:spcBef>
              <a:defRPr/>
            </a:pPr>
            <a:endParaRPr lang="en-GB">
              <a:cs typeface="+mn-cs"/>
            </a:endParaRPr>
          </a:p>
        </p:txBody>
      </p:sp>
      <p:pic>
        <p:nvPicPr>
          <p:cNvPr id="17" name="Picture 8" descr="A350XWB_AIRBUS_RR_V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2255" y="2249968"/>
            <a:ext cx="1866900"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164"/>
          <p:cNvGrpSpPr>
            <a:grpSpLocks/>
          </p:cNvGrpSpPr>
          <p:nvPr/>
        </p:nvGrpSpPr>
        <p:grpSpPr bwMode="auto">
          <a:xfrm>
            <a:off x="3428542" y="3432759"/>
            <a:ext cx="637116" cy="909638"/>
            <a:chOff x="2576524" y="3922741"/>
            <a:chExt cx="478331" cy="681997"/>
          </a:xfrm>
        </p:grpSpPr>
        <p:pic>
          <p:nvPicPr>
            <p:cNvPr id="19" name="Picture 26" descr="081094-glossy-silver-icon-business-oil-well.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76524" y="4126407"/>
              <a:ext cx="478331" cy="478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7" descr="099461-glossy-silver-icon-social-media-logos-rss-basic.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700000">
              <a:off x="2650592" y="3922741"/>
              <a:ext cx="330194" cy="330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 name="Picture 111" descr="C:\Home\TIN_HIN\My Pictures\XF00_M000091000-2.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610" y="2048996"/>
            <a:ext cx="78316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Group 36"/>
          <p:cNvGrpSpPr>
            <a:grpSpLocks/>
          </p:cNvGrpSpPr>
          <p:nvPr/>
        </p:nvGrpSpPr>
        <p:grpSpPr bwMode="auto">
          <a:xfrm>
            <a:off x="1924805" y="4787335"/>
            <a:ext cx="1295905" cy="806917"/>
            <a:chOff x="4680570" y="4911549"/>
            <a:chExt cx="971550" cy="605156"/>
          </a:xfrm>
        </p:grpSpPr>
        <p:pic>
          <p:nvPicPr>
            <p:cNvPr id="24" name="Picture 1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0570" y="4911549"/>
              <a:ext cx="9715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5" name="Rectangle 52"/>
            <p:cNvSpPr>
              <a:spLocks noChangeArrowheads="1"/>
            </p:cNvSpPr>
            <p:nvPr/>
          </p:nvSpPr>
          <p:spPr bwMode="auto">
            <a:xfrm>
              <a:off x="4920520" y="5268766"/>
              <a:ext cx="530948" cy="247939"/>
            </a:xfrm>
            <a:prstGeom prst="rect">
              <a:avLst/>
            </a:prstGeom>
            <a:noFill/>
            <a:ln w="25400">
              <a:noFill/>
              <a:miter lim="800000"/>
              <a:headEnd/>
              <a:tailEnd/>
            </a:ln>
            <a:effectLst/>
          </p:spPr>
          <p:txBody>
            <a:bodyPr wrap="none" lIns="90488" tIns="44450" rIns="90488" bIns="44450">
              <a:spAutoFit/>
            </a:bodyPr>
            <a:lstStyle/>
            <a:p>
              <a:pPr eaLnBrk="0" hangingPunct="0">
                <a:defRPr/>
              </a:pPr>
              <a:r>
                <a:rPr lang="en-US" b="1" spc="-20" dirty="0" smtClean="0">
                  <a:solidFill>
                    <a:srgbClr val="0085AD"/>
                  </a:solidFill>
                  <a:cs typeface="+mn-cs"/>
                </a:rPr>
                <a:t>Airline</a:t>
              </a:r>
              <a:endParaRPr lang="en-US" b="1" spc="-20" dirty="0">
                <a:solidFill>
                  <a:srgbClr val="0085AD"/>
                </a:solidFill>
                <a:cs typeface="+mn-cs"/>
              </a:endParaRPr>
            </a:p>
          </p:txBody>
        </p:sp>
      </p:grpSp>
      <p:pic>
        <p:nvPicPr>
          <p:cNvPr id="27" name="Picture 103" descr="SATCO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6837" y="3596272"/>
            <a:ext cx="83820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p:cNvSpPr/>
          <p:nvPr/>
        </p:nvSpPr>
        <p:spPr>
          <a:xfrm>
            <a:off x="3720031" y="2825283"/>
            <a:ext cx="1120820" cy="410882"/>
          </a:xfrm>
          <a:prstGeom prst="rect">
            <a:avLst/>
          </a:prstGeom>
        </p:spPr>
        <p:txBody>
          <a:bodyPr wrap="none">
            <a:spAutoFit/>
          </a:bodyPr>
          <a:lstStyle/>
          <a:p>
            <a:pPr>
              <a:defRPr/>
            </a:pPr>
            <a:r>
              <a:rPr lang="en-GB" sz="1800" b="1" spc="-20" dirty="0">
                <a:solidFill>
                  <a:srgbClr val="0085AD"/>
                </a:solidFill>
                <a:cs typeface="+mn-cs"/>
              </a:rPr>
              <a:t>ACARS</a:t>
            </a:r>
            <a:r>
              <a:rPr lang="en-GB" sz="1800" dirty="0">
                <a:ln w="12700">
                  <a:solidFill>
                    <a:srgbClr val="002060"/>
                  </a:solidFill>
                  <a:prstDash val="solid"/>
                </a:ln>
                <a:solidFill>
                  <a:srgbClr val="002060"/>
                </a:solidFill>
                <a:cs typeface="+mn-cs"/>
              </a:rPr>
              <a:t>  </a:t>
            </a:r>
            <a:endParaRPr lang="en-GB" sz="1800" dirty="0">
              <a:cs typeface="+mn-cs"/>
            </a:endParaRPr>
          </a:p>
        </p:txBody>
      </p:sp>
      <p:grpSp>
        <p:nvGrpSpPr>
          <p:cNvPr id="29" name="Group 164"/>
          <p:cNvGrpSpPr>
            <a:grpSpLocks/>
          </p:cNvGrpSpPr>
          <p:nvPr/>
        </p:nvGrpSpPr>
        <p:grpSpPr bwMode="auto">
          <a:xfrm>
            <a:off x="2142566" y="3420059"/>
            <a:ext cx="637117" cy="909638"/>
            <a:chOff x="2576524" y="3922741"/>
            <a:chExt cx="478331" cy="681997"/>
          </a:xfrm>
        </p:grpSpPr>
        <p:pic>
          <p:nvPicPr>
            <p:cNvPr id="30" name="Picture 47" descr="081094-glossy-silver-icon-business-oil-well.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76524" y="4126407"/>
              <a:ext cx="478331" cy="478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48" descr="099461-glossy-silver-icon-social-media-logos-rss-basic.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700000">
              <a:off x="2650592" y="3922741"/>
              <a:ext cx="330194" cy="330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 name="Rectangle 52"/>
          <p:cNvSpPr>
            <a:spLocks noChangeArrowheads="1"/>
          </p:cNvSpPr>
          <p:nvPr/>
        </p:nvSpPr>
        <p:spPr bwMode="auto">
          <a:xfrm>
            <a:off x="2200188" y="4269372"/>
            <a:ext cx="526107" cy="330603"/>
          </a:xfrm>
          <a:prstGeom prst="rect">
            <a:avLst/>
          </a:prstGeom>
          <a:noFill/>
          <a:ln w="25400">
            <a:noFill/>
            <a:miter lim="800000"/>
            <a:headEnd/>
            <a:tailEnd/>
          </a:ln>
          <a:effectLst/>
        </p:spPr>
        <p:txBody>
          <a:bodyPr wrap="none" lIns="90488" tIns="44450" rIns="90488" bIns="44450">
            <a:spAutoFit/>
          </a:bodyPr>
          <a:lstStyle/>
          <a:p>
            <a:pPr algn="ctr" eaLnBrk="0" fontAlgn="auto" hangingPunct="0">
              <a:spcBef>
                <a:spcPts val="0"/>
              </a:spcBef>
              <a:spcAft>
                <a:spcPts val="0"/>
              </a:spcAft>
              <a:buSzPct val="120000"/>
              <a:defRPr/>
            </a:pPr>
            <a:r>
              <a:rPr lang="en-US" b="1" spc="-20" dirty="0">
                <a:solidFill>
                  <a:srgbClr val="0085AD"/>
                </a:solidFill>
                <a:cs typeface="+mn-cs"/>
              </a:rPr>
              <a:t>VHF</a:t>
            </a:r>
          </a:p>
        </p:txBody>
      </p:sp>
      <p:sp>
        <p:nvSpPr>
          <p:cNvPr id="33" name="Rectangle 52"/>
          <p:cNvSpPr>
            <a:spLocks noChangeArrowheads="1"/>
          </p:cNvSpPr>
          <p:nvPr/>
        </p:nvSpPr>
        <p:spPr bwMode="auto">
          <a:xfrm>
            <a:off x="641933" y="4251909"/>
            <a:ext cx="914226" cy="330603"/>
          </a:xfrm>
          <a:prstGeom prst="rect">
            <a:avLst/>
          </a:prstGeom>
          <a:noFill/>
          <a:ln w="25400">
            <a:noFill/>
            <a:miter lim="800000"/>
            <a:headEnd/>
            <a:tailEnd/>
          </a:ln>
          <a:effectLst/>
        </p:spPr>
        <p:txBody>
          <a:bodyPr wrap="none" lIns="90488" tIns="44450" rIns="90488" bIns="44450">
            <a:spAutoFit/>
          </a:bodyPr>
          <a:lstStyle/>
          <a:p>
            <a:pPr algn="ctr" eaLnBrk="0" fontAlgn="auto" hangingPunct="0">
              <a:spcBef>
                <a:spcPts val="0"/>
              </a:spcBef>
              <a:spcAft>
                <a:spcPts val="0"/>
              </a:spcAft>
              <a:buSzPct val="120000"/>
              <a:defRPr/>
            </a:pPr>
            <a:r>
              <a:rPr lang="en-US" b="1" spc="-20" dirty="0">
                <a:solidFill>
                  <a:srgbClr val="0085AD"/>
                </a:solidFill>
                <a:cs typeface="+mn-cs"/>
              </a:rPr>
              <a:t>SATCOM</a:t>
            </a:r>
          </a:p>
        </p:txBody>
      </p:sp>
      <p:sp>
        <p:nvSpPr>
          <p:cNvPr id="34" name="Rectangle 33"/>
          <p:cNvSpPr>
            <a:spLocks noChangeArrowheads="1"/>
          </p:cNvSpPr>
          <p:nvPr/>
        </p:nvSpPr>
        <p:spPr bwMode="auto">
          <a:xfrm>
            <a:off x="3560323" y="4245559"/>
            <a:ext cx="411652" cy="330603"/>
          </a:xfrm>
          <a:prstGeom prst="rect">
            <a:avLst/>
          </a:prstGeom>
          <a:noFill/>
          <a:ln w="25400">
            <a:noFill/>
            <a:miter lim="800000"/>
            <a:headEnd/>
            <a:tailEnd/>
          </a:ln>
          <a:effectLst/>
        </p:spPr>
        <p:txBody>
          <a:bodyPr wrap="none" lIns="90488" tIns="44450" rIns="90488" bIns="44450">
            <a:spAutoFit/>
          </a:bodyPr>
          <a:lstStyle/>
          <a:p>
            <a:pPr algn="ctr" eaLnBrk="0" fontAlgn="auto" hangingPunct="0">
              <a:spcBef>
                <a:spcPts val="0"/>
              </a:spcBef>
              <a:spcAft>
                <a:spcPts val="0"/>
              </a:spcAft>
              <a:buSzPct val="120000"/>
              <a:defRPr/>
            </a:pPr>
            <a:r>
              <a:rPr lang="en-US" b="1" spc="-20" dirty="0">
                <a:solidFill>
                  <a:srgbClr val="0085AD"/>
                </a:solidFill>
                <a:cs typeface="+mn-cs"/>
              </a:rPr>
              <a:t>HF</a:t>
            </a:r>
          </a:p>
        </p:txBody>
      </p:sp>
      <p:cxnSp>
        <p:nvCxnSpPr>
          <p:cNvPr id="35" name="Straight Arrow Connector 7"/>
          <p:cNvCxnSpPr>
            <a:cxnSpLocks/>
          </p:cNvCxnSpPr>
          <p:nvPr/>
        </p:nvCxnSpPr>
        <p:spPr bwMode="auto">
          <a:xfrm>
            <a:off x="1044677" y="2287120"/>
            <a:ext cx="865716" cy="126206"/>
          </a:xfrm>
          <a:prstGeom prst="straightConnector1">
            <a:avLst/>
          </a:prstGeom>
          <a:noFill/>
          <a:ln w="19050" cap="flat" cmpd="sng" algn="ctr">
            <a:solidFill>
              <a:schemeClr val="bg2">
                <a:lumMod val="25000"/>
              </a:schemeClr>
            </a:solidFill>
            <a:prstDash val="solid"/>
            <a:round/>
            <a:headEnd type="triangle" w="lg" len="med"/>
            <a:tailEnd type="triangle" w="lg" len="med"/>
          </a:ln>
          <a:effectLst/>
        </p:spPr>
      </p:cxnSp>
      <p:cxnSp>
        <p:nvCxnSpPr>
          <p:cNvPr id="36" name="Straight Arrow Connector 53"/>
          <p:cNvCxnSpPr>
            <a:cxnSpLocks/>
          </p:cNvCxnSpPr>
          <p:nvPr/>
        </p:nvCxnSpPr>
        <p:spPr bwMode="auto">
          <a:xfrm>
            <a:off x="790677" y="2528421"/>
            <a:ext cx="383116" cy="955675"/>
          </a:xfrm>
          <a:prstGeom prst="straightConnector1">
            <a:avLst/>
          </a:prstGeom>
          <a:noFill/>
          <a:ln w="19050" cap="flat" cmpd="sng" algn="ctr">
            <a:solidFill>
              <a:schemeClr val="bg2">
                <a:lumMod val="25000"/>
              </a:schemeClr>
            </a:solidFill>
            <a:prstDash val="solid"/>
            <a:round/>
            <a:headEnd type="triangle" w="lg" len="med"/>
            <a:tailEnd type="triangle" w="lg" len="med"/>
          </a:ln>
          <a:effectLst/>
        </p:spPr>
      </p:cxnSp>
      <p:cxnSp>
        <p:nvCxnSpPr>
          <p:cNvPr id="37" name="Straight Arrow Connector 54"/>
          <p:cNvCxnSpPr>
            <a:cxnSpLocks/>
          </p:cNvCxnSpPr>
          <p:nvPr/>
        </p:nvCxnSpPr>
        <p:spPr bwMode="auto">
          <a:xfrm flipH="1">
            <a:off x="2463242" y="2825283"/>
            <a:ext cx="143037" cy="658812"/>
          </a:xfrm>
          <a:prstGeom prst="straightConnector1">
            <a:avLst/>
          </a:prstGeom>
          <a:noFill/>
          <a:ln w="19050" cap="flat" cmpd="sng" algn="ctr">
            <a:solidFill>
              <a:schemeClr val="bg2">
                <a:lumMod val="25000"/>
              </a:schemeClr>
            </a:solidFill>
            <a:prstDash val="solid"/>
            <a:round/>
            <a:headEnd type="triangle" w="lg" len="med"/>
            <a:tailEnd type="triangle" w="lg" len="med"/>
          </a:ln>
          <a:effectLst/>
        </p:spPr>
      </p:cxnSp>
      <p:cxnSp>
        <p:nvCxnSpPr>
          <p:cNvPr id="38" name="Straight Arrow Connector 57"/>
          <p:cNvCxnSpPr>
            <a:cxnSpLocks/>
            <a:endCxn id="20" idx="0"/>
          </p:cNvCxnSpPr>
          <p:nvPr/>
        </p:nvCxnSpPr>
        <p:spPr bwMode="auto">
          <a:xfrm>
            <a:off x="3285865" y="2825283"/>
            <a:ext cx="253625" cy="671972"/>
          </a:xfrm>
          <a:prstGeom prst="straightConnector1">
            <a:avLst/>
          </a:prstGeom>
          <a:noFill/>
          <a:ln w="19050" cap="flat" cmpd="sng" algn="ctr">
            <a:solidFill>
              <a:schemeClr val="bg2">
                <a:lumMod val="25000"/>
              </a:schemeClr>
            </a:solidFill>
            <a:prstDash val="solid"/>
            <a:round/>
            <a:headEnd type="triangle" w="lg" len="med"/>
            <a:tailEnd type="triangle" w="lg" len="med"/>
          </a:ln>
          <a:effectLst/>
        </p:spPr>
      </p:cxnSp>
      <p:cxnSp>
        <p:nvCxnSpPr>
          <p:cNvPr id="40" name="Straight Arrow Connector 61"/>
          <p:cNvCxnSpPr>
            <a:cxnSpLocks/>
          </p:cNvCxnSpPr>
          <p:nvPr/>
        </p:nvCxnSpPr>
        <p:spPr bwMode="auto">
          <a:xfrm>
            <a:off x="2532687" y="4582109"/>
            <a:ext cx="0" cy="306066"/>
          </a:xfrm>
          <a:prstGeom prst="straightConnector1">
            <a:avLst/>
          </a:prstGeom>
          <a:noFill/>
          <a:ln w="19050" cap="flat" cmpd="sng" algn="ctr">
            <a:solidFill>
              <a:schemeClr val="bg2">
                <a:lumMod val="25000"/>
              </a:schemeClr>
            </a:solidFill>
            <a:prstDash val="solid"/>
            <a:round/>
            <a:headEnd type="triangle" w="lg" len="med"/>
            <a:tailEnd type="triangle" w="lg" len="med"/>
          </a:ln>
          <a:effectLst/>
        </p:spPr>
      </p:cxnSp>
      <p:sp>
        <p:nvSpPr>
          <p:cNvPr id="6" name="Rectangle 5"/>
          <p:cNvSpPr/>
          <p:nvPr/>
        </p:nvSpPr>
        <p:spPr>
          <a:xfrm>
            <a:off x="9158973" y="5600333"/>
            <a:ext cx="2356513" cy="658642"/>
          </a:xfrm>
          <a:prstGeom prst="rect">
            <a:avLst/>
          </a:prstGeom>
        </p:spPr>
        <p:txBody>
          <a:bodyPr wrap="square">
            <a:spAutoFit/>
          </a:bodyPr>
          <a:lstStyle/>
          <a:p>
            <a:pPr marL="177800" indent="-177800"/>
            <a:r>
              <a:rPr lang="en-US" sz="1600" b="1" spc="-20" dirty="0">
                <a:solidFill>
                  <a:schemeClr val="bg1"/>
                </a:solidFill>
              </a:rPr>
              <a:t>Reference</a:t>
            </a:r>
          </a:p>
          <a:p>
            <a:pPr marL="177800" indent="-177800"/>
            <a:r>
              <a:rPr lang="en-US" sz="1600" b="1" spc="-20" dirty="0">
                <a:solidFill>
                  <a:schemeClr val="bg1"/>
                </a:solidFill>
              </a:rPr>
              <a:t>ISI 23.21.00007 </a:t>
            </a:r>
          </a:p>
        </p:txBody>
      </p:sp>
      <p:pic>
        <p:nvPicPr>
          <p:cNvPr id="42"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3059" y="1617195"/>
            <a:ext cx="1329267" cy="431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Ellipse 2"/>
          <p:cNvSpPr/>
          <p:nvPr/>
        </p:nvSpPr>
        <p:spPr bwMode="auto">
          <a:xfrm>
            <a:off x="9058890" y="5606143"/>
            <a:ext cx="2456596" cy="671108"/>
          </a:xfrm>
          <a:prstGeom prst="ellipse">
            <a:avLst/>
          </a:prstGeom>
          <a:noFill/>
          <a:ln w="28575" cap="flat" cmpd="sng" algn="ctr">
            <a:solidFill>
              <a:srgbClr val="FF00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fr-FR" sz="1600" b="0" i="0" u="none" strike="noStrike" cap="none" normalizeH="0" baseline="0" smtClean="0">
              <a:ln>
                <a:noFill/>
              </a:ln>
              <a:solidFill>
                <a:schemeClr val="tx1"/>
              </a:solidFill>
              <a:effectLst/>
              <a:latin typeface="Arial" charset="0"/>
            </a:endParaRPr>
          </a:p>
        </p:txBody>
      </p:sp>
      <p:sp>
        <p:nvSpPr>
          <p:cNvPr id="9" name="Espace réservé du numéro de diapositive 8"/>
          <p:cNvSpPr>
            <a:spLocks noGrp="1"/>
          </p:cNvSpPr>
          <p:nvPr>
            <p:ph type="sldNum" sz="quarter" idx="12"/>
          </p:nvPr>
        </p:nvSpPr>
        <p:spPr/>
        <p:txBody>
          <a:bodyPr/>
          <a:lstStyle/>
          <a:p>
            <a:pPr>
              <a:defRPr/>
            </a:pPr>
            <a:r>
              <a:rPr lang="en-GB" noProof="1" smtClean="0"/>
              <a:t>Page </a:t>
            </a:r>
            <a:fld id="{F7CE7AB7-A104-46A5-B6CD-26082A13EDB6}" type="slidenum">
              <a:rPr lang="en-GB" noProof="1" smtClean="0"/>
              <a:pPr>
                <a:defRPr/>
              </a:pPr>
              <a:t>16</a:t>
            </a:fld>
            <a:endParaRPr lang="en-GB" noProof="1"/>
          </a:p>
        </p:txBody>
      </p:sp>
      <p:sp>
        <p:nvSpPr>
          <p:cNvPr id="11" name="Espace réservé du pied de page 10"/>
          <p:cNvSpPr>
            <a:spLocks noGrp="1"/>
          </p:cNvSpPr>
          <p:nvPr>
            <p:ph type="ftr" sz="quarter" idx="11"/>
          </p:nvPr>
        </p:nvSpPr>
        <p:spPr/>
        <p:txBody>
          <a:bodyPr/>
          <a:lstStyle/>
          <a:p>
            <a:pPr>
              <a:defRPr/>
            </a:pPr>
            <a:r>
              <a:rPr lang="en-US" noProof="1" smtClean="0"/>
              <a:t>GADSS in Depth - Airbus views on Global Aeronautical Distress Safety System</a:t>
            </a:r>
            <a:endParaRPr lang="en-GB" noProof="1"/>
          </a:p>
        </p:txBody>
      </p:sp>
      <p:sp>
        <p:nvSpPr>
          <p:cNvPr id="39" name="Rectangle 38"/>
          <p:cNvSpPr/>
          <p:nvPr/>
        </p:nvSpPr>
        <p:spPr>
          <a:xfrm>
            <a:off x="6070111" y="4957200"/>
            <a:ext cx="4295444" cy="410882"/>
          </a:xfrm>
          <a:prstGeom prst="rect">
            <a:avLst/>
          </a:prstGeom>
        </p:spPr>
        <p:txBody>
          <a:bodyPr wrap="square">
            <a:spAutoFit/>
          </a:bodyPr>
          <a:lstStyle/>
          <a:p>
            <a:pPr algn="ctr"/>
            <a:r>
              <a:rPr lang="en-US" sz="1800" b="1" dirty="0">
                <a:solidFill>
                  <a:srgbClr val="00B050"/>
                </a:solidFill>
              </a:rPr>
              <a:t>S</a:t>
            </a:r>
            <a:r>
              <a:rPr lang="en-US" sz="1800" b="1" dirty="0" smtClean="0">
                <a:solidFill>
                  <a:srgbClr val="00B050"/>
                </a:solidFill>
              </a:rPr>
              <a:t>upported </a:t>
            </a:r>
            <a:r>
              <a:rPr lang="en-US" sz="1800" b="1" dirty="0">
                <a:solidFill>
                  <a:srgbClr val="00B050"/>
                </a:solidFill>
              </a:rPr>
              <a:t>by </a:t>
            </a:r>
            <a:r>
              <a:rPr lang="en-US" sz="1800" b="1" dirty="0" smtClean="0">
                <a:solidFill>
                  <a:srgbClr val="00B050"/>
                </a:solidFill>
              </a:rPr>
              <a:t>existing </a:t>
            </a:r>
            <a:r>
              <a:rPr lang="en-US" sz="1800" b="1" dirty="0">
                <a:solidFill>
                  <a:srgbClr val="00B050"/>
                </a:solidFill>
              </a:rPr>
              <a:t>technologies</a:t>
            </a:r>
          </a:p>
        </p:txBody>
      </p:sp>
      <p:sp>
        <p:nvSpPr>
          <p:cNvPr id="5" name="Espace réservé de la date 4"/>
          <p:cNvSpPr>
            <a:spLocks noGrp="1"/>
          </p:cNvSpPr>
          <p:nvPr>
            <p:ph type="dt" sz="half" idx="10"/>
          </p:nvPr>
        </p:nvSpPr>
        <p:spPr/>
        <p:txBody>
          <a:bodyPr/>
          <a:lstStyle/>
          <a:p>
            <a:pPr>
              <a:defRPr/>
            </a:pPr>
            <a:r>
              <a:rPr lang="fr-FR" noProof="1" smtClean="0"/>
              <a:t>Sep 2018</a:t>
            </a:r>
            <a:endParaRPr lang="en-GB" noProof="1"/>
          </a:p>
        </p:txBody>
      </p:sp>
    </p:spTree>
    <p:extLst>
      <p:ext uri="{BB962C8B-B14F-4D97-AF65-F5344CB8AC3E}">
        <p14:creationId xmlns:p14="http://schemas.microsoft.com/office/powerpoint/2010/main" val="35426235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6942" y="261024"/>
            <a:ext cx="11249698" cy="881187"/>
          </a:xfrm>
        </p:spPr>
        <p:txBody>
          <a:bodyPr/>
          <a:lstStyle/>
          <a:p>
            <a:r>
              <a:rPr lang="fr-FR" b="1" dirty="0"/>
              <a:t>Aircraft </a:t>
            </a:r>
            <a:r>
              <a:rPr lang="fr-FR" b="1" dirty="0" err="1"/>
              <a:t>Tracking</a:t>
            </a:r>
            <a:r>
              <a:rPr lang="fr-FR" b="1" dirty="0"/>
              <a:t> </a:t>
            </a:r>
            <a:r>
              <a:rPr lang="fr-FR" b="1" dirty="0" smtClean="0"/>
              <a:t>– </a:t>
            </a:r>
            <a:r>
              <a:rPr lang="fr-FR" b="1" dirty="0" err="1" smtClean="0"/>
              <a:t>Other</a:t>
            </a:r>
            <a:r>
              <a:rPr lang="fr-FR" b="1" dirty="0" smtClean="0"/>
              <a:t> solutions  </a:t>
            </a:r>
            <a:endParaRPr lang="en-US" b="1" dirty="0"/>
          </a:p>
        </p:txBody>
      </p:sp>
      <p:sp>
        <p:nvSpPr>
          <p:cNvPr id="46" name="Rectangle 45"/>
          <p:cNvSpPr/>
          <p:nvPr/>
        </p:nvSpPr>
        <p:spPr bwMode="auto">
          <a:xfrm>
            <a:off x="6814262" y="197692"/>
            <a:ext cx="5253197" cy="3100142"/>
          </a:xfrm>
          <a:prstGeom prst="rect">
            <a:avLst/>
          </a:prstGeom>
          <a:solidFill>
            <a:srgbClr val="0077C8"/>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algn="dist">
              <a:lnSpc>
                <a:spcPct val="80000"/>
              </a:lnSpc>
              <a:spcBef>
                <a:spcPct val="50000"/>
              </a:spcBef>
            </a:pPr>
            <a:r>
              <a:rPr lang="en-GB" dirty="0" smtClean="0"/>
              <a:t> </a:t>
            </a:r>
            <a:endParaRPr lang="en-GB" dirty="0"/>
          </a:p>
        </p:txBody>
      </p:sp>
      <p:sp>
        <p:nvSpPr>
          <p:cNvPr id="47" name="Rectangle 46"/>
          <p:cNvSpPr>
            <a:spLocks noChangeArrowheads="1"/>
          </p:cNvSpPr>
          <p:nvPr/>
        </p:nvSpPr>
        <p:spPr bwMode="auto">
          <a:xfrm>
            <a:off x="6816080" y="284906"/>
            <a:ext cx="4784721" cy="830997"/>
          </a:xfrm>
          <a:prstGeom prst="rect">
            <a:avLst/>
          </a:prstGeom>
          <a:noFill/>
          <a:ln w="9525">
            <a:noFill/>
            <a:miter lim="800000"/>
            <a:headEnd/>
            <a:tailEnd/>
          </a:ln>
        </p:spPr>
        <p:txBody>
          <a:bodyPr wrap="square" lIns="0" tIns="0" rIns="0" bIns="0" anchor="t" anchorCtr="0">
            <a:spAutoFit/>
          </a:bodyPr>
          <a:lstStyle/>
          <a:p>
            <a:pPr>
              <a:lnSpc>
                <a:spcPct val="90000"/>
              </a:lnSpc>
              <a:spcBef>
                <a:spcPts val="0"/>
              </a:spcBef>
              <a:spcAft>
                <a:spcPts val="0"/>
              </a:spcAft>
              <a:defRPr/>
            </a:pPr>
            <a:r>
              <a:rPr lang="en-GB" sz="2000" b="1" dirty="0" smtClean="0">
                <a:solidFill>
                  <a:schemeClr val="bg1"/>
                </a:solidFill>
                <a:latin typeface="Arial"/>
                <a:cs typeface="Arial"/>
              </a:rPr>
              <a:t>Other existing technologies </a:t>
            </a:r>
            <a:r>
              <a:rPr lang="en-GB" sz="2000" b="1" dirty="0">
                <a:solidFill>
                  <a:schemeClr val="bg1"/>
                </a:solidFill>
              </a:rPr>
              <a:t>installed by </a:t>
            </a:r>
            <a:r>
              <a:rPr lang="en-GB" sz="2000" b="1" dirty="0" smtClean="0">
                <a:solidFill>
                  <a:schemeClr val="bg1"/>
                </a:solidFill>
              </a:rPr>
              <a:t>Supplemental Type Certification (STC).</a:t>
            </a:r>
            <a:endParaRPr lang="en-GB" sz="2000" b="1" dirty="0">
              <a:solidFill>
                <a:schemeClr val="bg1"/>
              </a:solidFill>
            </a:endParaRPr>
          </a:p>
        </p:txBody>
      </p:sp>
      <p:sp>
        <p:nvSpPr>
          <p:cNvPr id="49" name="Rectangle 48"/>
          <p:cNvSpPr/>
          <p:nvPr/>
        </p:nvSpPr>
        <p:spPr>
          <a:xfrm>
            <a:off x="6954337" y="1127274"/>
            <a:ext cx="4973049" cy="1472711"/>
          </a:xfrm>
          <a:prstGeom prst="rect">
            <a:avLst/>
          </a:prstGeom>
        </p:spPr>
        <p:txBody>
          <a:bodyPr wrap="square">
            <a:spAutoFit/>
          </a:bodyPr>
          <a:lstStyle/>
          <a:p>
            <a:endParaRPr lang="en-GB" sz="1800" b="1" dirty="0" smtClean="0">
              <a:solidFill>
                <a:schemeClr val="bg1"/>
              </a:solidFill>
            </a:endParaRPr>
          </a:p>
          <a:p>
            <a:r>
              <a:rPr lang="en-GB" sz="2000" b="1" dirty="0" smtClean="0">
                <a:solidFill>
                  <a:schemeClr val="bg1"/>
                </a:solidFill>
              </a:rPr>
              <a:t>A wide variety of Standalone solutions using various </a:t>
            </a:r>
            <a:r>
              <a:rPr lang="en-GB" sz="2000" b="1" dirty="0" err="1" smtClean="0">
                <a:solidFill>
                  <a:schemeClr val="bg1"/>
                </a:solidFill>
              </a:rPr>
              <a:t>Satcom</a:t>
            </a:r>
            <a:r>
              <a:rPr lang="en-GB" sz="2000" b="1" dirty="0" smtClean="0">
                <a:solidFill>
                  <a:schemeClr val="bg1"/>
                </a:solidFill>
              </a:rPr>
              <a:t> constellations are available on the market. </a:t>
            </a:r>
          </a:p>
        </p:txBody>
      </p:sp>
      <p:sp>
        <p:nvSpPr>
          <p:cNvPr id="3" name="Espace réservé du numéro de diapositive 2"/>
          <p:cNvSpPr>
            <a:spLocks noGrp="1"/>
          </p:cNvSpPr>
          <p:nvPr>
            <p:ph type="sldNum" sz="quarter" idx="12"/>
          </p:nvPr>
        </p:nvSpPr>
        <p:spPr/>
        <p:txBody>
          <a:bodyPr/>
          <a:lstStyle/>
          <a:p>
            <a:pPr>
              <a:defRPr/>
            </a:pPr>
            <a:r>
              <a:rPr lang="en-GB" noProof="1" smtClean="0"/>
              <a:t>Page </a:t>
            </a:r>
            <a:fld id="{F7CE7AB7-A104-46A5-B6CD-26082A13EDB6}" type="slidenum">
              <a:rPr lang="en-GB" noProof="1" smtClean="0"/>
              <a:pPr>
                <a:defRPr/>
              </a:pPr>
              <a:t>17</a:t>
            </a:fld>
            <a:endParaRPr lang="en-GB" noProof="1"/>
          </a:p>
        </p:txBody>
      </p:sp>
      <p:sp>
        <p:nvSpPr>
          <p:cNvPr id="6" name="Espace réservé du pied de page 5"/>
          <p:cNvSpPr>
            <a:spLocks noGrp="1"/>
          </p:cNvSpPr>
          <p:nvPr>
            <p:ph type="ftr" sz="quarter" idx="11"/>
          </p:nvPr>
        </p:nvSpPr>
        <p:spPr/>
        <p:txBody>
          <a:bodyPr/>
          <a:lstStyle/>
          <a:p>
            <a:pPr>
              <a:defRPr/>
            </a:pPr>
            <a:r>
              <a:rPr lang="en-US" noProof="1" smtClean="0"/>
              <a:t>GADSS in Depth - Airbus views on Global Aeronautical Distress Safety System</a:t>
            </a:r>
            <a:endParaRPr lang="en-GB" noProof="1"/>
          </a:p>
        </p:txBody>
      </p:sp>
      <p:sp>
        <p:nvSpPr>
          <p:cNvPr id="5" name="Espace réservé de la date 4"/>
          <p:cNvSpPr>
            <a:spLocks noGrp="1"/>
          </p:cNvSpPr>
          <p:nvPr>
            <p:ph type="dt" sz="half" idx="10"/>
          </p:nvPr>
        </p:nvSpPr>
        <p:spPr/>
        <p:txBody>
          <a:bodyPr/>
          <a:lstStyle/>
          <a:p>
            <a:pPr>
              <a:defRPr/>
            </a:pPr>
            <a:r>
              <a:rPr lang="fr-FR" noProof="1" smtClean="0"/>
              <a:t>Sep 2018</a:t>
            </a:r>
            <a:endParaRPr lang="en-GB" noProof="1"/>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1543" y="2786464"/>
            <a:ext cx="1948555" cy="511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1622" y="2912156"/>
            <a:ext cx="1477330" cy="510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4799856" y="2605153"/>
            <a:ext cx="1293944" cy="312714"/>
          </a:xfrm>
          <a:prstGeom prst="rect">
            <a:avLst/>
          </a:prstGeom>
          <a:noFill/>
        </p:spPr>
        <p:txBody>
          <a:bodyPr wrap="none" rtlCol="0">
            <a:spAutoFit/>
          </a:bodyPr>
          <a:lstStyle/>
          <a:p>
            <a:r>
              <a:rPr lang="fr-FR" b="1" dirty="0" smtClean="0"/>
              <a:t>N-TRACKING</a:t>
            </a:r>
            <a:endParaRPr lang="fr-FR" b="1" dirty="0"/>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6120" y="4111796"/>
            <a:ext cx="1224136" cy="637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798" y="4449117"/>
            <a:ext cx="3587527" cy="680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65287" y="1345381"/>
            <a:ext cx="1627668" cy="484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43872" y="4789365"/>
            <a:ext cx="15240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1463" y="5589240"/>
            <a:ext cx="2266950"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06442" y="4959279"/>
            <a:ext cx="2264741" cy="373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6"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76320" y="3547585"/>
            <a:ext cx="1736885" cy="56421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8"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9911" y="3534263"/>
            <a:ext cx="1941790" cy="667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11624" y="1995553"/>
            <a:ext cx="14763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0"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87889" y="3828024"/>
            <a:ext cx="1925074" cy="658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1" name="Picture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76181" y="5951190"/>
            <a:ext cx="2047875"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2" name="Picture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71464" y="1174668"/>
            <a:ext cx="1974824" cy="425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3" name="Picture 1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6325" y="1707861"/>
            <a:ext cx="2379711" cy="487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650285" y="5665440"/>
            <a:ext cx="158115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9248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9376" y="332656"/>
            <a:ext cx="11249698" cy="881187"/>
          </a:xfrm>
        </p:spPr>
        <p:txBody>
          <a:bodyPr/>
          <a:lstStyle/>
          <a:p>
            <a:r>
              <a:rPr lang="en-GB" b="1" dirty="0" smtClean="0"/>
              <a:t>Implementation aspects</a:t>
            </a:r>
            <a:endParaRPr lang="fr-FR" dirty="0"/>
          </a:p>
        </p:txBody>
      </p:sp>
      <p:sp>
        <p:nvSpPr>
          <p:cNvPr id="3" name="Espace réservé du contenu 2"/>
          <p:cNvSpPr>
            <a:spLocks noGrp="1"/>
          </p:cNvSpPr>
          <p:nvPr>
            <p:ph idx="1"/>
          </p:nvPr>
        </p:nvSpPr>
        <p:spPr>
          <a:xfrm>
            <a:off x="479376" y="908720"/>
            <a:ext cx="11305256" cy="5832648"/>
          </a:xfrm>
        </p:spPr>
        <p:txBody>
          <a:bodyPr/>
          <a:lstStyle/>
          <a:p>
            <a:pPr marL="0" lvl="1" indent="0">
              <a:buNone/>
            </a:pPr>
            <a:r>
              <a:rPr lang="en-US" sz="2000" b="1" dirty="0" smtClean="0"/>
              <a:t>Airbus Aircraft </a:t>
            </a:r>
            <a:r>
              <a:rPr lang="en-US" sz="2000" b="1" dirty="0"/>
              <a:t>T</a:t>
            </a:r>
            <a:r>
              <a:rPr lang="en-US" sz="2000" b="1" dirty="0" smtClean="0"/>
              <a:t>racking  solution is used by a first set of customers.</a:t>
            </a:r>
          </a:p>
          <a:p>
            <a:pPr marL="0" lvl="1" indent="0">
              <a:buNone/>
            </a:pPr>
            <a:endParaRPr lang="en-US" sz="2000" b="1" dirty="0" smtClean="0"/>
          </a:p>
          <a:p>
            <a:pPr marL="0" lvl="1" indent="0">
              <a:buNone/>
            </a:pPr>
            <a:endParaRPr lang="en-US" sz="1000" b="1" dirty="0" smtClean="0"/>
          </a:p>
          <a:p>
            <a:pPr marL="0" lvl="1" indent="0">
              <a:buNone/>
            </a:pPr>
            <a:r>
              <a:rPr lang="en-US" sz="2000" b="1" dirty="0" smtClean="0"/>
              <a:t>As a first </a:t>
            </a:r>
            <a:r>
              <a:rPr lang="en-US" sz="2000" b="1" dirty="0"/>
              <a:t>general feedback, the need for Airlines to check every 15 minutes « the good » reception of A/C routine tracking  messages may  highlight some communication delays </a:t>
            </a:r>
            <a:r>
              <a:rPr lang="en-US" sz="2000" b="1" dirty="0" smtClean="0"/>
              <a:t>.</a:t>
            </a:r>
          </a:p>
          <a:p>
            <a:pPr marL="0" lvl="1" indent="0">
              <a:buNone/>
            </a:pPr>
            <a:r>
              <a:rPr lang="en-US" sz="2000" dirty="0" smtClean="0"/>
              <a:t>Note: Transmission </a:t>
            </a:r>
            <a:r>
              <a:rPr lang="en-US" sz="2000" dirty="0"/>
              <a:t>rate in normal mode </a:t>
            </a:r>
            <a:r>
              <a:rPr lang="en-US" sz="2000" dirty="0" smtClean="0"/>
              <a:t>can be modified  to </a:t>
            </a:r>
            <a:r>
              <a:rPr lang="en-US" sz="2000" dirty="0"/>
              <a:t>answer to some regulations or to anticipate some delays in ACARS network depending on Aircraft </a:t>
            </a:r>
            <a:r>
              <a:rPr lang="en-US" sz="2000" dirty="0" smtClean="0"/>
              <a:t>routes</a:t>
            </a:r>
            <a:endParaRPr lang="en-US" sz="2000" dirty="0"/>
          </a:p>
          <a:p>
            <a:pPr marL="0" lvl="1" indent="0">
              <a:buNone/>
            </a:pPr>
            <a:r>
              <a:rPr lang="en-US" sz="2000" b="1" dirty="0" smtClean="0"/>
              <a:t> </a:t>
            </a:r>
            <a:endParaRPr lang="en-US" sz="800" b="1" dirty="0" smtClean="0">
              <a:solidFill>
                <a:srgbClr val="FF0000"/>
              </a:solidFill>
            </a:endParaRPr>
          </a:p>
          <a:p>
            <a:r>
              <a:rPr lang="en-US" sz="2000" b="1" dirty="0" smtClean="0"/>
              <a:t>Cost Aspects; </a:t>
            </a:r>
          </a:p>
          <a:p>
            <a:r>
              <a:rPr lang="en-US" sz="2000" b="1" dirty="0" smtClean="0"/>
              <a:t>Costs of communication will depend on contracts that Airlines have negotiated with their Service Providers (Fees, Volume, Package…) .</a:t>
            </a:r>
          </a:p>
          <a:p>
            <a:endParaRPr lang="en-US" sz="1000" b="1" dirty="0" smtClean="0"/>
          </a:p>
          <a:p>
            <a:r>
              <a:rPr lang="en-US" sz="2000" b="1" dirty="0" smtClean="0"/>
              <a:t>Based on a 10 hours  long range flight , the following amount of data is expected :</a:t>
            </a:r>
          </a:p>
          <a:p>
            <a:endParaRPr lang="en-US" sz="800" b="1" dirty="0" smtClean="0"/>
          </a:p>
          <a:p>
            <a:r>
              <a:rPr lang="en-US" sz="2000" b="1" dirty="0" smtClean="0"/>
              <a:t>	Routine / normal mode:		3ko</a:t>
            </a:r>
          </a:p>
          <a:p>
            <a:r>
              <a:rPr lang="en-US" sz="2000" b="1" dirty="0" smtClean="0"/>
              <a:t>	Abnormal mode: 		40ko</a:t>
            </a:r>
          </a:p>
          <a:p>
            <a:pPr>
              <a:lnSpc>
                <a:spcPct val="100000"/>
              </a:lnSpc>
            </a:pPr>
            <a:r>
              <a:rPr lang="en-US" sz="2000" b="1" dirty="0" smtClean="0"/>
              <a:t>	</a:t>
            </a:r>
            <a:endParaRPr lang="en-US" sz="1800" b="1" dirty="0" smtClean="0">
              <a:solidFill>
                <a:srgbClr val="FF0000"/>
              </a:solidFill>
            </a:endParaRPr>
          </a:p>
          <a:p>
            <a:r>
              <a:rPr lang="en-US" sz="2000" b="1" dirty="0" smtClean="0">
                <a:solidFill>
                  <a:srgbClr val="FF0000"/>
                </a:solidFill>
              </a:rPr>
              <a:t>	</a:t>
            </a:r>
          </a:p>
          <a:p>
            <a:endParaRPr lang="fr-FR" sz="2000" b="1" dirty="0">
              <a:solidFill>
                <a:srgbClr val="FF0000"/>
              </a:solidFill>
            </a:endParaRPr>
          </a:p>
          <a:p>
            <a:endParaRPr lang="fr-FR" sz="2000" b="1" dirty="0">
              <a:solidFill>
                <a:srgbClr val="FF0000"/>
              </a:solidFill>
            </a:endParaRPr>
          </a:p>
          <a:p>
            <a:pPr marL="0" lvl="1" indent="0">
              <a:buNone/>
            </a:pPr>
            <a:endParaRPr lang="fr-FR" sz="2800" dirty="0">
              <a:solidFill>
                <a:srgbClr val="FF0000"/>
              </a:solidFill>
            </a:endParaRPr>
          </a:p>
        </p:txBody>
      </p:sp>
      <p:sp>
        <p:nvSpPr>
          <p:cNvPr id="4" name="Espace réservé de la date 3"/>
          <p:cNvSpPr>
            <a:spLocks noGrp="1"/>
          </p:cNvSpPr>
          <p:nvPr>
            <p:ph type="dt" sz="half" idx="10"/>
          </p:nvPr>
        </p:nvSpPr>
        <p:spPr/>
        <p:txBody>
          <a:bodyPr/>
          <a:lstStyle/>
          <a:p>
            <a:pPr>
              <a:defRPr/>
            </a:pPr>
            <a:r>
              <a:rPr lang="fr-FR" noProof="1" smtClean="0"/>
              <a:t>Sep 2018</a:t>
            </a:r>
            <a:endParaRPr lang="en-GB" noProof="1"/>
          </a:p>
        </p:txBody>
      </p:sp>
      <p:sp>
        <p:nvSpPr>
          <p:cNvPr id="5" name="Espace réservé du pied de page 4"/>
          <p:cNvSpPr>
            <a:spLocks noGrp="1"/>
          </p:cNvSpPr>
          <p:nvPr>
            <p:ph type="ftr" sz="quarter" idx="11"/>
          </p:nvPr>
        </p:nvSpPr>
        <p:spPr/>
        <p:txBody>
          <a:bodyPr/>
          <a:lstStyle/>
          <a:p>
            <a:pPr>
              <a:defRPr/>
            </a:pPr>
            <a:r>
              <a:rPr lang="en-US" noProof="1" smtClean="0"/>
              <a:t>GADSS in Depth - Airbus views on Global Aeronautical Distress Safety System</a:t>
            </a:r>
            <a:endParaRPr lang="en-GB" noProof="1"/>
          </a:p>
        </p:txBody>
      </p:sp>
      <p:sp>
        <p:nvSpPr>
          <p:cNvPr id="6" name="Espace réservé du numéro de diapositive 5"/>
          <p:cNvSpPr>
            <a:spLocks noGrp="1"/>
          </p:cNvSpPr>
          <p:nvPr>
            <p:ph type="sldNum" sz="quarter" idx="12"/>
          </p:nvPr>
        </p:nvSpPr>
        <p:spPr/>
        <p:txBody>
          <a:bodyPr/>
          <a:lstStyle/>
          <a:p>
            <a:pPr>
              <a:defRPr/>
            </a:pPr>
            <a:r>
              <a:rPr lang="en-GB" noProof="1" smtClean="0"/>
              <a:t>Page </a:t>
            </a:r>
            <a:fld id="{F7CE7AB7-A104-46A5-B6CD-26082A13EDB6}" type="slidenum">
              <a:rPr lang="en-GB" noProof="1" smtClean="0"/>
              <a:pPr>
                <a:defRPr/>
              </a:pPr>
              <a:t>18</a:t>
            </a:fld>
            <a:endParaRPr lang="en-GB" noProof="1"/>
          </a:p>
        </p:txBody>
      </p:sp>
    </p:spTree>
    <p:extLst>
      <p:ext uri="{BB962C8B-B14F-4D97-AF65-F5344CB8AC3E}">
        <p14:creationId xmlns:p14="http://schemas.microsoft.com/office/powerpoint/2010/main" val="30349598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r>
              <a:rPr lang="en-GB" noProof="1" smtClean="0"/>
              <a:t>Page </a:t>
            </a:r>
            <a:fld id="{F7CE7AB7-A104-46A5-B6CD-26082A13EDB6}" type="slidenum">
              <a:rPr lang="en-GB" noProof="1" smtClean="0"/>
              <a:pPr>
                <a:defRPr/>
              </a:pPr>
              <a:t>19</a:t>
            </a:fld>
            <a:endParaRPr lang="en-GB" noProof="1"/>
          </a:p>
        </p:txBody>
      </p:sp>
      <p:sp>
        <p:nvSpPr>
          <p:cNvPr id="7" name="Rectangle 6"/>
          <p:cNvSpPr/>
          <p:nvPr/>
        </p:nvSpPr>
        <p:spPr>
          <a:xfrm>
            <a:off x="1655817" y="704070"/>
            <a:ext cx="8856984" cy="59475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rtlCol="0" anchor="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endParaRPr lang="en-US" sz="2000"/>
          </a:p>
        </p:txBody>
      </p:sp>
      <p:sp>
        <p:nvSpPr>
          <p:cNvPr id="8" name="TextBox 11"/>
          <p:cNvSpPr txBox="1"/>
          <p:nvPr/>
        </p:nvSpPr>
        <p:spPr>
          <a:xfrm>
            <a:off x="2375897" y="386874"/>
            <a:ext cx="7632848" cy="52322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IE" sz="2800" dirty="0">
                <a:solidFill>
                  <a:prstClr val="white"/>
                </a:solidFill>
                <a:latin typeface="Calibri"/>
              </a:rPr>
              <a:t>Global Aeronautical Distress Safety System</a:t>
            </a:r>
          </a:p>
        </p:txBody>
      </p:sp>
      <p:graphicFrame>
        <p:nvGraphicFramePr>
          <p:cNvPr id="9" name="Content Placeholder 3"/>
          <p:cNvGraphicFramePr>
            <a:graphicFrameLocks/>
          </p:cNvGraphicFramePr>
          <p:nvPr>
            <p:extLst>
              <p:ext uri="{D42A27DB-BD31-4B8C-83A1-F6EECF244321}">
                <p14:modId xmlns:p14="http://schemas.microsoft.com/office/powerpoint/2010/main" val="1048587564"/>
              </p:ext>
            </p:extLst>
          </p:nvPr>
        </p:nvGraphicFramePr>
        <p:xfrm>
          <a:off x="2663929" y="1591985"/>
          <a:ext cx="7056784" cy="1368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8"/>
          <p:cNvSpPr txBox="1"/>
          <p:nvPr/>
        </p:nvSpPr>
        <p:spPr>
          <a:xfrm>
            <a:off x="6970590" y="5343289"/>
            <a:ext cx="1872208" cy="923330"/>
          </a:xfrm>
          <a:prstGeom prst="rect">
            <a:avLst/>
          </a:prstGeom>
          <a:gradFill flip="none" rotWithShape="1">
            <a:gsLst>
              <a:gs pos="0">
                <a:srgbClr val="FFF200"/>
              </a:gs>
              <a:gs pos="45000">
                <a:srgbClr val="FF7A00"/>
              </a:gs>
              <a:gs pos="70000">
                <a:srgbClr val="FF0300"/>
              </a:gs>
              <a:gs pos="100000">
                <a:srgbClr val="4D0808"/>
              </a:gs>
            </a:gsLst>
            <a:lin ang="16200000" scaled="1"/>
            <a:tileRect/>
          </a:gra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IE" dirty="0">
                <a:solidFill>
                  <a:prstClr val="white"/>
                </a:solidFill>
                <a:latin typeface="Calibri"/>
              </a:rPr>
              <a:t>Accident Investigation Authority </a:t>
            </a:r>
          </a:p>
        </p:txBody>
      </p:sp>
      <p:sp>
        <p:nvSpPr>
          <p:cNvPr id="11" name="TextBox 9"/>
          <p:cNvSpPr txBox="1"/>
          <p:nvPr/>
        </p:nvSpPr>
        <p:spPr>
          <a:xfrm>
            <a:off x="6970590" y="4751397"/>
            <a:ext cx="1872208" cy="369332"/>
          </a:xfrm>
          <a:prstGeom prst="rect">
            <a:avLst/>
          </a:prstGeom>
          <a:solidFill>
            <a:schemeClr val="accent4"/>
          </a:solidFill>
          <a:ln>
            <a:solidFill>
              <a:schemeClr val="accent4"/>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IE" dirty="0">
                <a:solidFill>
                  <a:prstClr val="white"/>
                </a:solidFill>
                <a:latin typeface="Calibri"/>
              </a:rPr>
              <a:t>SAR</a:t>
            </a:r>
          </a:p>
        </p:txBody>
      </p:sp>
      <p:sp>
        <p:nvSpPr>
          <p:cNvPr id="12" name="Shape 12" title="ALERT"/>
          <p:cNvSpPr/>
          <p:nvPr/>
        </p:nvSpPr>
        <p:spPr>
          <a:xfrm>
            <a:off x="3356614" y="4580271"/>
            <a:ext cx="3473253" cy="2071330"/>
          </a:xfrm>
          <a:prstGeom prst="swooshArrow">
            <a:avLst>
              <a:gd name="adj1" fmla="val 26786"/>
              <a:gd name="adj2" fmla="val 25000"/>
            </a:avLst>
          </a:prstGeom>
          <a:solidFill>
            <a:srgbClr val="FFC000">
              <a:alpha val="72000"/>
            </a:srgb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3" name="TextBox 1"/>
          <p:cNvSpPr txBox="1"/>
          <p:nvPr/>
        </p:nvSpPr>
        <p:spPr>
          <a:xfrm>
            <a:off x="5514760" y="5003884"/>
            <a:ext cx="1315106" cy="369332"/>
          </a:xfrm>
          <a:prstGeom prst="rect">
            <a:avLst/>
          </a:prstGeom>
          <a:noFill/>
        </p:spPr>
        <p:txBody>
          <a:bodyPr wrap="square" rtlCol="0">
            <a:spAutoFit/>
          </a:bodyPr>
          <a:lstStyle/>
          <a:p>
            <a:r>
              <a:rPr lang="en-IE" dirty="0">
                <a:solidFill>
                  <a:prstClr val="black"/>
                </a:solidFill>
                <a:latin typeface="Calibri"/>
              </a:rPr>
              <a:t>ALERT</a:t>
            </a:r>
          </a:p>
        </p:txBody>
      </p:sp>
      <p:graphicFrame>
        <p:nvGraphicFramePr>
          <p:cNvPr id="14" name="Diagram 4"/>
          <p:cNvGraphicFramePr/>
          <p:nvPr>
            <p:extLst>
              <p:ext uri="{D42A27DB-BD31-4B8C-83A1-F6EECF244321}">
                <p14:modId xmlns:p14="http://schemas.microsoft.com/office/powerpoint/2010/main" val="1265246001"/>
              </p:ext>
            </p:extLst>
          </p:nvPr>
        </p:nvGraphicFramePr>
        <p:xfrm>
          <a:off x="1738301" y="4665090"/>
          <a:ext cx="3384376" cy="19016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15" name="Group 13"/>
          <p:cNvGrpSpPr/>
          <p:nvPr/>
        </p:nvGrpSpPr>
        <p:grpSpPr>
          <a:xfrm>
            <a:off x="2595937" y="5928195"/>
            <a:ext cx="760676" cy="760676"/>
            <a:chOff x="988561" y="608541"/>
            <a:chExt cx="760676" cy="760676"/>
          </a:xfrm>
        </p:grpSpPr>
        <p:sp>
          <p:nvSpPr>
            <p:cNvPr id="16" name="Shape 14"/>
            <p:cNvSpPr/>
            <p:nvPr/>
          </p:nvSpPr>
          <p:spPr>
            <a:xfrm>
              <a:off x="988561" y="608541"/>
              <a:ext cx="760676" cy="760676"/>
            </a:xfrm>
            <a:prstGeom prst="gear6">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Shape 4"/>
            <p:cNvSpPr/>
            <p:nvPr/>
          </p:nvSpPr>
          <p:spPr>
            <a:xfrm>
              <a:off x="1180063" y="801201"/>
              <a:ext cx="377672" cy="3753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defTabSz="355600">
                <a:lnSpc>
                  <a:spcPct val="90000"/>
                </a:lnSpc>
                <a:spcBef>
                  <a:spcPct val="0"/>
                </a:spcBef>
                <a:spcAft>
                  <a:spcPct val="35000"/>
                </a:spcAft>
              </a:pPr>
              <a:r>
                <a:rPr lang="en-IE" sz="800" dirty="0">
                  <a:solidFill>
                    <a:prstClr val="white"/>
                  </a:solidFill>
                  <a:latin typeface="Calibri"/>
                </a:rPr>
                <a:t>RCC</a:t>
              </a:r>
            </a:p>
          </p:txBody>
        </p:sp>
      </p:grpSp>
      <p:sp>
        <p:nvSpPr>
          <p:cNvPr id="18" name="Circular Arrow 16"/>
          <p:cNvSpPr/>
          <p:nvPr/>
        </p:nvSpPr>
        <p:spPr>
          <a:xfrm>
            <a:off x="2451883" y="5772154"/>
            <a:ext cx="1048783" cy="1048783"/>
          </a:xfrm>
          <a:prstGeom prst="circularArrow">
            <a:avLst>
              <a:gd name="adj1" fmla="val 5984"/>
              <a:gd name="adj2" fmla="val 394124"/>
              <a:gd name="adj3" fmla="val 13313824"/>
              <a:gd name="adj4" fmla="val 10508221"/>
              <a:gd name="adj5" fmla="val 6981"/>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 name="Espace réservé du pied de page 1"/>
          <p:cNvSpPr>
            <a:spLocks noGrp="1"/>
          </p:cNvSpPr>
          <p:nvPr>
            <p:ph type="ftr" sz="quarter" idx="11"/>
          </p:nvPr>
        </p:nvSpPr>
        <p:spPr/>
        <p:txBody>
          <a:bodyPr/>
          <a:lstStyle/>
          <a:p>
            <a:pPr>
              <a:defRPr/>
            </a:pPr>
            <a:r>
              <a:rPr lang="en-US" noProof="1" smtClean="0"/>
              <a:t>GADSS in Depth - Airbus views on Global Aeronautical Distress Safety System</a:t>
            </a:r>
            <a:endParaRPr lang="en-GB" noProof="1"/>
          </a:p>
        </p:txBody>
      </p:sp>
      <p:sp>
        <p:nvSpPr>
          <p:cNvPr id="19" name="ZoneTexte 18"/>
          <p:cNvSpPr txBox="1"/>
          <p:nvPr/>
        </p:nvSpPr>
        <p:spPr>
          <a:xfrm>
            <a:off x="5498634" y="2702851"/>
            <a:ext cx="6341880" cy="2074414"/>
          </a:xfrm>
          <a:prstGeom prst="rect">
            <a:avLst/>
          </a:prstGeom>
          <a:noFill/>
        </p:spPr>
        <p:txBody>
          <a:bodyPr wrap="square" rtlCol="0">
            <a:spAutoFit/>
          </a:bodyPr>
          <a:lstStyle/>
          <a:p>
            <a:pPr marL="285750" indent="-285750" algn="l">
              <a:buFont typeface="Arial" panose="020B0604020202020204" pitchFamily="34" charset="0"/>
              <a:buChar char="•"/>
            </a:pPr>
            <a:r>
              <a:rPr lang="en-US" sz="1600" b="1" dirty="0" smtClean="0"/>
              <a:t>Provides automatic A/C position at least once every minute</a:t>
            </a:r>
          </a:p>
          <a:p>
            <a:pPr marL="285750" indent="-285750" algn="l">
              <a:buFont typeface="Arial" panose="020B0604020202020204" pitchFamily="34" charset="0"/>
              <a:buChar char="•"/>
            </a:pPr>
            <a:r>
              <a:rPr lang="en-US" sz="1600" b="1" dirty="0" smtClean="0"/>
              <a:t>Must be active prior to accident event</a:t>
            </a:r>
          </a:p>
          <a:p>
            <a:pPr marL="285750" indent="-285750" algn="l">
              <a:buFont typeface="Arial" panose="020B0604020202020204" pitchFamily="34" charset="0"/>
              <a:buChar char="•"/>
            </a:pPr>
            <a:r>
              <a:rPr lang="en-US" sz="1600" b="1" dirty="0" smtClean="0"/>
              <a:t>Location </a:t>
            </a:r>
            <a:r>
              <a:rPr lang="en-US" sz="1600" b="1" dirty="0"/>
              <a:t>of an accident site within 6 NM </a:t>
            </a:r>
            <a:endParaRPr lang="en-US" sz="1600" b="1" dirty="0" smtClean="0"/>
          </a:p>
          <a:p>
            <a:pPr marL="285750" indent="-285750" algn="l">
              <a:buFont typeface="Arial" panose="020B0604020202020204" pitchFamily="34" charset="0"/>
              <a:buChar char="•"/>
            </a:pPr>
            <a:r>
              <a:rPr lang="en-US" sz="1600" b="1" dirty="0" smtClean="0"/>
              <a:t>Operates autonomously of aircraft power</a:t>
            </a:r>
          </a:p>
          <a:p>
            <a:pPr marL="285750" indent="-285750" algn="l">
              <a:buFont typeface="Arial" panose="020B0604020202020204" pitchFamily="34" charset="0"/>
              <a:buChar char="•"/>
            </a:pPr>
            <a:r>
              <a:rPr lang="en-US" sz="1600" b="1" dirty="0" smtClean="0"/>
              <a:t>Results in Distress signal to appropriate SAR FIR</a:t>
            </a:r>
          </a:p>
          <a:p>
            <a:pPr marL="285750" indent="-285750" algn="l">
              <a:buFont typeface="Arial" panose="020B0604020202020204" pitchFamily="34" charset="0"/>
              <a:buChar char="•"/>
            </a:pPr>
            <a:r>
              <a:rPr lang="en-US" sz="1600" b="1" dirty="0" smtClean="0"/>
              <a:t>May be manually activated</a:t>
            </a:r>
          </a:p>
          <a:p>
            <a:pPr marL="285750" indent="-285750" algn="l">
              <a:buFont typeface="Arial" panose="020B0604020202020204" pitchFamily="34" charset="0"/>
              <a:buChar char="•"/>
            </a:pPr>
            <a:r>
              <a:rPr lang="en-US" sz="1600" b="1" dirty="0" smtClean="0"/>
              <a:t>Cannot </a:t>
            </a:r>
            <a:r>
              <a:rPr lang="en-US" sz="1600" b="1" dirty="0"/>
              <a:t>be </a:t>
            </a:r>
            <a:r>
              <a:rPr lang="en-US" sz="1600" b="1" dirty="0" smtClean="0"/>
              <a:t>isolated</a:t>
            </a:r>
            <a:endParaRPr lang="en-US" sz="1600" b="1" dirty="0"/>
          </a:p>
        </p:txBody>
      </p:sp>
      <p:sp>
        <p:nvSpPr>
          <p:cNvPr id="20" name="Rectangle 19"/>
          <p:cNvSpPr/>
          <p:nvPr/>
        </p:nvSpPr>
        <p:spPr>
          <a:xfrm>
            <a:off x="-114841" y="3426109"/>
            <a:ext cx="5472608" cy="1154162"/>
          </a:xfrm>
          <a:prstGeom prst="rect">
            <a:avLst/>
          </a:prstGeom>
        </p:spPr>
        <p:txBody>
          <a:bodyPr wrap="square">
            <a:spAutoFit/>
          </a:bodyPr>
          <a:lstStyle/>
          <a:p>
            <a:r>
              <a:rPr lang="en-US" sz="2000" b="1" i="1" u="sng" dirty="0" smtClean="0">
                <a:solidFill>
                  <a:schemeClr val="accent4"/>
                </a:solidFill>
                <a:latin typeface="+mn-lt"/>
                <a:cs typeface="+mn-cs"/>
              </a:rPr>
              <a:t>Only </a:t>
            </a:r>
            <a:r>
              <a:rPr lang="en-US" sz="2000" b="1" i="1" u="sng" dirty="0">
                <a:solidFill>
                  <a:schemeClr val="accent4"/>
                </a:solidFill>
                <a:latin typeface="+mn-lt"/>
                <a:cs typeface="+mn-cs"/>
              </a:rPr>
              <a:t>protected aeronautical safety spectrum, or protected distress spectrum </a:t>
            </a:r>
            <a:r>
              <a:rPr lang="en-US" sz="2000" b="1" i="1" u="sng" dirty="0" smtClean="0">
                <a:solidFill>
                  <a:schemeClr val="accent4"/>
                </a:solidFill>
                <a:latin typeface="+mn-lt"/>
                <a:cs typeface="+mn-cs"/>
              </a:rPr>
              <a:t>(e.g., 406.1 MHz), can </a:t>
            </a:r>
            <a:r>
              <a:rPr lang="en-US" sz="2000" b="1" i="1" u="sng" dirty="0">
                <a:solidFill>
                  <a:schemeClr val="accent4"/>
                </a:solidFill>
                <a:latin typeface="+mn-lt"/>
                <a:cs typeface="+mn-cs"/>
              </a:rPr>
              <a:t>be used</a:t>
            </a:r>
            <a:endParaRPr lang="fr-FR" sz="2000" b="1" i="1" u="sng" dirty="0">
              <a:solidFill>
                <a:schemeClr val="accent4"/>
              </a:solidFill>
              <a:latin typeface="+mn-lt"/>
              <a:cs typeface="+mn-cs"/>
            </a:endParaRPr>
          </a:p>
        </p:txBody>
      </p:sp>
      <p:sp>
        <p:nvSpPr>
          <p:cNvPr id="3" name="Espace réservé de la date 2"/>
          <p:cNvSpPr>
            <a:spLocks noGrp="1"/>
          </p:cNvSpPr>
          <p:nvPr>
            <p:ph type="dt" sz="half" idx="10"/>
          </p:nvPr>
        </p:nvSpPr>
        <p:spPr/>
        <p:txBody>
          <a:bodyPr/>
          <a:lstStyle/>
          <a:p>
            <a:pPr>
              <a:defRPr/>
            </a:pPr>
            <a:r>
              <a:rPr lang="fr-FR" noProof="1" smtClean="0"/>
              <a:t>Sep 2018</a:t>
            </a:r>
            <a:endParaRPr lang="en-GB" noProof="1"/>
          </a:p>
        </p:txBody>
      </p:sp>
      <p:sp>
        <p:nvSpPr>
          <p:cNvPr id="4" name="Rectangle 3"/>
          <p:cNvSpPr/>
          <p:nvPr/>
        </p:nvSpPr>
        <p:spPr>
          <a:xfrm>
            <a:off x="3058494" y="6409772"/>
            <a:ext cx="7824192" cy="318998"/>
          </a:xfrm>
          <a:prstGeom prst="rect">
            <a:avLst/>
          </a:prstGeom>
        </p:spPr>
        <p:txBody>
          <a:bodyPr wrap="square">
            <a:spAutoFit/>
          </a:bodyPr>
          <a:lstStyle/>
          <a:p>
            <a:pPr marL="0" indent="0">
              <a:buNone/>
            </a:pPr>
            <a:r>
              <a:rPr lang="en-US" sz="1400" b="1" kern="0" dirty="0"/>
              <a:t>Note: </a:t>
            </a:r>
            <a:r>
              <a:rPr lang="en-US" sz="1400" b="1" i="1" kern="0" dirty="0"/>
              <a:t>“Distress is a situation which, if left uncorrected, is likely to result in an accident”.</a:t>
            </a:r>
          </a:p>
        </p:txBody>
      </p:sp>
    </p:spTree>
    <p:extLst>
      <p:ext uri="{BB962C8B-B14F-4D97-AF65-F5344CB8AC3E}">
        <p14:creationId xmlns:p14="http://schemas.microsoft.com/office/powerpoint/2010/main" val="157419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583488" y="4377294"/>
            <a:ext cx="3888432" cy="2232248"/>
          </a:xfrm>
        </p:spPr>
        <p:txBody>
          <a:bodyPr/>
          <a:lstStyle/>
          <a:p>
            <a:r>
              <a:rPr lang="en-GB" sz="1600" b="1" u="sng" kern="1200" dirty="0">
                <a:solidFill>
                  <a:srgbClr val="0070C0"/>
                </a:solidFill>
              </a:rPr>
              <a:t>New Agenda Item 1.10</a:t>
            </a:r>
            <a:r>
              <a:rPr lang="en-GB" sz="1600" b="1" kern="1200" dirty="0">
                <a:solidFill>
                  <a:srgbClr val="0070C0"/>
                </a:solidFill>
              </a:rPr>
              <a:t>	</a:t>
            </a:r>
          </a:p>
          <a:p>
            <a:r>
              <a:rPr lang="en-GB" sz="1600" b="1" kern="1200" dirty="0">
                <a:solidFill>
                  <a:srgbClr val="0070C0"/>
                </a:solidFill>
              </a:rPr>
              <a:t>“To consider spectrum needs and regulatory provisions for the introduction and use of the Global Aeronautical Distress and Safety System (GADSS), in accordance with Resolution 426 (WRC15</a:t>
            </a:r>
            <a:r>
              <a:rPr lang="en-GB" sz="1600" b="1" kern="1200" dirty="0" smtClean="0">
                <a:solidFill>
                  <a:srgbClr val="0070C0"/>
                </a:solidFill>
              </a:rPr>
              <a:t>).”</a:t>
            </a:r>
            <a:endParaRPr lang="fr-FR" sz="1600" b="1" kern="1200" dirty="0">
              <a:solidFill>
                <a:srgbClr val="0070C0"/>
              </a:solidFill>
            </a:endParaRPr>
          </a:p>
        </p:txBody>
      </p:sp>
      <p:sp>
        <p:nvSpPr>
          <p:cNvPr id="5" name="Espace réservé du pied de page 4"/>
          <p:cNvSpPr>
            <a:spLocks noGrp="1"/>
          </p:cNvSpPr>
          <p:nvPr>
            <p:ph type="ftr" sz="quarter" idx="11"/>
          </p:nvPr>
        </p:nvSpPr>
        <p:spPr/>
        <p:txBody>
          <a:bodyPr/>
          <a:lstStyle/>
          <a:p>
            <a:pPr>
              <a:defRPr/>
            </a:pPr>
            <a:r>
              <a:rPr lang="en-US" noProof="1" smtClean="0"/>
              <a:t>GADSS in Depth - Airbus views on Global Aeronautical Distress Safety System</a:t>
            </a:r>
            <a:endParaRPr lang="en-GB" noProof="1"/>
          </a:p>
        </p:txBody>
      </p:sp>
      <p:sp>
        <p:nvSpPr>
          <p:cNvPr id="6" name="Espace réservé du numéro de diapositive 5"/>
          <p:cNvSpPr>
            <a:spLocks noGrp="1"/>
          </p:cNvSpPr>
          <p:nvPr>
            <p:ph type="sldNum" sz="quarter" idx="12"/>
          </p:nvPr>
        </p:nvSpPr>
        <p:spPr/>
        <p:txBody>
          <a:bodyPr/>
          <a:lstStyle/>
          <a:p>
            <a:pPr>
              <a:defRPr/>
            </a:pPr>
            <a:r>
              <a:rPr lang="en-GB" noProof="1" smtClean="0"/>
              <a:t>Page </a:t>
            </a:r>
            <a:fld id="{F7CE7AB7-A104-46A5-B6CD-26082A13EDB6}" type="slidenum">
              <a:rPr lang="en-GB" noProof="1" smtClean="0"/>
              <a:pPr>
                <a:defRPr/>
              </a:pPr>
              <a:t>2</a:t>
            </a:fld>
            <a:endParaRPr lang="en-GB" noProof="1"/>
          </a:p>
        </p:txBody>
      </p:sp>
      <p:pic>
        <p:nvPicPr>
          <p:cNvPr id="9" name="Picture 24"/>
          <p:cNvPicPr>
            <a:picLocks noChangeAspect="1" noChangeArrowheads="1"/>
          </p:cNvPicPr>
          <p:nvPr/>
        </p:nvPicPr>
        <p:blipFill>
          <a:blip r:embed="rId2" cstate="print"/>
          <a:srcRect/>
          <a:stretch>
            <a:fillRect/>
          </a:stretch>
        </p:blipFill>
        <p:spPr bwMode="auto">
          <a:xfrm>
            <a:off x="6459234" y="3570370"/>
            <a:ext cx="2308225" cy="973138"/>
          </a:xfrm>
          <a:prstGeom prst="rect">
            <a:avLst/>
          </a:prstGeom>
          <a:noFill/>
          <a:ln w="9525">
            <a:noFill/>
            <a:miter lim="800000"/>
            <a:headEnd/>
            <a:tailEnd/>
          </a:ln>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4570" y="4762178"/>
            <a:ext cx="1298128" cy="1573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28448" y="563644"/>
            <a:ext cx="1172633" cy="979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518757" y="546375"/>
            <a:ext cx="4603869" cy="970266"/>
          </a:xfrm>
          <a:prstGeom prst="rect">
            <a:avLst/>
          </a:prstGeom>
        </p:spPr>
        <p:txBody>
          <a:bodyPr wrap="square">
            <a:spAutoFit/>
          </a:bodyPr>
          <a:lstStyle/>
          <a:p>
            <a:endParaRPr lang="fr-FR" dirty="0"/>
          </a:p>
          <a:p>
            <a:r>
              <a:rPr lang="en-US" dirty="0"/>
              <a:t> </a:t>
            </a:r>
            <a:r>
              <a:rPr lang="en-US" sz="1800" b="1" dirty="0"/>
              <a:t>SECOND HIGH-LEVEL SAFETY CONFERENCE 2015 (HLSC 2015) </a:t>
            </a:r>
            <a:endParaRPr lang="fr-FR" sz="1800" dirty="0"/>
          </a:p>
        </p:txBody>
      </p:sp>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1424" y="563644"/>
            <a:ext cx="3743405"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335360" y="4377294"/>
            <a:ext cx="4629210" cy="2032095"/>
          </a:xfrm>
          <a:prstGeom prst="rect">
            <a:avLst/>
          </a:prstGeom>
        </p:spPr>
        <p:txBody>
          <a:bodyPr wrap="square">
            <a:spAutoFit/>
          </a:bodyPr>
          <a:lstStyle/>
          <a:p>
            <a:pPr algn="l" defTabSz="1042962"/>
            <a:r>
              <a:rPr lang="en-GB" sz="1600" b="1" u="sng" dirty="0">
                <a:solidFill>
                  <a:srgbClr val="0070C0"/>
                </a:solidFill>
                <a:latin typeface="+mn-lt"/>
                <a:cs typeface="+mn-cs"/>
              </a:rPr>
              <a:t>Resolution 425 (WRC-15)</a:t>
            </a:r>
            <a:endParaRPr lang="fr-FR" sz="1600" b="1" u="sng" dirty="0">
              <a:solidFill>
                <a:srgbClr val="0070C0"/>
              </a:solidFill>
              <a:latin typeface="+mn-lt"/>
              <a:cs typeface="+mn-cs"/>
            </a:endParaRPr>
          </a:p>
          <a:p>
            <a:pPr algn="l" defTabSz="1042962"/>
            <a:r>
              <a:rPr lang="en-US" sz="1600" b="1" dirty="0">
                <a:solidFill>
                  <a:srgbClr val="0070C0"/>
                </a:solidFill>
                <a:latin typeface="+mn-lt"/>
                <a:cs typeface="+mn-cs"/>
              </a:rPr>
              <a:t>“Use of the frequency band 1 087.7-1 092.3 MHz by the Aeronautical Mobile-Satellite (R) Service (Earth-to-space) to facilitate global flight tracking for civil </a:t>
            </a:r>
            <a:r>
              <a:rPr lang="en-US" sz="1600" b="1" dirty="0" smtClean="0">
                <a:solidFill>
                  <a:srgbClr val="0070C0"/>
                </a:solidFill>
                <a:latin typeface="+mn-lt"/>
                <a:cs typeface="+mn-cs"/>
              </a:rPr>
              <a:t>aviation.”</a:t>
            </a:r>
            <a:endParaRPr lang="fr-FR" sz="1600" b="1" dirty="0">
              <a:solidFill>
                <a:srgbClr val="0070C0"/>
              </a:solidFill>
              <a:latin typeface="+mn-lt"/>
              <a:cs typeface="+mn-cs"/>
            </a:endParaRPr>
          </a:p>
          <a:p>
            <a:pPr hangingPunct="0"/>
            <a:endParaRPr lang="en-GB" b="1" dirty="0" smtClean="0"/>
          </a:p>
          <a:p>
            <a:pPr hangingPunct="0"/>
            <a:r>
              <a:rPr lang="en-GB" b="1" dirty="0" smtClean="0"/>
              <a:t>	</a:t>
            </a:r>
            <a:r>
              <a:rPr lang="en-GB" sz="1600" b="1" dirty="0" smtClean="0"/>
              <a:t>&gt;&gt;&gt; “Space ADS-B “</a:t>
            </a:r>
            <a:endParaRPr lang="fr-FR" sz="1600" b="1" dirty="0"/>
          </a:p>
        </p:txBody>
      </p:sp>
      <p:sp>
        <p:nvSpPr>
          <p:cNvPr id="10" name="Rectangle 9"/>
          <p:cNvSpPr/>
          <p:nvPr/>
        </p:nvSpPr>
        <p:spPr>
          <a:xfrm>
            <a:off x="1919536" y="3868059"/>
            <a:ext cx="4121641" cy="410882"/>
          </a:xfrm>
          <a:prstGeom prst="rect">
            <a:avLst/>
          </a:prstGeom>
        </p:spPr>
        <p:txBody>
          <a:bodyPr wrap="none">
            <a:spAutoFit/>
          </a:bodyPr>
          <a:lstStyle/>
          <a:p>
            <a:r>
              <a:rPr lang="en-GB" sz="1800" b="1" dirty="0" smtClean="0"/>
              <a:t>WORLD RADIO CONFERENCE </a:t>
            </a:r>
            <a:r>
              <a:rPr lang="en-GB" sz="1800" b="1" dirty="0"/>
              <a:t>2015</a:t>
            </a:r>
          </a:p>
        </p:txBody>
      </p:sp>
      <p:sp>
        <p:nvSpPr>
          <p:cNvPr id="13" name="Rectangle 12"/>
          <p:cNvSpPr/>
          <p:nvPr/>
        </p:nvSpPr>
        <p:spPr>
          <a:xfrm>
            <a:off x="5375920" y="1538275"/>
            <a:ext cx="6096000" cy="2032095"/>
          </a:xfrm>
          <a:prstGeom prst="rect">
            <a:avLst/>
          </a:prstGeom>
        </p:spPr>
        <p:txBody>
          <a:bodyPr>
            <a:spAutoFit/>
          </a:bodyPr>
          <a:lstStyle/>
          <a:p>
            <a:pPr algn="l"/>
            <a:r>
              <a:rPr lang="en-GB" sz="1600" b="1" dirty="0" smtClean="0">
                <a:solidFill>
                  <a:srgbClr val="0070C0"/>
                </a:solidFill>
                <a:latin typeface="+mn-lt"/>
                <a:cs typeface="+mn-cs"/>
              </a:rPr>
              <a:t>“ICAO </a:t>
            </a:r>
            <a:r>
              <a:rPr lang="en-GB" sz="1600" b="1" dirty="0">
                <a:solidFill>
                  <a:srgbClr val="0070C0"/>
                </a:solidFill>
                <a:latin typeface="+mn-lt"/>
                <a:cs typeface="+mn-cs"/>
              </a:rPr>
              <a:t>should encourage States and the International Telecommunication Union (ITU) to discuss allocation requirements at the World Radio Communication Conference in 2015 (WRC 15) to provide the necessary spectrum allocations for global air traffic services surveillance as a matter of urgency; </a:t>
            </a:r>
            <a:r>
              <a:rPr lang="en-GB" sz="1600" b="1" dirty="0" smtClean="0">
                <a:solidFill>
                  <a:srgbClr val="0070C0"/>
                </a:solidFill>
                <a:latin typeface="+mn-lt"/>
                <a:cs typeface="+mn-cs"/>
              </a:rPr>
              <a:t>“</a:t>
            </a:r>
            <a:endParaRPr lang="fr-FR" sz="1600" b="1" dirty="0">
              <a:solidFill>
                <a:srgbClr val="0070C0"/>
              </a:solidFill>
              <a:latin typeface="+mn-lt"/>
              <a:cs typeface="+mn-cs"/>
            </a:endParaRPr>
          </a:p>
          <a:p>
            <a:r>
              <a:rPr lang="en-GB" dirty="0" smtClean="0"/>
              <a:t> </a:t>
            </a:r>
            <a:endParaRPr lang="fr-FR" dirty="0"/>
          </a:p>
        </p:txBody>
      </p:sp>
      <p:sp>
        <p:nvSpPr>
          <p:cNvPr id="2" name="Espace réservé de la date 1"/>
          <p:cNvSpPr>
            <a:spLocks noGrp="1"/>
          </p:cNvSpPr>
          <p:nvPr>
            <p:ph type="dt" sz="half" idx="10"/>
          </p:nvPr>
        </p:nvSpPr>
        <p:spPr/>
        <p:txBody>
          <a:bodyPr/>
          <a:lstStyle/>
          <a:p>
            <a:pPr>
              <a:defRPr/>
            </a:pPr>
            <a:r>
              <a:rPr lang="fr-FR" noProof="1" smtClean="0"/>
              <a:t>Sep 2018</a:t>
            </a:r>
            <a:endParaRPr lang="en-GB" noProof="1"/>
          </a:p>
        </p:txBody>
      </p:sp>
    </p:spTree>
    <p:extLst>
      <p:ext uri="{BB962C8B-B14F-4D97-AF65-F5344CB8AC3E}">
        <p14:creationId xmlns:p14="http://schemas.microsoft.com/office/powerpoint/2010/main" val="14836515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2846" y="332656"/>
            <a:ext cx="11249698" cy="881187"/>
          </a:xfrm>
        </p:spPr>
        <p:txBody>
          <a:bodyPr/>
          <a:lstStyle/>
          <a:p>
            <a:r>
              <a:rPr lang="en-US" b="1" dirty="0" smtClean="0"/>
              <a:t>ADT -Autonomous </a:t>
            </a:r>
            <a:r>
              <a:rPr lang="en-US" b="1" dirty="0"/>
              <a:t>Distress </a:t>
            </a:r>
            <a:r>
              <a:rPr lang="en-US" b="1" dirty="0" smtClean="0"/>
              <a:t>Tracking</a:t>
            </a:r>
            <a:endParaRPr lang="en-US" b="1" dirty="0"/>
          </a:p>
        </p:txBody>
      </p:sp>
      <p:sp>
        <p:nvSpPr>
          <p:cNvPr id="27" name="Espace réservé du contenu 2"/>
          <p:cNvSpPr>
            <a:spLocks noGrp="1"/>
          </p:cNvSpPr>
          <p:nvPr>
            <p:ph idx="1"/>
          </p:nvPr>
        </p:nvSpPr>
        <p:spPr>
          <a:xfrm>
            <a:off x="365921" y="764704"/>
            <a:ext cx="11593288" cy="1613635"/>
          </a:xfrm>
        </p:spPr>
        <p:txBody>
          <a:bodyPr/>
          <a:lstStyle/>
          <a:p>
            <a:r>
              <a:rPr lang="en-GB" sz="1800" b="1" dirty="0" smtClean="0"/>
              <a:t>Need new equipment on board like  ELT 2</a:t>
            </a:r>
            <a:r>
              <a:rPr lang="en-GB" sz="1800" b="1" baseline="30000" dirty="0" smtClean="0"/>
              <a:t>nd</a:t>
            </a:r>
            <a:r>
              <a:rPr lang="en-GB" sz="1800" b="1" dirty="0" smtClean="0"/>
              <a:t> Generation </a:t>
            </a:r>
            <a:r>
              <a:rPr lang="en-GB" sz="1800" dirty="0" smtClean="0"/>
              <a:t>(</a:t>
            </a:r>
            <a:r>
              <a:rPr lang="en-GB" sz="1800" b="1" u="sng" dirty="0" smtClean="0"/>
              <a:t>pre-crash triggered</a:t>
            </a:r>
            <a:r>
              <a:rPr lang="en-GB" sz="1800" dirty="0" smtClean="0"/>
              <a:t>)</a:t>
            </a:r>
          </a:p>
          <a:p>
            <a:endParaRPr lang="en-GB" sz="800" dirty="0" smtClean="0"/>
          </a:p>
          <a:p>
            <a:pPr lvl="1"/>
            <a:r>
              <a:rPr lang="en-US" sz="1800" dirty="0" smtClean="0">
                <a:cs typeface="Arial Narrow"/>
              </a:rPr>
              <a:t>Location of an accident site within a 6 </a:t>
            </a:r>
            <a:r>
              <a:rPr lang="en-US" sz="1800" dirty="0">
                <a:cs typeface="Arial Narrow"/>
              </a:rPr>
              <a:t>NM </a:t>
            </a:r>
            <a:r>
              <a:rPr lang="en-US" sz="1800" dirty="0" smtClean="0">
                <a:cs typeface="Arial Narrow"/>
              </a:rPr>
              <a:t>radius, </a:t>
            </a:r>
          </a:p>
          <a:p>
            <a:pPr lvl="1"/>
            <a:r>
              <a:rPr lang="en-US" sz="1800" dirty="0" smtClean="0">
                <a:cs typeface="Arial Narrow"/>
              </a:rPr>
              <a:t>Automatic transmission </a:t>
            </a:r>
            <a:r>
              <a:rPr lang="en-US" sz="1800" dirty="0">
                <a:cs typeface="Arial Narrow"/>
              </a:rPr>
              <a:t>of </a:t>
            </a:r>
            <a:r>
              <a:rPr lang="en-US" sz="1800" dirty="0" smtClean="0">
                <a:cs typeface="Arial Narrow"/>
              </a:rPr>
              <a:t>3D position +ID </a:t>
            </a:r>
            <a:r>
              <a:rPr lang="en-US" sz="1800" dirty="0">
                <a:cs typeface="Arial Narrow"/>
              </a:rPr>
              <a:t> </a:t>
            </a:r>
            <a:r>
              <a:rPr lang="en-US" sz="1800" dirty="0" smtClean="0">
                <a:cs typeface="Arial Narrow"/>
              </a:rPr>
              <a:t>at </a:t>
            </a:r>
            <a:r>
              <a:rPr lang="en-US" sz="1800" dirty="0">
                <a:cs typeface="Arial Narrow"/>
              </a:rPr>
              <a:t>a rate of 1 </a:t>
            </a:r>
            <a:r>
              <a:rPr lang="en-US" sz="1800" dirty="0" smtClean="0">
                <a:cs typeface="Arial Narrow"/>
              </a:rPr>
              <a:t>minute</a:t>
            </a:r>
          </a:p>
          <a:p>
            <a:pPr lvl="1"/>
            <a:r>
              <a:rPr lang="en-US" sz="1800" dirty="0" smtClean="0">
                <a:cs typeface="Arial Narrow"/>
              </a:rPr>
              <a:t>First burst no later than 5 seconds</a:t>
            </a:r>
          </a:p>
          <a:p>
            <a:pPr lvl="1"/>
            <a:r>
              <a:rPr lang="en-US" sz="1800" dirty="0" smtClean="0">
                <a:cs typeface="Arial Narrow"/>
              </a:rPr>
              <a:t>Distress </a:t>
            </a:r>
            <a:r>
              <a:rPr lang="en-US" sz="1800" dirty="0">
                <a:cs typeface="Arial Narrow"/>
              </a:rPr>
              <a:t>will only be able to be de-activated using the same mechanism that activated it </a:t>
            </a:r>
            <a:endParaRPr lang="en-US" sz="1800" dirty="0" smtClean="0">
              <a:cs typeface="Arial Narrow"/>
            </a:endParaRPr>
          </a:p>
          <a:p>
            <a:pPr lvl="1"/>
            <a:r>
              <a:rPr lang="en-GB" sz="1800" dirty="0" smtClean="0"/>
              <a:t>Standalone </a:t>
            </a:r>
            <a:r>
              <a:rPr lang="en-GB" sz="1800" u="sng" dirty="0"/>
              <a:t>powered and autonomous </a:t>
            </a:r>
            <a:r>
              <a:rPr lang="en-GB" sz="1800" u="sng" dirty="0" smtClean="0"/>
              <a:t>controlled </a:t>
            </a:r>
          </a:p>
          <a:p>
            <a:pPr lvl="1"/>
            <a:r>
              <a:rPr lang="en-GB" sz="1800" dirty="0" smtClean="0"/>
              <a:t>Could be remotely activated</a:t>
            </a:r>
            <a:endParaRPr lang="en-GB" sz="1800" dirty="0"/>
          </a:p>
        </p:txBody>
      </p:sp>
      <p:pic>
        <p:nvPicPr>
          <p:cNvPr id="2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379" y="3261716"/>
            <a:ext cx="5294167" cy="29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6" name="Groupe 25"/>
          <p:cNvGrpSpPr/>
          <p:nvPr/>
        </p:nvGrpSpPr>
        <p:grpSpPr>
          <a:xfrm>
            <a:off x="7142301" y="2520411"/>
            <a:ext cx="4816908" cy="3204031"/>
            <a:chOff x="6040690" y="1556249"/>
            <a:chExt cx="3060168" cy="2691938"/>
          </a:xfrm>
        </p:grpSpPr>
        <p:pic>
          <p:nvPicPr>
            <p:cNvPr id="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0690" y="1558847"/>
              <a:ext cx="2947988" cy="2587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1" name="Straight Connector 15"/>
            <p:cNvCxnSpPr/>
            <p:nvPr/>
          </p:nvCxnSpPr>
          <p:spPr bwMode="auto">
            <a:xfrm flipV="1">
              <a:off x="8433616" y="1556249"/>
              <a:ext cx="19050" cy="2587408"/>
            </a:xfrm>
            <a:prstGeom prst="line">
              <a:avLst/>
            </a:prstGeom>
            <a:noFill/>
            <a:ln w="19050" cap="flat" cmpd="sng" algn="ctr">
              <a:solidFill>
                <a:srgbClr val="C00000"/>
              </a:solidFill>
              <a:prstDash val="solid"/>
              <a:round/>
              <a:headEnd type="none" w="med" len="med"/>
              <a:tailEnd type="none" w="med" len="med"/>
            </a:ln>
            <a:effectLst/>
          </p:spPr>
        </p:cxnSp>
        <p:cxnSp>
          <p:nvCxnSpPr>
            <p:cNvPr id="32" name="Straight Arrow Connector 18"/>
            <p:cNvCxnSpPr/>
            <p:nvPr/>
          </p:nvCxnSpPr>
          <p:spPr bwMode="auto">
            <a:xfrm>
              <a:off x="8202247" y="1807867"/>
              <a:ext cx="231369" cy="0"/>
            </a:xfrm>
            <a:prstGeom prst="straightConnector1">
              <a:avLst/>
            </a:prstGeom>
            <a:noFill/>
            <a:ln w="19050" cap="flat" cmpd="sng" algn="ctr">
              <a:solidFill>
                <a:schemeClr val="tx1"/>
              </a:solidFill>
              <a:prstDash val="solid"/>
              <a:round/>
              <a:headEnd type="none" w="med" len="med"/>
              <a:tailEnd type="arrow"/>
            </a:ln>
            <a:effectLst/>
          </p:spPr>
        </p:cxnSp>
        <p:sp>
          <p:nvSpPr>
            <p:cNvPr id="33" name="TextBox 21"/>
            <p:cNvSpPr txBox="1"/>
            <p:nvPr/>
          </p:nvSpPr>
          <p:spPr>
            <a:xfrm>
              <a:off x="7281630" y="1561266"/>
              <a:ext cx="1444412" cy="256000"/>
            </a:xfrm>
            <a:prstGeom prst="rect">
              <a:avLst/>
            </a:prstGeom>
            <a:noFill/>
          </p:spPr>
          <p:txBody>
            <a:bodyPr wrap="square" rtlCol="0">
              <a:spAutoFit/>
            </a:bodyPr>
            <a:lstStyle/>
            <a:p>
              <a:pPr fontAlgn="base">
                <a:spcBef>
                  <a:spcPct val="0"/>
                </a:spcBef>
                <a:spcAft>
                  <a:spcPct val="0"/>
                </a:spcAft>
              </a:pPr>
              <a:r>
                <a:rPr lang="en-GB" sz="1200" dirty="0" smtClean="0">
                  <a:solidFill>
                    <a:srgbClr val="71798C"/>
                  </a:solidFill>
                </a:rPr>
                <a:t>Emergency detected</a:t>
              </a:r>
              <a:endParaRPr lang="en-GB" sz="1200" dirty="0">
                <a:solidFill>
                  <a:srgbClr val="71798C"/>
                </a:solidFill>
              </a:endParaRPr>
            </a:p>
          </p:txBody>
        </p:sp>
        <p:sp>
          <p:nvSpPr>
            <p:cNvPr id="34" name="Explosion 1 33"/>
            <p:cNvSpPr/>
            <p:nvPr/>
          </p:nvSpPr>
          <p:spPr bwMode="auto">
            <a:xfrm>
              <a:off x="8848858" y="3642273"/>
              <a:ext cx="252000" cy="252000"/>
            </a:xfrm>
            <a:prstGeom prst="irregularSeal1">
              <a:avLst/>
            </a:prstGeom>
            <a:solidFill>
              <a:srgbClr val="C00000"/>
            </a:solidFill>
            <a:ln w="28575" cap="flat" cmpd="sng" algn="ctr">
              <a:solidFill>
                <a:srgbClr val="C000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fontAlgn="base">
                <a:lnSpc>
                  <a:spcPct val="80000"/>
                </a:lnSpc>
                <a:spcBef>
                  <a:spcPct val="50000"/>
                </a:spcBef>
                <a:spcAft>
                  <a:spcPct val="0"/>
                </a:spcAft>
              </a:pPr>
              <a:endParaRPr lang="en-GB" sz="1600" smtClean="0">
                <a:solidFill>
                  <a:srgbClr val="71798C"/>
                </a:solidFill>
              </a:endParaRPr>
            </a:p>
          </p:txBody>
        </p:sp>
        <p:sp>
          <p:nvSpPr>
            <p:cNvPr id="35" name="TextBox 24"/>
            <p:cNvSpPr txBox="1"/>
            <p:nvPr/>
          </p:nvSpPr>
          <p:spPr>
            <a:xfrm>
              <a:off x="7436182" y="3385863"/>
              <a:ext cx="722206" cy="256000"/>
            </a:xfrm>
            <a:prstGeom prst="rect">
              <a:avLst/>
            </a:prstGeom>
            <a:noFill/>
          </p:spPr>
          <p:txBody>
            <a:bodyPr wrap="square" rtlCol="0">
              <a:spAutoFit/>
            </a:bodyPr>
            <a:lstStyle/>
            <a:p>
              <a:pPr fontAlgn="base">
                <a:spcBef>
                  <a:spcPct val="0"/>
                </a:spcBef>
                <a:spcAft>
                  <a:spcPct val="0"/>
                </a:spcAft>
              </a:pPr>
              <a:r>
                <a:rPr lang="en-GB" sz="1200" dirty="0" smtClean="0">
                  <a:solidFill>
                    <a:srgbClr val="71798C"/>
                  </a:solidFill>
                </a:rPr>
                <a:t>Impact</a:t>
              </a:r>
              <a:endParaRPr lang="en-GB" sz="1200" dirty="0">
                <a:solidFill>
                  <a:srgbClr val="71798C"/>
                </a:solidFill>
              </a:endParaRPr>
            </a:p>
          </p:txBody>
        </p:sp>
        <p:cxnSp>
          <p:nvCxnSpPr>
            <p:cNvPr id="36" name="Straight Arrow Connector 25"/>
            <p:cNvCxnSpPr>
              <a:endCxn id="34" idx="1"/>
            </p:cNvCxnSpPr>
            <p:nvPr/>
          </p:nvCxnSpPr>
          <p:spPr bwMode="auto">
            <a:xfrm>
              <a:off x="8003836" y="3524362"/>
              <a:ext cx="845022" cy="218419"/>
            </a:xfrm>
            <a:prstGeom prst="straightConnector1">
              <a:avLst/>
            </a:prstGeom>
            <a:noFill/>
            <a:ln w="19050" cap="flat" cmpd="sng" algn="ctr">
              <a:solidFill>
                <a:schemeClr val="tx1"/>
              </a:solidFill>
              <a:prstDash val="solid"/>
              <a:round/>
              <a:headEnd type="none" w="med" len="med"/>
              <a:tailEnd type="arrow"/>
            </a:ln>
            <a:effectLst/>
          </p:spPr>
        </p:cxnSp>
        <p:cxnSp>
          <p:nvCxnSpPr>
            <p:cNvPr id="37" name="Straight Arrow Connector 3074"/>
            <p:cNvCxnSpPr/>
            <p:nvPr/>
          </p:nvCxnSpPr>
          <p:spPr bwMode="auto">
            <a:xfrm>
              <a:off x="8433616" y="2144219"/>
              <a:ext cx="550767" cy="0"/>
            </a:xfrm>
            <a:prstGeom prst="straightConnector1">
              <a:avLst/>
            </a:prstGeom>
            <a:noFill/>
            <a:ln w="19050" cap="flat" cmpd="sng" algn="ctr">
              <a:solidFill>
                <a:schemeClr val="tx1"/>
              </a:solidFill>
              <a:prstDash val="solid"/>
              <a:round/>
              <a:headEnd type="arrow"/>
              <a:tailEnd type="arrow"/>
            </a:ln>
            <a:effectLst/>
          </p:spPr>
        </p:cxnSp>
        <p:sp>
          <p:nvSpPr>
            <p:cNvPr id="38" name="TextBox 3082"/>
            <p:cNvSpPr txBox="1"/>
            <p:nvPr/>
          </p:nvSpPr>
          <p:spPr>
            <a:xfrm>
              <a:off x="6544549" y="2226967"/>
              <a:ext cx="1238250" cy="434424"/>
            </a:xfrm>
            <a:prstGeom prst="rect">
              <a:avLst/>
            </a:prstGeom>
            <a:noFill/>
          </p:spPr>
          <p:txBody>
            <a:bodyPr wrap="square" rtlCol="0">
              <a:spAutoFit/>
            </a:bodyPr>
            <a:lstStyle/>
            <a:p>
              <a:pPr fontAlgn="base">
                <a:spcBef>
                  <a:spcPct val="0"/>
                </a:spcBef>
                <a:spcAft>
                  <a:spcPct val="0"/>
                </a:spcAft>
              </a:pPr>
              <a:r>
                <a:rPr lang="en-GB" sz="1200" dirty="0" smtClean="0">
                  <a:solidFill>
                    <a:srgbClr val="71798C"/>
                  </a:solidFill>
                </a:rPr>
                <a:t>A/C monitored parameters</a:t>
              </a:r>
              <a:endParaRPr lang="en-GB" sz="1200" dirty="0">
                <a:solidFill>
                  <a:srgbClr val="71798C"/>
                </a:solidFill>
              </a:endParaRPr>
            </a:p>
          </p:txBody>
        </p:sp>
        <p:sp>
          <p:nvSpPr>
            <p:cNvPr id="39" name="TextBox 46"/>
            <p:cNvSpPr txBox="1"/>
            <p:nvPr/>
          </p:nvSpPr>
          <p:spPr>
            <a:xfrm>
              <a:off x="8596139" y="2088467"/>
              <a:ext cx="433483" cy="256000"/>
            </a:xfrm>
            <a:prstGeom prst="rect">
              <a:avLst/>
            </a:prstGeom>
            <a:noFill/>
          </p:spPr>
          <p:txBody>
            <a:bodyPr wrap="square" rtlCol="0">
              <a:spAutoFit/>
            </a:bodyPr>
            <a:lstStyle/>
            <a:p>
              <a:pPr fontAlgn="base">
                <a:spcBef>
                  <a:spcPct val="0"/>
                </a:spcBef>
                <a:spcAft>
                  <a:spcPct val="0"/>
                </a:spcAft>
              </a:pPr>
              <a:r>
                <a:rPr lang="en-GB" sz="1200" dirty="0" smtClean="0">
                  <a:solidFill>
                    <a:srgbClr val="71798C"/>
                  </a:solidFill>
                </a:rPr>
                <a:t>24s</a:t>
              </a:r>
              <a:endParaRPr lang="en-GB" sz="1200" dirty="0">
                <a:solidFill>
                  <a:srgbClr val="71798C"/>
                </a:solidFill>
              </a:endParaRPr>
            </a:p>
          </p:txBody>
        </p:sp>
        <p:cxnSp>
          <p:nvCxnSpPr>
            <p:cNvPr id="40" name="Straight Arrow Connector 8"/>
            <p:cNvCxnSpPr>
              <a:endCxn id="41" idx="1"/>
            </p:cNvCxnSpPr>
            <p:nvPr/>
          </p:nvCxnSpPr>
          <p:spPr bwMode="auto">
            <a:xfrm flipV="1">
              <a:off x="6387094" y="4127621"/>
              <a:ext cx="2019439" cy="10239"/>
            </a:xfrm>
            <a:prstGeom prst="straightConnector1">
              <a:avLst/>
            </a:prstGeom>
            <a:noFill/>
            <a:ln w="19050" cap="flat" cmpd="sng" algn="ctr">
              <a:solidFill>
                <a:schemeClr val="bg2">
                  <a:lumMod val="10000"/>
                </a:schemeClr>
              </a:solidFill>
              <a:prstDash val="solid"/>
              <a:round/>
              <a:headEnd type="none" w="med" len="med"/>
              <a:tailEnd type="arrow"/>
            </a:ln>
            <a:effectLst/>
          </p:spPr>
        </p:cxnSp>
        <p:sp>
          <p:nvSpPr>
            <p:cNvPr id="41" name="TextBox 10"/>
            <p:cNvSpPr txBox="1"/>
            <p:nvPr/>
          </p:nvSpPr>
          <p:spPr>
            <a:xfrm>
              <a:off x="8406533" y="4007056"/>
              <a:ext cx="694325" cy="241131"/>
            </a:xfrm>
            <a:prstGeom prst="rect">
              <a:avLst/>
            </a:prstGeom>
            <a:noFill/>
          </p:spPr>
          <p:txBody>
            <a:bodyPr wrap="square" rtlCol="0">
              <a:spAutoFit/>
            </a:bodyPr>
            <a:lstStyle/>
            <a:p>
              <a:pPr fontAlgn="base">
                <a:spcBef>
                  <a:spcPct val="0"/>
                </a:spcBef>
                <a:spcAft>
                  <a:spcPct val="0"/>
                </a:spcAft>
              </a:pPr>
              <a:r>
                <a:rPr lang="en-GB" sz="1100" dirty="0" smtClean="0">
                  <a:solidFill>
                    <a:srgbClr val="E2E6EE">
                      <a:lumMod val="10000"/>
                    </a:srgbClr>
                  </a:solidFill>
                </a:rPr>
                <a:t>Time (s)</a:t>
              </a:r>
              <a:endParaRPr lang="en-GB" sz="1100" dirty="0">
                <a:solidFill>
                  <a:srgbClr val="E2E6EE">
                    <a:lumMod val="10000"/>
                  </a:srgbClr>
                </a:solidFill>
              </a:endParaRPr>
            </a:p>
          </p:txBody>
        </p:sp>
      </p:grpSp>
      <p:pic>
        <p:nvPicPr>
          <p:cNvPr id="22" name="Picture 115"/>
          <p:cNvPicPr>
            <a:picLocks noChangeAspect="1" noChangeArrowheads="1"/>
          </p:cNvPicPr>
          <p:nvPr/>
        </p:nvPicPr>
        <p:blipFill>
          <a:blip r:embed="rId4" cstate="print"/>
          <a:srcRect/>
          <a:stretch>
            <a:fillRect/>
          </a:stretch>
        </p:blipFill>
        <p:spPr bwMode="auto">
          <a:xfrm>
            <a:off x="5339666" y="5193121"/>
            <a:ext cx="1439759" cy="443377"/>
          </a:xfrm>
          <a:prstGeom prst="rect">
            <a:avLst/>
          </a:prstGeom>
          <a:noFill/>
          <a:ln w="9525">
            <a:noFill/>
            <a:round/>
            <a:headEnd/>
            <a:tailEnd/>
          </a:ln>
          <a:effectLst/>
        </p:spPr>
      </p:pic>
      <p:sp>
        <p:nvSpPr>
          <p:cNvPr id="23" name="Rectangle 52"/>
          <p:cNvSpPr>
            <a:spLocks noChangeArrowheads="1"/>
          </p:cNvSpPr>
          <p:nvPr/>
        </p:nvSpPr>
        <p:spPr bwMode="auto">
          <a:xfrm>
            <a:off x="5087993" y="5526416"/>
            <a:ext cx="1639232" cy="299184"/>
          </a:xfrm>
          <a:prstGeom prst="rect">
            <a:avLst/>
          </a:prstGeom>
          <a:noFill/>
          <a:ln w="25400">
            <a:noFill/>
            <a:miter lim="800000"/>
            <a:headEnd/>
            <a:tailEnd/>
          </a:ln>
          <a:effectLst/>
        </p:spPr>
        <p:txBody>
          <a:bodyPr wrap="none" lIns="90488" tIns="44450" rIns="90488" bIns="44450">
            <a:spAutoFit/>
          </a:bodyPr>
          <a:lstStyle/>
          <a:p>
            <a:pPr eaLnBrk="0" fontAlgn="auto" hangingPunct="0">
              <a:lnSpc>
                <a:spcPct val="100000"/>
              </a:lnSpc>
              <a:spcBef>
                <a:spcPts val="0"/>
              </a:spcBef>
              <a:spcAft>
                <a:spcPts val="0"/>
              </a:spcAft>
              <a:defRPr/>
            </a:pPr>
            <a:r>
              <a:rPr lang="en-GB" b="1" spc="-20" dirty="0" smtClean="0">
                <a:solidFill>
                  <a:srgbClr val="0085AD"/>
                </a:solidFill>
              </a:rPr>
              <a:t>Airline/Third party</a:t>
            </a:r>
            <a:endParaRPr lang="en-GB" b="1" spc="-20" dirty="0">
              <a:solidFill>
                <a:srgbClr val="0085AD"/>
              </a:solidFill>
            </a:endParaRPr>
          </a:p>
        </p:txBody>
      </p:sp>
      <p:sp>
        <p:nvSpPr>
          <p:cNvPr id="28" name="Rectangle 52"/>
          <p:cNvSpPr>
            <a:spLocks noChangeArrowheads="1"/>
          </p:cNvSpPr>
          <p:nvPr/>
        </p:nvSpPr>
        <p:spPr bwMode="auto">
          <a:xfrm>
            <a:off x="5875337" y="3860404"/>
            <a:ext cx="545343" cy="508601"/>
          </a:xfrm>
          <a:prstGeom prst="rect">
            <a:avLst/>
          </a:prstGeom>
          <a:noFill/>
          <a:ln w="25400">
            <a:noFill/>
            <a:miter lim="800000"/>
            <a:headEnd/>
            <a:tailEnd/>
          </a:ln>
          <a:effectLst/>
        </p:spPr>
        <p:txBody>
          <a:bodyPr wrap="none" lIns="90488" tIns="44450" rIns="90488" bIns="44450">
            <a:spAutoFit/>
          </a:bodyPr>
          <a:lstStyle/>
          <a:p>
            <a:pPr eaLnBrk="0" fontAlgn="auto" hangingPunct="0">
              <a:lnSpc>
                <a:spcPct val="100000"/>
              </a:lnSpc>
              <a:spcBef>
                <a:spcPts val="0"/>
              </a:spcBef>
              <a:spcAft>
                <a:spcPts val="0"/>
              </a:spcAft>
              <a:defRPr/>
            </a:pPr>
            <a:r>
              <a:rPr lang="en-GB" b="1" spc="-20" dirty="0" smtClean="0">
                <a:solidFill>
                  <a:srgbClr val="0085AD"/>
                </a:solidFill>
              </a:rPr>
              <a:t>ATS</a:t>
            </a:r>
          </a:p>
          <a:p>
            <a:pPr eaLnBrk="0" fontAlgn="auto" hangingPunct="0">
              <a:lnSpc>
                <a:spcPct val="100000"/>
              </a:lnSpc>
              <a:spcBef>
                <a:spcPts val="0"/>
              </a:spcBef>
              <a:spcAft>
                <a:spcPts val="0"/>
              </a:spcAft>
              <a:defRPr/>
            </a:pPr>
            <a:r>
              <a:rPr lang="en-GB" b="1" spc="-20" dirty="0" smtClean="0">
                <a:solidFill>
                  <a:srgbClr val="0085AD"/>
                </a:solidFill>
              </a:rPr>
              <a:t>SAR</a:t>
            </a:r>
            <a:endParaRPr lang="en-GB" b="1" spc="-20" dirty="0">
              <a:solidFill>
                <a:srgbClr val="0085AD"/>
              </a:solidFill>
            </a:endParaRPr>
          </a:p>
        </p:txBody>
      </p:sp>
      <p:cxnSp>
        <p:nvCxnSpPr>
          <p:cNvPr id="30" name="Straight Arrow Connector 56"/>
          <p:cNvCxnSpPr>
            <a:cxnSpLocks/>
            <a:endCxn id="28" idx="2"/>
          </p:cNvCxnSpPr>
          <p:nvPr/>
        </p:nvCxnSpPr>
        <p:spPr bwMode="auto">
          <a:xfrm flipV="1">
            <a:off x="6148008" y="4369005"/>
            <a:ext cx="1" cy="725549"/>
          </a:xfrm>
          <a:prstGeom prst="straightConnector1">
            <a:avLst/>
          </a:prstGeom>
          <a:noFill/>
          <a:ln w="19050" cap="flat" cmpd="sng" algn="ctr">
            <a:solidFill>
              <a:schemeClr val="bg2">
                <a:lumMod val="25000"/>
              </a:schemeClr>
            </a:solidFill>
            <a:prstDash val="solid"/>
            <a:round/>
            <a:headEnd type="none" w="lg" len="med"/>
            <a:tailEnd type="triangle" w="lg" len="med"/>
          </a:ln>
          <a:effectLst/>
        </p:spPr>
      </p:cxnSp>
      <p:pic>
        <p:nvPicPr>
          <p:cNvPr id="42" name="Picture 8" descr="C:\Users\thc0b8\Pictures\communication-m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525917" flipV="1">
            <a:off x="4159125" y="3759123"/>
            <a:ext cx="1004721" cy="90038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bwMode="auto">
          <a:xfrm>
            <a:off x="3002508" y="5784126"/>
            <a:ext cx="1346579" cy="40191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fr-FR" sz="1600" b="0" i="0" u="none" strike="noStrike" cap="none" normalizeH="0" baseline="0" smtClean="0">
              <a:ln>
                <a:noFill/>
              </a:ln>
              <a:solidFill>
                <a:schemeClr val="tx1"/>
              </a:solidFill>
              <a:effectLst/>
              <a:latin typeface="Arial" charset="0"/>
            </a:endParaRPr>
          </a:p>
        </p:txBody>
      </p:sp>
      <p:sp>
        <p:nvSpPr>
          <p:cNvPr id="6" name="Espace réservé du numéro de diapositive 5"/>
          <p:cNvSpPr>
            <a:spLocks noGrp="1"/>
          </p:cNvSpPr>
          <p:nvPr>
            <p:ph type="sldNum" sz="quarter" idx="12"/>
          </p:nvPr>
        </p:nvSpPr>
        <p:spPr/>
        <p:txBody>
          <a:bodyPr/>
          <a:lstStyle/>
          <a:p>
            <a:pPr>
              <a:defRPr/>
            </a:pPr>
            <a:r>
              <a:rPr lang="en-GB" noProof="1" smtClean="0"/>
              <a:t>Page </a:t>
            </a:r>
            <a:fld id="{F7CE7AB7-A104-46A5-B6CD-26082A13EDB6}" type="slidenum">
              <a:rPr lang="en-GB" noProof="1" smtClean="0"/>
              <a:pPr>
                <a:defRPr/>
              </a:pPr>
              <a:t>20</a:t>
            </a:fld>
            <a:endParaRPr lang="en-GB" noProof="1"/>
          </a:p>
        </p:txBody>
      </p:sp>
      <p:sp>
        <p:nvSpPr>
          <p:cNvPr id="7" name="Espace réservé du pied de page 6"/>
          <p:cNvSpPr>
            <a:spLocks noGrp="1"/>
          </p:cNvSpPr>
          <p:nvPr>
            <p:ph type="ftr" sz="quarter" idx="11"/>
          </p:nvPr>
        </p:nvSpPr>
        <p:spPr/>
        <p:txBody>
          <a:bodyPr/>
          <a:lstStyle/>
          <a:p>
            <a:pPr>
              <a:defRPr/>
            </a:pPr>
            <a:r>
              <a:rPr lang="en-US" noProof="1" smtClean="0"/>
              <a:t>GADSS in Depth - Airbus views on Global Aeronautical Distress Safety System</a:t>
            </a:r>
            <a:endParaRPr lang="en-GB" noProof="1"/>
          </a:p>
        </p:txBody>
      </p:sp>
      <p:sp>
        <p:nvSpPr>
          <p:cNvPr id="5" name="Espace réservé de la date 4"/>
          <p:cNvSpPr>
            <a:spLocks noGrp="1"/>
          </p:cNvSpPr>
          <p:nvPr>
            <p:ph type="dt" sz="half" idx="10"/>
          </p:nvPr>
        </p:nvSpPr>
        <p:spPr/>
        <p:txBody>
          <a:bodyPr/>
          <a:lstStyle/>
          <a:p>
            <a:pPr>
              <a:defRPr/>
            </a:pPr>
            <a:r>
              <a:rPr lang="fr-FR" noProof="1" smtClean="0"/>
              <a:t>Sep 2018</a:t>
            </a:r>
            <a:endParaRPr lang="en-GB" noProof="1"/>
          </a:p>
        </p:txBody>
      </p:sp>
      <p:sp>
        <p:nvSpPr>
          <p:cNvPr id="43" name="ZoneTexte 42"/>
          <p:cNvSpPr txBox="1"/>
          <p:nvPr/>
        </p:nvSpPr>
        <p:spPr>
          <a:xfrm>
            <a:off x="1318759" y="6328797"/>
            <a:ext cx="7776864" cy="312714"/>
          </a:xfrm>
          <a:prstGeom prst="rect">
            <a:avLst/>
          </a:prstGeom>
          <a:noFill/>
        </p:spPr>
        <p:txBody>
          <a:bodyPr wrap="square" rtlCol="0">
            <a:spAutoFit/>
          </a:bodyPr>
          <a:lstStyle/>
          <a:p>
            <a:pPr algn="l"/>
            <a:r>
              <a:rPr lang="en-US" b="1" dirty="0" smtClean="0"/>
              <a:t>Note: ADFR with integrated ELT is an alternative equipment for ADT. </a:t>
            </a:r>
            <a:endParaRPr lang="en-US" b="1" dirty="0"/>
          </a:p>
        </p:txBody>
      </p:sp>
    </p:spTree>
    <p:extLst>
      <p:ext uri="{BB962C8B-B14F-4D97-AF65-F5344CB8AC3E}">
        <p14:creationId xmlns:p14="http://schemas.microsoft.com/office/powerpoint/2010/main" val="12730578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defRPr/>
            </a:pPr>
            <a:r>
              <a:rPr lang="fr-FR" noProof="1" smtClean="0"/>
              <a:t>Sep 2018</a:t>
            </a:r>
            <a:endParaRPr lang="en-GB" noProof="1"/>
          </a:p>
        </p:txBody>
      </p:sp>
      <p:sp>
        <p:nvSpPr>
          <p:cNvPr id="5" name="Espace réservé du pied de page 4"/>
          <p:cNvSpPr>
            <a:spLocks noGrp="1"/>
          </p:cNvSpPr>
          <p:nvPr>
            <p:ph type="ftr" sz="quarter" idx="11"/>
          </p:nvPr>
        </p:nvSpPr>
        <p:spPr/>
        <p:txBody>
          <a:bodyPr/>
          <a:lstStyle/>
          <a:p>
            <a:pPr>
              <a:defRPr/>
            </a:pPr>
            <a:r>
              <a:rPr lang="en-US" noProof="1" smtClean="0"/>
              <a:t>GADSS in Depth - Airbus views on Global Aeronautical Distress Safety System</a:t>
            </a:r>
            <a:endParaRPr lang="en-GB" noProof="1"/>
          </a:p>
        </p:txBody>
      </p:sp>
      <p:sp>
        <p:nvSpPr>
          <p:cNvPr id="6" name="Espace réservé du numéro de diapositive 5"/>
          <p:cNvSpPr>
            <a:spLocks noGrp="1"/>
          </p:cNvSpPr>
          <p:nvPr>
            <p:ph type="sldNum" sz="quarter" idx="12"/>
          </p:nvPr>
        </p:nvSpPr>
        <p:spPr/>
        <p:txBody>
          <a:bodyPr/>
          <a:lstStyle/>
          <a:p>
            <a:pPr>
              <a:defRPr/>
            </a:pPr>
            <a:r>
              <a:rPr lang="en-GB" noProof="1" smtClean="0"/>
              <a:t>Page </a:t>
            </a:r>
            <a:fld id="{F7CE7AB7-A104-46A5-B6CD-26082A13EDB6}" type="slidenum">
              <a:rPr lang="en-GB" noProof="1" smtClean="0"/>
              <a:pPr>
                <a:defRPr/>
              </a:pPr>
              <a:t>21</a:t>
            </a:fld>
            <a:endParaRPr lang="en-GB" noProof="1"/>
          </a:p>
        </p:txBody>
      </p:sp>
      <p:sp>
        <p:nvSpPr>
          <p:cNvPr id="7" name="Wolke 11"/>
          <p:cNvSpPr/>
          <p:nvPr/>
        </p:nvSpPr>
        <p:spPr bwMode="auto">
          <a:xfrm flipH="1">
            <a:off x="8400256" y="3134671"/>
            <a:ext cx="3528392" cy="1524888"/>
          </a:xfrm>
          <a:prstGeom prst="cloud">
            <a:avLst/>
          </a:prstGeom>
          <a:solidFill>
            <a:schemeClr val="bg1"/>
          </a:solidFill>
          <a:ln w="28575">
            <a:solidFill>
              <a:srgbClr val="7C878E"/>
            </a:solidFill>
            <a:miter lim="800000"/>
            <a:headEnd/>
            <a:tailEnd/>
          </a:ln>
          <a:effectLst/>
          <a:extLst/>
        </p:spPr>
        <p:txBody>
          <a:bodyPr wrap="none" anchor="t" anchorCtr="0"/>
          <a:lstStyle/>
          <a:p>
            <a:r>
              <a:rPr lang="en-US" sz="1400" b="1" dirty="0">
                <a:solidFill>
                  <a:schemeClr val="tx2">
                    <a:lumMod val="90000"/>
                    <a:lumOff val="10000"/>
                  </a:schemeClr>
                </a:solidFill>
              </a:rPr>
              <a:t>Nuisance alerts to SAR </a:t>
            </a:r>
            <a:endParaRPr lang="en-US" sz="1400" b="1" dirty="0" smtClean="0">
              <a:solidFill>
                <a:schemeClr val="tx2">
                  <a:lumMod val="90000"/>
                  <a:lumOff val="10000"/>
                </a:schemeClr>
              </a:solidFill>
            </a:endParaRPr>
          </a:p>
          <a:p>
            <a:r>
              <a:rPr lang="en-US" sz="1400" b="1" dirty="0" smtClean="0">
                <a:solidFill>
                  <a:schemeClr val="tx2">
                    <a:lumMod val="90000"/>
                    <a:lumOff val="10000"/>
                  </a:schemeClr>
                </a:solidFill>
              </a:rPr>
              <a:t>should </a:t>
            </a:r>
            <a:r>
              <a:rPr lang="en-US" sz="1400" b="1" dirty="0">
                <a:solidFill>
                  <a:schemeClr val="tx2">
                    <a:lumMod val="90000"/>
                    <a:lumOff val="10000"/>
                  </a:schemeClr>
                </a:solidFill>
              </a:rPr>
              <a:t>not exceed more than </a:t>
            </a:r>
            <a:endParaRPr lang="en-US" sz="1400" b="1" dirty="0" smtClean="0">
              <a:solidFill>
                <a:schemeClr val="tx2">
                  <a:lumMod val="90000"/>
                  <a:lumOff val="10000"/>
                </a:schemeClr>
              </a:solidFill>
            </a:endParaRPr>
          </a:p>
          <a:p>
            <a:r>
              <a:rPr lang="en-US" sz="1400" b="1" dirty="0" smtClean="0">
                <a:solidFill>
                  <a:schemeClr val="tx2">
                    <a:lumMod val="90000"/>
                    <a:lumOff val="10000"/>
                  </a:schemeClr>
                </a:solidFill>
              </a:rPr>
              <a:t>2 </a:t>
            </a:r>
            <a:r>
              <a:rPr lang="en-US" sz="1400" b="1" dirty="0">
                <a:solidFill>
                  <a:schemeClr val="tx2">
                    <a:lumMod val="90000"/>
                    <a:lumOff val="10000"/>
                  </a:schemeClr>
                </a:solidFill>
              </a:rPr>
              <a:t>per 100 000 Flight Hours</a:t>
            </a:r>
          </a:p>
        </p:txBody>
      </p:sp>
      <p:sp>
        <p:nvSpPr>
          <p:cNvPr id="72" name="Rectangle 65"/>
          <p:cNvSpPr>
            <a:spLocks noChangeArrowheads="1"/>
          </p:cNvSpPr>
          <p:nvPr/>
        </p:nvSpPr>
        <p:spPr bwMode="auto">
          <a:xfrm>
            <a:off x="9889857" y="908050"/>
            <a:ext cx="12152" cy="158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7" name="Line 110"/>
          <p:cNvSpPr>
            <a:spLocks noChangeShapeType="1"/>
          </p:cNvSpPr>
          <p:nvPr/>
        </p:nvSpPr>
        <p:spPr bwMode="auto">
          <a:xfrm>
            <a:off x="9889857" y="5576888"/>
            <a:ext cx="1736" cy="1588"/>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8" name="Rectangle 111"/>
          <p:cNvSpPr>
            <a:spLocks noChangeArrowheads="1"/>
          </p:cNvSpPr>
          <p:nvPr/>
        </p:nvSpPr>
        <p:spPr bwMode="auto">
          <a:xfrm>
            <a:off x="9889857" y="5576888"/>
            <a:ext cx="12152" cy="952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9" name="Line 112"/>
          <p:cNvSpPr>
            <a:spLocks noChangeShapeType="1"/>
          </p:cNvSpPr>
          <p:nvPr/>
        </p:nvSpPr>
        <p:spPr bwMode="auto">
          <a:xfrm>
            <a:off x="9902008" y="908050"/>
            <a:ext cx="1736" cy="1588"/>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0" name="Rectangle 113"/>
          <p:cNvSpPr>
            <a:spLocks noChangeArrowheads="1"/>
          </p:cNvSpPr>
          <p:nvPr/>
        </p:nvSpPr>
        <p:spPr bwMode="auto">
          <a:xfrm>
            <a:off x="9902008" y="908050"/>
            <a:ext cx="10416" cy="952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1" name="Line 114"/>
          <p:cNvSpPr>
            <a:spLocks noChangeShapeType="1"/>
          </p:cNvSpPr>
          <p:nvPr/>
        </p:nvSpPr>
        <p:spPr bwMode="auto">
          <a:xfrm>
            <a:off x="9902008" y="1111250"/>
            <a:ext cx="1736" cy="1588"/>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2" name="Rectangle 115"/>
          <p:cNvSpPr>
            <a:spLocks noChangeArrowheads="1"/>
          </p:cNvSpPr>
          <p:nvPr/>
        </p:nvSpPr>
        <p:spPr bwMode="auto">
          <a:xfrm>
            <a:off x="9902008" y="1111250"/>
            <a:ext cx="10416" cy="11113"/>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3" name="Line 116"/>
          <p:cNvSpPr>
            <a:spLocks noChangeShapeType="1"/>
          </p:cNvSpPr>
          <p:nvPr/>
        </p:nvSpPr>
        <p:spPr bwMode="auto">
          <a:xfrm>
            <a:off x="9902008" y="1304925"/>
            <a:ext cx="1736" cy="1588"/>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4" name="Rectangle 117"/>
          <p:cNvSpPr>
            <a:spLocks noChangeArrowheads="1"/>
          </p:cNvSpPr>
          <p:nvPr/>
        </p:nvSpPr>
        <p:spPr bwMode="auto">
          <a:xfrm>
            <a:off x="9902008" y="1304925"/>
            <a:ext cx="10416" cy="11113"/>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5" name="Line 118"/>
          <p:cNvSpPr>
            <a:spLocks noChangeShapeType="1"/>
          </p:cNvSpPr>
          <p:nvPr/>
        </p:nvSpPr>
        <p:spPr bwMode="auto">
          <a:xfrm>
            <a:off x="9902008" y="1498600"/>
            <a:ext cx="1736" cy="1588"/>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6" name="Rectangle 119"/>
          <p:cNvSpPr>
            <a:spLocks noChangeArrowheads="1"/>
          </p:cNvSpPr>
          <p:nvPr/>
        </p:nvSpPr>
        <p:spPr bwMode="auto">
          <a:xfrm>
            <a:off x="9902008" y="1498600"/>
            <a:ext cx="10416" cy="11113"/>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7" name="Line 120"/>
          <p:cNvSpPr>
            <a:spLocks noChangeShapeType="1"/>
          </p:cNvSpPr>
          <p:nvPr/>
        </p:nvSpPr>
        <p:spPr bwMode="auto">
          <a:xfrm>
            <a:off x="9902008" y="1692275"/>
            <a:ext cx="1736" cy="1588"/>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8" name="Rectangle 121"/>
          <p:cNvSpPr>
            <a:spLocks noChangeArrowheads="1"/>
          </p:cNvSpPr>
          <p:nvPr/>
        </p:nvSpPr>
        <p:spPr bwMode="auto">
          <a:xfrm>
            <a:off x="9902008" y="1692275"/>
            <a:ext cx="10416" cy="11113"/>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9" name="Line 122"/>
          <p:cNvSpPr>
            <a:spLocks noChangeShapeType="1"/>
          </p:cNvSpPr>
          <p:nvPr/>
        </p:nvSpPr>
        <p:spPr bwMode="auto">
          <a:xfrm>
            <a:off x="9902008" y="1885950"/>
            <a:ext cx="1736" cy="1588"/>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0" name="Rectangle 123"/>
          <p:cNvSpPr>
            <a:spLocks noChangeArrowheads="1"/>
          </p:cNvSpPr>
          <p:nvPr/>
        </p:nvSpPr>
        <p:spPr bwMode="auto">
          <a:xfrm>
            <a:off x="9902008" y="1885950"/>
            <a:ext cx="10416" cy="11113"/>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1" name="Line 124"/>
          <p:cNvSpPr>
            <a:spLocks noChangeShapeType="1"/>
          </p:cNvSpPr>
          <p:nvPr/>
        </p:nvSpPr>
        <p:spPr bwMode="auto">
          <a:xfrm>
            <a:off x="9902008" y="2273300"/>
            <a:ext cx="1736" cy="1588"/>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2" name="Rectangle 125"/>
          <p:cNvSpPr>
            <a:spLocks noChangeArrowheads="1"/>
          </p:cNvSpPr>
          <p:nvPr/>
        </p:nvSpPr>
        <p:spPr bwMode="auto">
          <a:xfrm>
            <a:off x="9902008" y="2273300"/>
            <a:ext cx="10416" cy="11113"/>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3" name="Line 126"/>
          <p:cNvSpPr>
            <a:spLocks noChangeShapeType="1"/>
          </p:cNvSpPr>
          <p:nvPr/>
        </p:nvSpPr>
        <p:spPr bwMode="auto">
          <a:xfrm>
            <a:off x="9902008" y="2466975"/>
            <a:ext cx="1736" cy="1588"/>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4" name="Rectangle 127"/>
          <p:cNvSpPr>
            <a:spLocks noChangeArrowheads="1"/>
          </p:cNvSpPr>
          <p:nvPr/>
        </p:nvSpPr>
        <p:spPr bwMode="auto">
          <a:xfrm>
            <a:off x="9902008" y="2466975"/>
            <a:ext cx="10416" cy="11113"/>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5" name="Line 128"/>
          <p:cNvSpPr>
            <a:spLocks noChangeShapeType="1"/>
          </p:cNvSpPr>
          <p:nvPr/>
        </p:nvSpPr>
        <p:spPr bwMode="auto">
          <a:xfrm>
            <a:off x="9902008" y="2855913"/>
            <a:ext cx="1736" cy="1588"/>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6" name="Rectangle 129"/>
          <p:cNvSpPr>
            <a:spLocks noChangeArrowheads="1"/>
          </p:cNvSpPr>
          <p:nvPr/>
        </p:nvSpPr>
        <p:spPr bwMode="auto">
          <a:xfrm>
            <a:off x="9902008" y="2855913"/>
            <a:ext cx="10416" cy="952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7" name="Line 130"/>
          <p:cNvSpPr>
            <a:spLocks noChangeShapeType="1"/>
          </p:cNvSpPr>
          <p:nvPr/>
        </p:nvSpPr>
        <p:spPr bwMode="auto">
          <a:xfrm>
            <a:off x="9902008" y="3049588"/>
            <a:ext cx="1736" cy="1588"/>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8" name="Rectangle 131"/>
          <p:cNvSpPr>
            <a:spLocks noChangeArrowheads="1"/>
          </p:cNvSpPr>
          <p:nvPr/>
        </p:nvSpPr>
        <p:spPr bwMode="auto">
          <a:xfrm>
            <a:off x="9902008" y="3049588"/>
            <a:ext cx="10416" cy="952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9" name="Line 132"/>
          <p:cNvSpPr>
            <a:spLocks noChangeShapeType="1"/>
          </p:cNvSpPr>
          <p:nvPr/>
        </p:nvSpPr>
        <p:spPr bwMode="auto">
          <a:xfrm>
            <a:off x="9902008" y="3436938"/>
            <a:ext cx="1736" cy="1588"/>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0" name="Rectangle 133"/>
          <p:cNvSpPr>
            <a:spLocks noChangeArrowheads="1"/>
          </p:cNvSpPr>
          <p:nvPr/>
        </p:nvSpPr>
        <p:spPr bwMode="auto">
          <a:xfrm>
            <a:off x="9902008" y="3436938"/>
            <a:ext cx="10416" cy="952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1" name="Line 134"/>
          <p:cNvSpPr>
            <a:spLocks noChangeShapeType="1"/>
          </p:cNvSpPr>
          <p:nvPr/>
        </p:nvSpPr>
        <p:spPr bwMode="auto">
          <a:xfrm>
            <a:off x="9902008" y="3824288"/>
            <a:ext cx="1736" cy="1588"/>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2" name="Rectangle 135"/>
          <p:cNvSpPr>
            <a:spLocks noChangeArrowheads="1"/>
          </p:cNvSpPr>
          <p:nvPr/>
        </p:nvSpPr>
        <p:spPr bwMode="auto">
          <a:xfrm>
            <a:off x="9902008" y="3824288"/>
            <a:ext cx="10416" cy="952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3" name="Line 136"/>
          <p:cNvSpPr>
            <a:spLocks noChangeShapeType="1"/>
          </p:cNvSpPr>
          <p:nvPr/>
        </p:nvSpPr>
        <p:spPr bwMode="auto">
          <a:xfrm>
            <a:off x="9902008" y="4211638"/>
            <a:ext cx="1736" cy="1588"/>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4" name="Rectangle 137"/>
          <p:cNvSpPr>
            <a:spLocks noChangeArrowheads="1"/>
          </p:cNvSpPr>
          <p:nvPr/>
        </p:nvSpPr>
        <p:spPr bwMode="auto">
          <a:xfrm>
            <a:off x="9902008" y="4211638"/>
            <a:ext cx="10416" cy="952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5" name="Line 138"/>
          <p:cNvSpPr>
            <a:spLocks noChangeShapeType="1"/>
          </p:cNvSpPr>
          <p:nvPr/>
        </p:nvSpPr>
        <p:spPr bwMode="auto">
          <a:xfrm>
            <a:off x="9902008" y="4598988"/>
            <a:ext cx="1736" cy="1588"/>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6" name="Rectangle 139"/>
          <p:cNvSpPr>
            <a:spLocks noChangeArrowheads="1"/>
          </p:cNvSpPr>
          <p:nvPr/>
        </p:nvSpPr>
        <p:spPr bwMode="auto">
          <a:xfrm>
            <a:off x="9902008" y="4598988"/>
            <a:ext cx="10416" cy="952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7" name="Line 140"/>
          <p:cNvSpPr>
            <a:spLocks noChangeShapeType="1"/>
          </p:cNvSpPr>
          <p:nvPr/>
        </p:nvSpPr>
        <p:spPr bwMode="auto">
          <a:xfrm>
            <a:off x="9902008" y="4986338"/>
            <a:ext cx="1736" cy="1588"/>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8" name="Rectangle 141"/>
          <p:cNvSpPr>
            <a:spLocks noChangeArrowheads="1"/>
          </p:cNvSpPr>
          <p:nvPr/>
        </p:nvSpPr>
        <p:spPr bwMode="auto">
          <a:xfrm>
            <a:off x="9902008" y="4986338"/>
            <a:ext cx="10416" cy="952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9" name="Line 142"/>
          <p:cNvSpPr>
            <a:spLocks noChangeShapeType="1"/>
          </p:cNvSpPr>
          <p:nvPr/>
        </p:nvSpPr>
        <p:spPr bwMode="auto">
          <a:xfrm>
            <a:off x="9902008" y="5567363"/>
            <a:ext cx="1736" cy="1588"/>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0" name="Rectangle 143"/>
          <p:cNvSpPr>
            <a:spLocks noChangeArrowheads="1"/>
          </p:cNvSpPr>
          <p:nvPr/>
        </p:nvSpPr>
        <p:spPr bwMode="auto">
          <a:xfrm>
            <a:off x="9902008" y="5567363"/>
            <a:ext cx="10416" cy="952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nvGrpSpPr>
          <p:cNvPr id="154" name="Groupe 153"/>
          <p:cNvGrpSpPr/>
          <p:nvPr/>
        </p:nvGrpSpPr>
        <p:grpSpPr>
          <a:xfrm>
            <a:off x="1325309" y="1359603"/>
            <a:ext cx="6768068" cy="5101009"/>
            <a:chOff x="839416" y="1280318"/>
            <a:chExt cx="6768068" cy="5101009"/>
          </a:xfrm>
        </p:grpSpPr>
        <p:sp>
          <p:nvSpPr>
            <p:cNvPr id="11" name="AutoShape 3"/>
            <p:cNvSpPr>
              <a:spLocks noChangeAspect="1" noChangeArrowheads="1" noTextEdit="1"/>
            </p:cNvSpPr>
            <p:nvPr/>
          </p:nvSpPr>
          <p:spPr bwMode="auto">
            <a:xfrm>
              <a:off x="839416" y="1280318"/>
              <a:ext cx="6768068" cy="5025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b="1"/>
            </a:p>
          </p:txBody>
        </p:sp>
        <p:sp>
          <p:nvSpPr>
            <p:cNvPr id="12" name="Rectangle 5"/>
            <p:cNvSpPr>
              <a:spLocks noChangeArrowheads="1"/>
            </p:cNvSpPr>
            <p:nvPr/>
          </p:nvSpPr>
          <p:spPr bwMode="auto">
            <a:xfrm>
              <a:off x="900631" y="1345255"/>
              <a:ext cx="6645638" cy="21873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b="1"/>
            </a:p>
          </p:txBody>
        </p:sp>
        <p:sp>
          <p:nvSpPr>
            <p:cNvPr id="13" name="Rectangle 6"/>
            <p:cNvSpPr>
              <a:spLocks noChangeArrowheads="1"/>
            </p:cNvSpPr>
            <p:nvPr/>
          </p:nvSpPr>
          <p:spPr bwMode="auto">
            <a:xfrm>
              <a:off x="900631" y="1563992"/>
              <a:ext cx="2456246" cy="147134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b="1"/>
            </a:p>
          </p:txBody>
        </p:sp>
        <p:sp>
          <p:nvSpPr>
            <p:cNvPr id="14" name="Rectangle 7"/>
            <p:cNvSpPr>
              <a:spLocks noChangeArrowheads="1"/>
            </p:cNvSpPr>
            <p:nvPr/>
          </p:nvSpPr>
          <p:spPr bwMode="auto">
            <a:xfrm>
              <a:off x="900631" y="3023376"/>
              <a:ext cx="2456246" cy="42893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b="1"/>
            </a:p>
          </p:txBody>
        </p:sp>
        <p:sp>
          <p:nvSpPr>
            <p:cNvPr id="15" name="Rectangle 8"/>
            <p:cNvSpPr>
              <a:spLocks noChangeArrowheads="1"/>
            </p:cNvSpPr>
            <p:nvPr/>
          </p:nvSpPr>
          <p:spPr bwMode="auto">
            <a:xfrm>
              <a:off x="900631" y="3442052"/>
              <a:ext cx="2456246" cy="63570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b="1"/>
            </a:p>
          </p:txBody>
        </p:sp>
        <p:sp>
          <p:nvSpPr>
            <p:cNvPr id="16" name="Rectangle 9"/>
            <p:cNvSpPr>
              <a:spLocks noChangeArrowheads="1"/>
            </p:cNvSpPr>
            <p:nvPr/>
          </p:nvSpPr>
          <p:spPr bwMode="auto">
            <a:xfrm>
              <a:off x="900631" y="4067503"/>
              <a:ext cx="2456246" cy="84418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b="1"/>
            </a:p>
          </p:txBody>
        </p:sp>
        <p:sp>
          <p:nvSpPr>
            <p:cNvPr id="17" name="Rectangle 10"/>
            <p:cNvSpPr>
              <a:spLocks noChangeArrowheads="1"/>
            </p:cNvSpPr>
            <p:nvPr/>
          </p:nvSpPr>
          <p:spPr bwMode="auto">
            <a:xfrm>
              <a:off x="900631" y="4901436"/>
              <a:ext cx="2456246" cy="8441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b="1"/>
            </a:p>
          </p:txBody>
        </p:sp>
        <p:sp>
          <p:nvSpPr>
            <p:cNvPr id="18" name="Rectangle 11"/>
            <p:cNvSpPr>
              <a:spLocks noChangeArrowheads="1"/>
            </p:cNvSpPr>
            <p:nvPr/>
          </p:nvSpPr>
          <p:spPr bwMode="auto">
            <a:xfrm>
              <a:off x="900631" y="5735370"/>
              <a:ext cx="2456246" cy="635704"/>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b="1"/>
            </a:p>
          </p:txBody>
        </p:sp>
        <p:sp>
          <p:nvSpPr>
            <p:cNvPr id="19" name="Rectangle 12"/>
            <p:cNvSpPr>
              <a:spLocks noChangeArrowheads="1"/>
            </p:cNvSpPr>
            <p:nvPr/>
          </p:nvSpPr>
          <p:spPr bwMode="auto">
            <a:xfrm>
              <a:off x="1736596" y="1367471"/>
              <a:ext cx="64921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marL="457200" algn="l">
                <a:defRPr>
                  <a:solidFill>
                    <a:schemeClr val="tx1"/>
                  </a:solidFill>
                  <a:latin typeface="Arial" pitchFamily="34" charset="0"/>
                  <a:cs typeface="Arial" pitchFamily="34" charset="0"/>
                </a:defRPr>
              </a:lvl2pPr>
              <a:lvl3pPr marL="914400" algn="l">
                <a:defRPr>
                  <a:solidFill>
                    <a:schemeClr val="tx1"/>
                  </a:solidFill>
                  <a:latin typeface="Arial" pitchFamily="34" charset="0"/>
                  <a:cs typeface="Arial" pitchFamily="34" charset="0"/>
                </a:defRPr>
              </a:lvl3pPr>
              <a:lvl4pPr marL="1371600" algn="l">
                <a:defRPr>
                  <a:solidFill>
                    <a:schemeClr val="tx1"/>
                  </a:solidFill>
                  <a:latin typeface="Arial" pitchFamily="34" charset="0"/>
                  <a:cs typeface="Arial" pitchFamily="34" charset="0"/>
                </a:defRPr>
              </a:lvl4pPr>
              <a:lvl5pPr marL="1828800" algn="l">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1" i="0" u="none" strike="noStrike" cap="none" normalizeH="0" baseline="0" smtClean="0">
                  <a:ln>
                    <a:noFill/>
                  </a:ln>
                  <a:solidFill>
                    <a:srgbClr val="000000"/>
                  </a:solidFill>
                  <a:effectLst/>
                  <a:latin typeface="Arial" pitchFamily="34" charset="0"/>
                  <a:cs typeface="Arial" pitchFamily="34" charset="0"/>
                </a:rPr>
                <a:t>Scenario</a:t>
              </a:r>
              <a:endParaRPr kumimoji="0" lang="fr-FR" altLang="fr-FR" sz="1800" b="1"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13"/>
            <p:cNvSpPr>
              <a:spLocks noChangeArrowheads="1"/>
            </p:cNvSpPr>
            <p:nvPr/>
          </p:nvSpPr>
          <p:spPr bwMode="auto">
            <a:xfrm>
              <a:off x="5126369" y="1367471"/>
              <a:ext cx="53700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marL="457200" algn="l">
                <a:defRPr>
                  <a:solidFill>
                    <a:schemeClr val="tx1"/>
                  </a:solidFill>
                  <a:latin typeface="Arial" pitchFamily="34" charset="0"/>
                  <a:cs typeface="Arial" pitchFamily="34" charset="0"/>
                </a:defRPr>
              </a:lvl2pPr>
              <a:lvl3pPr marL="914400" algn="l">
                <a:defRPr>
                  <a:solidFill>
                    <a:schemeClr val="tx1"/>
                  </a:solidFill>
                  <a:latin typeface="Arial" pitchFamily="34" charset="0"/>
                  <a:cs typeface="Arial" pitchFamily="34" charset="0"/>
                </a:defRPr>
              </a:lvl3pPr>
              <a:lvl4pPr marL="1371600" algn="l">
                <a:defRPr>
                  <a:solidFill>
                    <a:schemeClr val="tx1"/>
                  </a:solidFill>
                  <a:latin typeface="Arial" pitchFamily="34" charset="0"/>
                  <a:cs typeface="Arial" pitchFamily="34" charset="0"/>
                </a:defRPr>
              </a:lvl4pPr>
              <a:lvl5pPr marL="1828800" algn="l">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1" i="0" u="none" strike="noStrike" cap="none" normalizeH="0" baseline="0" smtClean="0">
                  <a:ln>
                    <a:noFill/>
                  </a:ln>
                  <a:solidFill>
                    <a:srgbClr val="000000"/>
                  </a:solidFill>
                  <a:effectLst/>
                  <a:latin typeface="Arial" pitchFamily="34" charset="0"/>
                  <a:cs typeface="Arial" pitchFamily="34" charset="0"/>
                </a:rPr>
                <a:t>Criteria</a:t>
              </a:r>
              <a:endParaRPr kumimoji="0" lang="fr-FR" altLang="fr-FR" sz="1800" b="1" i="0" u="none" strike="noStrike" cap="none" normalizeH="0" baseline="0" smtClean="0">
                <a:ln>
                  <a:noFill/>
                </a:ln>
                <a:solidFill>
                  <a:schemeClr val="tx1"/>
                </a:solidFill>
                <a:effectLst/>
                <a:latin typeface="Arial" pitchFamily="34" charset="0"/>
                <a:cs typeface="Arial" pitchFamily="34" charset="0"/>
              </a:endParaRPr>
            </a:p>
          </p:txBody>
        </p:sp>
        <p:sp>
          <p:nvSpPr>
            <p:cNvPr id="22" name="Rectangle 15"/>
            <p:cNvSpPr>
              <a:spLocks noChangeArrowheads="1"/>
            </p:cNvSpPr>
            <p:nvPr/>
          </p:nvSpPr>
          <p:spPr bwMode="auto">
            <a:xfrm>
              <a:off x="3430526" y="1633752"/>
              <a:ext cx="1142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marL="457200" algn="l">
                <a:defRPr>
                  <a:solidFill>
                    <a:schemeClr val="tx1"/>
                  </a:solidFill>
                  <a:latin typeface="Arial" pitchFamily="34" charset="0"/>
                  <a:cs typeface="Arial" pitchFamily="34" charset="0"/>
                </a:defRPr>
              </a:lvl2pPr>
              <a:lvl3pPr marL="914400" algn="l">
                <a:defRPr>
                  <a:solidFill>
                    <a:schemeClr val="tx1"/>
                  </a:solidFill>
                  <a:latin typeface="Arial" pitchFamily="34" charset="0"/>
                  <a:cs typeface="Arial" pitchFamily="34" charset="0"/>
                </a:defRPr>
              </a:lvl3pPr>
              <a:lvl4pPr marL="1371600" algn="l">
                <a:defRPr>
                  <a:solidFill>
                    <a:schemeClr val="tx1"/>
                  </a:solidFill>
                  <a:latin typeface="Arial" pitchFamily="34" charset="0"/>
                  <a:cs typeface="Arial" pitchFamily="34" charset="0"/>
                </a:defRPr>
              </a:lvl4pPr>
              <a:lvl5pPr marL="1828800" algn="l">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1" i="0" u="none" strike="noStrike" cap="none" normalizeH="0" baseline="0" dirty="0" smtClean="0">
                  <a:ln>
                    <a:noFill/>
                  </a:ln>
                  <a:solidFill>
                    <a:srgbClr val="000000"/>
                  </a:solidFill>
                  <a:effectLst/>
                  <a:latin typeface="Arial" pitchFamily="34" charset="0"/>
                  <a:cs typeface="Arial" pitchFamily="34" charset="0"/>
                </a:rPr>
                <a:t>Pitch excessive</a:t>
              </a:r>
              <a:endParaRPr kumimoji="0" lang="fr-FR" altLang="fr-FR"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24" name="Rectangle 17"/>
            <p:cNvSpPr>
              <a:spLocks noChangeArrowheads="1"/>
            </p:cNvSpPr>
            <p:nvPr/>
          </p:nvSpPr>
          <p:spPr bwMode="auto">
            <a:xfrm>
              <a:off x="3412354" y="1842545"/>
              <a:ext cx="105798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marL="457200" algn="l">
                <a:defRPr>
                  <a:solidFill>
                    <a:schemeClr val="tx1"/>
                  </a:solidFill>
                  <a:latin typeface="Arial" pitchFamily="34" charset="0"/>
                  <a:cs typeface="Arial" pitchFamily="34" charset="0"/>
                </a:defRPr>
              </a:lvl2pPr>
              <a:lvl3pPr marL="914400" algn="l">
                <a:defRPr>
                  <a:solidFill>
                    <a:schemeClr val="tx1"/>
                  </a:solidFill>
                  <a:latin typeface="Arial" pitchFamily="34" charset="0"/>
                  <a:cs typeface="Arial" pitchFamily="34" charset="0"/>
                </a:defRPr>
              </a:lvl3pPr>
              <a:lvl4pPr marL="1371600" algn="l">
                <a:defRPr>
                  <a:solidFill>
                    <a:schemeClr val="tx1"/>
                  </a:solidFill>
                  <a:latin typeface="Arial" pitchFamily="34" charset="0"/>
                  <a:cs typeface="Arial" pitchFamily="34" charset="0"/>
                </a:defRPr>
              </a:lvl4pPr>
              <a:lvl5pPr marL="1828800" algn="l">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1" i="0" u="none" strike="noStrike" cap="none" normalizeH="0" baseline="0" dirty="0" smtClean="0">
                  <a:ln>
                    <a:noFill/>
                  </a:ln>
                  <a:solidFill>
                    <a:srgbClr val="000000"/>
                  </a:solidFill>
                  <a:effectLst/>
                  <a:latin typeface="Arial" pitchFamily="34" charset="0"/>
                  <a:cs typeface="Arial" pitchFamily="34" charset="0"/>
                </a:rPr>
                <a:t>Roll excessive</a:t>
              </a:r>
              <a:endParaRPr kumimoji="0" lang="fr-FR" altLang="fr-FR"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26" name="Rectangle 19"/>
            <p:cNvSpPr>
              <a:spLocks noChangeArrowheads="1"/>
            </p:cNvSpPr>
            <p:nvPr/>
          </p:nvSpPr>
          <p:spPr bwMode="auto">
            <a:xfrm>
              <a:off x="3395986" y="2073244"/>
              <a:ext cx="14667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marL="457200" algn="l">
                <a:defRPr>
                  <a:solidFill>
                    <a:schemeClr val="tx1"/>
                  </a:solidFill>
                  <a:latin typeface="Arial" pitchFamily="34" charset="0"/>
                  <a:cs typeface="Arial" pitchFamily="34" charset="0"/>
                </a:defRPr>
              </a:lvl2pPr>
              <a:lvl3pPr marL="914400" algn="l">
                <a:defRPr>
                  <a:solidFill>
                    <a:schemeClr val="tx1"/>
                  </a:solidFill>
                  <a:latin typeface="Arial" pitchFamily="34" charset="0"/>
                  <a:cs typeface="Arial" pitchFamily="34" charset="0"/>
                </a:defRPr>
              </a:lvl3pPr>
              <a:lvl4pPr marL="1371600" algn="l">
                <a:defRPr>
                  <a:solidFill>
                    <a:schemeClr val="tx1"/>
                  </a:solidFill>
                  <a:latin typeface="Arial" pitchFamily="34" charset="0"/>
                  <a:cs typeface="Arial" pitchFamily="34" charset="0"/>
                </a:defRPr>
              </a:lvl4pPr>
              <a:lvl5pPr marL="1828800" algn="l">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1" i="0" u="none" strike="noStrike" cap="none" normalizeH="0" baseline="0" dirty="0" smtClean="0">
                  <a:ln>
                    <a:noFill/>
                  </a:ln>
                  <a:solidFill>
                    <a:srgbClr val="000000"/>
                  </a:solidFill>
                  <a:effectLst/>
                  <a:latin typeface="Arial" pitchFamily="34" charset="0"/>
                  <a:cs typeface="Arial" pitchFamily="34" charset="0"/>
                </a:rPr>
                <a:t>Pitch rate excessive</a:t>
              </a:r>
              <a:endParaRPr kumimoji="0" lang="fr-FR" altLang="fr-FR"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28" name="Rectangle 21"/>
            <p:cNvSpPr>
              <a:spLocks noChangeArrowheads="1"/>
            </p:cNvSpPr>
            <p:nvPr/>
          </p:nvSpPr>
          <p:spPr bwMode="auto">
            <a:xfrm>
              <a:off x="3411397" y="2299665"/>
              <a:ext cx="138178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marL="457200" algn="l">
                <a:defRPr>
                  <a:solidFill>
                    <a:schemeClr val="tx1"/>
                  </a:solidFill>
                  <a:latin typeface="Arial" pitchFamily="34" charset="0"/>
                  <a:cs typeface="Arial" pitchFamily="34" charset="0"/>
                </a:defRPr>
              </a:lvl2pPr>
              <a:lvl3pPr marL="914400" algn="l">
                <a:defRPr>
                  <a:solidFill>
                    <a:schemeClr val="tx1"/>
                  </a:solidFill>
                  <a:latin typeface="Arial" pitchFamily="34" charset="0"/>
                  <a:cs typeface="Arial" pitchFamily="34" charset="0"/>
                </a:defRPr>
              </a:lvl3pPr>
              <a:lvl4pPr marL="1371600" algn="l">
                <a:defRPr>
                  <a:solidFill>
                    <a:schemeClr val="tx1"/>
                  </a:solidFill>
                  <a:latin typeface="Arial" pitchFamily="34" charset="0"/>
                  <a:cs typeface="Arial" pitchFamily="34" charset="0"/>
                </a:defRPr>
              </a:lvl4pPr>
              <a:lvl5pPr marL="1828800" algn="l">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1" i="0" u="none" strike="noStrike" cap="none" normalizeH="0" baseline="0" dirty="0" smtClean="0">
                  <a:ln>
                    <a:noFill/>
                  </a:ln>
                  <a:solidFill>
                    <a:srgbClr val="000000"/>
                  </a:solidFill>
                  <a:effectLst/>
                  <a:latin typeface="Arial" pitchFamily="34" charset="0"/>
                  <a:cs typeface="Arial" pitchFamily="34" charset="0"/>
                </a:rPr>
                <a:t>Roll rate excessive</a:t>
              </a:r>
              <a:endParaRPr kumimoji="0" lang="fr-FR" altLang="fr-FR"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30" name="Rectangle 23"/>
            <p:cNvSpPr>
              <a:spLocks noChangeArrowheads="1"/>
            </p:cNvSpPr>
            <p:nvPr/>
          </p:nvSpPr>
          <p:spPr bwMode="auto">
            <a:xfrm>
              <a:off x="3381746" y="2519257"/>
              <a:ext cx="28068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marL="457200" algn="l">
                <a:defRPr>
                  <a:solidFill>
                    <a:schemeClr val="tx1"/>
                  </a:solidFill>
                  <a:latin typeface="Arial" pitchFamily="34" charset="0"/>
                  <a:cs typeface="Arial" pitchFamily="34" charset="0"/>
                </a:defRPr>
              </a:lvl2pPr>
              <a:lvl3pPr marL="914400" algn="l">
                <a:defRPr>
                  <a:solidFill>
                    <a:schemeClr val="tx1"/>
                  </a:solidFill>
                  <a:latin typeface="Arial" pitchFamily="34" charset="0"/>
                  <a:cs typeface="Arial" pitchFamily="34" charset="0"/>
                </a:defRPr>
              </a:lvl3pPr>
              <a:lvl4pPr marL="1371600" algn="l">
                <a:defRPr>
                  <a:solidFill>
                    <a:schemeClr val="tx1"/>
                  </a:solidFill>
                  <a:latin typeface="Arial" pitchFamily="34" charset="0"/>
                  <a:cs typeface="Arial" pitchFamily="34" charset="0"/>
                </a:defRPr>
              </a:lvl4pPr>
              <a:lvl5pPr marL="1828800" algn="l">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1" i="0" u="none" strike="noStrike" cap="none" normalizeH="0" baseline="0" smtClean="0">
                  <a:ln>
                    <a:noFill/>
                  </a:ln>
                  <a:solidFill>
                    <a:srgbClr val="000000"/>
                  </a:solidFill>
                  <a:effectLst/>
                  <a:latin typeface="Arial" pitchFamily="34" charset="0"/>
                  <a:cs typeface="Arial" pitchFamily="34" charset="0"/>
                </a:rPr>
                <a:t>Pitch margnial and Pitch rate marginal</a:t>
              </a:r>
              <a:endParaRPr kumimoji="0" lang="fr-FR" altLang="fr-FR" sz="1800" b="1" i="0" u="none" strike="noStrike" cap="none" normalizeH="0" baseline="0" smtClean="0">
                <a:ln>
                  <a:noFill/>
                </a:ln>
                <a:solidFill>
                  <a:schemeClr val="tx1"/>
                </a:solidFill>
                <a:effectLst/>
                <a:latin typeface="Arial" pitchFamily="34" charset="0"/>
                <a:cs typeface="Arial" pitchFamily="34" charset="0"/>
              </a:endParaRPr>
            </a:p>
          </p:txBody>
        </p:sp>
        <p:sp>
          <p:nvSpPr>
            <p:cNvPr id="33" name="Rectangle 26"/>
            <p:cNvSpPr>
              <a:spLocks noChangeArrowheads="1"/>
            </p:cNvSpPr>
            <p:nvPr/>
          </p:nvSpPr>
          <p:spPr bwMode="auto">
            <a:xfrm>
              <a:off x="3412354" y="2767944"/>
              <a:ext cx="263694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marL="457200" algn="l">
                <a:defRPr>
                  <a:solidFill>
                    <a:schemeClr val="tx1"/>
                  </a:solidFill>
                  <a:latin typeface="Arial" pitchFamily="34" charset="0"/>
                  <a:cs typeface="Arial" pitchFamily="34" charset="0"/>
                </a:defRPr>
              </a:lvl2pPr>
              <a:lvl3pPr marL="914400" algn="l">
                <a:defRPr>
                  <a:solidFill>
                    <a:schemeClr val="tx1"/>
                  </a:solidFill>
                  <a:latin typeface="Arial" pitchFamily="34" charset="0"/>
                  <a:cs typeface="Arial" pitchFamily="34" charset="0"/>
                </a:defRPr>
              </a:lvl3pPr>
              <a:lvl4pPr marL="1371600" algn="l">
                <a:defRPr>
                  <a:solidFill>
                    <a:schemeClr val="tx1"/>
                  </a:solidFill>
                  <a:latin typeface="Arial" pitchFamily="34" charset="0"/>
                  <a:cs typeface="Arial" pitchFamily="34" charset="0"/>
                </a:defRPr>
              </a:lvl4pPr>
              <a:lvl5pPr marL="1828800" algn="l">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1" i="0" u="none" strike="noStrike" cap="none" normalizeH="0" baseline="0" dirty="0" smtClean="0">
                  <a:ln>
                    <a:noFill/>
                  </a:ln>
                  <a:solidFill>
                    <a:srgbClr val="000000"/>
                  </a:solidFill>
                  <a:effectLst/>
                  <a:latin typeface="Arial" pitchFamily="34" charset="0"/>
                  <a:cs typeface="Arial" pitchFamily="34" charset="0"/>
                </a:rPr>
                <a:t>Roll </a:t>
              </a:r>
              <a:r>
                <a:rPr kumimoji="0" lang="fr-FR" altLang="fr-FR" sz="1200" b="1" i="0" u="none" strike="noStrike" cap="none" normalizeH="0" baseline="0" dirty="0" err="1" smtClean="0">
                  <a:ln>
                    <a:noFill/>
                  </a:ln>
                  <a:solidFill>
                    <a:srgbClr val="000000"/>
                  </a:solidFill>
                  <a:effectLst/>
                  <a:latin typeface="Arial" pitchFamily="34" charset="0"/>
                  <a:cs typeface="Arial" pitchFamily="34" charset="0"/>
                </a:rPr>
                <a:t>margnial</a:t>
              </a:r>
              <a:r>
                <a:rPr kumimoji="0" lang="fr-FR" altLang="fr-FR" sz="1200" b="1" i="0" u="none" strike="noStrike" cap="none" normalizeH="0" baseline="0" dirty="0" smtClean="0">
                  <a:ln>
                    <a:noFill/>
                  </a:ln>
                  <a:solidFill>
                    <a:srgbClr val="000000"/>
                  </a:solidFill>
                  <a:effectLst/>
                  <a:latin typeface="Arial" pitchFamily="34" charset="0"/>
                  <a:cs typeface="Arial" pitchFamily="34" charset="0"/>
                </a:rPr>
                <a:t> and Roll rate marginal</a:t>
              </a:r>
              <a:endParaRPr kumimoji="0" lang="fr-FR" altLang="fr-FR"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35" name="Rectangle 28"/>
            <p:cNvSpPr>
              <a:spLocks noChangeArrowheads="1"/>
            </p:cNvSpPr>
            <p:nvPr/>
          </p:nvSpPr>
          <p:spPr bwMode="auto">
            <a:xfrm>
              <a:off x="936977" y="3144707"/>
              <a:ext cx="209352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marL="457200" algn="l">
                <a:defRPr>
                  <a:solidFill>
                    <a:schemeClr val="tx1"/>
                  </a:solidFill>
                  <a:latin typeface="Arial" pitchFamily="34" charset="0"/>
                  <a:cs typeface="Arial" pitchFamily="34" charset="0"/>
                </a:defRPr>
              </a:lvl2pPr>
              <a:lvl3pPr marL="914400" algn="l">
                <a:defRPr>
                  <a:solidFill>
                    <a:schemeClr val="tx1"/>
                  </a:solidFill>
                  <a:latin typeface="Arial" pitchFamily="34" charset="0"/>
                  <a:cs typeface="Arial" pitchFamily="34" charset="0"/>
                </a:defRPr>
              </a:lvl3pPr>
              <a:lvl4pPr marL="1371600" algn="l">
                <a:defRPr>
                  <a:solidFill>
                    <a:schemeClr val="tx1"/>
                  </a:solidFill>
                  <a:latin typeface="Arial" pitchFamily="34" charset="0"/>
                  <a:cs typeface="Arial" pitchFamily="34" charset="0"/>
                </a:defRPr>
              </a:lvl4pPr>
              <a:lvl5pPr marL="1828800" algn="l">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1" i="0" u="none" strike="noStrike" cap="none" normalizeH="0" baseline="0" smtClean="0">
                  <a:ln>
                    <a:noFill/>
                  </a:ln>
                  <a:solidFill>
                    <a:srgbClr val="000000"/>
                  </a:solidFill>
                  <a:effectLst/>
                  <a:latin typeface="Arial" pitchFamily="34" charset="0"/>
                  <a:cs typeface="Arial" pitchFamily="34" charset="0"/>
                </a:rPr>
                <a:t>Unusual Lateral acceleration</a:t>
              </a:r>
              <a:endParaRPr kumimoji="0" lang="fr-FR" altLang="fr-FR" sz="1800" b="1" i="0" u="none" strike="noStrike" cap="none" normalizeH="0" baseline="0" smtClean="0">
                <a:ln>
                  <a:noFill/>
                </a:ln>
                <a:solidFill>
                  <a:schemeClr val="tx1"/>
                </a:solidFill>
                <a:effectLst/>
                <a:latin typeface="Arial" pitchFamily="34" charset="0"/>
                <a:cs typeface="Arial" pitchFamily="34" charset="0"/>
              </a:endParaRPr>
            </a:p>
          </p:txBody>
        </p:sp>
        <p:sp>
          <p:nvSpPr>
            <p:cNvPr id="36" name="Rectangle 29"/>
            <p:cNvSpPr>
              <a:spLocks noChangeArrowheads="1"/>
            </p:cNvSpPr>
            <p:nvPr/>
          </p:nvSpPr>
          <p:spPr bwMode="auto">
            <a:xfrm>
              <a:off x="3381746" y="3144707"/>
              <a:ext cx="220893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marL="457200" algn="l">
                <a:defRPr>
                  <a:solidFill>
                    <a:schemeClr val="tx1"/>
                  </a:solidFill>
                  <a:latin typeface="Arial" pitchFamily="34" charset="0"/>
                  <a:cs typeface="Arial" pitchFamily="34" charset="0"/>
                </a:defRPr>
              </a:lvl2pPr>
              <a:lvl3pPr marL="914400" algn="l">
                <a:defRPr>
                  <a:solidFill>
                    <a:schemeClr val="tx1"/>
                  </a:solidFill>
                  <a:latin typeface="Arial" pitchFamily="34" charset="0"/>
                  <a:cs typeface="Arial" pitchFamily="34" charset="0"/>
                </a:defRPr>
              </a:lvl3pPr>
              <a:lvl4pPr marL="1371600" algn="l">
                <a:defRPr>
                  <a:solidFill>
                    <a:schemeClr val="tx1"/>
                  </a:solidFill>
                  <a:latin typeface="Arial" pitchFamily="34" charset="0"/>
                  <a:cs typeface="Arial" pitchFamily="34" charset="0"/>
                </a:defRPr>
              </a:lvl4pPr>
              <a:lvl5pPr marL="1828800" algn="l">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1" i="0" u="none" strike="noStrike" cap="none" normalizeH="0" baseline="0" smtClean="0">
                  <a:ln>
                    <a:noFill/>
                  </a:ln>
                  <a:solidFill>
                    <a:srgbClr val="000000"/>
                  </a:solidFill>
                  <a:effectLst/>
                  <a:latin typeface="Arial" pitchFamily="34" charset="0"/>
                  <a:cs typeface="Arial" pitchFamily="34" charset="0"/>
                </a:rPr>
                <a:t>Lateral acceleration excessive</a:t>
              </a:r>
              <a:endParaRPr kumimoji="0" lang="fr-FR" altLang="fr-FR" sz="1800" b="1" i="0" u="none" strike="noStrike" cap="none" normalizeH="0" baseline="0" smtClean="0">
                <a:ln>
                  <a:noFill/>
                </a:ln>
                <a:solidFill>
                  <a:schemeClr val="tx1"/>
                </a:solidFill>
                <a:effectLst/>
                <a:latin typeface="Arial" pitchFamily="34" charset="0"/>
                <a:cs typeface="Arial" pitchFamily="34" charset="0"/>
              </a:endParaRPr>
            </a:p>
          </p:txBody>
        </p:sp>
        <p:sp>
          <p:nvSpPr>
            <p:cNvPr id="38" name="Rectangle 31"/>
            <p:cNvSpPr>
              <a:spLocks noChangeArrowheads="1"/>
            </p:cNvSpPr>
            <p:nvPr/>
          </p:nvSpPr>
          <p:spPr bwMode="auto">
            <a:xfrm>
              <a:off x="3381746" y="3462559"/>
              <a:ext cx="374416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marL="457200" algn="l">
                <a:defRPr>
                  <a:solidFill>
                    <a:schemeClr val="tx1"/>
                  </a:solidFill>
                  <a:latin typeface="Arial" pitchFamily="34" charset="0"/>
                  <a:cs typeface="Arial" pitchFamily="34" charset="0"/>
                </a:defRPr>
              </a:lvl2pPr>
              <a:lvl3pPr marL="914400" algn="l">
                <a:defRPr>
                  <a:solidFill>
                    <a:schemeClr val="tx1"/>
                  </a:solidFill>
                  <a:latin typeface="Arial" pitchFamily="34" charset="0"/>
                  <a:cs typeface="Arial" pitchFamily="34" charset="0"/>
                </a:defRPr>
              </a:lvl3pPr>
              <a:lvl4pPr marL="1371600" algn="l">
                <a:defRPr>
                  <a:solidFill>
                    <a:schemeClr val="tx1"/>
                  </a:solidFill>
                  <a:latin typeface="Arial" pitchFamily="34" charset="0"/>
                  <a:cs typeface="Arial" pitchFamily="34" charset="0"/>
                </a:defRPr>
              </a:lvl4pPr>
              <a:lvl5pPr marL="1828800" algn="l">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1" i="0" u="none" strike="noStrike" cap="none" normalizeH="0" baseline="0" smtClean="0">
                  <a:ln>
                    <a:noFill/>
                  </a:ln>
                  <a:solidFill>
                    <a:srgbClr val="000000"/>
                  </a:solidFill>
                  <a:effectLst/>
                  <a:latin typeface="Arial" pitchFamily="34" charset="0"/>
                  <a:cs typeface="Arial" pitchFamily="34" charset="0"/>
                </a:rPr>
                <a:t>Vertical speed excessive with 5s confirmation time </a:t>
              </a:r>
              <a:endParaRPr kumimoji="0" lang="fr-FR" altLang="fr-FR" sz="1800" b="1" i="0" u="none" strike="noStrike" cap="none" normalizeH="0" baseline="0" smtClean="0">
                <a:ln>
                  <a:noFill/>
                </a:ln>
                <a:solidFill>
                  <a:schemeClr val="tx1"/>
                </a:solidFill>
                <a:effectLst/>
                <a:latin typeface="Arial" pitchFamily="34" charset="0"/>
                <a:cs typeface="Arial" pitchFamily="34" charset="0"/>
              </a:endParaRPr>
            </a:p>
          </p:txBody>
        </p:sp>
        <p:sp>
          <p:nvSpPr>
            <p:cNvPr id="40" name="Rectangle 33"/>
            <p:cNvSpPr>
              <a:spLocks noChangeArrowheads="1"/>
            </p:cNvSpPr>
            <p:nvPr/>
          </p:nvSpPr>
          <p:spPr bwMode="auto">
            <a:xfrm>
              <a:off x="3381746" y="3770158"/>
              <a:ext cx="301871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marL="457200" algn="l">
                <a:defRPr>
                  <a:solidFill>
                    <a:schemeClr val="tx1"/>
                  </a:solidFill>
                  <a:latin typeface="Arial" pitchFamily="34" charset="0"/>
                  <a:cs typeface="Arial" pitchFamily="34" charset="0"/>
                </a:defRPr>
              </a:lvl2pPr>
              <a:lvl3pPr marL="914400" algn="l">
                <a:defRPr>
                  <a:solidFill>
                    <a:schemeClr val="tx1"/>
                  </a:solidFill>
                  <a:latin typeface="Arial" pitchFamily="34" charset="0"/>
                  <a:cs typeface="Arial" pitchFamily="34" charset="0"/>
                </a:defRPr>
              </a:lvl3pPr>
              <a:lvl4pPr marL="1371600" algn="l">
                <a:defRPr>
                  <a:solidFill>
                    <a:schemeClr val="tx1"/>
                  </a:solidFill>
                  <a:latin typeface="Arial" pitchFamily="34" charset="0"/>
                  <a:cs typeface="Arial" pitchFamily="34" charset="0"/>
                </a:defRPr>
              </a:lvl4pPr>
              <a:lvl5pPr marL="1828800" algn="l">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1" i="0" u="none" strike="noStrike" cap="none" normalizeH="0" baseline="0" smtClean="0">
                  <a:ln>
                    <a:noFill/>
                  </a:ln>
                  <a:solidFill>
                    <a:srgbClr val="000000"/>
                  </a:solidFill>
                  <a:effectLst/>
                  <a:latin typeface="Arial" pitchFamily="34" charset="0"/>
                  <a:cs typeface="Arial" pitchFamily="34" charset="0"/>
                </a:rPr>
                <a:t>STALL warning with 3s confirmation time</a:t>
              </a:r>
              <a:endParaRPr kumimoji="0" lang="fr-FR" altLang="fr-FR" sz="1800" b="1" i="0" u="none" strike="noStrike" cap="none" normalizeH="0" baseline="0" smtClean="0">
                <a:ln>
                  <a:noFill/>
                </a:ln>
                <a:solidFill>
                  <a:schemeClr val="tx1"/>
                </a:solidFill>
                <a:effectLst/>
                <a:latin typeface="Arial" pitchFamily="34" charset="0"/>
                <a:cs typeface="Arial" pitchFamily="34" charset="0"/>
              </a:endParaRPr>
            </a:p>
          </p:txBody>
        </p:sp>
        <p:sp>
          <p:nvSpPr>
            <p:cNvPr id="43" name="Rectangle 36"/>
            <p:cNvSpPr>
              <a:spLocks noChangeArrowheads="1"/>
            </p:cNvSpPr>
            <p:nvPr/>
          </p:nvSpPr>
          <p:spPr bwMode="auto">
            <a:xfrm>
              <a:off x="3381746" y="4088009"/>
              <a:ext cx="36074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marL="457200" algn="l">
                <a:defRPr>
                  <a:solidFill>
                    <a:schemeClr val="tx1"/>
                  </a:solidFill>
                  <a:latin typeface="Arial" pitchFamily="34" charset="0"/>
                  <a:cs typeface="Arial" pitchFamily="34" charset="0"/>
                </a:defRPr>
              </a:lvl2pPr>
              <a:lvl3pPr marL="914400" algn="l">
                <a:defRPr>
                  <a:solidFill>
                    <a:schemeClr val="tx1"/>
                  </a:solidFill>
                  <a:latin typeface="Arial" pitchFamily="34" charset="0"/>
                  <a:cs typeface="Arial" pitchFamily="34" charset="0"/>
                </a:defRPr>
              </a:lvl3pPr>
              <a:lvl4pPr marL="1371600" algn="l">
                <a:defRPr>
                  <a:solidFill>
                    <a:schemeClr val="tx1"/>
                  </a:solidFill>
                  <a:latin typeface="Arial" pitchFamily="34" charset="0"/>
                  <a:cs typeface="Arial" pitchFamily="34" charset="0"/>
                </a:defRPr>
              </a:lvl4pPr>
              <a:lvl5pPr marL="1828800" algn="l">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1" i="0" u="none" strike="noStrike" cap="none" normalizeH="0" baseline="0" smtClean="0">
                  <a:ln>
                    <a:noFill/>
                  </a:ln>
                  <a:solidFill>
                    <a:srgbClr val="000000"/>
                  </a:solidFill>
                  <a:effectLst/>
                  <a:latin typeface="Arial" pitchFamily="34" charset="0"/>
                  <a:cs typeface="Arial" pitchFamily="34" charset="0"/>
                </a:rPr>
                <a:t>Eng1N1 or Eng2N1 is high AND pitch is marginal </a:t>
              </a:r>
              <a:endParaRPr kumimoji="0" lang="fr-FR" altLang="fr-FR" sz="1800" b="1" i="0" u="none" strike="noStrike" cap="none" normalizeH="0" baseline="0" smtClean="0">
                <a:ln>
                  <a:noFill/>
                </a:ln>
                <a:solidFill>
                  <a:schemeClr val="tx1"/>
                </a:solidFill>
                <a:effectLst/>
                <a:latin typeface="Arial" pitchFamily="34" charset="0"/>
                <a:cs typeface="Arial" pitchFamily="34" charset="0"/>
              </a:endParaRPr>
            </a:p>
          </p:txBody>
        </p:sp>
        <p:sp>
          <p:nvSpPr>
            <p:cNvPr id="44" name="Rectangle 37"/>
            <p:cNvSpPr>
              <a:spLocks noChangeArrowheads="1"/>
            </p:cNvSpPr>
            <p:nvPr/>
          </p:nvSpPr>
          <p:spPr bwMode="auto">
            <a:xfrm>
              <a:off x="3381746" y="4296493"/>
              <a:ext cx="252473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marL="457200" algn="l">
                <a:defRPr>
                  <a:solidFill>
                    <a:schemeClr val="tx1"/>
                  </a:solidFill>
                  <a:latin typeface="Arial" pitchFamily="34" charset="0"/>
                  <a:cs typeface="Arial" pitchFamily="34" charset="0"/>
                </a:defRPr>
              </a:lvl2pPr>
              <a:lvl3pPr marL="914400" algn="l">
                <a:defRPr>
                  <a:solidFill>
                    <a:schemeClr val="tx1"/>
                  </a:solidFill>
                  <a:latin typeface="Arial" pitchFamily="34" charset="0"/>
                  <a:cs typeface="Arial" pitchFamily="34" charset="0"/>
                </a:defRPr>
              </a:lvl3pPr>
              <a:lvl4pPr marL="1371600" algn="l">
                <a:defRPr>
                  <a:solidFill>
                    <a:schemeClr val="tx1"/>
                  </a:solidFill>
                  <a:latin typeface="Arial" pitchFamily="34" charset="0"/>
                  <a:cs typeface="Arial" pitchFamily="34" charset="0"/>
                </a:defRPr>
              </a:lvl4pPr>
              <a:lvl5pPr marL="1828800" algn="l">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1" i="0" u="none" strike="noStrike" cap="none" normalizeH="0" baseline="0" smtClean="0">
                  <a:ln>
                    <a:noFill/>
                  </a:ln>
                  <a:solidFill>
                    <a:srgbClr val="000000"/>
                  </a:solidFill>
                  <a:effectLst/>
                  <a:latin typeface="Arial" pitchFamily="34" charset="0"/>
                  <a:cs typeface="Arial" pitchFamily="34" charset="0"/>
                </a:rPr>
                <a:t>negative with 5s confirmation time</a:t>
              </a:r>
              <a:endParaRPr kumimoji="0" lang="fr-FR" altLang="fr-FR" sz="1800" b="1" i="0" u="none" strike="noStrike" cap="none" normalizeH="0" baseline="0" smtClean="0">
                <a:ln>
                  <a:noFill/>
                </a:ln>
                <a:solidFill>
                  <a:schemeClr val="tx1"/>
                </a:solidFill>
                <a:effectLst/>
                <a:latin typeface="Arial" pitchFamily="34" charset="0"/>
                <a:cs typeface="Arial" pitchFamily="34" charset="0"/>
              </a:endParaRPr>
            </a:p>
          </p:txBody>
        </p:sp>
        <p:sp>
          <p:nvSpPr>
            <p:cNvPr id="46" name="Rectangle 39"/>
            <p:cNvSpPr>
              <a:spLocks noChangeArrowheads="1"/>
            </p:cNvSpPr>
            <p:nvPr/>
          </p:nvSpPr>
          <p:spPr bwMode="auto">
            <a:xfrm>
              <a:off x="3381746" y="4504976"/>
              <a:ext cx="36587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marL="457200" algn="l">
                <a:defRPr>
                  <a:solidFill>
                    <a:schemeClr val="tx1"/>
                  </a:solidFill>
                  <a:latin typeface="Arial" pitchFamily="34" charset="0"/>
                  <a:cs typeface="Arial" pitchFamily="34" charset="0"/>
                </a:defRPr>
              </a:lvl2pPr>
              <a:lvl3pPr marL="914400" algn="l">
                <a:defRPr>
                  <a:solidFill>
                    <a:schemeClr val="tx1"/>
                  </a:solidFill>
                  <a:latin typeface="Arial" pitchFamily="34" charset="0"/>
                  <a:cs typeface="Arial" pitchFamily="34" charset="0"/>
                </a:defRPr>
              </a:lvl3pPr>
              <a:lvl4pPr marL="1371600" algn="l">
                <a:defRPr>
                  <a:solidFill>
                    <a:schemeClr val="tx1"/>
                  </a:solidFill>
                  <a:latin typeface="Arial" pitchFamily="34" charset="0"/>
                  <a:cs typeface="Arial" pitchFamily="34" charset="0"/>
                </a:defRPr>
              </a:lvl4pPr>
              <a:lvl5pPr marL="1828800" algn="l">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1" i="0" u="none" strike="noStrike" cap="none" normalizeH="0" baseline="0" smtClean="0">
                  <a:ln>
                    <a:noFill/>
                  </a:ln>
                  <a:solidFill>
                    <a:srgbClr val="000000"/>
                  </a:solidFill>
                  <a:effectLst/>
                  <a:latin typeface="Arial" pitchFamily="34" charset="0"/>
                  <a:cs typeface="Arial" pitchFamily="34" charset="0"/>
                </a:rPr>
                <a:t>Eng1N1 and Eng2N1 is low AND pitch is marginal </a:t>
              </a:r>
              <a:endParaRPr kumimoji="0" lang="fr-FR" altLang="fr-FR" sz="1800" b="1" i="0" u="none" strike="noStrike" cap="none" normalizeH="0" baseline="0" smtClean="0">
                <a:ln>
                  <a:noFill/>
                </a:ln>
                <a:solidFill>
                  <a:schemeClr val="tx1"/>
                </a:solidFill>
                <a:effectLst/>
                <a:latin typeface="Arial" pitchFamily="34" charset="0"/>
                <a:cs typeface="Arial" pitchFamily="34" charset="0"/>
              </a:endParaRPr>
            </a:p>
          </p:txBody>
        </p:sp>
        <p:sp>
          <p:nvSpPr>
            <p:cNvPr id="47" name="Rectangle 40"/>
            <p:cNvSpPr>
              <a:spLocks noChangeArrowheads="1"/>
            </p:cNvSpPr>
            <p:nvPr/>
          </p:nvSpPr>
          <p:spPr bwMode="auto">
            <a:xfrm>
              <a:off x="3381746" y="4713460"/>
              <a:ext cx="248305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marL="457200" algn="l">
                <a:defRPr>
                  <a:solidFill>
                    <a:schemeClr val="tx1"/>
                  </a:solidFill>
                  <a:latin typeface="Arial" pitchFamily="34" charset="0"/>
                  <a:cs typeface="Arial" pitchFamily="34" charset="0"/>
                </a:defRPr>
              </a:lvl2pPr>
              <a:lvl3pPr marL="914400" algn="l">
                <a:defRPr>
                  <a:solidFill>
                    <a:schemeClr val="tx1"/>
                  </a:solidFill>
                  <a:latin typeface="Arial" pitchFamily="34" charset="0"/>
                  <a:cs typeface="Arial" pitchFamily="34" charset="0"/>
                </a:defRPr>
              </a:lvl3pPr>
              <a:lvl4pPr marL="1371600" algn="l">
                <a:defRPr>
                  <a:solidFill>
                    <a:schemeClr val="tx1"/>
                  </a:solidFill>
                  <a:latin typeface="Arial" pitchFamily="34" charset="0"/>
                  <a:cs typeface="Arial" pitchFamily="34" charset="0"/>
                </a:defRPr>
              </a:lvl4pPr>
              <a:lvl5pPr marL="1828800" algn="l">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1" i="0" u="none" strike="noStrike" cap="none" normalizeH="0" baseline="0" smtClean="0">
                  <a:ln>
                    <a:noFill/>
                  </a:ln>
                  <a:solidFill>
                    <a:srgbClr val="000000"/>
                  </a:solidFill>
                  <a:effectLst/>
                  <a:latin typeface="Arial" pitchFamily="34" charset="0"/>
                  <a:cs typeface="Arial" pitchFamily="34" charset="0"/>
                </a:rPr>
                <a:t>positive with 5s confirmation time</a:t>
              </a:r>
              <a:endParaRPr kumimoji="0" lang="fr-FR" altLang="fr-FR" sz="1800" b="1" i="0" u="none" strike="noStrike" cap="none" normalizeH="0" baseline="0" smtClean="0">
                <a:ln>
                  <a:noFill/>
                </a:ln>
                <a:solidFill>
                  <a:schemeClr val="tx1"/>
                </a:solidFill>
                <a:effectLst/>
                <a:latin typeface="Arial" pitchFamily="34" charset="0"/>
                <a:cs typeface="Arial" pitchFamily="34" charset="0"/>
              </a:endParaRPr>
            </a:p>
          </p:txBody>
        </p:sp>
        <p:sp>
          <p:nvSpPr>
            <p:cNvPr id="49" name="Rectangle 42"/>
            <p:cNvSpPr>
              <a:spLocks noChangeArrowheads="1"/>
            </p:cNvSpPr>
            <p:nvPr/>
          </p:nvSpPr>
          <p:spPr bwMode="auto">
            <a:xfrm>
              <a:off x="936977" y="5021058"/>
              <a:ext cx="156934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marL="457200" algn="l">
                <a:defRPr>
                  <a:solidFill>
                    <a:schemeClr val="tx1"/>
                  </a:solidFill>
                  <a:latin typeface="Arial" pitchFamily="34" charset="0"/>
                  <a:cs typeface="Arial" pitchFamily="34" charset="0"/>
                </a:defRPr>
              </a:lvl2pPr>
              <a:lvl3pPr marL="914400" algn="l">
                <a:defRPr>
                  <a:solidFill>
                    <a:schemeClr val="tx1"/>
                  </a:solidFill>
                  <a:latin typeface="Arial" pitchFamily="34" charset="0"/>
                  <a:cs typeface="Arial" pitchFamily="34" charset="0"/>
                </a:defRPr>
              </a:lvl3pPr>
              <a:lvl4pPr marL="1371600" algn="l">
                <a:defRPr>
                  <a:solidFill>
                    <a:schemeClr val="tx1"/>
                  </a:solidFill>
                  <a:latin typeface="Arial" pitchFamily="34" charset="0"/>
                  <a:cs typeface="Arial" pitchFamily="34" charset="0"/>
                </a:defRPr>
              </a:lvl4pPr>
              <a:lvl5pPr marL="1828800" algn="l">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1" i="0" u="none" strike="noStrike" cap="none" normalizeH="0" baseline="0" dirty="0" smtClean="0">
                  <a:ln>
                    <a:noFill/>
                  </a:ln>
                  <a:solidFill>
                    <a:srgbClr val="000000"/>
                  </a:solidFill>
                  <a:effectLst/>
                  <a:latin typeface="Arial" pitchFamily="34" charset="0"/>
                  <a:cs typeface="Arial" pitchFamily="34" charset="0"/>
                </a:rPr>
                <a:t>Collision </a:t>
              </a:r>
              <a:r>
                <a:rPr kumimoji="0" lang="fr-FR" altLang="fr-FR" sz="1200" b="1" i="0" u="none" strike="noStrike" cap="none" normalizeH="0" baseline="0" dirty="0" err="1" smtClean="0">
                  <a:ln>
                    <a:noFill/>
                  </a:ln>
                  <a:solidFill>
                    <a:srgbClr val="000000"/>
                  </a:solidFill>
                  <a:effectLst/>
                  <a:latin typeface="Arial" pitchFamily="34" charset="0"/>
                  <a:cs typeface="Arial" pitchFamily="34" charset="0"/>
                </a:rPr>
                <a:t>with</a:t>
              </a:r>
              <a:r>
                <a:rPr kumimoji="0" lang="fr-FR" altLang="fr-FR" sz="1200" b="1" i="0" u="none" strike="noStrike" cap="none" normalizeH="0" baseline="0" dirty="0" smtClean="0">
                  <a:ln>
                    <a:noFill/>
                  </a:ln>
                  <a:solidFill>
                    <a:srgbClr val="000000"/>
                  </a:solidFill>
                  <a:effectLst/>
                  <a:latin typeface="Arial" pitchFamily="34" charset="0"/>
                  <a:cs typeface="Arial" pitchFamily="34" charset="0"/>
                </a:rPr>
                <a:t> terrain </a:t>
              </a:r>
              <a:endParaRPr kumimoji="0" lang="fr-FR" altLang="fr-FR"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50" name="Rectangle 43"/>
            <p:cNvSpPr>
              <a:spLocks noChangeArrowheads="1"/>
            </p:cNvSpPr>
            <p:nvPr/>
          </p:nvSpPr>
          <p:spPr bwMode="auto">
            <a:xfrm>
              <a:off x="3381746" y="4921943"/>
              <a:ext cx="377782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marL="457200" algn="l">
                <a:defRPr>
                  <a:solidFill>
                    <a:schemeClr val="tx1"/>
                  </a:solidFill>
                  <a:latin typeface="Arial" pitchFamily="34" charset="0"/>
                  <a:cs typeface="Arial" pitchFamily="34" charset="0"/>
                </a:defRPr>
              </a:lvl2pPr>
              <a:lvl3pPr marL="914400" algn="l">
                <a:defRPr>
                  <a:solidFill>
                    <a:schemeClr val="tx1"/>
                  </a:solidFill>
                  <a:latin typeface="Arial" pitchFamily="34" charset="0"/>
                  <a:cs typeface="Arial" pitchFamily="34" charset="0"/>
                </a:defRPr>
              </a:lvl3pPr>
              <a:lvl4pPr marL="1371600" algn="l">
                <a:defRPr>
                  <a:solidFill>
                    <a:schemeClr val="tx1"/>
                  </a:solidFill>
                  <a:latin typeface="Arial" pitchFamily="34" charset="0"/>
                  <a:cs typeface="Arial" pitchFamily="34" charset="0"/>
                </a:defRPr>
              </a:lvl4pPr>
              <a:lvl5pPr marL="1828800" algn="l">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1" i="0" u="none" strike="noStrike" cap="none" normalizeH="0" baseline="0" dirty="0" smtClean="0">
                  <a:ln>
                    <a:noFill/>
                  </a:ln>
                  <a:solidFill>
                    <a:srgbClr val="000000"/>
                  </a:solidFill>
                  <a:effectLst/>
                  <a:latin typeface="Arial" pitchFamily="34" charset="0"/>
                  <a:cs typeface="Arial" pitchFamily="34" charset="0"/>
                </a:rPr>
                <a:t>Radio altitude and Vertical speed in the Mode1 Pull-</a:t>
              </a:r>
              <a:endParaRPr kumimoji="0" lang="fr-FR" altLang="fr-FR"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51" name="Rectangle 44"/>
            <p:cNvSpPr>
              <a:spLocks noChangeArrowheads="1"/>
            </p:cNvSpPr>
            <p:nvPr/>
          </p:nvSpPr>
          <p:spPr bwMode="auto">
            <a:xfrm>
              <a:off x="3381746" y="5130426"/>
              <a:ext cx="28950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marL="457200" algn="l">
                <a:defRPr>
                  <a:solidFill>
                    <a:schemeClr val="tx1"/>
                  </a:solidFill>
                  <a:latin typeface="Arial" pitchFamily="34" charset="0"/>
                  <a:cs typeface="Arial" pitchFamily="34" charset="0"/>
                </a:defRPr>
              </a:lvl2pPr>
              <a:lvl3pPr marL="914400" algn="l">
                <a:defRPr>
                  <a:solidFill>
                    <a:schemeClr val="tx1"/>
                  </a:solidFill>
                  <a:latin typeface="Arial" pitchFamily="34" charset="0"/>
                  <a:cs typeface="Arial" pitchFamily="34" charset="0"/>
                </a:defRPr>
              </a:lvl3pPr>
              <a:lvl4pPr marL="1371600" algn="l">
                <a:defRPr>
                  <a:solidFill>
                    <a:schemeClr val="tx1"/>
                  </a:solidFill>
                  <a:latin typeface="Arial" pitchFamily="34" charset="0"/>
                  <a:cs typeface="Arial" pitchFamily="34" charset="0"/>
                </a:defRPr>
              </a:lvl4pPr>
              <a:lvl5pPr marL="1828800" algn="l">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1" i="0" u="none" strike="noStrike" cap="none" normalizeH="0" baseline="0" dirty="0" smtClean="0">
                  <a:ln>
                    <a:noFill/>
                  </a:ln>
                  <a:solidFill>
                    <a:srgbClr val="000000"/>
                  </a:solidFill>
                  <a:effectLst/>
                  <a:latin typeface="Arial" pitchFamily="34" charset="0"/>
                  <a:cs typeface="Arial" pitchFamily="34" charset="0"/>
                </a:rPr>
                <a:t>up enveloppe </a:t>
              </a:r>
              <a:r>
                <a:rPr kumimoji="0" lang="fr-FR" altLang="fr-FR" sz="1200" b="1" i="0" u="none" strike="noStrike" cap="none" normalizeH="0" baseline="0" dirty="0" err="1" smtClean="0">
                  <a:ln>
                    <a:noFill/>
                  </a:ln>
                  <a:solidFill>
                    <a:srgbClr val="000000"/>
                  </a:solidFill>
                  <a:effectLst/>
                  <a:latin typeface="Arial" pitchFamily="34" charset="0"/>
                  <a:cs typeface="Arial" pitchFamily="34" charset="0"/>
                </a:rPr>
                <a:t>with</a:t>
              </a:r>
              <a:r>
                <a:rPr kumimoji="0" lang="fr-FR" altLang="fr-FR" sz="1200" b="1" i="0" u="none" strike="noStrike" cap="none" normalizeH="0" baseline="0" dirty="0" smtClean="0">
                  <a:ln>
                    <a:noFill/>
                  </a:ln>
                  <a:solidFill>
                    <a:srgbClr val="000000"/>
                  </a:solidFill>
                  <a:effectLst/>
                  <a:latin typeface="Arial" pitchFamily="34" charset="0"/>
                  <a:cs typeface="Arial" pitchFamily="34" charset="0"/>
                </a:rPr>
                <a:t> 3s confirmation time</a:t>
              </a:r>
              <a:endParaRPr kumimoji="0" lang="fr-FR" altLang="fr-FR"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55" name="Rectangle 48"/>
            <p:cNvSpPr>
              <a:spLocks noChangeArrowheads="1"/>
            </p:cNvSpPr>
            <p:nvPr/>
          </p:nvSpPr>
          <p:spPr bwMode="auto">
            <a:xfrm>
              <a:off x="936977" y="5438025"/>
              <a:ext cx="19779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marL="457200" algn="l">
                <a:defRPr>
                  <a:solidFill>
                    <a:schemeClr val="tx1"/>
                  </a:solidFill>
                  <a:latin typeface="Arial" pitchFamily="34" charset="0"/>
                  <a:cs typeface="Arial" pitchFamily="34" charset="0"/>
                </a:defRPr>
              </a:lvl2pPr>
              <a:lvl3pPr marL="914400" algn="l">
                <a:defRPr>
                  <a:solidFill>
                    <a:schemeClr val="tx1"/>
                  </a:solidFill>
                  <a:latin typeface="Arial" pitchFamily="34" charset="0"/>
                  <a:cs typeface="Arial" pitchFamily="34" charset="0"/>
                </a:defRPr>
              </a:lvl3pPr>
              <a:lvl4pPr marL="1371600" algn="l">
                <a:defRPr>
                  <a:solidFill>
                    <a:schemeClr val="tx1"/>
                  </a:solidFill>
                  <a:latin typeface="Arial" pitchFamily="34" charset="0"/>
                  <a:cs typeface="Arial" pitchFamily="34" charset="0"/>
                </a:defRPr>
              </a:lvl4pPr>
              <a:lvl5pPr marL="1828800" algn="l">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1" i="0" u="none" strike="noStrike" cap="none" normalizeH="0" baseline="0" dirty="0" smtClean="0">
                  <a:ln>
                    <a:noFill/>
                  </a:ln>
                  <a:solidFill>
                    <a:srgbClr val="000000"/>
                  </a:solidFill>
                  <a:effectLst/>
                  <a:latin typeface="Arial" pitchFamily="34" charset="0"/>
                  <a:cs typeface="Arial" pitchFamily="34" charset="0"/>
                </a:rPr>
                <a:t>Total </a:t>
              </a:r>
              <a:r>
                <a:rPr kumimoji="0" lang="fr-FR" altLang="fr-FR" sz="1200" b="1" i="0" u="none" strike="noStrike" cap="none" normalizeH="0" baseline="0" dirty="0" err="1" smtClean="0">
                  <a:ln>
                    <a:noFill/>
                  </a:ln>
                  <a:solidFill>
                    <a:srgbClr val="000000"/>
                  </a:solidFill>
                  <a:effectLst/>
                  <a:latin typeface="Arial" pitchFamily="34" charset="0"/>
                  <a:cs typeface="Arial" pitchFamily="34" charset="0"/>
                </a:rPr>
                <a:t>loss</a:t>
              </a:r>
              <a:r>
                <a:rPr kumimoji="0" lang="fr-FR" altLang="fr-FR" sz="1200" b="1" i="0" u="none" strike="noStrike" cap="none" normalizeH="0" baseline="0" dirty="0" smtClean="0">
                  <a:ln>
                    <a:noFill/>
                  </a:ln>
                  <a:solidFill>
                    <a:srgbClr val="000000"/>
                  </a:solidFill>
                  <a:effectLst/>
                  <a:latin typeface="Arial" pitchFamily="34" charset="0"/>
                  <a:cs typeface="Arial" pitchFamily="34" charset="0"/>
                </a:rPr>
                <a:t> of Engine </a:t>
              </a:r>
              <a:r>
                <a:rPr kumimoji="0" lang="fr-FR" altLang="fr-FR" sz="1200" b="1" i="0" u="none" strike="noStrike" cap="none" normalizeH="0" baseline="0" dirty="0" err="1" smtClean="0">
                  <a:ln>
                    <a:noFill/>
                  </a:ln>
                  <a:solidFill>
                    <a:srgbClr val="000000"/>
                  </a:solidFill>
                  <a:effectLst/>
                  <a:latin typeface="Arial" pitchFamily="34" charset="0"/>
                  <a:cs typeface="Arial" pitchFamily="34" charset="0"/>
                </a:rPr>
                <a:t>thrust</a:t>
              </a:r>
              <a:r>
                <a:rPr kumimoji="0" lang="fr-FR" altLang="fr-FR" sz="1200" b="1" i="0" u="none" strike="noStrike" cap="none" normalizeH="0" baseline="0" dirty="0" smtClean="0">
                  <a:ln>
                    <a:noFill/>
                  </a:ln>
                  <a:solidFill>
                    <a:srgbClr val="000000"/>
                  </a:solidFill>
                  <a:effectLst/>
                  <a:latin typeface="Arial" pitchFamily="34" charset="0"/>
                  <a:cs typeface="Arial" pitchFamily="34" charset="0"/>
                </a:rPr>
                <a:t> </a:t>
              </a:r>
              <a:endParaRPr kumimoji="0" lang="fr-FR" altLang="fr-FR"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56" name="Rectangle 49"/>
            <p:cNvSpPr>
              <a:spLocks noChangeArrowheads="1"/>
            </p:cNvSpPr>
            <p:nvPr/>
          </p:nvSpPr>
          <p:spPr bwMode="auto">
            <a:xfrm>
              <a:off x="3381746" y="5391992"/>
              <a:ext cx="389529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marL="457200" algn="l">
                <a:defRPr>
                  <a:solidFill>
                    <a:schemeClr val="tx1"/>
                  </a:solidFill>
                  <a:latin typeface="Arial" pitchFamily="34" charset="0"/>
                  <a:cs typeface="Arial" pitchFamily="34" charset="0"/>
                </a:defRPr>
              </a:lvl2pPr>
              <a:lvl3pPr marL="914400" algn="l">
                <a:defRPr>
                  <a:solidFill>
                    <a:schemeClr val="tx1"/>
                  </a:solidFill>
                  <a:latin typeface="Arial" pitchFamily="34" charset="0"/>
                  <a:cs typeface="Arial" pitchFamily="34" charset="0"/>
                </a:defRPr>
              </a:lvl3pPr>
              <a:lvl4pPr marL="1371600" algn="l">
                <a:defRPr>
                  <a:solidFill>
                    <a:schemeClr val="tx1"/>
                  </a:solidFill>
                  <a:latin typeface="Arial" pitchFamily="34" charset="0"/>
                  <a:cs typeface="Arial" pitchFamily="34" charset="0"/>
                </a:defRPr>
              </a:lvl4pPr>
              <a:lvl5pPr marL="1828800" algn="l">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1" i="0" u="none" strike="noStrike" cap="none" normalizeH="0" baseline="0" dirty="0" smtClean="0">
                  <a:ln>
                    <a:noFill/>
                  </a:ln>
                  <a:solidFill>
                    <a:srgbClr val="000000"/>
                  </a:solidFill>
                  <a:effectLst/>
                  <a:latin typeface="Arial" pitchFamily="34" charset="0"/>
                  <a:cs typeface="Arial" pitchFamily="34" charset="0"/>
                </a:rPr>
                <a:t>Eng1N1 and Eng2N1 </a:t>
              </a:r>
              <a:r>
                <a:rPr kumimoji="0" lang="fr-FR" altLang="fr-FR" sz="1200" b="1" i="0" u="none" strike="noStrike" cap="none" normalizeH="0" baseline="0" dirty="0" err="1" smtClean="0">
                  <a:ln>
                    <a:noFill/>
                  </a:ln>
                  <a:solidFill>
                    <a:srgbClr val="000000"/>
                  </a:solidFill>
                  <a:effectLst/>
                  <a:latin typeface="Arial" pitchFamily="34" charset="0"/>
                  <a:cs typeface="Arial" pitchFamily="34" charset="0"/>
                </a:rPr>
                <a:t>failed</a:t>
              </a:r>
              <a:r>
                <a:rPr kumimoji="0" lang="fr-FR" altLang="fr-FR" sz="1200" b="1" i="0" u="none" strike="noStrike" cap="none" normalizeH="0" baseline="0" dirty="0" smtClean="0">
                  <a:ln>
                    <a:noFill/>
                  </a:ln>
                  <a:solidFill>
                    <a:srgbClr val="000000"/>
                  </a:solidFill>
                  <a:effectLst/>
                  <a:latin typeface="Arial" pitchFamily="34" charset="0"/>
                  <a:cs typeface="Arial" pitchFamily="34" charset="0"/>
                </a:rPr>
                <a:t> </a:t>
              </a:r>
              <a:r>
                <a:rPr kumimoji="0" lang="fr-FR" altLang="fr-FR" sz="1200" b="1" i="0" u="none" strike="noStrike" cap="none" normalizeH="0" baseline="0" dirty="0" err="1" smtClean="0">
                  <a:ln>
                    <a:noFill/>
                  </a:ln>
                  <a:solidFill>
                    <a:srgbClr val="000000"/>
                  </a:solidFill>
                  <a:effectLst/>
                  <a:latin typeface="Arial" pitchFamily="34" charset="0"/>
                  <a:cs typeface="Arial" pitchFamily="34" charset="0"/>
                </a:rPr>
                <a:t>with</a:t>
              </a:r>
              <a:r>
                <a:rPr kumimoji="0" lang="fr-FR" altLang="fr-FR" sz="1200" b="1" i="0" u="none" strike="noStrike" cap="none" normalizeH="0" baseline="0" dirty="0" smtClean="0">
                  <a:ln>
                    <a:noFill/>
                  </a:ln>
                  <a:solidFill>
                    <a:srgbClr val="000000"/>
                  </a:solidFill>
                  <a:effectLst/>
                  <a:latin typeface="Arial" pitchFamily="34" charset="0"/>
                  <a:cs typeface="Arial" pitchFamily="34" charset="0"/>
                </a:rPr>
                <a:t> 5s confirmation time </a:t>
              </a:r>
              <a:endParaRPr kumimoji="0" lang="fr-FR" altLang="fr-FR"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59" name="Rectangle 52"/>
            <p:cNvSpPr>
              <a:spLocks noChangeArrowheads="1"/>
            </p:cNvSpPr>
            <p:nvPr/>
          </p:nvSpPr>
          <p:spPr bwMode="auto">
            <a:xfrm>
              <a:off x="936977" y="5854992"/>
              <a:ext cx="200215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marL="457200" algn="l">
                <a:defRPr>
                  <a:solidFill>
                    <a:schemeClr val="tx1"/>
                  </a:solidFill>
                  <a:latin typeface="Arial" pitchFamily="34" charset="0"/>
                  <a:cs typeface="Arial" pitchFamily="34" charset="0"/>
                </a:defRPr>
              </a:lvl2pPr>
              <a:lvl3pPr marL="914400" algn="l">
                <a:defRPr>
                  <a:solidFill>
                    <a:schemeClr val="tx1"/>
                  </a:solidFill>
                  <a:latin typeface="Arial" pitchFamily="34" charset="0"/>
                  <a:cs typeface="Arial" pitchFamily="34" charset="0"/>
                </a:defRPr>
              </a:lvl3pPr>
              <a:lvl4pPr marL="1371600" algn="l">
                <a:defRPr>
                  <a:solidFill>
                    <a:schemeClr val="tx1"/>
                  </a:solidFill>
                  <a:latin typeface="Arial" pitchFamily="34" charset="0"/>
                  <a:cs typeface="Arial" pitchFamily="34" charset="0"/>
                </a:defRPr>
              </a:lvl4pPr>
              <a:lvl5pPr marL="1828800" algn="l">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1" i="0" u="none" strike="noStrike" cap="none" normalizeH="0" baseline="0" smtClean="0">
                  <a:ln>
                    <a:noFill/>
                  </a:ln>
                  <a:solidFill>
                    <a:srgbClr val="000000"/>
                  </a:solidFill>
                  <a:effectLst/>
                  <a:latin typeface="Arial" pitchFamily="34" charset="0"/>
                  <a:cs typeface="Arial" pitchFamily="34" charset="0"/>
                </a:rPr>
                <a:t>Excessive cabin altitude in </a:t>
              </a:r>
              <a:endParaRPr kumimoji="0" lang="fr-FR" altLang="fr-FR" sz="1800" b="1" i="0" u="none" strike="noStrike" cap="none" normalizeH="0" baseline="0" smtClean="0">
                <a:ln>
                  <a:noFill/>
                </a:ln>
                <a:solidFill>
                  <a:schemeClr val="tx1"/>
                </a:solidFill>
                <a:effectLst/>
                <a:latin typeface="Arial" pitchFamily="34" charset="0"/>
                <a:cs typeface="Arial" pitchFamily="34" charset="0"/>
              </a:endParaRPr>
            </a:p>
          </p:txBody>
        </p:sp>
        <p:sp>
          <p:nvSpPr>
            <p:cNvPr id="60" name="Rectangle 53"/>
            <p:cNvSpPr>
              <a:spLocks noChangeArrowheads="1"/>
            </p:cNvSpPr>
            <p:nvPr/>
          </p:nvSpPr>
          <p:spPr bwMode="auto">
            <a:xfrm>
              <a:off x="936977" y="6063475"/>
              <a:ext cx="212558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marL="457200" algn="l">
                <a:defRPr>
                  <a:solidFill>
                    <a:schemeClr val="tx1"/>
                  </a:solidFill>
                  <a:latin typeface="Arial" pitchFamily="34" charset="0"/>
                  <a:cs typeface="Arial" pitchFamily="34" charset="0"/>
                </a:defRPr>
              </a:lvl2pPr>
              <a:lvl3pPr marL="914400" algn="l">
                <a:defRPr>
                  <a:solidFill>
                    <a:schemeClr val="tx1"/>
                  </a:solidFill>
                  <a:latin typeface="Arial" pitchFamily="34" charset="0"/>
                  <a:cs typeface="Arial" pitchFamily="34" charset="0"/>
                </a:defRPr>
              </a:lvl3pPr>
              <a:lvl4pPr marL="1371600" algn="l">
                <a:defRPr>
                  <a:solidFill>
                    <a:schemeClr val="tx1"/>
                  </a:solidFill>
                  <a:latin typeface="Arial" pitchFamily="34" charset="0"/>
                  <a:cs typeface="Arial" pitchFamily="34" charset="0"/>
                </a:defRPr>
              </a:lvl4pPr>
              <a:lvl5pPr marL="1828800" algn="l">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1" i="0" u="none" strike="noStrike" cap="none" normalizeH="0" baseline="0" smtClean="0">
                  <a:ln>
                    <a:noFill/>
                  </a:ln>
                  <a:solidFill>
                    <a:srgbClr val="000000"/>
                  </a:solidFill>
                  <a:effectLst/>
                  <a:latin typeface="Arial" pitchFamily="34" charset="0"/>
                  <a:cs typeface="Arial" pitchFamily="34" charset="0"/>
                </a:rPr>
                <a:t>combination with no descent</a:t>
              </a:r>
              <a:endParaRPr kumimoji="0" lang="fr-FR" altLang="fr-FR" sz="1800" b="1" i="0" u="none" strike="noStrike" cap="none" normalizeH="0" baseline="0" smtClean="0">
                <a:ln>
                  <a:noFill/>
                </a:ln>
                <a:solidFill>
                  <a:schemeClr val="tx1"/>
                </a:solidFill>
                <a:effectLst/>
                <a:latin typeface="Arial" pitchFamily="34" charset="0"/>
                <a:cs typeface="Arial" pitchFamily="34" charset="0"/>
              </a:endParaRPr>
            </a:p>
          </p:txBody>
        </p:sp>
        <p:sp>
          <p:nvSpPr>
            <p:cNvPr id="61" name="Rectangle 54"/>
            <p:cNvSpPr>
              <a:spLocks noChangeArrowheads="1"/>
            </p:cNvSpPr>
            <p:nvPr/>
          </p:nvSpPr>
          <p:spPr bwMode="auto">
            <a:xfrm>
              <a:off x="3381746" y="5854992"/>
              <a:ext cx="35225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marL="457200" algn="l">
                <a:defRPr>
                  <a:solidFill>
                    <a:schemeClr val="tx1"/>
                  </a:solidFill>
                  <a:latin typeface="Arial" pitchFamily="34" charset="0"/>
                  <a:cs typeface="Arial" pitchFamily="34" charset="0"/>
                </a:defRPr>
              </a:lvl2pPr>
              <a:lvl3pPr marL="914400" algn="l">
                <a:defRPr>
                  <a:solidFill>
                    <a:schemeClr val="tx1"/>
                  </a:solidFill>
                  <a:latin typeface="Arial" pitchFamily="34" charset="0"/>
                  <a:cs typeface="Arial" pitchFamily="34" charset="0"/>
                </a:defRPr>
              </a:lvl3pPr>
              <a:lvl4pPr marL="1371600" algn="l">
                <a:defRPr>
                  <a:solidFill>
                    <a:schemeClr val="tx1"/>
                  </a:solidFill>
                  <a:latin typeface="Arial" pitchFamily="34" charset="0"/>
                  <a:cs typeface="Arial" pitchFamily="34" charset="0"/>
                </a:defRPr>
              </a:lvl4pPr>
              <a:lvl5pPr marL="1828800" algn="l">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1" i="0" u="none" strike="noStrike" cap="none" normalizeH="0" baseline="0" smtClean="0">
                  <a:ln>
                    <a:noFill/>
                  </a:ln>
                  <a:solidFill>
                    <a:srgbClr val="000000"/>
                  </a:solidFill>
                  <a:effectLst/>
                  <a:latin typeface="Arial" pitchFamily="34" charset="0"/>
                  <a:cs typeface="Arial" pitchFamily="34" charset="0"/>
                </a:rPr>
                <a:t>Excessive Cabin Altitude warning and Vz&gt;-3000 </a:t>
              </a:r>
              <a:endParaRPr kumimoji="0" lang="fr-FR" altLang="fr-FR" sz="1800" b="1" i="0" u="none" strike="noStrike" cap="none" normalizeH="0" baseline="0" smtClean="0">
                <a:ln>
                  <a:noFill/>
                </a:ln>
                <a:solidFill>
                  <a:schemeClr val="tx1"/>
                </a:solidFill>
                <a:effectLst/>
                <a:latin typeface="Arial" pitchFamily="34" charset="0"/>
                <a:cs typeface="Arial" pitchFamily="34" charset="0"/>
              </a:endParaRPr>
            </a:p>
          </p:txBody>
        </p:sp>
        <p:sp>
          <p:nvSpPr>
            <p:cNvPr id="62" name="Rectangle 55"/>
            <p:cNvSpPr>
              <a:spLocks noChangeArrowheads="1"/>
            </p:cNvSpPr>
            <p:nvPr/>
          </p:nvSpPr>
          <p:spPr bwMode="auto">
            <a:xfrm>
              <a:off x="3381746" y="6063475"/>
              <a:ext cx="22682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marL="457200" algn="l">
                <a:defRPr>
                  <a:solidFill>
                    <a:schemeClr val="tx1"/>
                  </a:solidFill>
                  <a:latin typeface="Arial" pitchFamily="34" charset="0"/>
                  <a:cs typeface="Arial" pitchFamily="34" charset="0"/>
                </a:defRPr>
              </a:lvl2pPr>
              <a:lvl3pPr marL="914400" algn="l">
                <a:defRPr>
                  <a:solidFill>
                    <a:schemeClr val="tx1"/>
                  </a:solidFill>
                  <a:latin typeface="Arial" pitchFamily="34" charset="0"/>
                  <a:cs typeface="Arial" pitchFamily="34" charset="0"/>
                </a:defRPr>
              </a:lvl3pPr>
              <a:lvl4pPr marL="1371600" algn="l">
                <a:defRPr>
                  <a:solidFill>
                    <a:schemeClr val="tx1"/>
                  </a:solidFill>
                  <a:latin typeface="Arial" pitchFamily="34" charset="0"/>
                  <a:cs typeface="Arial" pitchFamily="34" charset="0"/>
                </a:defRPr>
              </a:lvl4pPr>
              <a:lvl5pPr marL="1828800" algn="l">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1" i="0" u="none" strike="noStrike" cap="none" normalizeH="0" baseline="0" smtClean="0">
                  <a:ln>
                    <a:noFill/>
                  </a:ln>
                  <a:solidFill>
                    <a:srgbClr val="000000"/>
                  </a:solidFill>
                  <a:effectLst/>
                  <a:latin typeface="Arial" pitchFamily="34" charset="0"/>
                  <a:cs typeface="Arial" pitchFamily="34" charset="0"/>
                </a:rPr>
                <a:t>fpm with 30s confirmation time</a:t>
              </a:r>
              <a:endParaRPr kumimoji="0" lang="fr-FR" altLang="fr-FR" sz="1800" b="1" i="0" u="none" strike="noStrike" cap="none" normalizeH="0" baseline="0" smtClean="0">
                <a:ln>
                  <a:noFill/>
                </a:ln>
                <a:solidFill>
                  <a:schemeClr val="tx1"/>
                </a:solidFill>
                <a:effectLst/>
                <a:latin typeface="Arial" pitchFamily="34" charset="0"/>
                <a:cs typeface="Arial" pitchFamily="34" charset="0"/>
              </a:endParaRPr>
            </a:p>
          </p:txBody>
        </p:sp>
        <p:sp>
          <p:nvSpPr>
            <p:cNvPr id="63" name="Rectangle 56"/>
            <p:cNvSpPr>
              <a:spLocks noChangeArrowheads="1"/>
            </p:cNvSpPr>
            <p:nvPr/>
          </p:nvSpPr>
          <p:spPr bwMode="auto">
            <a:xfrm>
              <a:off x="7569224" y="5964360"/>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marL="457200" algn="l">
                <a:defRPr>
                  <a:solidFill>
                    <a:schemeClr val="tx1"/>
                  </a:solidFill>
                  <a:latin typeface="Arial" pitchFamily="34" charset="0"/>
                  <a:cs typeface="Arial" pitchFamily="34" charset="0"/>
                </a:defRPr>
              </a:lvl2pPr>
              <a:lvl3pPr marL="914400" algn="l">
                <a:defRPr>
                  <a:solidFill>
                    <a:schemeClr val="tx1"/>
                  </a:solidFill>
                  <a:latin typeface="Arial" pitchFamily="34" charset="0"/>
                  <a:cs typeface="Arial" pitchFamily="34" charset="0"/>
                </a:defRPr>
              </a:lvl3pPr>
              <a:lvl4pPr marL="1371600" algn="l">
                <a:defRPr>
                  <a:solidFill>
                    <a:schemeClr val="tx1"/>
                  </a:solidFill>
                  <a:latin typeface="Arial" pitchFamily="34" charset="0"/>
                  <a:cs typeface="Arial" pitchFamily="34" charset="0"/>
                </a:defRPr>
              </a:lvl4pPr>
              <a:lvl5pPr marL="1828800" algn="l">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64" name="Rectangle 57"/>
            <p:cNvSpPr>
              <a:spLocks noChangeArrowheads="1"/>
            </p:cNvSpPr>
            <p:nvPr/>
          </p:nvSpPr>
          <p:spPr bwMode="auto">
            <a:xfrm>
              <a:off x="936977" y="2201405"/>
              <a:ext cx="155241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marL="457200" algn="l">
                <a:defRPr>
                  <a:solidFill>
                    <a:schemeClr val="tx1"/>
                  </a:solidFill>
                  <a:latin typeface="Arial" pitchFamily="34" charset="0"/>
                  <a:cs typeface="Arial" pitchFamily="34" charset="0"/>
                </a:defRPr>
              </a:lvl2pPr>
              <a:lvl3pPr marL="914400" algn="l">
                <a:defRPr>
                  <a:solidFill>
                    <a:schemeClr val="tx1"/>
                  </a:solidFill>
                  <a:latin typeface="Arial" pitchFamily="34" charset="0"/>
                  <a:cs typeface="Arial" pitchFamily="34" charset="0"/>
                </a:defRPr>
              </a:lvl3pPr>
              <a:lvl4pPr marL="1371600" algn="l">
                <a:defRPr>
                  <a:solidFill>
                    <a:schemeClr val="tx1"/>
                  </a:solidFill>
                  <a:latin typeface="Arial" pitchFamily="34" charset="0"/>
                  <a:cs typeface="Arial" pitchFamily="34" charset="0"/>
                </a:defRPr>
              </a:lvl4pPr>
              <a:lvl5pPr marL="1828800" algn="l">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1" i="0" u="none" strike="noStrike" cap="none" normalizeH="0" baseline="0" dirty="0" err="1" smtClean="0">
                  <a:ln>
                    <a:noFill/>
                  </a:ln>
                  <a:solidFill>
                    <a:srgbClr val="000000"/>
                  </a:solidFill>
                  <a:effectLst/>
                  <a:latin typeface="Arial" pitchFamily="34" charset="0"/>
                  <a:cs typeface="Arial" pitchFamily="34" charset="0"/>
                </a:rPr>
                <a:t>Unusual</a:t>
              </a:r>
              <a:r>
                <a:rPr kumimoji="0" lang="fr-FR" altLang="fr-FR" sz="1200" b="1" i="0" u="none" strike="noStrike" cap="none" normalizeH="0" baseline="0" dirty="0" smtClean="0">
                  <a:ln>
                    <a:noFill/>
                  </a:ln>
                  <a:solidFill>
                    <a:srgbClr val="000000"/>
                  </a:solidFill>
                  <a:effectLst/>
                  <a:latin typeface="Arial" pitchFamily="34" charset="0"/>
                  <a:cs typeface="Arial" pitchFamily="34" charset="0"/>
                </a:rPr>
                <a:t> A/C attitude </a:t>
              </a:r>
              <a:endParaRPr kumimoji="0" lang="fr-FR" altLang="fr-FR"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65" name="Rectangle 58"/>
            <p:cNvSpPr>
              <a:spLocks noChangeArrowheads="1"/>
            </p:cNvSpPr>
            <p:nvPr/>
          </p:nvSpPr>
          <p:spPr bwMode="auto">
            <a:xfrm>
              <a:off x="936977" y="4395608"/>
              <a:ext cx="11028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marL="457200" algn="l">
                <a:defRPr>
                  <a:solidFill>
                    <a:schemeClr val="tx1"/>
                  </a:solidFill>
                  <a:latin typeface="Arial" pitchFamily="34" charset="0"/>
                  <a:cs typeface="Arial" pitchFamily="34" charset="0"/>
                </a:defRPr>
              </a:lvl2pPr>
              <a:lvl3pPr marL="914400" algn="l">
                <a:defRPr>
                  <a:solidFill>
                    <a:schemeClr val="tx1"/>
                  </a:solidFill>
                  <a:latin typeface="Arial" pitchFamily="34" charset="0"/>
                  <a:cs typeface="Arial" pitchFamily="34" charset="0"/>
                </a:defRPr>
              </a:lvl3pPr>
              <a:lvl4pPr marL="1371600" algn="l">
                <a:defRPr>
                  <a:solidFill>
                    <a:schemeClr val="tx1"/>
                  </a:solidFill>
                  <a:latin typeface="Arial" pitchFamily="34" charset="0"/>
                  <a:cs typeface="Arial" pitchFamily="34" charset="0"/>
                </a:defRPr>
              </a:lvl4pPr>
              <a:lvl5pPr marL="1828800" algn="l">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1" i="0" u="none" strike="noStrike" cap="none" normalizeH="0" baseline="0" dirty="0" err="1" smtClean="0">
                  <a:ln>
                    <a:noFill/>
                  </a:ln>
                  <a:solidFill>
                    <a:srgbClr val="000000"/>
                  </a:solidFill>
                  <a:effectLst/>
                  <a:latin typeface="Arial" pitchFamily="34" charset="0"/>
                  <a:cs typeface="Arial" pitchFamily="34" charset="0"/>
                </a:rPr>
                <a:t>Unusal</a:t>
              </a:r>
              <a:r>
                <a:rPr kumimoji="0" lang="fr-FR" altLang="fr-FR" sz="1200" b="1" i="0" u="none" strike="noStrike" cap="none" normalizeH="0" baseline="0" dirty="0" smtClean="0">
                  <a:ln>
                    <a:noFill/>
                  </a:ln>
                  <a:solidFill>
                    <a:srgbClr val="000000"/>
                  </a:solidFill>
                  <a:effectLst/>
                  <a:latin typeface="Arial" pitchFamily="34" charset="0"/>
                  <a:cs typeface="Arial" pitchFamily="34" charset="0"/>
                </a:rPr>
                <a:t> </a:t>
              </a:r>
              <a:r>
                <a:rPr kumimoji="0" lang="fr-FR" altLang="fr-FR" sz="1200" b="1" i="0" u="none" strike="noStrike" cap="none" normalizeH="0" baseline="0" dirty="0" err="1" smtClean="0">
                  <a:ln>
                    <a:noFill/>
                  </a:ln>
                  <a:solidFill>
                    <a:srgbClr val="000000"/>
                  </a:solidFill>
                  <a:effectLst/>
                  <a:latin typeface="Arial" pitchFamily="34" charset="0"/>
                  <a:cs typeface="Arial" pitchFamily="34" charset="0"/>
                </a:rPr>
                <a:t>energy</a:t>
              </a:r>
              <a:r>
                <a:rPr kumimoji="0" lang="fr-FR" altLang="fr-FR" sz="1200" b="1" i="0" u="none" strike="noStrike" cap="none" normalizeH="0" baseline="0" dirty="0" smtClean="0">
                  <a:ln>
                    <a:noFill/>
                  </a:ln>
                  <a:solidFill>
                    <a:srgbClr val="000000"/>
                  </a:solidFill>
                  <a:effectLst/>
                  <a:latin typeface="Arial" pitchFamily="34" charset="0"/>
                  <a:cs typeface="Arial" pitchFamily="34" charset="0"/>
                </a:rPr>
                <a:t> </a:t>
              </a:r>
              <a:endParaRPr kumimoji="0" lang="fr-FR" altLang="fr-FR"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66" name="Rectangle 59"/>
            <p:cNvSpPr>
              <a:spLocks noChangeArrowheads="1"/>
            </p:cNvSpPr>
            <p:nvPr/>
          </p:nvSpPr>
          <p:spPr bwMode="auto">
            <a:xfrm>
              <a:off x="936977" y="3660789"/>
              <a:ext cx="159017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marL="457200" algn="l">
                <a:defRPr>
                  <a:solidFill>
                    <a:schemeClr val="tx1"/>
                  </a:solidFill>
                  <a:latin typeface="Arial" pitchFamily="34" charset="0"/>
                  <a:cs typeface="Arial" pitchFamily="34" charset="0"/>
                </a:defRPr>
              </a:lvl2pPr>
              <a:lvl3pPr marL="914400" algn="l">
                <a:defRPr>
                  <a:solidFill>
                    <a:schemeClr val="tx1"/>
                  </a:solidFill>
                  <a:latin typeface="Arial" pitchFamily="34" charset="0"/>
                  <a:cs typeface="Arial" pitchFamily="34" charset="0"/>
                </a:defRPr>
              </a:lvl3pPr>
              <a:lvl4pPr marL="1371600" algn="l">
                <a:defRPr>
                  <a:solidFill>
                    <a:schemeClr val="tx1"/>
                  </a:solidFill>
                  <a:latin typeface="Arial" pitchFamily="34" charset="0"/>
                  <a:cs typeface="Arial" pitchFamily="34" charset="0"/>
                </a:defRPr>
              </a:lvl4pPr>
              <a:lvl5pPr marL="1828800" algn="l">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1" i="0" u="none" strike="noStrike" cap="none" normalizeH="0" baseline="0" dirty="0" err="1" smtClean="0">
                  <a:ln>
                    <a:noFill/>
                  </a:ln>
                  <a:solidFill>
                    <a:srgbClr val="000000"/>
                  </a:solidFill>
                  <a:effectLst/>
                  <a:latin typeface="Arial" pitchFamily="34" charset="0"/>
                  <a:cs typeface="Arial" pitchFamily="34" charset="0"/>
                </a:rPr>
                <a:t>Unusal</a:t>
              </a:r>
              <a:r>
                <a:rPr kumimoji="0" lang="fr-FR" altLang="fr-FR" sz="1200" b="1" i="0" u="none" strike="noStrike" cap="none" normalizeH="0" baseline="0" dirty="0" smtClean="0">
                  <a:ln>
                    <a:noFill/>
                  </a:ln>
                  <a:solidFill>
                    <a:srgbClr val="000000"/>
                  </a:solidFill>
                  <a:effectLst/>
                  <a:latin typeface="Arial" pitchFamily="34" charset="0"/>
                  <a:cs typeface="Arial" pitchFamily="34" charset="0"/>
                </a:rPr>
                <a:t> speed/</a:t>
              </a:r>
              <a:r>
                <a:rPr kumimoji="0" lang="fr-FR" altLang="fr-FR" sz="1200" b="1" i="0" u="none" strike="noStrike" cap="none" normalizeH="0" baseline="0" dirty="0" err="1" smtClean="0">
                  <a:ln>
                    <a:noFill/>
                  </a:ln>
                  <a:solidFill>
                    <a:srgbClr val="000000"/>
                  </a:solidFill>
                  <a:effectLst/>
                  <a:latin typeface="Arial" pitchFamily="34" charset="0"/>
                  <a:cs typeface="Arial" pitchFamily="34" charset="0"/>
                </a:rPr>
                <a:t>energy</a:t>
              </a:r>
              <a:r>
                <a:rPr kumimoji="0" lang="fr-FR" altLang="fr-FR" sz="1200" b="1" i="0" u="none" strike="noStrike" cap="none" normalizeH="0" baseline="0" dirty="0" smtClean="0">
                  <a:ln>
                    <a:noFill/>
                  </a:ln>
                  <a:solidFill>
                    <a:srgbClr val="000000"/>
                  </a:solidFill>
                  <a:effectLst/>
                  <a:latin typeface="Arial" pitchFamily="34" charset="0"/>
                  <a:cs typeface="Arial" pitchFamily="34" charset="0"/>
                </a:rPr>
                <a:t> </a:t>
              </a:r>
              <a:endParaRPr kumimoji="0" lang="fr-FR" altLang="fr-FR"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67" name="Rectangle 60"/>
            <p:cNvSpPr>
              <a:spLocks noChangeArrowheads="1"/>
            </p:cNvSpPr>
            <p:nvPr/>
          </p:nvSpPr>
          <p:spPr bwMode="auto">
            <a:xfrm>
              <a:off x="900631" y="1345255"/>
              <a:ext cx="11478" cy="1709"/>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b="1"/>
            </a:p>
          </p:txBody>
        </p:sp>
        <p:sp>
          <p:nvSpPr>
            <p:cNvPr id="68" name="Rectangle 61"/>
            <p:cNvSpPr>
              <a:spLocks noChangeArrowheads="1"/>
            </p:cNvSpPr>
            <p:nvPr/>
          </p:nvSpPr>
          <p:spPr bwMode="auto">
            <a:xfrm>
              <a:off x="3345399" y="1345255"/>
              <a:ext cx="11478" cy="1709"/>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b="1"/>
            </a:p>
          </p:txBody>
        </p:sp>
        <p:sp>
          <p:nvSpPr>
            <p:cNvPr id="69" name="Rectangle 62"/>
            <p:cNvSpPr>
              <a:spLocks noChangeArrowheads="1"/>
            </p:cNvSpPr>
            <p:nvPr/>
          </p:nvSpPr>
          <p:spPr bwMode="auto">
            <a:xfrm>
              <a:off x="7532878" y="1345255"/>
              <a:ext cx="13391" cy="1709"/>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b="1"/>
            </a:p>
          </p:txBody>
        </p:sp>
        <p:sp>
          <p:nvSpPr>
            <p:cNvPr id="70" name="Line 63"/>
            <p:cNvSpPr>
              <a:spLocks noChangeShapeType="1"/>
            </p:cNvSpPr>
            <p:nvPr/>
          </p:nvSpPr>
          <p:spPr bwMode="auto">
            <a:xfrm>
              <a:off x="912109" y="1345255"/>
              <a:ext cx="662746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b="1"/>
            </a:p>
          </p:txBody>
        </p:sp>
        <p:sp>
          <p:nvSpPr>
            <p:cNvPr id="74" name="Rectangle 67"/>
            <p:cNvSpPr>
              <a:spLocks noChangeArrowheads="1"/>
            </p:cNvSpPr>
            <p:nvPr/>
          </p:nvSpPr>
          <p:spPr bwMode="auto">
            <a:xfrm>
              <a:off x="912109" y="1563992"/>
              <a:ext cx="6634161" cy="492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b="1"/>
            </a:p>
          </p:txBody>
        </p:sp>
        <p:sp>
          <p:nvSpPr>
            <p:cNvPr id="87" name="Line 80"/>
            <p:cNvSpPr>
              <a:spLocks noChangeShapeType="1"/>
            </p:cNvSpPr>
            <p:nvPr/>
          </p:nvSpPr>
          <p:spPr bwMode="auto">
            <a:xfrm>
              <a:off x="912109" y="3442052"/>
              <a:ext cx="662746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b="1"/>
            </a:p>
          </p:txBody>
        </p:sp>
        <p:sp>
          <p:nvSpPr>
            <p:cNvPr id="91" name="Line 84"/>
            <p:cNvSpPr>
              <a:spLocks noChangeShapeType="1"/>
            </p:cNvSpPr>
            <p:nvPr/>
          </p:nvSpPr>
          <p:spPr bwMode="auto">
            <a:xfrm>
              <a:off x="912109" y="4067503"/>
              <a:ext cx="662746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b="1"/>
            </a:p>
          </p:txBody>
        </p:sp>
        <p:sp>
          <p:nvSpPr>
            <p:cNvPr id="95" name="Line 88"/>
            <p:cNvSpPr>
              <a:spLocks noChangeShapeType="1"/>
            </p:cNvSpPr>
            <p:nvPr/>
          </p:nvSpPr>
          <p:spPr bwMode="auto">
            <a:xfrm>
              <a:off x="912109" y="4901436"/>
              <a:ext cx="662077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b="1"/>
            </a:p>
          </p:txBody>
        </p:sp>
        <p:sp>
          <p:nvSpPr>
            <p:cNvPr id="97" name="Line 90"/>
            <p:cNvSpPr>
              <a:spLocks noChangeShapeType="1"/>
            </p:cNvSpPr>
            <p:nvPr/>
          </p:nvSpPr>
          <p:spPr bwMode="auto">
            <a:xfrm>
              <a:off x="912110" y="5318403"/>
              <a:ext cx="663416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b="1"/>
            </a:p>
          </p:txBody>
        </p:sp>
        <p:sp>
          <p:nvSpPr>
            <p:cNvPr id="99" name="Line 92"/>
            <p:cNvSpPr>
              <a:spLocks noChangeShapeType="1"/>
            </p:cNvSpPr>
            <p:nvPr/>
          </p:nvSpPr>
          <p:spPr bwMode="auto">
            <a:xfrm>
              <a:off x="912109" y="5735370"/>
              <a:ext cx="6634161" cy="512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b="1"/>
            </a:p>
          </p:txBody>
        </p:sp>
        <p:sp>
          <p:nvSpPr>
            <p:cNvPr id="101" name="Line 94"/>
            <p:cNvSpPr>
              <a:spLocks noChangeShapeType="1"/>
            </p:cNvSpPr>
            <p:nvPr/>
          </p:nvSpPr>
          <p:spPr bwMode="auto">
            <a:xfrm>
              <a:off x="900631" y="1345255"/>
              <a:ext cx="0" cy="502581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b="1"/>
            </a:p>
          </p:txBody>
        </p:sp>
        <p:sp>
          <p:nvSpPr>
            <p:cNvPr id="102" name="Rectangle 95"/>
            <p:cNvSpPr>
              <a:spLocks noChangeArrowheads="1"/>
            </p:cNvSpPr>
            <p:nvPr/>
          </p:nvSpPr>
          <p:spPr bwMode="auto">
            <a:xfrm>
              <a:off x="900631" y="1345255"/>
              <a:ext cx="11478" cy="50258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b="1"/>
            </a:p>
          </p:txBody>
        </p:sp>
        <p:sp>
          <p:nvSpPr>
            <p:cNvPr id="103" name="Line 96"/>
            <p:cNvSpPr>
              <a:spLocks noChangeShapeType="1"/>
            </p:cNvSpPr>
            <p:nvPr/>
          </p:nvSpPr>
          <p:spPr bwMode="auto">
            <a:xfrm>
              <a:off x="3345399" y="1355509"/>
              <a:ext cx="0" cy="501556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b="1"/>
            </a:p>
          </p:txBody>
        </p:sp>
        <p:sp>
          <p:nvSpPr>
            <p:cNvPr id="104" name="Rectangle 97"/>
            <p:cNvSpPr>
              <a:spLocks noChangeArrowheads="1"/>
            </p:cNvSpPr>
            <p:nvPr/>
          </p:nvSpPr>
          <p:spPr bwMode="auto">
            <a:xfrm>
              <a:off x="3345399" y="1355509"/>
              <a:ext cx="11478" cy="501556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b="1"/>
            </a:p>
          </p:txBody>
        </p:sp>
        <p:sp>
          <p:nvSpPr>
            <p:cNvPr id="105" name="Line 98"/>
            <p:cNvSpPr>
              <a:spLocks noChangeShapeType="1"/>
            </p:cNvSpPr>
            <p:nvPr/>
          </p:nvSpPr>
          <p:spPr bwMode="auto">
            <a:xfrm>
              <a:off x="7532878" y="1355509"/>
              <a:ext cx="0" cy="501556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b="1"/>
            </a:p>
          </p:txBody>
        </p:sp>
        <p:sp>
          <p:nvSpPr>
            <p:cNvPr id="106" name="Rectangle 99"/>
            <p:cNvSpPr>
              <a:spLocks noChangeArrowheads="1"/>
            </p:cNvSpPr>
            <p:nvPr/>
          </p:nvSpPr>
          <p:spPr bwMode="auto">
            <a:xfrm>
              <a:off x="7532878" y="1355509"/>
              <a:ext cx="13391" cy="501556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b="1"/>
            </a:p>
          </p:txBody>
        </p:sp>
        <p:sp>
          <p:nvSpPr>
            <p:cNvPr id="107" name="Line 100"/>
            <p:cNvSpPr>
              <a:spLocks noChangeShapeType="1"/>
            </p:cNvSpPr>
            <p:nvPr/>
          </p:nvSpPr>
          <p:spPr bwMode="auto">
            <a:xfrm>
              <a:off x="912109" y="6360820"/>
              <a:ext cx="662746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b="1"/>
            </a:p>
          </p:txBody>
        </p:sp>
        <p:sp>
          <p:nvSpPr>
            <p:cNvPr id="111" name="Line 104"/>
            <p:cNvSpPr>
              <a:spLocks noChangeShapeType="1"/>
            </p:cNvSpPr>
            <p:nvPr/>
          </p:nvSpPr>
          <p:spPr bwMode="auto">
            <a:xfrm>
              <a:off x="900631" y="6371074"/>
              <a:ext cx="1913" cy="1709"/>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b="1"/>
            </a:p>
          </p:txBody>
        </p:sp>
        <p:sp>
          <p:nvSpPr>
            <p:cNvPr id="112" name="Rectangle 105"/>
            <p:cNvSpPr>
              <a:spLocks noChangeArrowheads="1"/>
            </p:cNvSpPr>
            <p:nvPr/>
          </p:nvSpPr>
          <p:spPr bwMode="auto">
            <a:xfrm>
              <a:off x="900631" y="6371074"/>
              <a:ext cx="11478" cy="10253"/>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b="1"/>
            </a:p>
          </p:txBody>
        </p:sp>
        <p:sp>
          <p:nvSpPr>
            <p:cNvPr id="113" name="Line 106"/>
            <p:cNvSpPr>
              <a:spLocks noChangeShapeType="1"/>
            </p:cNvSpPr>
            <p:nvPr/>
          </p:nvSpPr>
          <p:spPr bwMode="auto">
            <a:xfrm>
              <a:off x="3345399" y="6371074"/>
              <a:ext cx="1913" cy="1709"/>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b="1"/>
            </a:p>
          </p:txBody>
        </p:sp>
        <p:sp>
          <p:nvSpPr>
            <p:cNvPr id="114" name="Rectangle 107"/>
            <p:cNvSpPr>
              <a:spLocks noChangeArrowheads="1"/>
            </p:cNvSpPr>
            <p:nvPr/>
          </p:nvSpPr>
          <p:spPr bwMode="auto">
            <a:xfrm>
              <a:off x="3345399" y="6371074"/>
              <a:ext cx="11478" cy="10253"/>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b="1"/>
            </a:p>
          </p:txBody>
        </p:sp>
        <p:sp>
          <p:nvSpPr>
            <p:cNvPr id="115" name="Line 108"/>
            <p:cNvSpPr>
              <a:spLocks noChangeShapeType="1"/>
            </p:cNvSpPr>
            <p:nvPr/>
          </p:nvSpPr>
          <p:spPr bwMode="auto">
            <a:xfrm>
              <a:off x="7532878" y="6371074"/>
              <a:ext cx="1913" cy="1709"/>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b="1"/>
            </a:p>
          </p:txBody>
        </p:sp>
        <p:sp>
          <p:nvSpPr>
            <p:cNvPr id="116" name="Rectangle 109"/>
            <p:cNvSpPr>
              <a:spLocks noChangeArrowheads="1"/>
            </p:cNvSpPr>
            <p:nvPr/>
          </p:nvSpPr>
          <p:spPr bwMode="auto">
            <a:xfrm>
              <a:off x="7532878" y="6371074"/>
              <a:ext cx="13391" cy="10253"/>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b="1"/>
            </a:p>
          </p:txBody>
        </p:sp>
        <p:sp>
          <p:nvSpPr>
            <p:cNvPr id="151" name="Line 80"/>
            <p:cNvSpPr>
              <a:spLocks noChangeShapeType="1"/>
            </p:cNvSpPr>
            <p:nvPr/>
          </p:nvSpPr>
          <p:spPr bwMode="auto">
            <a:xfrm>
              <a:off x="912109" y="3055386"/>
              <a:ext cx="662746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b="1"/>
            </a:p>
          </p:txBody>
        </p:sp>
      </p:grpSp>
      <p:sp>
        <p:nvSpPr>
          <p:cNvPr id="152" name="Rectangle 151"/>
          <p:cNvSpPr/>
          <p:nvPr/>
        </p:nvSpPr>
        <p:spPr>
          <a:xfrm>
            <a:off x="2336958" y="549748"/>
            <a:ext cx="4543188" cy="658642"/>
          </a:xfrm>
          <a:prstGeom prst="rect">
            <a:avLst/>
          </a:prstGeom>
          <a:solidFill>
            <a:srgbClr val="FFFF00"/>
          </a:solidFill>
          <a:ln>
            <a:noFill/>
          </a:ln>
          <a:effectLst/>
          <a:extLst/>
        </p:spPr>
        <p:txBody>
          <a:bodyPr wrap="square">
            <a:spAutoFit/>
          </a:bodyPr>
          <a:lstStyle/>
          <a:p>
            <a:pPr fontAlgn="auto">
              <a:spcBef>
                <a:spcPts val="0"/>
              </a:spcBef>
              <a:spcAft>
                <a:spcPts val="0"/>
              </a:spcAft>
              <a:defRPr/>
            </a:pPr>
            <a:r>
              <a:rPr lang="en-GB" sz="1600" b="1" dirty="0">
                <a:solidFill>
                  <a:srgbClr val="0085AD"/>
                </a:solidFill>
              </a:rPr>
              <a:t>T</a:t>
            </a:r>
            <a:r>
              <a:rPr lang="en-GB" sz="1600" b="1" dirty="0" smtClean="0">
                <a:solidFill>
                  <a:srgbClr val="0085AD"/>
                </a:solidFill>
              </a:rPr>
              <a:t>riggers for Distress Tracking are defined by EUROCAE MASPS ED-237 </a:t>
            </a:r>
          </a:p>
        </p:txBody>
      </p:sp>
      <p:pic>
        <p:nvPicPr>
          <p:cNvPr id="1168" name="Picture 1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3969" y="682471"/>
            <a:ext cx="1520965" cy="1528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24808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290114C8-F7F2-4E05-9CAE-DDD3D22A4BE8}" type="slidenum">
              <a:rPr lang="en-US" altLang="de-DE" smtClean="0"/>
              <a:pPr/>
              <a:t>22</a:t>
            </a:fld>
            <a:endParaRPr lang="en-US" altLang="de-DE" dirty="0"/>
          </a:p>
        </p:txBody>
      </p:sp>
      <p:grpSp>
        <p:nvGrpSpPr>
          <p:cNvPr id="15" name="Gruppieren 14"/>
          <p:cNvGrpSpPr/>
          <p:nvPr/>
        </p:nvGrpSpPr>
        <p:grpSpPr>
          <a:xfrm>
            <a:off x="585493" y="3581809"/>
            <a:ext cx="11100156" cy="2303530"/>
            <a:chOff x="1308049" y="2269776"/>
            <a:chExt cx="10905511" cy="2258481"/>
          </a:xfrm>
        </p:grpSpPr>
        <p:sp>
          <p:nvSpPr>
            <p:cNvPr id="16" name="Rechteck 15"/>
            <p:cNvSpPr/>
            <p:nvPr/>
          </p:nvSpPr>
          <p:spPr>
            <a:xfrm>
              <a:off x="3542049" y="2415560"/>
              <a:ext cx="2520280" cy="1517496"/>
            </a:xfrm>
            <a:prstGeom prst="rect">
              <a:avLst/>
            </a:prstGeom>
            <a:gradFill flip="none" rotWithShape="1">
              <a:gsLst>
                <a:gs pos="95000">
                  <a:srgbClr val="FFFF00"/>
                </a:gs>
                <a:gs pos="0">
                  <a:srgbClr val="ABDDDC">
                    <a:lumMod val="0"/>
                    <a:lumOff val="100000"/>
                  </a:srgbClr>
                </a:gs>
              </a:gsLst>
              <a:lin ang="16200000" scaled="1"/>
              <a:tileRect/>
            </a:gradFill>
            <a:ln w="28575">
              <a:solidFill>
                <a:srgbClr val="7C878E"/>
              </a:solidFill>
              <a:miter lim="800000"/>
              <a:headEnd/>
              <a:tailEnd/>
            </a:ln>
            <a:effectLst>
              <a:outerShdw blurRad="254000" dist="50800" dir="7800000" algn="ctr" rotWithShape="0">
                <a:schemeClr val="tx1">
                  <a:lumMod val="65000"/>
                  <a:lumOff val="35000"/>
                </a:schemeClr>
              </a:outerShdw>
            </a:effectLst>
          </p:spPr>
          <p:txBody>
            <a:bodyPr wrap="none" anchor="t" anchorCtr="0"/>
            <a:lstStyle/>
            <a:p>
              <a:r>
                <a:rPr lang="en-US" sz="1600" dirty="0" smtClean="0">
                  <a:solidFill>
                    <a:schemeClr val="tx1"/>
                  </a:solidFill>
                </a:rPr>
                <a:t>Distress event detection &amp; </a:t>
              </a:r>
            </a:p>
            <a:p>
              <a:r>
                <a:rPr lang="en-US" sz="1600" dirty="0" smtClean="0">
                  <a:solidFill>
                    <a:schemeClr val="tx1"/>
                  </a:solidFill>
                </a:rPr>
                <a:t>Trigger</a:t>
              </a:r>
              <a:r>
                <a:rPr lang="en-US" sz="1600" dirty="0" smtClean="0"/>
                <a:t> </a:t>
              </a:r>
              <a:r>
                <a:rPr lang="en-US" sz="1600" dirty="0"/>
                <a:t>a</a:t>
              </a:r>
              <a:r>
                <a:rPr lang="en-US" sz="1600" dirty="0" smtClean="0"/>
                <a:t>s per ED-237</a:t>
              </a:r>
            </a:p>
            <a:p>
              <a:r>
                <a:rPr lang="en-US" sz="1600" dirty="0" smtClean="0"/>
                <a:t> (trigger scenarios)</a:t>
              </a:r>
              <a:r>
                <a:rPr lang="en-US" sz="1600" dirty="0" smtClean="0">
                  <a:solidFill>
                    <a:schemeClr val="tx1"/>
                  </a:solidFill>
                </a:rPr>
                <a:t> </a:t>
              </a:r>
            </a:p>
            <a:p>
              <a:r>
                <a:rPr lang="en-US" sz="1600" dirty="0" smtClean="0">
                  <a:solidFill>
                    <a:schemeClr val="tx1"/>
                  </a:solidFill>
                </a:rPr>
                <a:t> </a:t>
              </a:r>
            </a:p>
            <a:p>
              <a:r>
                <a:rPr lang="en-US" sz="1600" b="1" dirty="0" smtClean="0">
                  <a:solidFill>
                    <a:schemeClr val="tx1"/>
                  </a:solidFill>
                </a:rPr>
                <a:t>HOST</a:t>
              </a:r>
              <a:endParaRPr lang="en-US" sz="1600" b="1" dirty="0">
                <a:solidFill>
                  <a:schemeClr val="tx1"/>
                </a:solidFill>
              </a:endParaRPr>
            </a:p>
          </p:txBody>
        </p:sp>
        <p:sp>
          <p:nvSpPr>
            <p:cNvPr id="17" name="Rechteck 16"/>
            <p:cNvSpPr/>
            <p:nvPr/>
          </p:nvSpPr>
          <p:spPr>
            <a:xfrm>
              <a:off x="7430481" y="2713821"/>
              <a:ext cx="1795631" cy="870228"/>
            </a:xfrm>
            <a:prstGeom prst="rect">
              <a:avLst/>
            </a:prstGeom>
            <a:gradFill flip="none" rotWithShape="1">
              <a:gsLst>
                <a:gs pos="95000">
                  <a:srgbClr val="ABDDDC">
                    <a:lumMod val="61000"/>
                  </a:srgbClr>
                </a:gs>
                <a:gs pos="0">
                  <a:srgbClr val="ABDDDC">
                    <a:lumMod val="0"/>
                    <a:lumOff val="100000"/>
                  </a:srgbClr>
                </a:gs>
              </a:gsLst>
              <a:lin ang="16200000" scaled="1"/>
              <a:tileRect/>
            </a:gradFill>
            <a:ln w="28575">
              <a:solidFill>
                <a:srgbClr val="7C878E"/>
              </a:solidFill>
              <a:miter lim="800000"/>
              <a:headEnd/>
              <a:tailEnd/>
            </a:ln>
            <a:effectLst>
              <a:outerShdw blurRad="254000" dist="50800" dir="7800000" algn="ctr" rotWithShape="0">
                <a:schemeClr val="tx1">
                  <a:lumMod val="65000"/>
                  <a:lumOff val="35000"/>
                </a:schemeClr>
              </a:outerShdw>
            </a:effectLst>
          </p:spPr>
          <p:txBody>
            <a:bodyPr wrap="none" anchor="t" anchorCtr="0"/>
            <a:lstStyle/>
            <a:p>
              <a:r>
                <a:rPr lang="en-US" sz="1600" dirty="0" smtClean="0">
                  <a:solidFill>
                    <a:schemeClr val="tx1"/>
                  </a:solidFill>
                </a:rPr>
                <a:t>ELT</a:t>
              </a:r>
              <a:endParaRPr lang="en-US" sz="1600" dirty="0">
                <a:solidFill>
                  <a:schemeClr val="tx1"/>
                </a:solidFill>
              </a:endParaRPr>
            </a:p>
          </p:txBody>
        </p:sp>
        <p:cxnSp>
          <p:nvCxnSpPr>
            <p:cNvPr id="18" name="Gerade Verbindung mit Pfeil 17"/>
            <p:cNvCxnSpPr/>
            <p:nvPr/>
          </p:nvCxnSpPr>
          <p:spPr>
            <a:xfrm>
              <a:off x="6062329" y="2893586"/>
              <a:ext cx="1368152"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feld 18"/>
            <p:cNvSpPr txBox="1"/>
            <p:nvPr/>
          </p:nvSpPr>
          <p:spPr>
            <a:xfrm>
              <a:off x="6173240" y="2269776"/>
              <a:ext cx="1287003" cy="645761"/>
            </a:xfrm>
            <a:prstGeom prst="rect">
              <a:avLst/>
            </a:prstGeom>
            <a:noFill/>
          </p:spPr>
          <p:txBody>
            <a:bodyPr wrap="none" rtlCol="0">
              <a:spAutoFit/>
            </a:bodyPr>
            <a:lstStyle/>
            <a:p>
              <a:pPr algn="ctr"/>
              <a:r>
                <a:rPr lang="en-US" sz="1600" dirty="0" smtClean="0"/>
                <a:t>Activation /</a:t>
              </a:r>
            </a:p>
            <a:p>
              <a:pPr algn="ctr"/>
              <a:r>
                <a:rPr lang="en-US" sz="1600" dirty="0" smtClean="0"/>
                <a:t>Cancellation</a:t>
              </a:r>
              <a:endParaRPr lang="en-US" sz="1600" dirty="0"/>
            </a:p>
          </p:txBody>
        </p:sp>
        <p:cxnSp>
          <p:nvCxnSpPr>
            <p:cNvPr id="20" name="Gerade Verbindung mit Pfeil 19"/>
            <p:cNvCxnSpPr/>
            <p:nvPr/>
          </p:nvCxnSpPr>
          <p:spPr>
            <a:xfrm>
              <a:off x="6062329" y="3464798"/>
              <a:ext cx="1368152"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feld 20"/>
            <p:cNvSpPr txBox="1"/>
            <p:nvPr/>
          </p:nvSpPr>
          <p:spPr>
            <a:xfrm>
              <a:off x="6344903" y="2862808"/>
              <a:ext cx="943677" cy="368144"/>
            </a:xfrm>
            <a:prstGeom prst="rect">
              <a:avLst/>
            </a:prstGeom>
            <a:noFill/>
          </p:spPr>
          <p:txBody>
            <a:bodyPr wrap="none" rtlCol="0">
              <a:spAutoFit/>
            </a:bodyPr>
            <a:lstStyle/>
            <a:p>
              <a:pPr algn="ctr"/>
              <a:r>
                <a:rPr lang="en-US" sz="1600" dirty="0" smtClean="0"/>
                <a:t>ON/OFF</a:t>
              </a:r>
              <a:endParaRPr lang="en-US" sz="1600" dirty="0"/>
            </a:p>
          </p:txBody>
        </p:sp>
        <p:sp>
          <p:nvSpPr>
            <p:cNvPr id="22" name="Textfeld 21"/>
            <p:cNvSpPr txBox="1"/>
            <p:nvPr/>
          </p:nvSpPr>
          <p:spPr>
            <a:xfrm>
              <a:off x="6140531" y="3506541"/>
              <a:ext cx="1288579" cy="368144"/>
            </a:xfrm>
            <a:prstGeom prst="rect">
              <a:avLst/>
            </a:prstGeom>
            <a:noFill/>
          </p:spPr>
          <p:txBody>
            <a:bodyPr wrap="none" rtlCol="0">
              <a:spAutoFit/>
            </a:bodyPr>
            <a:lstStyle/>
            <a:p>
              <a:pPr algn="ctr"/>
              <a:r>
                <a:rPr lang="en-US" sz="1600" dirty="0" smtClean="0"/>
                <a:t>A/C Position</a:t>
              </a:r>
              <a:endParaRPr lang="en-US" sz="1600" dirty="0"/>
            </a:p>
          </p:txBody>
        </p:sp>
        <p:sp>
          <p:nvSpPr>
            <p:cNvPr id="24" name="Textfeld 23"/>
            <p:cNvSpPr txBox="1"/>
            <p:nvPr/>
          </p:nvSpPr>
          <p:spPr>
            <a:xfrm>
              <a:off x="10405267" y="2743768"/>
              <a:ext cx="1808293" cy="923377"/>
            </a:xfrm>
            <a:prstGeom prst="rect">
              <a:avLst/>
            </a:prstGeom>
            <a:noFill/>
          </p:spPr>
          <p:txBody>
            <a:bodyPr wrap="none" rtlCol="0">
              <a:spAutoFit/>
            </a:bodyPr>
            <a:lstStyle/>
            <a:p>
              <a:pPr algn="ctr"/>
              <a:r>
                <a:rPr lang="en-US" sz="1600" dirty="0" smtClean="0"/>
                <a:t>ELT control panel </a:t>
              </a:r>
            </a:p>
            <a:p>
              <a:pPr algn="ctr"/>
              <a:r>
                <a:rPr lang="en-US" sz="1600" dirty="0" smtClean="0"/>
                <a:t>Operating Status /</a:t>
              </a:r>
            </a:p>
            <a:p>
              <a:pPr algn="ctr"/>
              <a:r>
                <a:rPr lang="en-US" sz="1600" dirty="0" smtClean="0"/>
                <a:t>Maintenance</a:t>
              </a:r>
              <a:endParaRPr lang="en-US" sz="1600" dirty="0"/>
            </a:p>
          </p:txBody>
        </p:sp>
        <p:sp>
          <p:nvSpPr>
            <p:cNvPr id="25" name="Textfeld 24"/>
            <p:cNvSpPr txBox="1"/>
            <p:nvPr/>
          </p:nvSpPr>
          <p:spPr>
            <a:xfrm>
              <a:off x="1308049" y="3616000"/>
              <a:ext cx="1288579" cy="368144"/>
            </a:xfrm>
            <a:prstGeom prst="rect">
              <a:avLst/>
            </a:prstGeom>
            <a:noFill/>
          </p:spPr>
          <p:txBody>
            <a:bodyPr wrap="none" rtlCol="0">
              <a:spAutoFit/>
            </a:bodyPr>
            <a:lstStyle/>
            <a:p>
              <a:pPr algn="ctr"/>
              <a:r>
                <a:rPr lang="en-US" sz="1600" dirty="0" smtClean="0"/>
                <a:t>A/C Position</a:t>
              </a:r>
              <a:endParaRPr lang="en-US" sz="1600" dirty="0"/>
            </a:p>
          </p:txBody>
        </p:sp>
        <p:cxnSp>
          <p:nvCxnSpPr>
            <p:cNvPr id="26" name="Gerade Verbindung mit Pfeil 25"/>
            <p:cNvCxnSpPr/>
            <p:nvPr/>
          </p:nvCxnSpPr>
          <p:spPr>
            <a:xfrm>
              <a:off x="2749961" y="2621687"/>
              <a:ext cx="792088"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a:off x="2749961" y="2774087"/>
              <a:ext cx="792088"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Gerade Verbindung mit Pfeil 27"/>
            <p:cNvCxnSpPr/>
            <p:nvPr/>
          </p:nvCxnSpPr>
          <p:spPr>
            <a:xfrm>
              <a:off x="2749961" y="2935977"/>
              <a:ext cx="792088"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Gerade Verbindung mit Pfeil 28"/>
            <p:cNvCxnSpPr/>
            <p:nvPr/>
          </p:nvCxnSpPr>
          <p:spPr>
            <a:xfrm>
              <a:off x="2749961" y="3079993"/>
              <a:ext cx="792088"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Gerade Verbindung mit Pfeil 29"/>
            <p:cNvCxnSpPr/>
            <p:nvPr/>
          </p:nvCxnSpPr>
          <p:spPr>
            <a:xfrm>
              <a:off x="2749961" y="3224009"/>
              <a:ext cx="792088"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feld 30"/>
            <p:cNvSpPr txBox="1"/>
            <p:nvPr/>
          </p:nvSpPr>
          <p:spPr>
            <a:xfrm>
              <a:off x="4979213" y="4138782"/>
              <a:ext cx="1422444" cy="368144"/>
            </a:xfrm>
            <a:prstGeom prst="rect">
              <a:avLst/>
            </a:prstGeom>
            <a:noFill/>
          </p:spPr>
          <p:txBody>
            <a:bodyPr wrap="none" rtlCol="0">
              <a:spAutoFit/>
            </a:bodyPr>
            <a:lstStyle/>
            <a:p>
              <a:pPr algn="ctr"/>
              <a:r>
                <a:rPr lang="en-US" sz="1600" dirty="0" smtClean="0"/>
                <a:t>Power Supply</a:t>
              </a:r>
              <a:endParaRPr lang="en-US" sz="1600" dirty="0"/>
            </a:p>
          </p:txBody>
        </p:sp>
        <p:cxnSp>
          <p:nvCxnSpPr>
            <p:cNvPr id="35" name="Gerade Verbindung mit Pfeil 34"/>
            <p:cNvCxnSpPr/>
            <p:nvPr/>
          </p:nvCxnSpPr>
          <p:spPr>
            <a:xfrm flipV="1">
              <a:off x="5630281" y="3944089"/>
              <a:ext cx="0" cy="261527"/>
            </a:xfrm>
            <a:prstGeom prst="straightConnector1">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6" name="Gerade Verbindung mit Pfeil 35"/>
            <p:cNvCxnSpPr/>
            <p:nvPr/>
          </p:nvCxnSpPr>
          <p:spPr>
            <a:xfrm flipV="1">
              <a:off x="7718513" y="3584049"/>
              <a:ext cx="0" cy="523055"/>
            </a:xfrm>
            <a:prstGeom prst="straightConnector1">
              <a:avLst/>
            </a:prstGeom>
            <a:ln w="25400">
              <a:solidFill>
                <a:schemeClr val="tx1"/>
              </a:solidFill>
              <a:round/>
              <a:tailEnd type="arrow"/>
            </a:ln>
          </p:spPr>
          <p:style>
            <a:lnRef idx="1">
              <a:schemeClr val="accent1"/>
            </a:lnRef>
            <a:fillRef idx="0">
              <a:schemeClr val="accent1"/>
            </a:fillRef>
            <a:effectRef idx="0">
              <a:schemeClr val="accent1"/>
            </a:effectRef>
            <a:fontRef idx="minor">
              <a:schemeClr val="tx1"/>
            </a:fontRef>
          </p:style>
        </p:cxnSp>
        <p:sp>
          <p:nvSpPr>
            <p:cNvPr id="37" name="Textfeld 36"/>
            <p:cNvSpPr txBox="1"/>
            <p:nvPr/>
          </p:nvSpPr>
          <p:spPr>
            <a:xfrm>
              <a:off x="6896146" y="4160113"/>
              <a:ext cx="1479140" cy="368144"/>
            </a:xfrm>
            <a:prstGeom prst="rect">
              <a:avLst/>
            </a:prstGeom>
            <a:noFill/>
          </p:spPr>
          <p:txBody>
            <a:bodyPr wrap="none" rtlCol="0">
              <a:spAutoFit/>
            </a:bodyPr>
            <a:lstStyle/>
            <a:p>
              <a:pPr algn="ctr"/>
              <a:r>
                <a:rPr lang="en-US" sz="1600" dirty="0" smtClean="0"/>
                <a:t>Power Supply </a:t>
              </a:r>
              <a:endParaRPr lang="en-US" sz="1600" dirty="0"/>
            </a:p>
          </p:txBody>
        </p:sp>
        <p:cxnSp>
          <p:nvCxnSpPr>
            <p:cNvPr id="38" name="Gerade Verbindung mit Pfeil 37"/>
            <p:cNvCxnSpPr/>
            <p:nvPr/>
          </p:nvCxnSpPr>
          <p:spPr>
            <a:xfrm>
              <a:off x="2749961" y="3800073"/>
              <a:ext cx="792088"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9" name="Textfeld 38"/>
          <p:cNvSpPr txBox="1"/>
          <p:nvPr/>
        </p:nvSpPr>
        <p:spPr>
          <a:xfrm>
            <a:off x="350653" y="3915922"/>
            <a:ext cx="1781258" cy="658642"/>
          </a:xfrm>
          <a:prstGeom prst="rect">
            <a:avLst/>
          </a:prstGeom>
          <a:noFill/>
        </p:spPr>
        <p:txBody>
          <a:bodyPr wrap="none" rtlCol="0">
            <a:spAutoFit/>
          </a:bodyPr>
          <a:lstStyle/>
          <a:p>
            <a:pPr algn="ctr"/>
            <a:r>
              <a:rPr lang="en-US" sz="1600" dirty="0" smtClean="0"/>
              <a:t>Inputs for </a:t>
            </a:r>
          </a:p>
          <a:p>
            <a:pPr algn="ctr"/>
            <a:r>
              <a:rPr lang="en-US" sz="1600" dirty="0"/>
              <a:t>d</a:t>
            </a:r>
            <a:r>
              <a:rPr lang="en-US" sz="1600" dirty="0" smtClean="0"/>
              <a:t>istress detection</a:t>
            </a:r>
            <a:endParaRPr lang="en-US" sz="1600" dirty="0"/>
          </a:p>
        </p:txBody>
      </p:sp>
      <p:pic>
        <p:nvPicPr>
          <p:cNvPr id="40" name="Picture 8" descr="C:\Users\thc0b8\Pictures\communication-m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5599314">
            <a:off x="7139866" y="3374692"/>
            <a:ext cx="702089" cy="39777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5075" y="1365001"/>
            <a:ext cx="2799805" cy="1097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Trapezoid 41"/>
          <p:cNvSpPr/>
          <p:nvPr/>
        </p:nvSpPr>
        <p:spPr bwMode="auto">
          <a:xfrm>
            <a:off x="7424822" y="3919621"/>
            <a:ext cx="291588" cy="115090"/>
          </a:xfrm>
          <a:prstGeom prst="trapezoid">
            <a:avLst/>
          </a:prstGeom>
          <a:solidFill>
            <a:schemeClr val="bg1">
              <a:lumMod val="6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pitchFamily="34" charset="0"/>
              <a:cs typeface="Arial" pitchFamily="34" charset="0"/>
            </a:endParaRPr>
          </a:p>
        </p:txBody>
      </p:sp>
      <p:sp>
        <p:nvSpPr>
          <p:cNvPr id="44" name="Textfeld 43"/>
          <p:cNvSpPr txBox="1"/>
          <p:nvPr/>
        </p:nvSpPr>
        <p:spPr>
          <a:xfrm>
            <a:off x="6815805" y="4317842"/>
            <a:ext cx="1874852" cy="587853"/>
          </a:xfrm>
          <a:prstGeom prst="rect">
            <a:avLst/>
          </a:prstGeom>
          <a:noFill/>
        </p:spPr>
        <p:txBody>
          <a:bodyPr wrap="square" rtlCol="0">
            <a:spAutoFit/>
          </a:bodyPr>
          <a:lstStyle/>
          <a:p>
            <a:r>
              <a:rPr lang="en-US" sz="1400" b="1" dirty="0" smtClean="0">
                <a:solidFill>
                  <a:schemeClr val="accent4">
                    <a:lumMod val="60000"/>
                    <a:lumOff val="40000"/>
                  </a:schemeClr>
                </a:solidFill>
              </a:rPr>
              <a:t>Integrated in ADFR</a:t>
            </a:r>
          </a:p>
          <a:p>
            <a:r>
              <a:rPr lang="en-US" sz="1400" b="1" dirty="0" smtClean="0">
                <a:solidFill>
                  <a:schemeClr val="accent4">
                    <a:lumMod val="60000"/>
                    <a:lumOff val="40000"/>
                  </a:schemeClr>
                </a:solidFill>
              </a:rPr>
              <a:t>Standalone ELT-DT</a:t>
            </a:r>
            <a:endParaRPr lang="en-US" sz="1400" b="1" dirty="0">
              <a:solidFill>
                <a:schemeClr val="accent4">
                  <a:lumMod val="60000"/>
                  <a:lumOff val="40000"/>
                </a:schemeClr>
              </a:solidFill>
            </a:endParaRPr>
          </a:p>
        </p:txBody>
      </p:sp>
      <p:sp>
        <p:nvSpPr>
          <p:cNvPr id="45" name="Wolke 44"/>
          <p:cNvSpPr/>
          <p:nvPr/>
        </p:nvSpPr>
        <p:spPr bwMode="auto">
          <a:xfrm flipH="1">
            <a:off x="8725605" y="1865394"/>
            <a:ext cx="2471554" cy="1347582"/>
          </a:xfrm>
          <a:prstGeom prst="cloud">
            <a:avLst/>
          </a:prstGeom>
          <a:gradFill flip="none" rotWithShape="1">
            <a:gsLst>
              <a:gs pos="95000">
                <a:srgbClr val="ABDDDC">
                  <a:lumMod val="61000"/>
                </a:srgbClr>
              </a:gs>
              <a:gs pos="0">
                <a:srgbClr val="ABDDDC">
                  <a:lumMod val="0"/>
                  <a:lumOff val="100000"/>
                </a:srgbClr>
              </a:gs>
            </a:gsLst>
            <a:lin ang="16200000" scaled="1"/>
            <a:tileRect/>
          </a:gradFill>
          <a:ln w="28575">
            <a:solidFill>
              <a:srgbClr val="7C878E"/>
            </a:solidFill>
            <a:miter lim="800000"/>
            <a:headEnd/>
            <a:tailEnd/>
          </a:ln>
          <a:effectLst>
            <a:outerShdw blurRad="254000" dist="50800" dir="7800000" algn="ctr" rotWithShape="0">
              <a:schemeClr val="tx1">
                <a:lumMod val="65000"/>
                <a:lumOff val="35000"/>
              </a:schemeClr>
            </a:outerShdw>
          </a:effectLst>
          <a:extLst/>
        </p:spPr>
        <p:txBody>
          <a:bodyPr wrap="none" anchor="t" anchorCtr="0"/>
          <a:lstStyle/>
          <a:p>
            <a:r>
              <a:rPr lang="en-US" sz="1600" dirty="0">
                <a:solidFill>
                  <a:schemeClr val="accent4"/>
                </a:solidFill>
              </a:rPr>
              <a:t>ELT includes </a:t>
            </a:r>
            <a:br>
              <a:rPr lang="en-US" sz="1600" dirty="0">
                <a:solidFill>
                  <a:schemeClr val="accent4"/>
                </a:solidFill>
              </a:rPr>
            </a:br>
            <a:r>
              <a:rPr lang="en-US" sz="1600" dirty="0">
                <a:solidFill>
                  <a:schemeClr val="accent4"/>
                </a:solidFill>
              </a:rPr>
              <a:t>internal GNSS receiver </a:t>
            </a:r>
            <a:br>
              <a:rPr lang="en-US" sz="1600" dirty="0">
                <a:solidFill>
                  <a:schemeClr val="accent4"/>
                </a:solidFill>
              </a:rPr>
            </a:br>
            <a:r>
              <a:rPr lang="en-US" sz="1600" dirty="0">
                <a:solidFill>
                  <a:schemeClr val="accent4"/>
                </a:solidFill>
              </a:rPr>
              <a:t>and </a:t>
            </a:r>
            <a:r>
              <a:rPr lang="en-US" sz="1600" dirty="0" smtClean="0">
                <a:solidFill>
                  <a:schemeClr val="accent4"/>
                </a:solidFill>
              </a:rPr>
              <a:t>Battery!</a:t>
            </a:r>
            <a:endParaRPr lang="en-US" sz="1600" dirty="0">
              <a:solidFill>
                <a:schemeClr val="accent4"/>
              </a:solidFill>
            </a:endParaRPr>
          </a:p>
        </p:txBody>
      </p:sp>
      <p:cxnSp>
        <p:nvCxnSpPr>
          <p:cNvPr id="46" name="Gerade Verbindung mit Pfeil 45"/>
          <p:cNvCxnSpPr/>
          <p:nvPr/>
        </p:nvCxnSpPr>
        <p:spPr>
          <a:xfrm flipV="1">
            <a:off x="8028807" y="4932440"/>
            <a:ext cx="0" cy="533488"/>
          </a:xfrm>
          <a:prstGeom prst="straightConnector1">
            <a:avLst/>
          </a:prstGeom>
          <a:ln w="25400">
            <a:solidFill>
              <a:schemeClr val="tx1"/>
            </a:solidFill>
            <a:round/>
            <a:tailEnd type="arrow"/>
          </a:ln>
        </p:spPr>
        <p:style>
          <a:lnRef idx="1">
            <a:schemeClr val="accent1"/>
          </a:lnRef>
          <a:fillRef idx="0">
            <a:schemeClr val="accent1"/>
          </a:fillRef>
          <a:effectRef idx="0">
            <a:schemeClr val="accent1"/>
          </a:effectRef>
          <a:fontRef idx="minor">
            <a:schemeClr val="tx1"/>
          </a:fontRef>
        </p:style>
      </p:cxnSp>
      <p:sp>
        <p:nvSpPr>
          <p:cNvPr id="47" name="Textfeld 46"/>
          <p:cNvSpPr txBox="1"/>
          <p:nvPr/>
        </p:nvSpPr>
        <p:spPr>
          <a:xfrm>
            <a:off x="7778868" y="5524785"/>
            <a:ext cx="2223686" cy="375487"/>
          </a:xfrm>
          <a:prstGeom prst="rect">
            <a:avLst/>
          </a:prstGeom>
          <a:noFill/>
        </p:spPr>
        <p:txBody>
          <a:bodyPr wrap="none" rtlCol="0">
            <a:spAutoFit/>
          </a:bodyPr>
          <a:lstStyle/>
          <a:p>
            <a:pPr algn="ctr"/>
            <a:r>
              <a:rPr lang="en-US" sz="1600" dirty="0" smtClean="0"/>
              <a:t>Cockpit Control Panel </a:t>
            </a:r>
            <a:endParaRPr lang="en-US" sz="1600" dirty="0"/>
          </a:p>
        </p:txBody>
      </p:sp>
      <p:cxnSp>
        <p:nvCxnSpPr>
          <p:cNvPr id="43" name="Gerade Verbindung mit Pfeil 32"/>
          <p:cNvCxnSpPr/>
          <p:nvPr/>
        </p:nvCxnSpPr>
        <p:spPr>
          <a:xfrm>
            <a:off x="8644880" y="4321198"/>
            <a:ext cx="1168595"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Gerade Verbindung mit Pfeil 32"/>
          <p:cNvCxnSpPr/>
          <p:nvPr/>
        </p:nvCxnSpPr>
        <p:spPr>
          <a:xfrm>
            <a:off x="8644880" y="4725144"/>
            <a:ext cx="1168595"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Espace réservé du pied de page 6"/>
          <p:cNvSpPr txBox="1">
            <a:spLocks/>
          </p:cNvSpPr>
          <p:nvPr/>
        </p:nvSpPr>
        <p:spPr bwMode="auto">
          <a:xfrm>
            <a:off x="336551" y="0"/>
            <a:ext cx="9695887"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defPPr>
              <a:defRPr lang="de-DE"/>
            </a:defPPr>
            <a:lvl1pPr algn="l" defTabSz="1042962" rtl="0" fontAlgn="base">
              <a:lnSpc>
                <a:spcPct val="100000"/>
              </a:lnSpc>
              <a:spcBef>
                <a:spcPct val="0"/>
              </a:spcBef>
              <a:spcAft>
                <a:spcPct val="0"/>
              </a:spcAft>
              <a:defRPr sz="800" kern="1200">
                <a:solidFill>
                  <a:schemeClr val="tx1">
                    <a:lumMod val="65000"/>
                    <a:lumOff val="35000"/>
                  </a:schemeClr>
                </a:solidFill>
                <a:latin typeface="Arial" pitchFamily="34" charset="0"/>
                <a:ea typeface="+mn-ea"/>
                <a:cs typeface="Arial" pitchFamily="34" charset="0"/>
              </a:defRPr>
            </a:lvl1pPr>
            <a:lvl2pPr marL="414898" algn="ctr" rtl="0" fontAlgn="base">
              <a:lnSpc>
                <a:spcPct val="115000"/>
              </a:lnSpc>
              <a:spcBef>
                <a:spcPct val="0"/>
              </a:spcBef>
              <a:spcAft>
                <a:spcPct val="0"/>
              </a:spcAft>
              <a:defRPr sz="1361" kern="1200">
                <a:solidFill>
                  <a:schemeClr val="tx1"/>
                </a:solidFill>
                <a:latin typeface="Arial" pitchFamily="34" charset="0"/>
                <a:ea typeface="+mn-ea"/>
                <a:cs typeface="Arial" pitchFamily="34" charset="0"/>
              </a:defRPr>
            </a:lvl2pPr>
            <a:lvl3pPr marL="829796" algn="ctr" rtl="0" fontAlgn="base">
              <a:lnSpc>
                <a:spcPct val="115000"/>
              </a:lnSpc>
              <a:spcBef>
                <a:spcPct val="0"/>
              </a:spcBef>
              <a:spcAft>
                <a:spcPct val="0"/>
              </a:spcAft>
              <a:defRPr sz="1361" kern="1200">
                <a:solidFill>
                  <a:schemeClr val="tx1"/>
                </a:solidFill>
                <a:latin typeface="Arial" pitchFamily="34" charset="0"/>
                <a:ea typeface="+mn-ea"/>
                <a:cs typeface="Arial" pitchFamily="34" charset="0"/>
              </a:defRPr>
            </a:lvl3pPr>
            <a:lvl4pPr marL="1244695" algn="ctr" rtl="0" fontAlgn="base">
              <a:lnSpc>
                <a:spcPct val="115000"/>
              </a:lnSpc>
              <a:spcBef>
                <a:spcPct val="0"/>
              </a:spcBef>
              <a:spcAft>
                <a:spcPct val="0"/>
              </a:spcAft>
              <a:defRPr sz="1361" kern="1200">
                <a:solidFill>
                  <a:schemeClr val="tx1"/>
                </a:solidFill>
                <a:latin typeface="Arial" pitchFamily="34" charset="0"/>
                <a:ea typeface="+mn-ea"/>
                <a:cs typeface="Arial" pitchFamily="34" charset="0"/>
              </a:defRPr>
            </a:lvl4pPr>
            <a:lvl5pPr marL="1659593" algn="ctr" rtl="0" fontAlgn="base">
              <a:lnSpc>
                <a:spcPct val="115000"/>
              </a:lnSpc>
              <a:spcBef>
                <a:spcPct val="0"/>
              </a:spcBef>
              <a:spcAft>
                <a:spcPct val="0"/>
              </a:spcAft>
              <a:defRPr sz="1361" kern="1200">
                <a:solidFill>
                  <a:schemeClr val="tx1"/>
                </a:solidFill>
                <a:latin typeface="Arial" pitchFamily="34" charset="0"/>
                <a:ea typeface="+mn-ea"/>
                <a:cs typeface="Arial" pitchFamily="34" charset="0"/>
              </a:defRPr>
            </a:lvl5pPr>
            <a:lvl6pPr marL="2074491" algn="l" defTabSz="829796" rtl="0" eaLnBrk="1" latinLnBrk="0" hangingPunct="1">
              <a:defRPr sz="1361" kern="1200">
                <a:solidFill>
                  <a:schemeClr val="tx1"/>
                </a:solidFill>
                <a:latin typeface="Arial" pitchFamily="34" charset="0"/>
                <a:ea typeface="+mn-ea"/>
                <a:cs typeface="Arial" pitchFamily="34" charset="0"/>
              </a:defRPr>
            </a:lvl6pPr>
            <a:lvl7pPr marL="2489390" algn="l" defTabSz="829796" rtl="0" eaLnBrk="1" latinLnBrk="0" hangingPunct="1">
              <a:defRPr sz="1361" kern="1200">
                <a:solidFill>
                  <a:schemeClr val="tx1"/>
                </a:solidFill>
                <a:latin typeface="Arial" pitchFamily="34" charset="0"/>
                <a:ea typeface="+mn-ea"/>
                <a:cs typeface="Arial" pitchFamily="34" charset="0"/>
              </a:defRPr>
            </a:lvl7pPr>
            <a:lvl8pPr marL="2904289" algn="l" defTabSz="829796" rtl="0" eaLnBrk="1" latinLnBrk="0" hangingPunct="1">
              <a:defRPr sz="1361" kern="1200">
                <a:solidFill>
                  <a:schemeClr val="tx1"/>
                </a:solidFill>
                <a:latin typeface="Arial" pitchFamily="34" charset="0"/>
                <a:ea typeface="+mn-ea"/>
                <a:cs typeface="Arial" pitchFamily="34" charset="0"/>
              </a:defRPr>
            </a:lvl8pPr>
            <a:lvl9pPr marL="3319187" algn="l" defTabSz="829796" rtl="0" eaLnBrk="1" latinLnBrk="0" hangingPunct="1">
              <a:defRPr sz="1361" kern="1200">
                <a:solidFill>
                  <a:schemeClr val="tx1"/>
                </a:solidFill>
                <a:latin typeface="Arial" pitchFamily="34" charset="0"/>
                <a:ea typeface="+mn-ea"/>
                <a:cs typeface="Arial" pitchFamily="34" charset="0"/>
              </a:defRPr>
            </a:lvl9pPr>
          </a:lstStyle>
          <a:p>
            <a:pPr>
              <a:defRPr/>
            </a:pPr>
            <a:r>
              <a:rPr lang="en-US" noProof="1" smtClean="0"/>
              <a:t>GADSS in Depth - Airbus views on Global Aeronautical Distress Safety System</a:t>
            </a:r>
            <a:endParaRPr lang="en-GB" noProof="1"/>
          </a:p>
        </p:txBody>
      </p:sp>
      <p:sp>
        <p:nvSpPr>
          <p:cNvPr id="51" name="Espace réservé de la date 4"/>
          <p:cNvSpPr>
            <a:spLocks noGrp="1"/>
          </p:cNvSpPr>
          <p:nvPr>
            <p:ph type="dt" sz="half" idx="10"/>
          </p:nvPr>
        </p:nvSpPr>
        <p:spPr>
          <a:xfrm>
            <a:off x="10704512" y="20263"/>
            <a:ext cx="1159100" cy="216000"/>
          </a:xfrm>
        </p:spPr>
        <p:txBody>
          <a:bodyPr/>
          <a:lstStyle/>
          <a:p>
            <a:pPr>
              <a:defRPr/>
            </a:pPr>
            <a:r>
              <a:rPr lang="fr-FR" noProof="1" smtClean="0"/>
              <a:t>Sep 2018</a:t>
            </a:r>
            <a:endParaRPr lang="en-GB" noProof="1"/>
          </a:p>
        </p:txBody>
      </p:sp>
      <p:sp>
        <p:nvSpPr>
          <p:cNvPr id="52" name="Titre 51"/>
          <p:cNvSpPr>
            <a:spLocks noGrp="1"/>
          </p:cNvSpPr>
          <p:nvPr>
            <p:ph type="title"/>
          </p:nvPr>
        </p:nvSpPr>
        <p:spPr>
          <a:xfrm>
            <a:off x="458307" y="483814"/>
            <a:ext cx="11249698" cy="881187"/>
          </a:xfrm>
        </p:spPr>
        <p:txBody>
          <a:bodyPr/>
          <a:lstStyle/>
          <a:p>
            <a:r>
              <a:rPr lang="en-GB" sz="2800" b="1" dirty="0"/>
              <a:t>ELT </a:t>
            </a:r>
            <a:r>
              <a:rPr lang="en-GB" sz="2800" b="1" dirty="0" smtClean="0"/>
              <a:t>Distress Tracking  principle </a:t>
            </a:r>
            <a:r>
              <a:rPr lang="en-GB" sz="2800" dirty="0" smtClean="0"/>
              <a:t>(</a:t>
            </a:r>
            <a:r>
              <a:rPr lang="en-GB" sz="2800" b="1" u="sng" dirty="0" smtClean="0"/>
              <a:t>pre-crash triggered)</a:t>
            </a:r>
            <a:endParaRPr lang="fr-FR" dirty="0"/>
          </a:p>
        </p:txBody>
      </p:sp>
    </p:spTree>
    <p:extLst>
      <p:ext uri="{BB962C8B-B14F-4D97-AF65-F5344CB8AC3E}">
        <p14:creationId xmlns:p14="http://schemas.microsoft.com/office/powerpoint/2010/main" val="270832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defRPr/>
            </a:pPr>
            <a:r>
              <a:rPr lang="fr-FR" noProof="1" smtClean="0"/>
              <a:t>Sep 2018</a:t>
            </a:r>
            <a:endParaRPr lang="en-GB" noProof="1"/>
          </a:p>
        </p:txBody>
      </p:sp>
      <p:sp>
        <p:nvSpPr>
          <p:cNvPr id="5" name="Espace réservé du pied de page 4"/>
          <p:cNvSpPr>
            <a:spLocks noGrp="1"/>
          </p:cNvSpPr>
          <p:nvPr>
            <p:ph type="ftr" sz="quarter" idx="11"/>
          </p:nvPr>
        </p:nvSpPr>
        <p:spPr/>
        <p:txBody>
          <a:bodyPr/>
          <a:lstStyle/>
          <a:p>
            <a:pPr>
              <a:defRPr/>
            </a:pPr>
            <a:r>
              <a:rPr lang="en-US" noProof="1" smtClean="0"/>
              <a:t>GADSS in Depth - Airbus views on Global Aeronautical Distress Safety System</a:t>
            </a:r>
            <a:endParaRPr lang="en-GB" noProof="1"/>
          </a:p>
        </p:txBody>
      </p:sp>
      <p:sp>
        <p:nvSpPr>
          <p:cNvPr id="6" name="Espace réservé du numéro de diapositive 5"/>
          <p:cNvSpPr>
            <a:spLocks noGrp="1"/>
          </p:cNvSpPr>
          <p:nvPr>
            <p:ph type="sldNum" sz="quarter" idx="12"/>
          </p:nvPr>
        </p:nvSpPr>
        <p:spPr/>
        <p:txBody>
          <a:bodyPr/>
          <a:lstStyle/>
          <a:p>
            <a:pPr>
              <a:defRPr/>
            </a:pPr>
            <a:r>
              <a:rPr lang="en-GB" noProof="1" smtClean="0"/>
              <a:t>Page </a:t>
            </a:r>
            <a:fld id="{F7CE7AB7-A104-46A5-B6CD-26082A13EDB6}" type="slidenum">
              <a:rPr lang="en-GB" noProof="1" smtClean="0"/>
              <a:pPr>
                <a:defRPr/>
              </a:pPr>
              <a:t>23</a:t>
            </a:fld>
            <a:endParaRPr lang="en-GB" noProof="1"/>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520" y="392618"/>
            <a:ext cx="8856984" cy="6480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91344" y="175187"/>
            <a:ext cx="10738837" cy="446276"/>
          </a:xfrm>
          <a:prstGeom prst="rect">
            <a:avLst/>
          </a:prstGeom>
        </p:spPr>
        <p:txBody>
          <a:bodyPr wrap="none">
            <a:spAutoFit/>
          </a:bodyPr>
          <a:lstStyle/>
          <a:p>
            <a:r>
              <a:rPr lang="en-US" sz="2000" b="1" dirty="0">
                <a:solidFill>
                  <a:schemeClr val="tx2"/>
                </a:solidFill>
                <a:latin typeface="+mj-lt"/>
                <a:ea typeface="+mj-ea"/>
                <a:cs typeface="+mj-cs"/>
              </a:rPr>
              <a:t>ADT –GADSS information sharing and processes for Notification of Distress Condition</a:t>
            </a:r>
            <a:endParaRPr lang="fr-FR" sz="2000" b="1" dirty="0">
              <a:solidFill>
                <a:schemeClr val="tx2"/>
              </a:solidFill>
              <a:latin typeface="+mj-lt"/>
              <a:ea typeface="+mj-ea"/>
              <a:cs typeface="+mj-cs"/>
            </a:endParaRPr>
          </a:p>
        </p:txBody>
      </p:sp>
      <p:sp>
        <p:nvSpPr>
          <p:cNvPr id="3" name="ZoneTexte 2"/>
          <p:cNvSpPr txBox="1"/>
          <p:nvPr/>
        </p:nvSpPr>
        <p:spPr>
          <a:xfrm>
            <a:off x="191344" y="4221088"/>
            <a:ext cx="1610005" cy="658642"/>
          </a:xfrm>
          <a:prstGeom prst="rect">
            <a:avLst/>
          </a:prstGeom>
          <a:noFill/>
        </p:spPr>
        <p:txBody>
          <a:bodyPr wrap="square" rtlCol="0">
            <a:spAutoFit/>
          </a:bodyPr>
          <a:lstStyle/>
          <a:p>
            <a:r>
              <a:rPr lang="fr-FR" sz="1600" b="1" i="1" dirty="0" smtClean="0"/>
              <a:t>GADSS </a:t>
            </a:r>
            <a:r>
              <a:rPr lang="fr-FR" sz="1600" b="1" i="1" dirty="0" err="1" smtClean="0"/>
              <a:t>Extract</a:t>
            </a:r>
            <a:endParaRPr lang="fr-FR" sz="1600" b="1" i="1" dirty="0"/>
          </a:p>
        </p:txBody>
      </p:sp>
    </p:spTree>
    <p:extLst>
      <p:ext uri="{BB962C8B-B14F-4D97-AF65-F5344CB8AC3E}">
        <p14:creationId xmlns:p14="http://schemas.microsoft.com/office/powerpoint/2010/main" val="8664514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76" y="260648"/>
            <a:ext cx="11249698" cy="881187"/>
          </a:xfrm>
        </p:spPr>
        <p:txBody>
          <a:bodyPr/>
          <a:lstStyle/>
          <a:p>
            <a:r>
              <a:rPr lang="en-US" b="1" dirty="0" smtClean="0"/>
              <a:t>ADT- Autonomous </a:t>
            </a:r>
            <a:r>
              <a:rPr lang="en-US" b="1" dirty="0"/>
              <a:t>Distress </a:t>
            </a:r>
            <a:r>
              <a:rPr lang="en-US" b="1" dirty="0" smtClean="0"/>
              <a:t>Tracking  </a:t>
            </a:r>
            <a:br>
              <a:rPr lang="en-US" b="1" dirty="0" smtClean="0"/>
            </a:br>
            <a:r>
              <a:rPr lang="en-GB" b="1" dirty="0" smtClean="0"/>
              <a:t>2</a:t>
            </a:r>
            <a:r>
              <a:rPr lang="en-GB" b="1" baseline="30000" dirty="0" smtClean="0"/>
              <a:t>nd</a:t>
            </a:r>
            <a:r>
              <a:rPr lang="en-GB" b="1" dirty="0" smtClean="0"/>
              <a:t> Generation ELT-</a:t>
            </a:r>
            <a:r>
              <a:rPr lang="en-GB" b="1" dirty="0">
                <a:solidFill>
                  <a:srgbClr val="71798C">
                    <a:lumMod val="75000"/>
                  </a:srgbClr>
                </a:solidFill>
              </a:rPr>
              <a:t> </a:t>
            </a:r>
            <a:r>
              <a:rPr lang="en-GB" b="1" dirty="0"/>
              <a:t>Main new features</a:t>
            </a:r>
          </a:p>
        </p:txBody>
      </p:sp>
      <p:sp>
        <p:nvSpPr>
          <p:cNvPr id="6" name="Espace réservé du contenu 1"/>
          <p:cNvSpPr txBox="1">
            <a:spLocks/>
          </p:cNvSpPr>
          <p:nvPr/>
        </p:nvSpPr>
        <p:spPr bwMode="auto">
          <a:xfrm>
            <a:off x="423179" y="1268760"/>
            <a:ext cx="11604952" cy="4439908"/>
          </a:xfrm>
          <a:prstGeom prst="rect">
            <a:avLst/>
          </a:prstGeom>
          <a:noFill/>
          <a:ln w="9525">
            <a:noFill/>
            <a:miter lim="800000"/>
            <a:headEnd/>
            <a:tailEnd/>
          </a:ln>
        </p:spPr>
        <p:txBody>
          <a:bodyPr vert="horz" wrap="square" lIns="0" tIns="90000" rIns="91440" bIns="90000" numCol="1" anchor="t" anchorCtr="0" compatLnSpc="1">
            <a:prstTxWarp prst="textNoShape">
              <a:avLst/>
            </a:prstTxWarp>
          </a:bodyPr>
          <a:lstStyle>
            <a:lvl1pPr marL="180000" indent="-180000" algn="l" rtl="0" eaLnBrk="1" fontAlgn="base" hangingPunct="1">
              <a:spcBef>
                <a:spcPts val="600"/>
              </a:spcBef>
              <a:spcAft>
                <a:spcPct val="0"/>
              </a:spcAft>
              <a:buSzPct val="120000"/>
              <a:buFont typeface="Arial" charset="0"/>
              <a:buChar char="•"/>
              <a:defRPr sz="2000" spc="-20">
                <a:solidFill>
                  <a:schemeClr val="tx2">
                    <a:lumMod val="50000"/>
                  </a:schemeClr>
                </a:solidFill>
                <a:latin typeface="+mn-lt"/>
                <a:ea typeface="+mn-ea"/>
                <a:cs typeface="+mn-cs"/>
              </a:defRPr>
            </a:lvl1pPr>
            <a:lvl2pPr marL="468000" indent="-180000" algn="l" rtl="0" eaLnBrk="1" fontAlgn="base" hangingPunct="1">
              <a:spcBef>
                <a:spcPts val="600"/>
              </a:spcBef>
              <a:spcAft>
                <a:spcPct val="0"/>
              </a:spcAft>
              <a:buSzPct val="120000"/>
              <a:buFont typeface="Arial" charset="0"/>
              <a:buChar char="•"/>
              <a:defRPr sz="1800" spc="-20">
                <a:solidFill>
                  <a:schemeClr val="tx2">
                    <a:lumMod val="50000"/>
                  </a:schemeClr>
                </a:solidFill>
                <a:latin typeface="+mn-lt"/>
              </a:defRPr>
            </a:lvl2pPr>
            <a:lvl3pPr marL="756000" indent="-180000" algn="l" rtl="0" eaLnBrk="1" fontAlgn="base" hangingPunct="1">
              <a:spcBef>
                <a:spcPts val="600"/>
              </a:spcBef>
              <a:spcAft>
                <a:spcPct val="0"/>
              </a:spcAft>
              <a:buSzPct val="120000"/>
              <a:buFont typeface="Arial" charset="0"/>
              <a:buChar char="•"/>
              <a:defRPr sz="1800" spc="-20">
                <a:solidFill>
                  <a:schemeClr val="tx2">
                    <a:lumMod val="50000"/>
                  </a:schemeClr>
                </a:solidFill>
                <a:latin typeface="+mn-lt"/>
              </a:defRPr>
            </a:lvl3pPr>
            <a:lvl4pPr marL="1044000" indent="-180000" algn="l" rtl="0" eaLnBrk="1" fontAlgn="base" hangingPunct="1">
              <a:spcBef>
                <a:spcPts val="600"/>
              </a:spcBef>
              <a:spcAft>
                <a:spcPct val="0"/>
              </a:spcAft>
              <a:buSzPct val="120000"/>
              <a:buFont typeface="Arial" charset="0"/>
              <a:buChar char="•"/>
              <a:defRPr sz="1600" spc="-20">
                <a:solidFill>
                  <a:schemeClr val="tx2">
                    <a:lumMod val="50000"/>
                  </a:schemeClr>
                </a:solidFill>
                <a:latin typeface="+mn-lt"/>
              </a:defRPr>
            </a:lvl4pPr>
            <a:lvl5pPr marL="1332000" indent="-180000" algn="l" rtl="0" eaLnBrk="1" fontAlgn="base" hangingPunct="1">
              <a:spcBef>
                <a:spcPts val="600"/>
              </a:spcBef>
              <a:spcAft>
                <a:spcPct val="0"/>
              </a:spcAft>
              <a:buSzPct val="120000"/>
              <a:buFont typeface="Arial" charset="0"/>
              <a:buChar char="•"/>
              <a:defRPr sz="1600" spc="-20">
                <a:solidFill>
                  <a:schemeClr val="tx2">
                    <a:lumMod val="50000"/>
                  </a:schemeClr>
                </a:solidFill>
                <a:latin typeface="+mn-lt"/>
              </a:defRPr>
            </a:lvl5pPr>
            <a:lvl6pPr marL="1620000" indent="-180000" algn="l" rtl="0" eaLnBrk="1" fontAlgn="base" hangingPunct="1">
              <a:spcBef>
                <a:spcPts val="600"/>
              </a:spcBef>
              <a:spcAft>
                <a:spcPct val="0"/>
              </a:spcAft>
              <a:buFont typeface="Arial" pitchFamily="34" charset="0"/>
              <a:buChar char="•"/>
              <a:defRPr sz="1400">
                <a:solidFill>
                  <a:schemeClr val="tx2">
                    <a:lumMod val="50000"/>
                  </a:schemeClr>
                </a:solidFill>
                <a:latin typeface="+mn-lt"/>
              </a:defRPr>
            </a:lvl6pPr>
            <a:lvl7pPr marL="1908000" indent="-180000" algn="l" rtl="0" eaLnBrk="1" fontAlgn="base" hangingPunct="1">
              <a:spcBef>
                <a:spcPts val="600"/>
              </a:spcBef>
              <a:spcAft>
                <a:spcPct val="0"/>
              </a:spcAft>
              <a:buFont typeface="Arial" pitchFamily="34" charset="0"/>
              <a:buChar char="•"/>
              <a:defRPr sz="1400">
                <a:solidFill>
                  <a:schemeClr val="tx2">
                    <a:lumMod val="50000"/>
                  </a:schemeClr>
                </a:solidFill>
                <a:latin typeface="+mn-lt"/>
              </a:defRPr>
            </a:lvl7pPr>
            <a:lvl8pPr marL="3086100" indent="-190500" algn="l" rtl="0" eaLnBrk="1" fontAlgn="base" hangingPunct="1">
              <a:spcBef>
                <a:spcPct val="20000"/>
              </a:spcBef>
              <a:spcAft>
                <a:spcPct val="0"/>
              </a:spcAft>
              <a:buFont typeface="Webdings" pitchFamily="18" charset="2"/>
              <a:buChar char="4"/>
              <a:defRPr sz="1600">
                <a:solidFill>
                  <a:schemeClr val="tx1"/>
                </a:solidFill>
                <a:latin typeface="+mn-lt"/>
              </a:defRPr>
            </a:lvl8pPr>
            <a:lvl9pPr marL="3543300" indent="-190500" algn="l" rtl="0" eaLnBrk="1" fontAlgn="base" hangingPunct="1">
              <a:spcBef>
                <a:spcPct val="20000"/>
              </a:spcBef>
              <a:spcAft>
                <a:spcPct val="0"/>
              </a:spcAft>
              <a:buFont typeface="Webdings" pitchFamily="18" charset="2"/>
              <a:buChar char="4"/>
              <a:defRPr sz="1600">
                <a:solidFill>
                  <a:schemeClr val="tx1"/>
                </a:solidFill>
                <a:latin typeface="+mn-lt"/>
              </a:defRPr>
            </a:lvl9pPr>
          </a:lstStyle>
          <a:p>
            <a:pPr>
              <a:buFont typeface="Arial" panose="020B0604020202020204" pitchFamily="34" charset="0"/>
              <a:buChar char="•"/>
            </a:pPr>
            <a:r>
              <a:rPr lang="en-GB" dirty="0" smtClean="0">
                <a:solidFill>
                  <a:srgbClr val="71798C">
                    <a:lumMod val="75000"/>
                  </a:srgbClr>
                </a:solidFill>
              </a:rPr>
              <a:t>GPS </a:t>
            </a:r>
            <a:r>
              <a:rPr lang="en-GB" dirty="0">
                <a:solidFill>
                  <a:srgbClr val="71798C">
                    <a:lumMod val="75000"/>
                  </a:srgbClr>
                </a:solidFill>
              </a:rPr>
              <a:t>position information </a:t>
            </a:r>
            <a:r>
              <a:rPr lang="en-GB" b="1" dirty="0">
                <a:solidFill>
                  <a:srgbClr val="71798C">
                    <a:lumMod val="75000"/>
                  </a:srgbClr>
                </a:solidFill>
              </a:rPr>
              <a:t>embedded</a:t>
            </a:r>
            <a:r>
              <a:rPr lang="en-GB" dirty="0">
                <a:solidFill>
                  <a:srgbClr val="71798C">
                    <a:lumMod val="75000"/>
                  </a:srgbClr>
                </a:solidFill>
              </a:rPr>
              <a:t> </a:t>
            </a:r>
            <a:r>
              <a:rPr lang="en-GB" dirty="0" smtClean="0">
                <a:solidFill>
                  <a:srgbClr val="71798C">
                    <a:lumMod val="75000"/>
                  </a:srgbClr>
                </a:solidFill>
              </a:rPr>
              <a:t>in </a:t>
            </a:r>
            <a:r>
              <a:rPr lang="en-GB" dirty="0">
                <a:solidFill>
                  <a:srgbClr val="71798C">
                    <a:lumMod val="75000"/>
                  </a:srgbClr>
                </a:solidFill>
              </a:rPr>
              <a:t>distress signal</a:t>
            </a:r>
          </a:p>
          <a:p>
            <a:pPr>
              <a:buFont typeface="Arial" panose="020B0604020202020204" pitchFamily="34" charset="0"/>
              <a:buChar char="•"/>
            </a:pPr>
            <a:r>
              <a:rPr lang="en-GB" dirty="0">
                <a:solidFill>
                  <a:srgbClr val="71798C">
                    <a:lumMod val="75000"/>
                  </a:srgbClr>
                </a:solidFill>
              </a:rPr>
              <a:t>Use of new </a:t>
            </a:r>
            <a:r>
              <a:rPr lang="en-US" dirty="0">
                <a:solidFill>
                  <a:srgbClr val="71798C">
                    <a:lumMod val="75000"/>
                  </a:srgbClr>
                </a:solidFill>
              </a:rPr>
              <a:t>COSPAS-SARSAT -MEOSAR  constellation based on payloads on GPS, </a:t>
            </a:r>
            <a:r>
              <a:rPr lang="en-US" dirty="0" err="1">
                <a:solidFill>
                  <a:srgbClr val="71798C">
                    <a:lumMod val="75000"/>
                  </a:srgbClr>
                </a:solidFill>
              </a:rPr>
              <a:t>Glonass</a:t>
            </a:r>
            <a:r>
              <a:rPr lang="en-US" dirty="0">
                <a:solidFill>
                  <a:srgbClr val="71798C">
                    <a:lumMod val="75000"/>
                  </a:srgbClr>
                </a:solidFill>
              </a:rPr>
              <a:t> and Galileo satellites </a:t>
            </a:r>
          </a:p>
          <a:p>
            <a:pPr>
              <a:buFont typeface="Arial" panose="020B0604020202020204" pitchFamily="34" charset="0"/>
              <a:buChar char="•"/>
            </a:pPr>
            <a:r>
              <a:rPr lang="en-GB" dirty="0" smtClean="0">
                <a:solidFill>
                  <a:srgbClr val="71798C">
                    <a:lumMod val="75000"/>
                  </a:srgbClr>
                </a:solidFill>
              </a:rPr>
              <a:t>100</a:t>
            </a:r>
            <a:r>
              <a:rPr lang="en-GB" dirty="0">
                <a:solidFill>
                  <a:srgbClr val="71798C">
                    <a:lumMod val="75000"/>
                  </a:srgbClr>
                </a:solidFill>
              </a:rPr>
              <a:t>% worldwide coverage reached</a:t>
            </a:r>
            <a:endParaRPr lang="en-GB" dirty="0" smtClean="0">
              <a:solidFill>
                <a:srgbClr val="71798C">
                  <a:lumMod val="75000"/>
                </a:srgbClr>
              </a:solidFill>
            </a:endParaRPr>
          </a:p>
          <a:p>
            <a:pPr lvl="1">
              <a:spcBef>
                <a:spcPts val="0"/>
              </a:spcBef>
              <a:buFont typeface="Arial" panose="020B0604020202020204" pitchFamily="34" charset="0"/>
              <a:buChar char="•"/>
            </a:pPr>
            <a:r>
              <a:rPr lang="en-GB" b="1" dirty="0" smtClean="0">
                <a:solidFill>
                  <a:srgbClr val="71798C">
                    <a:lumMod val="75000"/>
                  </a:srgbClr>
                </a:solidFill>
              </a:rPr>
              <a:t>first </a:t>
            </a:r>
            <a:r>
              <a:rPr lang="en-GB" b="1" dirty="0">
                <a:solidFill>
                  <a:srgbClr val="71798C">
                    <a:lumMod val="75000"/>
                  </a:srgbClr>
                </a:solidFill>
              </a:rPr>
              <a:t>burst will be spotted by satellite anywhere in </a:t>
            </a:r>
            <a:r>
              <a:rPr lang="en-GB" b="1" dirty="0" smtClean="0">
                <a:solidFill>
                  <a:srgbClr val="71798C">
                    <a:lumMod val="75000"/>
                  </a:srgbClr>
                </a:solidFill>
              </a:rPr>
              <a:t>the</a:t>
            </a:r>
          </a:p>
          <a:p>
            <a:pPr marL="288000" lvl="1" indent="0">
              <a:spcBef>
                <a:spcPts val="0"/>
              </a:spcBef>
              <a:buNone/>
            </a:pPr>
            <a:r>
              <a:rPr lang="en-GB" b="1" dirty="0" smtClean="0">
                <a:solidFill>
                  <a:srgbClr val="71798C">
                    <a:lumMod val="75000"/>
                  </a:srgbClr>
                </a:solidFill>
              </a:rPr>
              <a:t> </a:t>
            </a:r>
            <a:r>
              <a:rPr lang="en-GB" b="1" dirty="0">
                <a:solidFill>
                  <a:srgbClr val="71798C">
                    <a:lumMod val="75000"/>
                  </a:srgbClr>
                </a:solidFill>
              </a:rPr>
              <a:t>world, </a:t>
            </a:r>
            <a:r>
              <a:rPr lang="en-GB" b="1" dirty="0" smtClean="0">
                <a:solidFill>
                  <a:srgbClr val="71798C">
                    <a:lumMod val="75000"/>
                  </a:srgbClr>
                </a:solidFill>
              </a:rPr>
              <a:t>at </a:t>
            </a:r>
            <a:r>
              <a:rPr lang="en-GB" b="1" dirty="0">
                <a:solidFill>
                  <a:srgbClr val="71798C">
                    <a:lumMod val="75000"/>
                  </a:srgbClr>
                </a:solidFill>
              </a:rPr>
              <a:t>any </a:t>
            </a:r>
            <a:r>
              <a:rPr lang="en-GB" b="1" dirty="0" smtClean="0">
                <a:solidFill>
                  <a:srgbClr val="71798C">
                    <a:lumMod val="75000"/>
                  </a:srgbClr>
                </a:solidFill>
              </a:rPr>
              <a:t>time</a:t>
            </a:r>
          </a:p>
          <a:p>
            <a:pPr>
              <a:buFont typeface="Arial" panose="020B0604020202020204" pitchFamily="34" charset="0"/>
              <a:buChar char="•"/>
            </a:pPr>
            <a:r>
              <a:rPr lang="en-GB" dirty="0" smtClean="0">
                <a:solidFill>
                  <a:srgbClr val="71798C">
                    <a:lumMod val="75000"/>
                  </a:srgbClr>
                </a:solidFill>
              </a:rPr>
              <a:t>Potential Return Link Service</a:t>
            </a:r>
          </a:p>
          <a:p>
            <a:pPr>
              <a:spcBef>
                <a:spcPts val="0"/>
              </a:spcBef>
              <a:buFont typeface="Arial" panose="020B0604020202020204" pitchFamily="34" charset="0"/>
              <a:buChar char="•"/>
            </a:pPr>
            <a:r>
              <a:rPr lang="en-GB" dirty="0">
                <a:solidFill>
                  <a:srgbClr val="71798C">
                    <a:lumMod val="75000"/>
                  </a:srgbClr>
                </a:solidFill>
              </a:rPr>
              <a:t>Availability </a:t>
            </a:r>
            <a:r>
              <a:rPr lang="en-US" dirty="0" smtClean="0">
                <a:solidFill>
                  <a:srgbClr val="71798C">
                    <a:lumMod val="75000"/>
                  </a:srgbClr>
                </a:solidFill>
              </a:rPr>
              <a:t>expected 2018-20 </a:t>
            </a:r>
            <a:endParaRPr lang="fr-FR" dirty="0">
              <a:solidFill>
                <a:schemeClr val="tx1">
                  <a:lumMod val="50000"/>
                </a:schemeClr>
              </a:solidFill>
            </a:endParaRPr>
          </a:p>
          <a:p>
            <a:pPr>
              <a:buFont typeface="Arial" panose="020B0604020202020204" pitchFamily="34" charset="0"/>
              <a:buChar char="•"/>
            </a:pPr>
            <a:endParaRPr lang="en-GB" sz="1400" dirty="0" smtClean="0">
              <a:solidFill>
                <a:srgbClr val="71798C">
                  <a:lumMod val="75000"/>
                </a:srgbClr>
              </a:solidFill>
            </a:endParaRPr>
          </a:p>
          <a:p>
            <a:pPr>
              <a:buFont typeface="Arial" panose="020B0604020202020204" pitchFamily="34" charset="0"/>
              <a:buChar char="•"/>
            </a:pPr>
            <a:endParaRPr lang="en-GB" sz="1200" dirty="0" smtClean="0">
              <a:solidFill>
                <a:srgbClr val="71798C">
                  <a:lumMod val="75000"/>
                </a:srgbClr>
              </a:solidFill>
            </a:endParaRPr>
          </a:p>
        </p:txBody>
      </p:sp>
      <p:pic>
        <p:nvPicPr>
          <p:cNvPr id="18" name="Picture 3" descr="c:\Users\th90gm\My Documents\R&amp;T Projects\TP Recorder\A350 DFDRS-Material von Uwe\ELT System.tif"/>
          <p:cNvPicPr>
            <a:picLocks noChangeAspect="1" noChangeArrowheads="1"/>
          </p:cNvPicPr>
          <p:nvPr/>
        </p:nvPicPr>
        <p:blipFill>
          <a:blip r:embed="rId2" cstate="print"/>
          <a:srcRect/>
          <a:stretch>
            <a:fillRect/>
          </a:stretch>
        </p:blipFill>
        <p:spPr bwMode="auto">
          <a:xfrm>
            <a:off x="1223515" y="5564991"/>
            <a:ext cx="1923888" cy="937895"/>
          </a:xfrm>
          <a:prstGeom prst="rect">
            <a:avLst/>
          </a:prstGeom>
          <a:noFill/>
        </p:spPr>
      </p:pic>
      <p:pic>
        <p:nvPicPr>
          <p:cNvPr id="21" name="Grafik 7" descr="13.12.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72086" y="5715190"/>
            <a:ext cx="1107727" cy="637496"/>
          </a:xfrm>
          <a:prstGeom prst="rect">
            <a:avLst/>
          </a:prstGeom>
        </p:spPr>
      </p:pic>
      <p:grpSp>
        <p:nvGrpSpPr>
          <p:cNvPr id="22" name="Group 8"/>
          <p:cNvGrpSpPr>
            <a:grpSpLocks noChangeAspect="1"/>
          </p:cNvGrpSpPr>
          <p:nvPr/>
        </p:nvGrpSpPr>
        <p:grpSpPr>
          <a:xfrm>
            <a:off x="5751969" y="5708668"/>
            <a:ext cx="1520820" cy="758193"/>
            <a:chOff x="393700" y="3860800"/>
            <a:chExt cx="3267075" cy="2171700"/>
          </a:xfrm>
        </p:grpSpPr>
        <p:pic>
          <p:nvPicPr>
            <p:cNvPr id="23"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4813" y="3876674"/>
              <a:ext cx="3243262" cy="2130797"/>
            </a:xfrm>
            <a:prstGeom prst="rect">
              <a:avLst/>
            </a:prstGeom>
            <a:noFill/>
            <a:ln w="9525">
              <a:noFill/>
              <a:miter lim="800000"/>
              <a:headEnd/>
              <a:tailEnd/>
            </a:ln>
          </p:spPr>
        </p:pic>
        <p:grpSp>
          <p:nvGrpSpPr>
            <p:cNvPr id="24" name="Group 10"/>
            <p:cNvGrpSpPr/>
            <p:nvPr/>
          </p:nvGrpSpPr>
          <p:grpSpPr>
            <a:xfrm>
              <a:off x="393700" y="3860800"/>
              <a:ext cx="3267075" cy="2171700"/>
              <a:chOff x="393700" y="3860800"/>
              <a:chExt cx="3267075" cy="2171700"/>
            </a:xfrm>
          </p:grpSpPr>
          <p:sp>
            <p:nvSpPr>
              <p:cNvPr id="25" name="Freeform 11"/>
              <p:cNvSpPr/>
              <p:nvPr/>
            </p:nvSpPr>
            <p:spPr bwMode="auto">
              <a:xfrm>
                <a:off x="393700" y="3860800"/>
                <a:ext cx="3267075" cy="2155825"/>
              </a:xfrm>
              <a:custGeom>
                <a:avLst/>
                <a:gdLst>
                  <a:gd name="connsiteX0" fmla="*/ 206375 w 3267075"/>
                  <a:gd name="connsiteY0" fmla="*/ 869950 h 2155825"/>
                  <a:gd name="connsiteX1" fmla="*/ 222250 w 3267075"/>
                  <a:gd name="connsiteY1" fmla="*/ 654050 h 2155825"/>
                  <a:gd name="connsiteX2" fmla="*/ 244475 w 3267075"/>
                  <a:gd name="connsiteY2" fmla="*/ 561975 h 2155825"/>
                  <a:gd name="connsiteX3" fmla="*/ 282575 w 3267075"/>
                  <a:gd name="connsiteY3" fmla="*/ 485775 h 2155825"/>
                  <a:gd name="connsiteX4" fmla="*/ 377825 w 3267075"/>
                  <a:gd name="connsiteY4" fmla="*/ 393700 h 2155825"/>
                  <a:gd name="connsiteX5" fmla="*/ 498475 w 3267075"/>
                  <a:gd name="connsiteY5" fmla="*/ 311150 h 2155825"/>
                  <a:gd name="connsiteX6" fmla="*/ 650875 w 3267075"/>
                  <a:gd name="connsiteY6" fmla="*/ 228600 h 2155825"/>
                  <a:gd name="connsiteX7" fmla="*/ 796925 w 3267075"/>
                  <a:gd name="connsiteY7" fmla="*/ 168275 h 2155825"/>
                  <a:gd name="connsiteX8" fmla="*/ 942975 w 3267075"/>
                  <a:gd name="connsiteY8" fmla="*/ 133350 h 2155825"/>
                  <a:gd name="connsiteX9" fmla="*/ 1028700 w 3267075"/>
                  <a:gd name="connsiteY9" fmla="*/ 123825 h 2155825"/>
                  <a:gd name="connsiteX10" fmla="*/ 1143000 w 3267075"/>
                  <a:gd name="connsiteY10" fmla="*/ 123825 h 2155825"/>
                  <a:gd name="connsiteX11" fmla="*/ 1231900 w 3267075"/>
                  <a:gd name="connsiteY11" fmla="*/ 130175 h 2155825"/>
                  <a:gd name="connsiteX12" fmla="*/ 1308100 w 3267075"/>
                  <a:gd name="connsiteY12" fmla="*/ 146050 h 2155825"/>
                  <a:gd name="connsiteX13" fmla="*/ 1387475 w 3267075"/>
                  <a:gd name="connsiteY13" fmla="*/ 171450 h 2155825"/>
                  <a:gd name="connsiteX14" fmla="*/ 1460500 w 3267075"/>
                  <a:gd name="connsiteY14" fmla="*/ 206375 h 2155825"/>
                  <a:gd name="connsiteX15" fmla="*/ 1520825 w 3267075"/>
                  <a:gd name="connsiteY15" fmla="*/ 247650 h 2155825"/>
                  <a:gd name="connsiteX16" fmla="*/ 1555750 w 3267075"/>
                  <a:gd name="connsiteY16" fmla="*/ 276225 h 2155825"/>
                  <a:gd name="connsiteX17" fmla="*/ 1571625 w 3267075"/>
                  <a:gd name="connsiteY17" fmla="*/ 298450 h 2155825"/>
                  <a:gd name="connsiteX18" fmla="*/ 1581150 w 3267075"/>
                  <a:gd name="connsiteY18" fmla="*/ 339725 h 2155825"/>
                  <a:gd name="connsiteX19" fmla="*/ 1581150 w 3267075"/>
                  <a:gd name="connsiteY19" fmla="*/ 352425 h 2155825"/>
                  <a:gd name="connsiteX20" fmla="*/ 2181225 w 3267075"/>
                  <a:gd name="connsiteY20" fmla="*/ 650875 h 2155825"/>
                  <a:gd name="connsiteX21" fmla="*/ 2263775 w 3267075"/>
                  <a:gd name="connsiteY21" fmla="*/ 647700 h 2155825"/>
                  <a:gd name="connsiteX22" fmla="*/ 2333625 w 3267075"/>
                  <a:gd name="connsiteY22" fmla="*/ 654050 h 2155825"/>
                  <a:gd name="connsiteX23" fmla="*/ 2425700 w 3267075"/>
                  <a:gd name="connsiteY23" fmla="*/ 673100 h 2155825"/>
                  <a:gd name="connsiteX24" fmla="*/ 2511425 w 3267075"/>
                  <a:gd name="connsiteY24" fmla="*/ 695325 h 2155825"/>
                  <a:gd name="connsiteX25" fmla="*/ 2574925 w 3267075"/>
                  <a:gd name="connsiteY25" fmla="*/ 717550 h 2155825"/>
                  <a:gd name="connsiteX26" fmla="*/ 2632075 w 3267075"/>
                  <a:gd name="connsiteY26" fmla="*/ 749300 h 2155825"/>
                  <a:gd name="connsiteX27" fmla="*/ 2679700 w 3267075"/>
                  <a:gd name="connsiteY27" fmla="*/ 790575 h 2155825"/>
                  <a:gd name="connsiteX28" fmla="*/ 2711450 w 3267075"/>
                  <a:gd name="connsiteY28" fmla="*/ 835025 h 2155825"/>
                  <a:gd name="connsiteX29" fmla="*/ 2727325 w 3267075"/>
                  <a:gd name="connsiteY29" fmla="*/ 879475 h 2155825"/>
                  <a:gd name="connsiteX30" fmla="*/ 2743200 w 3267075"/>
                  <a:gd name="connsiteY30" fmla="*/ 914400 h 2155825"/>
                  <a:gd name="connsiteX31" fmla="*/ 2752725 w 3267075"/>
                  <a:gd name="connsiteY31" fmla="*/ 977900 h 2155825"/>
                  <a:gd name="connsiteX32" fmla="*/ 2778125 w 3267075"/>
                  <a:gd name="connsiteY32" fmla="*/ 1222375 h 2155825"/>
                  <a:gd name="connsiteX33" fmla="*/ 2771775 w 3267075"/>
                  <a:gd name="connsiteY33" fmla="*/ 1250950 h 2155825"/>
                  <a:gd name="connsiteX34" fmla="*/ 2752725 w 3267075"/>
                  <a:gd name="connsiteY34" fmla="*/ 1273175 h 2155825"/>
                  <a:gd name="connsiteX35" fmla="*/ 2730500 w 3267075"/>
                  <a:gd name="connsiteY35" fmla="*/ 1292225 h 2155825"/>
                  <a:gd name="connsiteX36" fmla="*/ 2241550 w 3267075"/>
                  <a:gd name="connsiteY36" fmla="*/ 1422400 h 2155825"/>
                  <a:gd name="connsiteX37" fmla="*/ 2374900 w 3267075"/>
                  <a:gd name="connsiteY37" fmla="*/ 1511300 h 2155825"/>
                  <a:gd name="connsiteX38" fmla="*/ 2508250 w 3267075"/>
                  <a:gd name="connsiteY38" fmla="*/ 1603375 h 2155825"/>
                  <a:gd name="connsiteX39" fmla="*/ 2651125 w 3267075"/>
                  <a:gd name="connsiteY39" fmla="*/ 1704975 h 2155825"/>
                  <a:gd name="connsiteX40" fmla="*/ 2727325 w 3267075"/>
                  <a:gd name="connsiteY40" fmla="*/ 1762125 h 2155825"/>
                  <a:gd name="connsiteX41" fmla="*/ 2752725 w 3267075"/>
                  <a:gd name="connsiteY41" fmla="*/ 1762125 h 2155825"/>
                  <a:gd name="connsiteX42" fmla="*/ 2825750 w 3267075"/>
                  <a:gd name="connsiteY42" fmla="*/ 1809750 h 2155825"/>
                  <a:gd name="connsiteX43" fmla="*/ 2835275 w 3267075"/>
                  <a:gd name="connsiteY43" fmla="*/ 1831975 h 2155825"/>
                  <a:gd name="connsiteX44" fmla="*/ 2835275 w 3267075"/>
                  <a:gd name="connsiteY44" fmla="*/ 1854200 h 2155825"/>
                  <a:gd name="connsiteX45" fmla="*/ 2825750 w 3267075"/>
                  <a:gd name="connsiteY45" fmla="*/ 1870075 h 2155825"/>
                  <a:gd name="connsiteX46" fmla="*/ 2803525 w 3267075"/>
                  <a:gd name="connsiteY46" fmla="*/ 1882775 h 2155825"/>
                  <a:gd name="connsiteX47" fmla="*/ 2781300 w 3267075"/>
                  <a:gd name="connsiteY47" fmla="*/ 1885950 h 2155825"/>
                  <a:gd name="connsiteX48" fmla="*/ 2765425 w 3267075"/>
                  <a:gd name="connsiteY48" fmla="*/ 1873250 h 2155825"/>
                  <a:gd name="connsiteX49" fmla="*/ 2743200 w 3267075"/>
                  <a:gd name="connsiteY49" fmla="*/ 1851025 h 2155825"/>
                  <a:gd name="connsiteX50" fmla="*/ 2692400 w 3267075"/>
                  <a:gd name="connsiteY50" fmla="*/ 1812925 h 2155825"/>
                  <a:gd name="connsiteX51" fmla="*/ 2686050 w 3267075"/>
                  <a:gd name="connsiteY51" fmla="*/ 1800225 h 2155825"/>
                  <a:gd name="connsiteX52" fmla="*/ 2663825 w 3267075"/>
                  <a:gd name="connsiteY52" fmla="*/ 1778000 h 2155825"/>
                  <a:gd name="connsiteX53" fmla="*/ 2200275 w 3267075"/>
                  <a:gd name="connsiteY53" fmla="*/ 1457325 h 2155825"/>
                  <a:gd name="connsiteX54" fmla="*/ 2193925 w 3267075"/>
                  <a:gd name="connsiteY54" fmla="*/ 1450975 h 2155825"/>
                  <a:gd name="connsiteX55" fmla="*/ 2168525 w 3267075"/>
                  <a:gd name="connsiteY55" fmla="*/ 1447800 h 2155825"/>
                  <a:gd name="connsiteX56" fmla="*/ 2155825 w 3267075"/>
                  <a:gd name="connsiteY56" fmla="*/ 1444625 h 2155825"/>
                  <a:gd name="connsiteX57" fmla="*/ 1524000 w 3267075"/>
                  <a:gd name="connsiteY57" fmla="*/ 1616075 h 2155825"/>
                  <a:gd name="connsiteX58" fmla="*/ 1498600 w 3267075"/>
                  <a:gd name="connsiteY58" fmla="*/ 1612900 h 2155825"/>
                  <a:gd name="connsiteX59" fmla="*/ 1482725 w 3267075"/>
                  <a:gd name="connsiteY59" fmla="*/ 1606550 h 2155825"/>
                  <a:gd name="connsiteX60" fmla="*/ 1476375 w 3267075"/>
                  <a:gd name="connsiteY60" fmla="*/ 1590675 h 2155825"/>
                  <a:gd name="connsiteX61" fmla="*/ 1327150 w 3267075"/>
                  <a:gd name="connsiteY61" fmla="*/ 1495425 h 2155825"/>
                  <a:gd name="connsiteX62" fmla="*/ 1323975 w 3267075"/>
                  <a:gd name="connsiteY62" fmla="*/ 1263650 h 2155825"/>
                  <a:gd name="connsiteX63" fmla="*/ 1323975 w 3267075"/>
                  <a:gd name="connsiteY63" fmla="*/ 1219200 h 2155825"/>
                  <a:gd name="connsiteX64" fmla="*/ 704850 w 3267075"/>
                  <a:gd name="connsiteY64" fmla="*/ 879475 h 2155825"/>
                  <a:gd name="connsiteX65" fmla="*/ 704850 w 3267075"/>
                  <a:gd name="connsiteY65" fmla="*/ 889000 h 2155825"/>
                  <a:gd name="connsiteX66" fmla="*/ 396875 w 3267075"/>
                  <a:gd name="connsiteY66" fmla="*/ 962025 h 2155825"/>
                  <a:gd name="connsiteX67" fmla="*/ 393700 w 3267075"/>
                  <a:gd name="connsiteY67" fmla="*/ 2155825 h 2155825"/>
                  <a:gd name="connsiteX68" fmla="*/ 3267075 w 3267075"/>
                  <a:gd name="connsiteY68" fmla="*/ 2155825 h 2155825"/>
                  <a:gd name="connsiteX69" fmla="*/ 3263900 w 3267075"/>
                  <a:gd name="connsiteY69" fmla="*/ 3175 h 2155825"/>
                  <a:gd name="connsiteX70" fmla="*/ 3175 w 3267075"/>
                  <a:gd name="connsiteY70" fmla="*/ 0 h 2155825"/>
                  <a:gd name="connsiteX71" fmla="*/ 0 w 3267075"/>
                  <a:gd name="connsiteY71" fmla="*/ 876300 h 2155825"/>
                  <a:gd name="connsiteX72" fmla="*/ 206375 w 3267075"/>
                  <a:gd name="connsiteY72" fmla="*/ 869950 h 215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267075" h="2155825">
                    <a:moveTo>
                      <a:pt x="206375" y="869950"/>
                    </a:moveTo>
                    <a:lnTo>
                      <a:pt x="222250" y="654050"/>
                    </a:lnTo>
                    <a:lnTo>
                      <a:pt x="244475" y="561975"/>
                    </a:lnTo>
                    <a:lnTo>
                      <a:pt x="282575" y="485775"/>
                    </a:lnTo>
                    <a:lnTo>
                      <a:pt x="377825" y="393700"/>
                    </a:lnTo>
                    <a:lnTo>
                      <a:pt x="498475" y="311150"/>
                    </a:lnTo>
                    <a:lnTo>
                      <a:pt x="650875" y="228600"/>
                    </a:lnTo>
                    <a:lnTo>
                      <a:pt x="796925" y="168275"/>
                    </a:lnTo>
                    <a:lnTo>
                      <a:pt x="942975" y="133350"/>
                    </a:lnTo>
                    <a:lnTo>
                      <a:pt x="1028700" y="123825"/>
                    </a:lnTo>
                    <a:lnTo>
                      <a:pt x="1143000" y="123825"/>
                    </a:lnTo>
                    <a:lnTo>
                      <a:pt x="1231900" y="130175"/>
                    </a:lnTo>
                    <a:lnTo>
                      <a:pt x="1308100" y="146050"/>
                    </a:lnTo>
                    <a:lnTo>
                      <a:pt x="1387475" y="171450"/>
                    </a:lnTo>
                    <a:lnTo>
                      <a:pt x="1460500" y="206375"/>
                    </a:lnTo>
                    <a:lnTo>
                      <a:pt x="1520825" y="247650"/>
                    </a:lnTo>
                    <a:lnTo>
                      <a:pt x="1555750" y="276225"/>
                    </a:lnTo>
                    <a:lnTo>
                      <a:pt x="1571625" y="298450"/>
                    </a:lnTo>
                    <a:lnTo>
                      <a:pt x="1581150" y="339725"/>
                    </a:lnTo>
                    <a:lnTo>
                      <a:pt x="1581150" y="352425"/>
                    </a:lnTo>
                    <a:lnTo>
                      <a:pt x="2181225" y="650875"/>
                    </a:lnTo>
                    <a:lnTo>
                      <a:pt x="2263775" y="647700"/>
                    </a:lnTo>
                    <a:lnTo>
                      <a:pt x="2333625" y="654050"/>
                    </a:lnTo>
                    <a:lnTo>
                      <a:pt x="2425700" y="673100"/>
                    </a:lnTo>
                    <a:lnTo>
                      <a:pt x="2511425" y="695325"/>
                    </a:lnTo>
                    <a:lnTo>
                      <a:pt x="2574925" y="717550"/>
                    </a:lnTo>
                    <a:lnTo>
                      <a:pt x="2632075" y="749300"/>
                    </a:lnTo>
                    <a:lnTo>
                      <a:pt x="2679700" y="790575"/>
                    </a:lnTo>
                    <a:lnTo>
                      <a:pt x="2711450" y="835025"/>
                    </a:lnTo>
                    <a:lnTo>
                      <a:pt x="2727325" y="879475"/>
                    </a:lnTo>
                    <a:lnTo>
                      <a:pt x="2743200" y="914400"/>
                    </a:lnTo>
                    <a:lnTo>
                      <a:pt x="2752725" y="977900"/>
                    </a:lnTo>
                    <a:lnTo>
                      <a:pt x="2778125" y="1222375"/>
                    </a:lnTo>
                    <a:lnTo>
                      <a:pt x="2771775" y="1250950"/>
                    </a:lnTo>
                    <a:lnTo>
                      <a:pt x="2752725" y="1273175"/>
                    </a:lnTo>
                    <a:lnTo>
                      <a:pt x="2730500" y="1292225"/>
                    </a:lnTo>
                    <a:lnTo>
                      <a:pt x="2241550" y="1422400"/>
                    </a:lnTo>
                    <a:lnTo>
                      <a:pt x="2374900" y="1511300"/>
                    </a:lnTo>
                    <a:lnTo>
                      <a:pt x="2508250" y="1603375"/>
                    </a:lnTo>
                    <a:lnTo>
                      <a:pt x="2651125" y="1704975"/>
                    </a:lnTo>
                    <a:lnTo>
                      <a:pt x="2727325" y="1762125"/>
                    </a:lnTo>
                    <a:lnTo>
                      <a:pt x="2752725" y="1762125"/>
                    </a:lnTo>
                    <a:lnTo>
                      <a:pt x="2825750" y="1809750"/>
                    </a:lnTo>
                    <a:lnTo>
                      <a:pt x="2835275" y="1831975"/>
                    </a:lnTo>
                    <a:lnTo>
                      <a:pt x="2835275" y="1854200"/>
                    </a:lnTo>
                    <a:lnTo>
                      <a:pt x="2825750" y="1870075"/>
                    </a:lnTo>
                    <a:lnTo>
                      <a:pt x="2803525" y="1882775"/>
                    </a:lnTo>
                    <a:lnTo>
                      <a:pt x="2781300" y="1885950"/>
                    </a:lnTo>
                    <a:lnTo>
                      <a:pt x="2765425" y="1873250"/>
                    </a:lnTo>
                    <a:lnTo>
                      <a:pt x="2743200" y="1851025"/>
                    </a:lnTo>
                    <a:lnTo>
                      <a:pt x="2692400" y="1812925"/>
                    </a:lnTo>
                    <a:lnTo>
                      <a:pt x="2686050" y="1800225"/>
                    </a:lnTo>
                    <a:lnTo>
                      <a:pt x="2663825" y="1778000"/>
                    </a:lnTo>
                    <a:lnTo>
                      <a:pt x="2200275" y="1457325"/>
                    </a:lnTo>
                    <a:lnTo>
                      <a:pt x="2193925" y="1450975"/>
                    </a:lnTo>
                    <a:lnTo>
                      <a:pt x="2168525" y="1447800"/>
                    </a:lnTo>
                    <a:lnTo>
                      <a:pt x="2155825" y="1444625"/>
                    </a:lnTo>
                    <a:lnTo>
                      <a:pt x="1524000" y="1616075"/>
                    </a:lnTo>
                    <a:lnTo>
                      <a:pt x="1498600" y="1612900"/>
                    </a:lnTo>
                    <a:lnTo>
                      <a:pt x="1482725" y="1606550"/>
                    </a:lnTo>
                    <a:lnTo>
                      <a:pt x="1476375" y="1590675"/>
                    </a:lnTo>
                    <a:lnTo>
                      <a:pt x="1327150" y="1495425"/>
                    </a:lnTo>
                    <a:cubicBezTo>
                      <a:pt x="1326092" y="1418167"/>
                      <a:pt x="1325033" y="1340908"/>
                      <a:pt x="1323975" y="1263650"/>
                    </a:cubicBezTo>
                    <a:lnTo>
                      <a:pt x="1323975" y="1219200"/>
                    </a:lnTo>
                    <a:lnTo>
                      <a:pt x="704850" y="879475"/>
                    </a:lnTo>
                    <a:lnTo>
                      <a:pt x="704850" y="889000"/>
                    </a:lnTo>
                    <a:lnTo>
                      <a:pt x="396875" y="962025"/>
                    </a:lnTo>
                    <a:cubicBezTo>
                      <a:pt x="395817" y="1359958"/>
                      <a:pt x="394758" y="1757892"/>
                      <a:pt x="393700" y="2155825"/>
                    </a:cubicBezTo>
                    <a:lnTo>
                      <a:pt x="3267075" y="2155825"/>
                    </a:lnTo>
                    <a:cubicBezTo>
                      <a:pt x="3266017" y="1438275"/>
                      <a:pt x="3264958" y="720725"/>
                      <a:pt x="3263900" y="3175"/>
                    </a:cubicBezTo>
                    <a:lnTo>
                      <a:pt x="3175" y="0"/>
                    </a:lnTo>
                    <a:cubicBezTo>
                      <a:pt x="2117" y="292100"/>
                      <a:pt x="1058" y="584200"/>
                      <a:pt x="0" y="876300"/>
                    </a:cubicBezTo>
                    <a:lnTo>
                      <a:pt x="206375" y="869950"/>
                    </a:lnTo>
                    <a:close/>
                  </a:path>
                </a:pathLst>
              </a:custGeom>
              <a:solidFill>
                <a:schemeClr val="bg1"/>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ndParaRPr>
              </a:p>
            </p:txBody>
          </p:sp>
          <p:sp>
            <p:nvSpPr>
              <p:cNvPr id="26" name="Freeform 12"/>
              <p:cNvSpPr/>
              <p:nvPr/>
            </p:nvSpPr>
            <p:spPr bwMode="auto">
              <a:xfrm>
                <a:off x="396875" y="4721225"/>
                <a:ext cx="406400" cy="1311275"/>
              </a:xfrm>
              <a:custGeom>
                <a:avLst/>
                <a:gdLst>
                  <a:gd name="connsiteX0" fmla="*/ 0 w 406400"/>
                  <a:gd name="connsiteY0" fmla="*/ 6350 h 1311275"/>
                  <a:gd name="connsiteX1" fmla="*/ 203200 w 406400"/>
                  <a:gd name="connsiteY1" fmla="*/ 0 h 1311275"/>
                  <a:gd name="connsiteX2" fmla="*/ 203200 w 406400"/>
                  <a:gd name="connsiteY2" fmla="*/ 9525 h 1311275"/>
                  <a:gd name="connsiteX3" fmla="*/ 352425 w 406400"/>
                  <a:gd name="connsiteY3" fmla="*/ 98425 h 1311275"/>
                  <a:gd name="connsiteX4" fmla="*/ 361950 w 406400"/>
                  <a:gd name="connsiteY4" fmla="*/ 101600 h 1311275"/>
                  <a:gd name="connsiteX5" fmla="*/ 374650 w 406400"/>
                  <a:gd name="connsiteY5" fmla="*/ 104775 h 1311275"/>
                  <a:gd name="connsiteX6" fmla="*/ 406400 w 406400"/>
                  <a:gd name="connsiteY6" fmla="*/ 98425 h 1311275"/>
                  <a:gd name="connsiteX7" fmla="*/ 400050 w 406400"/>
                  <a:gd name="connsiteY7" fmla="*/ 1311275 h 1311275"/>
                  <a:gd name="connsiteX8" fmla="*/ 0 w 406400"/>
                  <a:gd name="connsiteY8" fmla="*/ 1311275 h 1311275"/>
                  <a:gd name="connsiteX9" fmla="*/ 0 w 406400"/>
                  <a:gd name="connsiteY9" fmla="*/ 6350 h 131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400" h="1311275">
                    <a:moveTo>
                      <a:pt x="0" y="6350"/>
                    </a:moveTo>
                    <a:lnTo>
                      <a:pt x="203200" y="0"/>
                    </a:lnTo>
                    <a:lnTo>
                      <a:pt x="203200" y="9525"/>
                    </a:lnTo>
                    <a:lnTo>
                      <a:pt x="352425" y="98425"/>
                    </a:lnTo>
                    <a:lnTo>
                      <a:pt x="361950" y="101600"/>
                    </a:lnTo>
                    <a:lnTo>
                      <a:pt x="374650" y="104775"/>
                    </a:lnTo>
                    <a:lnTo>
                      <a:pt x="406400" y="98425"/>
                    </a:lnTo>
                    <a:cubicBezTo>
                      <a:pt x="404283" y="502708"/>
                      <a:pt x="402167" y="906992"/>
                      <a:pt x="400050" y="1311275"/>
                    </a:cubicBezTo>
                    <a:lnTo>
                      <a:pt x="0" y="1311275"/>
                    </a:lnTo>
                    <a:lnTo>
                      <a:pt x="0" y="6350"/>
                    </a:lnTo>
                    <a:close/>
                  </a:path>
                </a:pathLst>
              </a:custGeom>
              <a:solidFill>
                <a:schemeClr val="bg1"/>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ndParaRPr>
              </a:p>
            </p:txBody>
          </p:sp>
        </p:grpSp>
      </p:grpSp>
      <p:sp>
        <p:nvSpPr>
          <p:cNvPr id="3" name="Espace réservé du numéro de diapositive 2"/>
          <p:cNvSpPr>
            <a:spLocks noGrp="1"/>
          </p:cNvSpPr>
          <p:nvPr>
            <p:ph type="sldNum" sz="quarter" idx="12"/>
          </p:nvPr>
        </p:nvSpPr>
        <p:spPr>
          <a:xfrm>
            <a:off x="568474" y="6395114"/>
            <a:ext cx="439017" cy="288032"/>
          </a:xfrm>
        </p:spPr>
        <p:txBody>
          <a:bodyPr/>
          <a:lstStyle/>
          <a:p>
            <a:pPr>
              <a:defRPr/>
            </a:pPr>
            <a:r>
              <a:rPr lang="en-GB" noProof="1" smtClean="0"/>
              <a:t>Page </a:t>
            </a:r>
            <a:fld id="{F7CE7AB7-A104-46A5-B6CD-26082A13EDB6}" type="slidenum">
              <a:rPr lang="en-GB" noProof="1" smtClean="0"/>
              <a:pPr>
                <a:defRPr/>
              </a:pPr>
              <a:t>24</a:t>
            </a:fld>
            <a:endParaRPr lang="en-GB" noProof="1"/>
          </a:p>
        </p:txBody>
      </p:sp>
      <p:sp>
        <p:nvSpPr>
          <p:cNvPr id="4" name="Espace réservé du pied de page 3"/>
          <p:cNvSpPr>
            <a:spLocks noGrp="1"/>
          </p:cNvSpPr>
          <p:nvPr>
            <p:ph type="ftr" sz="quarter" idx="11"/>
          </p:nvPr>
        </p:nvSpPr>
        <p:spPr/>
        <p:txBody>
          <a:bodyPr/>
          <a:lstStyle/>
          <a:p>
            <a:pPr>
              <a:defRPr/>
            </a:pPr>
            <a:r>
              <a:rPr lang="en-US" noProof="1" smtClean="0"/>
              <a:t>GADSS in Depth - Airbus views on Global Aeronautical Distress Safety System</a:t>
            </a:r>
            <a:endParaRPr lang="en-GB" noProof="1"/>
          </a:p>
        </p:txBody>
      </p:sp>
      <p:sp>
        <p:nvSpPr>
          <p:cNvPr id="5" name="Espace réservé de la date 4"/>
          <p:cNvSpPr>
            <a:spLocks noGrp="1"/>
          </p:cNvSpPr>
          <p:nvPr>
            <p:ph type="dt" sz="half" idx="10"/>
          </p:nvPr>
        </p:nvSpPr>
        <p:spPr/>
        <p:txBody>
          <a:bodyPr/>
          <a:lstStyle/>
          <a:p>
            <a:pPr>
              <a:defRPr/>
            </a:pPr>
            <a:r>
              <a:rPr lang="fr-FR" noProof="1" smtClean="0"/>
              <a:t>Sep 2018</a:t>
            </a:r>
            <a:endParaRPr lang="en-GB" noProof="1"/>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6373" y="3068960"/>
            <a:ext cx="4875627" cy="2639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08368" y="5620757"/>
            <a:ext cx="1575215" cy="617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67816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182" y="71252"/>
            <a:ext cx="10972800" cy="571500"/>
          </a:xfrm>
        </p:spPr>
        <p:txBody>
          <a:bodyPr>
            <a:noAutofit/>
          </a:bodyPr>
          <a:lstStyle/>
          <a:p>
            <a:r>
              <a:rPr lang="en-US" b="1" dirty="0"/>
              <a:t>“GADSS-compliant” Data Distribution</a:t>
            </a:r>
            <a:endParaRPr lang="en-CA" b="1" dirty="0"/>
          </a:p>
        </p:txBody>
      </p:sp>
      <p:grpSp>
        <p:nvGrpSpPr>
          <p:cNvPr id="10" name="Groupe 9"/>
          <p:cNvGrpSpPr/>
          <p:nvPr/>
        </p:nvGrpSpPr>
        <p:grpSpPr>
          <a:xfrm>
            <a:off x="746847" y="601120"/>
            <a:ext cx="9435713" cy="1993026"/>
            <a:chOff x="186740" y="548681"/>
            <a:chExt cx="9435713" cy="1993026"/>
          </a:xfrm>
        </p:grpSpPr>
        <p:pic>
          <p:nvPicPr>
            <p:cNvPr id="8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0928" y="1788712"/>
              <a:ext cx="481372" cy="649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 name="TextBox 4"/>
            <p:cNvSpPr txBox="1"/>
            <p:nvPr/>
          </p:nvSpPr>
          <p:spPr>
            <a:xfrm>
              <a:off x="8608699" y="1906520"/>
              <a:ext cx="701830" cy="379664"/>
            </a:xfrm>
            <a:prstGeom prst="rect">
              <a:avLst/>
            </a:prstGeom>
            <a:noFill/>
            <a:ln>
              <a:solidFill>
                <a:schemeClr val="accent1"/>
              </a:solidFill>
            </a:ln>
          </p:spPr>
          <p:txBody>
            <a:bodyPr wrap="square" rtlCol="0">
              <a:spAutoFit/>
            </a:bodyPr>
            <a:lstStyle/>
            <a:p>
              <a:r>
                <a:rPr lang="en-US" sz="1600" dirty="0"/>
                <a:t>RCC</a:t>
              </a:r>
              <a:endParaRPr lang="en-CA" sz="1600" dirty="0"/>
            </a:p>
          </p:txBody>
        </p:sp>
        <p:sp>
          <p:nvSpPr>
            <p:cNvPr id="82" name="TextBox 5"/>
            <p:cNvSpPr txBox="1"/>
            <p:nvPr/>
          </p:nvSpPr>
          <p:spPr>
            <a:xfrm>
              <a:off x="2670106" y="1523100"/>
              <a:ext cx="1082737" cy="941796"/>
            </a:xfrm>
            <a:prstGeom prst="rect">
              <a:avLst/>
            </a:prstGeom>
            <a:noFill/>
            <a:ln>
              <a:solidFill>
                <a:schemeClr val="accent1"/>
              </a:solidFill>
            </a:ln>
          </p:spPr>
          <p:txBody>
            <a:bodyPr wrap="square" rtlCol="0">
              <a:spAutoFit/>
            </a:bodyPr>
            <a:lstStyle/>
            <a:p>
              <a:r>
                <a:rPr lang="en-US" sz="1600" dirty="0" smtClean="0"/>
                <a:t>Mission Control</a:t>
              </a:r>
            </a:p>
            <a:p>
              <a:r>
                <a:rPr lang="en-US" sz="1600" dirty="0" smtClean="0"/>
                <a:t>Center</a:t>
              </a:r>
              <a:endParaRPr lang="en-CA" sz="1600" dirty="0"/>
            </a:p>
          </p:txBody>
        </p:sp>
        <p:sp>
          <p:nvSpPr>
            <p:cNvPr id="83" name="TextBox 6"/>
            <p:cNvSpPr txBox="1"/>
            <p:nvPr/>
          </p:nvSpPr>
          <p:spPr>
            <a:xfrm>
              <a:off x="4424326" y="1751204"/>
              <a:ext cx="1257089" cy="655783"/>
            </a:xfrm>
            <a:prstGeom prst="rect">
              <a:avLst/>
            </a:prstGeom>
            <a:noFill/>
            <a:ln>
              <a:solidFill>
                <a:schemeClr val="accent1"/>
              </a:solidFill>
            </a:ln>
          </p:spPr>
          <p:txBody>
            <a:bodyPr wrap="square" rtlCol="0">
              <a:spAutoFit/>
            </a:bodyPr>
            <a:lstStyle/>
            <a:p>
              <a:pPr algn="ctr"/>
              <a:r>
                <a:rPr lang="en-US" sz="1600" dirty="0"/>
                <a:t>Nodal MCC</a:t>
              </a:r>
            </a:p>
            <a:p>
              <a:pPr algn="ctr"/>
              <a:r>
                <a:rPr lang="en-US" sz="1600" dirty="0"/>
                <a:t>Network</a:t>
              </a:r>
              <a:endParaRPr lang="en-CA" dirty="0"/>
            </a:p>
          </p:txBody>
        </p:sp>
        <p:sp>
          <p:nvSpPr>
            <p:cNvPr id="84" name="TextBox 7"/>
            <p:cNvSpPr txBox="1"/>
            <p:nvPr/>
          </p:nvSpPr>
          <p:spPr>
            <a:xfrm>
              <a:off x="6443230" y="1751204"/>
              <a:ext cx="1403660" cy="655783"/>
            </a:xfrm>
            <a:prstGeom prst="rect">
              <a:avLst/>
            </a:prstGeom>
            <a:noFill/>
            <a:ln>
              <a:solidFill>
                <a:schemeClr val="accent1"/>
              </a:solidFill>
            </a:ln>
          </p:spPr>
          <p:txBody>
            <a:bodyPr wrap="square" rtlCol="0">
              <a:spAutoFit/>
            </a:bodyPr>
            <a:lstStyle/>
            <a:p>
              <a:pPr algn="ctr"/>
              <a:r>
                <a:rPr lang="en-US" sz="1600" dirty="0"/>
                <a:t>Destination MCC</a:t>
              </a:r>
            </a:p>
          </p:txBody>
        </p:sp>
        <p:sp>
          <p:nvSpPr>
            <p:cNvPr id="85" name="Right Arrow 8"/>
            <p:cNvSpPr/>
            <p:nvPr/>
          </p:nvSpPr>
          <p:spPr>
            <a:xfrm rot="18396308">
              <a:off x="609818" y="1467102"/>
              <a:ext cx="647540" cy="495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6" name="Right Arrow 9"/>
            <p:cNvSpPr/>
            <p:nvPr/>
          </p:nvSpPr>
          <p:spPr>
            <a:xfrm>
              <a:off x="2120546" y="2087975"/>
              <a:ext cx="51078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7" name="Right Arrow 10"/>
            <p:cNvSpPr/>
            <p:nvPr/>
          </p:nvSpPr>
          <p:spPr>
            <a:xfrm>
              <a:off x="3799003" y="2064303"/>
              <a:ext cx="625323" cy="512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8" name="Right Arrow 11"/>
            <p:cNvSpPr/>
            <p:nvPr/>
          </p:nvSpPr>
          <p:spPr>
            <a:xfrm>
              <a:off x="5749662" y="2087975"/>
              <a:ext cx="625323" cy="512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9" name="Right Arrow 12"/>
            <p:cNvSpPr/>
            <p:nvPr/>
          </p:nvSpPr>
          <p:spPr>
            <a:xfrm>
              <a:off x="7915135" y="2087975"/>
              <a:ext cx="625323" cy="512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0" name="Picture 2" descr="K:\Video\Satellite models\Versions 29 April 2016\Galileo Rev2 white.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90000" l="1200" r="98067"/>
                      </a14:imgEffect>
                    </a14:imgLayer>
                  </a14:imgProps>
                </a:ext>
                <a:ext uri="{28A0092B-C50C-407E-A947-70E740481C1C}">
                  <a14:useLocalDpi xmlns:a14="http://schemas.microsoft.com/office/drawing/2010/main" val="0"/>
                </a:ext>
              </a:extLst>
            </a:blip>
            <a:srcRect t="21014" b="33304"/>
            <a:stretch/>
          </p:blipFill>
          <p:spPr bwMode="auto">
            <a:xfrm rot="19325564">
              <a:off x="699931" y="548681"/>
              <a:ext cx="1300428" cy="615179"/>
            </a:xfrm>
            <a:prstGeom prst="rect">
              <a:avLst/>
            </a:prstGeom>
            <a:noFill/>
            <a:extLst>
              <a:ext uri="{909E8E84-426E-40DD-AFC4-6F175D3DCCD1}">
                <a14:hiddenFill xmlns:a14="http://schemas.microsoft.com/office/drawing/2010/main">
                  <a:solidFill>
                    <a:srgbClr val="FFFFFF"/>
                  </a:solidFill>
                </a14:hiddenFill>
              </a:ext>
            </a:extLst>
          </p:spPr>
        </p:pic>
        <p:sp>
          <p:nvSpPr>
            <p:cNvPr id="91" name="Right Arrow 14"/>
            <p:cNvSpPr/>
            <p:nvPr/>
          </p:nvSpPr>
          <p:spPr>
            <a:xfrm rot="3045490">
              <a:off x="1249647" y="1426595"/>
              <a:ext cx="647540" cy="495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5"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8271" y="1993998"/>
              <a:ext cx="540536" cy="470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6" name="TextBox 24"/>
            <p:cNvSpPr txBox="1"/>
            <p:nvPr/>
          </p:nvSpPr>
          <p:spPr>
            <a:xfrm>
              <a:off x="3642273" y="677665"/>
              <a:ext cx="1131870" cy="835613"/>
            </a:xfrm>
            <a:prstGeom prst="rect">
              <a:avLst/>
            </a:prstGeom>
            <a:noFill/>
          </p:spPr>
          <p:txBody>
            <a:bodyPr wrap="square" rtlCol="0">
              <a:spAutoFit/>
            </a:bodyPr>
            <a:lstStyle/>
            <a:p>
              <a:r>
                <a:rPr lang="en-US" sz="1400" dirty="0"/>
                <a:t>406 MHz</a:t>
              </a:r>
            </a:p>
            <a:p>
              <a:r>
                <a:rPr lang="en-US" sz="1400" dirty="0"/>
                <a:t>ELT-DT alerts</a:t>
              </a:r>
              <a:endParaRPr lang="en-CA" sz="1400" dirty="0"/>
            </a:p>
          </p:txBody>
        </p:sp>
        <p:cxnSp>
          <p:nvCxnSpPr>
            <p:cNvPr id="103" name="Straight Connector 20"/>
            <p:cNvCxnSpPr>
              <a:cxnSpLocks/>
            </p:cNvCxnSpPr>
            <p:nvPr/>
          </p:nvCxnSpPr>
          <p:spPr>
            <a:xfrm flipV="1">
              <a:off x="186740" y="2460955"/>
              <a:ext cx="9435713" cy="80752"/>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04" name="TextBox 16"/>
            <p:cNvSpPr txBox="1"/>
            <p:nvPr/>
          </p:nvSpPr>
          <p:spPr>
            <a:xfrm>
              <a:off x="6441752" y="603664"/>
              <a:ext cx="2790795" cy="655783"/>
            </a:xfrm>
            <a:prstGeom prst="rect">
              <a:avLst/>
            </a:prstGeom>
            <a:noFill/>
            <a:ln>
              <a:solidFill>
                <a:schemeClr val="accent1"/>
              </a:solidFill>
            </a:ln>
          </p:spPr>
          <p:txBody>
            <a:bodyPr wrap="square" rtlCol="0">
              <a:spAutoFit/>
            </a:bodyPr>
            <a:lstStyle/>
            <a:p>
              <a:pPr algn="ctr"/>
              <a:r>
                <a:rPr lang="en-CA" sz="1600" dirty="0"/>
                <a:t>Current Cospas-Sarsat alert data distribution</a:t>
              </a:r>
            </a:p>
          </p:txBody>
        </p:sp>
      </p:grpSp>
      <p:grpSp>
        <p:nvGrpSpPr>
          <p:cNvPr id="11" name="Groupe 10"/>
          <p:cNvGrpSpPr/>
          <p:nvPr/>
        </p:nvGrpSpPr>
        <p:grpSpPr>
          <a:xfrm>
            <a:off x="911424" y="1268760"/>
            <a:ext cx="9971017" cy="5477316"/>
            <a:chOff x="85424" y="1268760"/>
            <a:chExt cx="9971017" cy="5477316"/>
          </a:xfrm>
        </p:grpSpPr>
        <p:cxnSp>
          <p:nvCxnSpPr>
            <p:cNvPr id="109" name="Straight Arrow Connector 39">
              <a:extLst>
                <a:ext uri="{FF2B5EF4-FFF2-40B4-BE49-F238E27FC236}">
                  <a16:creationId xmlns="" xmlns:a16="http://schemas.microsoft.com/office/drawing/2014/main" id="{30B0DC6C-812B-405F-9D93-1936486F66E2}"/>
                </a:ext>
              </a:extLst>
            </p:cNvPr>
            <p:cNvCxnSpPr>
              <a:cxnSpLocks/>
            </p:cNvCxnSpPr>
            <p:nvPr/>
          </p:nvCxnSpPr>
          <p:spPr>
            <a:xfrm>
              <a:off x="8546141" y="1268760"/>
              <a:ext cx="731818" cy="26688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9" name="Groupe 8"/>
            <p:cNvGrpSpPr/>
            <p:nvPr/>
          </p:nvGrpSpPr>
          <p:grpSpPr>
            <a:xfrm>
              <a:off x="85424" y="2651836"/>
              <a:ext cx="9971017" cy="4094240"/>
              <a:chOff x="85424" y="2651836"/>
              <a:chExt cx="9971017" cy="4094240"/>
            </a:xfrm>
          </p:grpSpPr>
          <p:sp>
            <p:nvSpPr>
              <p:cNvPr id="79" name="Oval 15">
                <a:extLst>
                  <a:ext uri="{FF2B5EF4-FFF2-40B4-BE49-F238E27FC236}">
                    <a16:creationId xmlns="" xmlns:a16="http://schemas.microsoft.com/office/drawing/2014/main" id="{0BE11509-D8EC-421F-97BC-CCB5C61CE1E0}"/>
                  </a:ext>
                </a:extLst>
              </p:cNvPr>
              <p:cNvSpPr/>
              <p:nvPr/>
            </p:nvSpPr>
            <p:spPr>
              <a:xfrm rot="2702189">
                <a:off x="5150589" y="598926"/>
                <a:ext cx="2852942" cy="695876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2" name="TextBox 17"/>
              <p:cNvSpPr txBox="1"/>
              <p:nvPr/>
            </p:nvSpPr>
            <p:spPr>
              <a:xfrm rot="19107914">
                <a:off x="2962622" y="3743719"/>
                <a:ext cx="1171445" cy="517724"/>
              </a:xfrm>
              <a:prstGeom prst="rect">
                <a:avLst/>
              </a:prstGeom>
              <a:noFill/>
            </p:spPr>
            <p:txBody>
              <a:bodyPr wrap="square" rtlCol="0">
                <a:spAutoFit/>
              </a:bodyPr>
              <a:lstStyle/>
              <a:p>
                <a:pPr algn="ctr"/>
                <a:r>
                  <a:rPr lang="en-US" sz="1200" dirty="0"/>
                  <a:t>406 MHz</a:t>
                </a:r>
              </a:p>
              <a:p>
                <a:pPr algn="ctr"/>
                <a:r>
                  <a:rPr lang="en-US" sz="1200" dirty="0"/>
                  <a:t>ELT alerts</a:t>
                </a:r>
                <a:endParaRPr lang="en-CA" sz="1200" dirty="0"/>
              </a:p>
            </p:txBody>
          </p:sp>
          <p:sp>
            <p:nvSpPr>
              <p:cNvPr id="93" name="TextBox 19"/>
              <p:cNvSpPr txBox="1"/>
              <p:nvPr/>
            </p:nvSpPr>
            <p:spPr>
              <a:xfrm>
                <a:off x="3548346" y="6172501"/>
                <a:ext cx="2513975" cy="414179"/>
              </a:xfrm>
              <a:prstGeom prst="rect">
                <a:avLst/>
              </a:prstGeom>
              <a:noFill/>
              <a:ln>
                <a:solidFill>
                  <a:schemeClr val="accent1"/>
                </a:solidFill>
              </a:ln>
            </p:spPr>
            <p:txBody>
              <a:bodyPr wrap="square" rtlCol="0">
                <a:spAutoFit/>
              </a:bodyPr>
              <a:lstStyle/>
              <a:p>
                <a:pPr algn="ctr"/>
                <a:r>
                  <a:rPr lang="en-US" dirty="0"/>
                  <a:t>Airline Operator</a:t>
                </a:r>
                <a:endParaRPr lang="en-CA" dirty="0"/>
              </a:p>
            </p:txBody>
          </p:sp>
          <p:sp>
            <p:nvSpPr>
              <p:cNvPr id="94" name="TextBox 21"/>
              <p:cNvSpPr txBox="1"/>
              <p:nvPr/>
            </p:nvSpPr>
            <p:spPr>
              <a:xfrm>
                <a:off x="940366" y="5383356"/>
                <a:ext cx="1395399" cy="1296509"/>
              </a:xfrm>
              <a:prstGeom prst="rect">
                <a:avLst/>
              </a:prstGeom>
              <a:noFill/>
              <a:ln>
                <a:solidFill>
                  <a:schemeClr val="accent1"/>
                </a:solidFill>
              </a:ln>
            </p:spPr>
            <p:txBody>
              <a:bodyPr wrap="square" rtlCol="0">
                <a:spAutoFit/>
              </a:bodyPr>
              <a:lstStyle/>
              <a:p>
                <a:r>
                  <a:rPr lang="en-US" b="1" dirty="0">
                    <a:solidFill>
                      <a:schemeClr val="accent4">
                        <a:lumMod val="75000"/>
                      </a:schemeClr>
                    </a:solidFill>
                  </a:rPr>
                  <a:t>Distress Tracking</a:t>
                </a:r>
              </a:p>
              <a:p>
                <a:r>
                  <a:rPr lang="en-US" b="1" dirty="0">
                    <a:solidFill>
                      <a:schemeClr val="accent4">
                        <a:lumMod val="75000"/>
                      </a:schemeClr>
                    </a:solidFill>
                  </a:rPr>
                  <a:t>Data Repository</a:t>
                </a:r>
              </a:p>
              <a:p>
                <a:pPr algn="ctr"/>
                <a:endParaRPr lang="en-CA" dirty="0"/>
              </a:p>
            </p:txBody>
          </p:sp>
          <p:sp>
            <p:nvSpPr>
              <p:cNvPr id="97" name="TextBox 30"/>
              <p:cNvSpPr txBox="1"/>
              <p:nvPr/>
            </p:nvSpPr>
            <p:spPr>
              <a:xfrm>
                <a:off x="3470941" y="5176267"/>
                <a:ext cx="1472646" cy="414179"/>
              </a:xfrm>
              <a:prstGeom prst="rect">
                <a:avLst/>
              </a:prstGeom>
              <a:noFill/>
              <a:ln>
                <a:solidFill>
                  <a:schemeClr val="accent1"/>
                </a:solidFill>
              </a:ln>
            </p:spPr>
            <p:txBody>
              <a:bodyPr wrap="square" rtlCol="0">
                <a:spAutoFit/>
              </a:bodyPr>
              <a:lstStyle/>
              <a:p>
                <a:pPr algn="ctr"/>
                <a:r>
                  <a:rPr lang="en-US" dirty="0"/>
                  <a:t>ATSU</a:t>
                </a:r>
                <a:endParaRPr lang="en-CA" dirty="0"/>
              </a:p>
            </p:txBody>
          </p:sp>
          <p:sp>
            <p:nvSpPr>
              <p:cNvPr id="98" name="Left-Right Arrow 2"/>
              <p:cNvSpPr/>
              <p:nvPr/>
            </p:nvSpPr>
            <p:spPr>
              <a:xfrm rot="20315470">
                <a:off x="2413326" y="5444367"/>
                <a:ext cx="916069" cy="6652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9" name="Left-Right Arrow 32"/>
              <p:cNvSpPr/>
              <p:nvPr/>
            </p:nvSpPr>
            <p:spPr>
              <a:xfrm rot="1543051">
                <a:off x="2486854" y="6110726"/>
                <a:ext cx="898173" cy="7889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0" name="Left-Right Arrow 34"/>
              <p:cNvSpPr/>
              <p:nvPr/>
            </p:nvSpPr>
            <p:spPr>
              <a:xfrm rot="16200000" flipV="1">
                <a:off x="4041753" y="5868149"/>
                <a:ext cx="403760" cy="4951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1" name="TextBox 36"/>
              <p:cNvSpPr txBox="1"/>
              <p:nvPr/>
            </p:nvSpPr>
            <p:spPr>
              <a:xfrm>
                <a:off x="85424" y="3349225"/>
                <a:ext cx="1395399" cy="1055674"/>
              </a:xfrm>
              <a:prstGeom prst="rect">
                <a:avLst/>
              </a:prstGeom>
              <a:gradFill>
                <a:gsLst>
                  <a:gs pos="0">
                    <a:schemeClr val="accent1">
                      <a:tint val="66000"/>
                      <a:satMod val="160000"/>
                    </a:schemeClr>
                  </a:gs>
                  <a:gs pos="33000">
                    <a:schemeClr val="accent1">
                      <a:tint val="44500"/>
                      <a:satMod val="160000"/>
                    </a:schemeClr>
                  </a:gs>
                  <a:gs pos="100000">
                    <a:schemeClr val="accent1">
                      <a:tint val="23500"/>
                      <a:satMod val="160000"/>
                    </a:schemeClr>
                  </a:gs>
                </a:gsLst>
                <a:lin ang="7200000" scaled="0"/>
              </a:gradFill>
              <a:ln>
                <a:solidFill>
                  <a:schemeClr val="accent1"/>
                </a:solidFill>
              </a:ln>
            </p:spPr>
            <p:txBody>
              <a:bodyPr wrap="square" rtlCol="0">
                <a:spAutoFit/>
              </a:bodyPr>
              <a:lstStyle/>
              <a:p>
                <a:pPr algn="ctr"/>
                <a:endParaRPr lang="en-US" dirty="0" smtClean="0"/>
              </a:p>
              <a:p>
                <a:pPr algn="ctr"/>
                <a:r>
                  <a:rPr lang="en-US" b="1" dirty="0" smtClean="0"/>
                  <a:t>Non-406 </a:t>
                </a:r>
                <a:r>
                  <a:rPr lang="en-US" b="1" dirty="0"/>
                  <a:t>MHz </a:t>
                </a:r>
                <a:r>
                  <a:rPr lang="en-US" dirty="0"/>
                  <a:t>GADSS </a:t>
                </a:r>
                <a:r>
                  <a:rPr lang="en-US" dirty="0" smtClean="0"/>
                  <a:t>Alerts</a:t>
                </a:r>
              </a:p>
              <a:p>
                <a:pPr algn="ctr"/>
                <a:endParaRPr lang="en-CA" dirty="0"/>
              </a:p>
            </p:txBody>
          </p:sp>
          <p:sp>
            <p:nvSpPr>
              <p:cNvPr id="102" name="Right Arrow 38"/>
              <p:cNvSpPr/>
              <p:nvPr/>
            </p:nvSpPr>
            <p:spPr>
              <a:xfrm rot="3045490">
                <a:off x="752812" y="4819253"/>
                <a:ext cx="770544" cy="198249"/>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5" name="TextBox 42"/>
              <p:cNvSpPr txBox="1"/>
              <p:nvPr/>
            </p:nvSpPr>
            <p:spPr>
              <a:xfrm>
                <a:off x="7209104" y="5714067"/>
                <a:ext cx="2790797" cy="931904"/>
              </a:xfrm>
              <a:prstGeom prst="rect">
                <a:avLst/>
              </a:prstGeom>
              <a:noFill/>
              <a:ln>
                <a:solidFill>
                  <a:schemeClr val="accent1"/>
                </a:solidFill>
              </a:ln>
            </p:spPr>
            <p:txBody>
              <a:bodyPr wrap="square" rtlCol="0">
                <a:spAutoFit/>
              </a:bodyPr>
              <a:lstStyle/>
              <a:p>
                <a:pPr algn="ctr"/>
                <a:r>
                  <a:rPr lang="en-CA" sz="1600" dirty="0"/>
                  <a:t>“GADSS-compliant”</a:t>
                </a:r>
              </a:p>
              <a:p>
                <a:pPr algn="ctr"/>
                <a:r>
                  <a:rPr lang="en-CA" sz="1600" dirty="0"/>
                  <a:t>data distribution</a:t>
                </a:r>
              </a:p>
              <a:p>
                <a:pPr algn="ctr"/>
                <a:r>
                  <a:rPr lang="en-CA" sz="1600" dirty="0"/>
                  <a:t>(in development)</a:t>
                </a:r>
              </a:p>
            </p:txBody>
          </p:sp>
          <p:sp>
            <p:nvSpPr>
              <p:cNvPr id="106" name="Right Arrow 40">
                <a:extLst>
                  <a:ext uri="{FF2B5EF4-FFF2-40B4-BE49-F238E27FC236}">
                    <a16:creationId xmlns="" xmlns:a16="http://schemas.microsoft.com/office/drawing/2014/main" id="{8757EC80-D1DC-4EB7-9D18-7798703863D9}"/>
                  </a:ext>
                </a:extLst>
              </p:cNvPr>
              <p:cNvSpPr/>
              <p:nvPr/>
            </p:nvSpPr>
            <p:spPr>
              <a:xfrm rot="8347004" flipV="1">
                <a:off x="1920246" y="3917217"/>
                <a:ext cx="4215058" cy="210710"/>
              </a:xfrm>
              <a:prstGeom prst="rightArrow">
                <a:avLst/>
              </a:prstGeom>
              <a:pattFill prst="wd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07" name="Straight Arrow Connector 22">
                <a:extLst>
                  <a:ext uri="{FF2B5EF4-FFF2-40B4-BE49-F238E27FC236}">
                    <a16:creationId xmlns="" xmlns:a16="http://schemas.microsoft.com/office/drawing/2014/main" id="{21C41A50-771D-4E25-B4F2-9443B87412DC}"/>
                  </a:ext>
                </a:extLst>
              </p:cNvPr>
              <p:cNvCxnSpPr>
                <a:cxnSpLocks/>
              </p:cNvCxnSpPr>
              <p:nvPr/>
            </p:nvCxnSpPr>
            <p:spPr>
              <a:xfrm flipH="1">
                <a:off x="8197276" y="3839336"/>
                <a:ext cx="463756" cy="650649"/>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37">
                <a:extLst>
                  <a:ext uri="{FF2B5EF4-FFF2-40B4-BE49-F238E27FC236}">
                    <a16:creationId xmlns="" xmlns:a16="http://schemas.microsoft.com/office/drawing/2014/main" id="{B4889F7A-76F1-4E9D-A359-5E4B61BC88B9}"/>
                  </a:ext>
                </a:extLst>
              </p:cNvPr>
              <p:cNvCxnSpPr>
                <a:cxnSpLocks/>
              </p:cNvCxnSpPr>
              <p:nvPr/>
            </p:nvCxnSpPr>
            <p:spPr>
              <a:xfrm flipV="1">
                <a:off x="4943587" y="2783961"/>
                <a:ext cx="806075" cy="93143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41">
                <a:extLst>
                  <a:ext uri="{FF2B5EF4-FFF2-40B4-BE49-F238E27FC236}">
                    <a16:creationId xmlns="" xmlns:a16="http://schemas.microsoft.com/office/drawing/2014/main" id="{DF70B737-1EFD-4B8A-89B0-6D7EF8E91AFC}"/>
                  </a:ext>
                </a:extLst>
              </p:cNvPr>
              <p:cNvCxnSpPr>
                <a:cxnSpLocks/>
              </p:cNvCxnSpPr>
              <p:nvPr/>
            </p:nvCxnSpPr>
            <p:spPr>
              <a:xfrm flipH="1" flipV="1">
                <a:off x="3773869" y="6309342"/>
                <a:ext cx="336892" cy="436734"/>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43">
                <a:extLst>
                  <a:ext uri="{FF2B5EF4-FFF2-40B4-BE49-F238E27FC236}">
                    <a16:creationId xmlns="" xmlns:a16="http://schemas.microsoft.com/office/drawing/2014/main" id="{C178966B-3BF2-4F2C-84AB-C2CFCA19B549}"/>
                  </a:ext>
                </a:extLst>
              </p:cNvPr>
              <p:cNvCxnSpPr>
                <a:cxnSpLocks/>
              </p:cNvCxnSpPr>
              <p:nvPr/>
            </p:nvCxnSpPr>
            <p:spPr>
              <a:xfrm flipH="1">
                <a:off x="6313382" y="5665690"/>
                <a:ext cx="751783" cy="595274"/>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12" name="TextBox 18">
                <a:extLst>
                  <a:ext uri="{FF2B5EF4-FFF2-40B4-BE49-F238E27FC236}">
                    <a16:creationId xmlns="" xmlns:a16="http://schemas.microsoft.com/office/drawing/2014/main" id="{A3E8D49B-1DBC-4E41-8B09-37C87720D621}"/>
                  </a:ext>
                </a:extLst>
              </p:cNvPr>
              <p:cNvSpPr txBox="1"/>
              <p:nvPr/>
            </p:nvSpPr>
            <p:spPr>
              <a:xfrm>
                <a:off x="5528136" y="3591480"/>
                <a:ext cx="2281267" cy="814838"/>
              </a:xfrm>
              <a:prstGeom prst="rect">
                <a:avLst/>
              </a:prstGeom>
              <a:noFill/>
            </p:spPr>
            <p:txBody>
              <a:bodyPr wrap="none" rtlCol="0">
                <a:spAutoFit/>
              </a:bodyPr>
              <a:lstStyle/>
              <a:p>
                <a:pPr algn="ctr"/>
                <a:r>
                  <a:rPr lang="en-CA" dirty="0">
                    <a:solidFill>
                      <a:srgbClr val="00B050"/>
                    </a:solidFill>
                  </a:rPr>
                  <a:t>Communication</a:t>
                </a:r>
              </a:p>
              <a:p>
                <a:pPr algn="ctr"/>
                <a:r>
                  <a:rPr lang="en-CA" dirty="0">
                    <a:solidFill>
                      <a:srgbClr val="00B050"/>
                    </a:solidFill>
                  </a:rPr>
                  <a:t>RCC/ATSU/Operator</a:t>
                </a:r>
              </a:p>
              <a:p>
                <a:pPr algn="ctr"/>
                <a:r>
                  <a:rPr lang="en-CA" dirty="0">
                    <a:solidFill>
                      <a:srgbClr val="00B050"/>
                    </a:solidFill>
                  </a:rPr>
                  <a:t>per </a:t>
                </a:r>
                <a:r>
                  <a:rPr lang="en-CA" dirty="0" smtClean="0">
                    <a:solidFill>
                      <a:srgbClr val="00B050"/>
                    </a:solidFill>
                  </a:rPr>
                  <a:t>Annex 11/12 </a:t>
                </a:r>
                <a:r>
                  <a:rPr lang="en-CA" dirty="0">
                    <a:solidFill>
                      <a:srgbClr val="00B050"/>
                    </a:solidFill>
                  </a:rPr>
                  <a:t>provisions</a:t>
                </a:r>
              </a:p>
            </p:txBody>
          </p:sp>
        </p:grpSp>
      </p:grpSp>
      <p:sp>
        <p:nvSpPr>
          <p:cNvPr id="3" name="Espace réservé de la date 2"/>
          <p:cNvSpPr>
            <a:spLocks noGrp="1"/>
          </p:cNvSpPr>
          <p:nvPr>
            <p:ph type="dt" sz="half" idx="10"/>
          </p:nvPr>
        </p:nvSpPr>
        <p:spPr>
          <a:xfrm>
            <a:off x="10704512" y="0"/>
            <a:ext cx="1159100" cy="216000"/>
          </a:xfrm>
        </p:spPr>
        <p:txBody>
          <a:bodyPr/>
          <a:lstStyle/>
          <a:p>
            <a:pPr>
              <a:defRPr/>
            </a:pPr>
            <a:r>
              <a:rPr lang="fr-FR" noProof="0" smtClean="0"/>
              <a:t>Sep 2018</a:t>
            </a:r>
            <a:endParaRPr lang="en-GB" noProof="0" dirty="0"/>
          </a:p>
        </p:txBody>
      </p:sp>
      <p:sp>
        <p:nvSpPr>
          <p:cNvPr id="4" name="Espace réservé du pied de page 3"/>
          <p:cNvSpPr>
            <a:spLocks noGrp="1"/>
          </p:cNvSpPr>
          <p:nvPr>
            <p:ph type="ftr" sz="quarter" idx="11"/>
          </p:nvPr>
        </p:nvSpPr>
        <p:spPr>
          <a:xfrm>
            <a:off x="2680388" y="6478680"/>
            <a:ext cx="8296104" cy="216000"/>
          </a:xfrm>
        </p:spPr>
        <p:txBody>
          <a:bodyPr/>
          <a:lstStyle/>
          <a:p>
            <a:pPr>
              <a:defRPr/>
            </a:pPr>
            <a:r>
              <a:rPr lang="en-US" noProof="1" smtClean="0"/>
              <a:t>GADSS in Depth - Airbus views on Global Aeronautical Distress Safety System</a:t>
            </a:r>
            <a:endParaRPr lang="en-GB" noProof="1"/>
          </a:p>
        </p:txBody>
      </p:sp>
      <p:sp>
        <p:nvSpPr>
          <p:cNvPr id="5" name="Espace réservé du numéro de diapositive 4"/>
          <p:cNvSpPr>
            <a:spLocks noGrp="1"/>
          </p:cNvSpPr>
          <p:nvPr>
            <p:ph type="sldNum" sz="quarter" idx="12"/>
          </p:nvPr>
        </p:nvSpPr>
        <p:spPr>
          <a:xfrm rot="10800000" flipV="1">
            <a:off x="416663" y="6345051"/>
            <a:ext cx="864096" cy="300920"/>
          </a:xfrm>
        </p:spPr>
        <p:txBody>
          <a:bodyPr/>
          <a:lstStyle/>
          <a:p>
            <a:pPr>
              <a:defRPr/>
            </a:pPr>
            <a:r>
              <a:rPr lang="en-GB" noProof="1" smtClean="0"/>
              <a:t>Page </a:t>
            </a:r>
            <a:fld id="{88964653-3594-43D6-B07B-9D599E8B2A12}" type="slidenum">
              <a:rPr lang="en-GB" noProof="1" smtClean="0"/>
              <a:pPr>
                <a:defRPr/>
              </a:pPr>
              <a:t>25</a:t>
            </a:fld>
            <a:endParaRPr lang="en-GB" noProof="1"/>
          </a:p>
        </p:txBody>
      </p:sp>
      <p:sp>
        <p:nvSpPr>
          <p:cNvPr id="47" name="TextBox 21"/>
          <p:cNvSpPr txBox="1"/>
          <p:nvPr/>
        </p:nvSpPr>
        <p:spPr>
          <a:xfrm>
            <a:off x="1766365" y="5383356"/>
            <a:ext cx="1395399" cy="1537344"/>
          </a:xfrm>
          <a:prstGeom prst="rect">
            <a:avLst/>
          </a:prstGeom>
          <a:noFill/>
          <a:ln w="57150">
            <a:solidFill>
              <a:schemeClr val="accent1"/>
            </a:solidFill>
          </a:ln>
        </p:spPr>
        <p:txBody>
          <a:bodyPr wrap="square" rtlCol="0">
            <a:spAutoFit/>
          </a:bodyPr>
          <a:lstStyle/>
          <a:p>
            <a:pPr algn="ctr"/>
            <a:r>
              <a:rPr lang="en-US" b="1" dirty="0">
                <a:solidFill>
                  <a:schemeClr val="accent4">
                    <a:lumMod val="75000"/>
                  </a:schemeClr>
                </a:solidFill>
              </a:rPr>
              <a:t>Distress Tracking</a:t>
            </a:r>
          </a:p>
          <a:p>
            <a:pPr algn="ctr"/>
            <a:r>
              <a:rPr lang="en-US" b="1" dirty="0">
                <a:solidFill>
                  <a:schemeClr val="accent4">
                    <a:lumMod val="75000"/>
                  </a:schemeClr>
                </a:solidFill>
              </a:rPr>
              <a:t>Data </a:t>
            </a:r>
            <a:r>
              <a:rPr lang="en-US" b="1" dirty="0" smtClean="0">
                <a:solidFill>
                  <a:schemeClr val="accent4">
                    <a:lumMod val="75000"/>
                  </a:schemeClr>
                </a:solidFill>
              </a:rPr>
              <a:t>Repository</a:t>
            </a:r>
          </a:p>
          <a:p>
            <a:pPr algn="ctr"/>
            <a:r>
              <a:rPr lang="en-US" b="1" dirty="0" smtClean="0">
                <a:solidFill>
                  <a:schemeClr val="accent4">
                    <a:lumMod val="75000"/>
                  </a:schemeClr>
                </a:solidFill>
              </a:rPr>
              <a:t>(DTR)</a:t>
            </a:r>
          </a:p>
          <a:p>
            <a:pPr algn="ctr"/>
            <a:endParaRPr lang="en-CA" b="1" dirty="0">
              <a:solidFill>
                <a:schemeClr val="accent4">
                  <a:lumMod val="75000"/>
                </a:schemeClr>
              </a:solidFill>
            </a:endParaRPr>
          </a:p>
        </p:txBody>
      </p:sp>
      <p:sp>
        <p:nvSpPr>
          <p:cNvPr id="44" name="TextBox 40">
            <a:extLst>
              <a:ext uri="{FF2B5EF4-FFF2-40B4-BE49-F238E27FC236}">
                <a16:creationId xmlns="" xmlns:a16="http://schemas.microsoft.com/office/drawing/2014/main" id="{5952150E-2640-4E11-B43B-08452FDF0A0E}"/>
              </a:ext>
            </a:extLst>
          </p:cNvPr>
          <p:cNvSpPr txBox="1"/>
          <p:nvPr/>
        </p:nvSpPr>
        <p:spPr>
          <a:xfrm>
            <a:off x="3467113" y="5571404"/>
            <a:ext cx="1204658" cy="600164"/>
          </a:xfrm>
          <a:prstGeom prst="rect">
            <a:avLst/>
          </a:prstGeom>
          <a:noFill/>
          <a:ln>
            <a:noFill/>
          </a:ln>
        </p:spPr>
        <p:txBody>
          <a:bodyPr wrap="square" rtlCol="0">
            <a:spAutoFit/>
          </a:bodyPr>
          <a:lstStyle/>
          <a:p>
            <a:r>
              <a:rPr lang="en-CA" sz="1100" dirty="0"/>
              <a:t>FLAG data availability/</a:t>
            </a:r>
          </a:p>
          <a:p>
            <a:r>
              <a:rPr lang="en-CA" sz="1100" dirty="0"/>
              <a:t>Pull ADT data</a:t>
            </a:r>
          </a:p>
        </p:txBody>
      </p:sp>
    </p:spTree>
    <p:extLst>
      <p:ext uri="{BB962C8B-B14F-4D97-AF65-F5344CB8AC3E}">
        <p14:creationId xmlns:p14="http://schemas.microsoft.com/office/powerpoint/2010/main" val="20820209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circle(in)">
                                      <p:cBhvr>
                                        <p:cTn id="14" dur="2000"/>
                                        <p:tgtEl>
                                          <p:spTgt spid="4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down)">
                                      <p:cBhvr>
                                        <p:cTn id="2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defRPr/>
            </a:pPr>
            <a:r>
              <a:rPr lang="fr-FR" noProof="1" smtClean="0"/>
              <a:t>Sep 2018</a:t>
            </a:r>
            <a:endParaRPr lang="en-GB" noProof="1"/>
          </a:p>
        </p:txBody>
      </p:sp>
      <p:sp>
        <p:nvSpPr>
          <p:cNvPr id="5" name="Espace réservé du pied de page 4"/>
          <p:cNvSpPr>
            <a:spLocks noGrp="1"/>
          </p:cNvSpPr>
          <p:nvPr>
            <p:ph type="ftr" sz="quarter" idx="11"/>
          </p:nvPr>
        </p:nvSpPr>
        <p:spPr/>
        <p:txBody>
          <a:bodyPr/>
          <a:lstStyle/>
          <a:p>
            <a:pPr>
              <a:defRPr/>
            </a:pPr>
            <a:r>
              <a:rPr lang="en-US" noProof="1" smtClean="0"/>
              <a:t>GADSS in Depth - Airbus views on Global Aeronautical Distress Safety System</a:t>
            </a:r>
            <a:endParaRPr lang="en-GB" noProof="1"/>
          </a:p>
        </p:txBody>
      </p:sp>
      <p:sp>
        <p:nvSpPr>
          <p:cNvPr id="6" name="Espace réservé du numéro de diapositive 5"/>
          <p:cNvSpPr>
            <a:spLocks noGrp="1"/>
          </p:cNvSpPr>
          <p:nvPr>
            <p:ph type="sldNum" sz="quarter" idx="12"/>
          </p:nvPr>
        </p:nvSpPr>
        <p:spPr/>
        <p:txBody>
          <a:bodyPr/>
          <a:lstStyle/>
          <a:p>
            <a:pPr>
              <a:defRPr/>
            </a:pPr>
            <a:r>
              <a:rPr lang="en-GB" noProof="1" smtClean="0"/>
              <a:t>Page </a:t>
            </a:r>
            <a:fld id="{F7CE7AB7-A104-46A5-B6CD-26082A13EDB6}" type="slidenum">
              <a:rPr lang="en-GB" noProof="1" smtClean="0"/>
              <a:pPr>
                <a:defRPr/>
              </a:pPr>
              <a:t>26</a:t>
            </a:fld>
            <a:endParaRPr lang="en-GB" noProof="1"/>
          </a:p>
        </p:txBody>
      </p:sp>
      <p:pic>
        <p:nvPicPr>
          <p:cNvPr id="7" name="Image 6" descr="C:\Users\pph\Desktop\CS.jpg"/>
          <p:cNvPicPr/>
          <p:nvPr/>
        </p:nvPicPr>
        <p:blipFill>
          <a:blip r:embed="rId2">
            <a:extLst>
              <a:ext uri="{28A0092B-C50C-407E-A947-70E740481C1C}">
                <a14:useLocalDpi xmlns:a14="http://schemas.microsoft.com/office/drawing/2010/main" val="0"/>
              </a:ext>
            </a:extLst>
          </a:blip>
          <a:srcRect/>
          <a:stretch>
            <a:fillRect/>
          </a:stretch>
        </p:blipFill>
        <p:spPr bwMode="auto">
          <a:xfrm>
            <a:off x="911424" y="620688"/>
            <a:ext cx="9865096" cy="6237312"/>
          </a:xfrm>
          <a:prstGeom prst="rect">
            <a:avLst/>
          </a:prstGeom>
          <a:noFill/>
          <a:ln>
            <a:noFill/>
          </a:ln>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6400" y="791766"/>
            <a:ext cx="1575215" cy="617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335360" y="143688"/>
            <a:ext cx="9145016" cy="497187"/>
          </a:xfrm>
          <a:prstGeom prst="rect">
            <a:avLst/>
          </a:prstGeom>
        </p:spPr>
        <p:txBody>
          <a:bodyPr wrap="square">
            <a:spAutoFit/>
          </a:bodyPr>
          <a:lstStyle/>
          <a:p>
            <a:pPr algn="l"/>
            <a:r>
              <a:rPr lang="en-US" sz="2500" b="1" dirty="0" smtClean="0">
                <a:solidFill>
                  <a:schemeClr val="tx2"/>
                </a:solidFill>
                <a:latin typeface="+mj-lt"/>
                <a:ea typeface="+mj-ea"/>
                <a:cs typeface="+mj-cs"/>
              </a:rPr>
              <a:t>Typical </a:t>
            </a:r>
            <a:r>
              <a:rPr lang="en-US" sz="2500" b="1" dirty="0">
                <a:solidFill>
                  <a:schemeClr val="tx2"/>
                </a:solidFill>
                <a:latin typeface="+mj-lt"/>
                <a:ea typeface="+mj-ea"/>
                <a:cs typeface="+mj-cs"/>
              </a:rPr>
              <a:t>MEOSAR </a:t>
            </a:r>
            <a:r>
              <a:rPr lang="en-US" sz="2500" b="1" dirty="0" smtClean="0">
                <a:solidFill>
                  <a:schemeClr val="tx2"/>
                </a:solidFill>
                <a:latin typeface="+mj-lt"/>
                <a:ea typeface="+mj-ea"/>
                <a:cs typeface="+mj-cs"/>
              </a:rPr>
              <a:t>System- Configuration </a:t>
            </a:r>
            <a:r>
              <a:rPr lang="en-US" sz="2500" b="1" dirty="0">
                <a:solidFill>
                  <a:schemeClr val="tx2"/>
                </a:solidFill>
                <a:latin typeface="+mj-lt"/>
                <a:ea typeface="+mj-ea"/>
                <a:cs typeface="+mj-cs"/>
              </a:rPr>
              <a:t>with RLS  </a:t>
            </a:r>
            <a:endParaRPr lang="fr-FR" sz="2500" b="1" dirty="0">
              <a:solidFill>
                <a:schemeClr val="tx2"/>
              </a:solidFill>
              <a:latin typeface="+mj-lt"/>
              <a:ea typeface="+mj-ea"/>
              <a:cs typeface="+mj-cs"/>
            </a:endParaRPr>
          </a:p>
        </p:txBody>
      </p:sp>
      <p:sp>
        <p:nvSpPr>
          <p:cNvPr id="10" name="Ellipse 9"/>
          <p:cNvSpPr/>
          <p:nvPr/>
        </p:nvSpPr>
        <p:spPr bwMode="auto">
          <a:xfrm>
            <a:off x="4223792" y="4005064"/>
            <a:ext cx="864096" cy="504056"/>
          </a:xfrm>
          <a:prstGeom prst="ellipse">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r>
              <a:rPr kumimoji="0" lang="fr-FR" sz="1500" b="0" i="0" u="none" strike="noStrike" cap="none" normalizeH="0" baseline="0" dirty="0" smtClean="0">
                <a:ln>
                  <a:noFill/>
                </a:ln>
                <a:solidFill>
                  <a:schemeClr val="tx1"/>
                </a:solidFill>
                <a:effectLst/>
                <a:latin typeface="Arial" pitchFamily="34" charset="0"/>
                <a:cs typeface="Arial" pitchFamily="34" charset="0"/>
              </a:rPr>
              <a:t>RLS</a:t>
            </a:r>
          </a:p>
        </p:txBody>
      </p:sp>
      <p:sp>
        <p:nvSpPr>
          <p:cNvPr id="11" name="ZoneTexte 10"/>
          <p:cNvSpPr txBox="1"/>
          <p:nvPr/>
        </p:nvSpPr>
        <p:spPr>
          <a:xfrm>
            <a:off x="3974759" y="4509119"/>
            <a:ext cx="1866217" cy="340093"/>
          </a:xfrm>
          <a:prstGeom prst="rect">
            <a:avLst/>
          </a:prstGeom>
          <a:noFill/>
        </p:spPr>
        <p:txBody>
          <a:bodyPr wrap="none" rtlCol="0">
            <a:spAutoFit/>
          </a:bodyPr>
          <a:lstStyle/>
          <a:p>
            <a:r>
              <a:rPr lang="fr-FR" sz="1400" b="1" dirty="0" smtClean="0">
                <a:solidFill>
                  <a:schemeClr val="tx2">
                    <a:lumMod val="90000"/>
                    <a:lumOff val="10000"/>
                  </a:schemeClr>
                </a:solidFill>
              </a:rPr>
              <a:t>Return Link Service</a:t>
            </a:r>
            <a:endParaRPr lang="fr-FR" sz="1400" b="1" dirty="0">
              <a:solidFill>
                <a:schemeClr val="tx2">
                  <a:lumMod val="90000"/>
                  <a:lumOff val="10000"/>
                </a:schemeClr>
              </a:solidFill>
            </a:endParaRPr>
          </a:p>
        </p:txBody>
      </p:sp>
    </p:spTree>
    <p:extLst>
      <p:ext uri="{BB962C8B-B14F-4D97-AF65-F5344CB8AC3E}">
        <p14:creationId xmlns:p14="http://schemas.microsoft.com/office/powerpoint/2010/main" val="17124491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9414" y="332656"/>
            <a:ext cx="11249698" cy="881187"/>
          </a:xfrm>
        </p:spPr>
        <p:txBody>
          <a:bodyPr/>
          <a:lstStyle/>
          <a:p>
            <a:r>
              <a:rPr lang="en-US" b="1" dirty="0"/>
              <a:t>Space </a:t>
            </a:r>
            <a:r>
              <a:rPr lang="en-US" b="1" dirty="0" smtClean="0"/>
              <a:t>ADS-B based on Iridium Next constellation</a:t>
            </a:r>
            <a:r>
              <a:rPr lang="fr-FR" b="1" dirty="0"/>
              <a:t/>
            </a:r>
            <a:br>
              <a:rPr lang="fr-FR" b="1" dirty="0"/>
            </a:br>
            <a:endParaRPr lang="fr-FR" dirty="0"/>
          </a:p>
        </p:txBody>
      </p:sp>
      <p:sp>
        <p:nvSpPr>
          <p:cNvPr id="4" name="Espace réservé de la date 3"/>
          <p:cNvSpPr>
            <a:spLocks noGrp="1"/>
          </p:cNvSpPr>
          <p:nvPr>
            <p:ph type="dt" sz="half" idx="10"/>
          </p:nvPr>
        </p:nvSpPr>
        <p:spPr/>
        <p:txBody>
          <a:bodyPr/>
          <a:lstStyle/>
          <a:p>
            <a:pPr>
              <a:defRPr/>
            </a:pPr>
            <a:r>
              <a:rPr lang="fr-FR" noProof="1" smtClean="0"/>
              <a:t>Sep 2018</a:t>
            </a:r>
            <a:endParaRPr lang="en-GB" noProof="1"/>
          </a:p>
        </p:txBody>
      </p:sp>
      <p:sp>
        <p:nvSpPr>
          <p:cNvPr id="5" name="Espace réservé du pied de page 4"/>
          <p:cNvSpPr>
            <a:spLocks noGrp="1"/>
          </p:cNvSpPr>
          <p:nvPr>
            <p:ph type="ftr" sz="quarter" idx="11"/>
          </p:nvPr>
        </p:nvSpPr>
        <p:spPr/>
        <p:txBody>
          <a:bodyPr/>
          <a:lstStyle/>
          <a:p>
            <a:pPr>
              <a:defRPr/>
            </a:pPr>
            <a:r>
              <a:rPr lang="en-US" noProof="1" smtClean="0"/>
              <a:t>GADSS in Depth - Airbus views on Global Aeronautical Distress Safety System</a:t>
            </a:r>
            <a:endParaRPr lang="en-GB" noProof="1"/>
          </a:p>
        </p:txBody>
      </p:sp>
      <p:sp>
        <p:nvSpPr>
          <p:cNvPr id="6" name="Espace réservé du numéro de diapositive 5"/>
          <p:cNvSpPr>
            <a:spLocks noGrp="1"/>
          </p:cNvSpPr>
          <p:nvPr>
            <p:ph type="sldNum" sz="quarter" idx="12"/>
          </p:nvPr>
        </p:nvSpPr>
        <p:spPr/>
        <p:txBody>
          <a:bodyPr/>
          <a:lstStyle/>
          <a:p>
            <a:pPr>
              <a:defRPr/>
            </a:pPr>
            <a:r>
              <a:rPr lang="en-GB" noProof="1" smtClean="0"/>
              <a:t>Page </a:t>
            </a:r>
            <a:fld id="{F7CE7AB7-A104-46A5-B6CD-26082A13EDB6}" type="slidenum">
              <a:rPr lang="en-GB" noProof="1" smtClean="0"/>
              <a:pPr>
                <a:defRPr/>
              </a:pPr>
              <a:t>27</a:t>
            </a:fld>
            <a:endParaRPr lang="en-GB" noProof="1"/>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28" y="1052735"/>
            <a:ext cx="9337193" cy="3713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2384" y="1054843"/>
            <a:ext cx="1946151" cy="535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9820" y="4359014"/>
            <a:ext cx="4555743" cy="2471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263352" y="4766121"/>
            <a:ext cx="6696744" cy="2003625"/>
          </a:xfrm>
          <a:prstGeom prst="rect">
            <a:avLst/>
          </a:prstGeom>
          <a:noFill/>
        </p:spPr>
        <p:txBody>
          <a:bodyPr wrap="square" rtlCol="0">
            <a:spAutoFit/>
          </a:bodyPr>
          <a:lstStyle/>
          <a:p>
            <a:pPr algn="l"/>
            <a:r>
              <a:rPr lang="en-US" sz="2000" b="1" dirty="0" smtClean="0">
                <a:solidFill>
                  <a:schemeClr val="tx2">
                    <a:lumMod val="75000"/>
                    <a:lumOff val="25000"/>
                  </a:schemeClr>
                </a:solidFill>
              </a:rPr>
              <a:t>Further  the last rocket launch during July 2018, </a:t>
            </a:r>
          </a:p>
          <a:p>
            <a:pPr algn="l"/>
            <a:r>
              <a:rPr lang="en-US" sz="2000" b="1" dirty="0" smtClean="0">
                <a:solidFill>
                  <a:schemeClr val="tx2">
                    <a:lumMod val="75000"/>
                    <a:lumOff val="25000"/>
                  </a:schemeClr>
                </a:solidFill>
              </a:rPr>
              <a:t>65 satellites are  currently in orbit.</a:t>
            </a:r>
          </a:p>
          <a:p>
            <a:pPr algn="l"/>
            <a:endParaRPr lang="en-US" sz="800" b="1" dirty="0" smtClean="0">
              <a:solidFill>
                <a:schemeClr val="tx2">
                  <a:lumMod val="75000"/>
                  <a:lumOff val="25000"/>
                </a:schemeClr>
              </a:solidFill>
            </a:endParaRPr>
          </a:p>
          <a:p>
            <a:pPr algn="l"/>
            <a:r>
              <a:rPr lang="en-GB" sz="2000" b="1" dirty="0">
                <a:solidFill>
                  <a:schemeClr val="tx2">
                    <a:lumMod val="75000"/>
                    <a:lumOff val="25000"/>
                  </a:schemeClr>
                </a:solidFill>
              </a:rPr>
              <a:t>Intention to launch </a:t>
            </a:r>
            <a:r>
              <a:rPr lang="en-GB" sz="2000" b="1" dirty="0" smtClean="0">
                <a:solidFill>
                  <a:schemeClr val="tx2">
                    <a:lumMod val="75000"/>
                    <a:lumOff val="25000"/>
                  </a:schemeClr>
                </a:solidFill>
              </a:rPr>
              <a:t>10 </a:t>
            </a:r>
            <a:r>
              <a:rPr lang="en-GB" sz="2000" b="1" dirty="0">
                <a:solidFill>
                  <a:schemeClr val="tx2">
                    <a:lumMod val="75000"/>
                    <a:lumOff val="25000"/>
                  </a:schemeClr>
                </a:solidFill>
              </a:rPr>
              <a:t>additional satellites during 2018 thus completing the constellation </a:t>
            </a:r>
            <a:r>
              <a:rPr lang="en-GB" sz="2000" b="1" dirty="0" smtClean="0">
                <a:solidFill>
                  <a:schemeClr val="tx2">
                    <a:lumMod val="75000"/>
                    <a:lumOff val="25000"/>
                  </a:schemeClr>
                </a:solidFill>
              </a:rPr>
              <a:t>(including Spare ones)</a:t>
            </a:r>
            <a:endParaRPr lang="en-GB" sz="2000" b="1" dirty="0">
              <a:solidFill>
                <a:schemeClr val="tx2">
                  <a:lumMod val="75000"/>
                  <a:lumOff val="25000"/>
                </a:schemeClr>
              </a:solidFill>
            </a:endParaRPr>
          </a:p>
        </p:txBody>
      </p:sp>
      <p:sp>
        <p:nvSpPr>
          <p:cNvPr id="11" name="ZoneTexte 10"/>
          <p:cNvSpPr txBox="1"/>
          <p:nvPr/>
        </p:nvSpPr>
        <p:spPr>
          <a:xfrm>
            <a:off x="1343472" y="1931392"/>
            <a:ext cx="216024" cy="393185"/>
          </a:xfrm>
          <a:prstGeom prst="rect">
            <a:avLst/>
          </a:prstGeom>
          <a:solidFill>
            <a:schemeClr val="bg1"/>
          </a:solidFill>
        </p:spPr>
        <p:txBody>
          <a:bodyPr wrap="square" rtlCol="0">
            <a:spAutoFit/>
          </a:bodyPr>
          <a:lstStyle/>
          <a:p>
            <a:r>
              <a:rPr lang="fr-FR" sz="1700" dirty="0" smtClean="0">
                <a:solidFill>
                  <a:schemeClr val="tx2">
                    <a:lumMod val="75000"/>
                    <a:lumOff val="25000"/>
                  </a:schemeClr>
                </a:solidFill>
              </a:rPr>
              <a:t>9</a:t>
            </a:r>
            <a:endParaRPr lang="fr-FR" sz="1700" dirty="0">
              <a:solidFill>
                <a:schemeClr val="tx2">
                  <a:lumMod val="75000"/>
                  <a:lumOff val="25000"/>
                </a:schemeClr>
              </a:solidFill>
            </a:endParaRPr>
          </a:p>
        </p:txBody>
      </p:sp>
      <p:sp>
        <p:nvSpPr>
          <p:cNvPr id="12" name="ZoneTexte 11"/>
          <p:cNvSpPr txBox="1"/>
          <p:nvPr/>
        </p:nvSpPr>
        <p:spPr>
          <a:xfrm>
            <a:off x="839416" y="2331919"/>
            <a:ext cx="216024" cy="367601"/>
          </a:xfrm>
          <a:prstGeom prst="rect">
            <a:avLst/>
          </a:prstGeom>
          <a:solidFill>
            <a:schemeClr val="bg1"/>
          </a:solidFill>
        </p:spPr>
        <p:txBody>
          <a:bodyPr wrap="square" rtlCol="0">
            <a:spAutoFit/>
          </a:bodyPr>
          <a:lstStyle/>
          <a:p>
            <a:r>
              <a:rPr lang="fr-FR" sz="1700" dirty="0" smtClean="0">
                <a:solidFill>
                  <a:schemeClr val="tx2">
                    <a:lumMod val="75000"/>
                    <a:lumOff val="25000"/>
                  </a:schemeClr>
                </a:solidFill>
              </a:rPr>
              <a:t>6</a:t>
            </a:r>
            <a:endParaRPr lang="fr-FR" sz="1700" dirty="0">
              <a:solidFill>
                <a:schemeClr val="tx2">
                  <a:lumMod val="75000"/>
                  <a:lumOff val="25000"/>
                </a:schemeClr>
              </a:solidFill>
            </a:endParaRPr>
          </a:p>
        </p:txBody>
      </p:sp>
    </p:spTree>
    <p:extLst>
      <p:ext uri="{BB962C8B-B14F-4D97-AF65-F5344CB8AC3E}">
        <p14:creationId xmlns:p14="http://schemas.microsoft.com/office/powerpoint/2010/main" val="34192477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defRPr/>
            </a:pPr>
            <a:r>
              <a:rPr lang="fr-FR" noProof="1" smtClean="0"/>
              <a:t>Sep 2018</a:t>
            </a:r>
            <a:endParaRPr lang="en-GB" noProof="1"/>
          </a:p>
        </p:txBody>
      </p:sp>
      <p:sp>
        <p:nvSpPr>
          <p:cNvPr id="5" name="Espace réservé du pied de page 4"/>
          <p:cNvSpPr>
            <a:spLocks noGrp="1"/>
          </p:cNvSpPr>
          <p:nvPr>
            <p:ph type="ftr" sz="quarter" idx="11"/>
          </p:nvPr>
        </p:nvSpPr>
        <p:spPr/>
        <p:txBody>
          <a:bodyPr/>
          <a:lstStyle/>
          <a:p>
            <a:pPr>
              <a:defRPr/>
            </a:pPr>
            <a:r>
              <a:rPr lang="en-US" noProof="1" smtClean="0"/>
              <a:t>GADSS in Depth - Airbus views on Global Aeronautical Distress Safety System</a:t>
            </a:r>
            <a:endParaRPr lang="en-GB" noProof="1"/>
          </a:p>
        </p:txBody>
      </p:sp>
      <p:sp>
        <p:nvSpPr>
          <p:cNvPr id="6" name="Espace réservé du numéro de diapositive 5"/>
          <p:cNvSpPr>
            <a:spLocks noGrp="1"/>
          </p:cNvSpPr>
          <p:nvPr>
            <p:ph type="sldNum" sz="quarter" idx="12"/>
          </p:nvPr>
        </p:nvSpPr>
        <p:spPr/>
        <p:txBody>
          <a:bodyPr/>
          <a:lstStyle/>
          <a:p>
            <a:pPr>
              <a:defRPr/>
            </a:pPr>
            <a:r>
              <a:rPr lang="en-GB" noProof="1" smtClean="0"/>
              <a:t>Page </a:t>
            </a:r>
            <a:fld id="{F7CE7AB7-A104-46A5-B6CD-26082A13EDB6}" type="slidenum">
              <a:rPr lang="en-GB" noProof="1" smtClean="0"/>
              <a:pPr>
                <a:defRPr/>
              </a:pPr>
              <a:t>28</a:t>
            </a:fld>
            <a:endParaRPr lang="en-GB" noProof="1"/>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377" y="1005100"/>
            <a:ext cx="8984219" cy="5272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4872" y="1052736"/>
            <a:ext cx="1946151" cy="535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070034" y="6277458"/>
            <a:ext cx="9181987" cy="574003"/>
          </a:xfrm>
          <a:prstGeom prst="rect">
            <a:avLst/>
          </a:prstGeom>
        </p:spPr>
        <p:txBody>
          <a:bodyPr wrap="square">
            <a:spAutoFit/>
          </a:bodyPr>
          <a:lstStyle/>
          <a:p>
            <a:r>
              <a:rPr lang="en-US" b="1" dirty="0" err="1"/>
              <a:t>Aireon</a:t>
            </a:r>
            <a:r>
              <a:rPr lang="en-US" b="1" dirty="0"/>
              <a:t> ALERT </a:t>
            </a:r>
            <a:r>
              <a:rPr lang="en-US" b="1" dirty="0" smtClean="0"/>
              <a:t>solution will </a:t>
            </a:r>
            <a:r>
              <a:rPr lang="en-US" b="1" dirty="0"/>
              <a:t>provide GPS location and real-time tracking data to assist rescue coordination centers in emergency situations. </a:t>
            </a:r>
            <a:endParaRPr lang="fr-FR" b="1" dirty="0"/>
          </a:p>
        </p:txBody>
      </p:sp>
      <p:sp>
        <p:nvSpPr>
          <p:cNvPr id="12" name="Rectangle 11"/>
          <p:cNvSpPr/>
          <p:nvPr/>
        </p:nvSpPr>
        <p:spPr>
          <a:xfrm>
            <a:off x="263352" y="221466"/>
            <a:ext cx="11928648" cy="977191"/>
          </a:xfrm>
          <a:prstGeom prst="rect">
            <a:avLst/>
          </a:prstGeom>
        </p:spPr>
        <p:txBody>
          <a:bodyPr wrap="square">
            <a:spAutoFit/>
          </a:bodyPr>
          <a:lstStyle/>
          <a:p>
            <a:pPr algn="l"/>
            <a:r>
              <a:rPr lang="en-US" sz="2500" b="1" dirty="0">
                <a:solidFill>
                  <a:schemeClr val="tx2"/>
                </a:solidFill>
                <a:latin typeface="+mj-lt"/>
                <a:ea typeface="+mj-ea"/>
                <a:cs typeface="+mj-cs"/>
              </a:rPr>
              <a:t>Autonomous Distress Tracking (ADT) </a:t>
            </a:r>
            <a:r>
              <a:rPr lang="en-US" sz="2500" b="1" dirty="0" smtClean="0">
                <a:solidFill>
                  <a:schemeClr val="tx2"/>
                </a:solidFill>
                <a:latin typeface="+mj-lt"/>
                <a:ea typeface="+mj-ea"/>
                <a:cs typeface="+mj-cs"/>
              </a:rPr>
              <a:t>- Example </a:t>
            </a:r>
            <a:r>
              <a:rPr lang="en-US" sz="2500" b="1" dirty="0">
                <a:solidFill>
                  <a:schemeClr val="tx2"/>
                </a:solidFill>
                <a:latin typeface="+mj-lt"/>
                <a:ea typeface="+mj-ea"/>
                <a:cs typeface="+mj-cs"/>
              </a:rPr>
              <a:t>of other </a:t>
            </a:r>
            <a:r>
              <a:rPr lang="en-US" sz="2500" b="1" dirty="0" smtClean="0">
                <a:solidFill>
                  <a:schemeClr val="tx2"/>
                </a:solidFill>
                <a:latin typeface="+mj-lt"/>
                <a:ea typeface="+mj-ea"/>
                <a:cs typeface="+mj-cs"/>
              </a:rPr>
              <a:t>proposed solutions: 					Space ADS-B</a:t>
            </a:r>
            <a:endParaRPr lang="fr-FR" sz="2500" b="1" dirty="0">
              <a:solidFill>
                <a:schemeClr val="tx2"/>
              </a:solidFill>
              <a:latin typeface="+mj-lt"/>
              <a:ea typeface="+mj-ea"/>
              <a:cs typeface="+mj-cs"/>
            </a:endParaRPr>
          </a:p>
        </p:txBody>
      </p:sp>
    </p:spTree>
    <p:extLst>
      <p:ext uri="{BB962C8B-B14F-4D97-AF65-F5344CB8AC3E}">
        <p14:creationId xmlns:p14="http://schemas.microsoft.com/office/powerpoint/2010/main" val="36558382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defRPr/>
            </a:pPr>
            <a:r>
              <a:rPr lang="fr-FR" noProof="1" smtClean="0"/>
              <a:t>Sep 2018</a:t>
            </a:r>
            <a:endParaRPr lang="en-GB" noProof="1"/>
          </a:p>
        </p:txBody>
      </p:sp>
      <p:sp>
        <p:nvSpPr>
          <p:cNvPr id="5" name="Espace réservé du pied de page 4"/>
          <p:cNvSpPr>
            <a:spLocks noGrp="1"/>
          </p:cNvSpPr>
          <p:nvPr>
            <p:ph type="ftr" sz="quarter" idx="11"/>
          </p:nvPr>
        </p:nvSpPr>
        <p:spPr/>
        <p:txBody>
          <a:bodyPr/>
          <a:lstStyle/>
          <a:p>
            <a:pPr>
              <a:defRPr/>
            </a:pPr>
            <a:r>
              <a:rPr lang="en-US" noProof="1" smtClean="0"/>
              <a:t>GADSS in Depth - Airbus views on Global Aeronautical Distress Safety System</a:t>
            </a:r>
            <a:endParaRPr lang="en-GB" noProof="1"/>
          </a:p>
        </p:txBody>
      </p:sp>
      <p:sp>
        <p:nvSpPr>
          <p:cNvPr id="6" name="Espace réservé du numéro de diapositive 5"/>
          <p:cNvSpPr>
            <a:spLocks noGrp="1"/>
          </p:cNvSpPr>
          <p:nvPr>
            <p:ph type="sldNum" sz="quarter" idx="12"/>
          </p:nvPr>
        </p:nvSpPr>
        <p:spPr/>
        <p:txBody>
          <a:bodyPr/>
          <a:lstStyle/>
          <a:p>
            <a:pPr>
              <a:defRPr/>
            </a:pPr>
            <a:r>
              <a:rPr lang="en-GB" noProof="1" smtClean="0"/>
              <a:t>Page </a:t>
            </a:r>
            <a:fld id="{F7CE7AB7-A104-46A5-B6CD-26082A13EDB6}" type="slidenum">
              <a:rPr lang="en-GB" noProof="1" smtClean="0"/>
              <a:pPr>
                <a:defRPr/>
              </a:pPr>
              <a:t>29</a:t>
            </a:fld>
            <a:endParaRPr lang="en-GB" noProof="1"/>
          </a:p>
        </p:txBody>
      </p:sp>
      <p:sp>
        <p:nvSpPr>
          <p:cNvPr id="7" name="Rectangle 6"/>
          <p:cNvSpPr/>
          <p:nvPr/>
        </p:nvSpPr>
        <p:spPr>
          <a:xfrm>
            <a:off x="374010" y="1412776"/>
            <a:ext cx="11657832" cy="5741572"/>
          </a:xfrm>
          <a:prstGeom prst="rect">
            <a:avLst/>
          </a:prstGeom>
        </p:spPr>
        <p:txBody>
          <a:bodyPr wrap="square">
            <a:spAutoFit/>
          </a:bodyPr>
          <a:lstStyle/>
          <a:p>
            <a:pPr algn="l"/>
            <a:r>
              <a:rPr lang="en-US" sz="2000" spc="-20" dirty="0">
                <a:solidFill>
                  <a:srgbClr val="71798C">
                    <a:lumMod val="75000"/>
                  </a:srgbClr>
                </a:solidFill>
              </a:rPr>
              <a:t>In order to specifically address expected, forthcoming </a:t>
            </a:r>
            <a:r>
              <a:rPr lang="en-US" sz="2000" spc="-20" dirty="0" smtClean="0">
                <a:solidFill>
                  <a:srgbClr val="71798C">
                    <a:lumMod val="75000"/>
                  </a:srgbClr>
                </a:solidFill>
              </a:rPr>
              <a:t>ADT mandate </a:t>
            </a:r>
            <a:r>
              <a:rPr lang="en-US" sz="2000" spc="-20" dirty="0">
                <a:solidFill>
                  <a:srgbClr val="71798C">
                    <a:lumMod val="75000"/>
                  </a:srgbClr>
                </a:solidFill>
              </a:rPr>
              <a:t>in the most effective way (accounting for system complexity, cost, schedule, risk, etc.), the aviation industry </a:t>
            </a:r>
            <a:r>
              <a:rPr lang="en-US" sz="2000" spc="-20" dirty="0" smtClean="0">
                <a:solidFill>
                  <a:srgbClr val="71798C">
                    <a:lumMod val="75000"/>
                  </a:srgbClr>
                </a:solidFill>
                <a:latin typeface="+mn-lt"/>
                <a:cs typeface="+mn-cs"/>
              </a:rPr>
              <a:t>proposed  to launch a standardization activity through </a:t>
            </a:r>
            <a:r>
              <a:rPr lang="en-GB" sz="2000" spc="-20" dirty="0" smtClean="0">
                <a:solidFill>
                  <a:srgbClr val="71798C">
                    <a:lumMod val="75000"/>
                  </a:srgbClr>
                </a:solidFill>
                <a:latin typeface="+mn-lt"/>
                <a:cs typeface="+mn-cs"/>
              </a:rPr>
              <a:t>ARINC.</a:t>
            </a:r>
          </a:p>
          <a:p>
            <a:pPr algn="l"/>
            <a:endParaRPr lang="en-GB" sz="2000" spc="-20" dirty="0" smtClean="0">
              <a:solidFill>
                <a:srgbClr val="71798C">
                  <a:lumMod val="75000"/>
                </a:srgbClr>
              </a:solidFill>
              <a:latin typeface="+mn-lt"/>
              <a:cs typeface="+mn-cs"/>
            </a:endParaRPr>
          </a:p>
          <a:p>
            <a:pPr algn="l"/>
            <a:endParaRPr lang="fr-FR" sz="800" spc="-20" dirty="0">
              <a:solidFill>
                <a:srgbClr val="71798C">
                  <a:lumMod val="75000"/>
                </a:srgbClr>
              </a:solidFill>
              <a:latin typeface="+mn-lt"/>
              <a:cs typeface="+mn-cs"/>
            </a:endParaRPr>
          </a:p>
          <a:p>
            <a:pPr algn="l"/>
            <a:r>
              <a:rPr lang="en-GB" sz="2000" spc="-20" dirty="0">
                <a:solidFill>
                  <a:srgbClr val="71798C">
                    <a:lumMod val="75000"/>
                  </a:srgbClr>
                </a:solidFill>
                <a:latin typeface="+mn-lt"/>
                <a:cs typeface="+mn-cs"/>
              </a:rPr>
              <a:t>The </a:t>
            </a:r>
            <a:r>
              <a:rPr lang="en-GB" sz="2000" spc="-20" dirty="0" smtClean="0">
                <a:solidFill>
                  <a:srgbClr val="71798C">
                    <a:lumMod val="75000"/>
                  </a:srgbClr>
                </a:solidFill>
                <a:latin typeface="+mn-lt"/>
                <a:cs typeface="+mn-cs"/>
              </a:rPr>
              <a:t>work is structured in </a:t>
            </a:r>
            <a:r>
              <a:rPr lang="en-GB" sz="2000" spc="-20" dirty="0">
                <a:solidFill>
                  <a:srgbClr val="71798C">
                    <a:lumMod val="75000"/>
                  </a:srgbClr>
                </a:solidFill>
                <a:latin typeface="+mn-lt"/>
                <a:cs typeface="+mn-cs"/>
              </a:rPr>
              <a:t>3 main phases: </a:t>
            </a:r>
            <a:endParaRPr lang="fr-FR" sz="2000" spc="-20" dirty="0">
              <a:solidFill>
                <a:srgbClr val="71798C">
                  <a:lumMod val="75000"/>
                </a:srgbClr>
              </a:solidFill>
              <a:latin typeface="+mn-lt"/>
              <a:cs typeface="+mn-cs"/>
            </a:endParaRPr>
          </a:p>
          <a:p>
            <a:pPr lvl="0" algn="l"/>
            <a:r>
              <a:rPr lang="en-GB" sz="2000" spc="-20" dirty="0">
                <a:solidFill>
                  <a:srgbClr val="71798C">
                    <a:lumMod val="75000"/>
                  </a:srgbClr>
                </a:solidFill>
                <a:latin typeface="+mn-lt"/>
                <a:cs typeface="+mn-cs"/>
              </a:rPr>
              <a:t>	- Definition of requirements and main functional block </a:t>
            </a:r>
            <a:r>
              <a:rPr lang="en-GB" sz="2000" spc="-20" dirty="0" smtClean="0">
                <a:solidFill>
                  <a:srgbClr val="71798C">
                    <a:lumMod val="75000"/>
                  </a:srgbClr>
                </a:solidFill>
                <a:latin typeface="+mn-lt"/>
                <a:cs typeface="+mn-cs"/>
              </a:rPr>
              <a:t>diagrams </a:t>
            </a:r>
            <a:r>
              <a:rPr lang="en-GB" sz="2000" b="1" spc="-20" dirty="0" smtClean="0">
                <a:solidFill>
                  <a:srgbClr val="71798C">
                    <a:lumMod val="75000"/>
                  </a:srgbClr>
                </a:solidFill>
                <a:latin typeface="+mn-lt"/>
                <a:cs typeface="+mn-cs"/>
              </a:rPr>
              <a:t>(ARINC Report 680 available) </a:t>
            </a:r>
          </a:p>
          <a:p>
            <a:pPr lvl="0" algn="l"/>
            <a:r>
              <a:rPr lang="en-GB" sz="2000" spc="-20" dirty="0">
                <a:solidFill>
                  <a:srgbClr val="71798C">
                    <a:lumMod val="75000"/>
                  </a:srgbClr>
                </a:solidFill>
                <a:latin typeface="+mn-lt"/>
                <a:cs typeface="+mn-cs"/>
              </a:rPr>
              <a:t>	- Proposition of candidate architectures </a:t>
            </a:r>
            <a:r>
              <a:rPr lang="en-GB" sz="2000" b="1" spc="-20" dirty="0" smtClean="0">
                <a:solidFill>
                  <a:srgbClr val="71798C">
                    <a:lumMod val="75000"/>
                  </a:srgbClr>
                </a:solidFill>
                <a:latin typeface="+mn-lt"/>
                <a:cs typeface="+mn-cs"/>
              </a:rPr>
              <a:t>(</a:t>
            </a:r>
            <a:r>
              <a:rPr lang="en-GB" sz="2000" b="1" spc="-20" dirty="0">
                <a:solidFill>
                  <a:srgbClr val="71798C">
                    <a:lumMod val="75000"/>
                  </a:srgbClr>
                </a:solidFill>
              </a:rPr>
              <a:t>ARINC Report </a:t>
            </a:r>
            <a:r>
              <a:rPr lang="en-GB" sz="2000" b="1" spc="-20" dirty="0" smtClean="0">
                <a:solidFill>
                  <a:srgbClr val="71798C">
                    <a:lumMod val="75000"/>
                  </a:srgbClr>
                </a:solidFill>
              </a:rPr>
              <a:t>680 available</a:t>
            </a:r>
            <a:r>
              <a:rPr lang="en-GB" sz="2000" b="1" spc="-20" dirty="0" smtClean="0">
                <a:solidFill>
                  <a:srgbClr val="71798C">
                    <a:lumMod val="75000"/>
                  </a:srgbClr>
                </a:solidFill>
                <a:latin typeface="+mn-lt"/>
                <a:cs typeface="+mn-cs"/>
              </a:rPr>
              <a:t>) </a:t>
            </a:r>
            <a:r>
              <a:rPr lang="en-GB" sz="2000" spc="-20" dirty="0" smtClean="0">
                <a:solidFill>
                  <a:srgbClr val="71798C">
                    <a:lumMod val="75000"/>
                  </a:srgbClr>
                </a:solidFill>
                <a:latin typeface="+mn-lt"/>
                <a:cs typeface="+mn-cs"/>
              </a:rPr>
              <a:t>. </a:t>
            </a:r>
            <a:r>
              <a:rPr lang="en-GB" sz="2000" spc="-20" dirty="0">
                <a:solidFill>
                  <a:srgbClr val="71798C">
                    <a:lumMod val="75000"/>
                  </a:srgbClr>
                </a:solidFill>
                <a:latin typeface="+mn-lt"/>
                <a:cs typeface="+mn-cs"/>
              </a:rPr>
              <a:t>	</a:t>
            </a:r>
            <a:endParaRPr lang="fr-FR" sz="2000" spc="-20" dirty="0">
              <a:solidFill>
                <a:srgbClr val="71798C">
                  <a:lumMod val="75000"/>
                </a:srgbClr>
              </a:solidFill>
              <a:latin typeface="+mn-lt"/>
              <a:cs typeface="+mn-cs"/>
            </a:endParaRPr>
          </a:p>
          <a:p>
            <a:pPr lvl="0" algn="l"/>
            <a:r>
              <a:rPr lang="en-GB" sz="2000" spc="-20" dirty="0">
                <a:solidFill>
                  <a:srgbClr val="71798C">
                    <a:lumMod val="75000"/>
                  </a:srgbClr>
                </a:solidFill>
                <a:latin typeface="+mn-lt"/>
                <a:cs typeface="+mn-cs"/>
              </a:rPr>
              <a:t>	- Develop detailed equipment, </a:t>
            </a:r>
            <a:r>
              <a:rPr lang="en-GB" sz="2000" spc="-20" dirty="0" smtClean="0">
                <a:solidFill>
                  <a:srgbClr val="71798C">
                    <a:lumMod val="75000"/>
                  </a:srgbClr>
                </a:solidFill>
                <a:latin typeface="+mn-lt"/>
                <a:cs typeface="+mn-cs"/>
              </a:rPr>
              <a:t>interfaces, </a:t>
            </a:r>
            <a:r>
              <a:rPr lang="en-GB" sz="2000" spc="-20" dirty="0">
                <a:solidFill>
                  <a:srgbClr val="71798C">
                    <a:lumMod val="75000"/>
                  </a:srgbClr>
                </a:solidFill>
                <a:latin typeface="+mn-lt"/>
                <a:cs typeface="+mn-cs"/>
              </a:rPr>
              <a:t>and aircraft installation </a:t>
            </a:r>
            <a:r>
              <a:rPr lang="en-GB" sz="2000" spc="-20" dirty="0" smtClean="0">
                <a:solidFill>
                  <a:srgbClr val="71798C">
                    <a:lumMod val="75000"/>
                  </a:srgbClr>
                </a:solidFill>
                <a:latin typeface="+mn-lt"/>
                <a:cs typeface="+mn-cs"/>
              </a:rPr>
              <a:t>requirements, </a:t>
            </a:r>
            <a:r>
              <a:rPr lang="en-GB" sz="2000" spc="-20" dirty="0">
                <a:solidFill>
                  <a:srgbClr val="71798C">
                    <a:lumMod val="75000"/>
                  </a:srgbClr>
                </a:solidFill>
                <a:latin typeface="+mn-lt"/>
                <a:cs typeface="+mn-cs"/>
              </a:rPr>
              <a:t>for selected </a:t>
            </a:r>
            <a:r>
              <a:rPr lang="en-GB" sz="2000" spc="-20" dirty="0" smtClean="0">
                <a:solidFill>
                  <a:srgbClr val="71798C">
                    <a:lumMod val="75000"/>
                  </a:srgbClr>
                </a:solidFill>
                <a:latin typeface="+mn-lt"/>
                <a:cs typeface="+mn-cs"/>
              </a:rPr>
              <a:t>	architecture(s). Define accordingly new </a:t>
            </a:r>
            <a:r>
              <a:rPr lang="en-GB" sz="2000" spc="-20" dirty="0">
                <a:solidFill>
                  <a:srgbClr val="71798C">
                    <a:lumMod val="75000"/>
                  </a:srgbClr>
                </a:solidFill>
                <a:latin typeface="+mn-lt"/>
                <a:cs typeface="+mn-cs"/>
              </a:rPr>
              <a:t>ARINC or </a:t>
            </a:r>
            <a:r>
              <a:rPr lang="en-GB" sz="2000" spc="-20" dirty="0" smtClean="0">
                <a:solidFill>
                  <a:srgbClr val="71798C">
                    <a:lumMod val="75000"/>
                  </a:srgbClr>
                </a:solidFill>
                <a:latin typeface="+mn-lt"/>
                <a:cs typeface="+mn-cs"/>
              </a:rPr>
              <a:t>updated Characteristics.</a:t>
            </a:r>
          </a:p>
          <a:p>
            <a:pPr lvl="0" algn="l"/>
            <a:endParaRPr lang="en-GB" sz="2000" spc="-20" dirty="0" smtClean="0">
              <a:solidFill>
                <a:srgbClr val="71798C">
                  <a:lumMod val="75000"/>
                </a:srgbClr>
              </a:solidFill>
              <a:latin typeface="+mn-lt"/>
              <a:cs typeface="+mn-cs"/>
            </a:endParaRPr>
          </a:p>
          <a:p>
            <a:pPr algn="l"/>
            <a:r>
              <a:rPr lang="en-GB" sz="2000" spc="-20" dirty="0">
                <a:solidFill>
                  <a:srgbClr val="71798C">
                    <a:lumMod val="75000"/>
                  </a:srgbClr>
                </a:solidFill>
                <a:latin typeface="+mn-lt"/>
                <a:cs typeface="+mn-cs"/>
              </a:rPr>
              <a:t>	</a:t>
            </a:r>
            <a:r>
              <a:rPr lang="en-GB" sz="2000" spc="-20" dirty="0" smtClean="0">
                <a:solidFill>
                  <a:srgbClr val="71798C">
                    <a:lumMod val="75000"/>
                  </a:srgbClr>
                </a:solidFill>
                <a:latin typeface="+mn-lt"/>
                <a:cs typeface="+mn-cs"/>
              </a:rPr>
              <a:t>	</a:t>
            </a:r>
            <a:r>
              <a:rPr lang="en-GB" sz="2000" b="1" dirty="0" smtClean="0"/>
              <a:t>Global Aircraft Tracking Working Group at full speed…</a:t>
            </a:r>
          </a:p>
          <a:p>
            <a:pPr algn="l"/>
            <a:endParaRPr lang="en-GB" sz="800" dirty="0" smtClean="0"/>
          </a:p>
          <a:p>
            <a:pPr lvl="0"/>
            <a:r>
              <a:rPr lang="en-GB" sz="1800" dirty="0" smtClean="0"/>
              <a:t>	</a:t>
            </a:r>
            <a:r>
              <a:rPr lang="en-GB" sz="2800" b="1" spc="-20" dirty="0">
                <a:solidFill>
                  <a:srgbClr val="FF0000"/>
                </a:solidFill>
                <a:latin typeface="+mn-lt"/>
                <a:cs typeface="+mn-cs"/>
              </a:rPr>
              <a:t> &gt;&gt;&gt;   Completed work expected Jan 2019 </a:t>
            </a:r>
            <a:endParaRPr lang="en-GB" sz="2800" b="1" spc="-20" dirty="0" smtClean="0">
              <a:solidFill>
                <a:srgbClr val="FF0000"/>
              </a:solidFill>
              <a:latin typeface="+mn-lt"/>
              <a:cs typeface="+mn-cs"/>
            </a:endParaRPr>
          </a:p>
          <a:p>
            <a:pPr lvl="0"/>
            <a:endParaRPr lang="en-GB" sz="2800" spc="-20" dirty="0">
              <a:solidFill>
                <a:srgbClr val="71798C">
                  <a:lumMod val="75000"/>
                </a:srgbClr>
              </a:solidFill>
              <a:latin typeface="+mn-lt"/>
              <a:cs typeface="+mn-cs"/>
            </a:endParaRPr>
          </a:p>
          <a:p>
            <a:pPr algn="l"/>
            <a:endParaRPr lang="en-US" dirty="0" smtClean="0"/>
          </a:p>
          <a:p>
            <a:pPr algn="l"/>
            <a:endParaRPr lang="en-US" dirty="0"/>
          </a:p>
        </p:txBody>
      </p:sp>
      <p:sp>
        <p:nvSpPr>
          <p:cNvPr id="8" name="Rectangle 7"/>
          <p:cNvSpPr/>
          <p:nvPr/>
        </p:nvSpPr>
        <p:spPr>
          <a:xfrm>
            <a:off x="230083" y="203436"/>
            <a:ext cx="9721080" cy="534762"/>
          </a:xfrm>
          <a:prstGeom prst="rect">
            <a:avLst/>
          </a:prstGeom>
        </p:spPr>
        <p:txBody>
          <a:bodyPr wrap="square">
            <a:spAutoFit/>
          </a:bodyPr>
          <a:lstStyle/>
          <a:p>
            <a:pPr algn="l"/>
            <a:r>
              <a:rPr lang="en-US" sz="2500" b="1" dirty="0">
                <a:solidFill>
                  <a:schemeClr val="tx2"/>
                </a:solidFill>
              </a:rPr>
              <a:t>Standardization</a:t>
            </a:r>
            <a:r>
              <a:rPr lang="en-US" sz="2500" b="1" dirty="0" smtClean="0">
                <a:solidFill>
                  <a:schemeClr val="tx2"/>
                </a:solidFill>
                <a:latin typeface="+mj-lt"/>
                <a:ea typeface="+mj-ea"/>
                <a:cs typeface="+mj-cs"/>
              </a:rPr>
              <a:t> </a:t>
            </a:r>
            <a:r>
              <a:rPr lang="en-US" sz="2500" b="1" dirty="0">
                <a:solidFill>
                  <a:schemeClr val="tx2"/>
                </a:solidFill>
                <a:latin typeface="+mj-lt"/>
                <a:ea typeface="+mj-ea"/>
                <a:cs typeface="+mj-cs"/>
              </a:rPr>
              <a:t>of  Autonomous Distress Tracking (ADT)</a:t>
            </a:r>
            <a:endParaRPr lang="fr-FR" sz="2500" b="1" dirty="0">
              <a:solidFill>
                <a:schemeClr val="tx2"/>
              </a:solidFill>
              <a:latin typeface="+mj-lt"/>
              <a:ea typeface="+mj-ea"/>
              <a:cs typeface="+mj-cs"/>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7974" y="716499"/>
            <a:ext cx="3460246" cy="562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96328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r>
              <a:rPr lang="en-GB" noProof="1" smtClean="0"/>
              <a:t>Page </a:t>
            </a:r>
            <a:fld id="{F7CE7AB7-A104-46A5-B6CD-26082A13EDB6}" type="slidenum">
              <a:rPr lang="en-GB" noProof="1" smtClean="0"/>
              <a:pPr>
                <a:defRPr/>
              </a:pPr>
              <a:t>3</a:t>
            </a:fld>
            <a:endParaRPr lang="en-GB" noProof="1"/>
          </a:p>
        </p:txBody>
      </p:sp>
      <p:sp>
        <p:nvSpPr>
          <p:cNvPr id="7" name="ZoneTexte 6"/>
          <p:cNvSpPr txBox="1"/>
          <p:nvPr/>
        </p:nvSpPr>
        <p:spPr>
          <a:xfrm>
            <a:off x="5303912" y="1700808"/>
            <a:ext cx="5976664" cy="4339650"/>
          </a:xfrm>
          <a:prstGeom prst="rect">
            <a:avLst/>
          </a:prstGeom>
          <a:noFill/>
        </p:spPr>
        <p:txBody>
          <a:bodyPr wrap="square" rtlCol="0">
            <a:spAutoFit/>
          </a:bodyPr>
          <a:lstStyle/>
          <a:p>
            <a:pPr algn="l"/>
            <a:r>
              <a:rPr lang="en-IE" sz="2000" dirty="0"/>
              <a:t>This Concept of Operations document specifies the high-level requirements and objectives for the GADSS. </a:t>
            </a:r>
            <a:endParaRPr lang="en-IE" sz="2000" dirty="0" smtClean="0"/>
          </a:p>
          <a:p>
            <a:pPr algn="l"/>
            <a:endParaRPr lang="en-IE" sz="2000" dirty="0"/>
          </a:p>
          <a:p>
            <a:pPr algn="l"/>
            <a:r>
              <a:rPr lang="en-IE" sz="2000" dirty="0" smtClean="0"/>
              <a:t>Responding </a:t>
            </a:r>
            <a:r>
              <a:rPr lang="en-IE" sz="2000" dirty="0"/>
              <a:t>to the requirements and objectives, the </a:t>
            </a:r>
            <a:r>
              <a:rPr lang="en-IE" sz="2000" dirty="0" err="1"/>
              <a:t>ConOps</a:t>
            </a:r>
            <a:r>
              <a:rPr lang="en-IE" sz="2000" dirty="0"/>
              <a:t> specifies the high-level functions needed, with a description of users and usages of </a:t>
            </a:r>
            <a:r>
              <a:rPr lang="en-IE" sz="2000" b="1" dirty="0"/>
              <a:t>aircraft position information</a:t>
            </a:r>
            <a:r>
              <a:rPr lang="en-IE" sz="2000" dirty="0"/>
              <a:t>, </a:t>
            </a:r>
            <a:r>
              <a:rPr lang="en-IE" sz="2000" b="1" dirty="0"/>
              <a:t>in all airspaces, during all phases of flight, both normal and distress flight conditions including the timely and accurate location of an aircraft accident site and recovery of flight </a:t>
            </a:r>
            <a:r>
              <a:rPr lang="en-IE" sz="2000" b="1" dirty="0" smtClean="0"/>
              <a:t>data.</a:t>
            </a:r>
            <a:endParaRPr lang="fr-FR" sz="2000" b="1" dirty="0"/>
          </a:p>
        </p:txBody>
      </p: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4151" y="332656"/>
            <a:ext cx="1172633" cy="979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Espace réservé du pied de page 7"/>
          <p:cNvSpPr>
            <a:spLocks noGrp="1"/>
          </p:cNvSpPr>
          <p:nvPr>
            <p:ph type="ftr" sz="quarter" idx="11"/>
          </p:nvPr>
        </p:nvSpPr>
        <p:spPr/>
        <p:txBody>
          <a:bodyPr/>
          <a:lstStyle/>
          <a:p>
            <a:pPr>
              <a:defRPr/>
            </a:pPr>
            <a:r>
              <a:rPr lang="en-US" noProof="1" smtClean="0"/>
              <a:t>GADSS in Depth - Airbus views on Global Aeronautical Distress Safety System</a:t>
            </a:r>
            <a:endParaRPr lang="en-GB" noProof="1"/>
          </a:p>
        </p:txBody>
      </p:sp>
      <p:sp>
        <p:nvSpPr>
          <p:cNvPr id="2" name="Espace réservé de la date 1"/>
          <p:cNvSpPr>
            <a:spLocks noGrp="1"/>
          </p:cNvSpPr>
          <p:nvPr>
            <p:ph type="dt" sz="half" idx="10"/>
          </p:nvPr>
        </p:nvSpPr>
        <p:spPr/>
        <p:txBody>
          <a:bodyPr/>
          <a:lstStyle/>
          <a:p>
            <a:pPr>
              <a:defRPr/>
            </a:pPr>
            <a:r>
              <a:rPr lang="fr-FR" noProof="1" smtClean="0"/>
              <a:t>Sep 2018</a:t>
            </a:r>
            <a:endParaRPr lang="en-GB" noProof="1"/>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294" y="332656"/>
            <a:ext cx="4261404" cy="602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1277761" y="6354713"/>
            <a:ext cx="3699987" cy="312714"/>
          </a:xfrm>
          <a:prstGeom prst="rect">
            <a:avLst/>
          </a:prstGeom>
          <a:noFill/>
        </p:spPr>
        <p:txBody>
          <a:bodyPr wrap="none" rtlCol="0">
            <a:spAutoFit/>
          </a:bodyPr>
          <a:lstStyle/>
          <a:p>
            <a:r>
              <a:rPr lang="en-US" i="1" dirty="0" smtClean="0"/>
              <a:t>Version 6 released and distributed June 2017</a:t>
            </a:r>
            <a:endParaRPr lang="en-US" i="1" dirty="0"/>
          </a:p>
        </p:txBody>
      </p:sp>
    </p:spTree>
    <p:extLst>
      <p:ext uri="{BB962C8B-B14F-4D97-AF65-F5344CB8AC3E}">
        <p14:creationId xmlns:p14="http://schemas.microsoft.com/office/powerpoint/2010/main" val="27594971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bwMode="auto">
          <a:xfrm>
            <a:off x="263351" y="378314"/>
            <a:ext cx="11150599" cy="346249"/>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l" defTabSz="1020763" rtl="0" eaLnBrk="1" fontAlgn="base" hangingPunct="1">
              <a:lnSpc>
                <a:spcPct val="90000"/>
              </a:lnSpc>
              <a:spcBef>
                <a:spcPct val="0"/>
              </a:spcBef>
              <a:spcAft>
                <a:spcPct val="0"/>
              </a:spcAft>
              <a:defRPr sz="2800" b="0">
                <a:solidFill>
                  <a:srgbClr val="0039A6"/>
                </a:solidFill>
                <a:latin typeface="+mj-lt"/>
                <a:ea typeface="+mj-ea"/>
                <a:cs typeface="+mj-cs"/>
              </a:defRPr>
            </a:lvl1pPr>
            <a:lvl2pPr algn="l" defTabSz="1020763" rtl="0" eaLnBrk="1" fontAlgn="base" hangingPunct="1">
              <a:lnSpc>
                <a:spcPct val="90000"/>
              </a:lnSpc>
              <a:spcBef>
                <a:spcPct val="0"/>
              </a:spcBef>
              <a:spcAft>
                <a:spcPct val="0"/>
              </a:spcAft>
              <a:defRPr sz="3200" b="1">
                <a:solidFill>
                  <a:schemeClr val="tx2"/>
                </a:solidFill>
                <a:latin typeface="Arial" charset="0"/>
              </a:defRPr>
            </a:lvl2pPr>
            <a:lvl3pPr algn="l" defTabSz="1020763" rtl="0" eaLnBrk="1" fontAlgn="base" hangingPunct="1">
              <a:lnSpc>
                <a:spcPct val="90000"/>
              </a:lnSpc>
              <a:spcBef>
                <a:spcPct val="0"/>
              </a:spcBef>
              <a:spcAft>
                <a:spcPct val="0"/>
              </a:spcAft>
              <a:defRPr sz="3200" b="1">
                <a:solidFill>
                  <a:schemeClr val="tx2"/>
                </a:solidFill>
                <a:latin typeface="Arial" charset="0"/>
              </a:defRPr>
            </a:lvl3pPr>
            <a:lvl4pPr algn="l" defTabSz="1020763" rtl="0" eaLnBrk="1" fontAlgn="base" hangingPunct="1">
              <a:lnSpc>
                <a:spcPct val="90000"/>
              </a:lnSpc>
              <a:spcBef>
                <a:spcPct val="0"/>
              </a:spcBef>
              <a:spcAft>
                <a:spcPct val="0"/>
              </a:spcAft>
              <a:defRPr sz="3200" b="1">
                <a:solidFill>
                  <a:schemeClr val="tx2"/>
                </a:solidFill>
                <a:latin typeface="Arial" charset="0"/>
              </a:defRPr>
            </a:lvl4pPr>
            <a:lvl5pPr algn="l" defTabSz="1020763" rtl="0" eaLnBrk="1" fontAlgn="base" hangingPunct="1">
              <a:lnSpc>
                <a:spcPct val="90000"/>
              </a:lnSpc>
              <a:spcBef>
                <a:spcPct val="0"/>
              </a:spcBef>
              <a:spcAft>
                <a:spcPct val="0"/>
              </a:spcAft>
              <a:defRPr sz="3200" b="1">
                <a:solidFill>
                  <a:schemeClr val="tx2"/>
                </a:solidFill>
                <a:latin typeface="Arial" charset="0"/>
              </a:defRPr>
            </a:lvl5pPr>
            <a:lvl6pPr marL="457200" algn="l" defTabSz="1020763" rtl="0" eaLnBrk="1" fontAlgn="base" hangingPunct="1">
              <a:lnSpc>
                <a:spcPct val="90000"/>
              </a:lnSpc>
              <a:spcBef>
                <a:spcPct val="0"/>
              </a:spcBef>
              <a:spcAft>
                <a:spcPct val="0"/>
              </a:spcAft>
              <a:defRPr sz="3200" b="1">
                <a:solidFill>
                  <a:schemeClr val="tx2"/>
                </a:solidFill>
                <a:latin typeface="Arial" charset="0"/>
              </a:defRPr>
            </a:lvl6pPr>
            <a:lvl7pPr marL="914400" algn="l" defTabSz="1020763" rtl="0" eaLnBrk="1" fontAlgn="base" hangingPunct="1">
              <a:lnSpc>
                <a:spcPct val="90000"/>
              </a:lnSpc>
              <a:spcBef>
                <a:spcPct val="0"/>
              </a:spcBef>
              <a:spcAft>
                <a:spcPct val="0"/>
              </a:spcAft>
              <a:defRPr sz="3200" b="1">
                <a:solidFill>
                  <a:schemeClr val="tx2"/>
                </a:solidFill>
                <a:latin typeface="Arial" charset="0"/>
              </a:defRPr>
            </a:lvl7pPr>
            <a:lvl8pPr marL="1371600" algn="l" defTabSz="1020763" rtl="0" eaLnBrk="1" fontAlgn="base" hangingPunct="1">
              <a:lnSpc>
                <a:spcPct val="90000"/>
              </a:lnSpc>
              <a:spcBef>
                <a:spcPct val="0"/>
              </a:spcBef>
              <a:spcAft>
                <a:spcPct val="0"/>
              </a:spcAft>
              <a:defRPr sz="3200" b="1">
                <a:solidFill>
                  <a:schemeClr val="tx2"/>
                </a:solidFill>
                <a:latin typeface="Arial" charset="0"/>
              </a:defRPr>
            </a:lvl8pPr>
            <a:lvl9pPr marL="1828800" algn="l" defTabSz="1020763" rtl="0" eaLnBrk="1" fontAlgn="base" hangingPunct="1">
              <a:lnSpc>
                <a:spcPct val="90000"/>
              </a:lnSpc>
              <a:spcBef>
                <a:spcPct val="0"/>
              </a:spcBef>
              <a:spcAft>
                <a:spcPct val="0"/>
              </a:spcAft>
              <a:defRPr sz="3200" b="1">
                <a:solidFill>
                  <a:schemeClr val="tx2"/>
                </a:solidFill>
                <a:latin typeface="Arial" charset="0"/>
              </a:defRPr>
            </a:lvl9pPr>
          </a:lstStyle>
          <a:p>
            <a:pPr lvl="0">
              <a:defRPr/>
            </a:pPr>
            <a:r>
              <a:rPr lang="en-US" sz="2500" b="1" dirty="0">
                <a:solidFill>
                  <a:schemeClr val="tx2"/>
                </a:solidFill>
              </a:rPr>
              <a:t>Outcome of AEEC GAT group,  scope of </a:t>
            </a:r>
            <a:r>
              <a:rPr lang="en-US" sz="2500" b="1" dirty="0" smtClean="0">
                <a:solidFill>
                  <a:schemeClr val="tx2"/>
                </a:solidFill>
              </a:rPr>
              <a:t>ADT</a:t>
            </a:r>
            <a:endParaRPr lang="en-US" sz="2500" b="1" dirty="0">
              <a:solidFill>
                <a:schemeClr val="tx2"/>
              </a:solidFill>
            </a:endParaRPr>
          </a:p>
        </p:txBody>
      </p:sp>
      <p:sp>
        <p:nvSpPr>
          <p:cNvPr id="3" name="Espace réservé de la date 2"/>
          <p:cNvSpPr>
            <a:spLocks noGrp="1"/>
          </p:cNvSpPr>
          <p:nvPr>
            <p:ph type="dt" sz="half" idx="10"/>
          </p:nvPr>
        </p:nvSpPr>
        <p:spPr>
          <a:xfrm>
            <a:off x="10776520" y="34261"/>
            <a:ext cx="1159100" cy="216000"/>
          </a:xfrm>
        </p:spPr>
        <p:txBody>
          <a:bodyPr/>
          <a:lstStyle/>
          <a:p>
            <a:r>
              <a:rPr lang="fr-FR" smtClean="0">
                <a:solidFill>
                  <a:schemeClr val="tx1"/>
                </a:solidFill>
              </a:rPr>
              <a:t>Sep 2018</a:t>
            </a:r>
            <a:endParaRPr lang="en-US" dirty="0">
              <a:solidFill>
                <a:schemeClr val="tx1"/>
              </a:solidFill>
            </a:endParaRPr>
          </a:p>
        </p:txBody>
      </p:sp>
      <p:sp>
        <p:nvSpPr>
          <p:cNvPr id="8" name="Espace réservé du pied de page 7"/>
          <p:cNvSpPr>
            <a:spLocks noGrp="1"/>
          </p:cNvSpPr>
          <p:nvPr>
            <p:ph type="ftr" sz="quarter" idx="11"/>
          </p:nvPr>
        </p:nvSpPr>
        <p:spPr>
          <a:xfrm>
            <a:off x="335360" y="0"/>
            <a:ext cx="4435777" cy="216000"/>
          </a:xfrm>
        </p:spPr>
        <p:txBody>
          <a:bodyPr/>
          <a:lstStyle/>
          <a:p>
            <a:r>
              <a:rPr lang="en-US" dirty="0" smtClean="0">
                <a:solidFill>
                  <a:schemeClr val="tx1"/>
                </a:solidFill>
              </a:rPr>
              <a:t>GADSS in Depth - Airbus views on Global Aeronautical Distress Safety System</a:t>
            </a:r>
            <a:endParaRPr lang="en-US" dirty="0">
              <a:solidFill>
                <a:schemeClr val="tx1"/>
              </a:solidFill>
            </a:endParaRPr>
          </a:p>
        </p:txBody>
      </p:sp>
      <p:sp>
        <p:nvSpPr>
          <p:cNvPr id="9" name="Espace réservé du numéro de diapositive 8"/>
          <p:cNvSpPr>
            <a:spLocks noGrp="1"/>
          </p:cNvSpPr>
          <p:nvPr>
            <p:ph type="sldNum" sz="quarter" idx="12"/>
          </p:nvPr>
        </p:nvSpPr>
        <p:spPr>
          <a:xfrm>
            <a:off x="263353" y="6443999"/>
            <a:ext cx="504056" cy="221883"/>
          </a:xfrm>
        </p:spPr>
        <p:txBody>
          <a:bodyPr/>
          <a:lstStyle/>
          <a:p>
            <a:r>
              <a:rPr lang="en-GB" noProof="1"/>
              <a:t>Page </a:t>
            </a:r>
            <a:fld id="{B467E263-FE01-7E4A-973F-8A531EF4886B}" type="slidenum">
              <a:rPr lang="en-US" smtClean="0">
                <a:solidFill>
                  <a:prstClr val="black">
                    <a:tint val="75000"/>
                  </a:prstClr>
                </a:solidFill>
              </a:rPr>
              <a:pPr/>
              <a:t>30</a:t>
            </a:fld>
            <a:endParaRPr lang="en-US" dirty="0">
              <a:solidFill>
                <a:prstClr val="black">
                  <a:tint val="75000"/>
                </a:prstClr>
              </a:solidFill>
            </a:endParaRPr>
          </a:p>
        </p:txBody>
      </p:sp>
      <p:sp>
        <p:nvSpPr>
          <p:cNvPr id="12" name="Rectangle 11"/>
          <p:cNvSpPr/>
          <p:nvPr/>
        </p:nvSpPr>
        <p:spPr>
          <a:xfrm>
            <a:off x="551384" y="908720"/>
            <a:ext cx="11017224" cy="4878259"/>
          </a:xfrm>
          <a:prstGeom prst="rect">
            <a:avLst/>
          </a:prstGeom>
        </p:spPr>
        <p:txBody>
          <a:bodyPr wrap="square">
            <a:spAutoFit/>
          </a:bodyPr>
          <a:lstStyle/>
          <a:p>
            <a:pPr marL="342900" lvl="1" indent="-342900" algn="l">
              <a:spcBef>
                <a:spcPts val="600"/>
              </a:spcBef>
              <a:buClr>
                <a:schemeClr val="tx2"/>
              </a:buClr>
              <a:buSzPct val="120000"/>
              <a:buFont typeface="Arial" panose="020B0604020202020204" pitchFamily="34" charset="0"/>
              <a:buChar char="•"/>
            </a:pPr>
            <a:r>
              <a:rPr lang="en-US" sz="2400" spc="-20" dirty="0" smtClean="0">
                <a:solidFill>
                  <a:srgbClr val="71798C">
                    <a:lumMod val="75000"/>
                  </a:srgbClr>
                </a:solidFill>
                <a:latin typeface="+mn-lt"/>
                <a:cs typeface="+mn-cs"/>
              </a:rPr>
              <a:t>Phase </a:t>
            </a:r>
            <a:r>
              <a:rPr lang="en-US" sz="2400" spc="-20" dirty="0">
                <a:solidFill>
                  <a:srgbClr val="71798C">
                    <a:lumMod val="75000"/>
                  </a:srgbClr>
                </a:solidFill>
                <a:latin typeface="+mn-lt"/>
                <a:cs typeface="+mn-cs"/>
              </a:rPr>
              <a:t>1: Initial Requirements - Complete</a:t>
            </a:r>
          </a:p>
          <a:p>
            <a:pPr marL="180000" lvl="1" indent="-180000" algn="l">
              <a:spcBef>
                <a:spcPts val="600"/>
              </a:spcBef>
              <a:buClr>
                <a:schemeClr val="tx2"/>
              </a:buClr>
              <a:buSzPct val="120000"/>
              <a:buFont typeface="Arial" panose="020B0604020202020204" pitchFamily="34" charset="0"/>
              <a:buChar char="•"/>
            </a:pPr>
            <a:r>
              <a:rPr lang="en-US" sz="2400" spc="-20" dirty="0" smtClean="0">
                <a:solidFill>
                  <a:srgbClr val="71798C">
                    <a:lumMod val="75000"/>
                  </a:srgbClr>
                </a:solidFill>
                <a:latin typeface="+mn-lt"/>
                <a:cs typeface="+mn-cs"/>
              </a:rPr>
              <a:t>  Phase </a:t>
            </a:r>
            <a:r>
              <a:rPr lang="en-US" sz="2400" spc="-20" dirty="0">
                <a:solidFill>
                  <a:srgbClr val="71798C">
                    <a:lumMod val="75000"/>
                  </a:srgbClr>
                </a:solidFill>
                <a:latin typeface="+mn-lt"/>
                <a:cs typeface="+mn-cs"/>
              </a:rPr>
              <a:t>2: Architecture Teams developing proposed architectures:</a:t>
            </a:r>
          </a:p>
          <a:p>
            <a:pPr marL="757798" lvl="4" indent="-342900" algn="l">
              <a:spcBef>
                <a:spcPts val="600"/>
              </a:spcBef>
              <a:buClr>
                <a:schemeClr val="tx2"/>
              </a:buClr>
              <a:buSzPct val="120000"/>
              <a:buFont typeface="Wingdings" panose="05000000000000000000" pitchFamily="2" charset="2"/>
              <a:buChar char="ü"/>
            </a:pPr>
            <a:r>
              <a:rPr lang="en-US" sz="2400" spc="-20" dirty="0">
                <a:solidFill>
                  <a:srgbClr val="71798C">
                    <a:lumMod val="75000"/>
                  </a:srgbClr>
                </a:solidFill>
                <a:latin typeface="+mn-lt"/>
                <a:cs typeface="+mn-cs"/>
              </a:rPr>
              <a:t>Emergency Locator Transmitter – Distress Tracking (ELT-DT)</a:t>
            </a:r>
          </a:p>
          <a:p>
            <a:pPr marL="757798" lvl="4" indent="-342900" algn="l">
              <a:spcBef>
                <a:spcPts val="600"/>
              </a:spcBef>
              <a:buClr>
                <a:schemeClr val="tx2"/>
              </a:buClr>
              <a:buSzPct val="120000"/>
              <a:buFont typeface="Wingdings" panose="05000000000000000000" pitchFamily="2" charset="2"/>
              <a:buChar char="ü"/>
            </a:pPr>
            <a:r>
              <a:rPr lang="en-US" sz="2400" spc="-20" dirty="0">
                <a:solidFill>
                  <a:srgbClr val="71798C">
                    <a:lumMod val="75000"/>
                  </a:srgbClr>
                </a:solidFill>
                <a:latin typeface="+mn-lt"/>
                <a:cs typeface="+mn-cs"/>
              </a:rPr>
              <a:t>Spaced-Based Automatic Dependent Surveillance – Broadcast (SB ADS-B)</a:t>
            </a:r>
          </a:p>
          <a:p>
            <a:pPr marL="757798" lvl="4" indent="-342900" algn="l">
              <a:spcBef>
                <a:spcPts val="600"/>
              </a:spcBef>
              <a:buClr>
                <a:schemeClr val="tx2"/>
              </a:buClr>
              <a:buSzPct val="120000"/>
              <a:buFont typeface="Wingdings" panose="05000000000000000000" pitchFamily="2" charset="2"/>
              <a:buChar char="ü"/>
            </a:pPr>
            <a:r>
              <a:rPr lang="en-US" sz="2400" spc="-20" dirty="0">
                <a:solidFill>
                  <a:srgbClr val="71798C">
                    <a:lumMod val="75000"/>
                  </a:srgbClr>
                </a:solidFill>
                <a:latin typeface="+mn-lt"/>
                <a:cs typeface="+mn-cs"/>
              </a:rPr>
              <a:t>SATCOM-based Tracker (Inmarsat) </a:t>
            </a:r>
          </a:p>
          <a:p>
            <a:pPr marL="757798" lvl="4" indent="-342900" algn="l">
              <a:spcBef>
                <a:spcPts val="600"/>
              </a:spcBef>
              <a:buClr>
                <a:schemeClr val="tx2"/>
              </a:buClr>
              <a:buSzPct val="120000"/>
              <a:buFont typeface="Wingdings" panose="05000000000000000000" pitchFamily="2" charset="2"/>
              <a:buChar char="ü"/>
            </a:pPr>
            <a:r>
              <a:rPr lang="en-US" sz="2400" spc="-20" dirty="0">
                <a:solidFill>
                  <a:srgbClr val="71798C">
                    <a:lumMod val="75000"/>
                  </a:srgbClr>
                </a:solidFill>
                <a:latin typeface="+mn-lt"/>
                <a:cs typeface="+mn-cs"/>
              </a:rPr>
              <a:t>SATCOM-based Tracker (Iridium)</a:t>
            </a:r>
          </a:p>
          <a:p>
            <a:pPr marL="757798" lvl="4" indent="-342900" algn="l">
              <a:spcBef>
                <a:spcPts val="600"/>
              </a:spcBef>
              <a:buClr>
                <a:schemeClr val="tx2"/>
              </a:buClr>
              <a:buSzPct val="120000"/>
              <a:buFont typeface="Wingdings" panose="05000000000000000000" pitchFamily="2" charset="2"/>
              <a:buChar char="ü"/>
            </a:pPr>
            <a:r>
              <a:rPr lang="en-US" sz="2400" spc="-20" dirty="0">
                <a:solidFill>
                  <a:srgbClr val="71798C">
                    <a:lumMod val="75000"/>
                  </a:srgbClr>
                </a:solidFill>
                <a:latin typeface="+mn-lt"/>
                <a:cs typeface="+mn-cs"/>
              </a:rPr>
              <a:t>Other (</a:t>
            </a:r>
            <a:r>
              <a:rPr lang="en-US" sz="2400" spc="-20" dirty="0" err="1">
                <a:solidFill>
                  <a:srgbClr val="71798C">
                    <a:lumMod val="75000"/>
                  </a:srgbClr>
                </a:solidFill>
                <a:latin typeface="+mn-lt"/>
                <a:cs typeface="+mn-cs"/>
              </a:rPr>
              <a:t>ie</a:t>
            </a:r>
            <a:r>
              <a:rPr lang="en-US" sz="2400" spc="-20" dirty="0">
                <a:solidFill>
                  <a:srgbClr val="71798C">
                    <a:lumMod val="75000"/>
                  </a:srgbClr>
                </a:solidFill>
                <a:latin typeface="+mn-lt"/>
                <a:cs typeface="+mn-cs"/>
              </a:rPr>
              <a:t> stand alone solution)…</a:t>
            </a:r>
          </a:p>
          <a:p>
            <a:pPr marL="0" lvl="1" algn="l">
              <a:spcBef>
                <a:spcPts val="600"/>
              </a:spcBef>
              <a:buClr>
                <a:schemeClr val="tx2"/>
              </a:buClr>
              <a:buSzPct val="120000"/>
            </a:pPr>
            <a:endParaRPr lang="en-US" sz="2400" spc="-20" dirty="0">
              <a:solidFill>
                <a:srgbClr val="71798C">
                  <a:lumMod val="75000"/>
                </a:srgbClr>
              </a:solidFill>
              <a:latin typeface="+mn-lt"/>
              <a:cs typeface="+mn-cs"/>
            </a:endParaRPr>
          </a:p>
          <a:p>
            <a:pPr marL="342900" lvl="1" indent="-342900" algn="l">
              <a:buClr>
                <a:schemeClr val="tx2"/>
              </a:buClr>
              <a:buSzPct val="120000"/>
              <a:buFont typeface="Wingdings" panose="05000000000000000000" pitchFamily="2" charset="2"/>
              <a:buChar char="Ø"/>
            </a:pPr>
            <a:r>
              <a:rPr lang="en-US" sz="2400" spc="-20" dirty="0">
                <a:solidFill>
                  <a:srgbClr val="71798C">
                    <a:lumMod val="75000"/>
                  </a:srgbClr>
                </a:solidFill>
              </a:rPr>
              <a:t>Good support from industry: Airlines, Suppliers,</a:t>
            </a:r>
          </a:p>
          <a:p>
            <a:pPr marL="0" lvl="1" algn="l">
              <a:buClr>
                <a:schemeClr val="tx2"/>
              </a:buClr>
              <a:buSzPct val="120000"/>
            </a:pPr>
            <a:r>
              <a:rPr lang="en-US" sz="2400" spc="-20" dirty="0">
                <a:solidFill>
                  <a:srgbClr val="71798C">
                    <a:lumMod val="75000"/>
                  </a:srgbClr>
                </a:solidFill>
              </a:rPr>
              <a:t> </a:t>
            </a:r>
            <a:r>
              <a:rPr lang="en-US" sz="2400" spc="-20" dirty="0" err="1">
                <a:solidFill>
                  <a:srgbClr val="71798C">
                    <a:lumMod val="75000"/>
                  </a:srgbClr>
                </a:solidFill>
              </a:rPr>
              <a:t>Airframers</a:t>
            </a:r>
            <a:r>
              <a:rPr lang="en-US" sz="2400" spc="-20" dirty="0">
                <a:solidFill>
                  <a:srgbClr val="71798C">
                    <a:lumMod val="75000"/>
                  </a:srgbClr>
                </a:solidFill>
              </a:rPr>
              <a:t>, Service providers, and government agencies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5756" y="2852936"/>
            <a:ext cx="2687960" cy="37977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876989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bwMode="auto">
          <a:xfrm>
            <a:off x="6480733" y="1497304"/>
            <a:ext cx="4213098" cy="3474468"/>
          </a:xfrm>
          <a:prstGeom prst="rect">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endParaRPr lang="en-US" sz="1600" b="1" dirty="0"/>
          </a:p>
        </p:txBody>
      </p:sp>
      <p:sp>
        <p:nvSpPr>
          <p:cNvPr id="2" name="Titre 1"/>
          <p:cNvSpPr>
            <a:spLocks noGrp="1"/>
          </p:cNvSpPr>
          <p:nvPr>
            <p:ph type="title"/>
          </p:nvPr>
        </p:nvSpPr>
        <p:spPr>
          <a:xfrm>
            <a:off x="401671" y="343532"/>
            <a:ext cx="11249698" cy="881187"/>
          </a:xfrm>
        </p:spPr>
        <p:txBody>
          <a:bodyPr/>
          <a:lstStyle/>
          <a:p>
            <a:pPr lvl="0">
              <a:defRPr/>
            </a:pPr>
            <a:r>
              <a:rPr lang="en-US" b="1" kern="1200" dirty="0"/>
              <a:t>Outcome of AEEC GAT group,  scope of </a:t>
            </a:r>
            <a:r>
              <a:rPr lang="en-US" b="1" kern="1200" dirty="0" smtClean="0"/>
              <a:t>ADT</a:t>
            </a:r>
            <a:endParaRPr lang="en-US" b="1" kern="1200" dirty="0"/>
          </a:p>
        </p:txBody>
      </p:sp>
      <p:sp>
        <p:nvSpPr>
          <p:cNvPr id="3" name="Espace réservé du contenu 2"/>
          <p:cNvSpPr>
            <a:spLocks noGrp="1"/>
          </p:cNvSpPr>
          <p:nvPr>
            <p:ph idx="1"/>
          </p:nvPr>
        </p:nvSpPr>
        <p:spPr>
          <a:xfrm>
            <a:off x="332211" y="1608304"/>
            <a:ext cx="4151108" cy="3396196"/>
          </a:xfrm>
        </p:spPr>
        <p:txBody>
          <a:bodyPr/>
          <a:lstStyle/>
          <a:p>
            <a:r>
              <a:rPr lang="en-US" dirty="0" smtClean="0"/>
              <a:t> </a:t>
            </a:r>
            <a:r>
              <a:rPr lang="en-US" sz="1800" b="1" dirty="0" smtClean="0"/>
              <a:t>Main ADT Function Blocks      </a:t>
            </a:r>
            <a:endParaRPr lang="en-US" sz="1800" b="1" dirty="0"/>
          </a:p>
        </p:txBody>
      </p:sp>
      <p:sp>
        <p:nvSpPr>
          <p:cNvPr id="4" name="Espace réservé de la date 3"/>
          <p:cNvSpPr>
            <a:spLocks noGrp="1"/>
          </p:cNvSpPr>
          <p:nvPr>
            <p:ph type="dt" sz="half" idx="10"/>
          </p:nvPr>
        </p:nvSpPr>
        <p:spPr>
          <a:xfrm>
            <a:off x="10779444" y="0"/>
            <a:ext cx="1159100" cy="216000"/>
          </a:xfrm>
        </p:spPr>
        <p:txBody>
          <a:bodyPr/>
          <a:lstStyle/>
          <a:p>
            <a:r>
              <a:rPr lang="fr-FR" altLang="de-DE" smtClean="0"/>
              <a:t>Sep 2018</a:t>
            </a:r>
            <a:endParaRPr lang="de-DE" altLang="de-DE" dirty="0"/>
          </a:p>
        </p:txBody>
      </p:sp>
      <p:sp>
        <p:nvSpPr>
          <p:cNvPr id="5" name="Espace réservé du pied de page 4"/>
          <p:cNvSpPr>
            <a:spLocks noGrp="1"/>
          </p:cNvSpPr>
          <p:nvPr>
            <p:ph type="ftr" sz="quarter" idx="11"/>
          </p:nvPr>
        </p:nvSpPr>
        <p:spPr>
          <a:xfrm>
            <a:off x="388382" y="0"/>
            <a:ext cx="8296104" cy="216000"/>
          </a:xfrm>
        </p:spPr>
        <p:txBody>
          <a:bodyPr/>
          <a:lstStyle/>
          <a:p>
            <a:r>
              <a:rPr lang="en-US" altLang="de-DE" smtClean="0"/>
              <a:t>GADSS in Depth - Airbus views on Global Aeronautical Distress Safety System</a:t>
            </a:r>
            <a:endParaRPr lang="de-DE" altLang="de-DE"/>
          </a:p>
        </p:txBody>
      </p:sp>
      <p:sp>
        <p:nvSpPr>
          <p:cNvPr id="6" name="Espace réservé du numéro de diapositive 5"/>
          <p:cNvSpPr>
            <a:spLocks noGrp="1"/>
          </p:cNvSpPr>
          <p:nvPr>
            <p:ph type="sldNum" sz="quarter" idx="12"/>
          </p:nvPr>
        </p:nvSpPr>
        <p:spPr>
          <a:xfrm>
            <a:off x="472407" y="6444000"/>
            <a:ext cx="569134" cy="225360"/>
          </a:xfrm>
        </p:spPr>
        <p:txBody>
          <a:bodyPr/>
          <a:lstStyle/>
          <a:p>
            <a:r>
              <a:rPr lang="de-DE" altLang="de-DE" dirty="0" smtClean="0"/>
              <a:t>Page </a:t>
            </a:r>
            <a:fld id="{290114C8-F7F2-4E05-9CAE-DDD3D22A4BE8}" type="slidenum">
              <a:rPr lang="de-DE" altLang="de-DE" smtClean="0"/>
              <a:pPr/>
              <a:t>31</a:t>
            </a:fld>
            <a:endParaRPr lang="de-DE" altLang="de-DE" dirty="0"/>
          </a:p>
        </p:txBody>
      </p:sp>
      <p:sp>
        <p:nvSpPr>
          <p:cNvPr id="8" name="Rectangle 7"/>
          <p:cNvSpPr/>
          <p:nvPr/>
        </p:nvSpPr>
        <p:spPr bwMode="auto">
          <a:xfrm>
            <a:off x="359877" y="2132563"/>
            <a:ext cx="2556284" cy="648072"/>
          </a:xfrm>
          <a:prstGeom prst="rect">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endParaRPr kumimoji="0" lang="fr-FR" sz="15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p:nvPr/>
        </p:nvSpPr>
        <p:spPr bwMode="auto">
          <a:xfrm>
            <a:off x="647909" y="2598826"/>
            <a:ext cx="2592288" cy="648072"/>
          </a:xfrm>
          <a:prstGeom prst="rect">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endParaRPr kumimoji="0" lang="en-US" sz="15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9"/>
          <p:cNvSpPr/>
          <p:nvPr/>
        </p:nvSpPr>
        <p:spPr bwMode="auto">
          <a:xfrm>
            <a:off x="1102953" y="3066948"/>
            <a:ext cx="2497283" cy="648072"/>
          </a:xfrm>
          <a:prstGeom prst="rect">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endParaRPr kumimoji="0" lang="en-US" sz="15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10"/>
          <p:cNvSpPr/>
          <p:nvPr/>
        </p:nvSpPr>
        <p:spPr bwMode="auto">
          <a:xfrm>
            <a:off x="1367988" y="3501910"/>
            <a:ext cx="2646879" cy="648072"/>
          </a:xfrm>
          <a:prstGeom prst="rect">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endParaRPr kumimoji="0" lang="en-US" sz="15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1"/>
          <p:cNvSpPr/>
          <p:nvPr/>
        </p:nvSpPr>
        <p:spPr bwMode="auto">
          <a:xfrm>
            <a:off x="1728029" y="3960383"/>
            <a:ext cx="2592288" cy="648072"/>
          </a:xfrm>
          <a:prstGeom prst="rect">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endParaRPr kumimoji="0" lang="en-US" sz="15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ZoneTexte 12"/>
          <p:cNvSpPr txBox="1"/>
          <p:nvPr/>
        </p:nvSpPr>
        <p:spPr>
          <a:xfrm>
            <a:off x="1041541" y="2232191"/>
            <a:ext cx="1192955" cy="312714"/>
          </a:xfrm>
          <a:prstGeom prst="rect">
            <a:avLst/>
          </a:prstGeom>
          <a:noFill/>
        </p:spPr>
        <p:txBody>
          <a:bodyPr wrap="none" rtlCol="0">
            <a:spAutoFit/>
          </a:bodyPr>
          <a:lstStyle/>
          <a:p>
            <a:r>
              <a:rPr lang="fr-FR" dirty="0" smtClean="0"/>
              <a:t>Aircraft State</a:t>
            </a:r>
            <a:endParaRPr lang="fr-FR" dirty="0"/>
          </a:p>
        </p:txBody>
      </p:sp>
      <p:sp>
        <p:nvSpPr>
          <p:cNvPr id="14" name="ZoneTexte 13"/>
          <p:cNvSpPr txBox="1"/>
          <p:nvPr/>
        </p:nvSpPr>
        <p:spPr>
          <a:xfrm>
            <a:off x="807706" y="2649685"/>
            <a:ext cx="2114681" cy="312714"/>
          </a:xfrm>
          <a:prstGeom prst="rect">
            <a:avLst/>
          </a:prstGeom>
          <a:noFill/>
        </p:spPr>
        <p:txBody>
          <a:bodyPr wrap="none" rtlCol="0">
            <a:spAutoFit/>
          </a:bodyPr>
          <a:lstStyle/>
          <a:p>
            <a:r>
              <a:rPr lang="en-US" dirty="0" smtClean="0"/>
              <a:t>Distress Detection Logic </a:t>
            </a:r>
            <a:endParaRPr lang="en-US" dirty="0"/>
          </a:p>
        </p:txBody>
      </p:sp>
      <p:sp>
        <p:nvSpPr>
          <p:cNvPr id="15" name="ZoneTexte 14"/>
          <p:cNvSpPr txBox="1"/>
          <p:nvPr/>
        </p:nvSpPr>
        <p:spPr>
          <a:xfrm>
            <a:off x="1220953" y="3109387"/>
            <a:ext cx="2140266" cy="333168"/>
          </a:xfrm>
          <a:prstGeom prst="rect">
            <a:avLst/>
          </a:prstGeom>
          <a:noFill/>
        </p:spPr>
        <p:txBody>
          <a:bodyPr wrap="none" rtlCol="0">
            <a:spAutoFit/>
          </a:bodyPr>
          <a:lstStyle/>
          <a:p>
            <a:r>
              <a:rPr lang="en-US" dirty="0" smtClean="0"/>
              <a:t>Triggering  Criteria Logic </a:t>
            </a:r>
            <a:endParaRPr lang="en-US" dirty="0"/>
          </a:p>
        </p:txBody>
      </p:sp>
      <p:sp>
        <p:nvSpPr>
          <p:cNvPr id="16" name="ZoneTexte 15"/>
          <p:cNvSpPr txBox="1"/>
          <p:nvPr/>
        </p:nvSpPr>
        <p:spPr>
          <a:xfrm>
            <a:off x="1367989" y="3548436"/>
            <a:ext cx="2646878" cy="312714"/>
          </a:xfrm>
          <a:prstGeom prst="rect">
            <a:avLst/>
          </a:prstGeom>
          <a:noFill/>
        </p:spPr>
        <p:txBody>
          <a:bodyPr wrap="none" rtlCol="0">
            <a:spAutoFit/>
          </a:bodyPr>
          <a:lstStyle/>
          <a:p>
            <a:r>
              <a:rPr lang="en-US" dirty="0" smtClean="0"/>
              <a:t>Distress Tracking Transmission </a:t>
            </a:r>
            <a:endParaRPr lang="en-US" dirty="0"/>
          </a:p>
        </p:txBody>
      </p:sp>
      <p:sp>
        <p:nvSpPr>
          <p:cNvPr id="17" name="ZoneTexte 16"/>
          <p:cNvSpPr txBox="1"/>
          <p:nvPr/>
        </p:nvSpPr>
        <p:spPr>
          <a:xfrm>
            <a:off x="2234496" y="4128062"/>
            <a:ext cx="1435009" cy="312714"/>
          </a:xfrm>
          <a:prstGeom prst="rect">
            <a:avLst/>
          </a:prstGeom>
          <a:noFill/>
        </p:spPr>
        <p:txBody>
          <a:bodyPr wrap="none" rtlCol="0">
            <a:spAutoFit/>
          </a:bodyPr>
          <a:lstStyle/>
          <a:p>
            <a:r>
              <a:rPr lang="en-US" dirty="0" smtClean="0"/>
              <a:t>Distress Report </a:t>
            </a:r>
            <a:endParaRPr lang="en-US" dirty="0"/>
          </a:p>
        </p:txBody>
      </p:sp>
      <p:sp>
        <p:nvSpPr>
          <p:cNvPr id="18" name="Rectangle 17"/>
          <p:cNvSpPr/>
          <p:nvPr/>
        </p:nvSpPr>
        <p:spPr>
          <a:xfrm>
            <a:off x="4906488" y="1103599"/>
            <a:ext cx="7122399" cy="410882"/>
          </a:xfrm>
          <a:prstGeom prst="rect">
            <a:avLst/>
          </a:prstGeom>
        </p:spPr>
        <p:txBody>
          <a:bodyPr wrap="none">
            <a:spAutoFit/>
          </a:bodyPr>
          <a:lstStyle/>
          <a:p>
            <a:pPr lvl="0">
              <a:defRPr/>
            </a:pPr>
            <a:r>
              <a:rPr lang="en-US" sz="1800" b="1" dirty="0">
                <a:solidFill>
                  <a:schemeClr val="tx1">
                    <a:lumMod val="65000"/>
                    <a:lumOff val="35000"/>
                  </a:schemeClr>
                </a:solidFill>
                <a:latin typeface="+mn-lt"/>
                <a:cs typeface="+mn-cs"/>
              </a:rPr>
              <a:t>Typical ADT </a:t>
            </a:r>
            <a:r>
              <a:rPr lang="en-US" sz="1800" b="1" dirty="0" smtClean="0">
                <a:solidFill>
                  <a:schemeClr val="tx1">
                    <a:lumMod val="65000"/>
                    <a:lumOff val="35000"/>
                  </a:schemeClr>
                </a:solidFill>
                <a:latin typeface="+mn-lt"/>
                <a:cs typeface="+mn-cs"/>
              </a:rPr>
              <a:t>Block Diagram architecture  </a:t>
            </a:r>
            <a:r>
              <a:rPr lang="en-US" sz="1800" b="1" dirty="0">
                <a:solidFill>
                  <a:schemeClr val="tx1">
                    <a:lumMod val="65000"/>
                    <a:lumOff val="35000"/>
                  </a:schemeClr>
                </a:solidFill>
                <a:latin typeface="+mn-lt"/>
                <a:cs typeface="+mn-cs"/>
              </a:rPr>
              <a:t>whatever Com means </a:t>
            </a:r>
          </a:p>
        </p:txBody>
      </p:sp>
      <p:sp>
        <p:nvSpPr>
          <p:cNvPr id="20" name="Rectangle 19"/>
          <p:cNvSpPr/>
          <p:nvPr/>
        </p:nvSpPr>
        <p:spPr bwMode="auto">
          <a:xfrm rot="10800000">
            <a:off x="6615139" y="1667548"/>
            <a:ext cx="1852549" cy="1411301"/>
          </a:xfrm>
          <a:prstGeom prst="rect">
            <a:avLst/>
          </a:prstGeom>
          <a:noFill/>
          <a:ln w="38100" cap="flat" cmpd="sng" algn="ctr">
            <a:solidFill>
              <a:schemeClr val="accent1">
                <a:lumMod val="60000"/>
                <a:lumOff val="40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charset="0"/>
            </a:endParaRPr>
          </a:p>
        </p:txBody>
      </p:sp>
      <p:sp>
        <p:nvSpPr>
          <p:cNvPr id="21" name="TextBox 11"/>
          <p:cNvSpPr txBox="1"/>
          <p:nvPr/>
        </p:nvSpPr>
        <p:spPr>
          <a:xfrm>
            <a:off x="6789113" y="1878190"/>
            <a:ext cx="1504599" cy="1055674"/>
          </a:xfrm>
          <a:prstGeom prst="rect">
            <a:avLst/>
          </a:prstGeom>
          <a:noFill/>
        </p:spPr>
        <p:txBody>
          <a:bodyPr wrap="square" rtlCol="0">
            <a:spAutoFit/>
          </a:bodyPr>
          <a:lstStyle/>
          <a:p>
            <a:pPr algn="ctr"/>
            <a:r>
              <a:rPr lang="en-US" b="1" dirty="0" smtClean="0">
                <a:latin typeface="Arial" pitchFamily="34" charset="0"/>
              </a:rPr>
              <a:t>Event/ Trigger logic/ Crash detection algorithm</a:t>
            </a:r>
            <a:endParaRPr lang="en-US" b="1" dirty="0">
              <a:latin typeface="Arial" pitchFamily="34" charset="0"/>
            </a:endParaRPr>
          </a:p>
        </p:txBody>
      </p:sp>
      <p:sp>
        <p:nvSpPr>
          <p:cNvPr id="24" name="Rectangle 23"/>
          <p:cNvSpPr/>
          <p:nvPr/>
        </p:nvSpPr>
        <p:spPr bwMode="auto">
          <a:xfrm rot="10800000">
            <a:off x="8586993" y="2403173"/>
            <a:ext cx="1852549" cy="988701"/>
          </a:xfrm>
          <a:prstGeom prst="rect">
            <a:avLst/>
          </a:prstGeom>
          <a:noFill/>
          <a:ln w="38100" cap="flat" cmpd="sng" algn="ctr">
            <a:solidFill>
              <a:schemeClr val="accent1">
                <a:lumMod val="60000"/>
                <a:lumOff val="40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charset="0"/>
            </a:endParaRPr>
          </a:p>
        </p:txBody>
      </p:sp>
      <p:sp>
        <p:nvSpPr>
          <p:cNvPr id="25" name="TextBox 11"/>
          <p:cNvSpPr txBox="1"/>
          <p:nvPr/>
        </p:nvSpPr>
        <p:spPr>
          <a:xfrm>
            <a:off x="8775552" y="2503384"/>
            <a:ext cx="1504599" cy="814838"/>
          </a:xfrm>
          <a:prstGeom prst="rect">
            <a:avLst/>
          </a:prstGeom>
          <a:noFill/>
        </p:spPr>
        <p:txBody>
          <a:bodyPr wrap="square" rtlCol="0">
            <a:spAutoFit/>
          </a:bodyPr>
          <a:lstStyle/>
          <a:p>
            <a:pPr algn="ctr"/>
            <a:r>
              <a:rPr lang="en-US" b="1" dirty="0" smtClean="0">
                <a:latin typeface="Arial" pitchFamily="34" charset="0"/>
              </a:rPr>
              <a:t>Transmission System/means</a:t>
            </a:r>
            <a:endParaRPr lang="en-US" b="1" dirty="0">
              <a:latin typeface="Arial" pitchFamily="34" charset="0"/>
            </a:endParaRPr>
          </a:p>
          <a:p>
            <a:pPr algn="ctr"/>
            <a:endParaRPr lang="en-US" b="1" dirty="0">
              <a:solidFill>
                <a:srgbClr val="00B0F0"/>
              </a:solidFill>
              <a:latin typeface="Arial" pitchFamily="34" charset="0"/>
            </a:endParaRPr>
          </a:p>
        </p:txBody>
      </p:sp>
      <p:sp>
        <p:nvSpPr>
          <p:cNvPr id="28" name="Rectangle 27"/>
          <p:cNvSpPr/>
          <p:nvPr/>
        </p:nvSpPr>
        <p:spPr bwMode="auto">
          <a:xfrm rot="10800000">
            <a:off x="9717461" y="5367085"/>
            <a:ext cx="1852549" cy="988701"/>
          </a:xfrm>
          <a:prstGeom prst="rect">
            <a:avLst/>
          </a:prstGeom>
          <a:noFill/>
          <a:ln w="38100"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charset="0"/>
            </a:endParaRPr>
          </a:p>
        </p:txBody>
      </p:sp>
      <p:sp>
        <p:nvSpPr>
          <p:cNvPr id="29" name="TextBox 11"/>
          <p:cNvSpPr txBox="1"/>
          <p:nvPr/>
        </p:nvSpPr>
        <p:spPr>
          <a:xfrm>
            <a:off x="9666245" y="5452019"/>
            <a:ext cx="2055173" cy="814838"/>
          </a:xfrm>
          <a:prstGeom prst="rect">
            <a:avLst/>
          </a:prstGeom>
          <a:noFill/>
        </p:spPr>
        <p:txBody>
          <a:bodyPr wrap="square" rtlCol="0">
            <a:spAutoFit/>
          </a:bodyPr>
          <a:lstStyle/>
          <a:p>
            <a:pPr algn="ctr"/>
            <a:r>
              <a:rPr lang="en-US" b="1" dirty="0" smtClean="0">
                <a:latin typeface="Arial" pitchFamily="34" charset="0"/>
              </a:rPr>
              <a:t>Ground Part</a:t>
            </a:r>
          </a:p>
          <a:p>
            <a:pPr algn="ctr"/>
            <a:r>
              <a:rPr lang="en-US" b="1" dirty="0" smtClean="0"/>
              <a:t>Airlines, ATS, MCC, RCC</a:t>
            </a:r>
            <a:endParaRPr lang="en-US" b="1" dirty="0"/>
          </a:p>
        </p:txBody>
      </p:sp>
      <p:pic>
        <p:nvPicPr>
          <p:cNvPr id="33" name="Picture 7" descr="C:\Users\thc0b8\Pictures\free-vector-satellite-clip-art_103345_Satellite_clip_art_high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1202180" y="1765748"/>
            <a:ext cx="898379" cy="807708"/>
          </a:xfrm>
          <a:prstGeom prst="rect">
            <a:avLst/>
          </a:prstGeom>
          <a:noFill/>
          <a:extLst>
            <a:ext uri="{909E8E84-426E-40DD-AFC4-6F175D3DCCD1}">
              <a14:hiddenFill xmlns:a14="http://schemas.microsoft.com/office/drawing/2010/main">
                <a:solidFill>
                  <a:srgbClr val="FFFFFF"/>
                </a:solidFill>
              </a14:hiddenFill>
            </a:ext>
          </a:extLst>
        </p:spPr>
      </p:pic>
      <p:sp>
        <p:nvSpPr>
          <p:cNvPr id="34" name="Line 53"/>
          <p:cNvSpPr>
            <a:spLocks noChangeShapeType="1"/>
          </p:cNvSpPr>
          <p:nvPr/>
        </p:nvSpPr>
        <p:spPr bwMode="auto">
          <a:xfrm flipH="1" flipV="1">
            <a:off x="11380900" y="3608387"/>
            <a:ext cx="93784" cy="228600"/>
          </a:xfrm>
          <a:prstGeom prst="line">
            <a:avLst/>
          </a:prstGeom>
          <a:noFill/>
          <a:ln w="9525">
            <a:solidFill>
              <a:srgbClr val="FF0000"/>
            </a:solidFill>
            <a:round/>
            <a:headEnd/>
            <a:tailEnd/>
          </a:ln>
          <a:effectLst/>
        </p:spPr>
        <p:txBody>
          <a:bodyPr/>
          <a:lstStyle/>
          <a:p>
            <a:endParaRPr lang="fr-FR"/>
          </a:p>
        </p:txBody>
      </p:sp>
      <p:sp>
        <p:nvSpPr>
          <p:cNvPr id="35" name="Line 54"/>
          <p:cNvSpPr>
            <a:spLocks noChangeShapeType="1"/>
          </p:cNvSpPr>
          <p:nvPr/>
        </p:nvSpPr>
        <p:spPr bwMode="auto">
          <a:xfrm flipH="1">
            <a:off x="11114134" y="3608388"/>
            <a:ext cx="266765" cy="1596810"/>
          </a:xfrm>
          <a:prstGeom prst="line">
            <a:avLst/>
          </a:prstGeom>
          <a:noFill/>
          <a:ln w="9525">
            <a:solidFill>
              <a:srgbClr val="FF0000"/>
            </a:solidFill>
            <a:round/>
            <a:headEnd/>
            <a:tailEnd type="triangle" w="med" len="med"/>
          </a:ln>
          <a:effectLst/>
        </p:spPr>
        <p:txBody>
          <a:bodyPr/>
          <a:lstStyle/>
          <a:p>
            <a:endParaRPr lang="fr-FR"/>
          </a:p>
        </p:txBody>
      </p:sp>
      <p:sp>
        <p:nvSpPr>
          <p:cNvPr id="36" name="Line 55"/>
          <p:cNvSpPr>
            <a:spLocks noChangeShapeType="1"/>
          </p:cNvSpPr>
          <p:nvPr/>
        </p:nvSpPr>
        <p:spPr bwMode="auto">
          <a:xfrm flipV="1">
            <a:off x="11474685" y="3011338"/>
            <a:ext cx="234461" cy="825648"/>
          </a:xfrm>
          <a:prstGeom prst="line">
            <a:avLst/>
          </a:prstGeom>
          <a:noFill/>
          <a:ln w="9525">
            <a:solidFill>
              <a:srgbClr val="FF0000"/>
            </a:solidFill>
            <a:round/>
            <a:headEnd type="none" w="med" len="med"/>
            <a:tailEnd type="none" w="med" len="med"/>
          </a:ln>
          <a:effectLst/>
        </p:spPr>
        <p:txBody>
          <a:bodyPr/>
          <a:lstStyle/>
          <a:p>
            <a:endParaRPr lang="fr-FR"/>
          </a:p>
        </p:txBody>
      </p:sp>
      <p:sp>
        <p:nvSpPr>
          <p:cNvPr id="37" name="Line 53"/>
          <p:cNvSpPr>
            <a:spLocks noChangeShapeType="1"/>
          </p:cNvSpPr>
          <p:nvPr/>
        </p:nvSpPr>
        <p:spPr bwMode="auto">
          <a:xfrm flipH="1" flipV="1">
            <a:off x="10824701" y="1720411"/>
            <a:ext cx="130870" cy="157778"/>
          </a:xfrm>
          <a:prstGeom prst="line">
            <a:avLst/>
          </a:prstGeom>
          <a:noFill/>
          <a:ln w="9525">
            <a:solidFill>
              <a:srgbClr val="FF0000"/>
            </a:solidFill>
            <a:round/>
            <a:headEnd/>
            <a:tailEnd/>
          </a:ln>
          <a:effectLst/>
        </p:spPr>
        <p:txBody>
          <a:bodyPr/>
          <a:lstStyle/>
          <a:p>
            <a:endParaRPr lang="fr-FR"/>
          </a:p>
        </p:txBody>
      </p:sp>
      <p:sp>
        <p:nvSpPr>
          <p:cNvPr id="38" name="Line 54"/>
          <p:cNvSpPr>
            <a:spLocks noChangeShapeType="1"/>
          </p:cNvSpPr>
          <p:nvPr/>
        </p:nvSpPr>
        <p:spPr bwMode="auto">
          <a:xfrm flipH="1">
            <a:off x="10358542" y="1720412"/>
            <a:ext cx="466159" cy="96756"/>
          </a:xfrm>
          <a:prstGeom prst="line">
            <a:avLst/>
          </a:prstGeom>
          <a:noFill/>
          <a:ln w="9525">
            <a:solidFill>
              <a:srgbClr val="FF0000"/>
            </a:solidFill>
            <a:round/>
            <a:headEnd type="none" w="med" len="med"/>
            <a:tailEnd type="none" w="med" len="med"/>
          </a:ln>
          <a:effectLst/>
        </p:spPr>
        <p:txBody>
          <a:bodyPr/>
          <a:lstStyle/>
          <a:p>
            <a:endParaRPr lang="fr-FR"/>
          </a:p>
        </p:txBody>
      </p:sp>
      <p:sp>
        <p:nvSpPr>
          <p:cNvPr id="39" name="Line 55"/>
          <p:cNvSpPr>
            <a:spLocks noChangeShapeType="1"/>
          </p:cNvSpPr>
          <p:nvPr/>
        </p:nvSpPr>
        <p:spPr bwMode="auto">
          <a:xfrm>
            <a:off x="10955571" y="1878190"/>
            <a:ext cx="583888" cy="70470"/>
          </a:xfrm>
          <a:prstGeom prst="line">
            <a:avLst/>
          </a:prstGeom>
          <a:noFill/>
          <a:ln w="9525">
            <a:solidFill>
              <a:srgbClr val="FF0000"/>
            </a:solidFill>
            <a:round/>
            <a:headEnd/>
            <a:tailEnd type="triangle" w="med" len="med"/>
          </a:ln>
          <a:effectLst/>
        </p:spPr>
        <p:txBody>
          <a:bodyPr/>
          <a:lstStyle/>
          <a:p>
            <a:endParaRPr lang="fr-FR"/>
          </a:p>
        </p:txBody>
      </p:sp>
      <p:cxnSp>
        <p:nvCxnSpPr>
          <p:cNvPr id="47" name="Connecteur droit 46"/>
          <p:cNvCxnSpPr/>
          <p:nvPr/>
        </p:nvCxnSpPr>
        <p:spPr bwMode="auto">
          <a:xfrm>
            <a:off x="10096451" y="2044447"/>
            <a:ext cx="0" cy="328752"/>
          </a:xfrm>
          <a:prstGeom prst="line">
            <a:avLst/>
          </a:prstGeom>
          <a:solidFill>
            <a:schemeClr val="bg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Connecteur droit 48"/>
          <p:cNvCxnSpPr/>
          <p:nvPr/>
        </p:nvCxnSpPr>
        <p:spPr bwMode="auto">
          <a:xfrm flipH="1" flipV="1">
            <a:off x="9950065" y="1817168"/>
            <a:ext cx="146386" cy="227280"/>
          </a:xfrm>
          <a:prstGeom prst="line">
            <a:avLst/>
          </a:prstGeom>
          <a:solidFill>
            <a:schemeClr val="bg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Connecteur droit 49"/>
          <p:cNvCxnSpPr/>
          <p:nvPr/>
        </p:nvCxnSpPr>
        <p:spPr bwMode="auto">
          <a:xfrm flipV="1">
            <a:off x="10100925" y="1817168"/>
            <a:ext cx="179226" cy="262989"/>
          </a:xfrm>
          <a:prstGeom prst="line">
            <a:avLst/>
          </a:prstGeom>
          <a:solidFill>
            <a:schemeClr val="bg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 name="Rectangle 55"/>
          <p:cNvSpPr/>
          <p:nvPr/>
        </p:nvSpPr>
        <p:spPr bwMode="auto">
          <a:xfrm rot="10800000">
            <a:off x="5292348" y="1783842"/>
            <a:ext cx="1062189" cy="2479080"/>
          </a:xfrm>
          <a:prstGeom prst="rect">
            <a:avLst/>
          </a:prstGeom>
          <a:noFill/>
          <a:ln w="38100"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charset="0"/>
            </a:endParaRPr>
          </a:p>
        </p:txBody>
      </p:sp>
      <p:sp>
        <p:nvSpPr>
          <p:cNvPr id="57" name="Rectangle 56"/>
          <p:cNvSpPr/>
          <p:nvPr/>
        </p:nvSpPr>
        <p:spPr>
          <a:xfrm>
            <a:off x="5211374" y="2479716"/>
            <a:ext cx="1224136" cy="835613"/>
          </a:xfrm>
          <a:prstGeom prst="rect">
            <a:avLst/>
          </a:prstGeom>
        </p:spPr>
        <p:txBody>
          <a:bodyPr wrap="square">
            <a:spAutoFit/>
          </a:bodyPr>
          <a:lstStyle/>
          <a:p>
            <a:r>
              <a:rPr lang="en-US" sz="1400" b="1" dirty="0"/>
              <a:t>A/C </a:t>
            </a:r>
            <a:r>
              <a:rPr lang="en-US" sz="1400" b="1" dirty="0" smtClean="0"/>
              <a:t>systems/</a:t>
            </a:r>
          </a:p>
          <a:p>
            <a:r>
              <a:rPr lang="en-US" sz="1400" b="1" dirty="0" smtClean="0"/>
              <a:t>parameters</a:t>
            </a:r>
            <a:endParaRPr lang="en-US" sz="1400" b="1" dirty="0"/>
          </a:p>
        </p:txBody>
      </p:sp>
      <p:sp>
        <p:nvSpPr>
          <p:cNvPr id="58" name="Rectangle 57"/>
          <p:cNvSpPr/>
          <p:nvPr/>
        </p:nvSpPr>
        <p:spPr bwMode="auto">
          <a:xfrm rot="10800000">
            <a:off x="7850684" y="3703082"/>
            <a:ext cx="1849735" cy="817794"/>
          </a:xfrm>
          <a:prstGeom prst="rect">
            <a:avLst/>
          </a:prstGeom>
          <a:noFill/>
          <a:ln w="38100" cap="flat" cmpd="sng" algn="ctr">
            <a:solidFill>
              <a:schemeClr val="accent1">
                <a:lumMod val="60000"/>
                <a:lumOff val="40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charset="0"/>
            </a:endParaRPr>
          </a:p>
        </p:txBody>
      </p:sp>
      <p:sp>
        <p:nvSpPr>
          <p:cNvPr id="59" name="Rectangle 58"/>
          <p:cNvSpPr/>
          <p:nvPr/>
        </p:nvSpPr>
        <p:spPr>
          <a:xfrm>
            <a:off x="7787941" y="3835747"/>
            <a:ext cx="1975221" cy="510140"/>
          </a:xfrm>
          <a:prstGeom prst="rect">
            <a:avLst/>
          </a:prstGeom>
        </p:spPr>
        <p:txBody>
          <a:bodyPr wrap="none">
            <a:spAutoFit/>
          </a:bodyPr>
          <a:lstStyle/>
          <a:p>
            <a:r>
              <a:rPr lang="en-US" b="1" dirty="0" smtClean="0"/>
              <a:t>Autonomous </a:t>
            </a:r>
          </a:p>
          <a:p>
            <a:r>
              <a:rPr lang="en-US" sz="1000" b="1" dirty="0" smtClean="0"/>
              <a:t>(Power supply, 3D position...)</a:t>
            </a:r>
            <a:endParaRPr lang="en-US" sz="1000" b="1" dirty="0"/>
          </a:p>
        </p:txBody>
      </p:sp>
      <p:sp>
        <p:nvSpPr>
          <p:cNvPr id="62" name="Rectangle 61"/>
          <p:cNvSpPr/>
          <p:nvPr/>
        </p:nvSpPr>
        <p:spPr>
          <a:xfrm>
            <a:off x="7598537" y="6003741"/>
            <a:ext cx="869149" cy="446276"/>
          </a:xfrm>
          <a:prstGeom prst="rect">
            <a:avLst/>
          </a:prstGeom>
        </p:spPr>
        <p:txBody>
          <a:bodyPr wrap="none">
            <a:spAutoFit/>
          </a:bodyPr>
          <a:lstStyle/>
          <a:p>
            <a:r>
              <a:rPr lang="en-US" sz="2000" b="1" dirty="0" smtClean="0">
                <a:solidFill>
                  <a:srgbClr val="00B0F0"/>
                </a:solidFill>
              </a:rPr>
              <a:t>SAR  </a:t>
            </a:r>
            <a:endParaRPr lang="fr-FR" sz="2000" dirty="0"/>
          </a:p>
        </p:txBody>
      </p:sp>
      <p:sp>
        <p:nvSpPr>
          <p:cNvPr id="63" name="Rectangle 62"/>
          <p:cNvSpPr/>
          <p:nvPr/>
        </p:nvSpPr>
        <p:spPr bwMode="auto">
          <a:xfrm rot="10800000">
            <a:off x="7106838" y="5772506"/>
            <a:ext cx="1852549" cy="988701"/>
          </a:xfrm>
          <a:prstGeom prst="rect">
            <a:avLst/>
          </a:prstGeom>
          <a:noFill/>
          <a:ln w="38100"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charset="0"/>
            </a:endParaRPr>
          </a:p>
        </p:txBody>
      </p:sp>
      <p:cxnSp>
        <p:nvCxnSpPr>
          <p:cNvPr id="65" name="Connecteur droit avec flèche 64"/>
          <p:cNvCxnSpPr>
            <a:stCxn id="29" idx="1"/>
          </p:cNvCxnSpPr>
          <p:nvPr/>
        </p:nvCxnSpPr>
        <p:spPr bwMode="auto">
          <a:xfrm flipH="1">
            <a:off x="8941953" y="5859438"/>
            <a:ext cx="724292" cy="288606"/>
          </a:xfrm>
          <a:prstGeom prst="straightConnector1">
            <a:avLst/>
          </a:prstGeom>
          <a:solidFill>
            <a:schemeClr val="bg1"/>
          </a:solidFill>
          <a:ln w="38100" cap="flat" cmpd="sng" algn="ctr">
            <a:solidFill>
              <a:schemeClr val="accent4"/>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Rectangle 21"/>
          <p:cNvSpPr/>
          <p:nvPr/>
        </p:nvSpPr>
        <p:spPr bwMode="auto">
          <a:xfrm rot="10800000">
            <a:off x="5769863" y="4406793"/>
            <a:ext cx="1690551" cy="985922"/>
          </a:xfrm>
          <a:prstGeom prst="rect">
            <a:avLst/>
          </a:prstGeom>
          <a:solidFill>
            <a:schemeClr val="bg1"/>
          </a:solidFill>
          <a:ln w="38100" cap="flat" cmpd="sng" algn="ctr">
            <a:solidFill>
              <a:schemeClr val="accent1">
                <a:lumMod val="60000"/>
                <a:lumOff val="40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charset="0"/>
            </a:endParaRPr>
          </a:p>
        </p:txBody>
      </p:sp>
      <p:sp>
        <p:nvSpPr>
          <p:cNvPr id="61" name="TextBox 11"/>
          <p:cNvSpPr txBox="1"/>
          <p:nvPr/>
        </p:nvSpPr>
        <p:spPr>
          <a:xfrm>
            <a:off x="5862839" y="4492335"/>
            <a:ext cx="1504599" cy="814838"/>
          </a:xfrm>
          <a:prstGeom prst="rect">
            <a:avLst/>
          </a:prstGeom>
          <a:noFill/>
        </p:spPr>
        <p:txBody>
          <a:bodyPr wrap="square" rtlCol="0">
            <a:spAutoFit/>
          </a:bodyPr>
          <a:lstStyle/>
          <a:p>
            <a:pPr algn="ctr"/>
            <a:r>
              <a:rPr lang="en-US" b="1" dirty="0" smtClean="0">
                <a:latin typeface="Arial" pitchFamily="34" charset="0"/>
              </a:rPr>
              <a:t>Human Machine Interface</a:t>
            </a:r>
            <a:endParaRPr lang="en-US" b="1" dirty="0">
              <a:latin typeface="Arial" pitchFamily="34" charset="0"/>
            </a:endParaRPr>
          </a:p>
        </p:txBody>
      </p:sp>
    </p:spTree>
    <p:extLst>
      <p:ext uri="{BB962C8B-B14F-4D97-AF65-F5344CB8AC3E}">
        <p14:creationId xmlns:p14="http://schemas.microsoft.com/office/powerpoint/2010/main" val="24832933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r>
              <a:rPr lang="en-GB" noProof="1" smtClean="0"/>
              <a:t>Page </a:t>
            </a:r>
            <a:fld id="{F7CE7AB7-A104-46A5-B6CD-26082A13EDB6}" type="slidenum">
              <a:rPr lang="en-GB" noProof="1" smtClean="0"/>
              <a:pPr>
                <a:defRPr/>
              </a:pPr>
              <a:t>32</a:t>
            </a:fld>
            <a:endParaRPr lang="en-GB" noProof="1"/>
          </a:p>
        </p:txBody>
      </p:sp>
      <p:sp>
        <p:nvSpPr>
          <p:cNvPr id="7" name="Rectangle 6"/>
          <p:cNvSpPr/>
          <p:nvPr/>
        </p:nvSpPr>
        <p:spPr>
          <a:xfrm>
            <a:off x="4131082" y="1110050"/>
            <a:ext cx="8060918" cy="531083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rtlCol="0" anchor="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endParaRPr lang="en-US" sz="2000"/>
          </a:p>
        </p:txBody>
      </p:sp>
      <p:sp>
        <p:nvSpPr>
          <p:cNvPr id="8" name="TextBox 11"/>
          <p:cNvSpPr txBox="1"/>
          <p:nvPr/>
        </p:nvSpPr>
        <p:spPr>
          <a:xfrm>
            <a:off x="4301571" y="410670"/>
            <a:ext cx="6946807" cy="587853"/>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IE" sz="2800" dirty="0">
                <a:solidFill>
                  <a:prstClr val="white"/>
                </a:solidFill>
                <a:latin typeface="Calibri"/>
              </a:rPr>
              <a:t>Global Aeronautical Distress Safety System</a:t>
            </a:r>
          </a:p>
        </p:txBody>
      </p:sp>
      <p:graphicFrame>
        <p:nvGraphicFramePr>
          <p:cNvPr id="9" name="Content Placeholder 3"/>
          <p:cNvGraphicFramePr>
            <a:graphicFrameLocks/>
          </p:cNvGraphicFramePr>
          <p:nvPr>
            <p:extLst>
              <p:ext uri="{D42A27DB-BD31-4B8C-83A1-F6EECF244321}">
                <p14:modId xmlns:p14="http://schemas.microsoft.com/office/powerpoint/2010/main" val="802441619"/>
              </p:ext>
            </p:extLst>
          </p:nvPr>
        </p:nvGraphicFramePr>
        <p:xfrm>
          <a:off x="4450877" y="3735459"/>
          <a:ext cx="7261747" cy="11883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8"/>
          <p:cNvSpPr txBox="1"/>
          <p:nvPr/>
        </p:nvSpPr>
        <p:spPr>
          <a:xfrm>
            <a:off x="8524461" y="5443712"/>
            <a:ext cx="1703934" cy="815564"/>
          </a:xfrm>
          <a:prstGeom prst="rect">
            <a:avLst/>
          </a:prstGeom>
          <a:gradFill flip="none" rotWithShape="1">
            <a:gsLst>
              <a:gs pos="0">
                <a:srgbClr val="FFF200"/>
              </a:gs>
              <a:gs pos="45000">
                <a:srgbClr val="FF7A00"/>
              </a:gs>
              <a:gs pos="70000">
                <a:srgbClr val="FF0300"/>
              </a:gs>
              <a:gs pos="100000">
                <a:srgbClr val="4D0808"/>
              </a:gs>
            </a:gsLst>
            <a:lin ang="16200000" scaled="1"/>
            <a:tileRect/>
          </a:gra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IE" dirty="0">
                <a:solidFill>
                  <a:prstClr val="white"/>
                </a:solidFill>
                <a:latin typeface="Calibri"/>
              </a:rPr>
              <a:t>Accident Investigation Authority </a:t>
            </a:r>
          </a:p>
        </p:txBody>
      </p:sp>
      <p:sp>
        <p:nvSpPr>
          <p:cNvPr id="11" name="TextBox 9"/>
          <p:cNvSpPr txBox="1"/>
          <p:nvPr/>
        </p:nvSpPr>
        <p:spPr>
          <a:xfrm>
            <a:off x="8378498" y="4757233"/>
            <a:ext cx="1703934" cy="333168"/>
          </a:xfrm>
          <a:prstGeom prst="rect">
            <a:avLst/>
          </a:prstGeom>
          <a:solidFill>
            <a:schemeClr val="accent4"/>
          </a:solidFill>
          <a:ln>
            <a:solidFill>
              <a:schemeClr val="accent4"/>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IE" dirty="0">
                <a:solidFill>
                  <a:prstClr val="white"/>
                </a:solidFill>
                <a:latin typeface="Calibri"/>
              </a:rPr>
              <a:t>SAR</a:t>
            </a:r>
          </a:p>
        </p:txBody>
      </p:sp>
      <p:sp>
        <p:nvSpPr>
          <p:cNvPr id="12" name="Shape 12" title="ALERT"/>
          <p:cNvSpPr/>
          <p:nvPr/>
        </p:nvSpPr>
        <p:spPr>
          <a:xfrm>
            <a:off x="5172623" y="4750199"/>
            <a:ext cx="3161077" cy="1829576"/>
          </a:xfrm>
          <a:prstGeom prst="swooshArrow">
            <a:avLst>
              <a:gd name="adj1" fmla="val 26786"/>
              <a:gd name="adj2" fmla="val 25000"/>
            </a:avLst>
          </a:prstGeom>
          <a:solidFill>
            <a:srgbClr val="FFC000">
              <a:alpha val="72000"/>
            </a:srgb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3" name="TextBox 1"/>
          <p:cNvSpPr txBox="1"/>
          <p:nvPr/>
        </p:nvSpPr>
        <p:spPr>
          <a:xfrm>
            <a:off x="6872596" y="5009720"/>
            <a:ext cx="1196904" cy="333168"/>
          </a:xfrm>
          <a:prstGeom prst="rect">
            <a:avLst/>
          </a:prstGeom>
          <a:noFill/>
        </p:spPr>
        <p:txBody>
          <a:bodyPr wrap="square" rtlCol="0">
            <a:spAutoFit/>
          </a:bodyPr>
          <a:lstStyle/>
          <a:p>
            <a:r>
              <a:rPr lang="en-IE" dirty="0">
                <a:solidFill>
                  <a:prstClr val="black"/>
                </a:solidFill>
                <a:latin typeface="Calibri"/>
              </a:rPr>
              <a:t>ALERT</a:t>
            </a:r>
          </a:p>
        </p:txBody>
      </p:sp>
      <p:graphicFrame>
        <p:nvGraphicFramePr>
          <p:cNvPr id="14" name="Diagram 4"/>
          <p:cNvGraphicFramePr/>
          <p:nvPr>
            <p:extLst>
              <p:ext uri="{D42A27DB-BD31-4B8C-83A1-F6EECF244321}">
                <p14:modId xmlns:p14="http://schemas.microsoft.com/office/powerpoint/2010/main" val="3531403313"/>
              </p:ext>
            </p:extLst>
          </p:nvPr>
        </p:nvGraphicFramePr>
        <p:xfrm>
          <a:off x="3282123" y="4849774"/>
          <a:ext cx="3080188" cy="167973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15" name="Group 13"/>
          <p:cNvGrpSpPr/>
          <p:nvPr/>
        </p:nvGrpSpPr>
        <p:grpSpPr>
          <a:xfrm>
            <a:off x="3903941" y="5979707"/>
            <a:ext cx="692306" cy="671894"/>
            <a:chOff x="988561" y="608541"/>
            <a:chExt cx="760676" cy="760676"/>
          </a:xfrm>
        </p:grpSpPr>
        <p:sp>
          <p:nvSpPr>
            <p:cNvPr id="16" name="Shape 14"/>
            <p:cNvSpPr/>
            <p:nvPr/>
          </p:nvSpPr>
          <p:spPr>
            <a:xfrm>
              <a:off x="988561" y="608541"/>
              <a:ext cx="760676" cy="760676"/>
            </a:xfrm>
            <a:prstGeom prst="gear6">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Shape 4"/>
            <p:cNvSpPr/>
            <p:nvPr/>
          </p:nvSpPr>
          <p:spPr>
            <a:xfrm>
              <a:off x="1180063" y="801201"/>
              <a:ext cx="377672" cy="3753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defTabSz="355600">
                <a:lnSpc>
                  <a:spcPct val="90000"/>
                </a:lnSpc>
                <a:spcBef>
                  <a:spcPct val="0"/>
                </a:spcBef>
                <a:spcAft>
                  <a:spcPct val="35000"/>
                </a:spcAft>
              </a:pPr>
              <a:r>
                <a:rPr lang="en-IE" sz="800" dirty="0">
                  <a:solidFill>
                    <a:prstClr val="white"/>
                  </a:solidFill>
                  <a:latin typeface="Calibri"/>
                </a:rPr>
                <a:t>RCC</a:t>
              </a:r>
            </a:p>
          </p:txBody>
        </p:sp>
      </p:grpSp>
      <p:sp>
        <p:nvSpPr>
          <p:cNvPr id="18" name="Circular Arrow 16"/>
          <p:cNvSpPr/>
          <p:nvPr/>
        </p:nvSpPr>
        <p:spPr>
          <a:xfrm>
            <a:off x="3785782" y="5857292"/>
            <a:ext cx="954518" cy="926375"/>
          </a:xfrm>
          <a:prstGeom prst="circularArrow">
            <a:avLst>
              <a:gd name="adj1" fmla="val 5984"/>
              <a:gd name="adj2" fmla="val 394124"/>
              <a:gd name="adj3" fmla="val 13313824"/>
              <a:gd name="adj4" fmla="val 10508221"/>
              <a:gd name="adj5" fmla="val 6981"/>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 name="Espace réservé du pied de page 1"/>
          <p:cNvSpPr>
            <a:spLocks noGrp="1"/>
          </p:cNvSpPr>
          <p:nvPr>
            <p:ph type="ftr" sz="quarter" idx="11"/>
          </p:nvPr>
        </p:nvSpPr>
        <p:spPr/>
        <p:txBody>
          <a:bodyPr/>
          <a:lstStyle/>
          <a:p>
            <a:pPr>
              <a:defRPr/>
            </a:pPr>
            <a:r>
              <a:rPr lang="en-US" noProof="1" smtClean="0"/>
              <a:t>GADSS in Depth - Airbus views on Global Aeronautical Distress Safety System</a:t>
            </a:r>
            <a:endParaRPr lang="en-GB" noProof="1"/>
          </a:p>
        </p:txBody>
      </p:sp>
      <p:sp>
        <p:nvSpPr>
          <p:cNvPr id="19" name="ZoneTexte 18"/>
          <p:cNvSpPr txBox="1"/>
          <p:nvPr/>
        </p:nvSpPr>
        <p:spPr>
          <a:xfrm>
            <a:off x="6753162" y="1124744"/>
            <a:ext cx="5438838" cy="2640723"/>
          </a:xfrm>
          <a:prstGeom prst="rect">
            <a:avLst/>
          </a:prstGeom>
          <a:noFill/>
        </p:spPr>
        <p:txBody>
          <a:bodyPr wrap="square" rtlCol="0">
            <a:spAutoFit/>
          </a:bodyPr>
          <a:lstStyle/>
          <a:p>
            <a:pPr algn="l"/>
            <a:r>
              <a:rPr lang="en-US" sz="1600" b="1" dirty="0" smtClean="0"/>
              <a:t>Performance Based Solutions</a:t>
            </a:r>
            <a:endParaRPr lang="en-US" sz="1600" b="1" dirty="0"/>
          </a:p>
          <a:p>
            <a:pPr marL="285750" indent="-285750" algn="l">
              <a:buFont typeface="Arial" panose="020B0604020202020204" pitchFamily="34" charset="0"/>
              <a:buChar char="•"/>
            </a:pPr>
            <a:r>
              <a:rPr lang="en-US" sz="1600" b="1" dirty="0" smtClean="0"/>
              <a:t>Make </a:t>
            </a:r>
            <a:r>
              <a:rPr lang="en-US" sz="1600" b="1" dirty="0"/>
              <a:t>it available in a </a:t>
            </a:r>
            <a:r>
              <a:rPr lang="en-US" sz="1600" b="1" dirty="0" smtClean="0"/>
              <a:t>timely manner </a:t>
            </a:r>
          </a:p>
          <a:p>
            <a:pPr marL="285750" lvl="1" indent="-285750" algn="l">
              <a:buFont typeface="Arial" panose="020B0604020202020204" pitchFamily="34" charset="0"/>
              <a:buChar char="•"/>
            </a:pPr>
            <a:r>
              <a:rPr lang="en-US" sz="1600" b="1" dirty="0"/>
              <a:t>approved by the State of the Operator </a:t>
            </a:r>
          </a:p>
          <a:p>
            <a:pPr marL="700648" lvl="1" indent="-285750" algn="l">
              <a:buFont typeface="Wingdings" panose="05000000000000000000" pitchFamily="2" charset="2"/>
              <a:buChar char="Ø"/>
            </a:pPr>
            <a:r>
              <a:rPr lang="en-US" sz="1600" b="1" dirty="0" smtClean="0"/>
              <a:t>Data Streaming</a:t>
            </a:r>
          </a:p>
          <a:p>
            <a:pPr marL="1115546" lvl="2" indent="-285750" algn="l">
              <a:buFont typeface="Arial" panose="020B0604020202020204" pitchFamily="34" charset="0"/>
              <a:buChar char="•"/>
            </a:pPr>
            <a:r>
              <a:rPr lang="en-US" sz="1600" b="1" dirty="0" smtClean="0"/>
              <a:t>Ensures a minimum dataset of CVR and DFDR information</a:t>
            </a:r>
            <a:endParaRPr lang="fr-FR" sz="1400" dirty="0"/>
          </a:p>
          <a:p>
            <a:pPr marL="700648" lvl="1" indent="-285750" algn="l">
              <a:buFont typeface="Wingdings" panose="05000000000000000000" pitchFamily="2" charset="2"/>
              <a:buChar char="Ø"/>
            </a:pPr>
            <a:r>
              <a:rPr lang="en-US" sz="1600" b="1" dirty="0" smtClean="0"/>
              <a:t>ADFR (Automatic Deployable Flight Recorder)</a:t>
            </a:r>
          </a:p>
          <a:p>
            <a:pPr marL="1115546" lvl="2" indent="-285750" algn="l">
              <a:buFont typeface="Arial" panose="020B0604020202020204" pitchFamily="34" charset="0"/>
              <a:buChar char="•"/>
            </a:pPr>
            <a:r>
              <a:rPr lang="en-US" sz="1600" b="1" dirty="0" smtClean="0"/>
              <a:t>Floatable</a:t>
            </a:r>
          </a:p>
          <a:p>
            <a:pPr marL="1115546" lvl="2" indent="-285750" algn="l">
              <a:buFont typeface="Arial" panose="020B0604020202020204" pitchFamily="34" charset="0"/>
              <a:buChar char="•"/>
            </a:pPr>
            <a:r>
              <a:rPr lang="en-US" sz="1600" b="1" dirty="0" smtClean="0"/>
              <a:t>Contains ELT to aid location</a:t>
            </a:r>
          </a:p>
        </p:txBody>
      </p:sp>
      <p:sp>
        <p:nvSpPr>
          <p:cNvPr id="3" name="Espace réservé de la date 2"/>
          <p:cNvSpPr>
            <a:spLocks noGrp="1"/>
          </p:cNvSpPr>
          <p:nvPr>
            <p:ph type="dt" sz="half" idx="10"/>
          </p:nvPr>
        </p:nvSpPr>
        <p:spPr/>
        <p:txBody>
          <a:bodyPr/>
          <a:lstStyle/>
          <a:p>
            <a:pPr>
              <a:defRPr/>
            </a:pPr>
            <a:r>
              <a:rPr lang="fr-FR" noProof="1" smtClean="0"/>
              <a:t>Sep 2018</a:t>
            </a:r>
            <a:endParaRPr lang="en-GB" noProof="1"/>
          </a:p>
        </p:txBody>
      </p:sp>
      <p:sp>
        <p:nvSpPr>
          <p:cNvPr id="20" name="Rectangle 19"/>
          <p:cNvSpPr/>
          <p:nvPr/>
        </p:nvSpPr>
        <p:spPr>
          <a:xfrm>
            <a:off x="15870" y="394692"/>
            <a:ext cx="4062361" cy="6463308"/>
          </a:xfrm>
          <a:prstGeom prst="rect">
            <a:avLst/>
          </a:prstGeom>
          <a:solidFill>
            <a:schemeClr val="accent5">
              <a:lumMod val="20000"/>
              <a:lumOff val="80000"/>
            </a:schemeClr>
          </a:solidFill>
        </p:spPr>
        <p:txBody>
          <a:bodyPr wrap="square">
            <a:spAutoFit/>
          </a:bodyPr>
          <a:lstStyle/>
          <a:p>
            <a:pPr algn="l" hangingPunct="0"/>
            <a:r>
              <a:rPr lang="en-GB" sz="2000" b="1" dirty="0" smtClean="0"/>
              <a:t>Post Flight Localization </a:t>
            </a:r>
            <a:r>
              <a:rPr lang="en-GB" sz="2000" b="1" dirty="0"/>
              <a:t>and </a:t>
            </a:r>
            <a:r>
              <a:rPr lang="en-GB" sz="2000" b="1" dirty="0" smtClean="0"/>
              <a:t>Recovery : </a:t>
            </a:r>
          </a:p>
          <a:p>
            <a:pPr algn="l" hangingPunct="0"/>
            <a:endParaRPr lang="fr-FR" sz="2000" dirty="0"/>
          </a:p>
          <a:p>
            <a:pPr marL="342900" indent="-342900" algn="l">
              <a:buFontTx/>
              <a:buChar char="-"/>
            </a:pPr>
            <a:r>
              <a:rPr lang="en-GB" sz="2000" b="1" dirty="0" smtClean="0"/>
              <a:t>localization systems</a:t>
            </a:r>
            <a:r>
              <a:rPr lang="en-GB" sz="2000" dirty="0" smtClean="0"/>
              <a:t>: </a:t>
            </a:r>
            <a:r>
              <a:rPr lang="en-GB" sz="2000" b="1" i="1" u="sng" dirty="0">
                <a:solidFill>
                  <a:srgbClr val="D09E00"/>
                </a:solidFill>
              </a:rPr>
              <a:t>only protected aeronautical safety spectrum, or protected distress spectrum (e.g., 406.1 MHz), can be </a:t>
            </a:r>
            <a:r>
              <a:rPr lang="en-GB" sz="2000" b="1" i="1" u="sng" dirty="0" smtClean="0">
                <a:solidFill>
                  <a:srgbClr val="D09E00"/>
                </a:solidFill>
              </a:rPr>
              <a:t>used</a:t>
            </a:r>
            <a:endParaRPr lang="en-US" sz="2000" b="1" i="1" u="sng" dirty="0" smtClean="0">
              <a:solidFill>
                <a:srgbClr val="D09E00"/>
              </a:solidFill>
            </a:endParaRPr>
          </a:p>
          <a:p>
            <a:pPr marL="342900" indent="-342900">
              <a:buFontTx/>
              <a:buChar char="-"/>
            </a:pPr>
            <a:endParaRPr lang="en-US" sz="2000" b="1" i="1" u="sng" dirty="0">
              <a:solidFill>
                <a:srgbClr val="FFC000"/>
              </a:solidFill>
            </a:endParaRPr>
          </a:p>
          <a:p>
            <a:pPr marL="342900" indent="-342900" algn="l">
              <a:buFontTx/>
              <a:buChar char="-"/>
            </a:pPr>
            <a:r>
              <a:rPr lang="en-GB" sz="2000" b="1" dirty="0" smtClean="0"/>
              <a:t>flight recorder data recovery system</a:t>
            </a:r>
            <a:r>
              <a:rPr lang="en-GB" sz="2000" dirty="0" smtClean="0"/>
              <a:t>:</a:t>
            </a:r>
            <a:r>
              <a:rPr lang="en-US" sz="2000" b="1" i="1" u="sng" dirty="0" smtClean="0">
                <a:solidFill>
                  <a:srgbClr val="FFC000"/>
                </a:solidFill>
              </a:rPr>
              <a:t> </a:t>
            </a:r>
            <a:r>
              <a:rPr lang="en-US" sz="2000" b="1" i="1" u="sng" dirty="0" smtClean="0">
                <a:solidFill>
                  <a:srgbClr val="D09E00"/>
                </a:solidFill>
              </a:rPr>
              <a:t>Use of any type of spectrum properly allocated, </a:t>
            </a:r>
            <a:r>
              <a:rPr lang="en-GB" sz="2000" b="1" i="1" u="sng" dirty="0" smtClean="0">
                <a:solidFill>
                  <a:srgbClr val="D09E00"/>
                </a:solidFill>
              </a:rPr>
              <a:t>[on a primary basis], </a:t>
            </a:r>
            <a:r>
              <a:rPr lang="en-US" sz="2000" b="1" i="1" u="sng" dirty="0" smtClean="0">
                <a:solidFill>
                  <a:srgbClr val="D09E00"/>
                </a:solidFill>
              </a:rPr>
              <a:t>for the function being performed</a:t>
            </a:r>
          </a:p>
          <a:p>
            <a:pPr marL="342900" indent="-342900">
              <a:buFontTx/>
              <a:buChar char="-"/>
            </a:pPr>
            <a:r>
              <a:rPr lang="en-US" sz="2000" b="1" i="1" u="sng" dirty="0" smtClean="0">
                <a:solidFill>
                  <a:srgbClr val="FFC000"/>
                </a:solidFill>
              </a:rPr>
              <a:t> </a:t>
            </a:r>
          </a:p>
          <a:p>
            <a:r>
              <a:rPr lang="en-US" sz="2000" b="1" i="1" u="sng" dirty="0" smtClean="0">
                <a:solidFill>
                  <a:schemeClr val="accent3"/>
                </a:solidFill>
              </a:rPr>
              <a:t>To </a:t>
            </a:r>
            <a:r>
              <a:rPr lang="en-US" sz="2000" b="1" i="1" u="sng" dirty="0">
                <a:solidFill>
                  <a:schemeClr val="accent3"/>
                </a:solidFill>
              </a:rPr>
              <a:t>be confirmed according </a:t>
            </a:r>
            <a:r>
              <a:rPr lang="en-US" sz="2000" b="1" i="1" u="sng" dirty="0" smtClean="0">
                <a:solidFill>
                  <a:schemeClr val="accent3"/>
                </a:solidFill>
              </a:rPr>
              <a:t> to  ITU and ICAO</a:t>
            </a:r>
            <a:endParaRPr lang="en-US" sz="2000" b="1" i="1" u="sng" dirty="0">
              <a:solidFill>
                <a:schemeClr val="accent3"/>
              </a:solidFill>
            </a:endParaRPr>
          </a:p>
          <a:p>
            <a:r>
              <a:rPr lang="en-US" sz="2000" b="1" i="1" u="sng" dirty="0">
                <a:solidFill>
                  <a:schemeClr val="accent3"/>
                </a:solidFill>
              </a:rPr>
              <a:t>o</a:t>
            </a:r>
            <a:r>
              <a:rPr lang="en-US" sz="2000" b="1" i="1" u="sng" dirty="0" smtClean="0">
                <a:solidFill>
                  <a:schemeClr val="accent3"/>
                </a:solidFill>
              </a:rPr>
              <a:t>n going discussions </a:t>
            </a:r>
            <a:endParaRPr lang="en-US" sz="2000" b="1" i="1" u="sng" dirty="0">
              <a:solidFill>
                <a:schemeClr val="accent3"/>
              </a:solidFill>
            </a:endParaRPr>
          </a:p>
        </p:txBody>
      </p:sp>
    </p:spTree>
    <p:extLst>
      <p:ext uri="{BB962C8B-B14F-4D97-AF65-F5344CB8AC3E}">
        <p14:creationId xmlns:p14="http://schemas.microsoft.com/office/powerpoint/2010/main" val="2424910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title" sz="quarter"/>
          </p:nvPr>
        </p:nvSpPr>
        <p:spPr>
          <a:xfrm>
            <a:off x="176378" y="215900"/>
            <a:ext cx="9403173" cy="476796"/>
          </a:xfrm>
        </p:spPr>
        <p:txBody>
          <a:bodyPr/>
          <a:lstStyle/>
          <a:p>
            <a:r>
              <a:rPr lang="en-GB" b="1" dirty="0" smtClean="0"/>
              <a:t>PFLR: Deployable </a:t>
            </a:r>
            <a:r>
              <a:rPr lang="en-GB" b="1" dirty="0"/>
              <a:t>Combined Recorder </a:t>
            </a:r>
            <a:r>
              <a:rPr lang="en-GB" b="1" dirty="0" smtClean="0"/>
              <a:t>with integrated </a:t>
            </a:r>
            <a:r>
              <a:rPr lang="en-GB" b="1" dirty="0"/>
              <a:t>ELT</a:t>
            </a:r>
            <a:br>
              <a:rPr lang="en-GB" b="1" dirty="0"/>
            </a:br>
            <a:r>
              <a:rPr lang="de-DE" altLang="de-DE" b="1" dirty="0"/>
              <a:t/>
            </a:r>
            <a:br>
              <a:rPr lang="de-DE" altLang="de-DE" b="1" dirty="0"/>
            </a:br>
            <a:endParaRPr lang="en-US" altLang="de-DE" sz="2400" b="1" dirty="0" smtClean="0"/>
          </a:p>
        </p:txBody>
      </p:sp>
      <p:sp>
        <p:nvSpPr>
          <p:cNvPr id="2052" name="Line 30"/>
          <p:cNvSpPr>
            <a:spLocks noChangeShapeType="1"/>
          </p:cNvSpPr>
          <p:nvPr/>
        </p:nvSpPr>
        <p:spPr bwMode="auto">
          <a:xfrm flipV="1">
            <a:off x="6199718" y="2021673"/>
            <a:ext cx="215900" cy="811212"/>
          </a:xfrm>
          <a:prstGeom prst="line">
            <a:avLst/>
          </a:prstGeom>
          <a:noFill/>
          <a:ln w="15875">
            <a:solidFill>
              <a:schemeClr val="bg1"/>
            </a:solidFill>
            <a:prstDash val="dash"/>
            <a:round/>
            <a:headEnd/>
            <a:tailEnd type="triangle" w="med" len="med"/>
          </a:ln>
          <a:extLst>
            <a:ext uri="{909E8E84-426E-40DD-AFC4-6F175D3DCCD1}">
              <a14:hiddenFill xmlns:a14="http://schemas.microsoft.com/office/drawing/2010/main">
                <a:noFill/>
              </a14:hiddenFill>
            </a:ext>
          </a:extLst>
        </p:spPr>
        <p:txBody>
          <a:bodyPr lIns="216000" tIns="0" rIns="216000" bIns="0" anchor="ctr"/>
          <a:lstStyle/>
          <a:p>
            <a:pPr fontAlgn="base">
              <a:spcBef>
                <a:spcPct val="0"/>
              </a:spcBef>
              <a:spcAft>
                <a:spcPct val="0"/>
              </a:spcAft>
            </a:pPr>
            <a:endParaRPr lang="de-DE" sz="1600">
              <a:solidFill>
                <a:srgbClr val="71798C"/>
              </a:solidFill>
            </a:endParaRPr>
          </a:p>
        </p:txBody>
      </p:sp>
      <p:pic>
        <p:nvPicPr>
          <p:cNvPr id="2053" name="Picture 2" descr="A350-900"/>
          <p:cNvPicPr>
            <a:picLocks noGrp="1" noChangeAspect="1" noChangeArrowheads="1"/>
          </p:cNvPicPr>
          <p:nvPr>
            <p:ph idx="1"/>
          </p:nvPr>
        </p:nvPicPr>
        <p:blipFill>
          <a:blip r:embed="rId3">
            <a:lum contrast="12000"/>
            <a:extLst>
              <a:ext uri="{28A0092B-C50C-407E-A947-70E740481C1C}">
                <a14:useLocalDpi xmlns:a14="http://schemas.microsoft.com/office/drawing/2010/main" val="0"/>
              </a:ext>
            </a:extLst>
          </a:blip>
          <a:srcRect l="5780" r="2983"/>
          <a:stretch>
            <a:fillRect/>
          </a:stretch>
        </p:blipFill>
        <p:spPr>
          <a:xfrm>
            <a:off x="2964644" y="2263708"/>
            <a:ext cx="5640917" cy="1854200"/>
          </a:xfrm>
          <a:solidFill>
            <a:schemeClr val="bg1"/>
          </a:solidFill>
        </p:spPr>
      </p:pic>
      <p:sp>
        <p:nvSpPr>
          <p:cNvPr id="2054" name="Rechteck 8"/>
          <p:cNvSpPr>
            <a:spLocks noChangeArrowheads="1"/>
          </p:cNvSpPr>
          <p:nvPr/>
        </p:nvSpPr>
        <p:spPr bwMode="auto">
          <a:xfrm>
            <a:off x="496359" y="986788"/>
            <a:ext cx="3105151" cy="72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fontAlgn="base" hangingPunct="1">
              <a:spcBef>
                <a:spcPct val="0"/>
              </a:spcBef>
              <a:spcAft>
                <a:spcPct val="0"/>
              </a:spcAft>
            </a:pPr>
            <a:r>
              <a:rPr lang="en-GB" altLang="de-DE" sz="1800" b="0" dirty="0" smtClean="0">
                <a:solidFill>
                  <a:srgbClr val="71798C"/>
                </a:solidFill>
              </a:rPr>
              <a:t>1. Sensors </a:t>
            </a:r>
            <a:r>
              <a:rPr lang="en-GB" altLang="de-DE" sz="1800" b="0" u="sng" dirty="0" smtClean="0">
                <a:solidFill>
                  <a:srgbClr val="71798C"/>
                </a:solidFill>
              </a:rPr>
              <a:t>detect </a:t>
            </a:r>
            <a:r>
              <a:rPr lang="en-GB" altLang="de-DE" sz="1800" b="0" dirty="0" smtClean="0">
                <a:solidFill>
                  <a:srgbClr val="71798C"/>
                </a:solidFill>
              </a:rPr>
              <a:t>the </a:t>
            </a:r>
            <a:br>
              <a:rPr lang="en-GB" altLang="de-DE" sz="1800" b="0" dirty="0" smtClean="0">
                <a:solidFill>
                  <a:srgbClr val="71798C"/>
                </a:solidFill>
              </a:rPr>
            </a:br>
            <a:r>
              <a:rPr lang="en-GB" altLang="de-DE" sz="1800" b="0" dirty="0" smtClean="0">
                <a:solidFill>
                  <a:srgbClr val="71798C"/>
                </a:solidFill>
              </a:rPr>
              <a:t>    start of a crash</a:t>
            </a:r>
            <a:endParaRPr lang="en-GB" altLang="de-DE" sz="1800" b="0" dirty="0">
              <a:solidFill>
                <a:srgbClr val="71798C"/>
              </a:solidFill>
            </a:endParaRPr>
          </a:p>
        </p:txBody>
      </p:sp>
      <p:sp>
        <p:nvSpPr>
          <p:cNvPr id="10" name="Rechteck 9"/>
          <p:cNvSpPr/>
          <p:nvPr/>
        </p:nvSpPr>
        <p:spPr>
          <a:xfrm>
            <a:off x="4159538" y="818133"/>
            <a:ext cx="3796829" cy="1366528"/>
          </a:xfrm>
          <a:prstGeom prst="rect">
            <a:avLst/>
          </a:prstGeom>
          <a:scene3d>
            <a:camera prst="orthographicFront"/>
            <a:lightRig rig="sunset" dir="t"/>
          </a:scene3d>
          <a:sp3d prstMaterial="metal">
            <a:bevelT w="38100"/>
            <a:bevelB w="38100"/>
          </a:sp3d>
        </p:spPr>
        <p:txBody>
          <a:bodyPr wrap="square">
            <a:spAutoFit/>
          </a:bodyPr>
          <a:lstStyle/>
          <a:p>
            <a:pPr>
              <a:defRPr/>
            </a:pPr>
            <a:r>
              <a:rPr lang="de-DE" sz="1800" dirty="0" smtClean="0">
                <a:solidFill>
                  <a:srgbClr val="71798C"/>
                </a:solidFill>
              </a:rPr>
              <a:t>2</a:t>
            </a:r>
            <a:r>
              <a:rPr lang="en-US" altLang="en-US" sz="1800" dirty="0"/>
              <a:t> </a:t>
            </a:r>
            <a:r>
              <a:rPr lang="en-US" altLang="en-US" sz="1800" dirty="0" smtClean="0"/>
              <a:t>. </a:t>
            </a:r>
            <a:r>
              <a:rPr lang="en-US" altLang="en-US" sz="1800" dirty="0" smtClean="0">
                <a:solidFill>
                  <a:srgbClr val="71798C"/>
                </a:solidFill>
                <a:latin typeface="Arial" charset="0"/>
              </a:rPr>
              <a:t>ADFR </a:t>
            </a:r>
            <a:r>
              <a:rPr lang="en-US" altLang="en-US" sz="1800" dirty="0">
                <a:solidFill>
                  <a:srgbClr val="71798C"/>
                </a:solidFill>
                <a:latin typeface="Arial" charset="0"/>
              </a:rPr>
              <a:t>immediately initiates the Emergency Locator Transmitter (ELT) and  then releases from aircraft</a:t>
            </a:r>
            <a:endParaRPr lang="en-GB" sz="1800" dirty="0">
              <a:solidFill>
                <a:srgbClr val="71798C"/>
              </a:solidFill>
              <a:latin typeface="Arial" charset="0"/>
            </a:endParaRPr>
          </a:p>
        </p:txBody>
      </p:sp>
      <p:sp>
        <p:nvSpPr>
          <p:cNvPr id="2056" name="Rechteck 10"/>
          <p:cNvSpPr>
            <a:spLocks noChangeArrowheads="1"/>
          </p:cNvSpPr>
          <p:nvPr/>
        </p:nvSpPr>
        <p:spPr bwMode="auto">
          <a:xfrm>
            <a:off x="8761841" y="3799632"/>
            <a:ext cx="3200400" cy="136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fontAlgn="base" hangingPunct="1">
              <a:spcBef>
                <a:spcPct val="0"/>
              </a:spcBef>
              <a:spcAft>
                <a:spcPct val="0"/>
              </a:spcAft>
            </a:pPr>
            <a:r>
              <a:rPr lang="en-GB" altLang="de-DE" sz="1800" b="0" dirty="0" smtClean="0">
                <a:solidFill>
                  <a:srgbClr val="71798C"/>
                </a:solidFill>
              </a:rPr>
              <a:t>4. Deployable lands</a:t>
            </a:r>
            <a:br>
              <a:rPr lang="en-GB" altLang="de-DE" sz="1800" b="0" dirty="0" smtClean="0">
                <a:solidFill>
                  <a:srgbClr val="71798C"/>
                </a:solidFill>
              </a:rPr>
            </a:br>
            <a:r>
              <a:rPr lang="en-GB" altLang="de-DE" sz="1800" b="0" dirty="0" smtClean="0">
                <a:solidFill>
                  <a:srgbClr val="71798C"/>
                </a:solidFill>
              </a:rPr>
              <a:t>    safely and </a:t>
            </a:r>
            <a:r>
              <a:rPr lang="en-GB" altLang="de-DE" sz="1800" b="0" u="sng" dirty="0" smtClean="0">
                <a:solidFill>
                  <a:srgbClr val="71798C"/>
                </a:solidFill>
              </a:rPr>
              <a:t>floats</a:t>
            </a:r>
            <a:r>
              <a:rPr lang="en-GB" altLang="de-DE" sz="1800" b="0" dirty="0" smtClean="0">
                <a:solidFill>
                  <a:srgbClr val="71798C"/>
                </a:solidFill>
              </a:rPr>
              <a:t> on</a:t>
            </a:r>
            <a:br>
              <a:rPr lang="en-GB" altLang="de-DE" sz="1800" b="0" dirty="0" smtClean="0">
                <a:solidFill>
                  <a:srgbClr val="71798C"/>
                </a:solidFill>
              </a:rPr>
            </a:br>
            <a:r>
              <a:rPr lang="en-GB" altLang="de-DE" sz="1800" b="0" dirty="0" smtClean="0">
                <a:solidFill>
                  <a:srgbClr val="71798C"/>
                </a:solidFill>
              </a:rPr>
              <a:t>    water ensuring quick</a:t>
            </a:r>
            <a:br>
              <a:rPr lang="en-GB" altLang="de-DE" sz="1800" b="0" dirty="0" smtClean="0">
                <a:solidFill>
                  <a:srgbClr val="71798C"/>
                </a:solidFill>
              </a:rPr>
            </a:br>
            <a:r>
              <a:rPr lang="en-GB" altLang="de-DE" sz="1800" b="0" dirty="0" smtClean="0">
                <a:solidFill>
                  <a:srgbClr val="71798C"/>
                </a:solidFill>
              </a:rPr>
              <a:t>    recovery.</a:t>
            </a:r>
            <a:endParaRPr lang="en-GB" altLang="de-DE" sz="1800" b="0" dirty="0">
              <a:solidFill>
                <a:srgbClr val="71798C"/>
              </a:solidFill>
            </a:endParaRPr>
          </a:p>
        </p:txBody>
      </p:sp>
      <p:sp>
        <p:nvSpPr>
          <p:cNvPr id="2057" name="Rechteck 17"/>
          <p:cNvSpPr>
            <a:spLocks noChangeArrowheads="1"/>
          </p:cNvSpPr>
          <p:nvPr/>
        </p:nvSpPr>
        <p:spPr bwMode="auto">
          <a:xfrm>
            <a:off x="5037453" y="5163813"/>
            <a:ext cx="4658435" cy="136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de-DE" altLang="de-DE" sz="1800" b="0" dirty="0" smtClean="0">
                <a:solidFill>
                  <a:srgbClr val="71798C"/>
                </a:solidFill>
              </a:rPr>
              <a:t>5. </a:t>
            </a:r>
            <a:r>
              <a:rPr lang="en-GB" altLang="de-DE" sz="1800" b="0" dirty="0">
                <a:solidFill>
                  <a:srgbClr val="71798C"/>
                </a:solidFill>
              </a:rPr>
              <a:t>ELT in the deployable recorder </a:t>
            </a:r>
            <a:r>
              <a:rPr lang="en-US" altLang="en-US" sz="1800" b="0" dirty="0">
                <a:solidFill>
                  <a:srgbClr val="71798C"/>
                </a:solidFill>
              </a:rPr>
              <a:t>continues to update its position using its embedded GNSS receiver.  It acts also  as homing device for rescue crews</a:t>
            </a:r>
            <a:r>
              <a:rPr lang="en-US" altLang="en-US" sz="1800" b="0" dirty="0"/>
              <a:t>.</a:t>
            </a:r>
            <a:r>
              <a:rPr lang="en-GB" altLang="de-DE" sz="1800" b="0" dirty="0" smtClean="0">
                <a:solidFill>
                  <a:srgbClr val="71798C"/>
                </a:solidFill>
              </a:rPr>
              <a:t>.</a:t>
            </a:r>
            <a:endParaRPr lang="en-GB" altLang="de-DE" sz="1800" b="0" dirty="0">
              <a:solidFill>
                <a:srgbClr val="71798C"/>
              </a:solidFill>
            </a:endParaRPr>
          </a:p>
        </p:txBody>
      </p:sp>
      <p:sp>
        <p:nvSpPr>
          <p:cNvPr id="2059" name="Rechteck 20"/>
          <p:cNvSpPr>
            <a:spLocks noChangeArrowheads="1"/>
          </p:cNvSpPr>
          <p:nvPr/>
        </p:nvSpPr>
        <p:spPr bwMode="auto">
          <a:xfrm>
            <a:off x="459378" y="5218979"/>
            <a:ext cx="3928757" cy="104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fontAlgn="base" hangingPunct="1">
              <a:spcBef>
                <a:spcPct val="0"/>
              </a:spcBef>
              <a:spcAft>
                <a:spcPct val="0"/>
              </a:spcAft>
            </a:pPr>
            <a:r>
              <a:rPr lang="en-US" altLang="de-DE" sz="1800" b="0" dirty="0" smtClean="0">
                <a:solidFill>
                  <a:srgbClr val="71798C"/>
                </a:solidFill>
              </a:rPr>
              <a:t>6. SAR personnel recover survivors and Deployable Recorder to enable quickly data accident analysis</a:t>
            </a:r>
            <a:endParaRPr lang="en-US" altLang="de-DE" sz="1800" b="0" dirty="0">
              <a:solidFill>
                <a:srgbClr val="71798C"/>
              </a:solidFill>
            </a:endParaRPr>
          </a:p>
        </p:txBody>
      </p:sp>
      <p:sp>
        <p:nvSpPr>
          <p:cNvPr id="23" name="Pfeil nach rechts 22"/>
          <p:cNvSpPr/>
          <p:nvPr/>
        </p:nvSpPr>
        <p:spPr bwMode="auto">
          <a:xfrm>
            <a:off x="3601510" y="1321905"/>
            <a:ext cx="339725" cy="45719"/>
          </a:xfrm>
          <a:prstGeom prst="rightArrow">
            <a:avLst/>
          </a:prstGeom>
          <a:solidFill>
            <a:schemeClr val="bg1"/>
          </a:solidFill>
          <a:ln w="95250" cap="flat" cmpd="sng" algn="ctr">
            <a:solidFill>
              <a:srgbClr val="00B0F0"/>
            </a:solidFill>
            <a:prstDash val="solid"/>
            <a:round/>
            <a:headEnd type="none" w="med" len="med"/>
            <a:tailEnd type="triangle" w="med" len="med"/>
          </a:ln>
          <a:effectLst/>
          <a:scene3d>
            <a:camera prst="orthographicFront"/>
            <a:lightRig rig="threePt" dir="t"/>
          </a:scene3d>
          <a:sp3d extrusionH="31750" contourW="12700" prstMaterial="metal">
            <a:bevelT w="38100"/>
            <a:bevelB w="38100" h="0"/>
          </a:sp3d>
        </p:spPr>
        <p:txBody>
          <a:bodyPr lIns="216000" tIns="0" rIns="216000" bIns="0" anchor="ctr"/>
          <a:lstStyle/>
          <a:p>
            <a:pPr fontAlgn="base">
              <a:spcBef>
                <a:spcPct val="0"/>
              </a:spcBef>
              <a:spcAft>
                <a:spcPct val="0"/>
              </a:spcAft>
              <a:defRPr/>
            </a:pPr>
            <a:endParaRPr lang="de-DE" sz="1600">
              <a:solidFill>
                <a:srgbClr val="71798C"/>
              </a:solidFill>
            </a:endParaRPr>
          </a:p>
        </p:txBody>
      </p:sp>
      <p:pic>
        <p:nvPicPr>
          <p:cNvPr id="206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384" y="3526768"/>
            <a:ext cx="24003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65" name="Gerade Verbindung mit Pfeil 29"/>
          <p:cNvCxnSpPr>
            <a:cxnSpLocks noChangeShapeType="1"/>
          </p:cNvCxnSpPr>
          <p:nvPr/>
        </p:nvCxnSpPr>
        <p:spPr bwMode="auto">
          <a:xfrm flipV="1">
            <a:off x="2423756" y="3169033"/>
            <a:ext cx="762000" cy="495300"/>
          </a:xfrm>
          <a:prstGeom prst="straightConnector1">
            <a:avLst/>
          </a:prstGeom>
          <a:noFill/>
          <a:ln w="19050" algn="ctr">
            <a:solidFill>
              <a:srgbClr val="FF0000"/>
            </a:solidFill>
            <a:round/>
            <a:headEnd/>
            <a:tailEnd type="triangle" w="lg" len="lg"/>
          </a:ln>
          <a:extLst>
            <a:ext uri="{909E8E84-426E-40DD-AFC4-6F175D3DCCD1}">
              <a14:hiddenFill xmlns:a14="http://schemas.microsoft.com/office/drawing/2010/main">
                <a:noFill/>
              </a14:hiddenFill>
            </a:ext>
          </a:extLst>
        </p:spPr>
      </p:cxnSp>
      <p:sp>
        <p:nvSpPr>
          <p:cNvPr id="43" name="Pfeil nach rechts 42"/>
          <p:cNvSpPr/>
          <p:nvPr/>
        </p:nvSpPr>
        <p:spPr bwMode="auto">
          <a:xfrm rot="2618516">
            <a:off x="8286194" y="1478538"/>
            <a:ext cx="339725" cy="45719"/>
          </a:xfrm>
          <a:prstGeom prst="rightArrow">
            <a:avLst/>
          </a:prstGeom>
          <a:solidFill>
            <a:schemeClr val="bg1"/>
          </a:solidFill>
          <a:ln w="95250" cap="flat" cmpd="sng" algn="ctr">
            <a:solidFill>
              <a:srgbClr val="00B0F0"/>
            </a:solidFill>
            <a:prstDash val="solid"/>
            <a:round/>
            <a:headEnd type="none" w="med" len="med"/>
            <a:tailEnd type="triangle" w="med" len="med"/>
          </a:ln>
          <a:effectLst/>
          <a:scene3d>
            <a:camera prst="orthographicFront"/>
            <a:lightRig rig="threePt" dir="t"/>
          </a:scene3d>
          <a:sp3d extrusionH="31750" contourW="12700" prstMaterial="metal">
            <a:bevelT w="38100"/>
            <a:bevelB w="38100" h="0"/>
          </a:sp3d>
        </p:spPr>
        <p:txBody>
          <a:bodyPr lIns="216000" tIns="0" rIns="216000" bIns="0" anchor="ctr"/>
          <a:lstStyle/>
          <a:p>
            <a:pPr fontAlgn="base">
              <a:spcBef>
                <a:spcPct val="0"/>
              </a:spcBef>
              <a:spcAft>
                <a:spcPct val="0"/>
              </a:spcAft>
              <a:defRPr/>
            </a:pPr>
            <a:endParaRPr lang="de-DE" sz="1600">
              <a:solidFill>
                <a:srgbClr val="71798C"/>
              </a:solidFill>
            </a:endParaRPr>
          </a:p>
        </p:txBody>
      </p:sp>
      <p:sp>
        <p:nvSpPr>
          <p:cNvPr id="44" name="Pfeil nach rechts 43"/>
          <p:cNvSpPr/>
          <p:nvPr/>
        </p:nvSpPr>
        <p:spPr bwMode="auto">
          <a:xfrm rot="5400000">
            <a:off x="9935520" y="3387003"/>
            <a:ext cx="254794" cy="60959"/>
          </a:xfrm>
          <a:prstGeom prst="rightArrow">
            <a:avLst/>
          </a:prstGeom>
          <a:solidFill>
            <a:schemeClr val="bg1"/>
          </a:solidFill>
          <a:ln w="95250" cap="flat" cmpd="sng" algn="ctr">
            <a:solidFill>
              <a:srgbClr val="00B0F0"/>
            </a:solidFill>
            <a:prstDash val="solid"/>
            <a:round/>
            <a:headEnd type="none" w="med" len="med"/>
            <a:tailEnd type="triangle" w="med" len="med"/>
          </a:ln>
          <a:effectLst/>
          <a:scene3d>
            <a:camera prst="orthographicFront"/>
            <a:lightRig rig="threePt" dir="t"/>
          </a:scene3d>
          <a:sp3d extrusionH="31750" contourW="12700" prstMaterial="metal">
            <a:bevelT w="38100"/>
            <a:bevelB w="38100" h="0"/>
          </a:sp3d>
        </p:spPr>
        <p:txBody>
          <a:bodyPr lIns="216000" tIns="0" rIns="216000" bIns="0" anchor="ctr"/>
          <a:lstStyle/>
          <a:p>
            <a:pPr fontAlgn="base">
              <a:spcBef>
                <a:spcPct val="0"/>
              </a:spcBef>
              <a:spcAft>
                <a:spcPct val="0"/>
              </a:spcAft>
              <a:defRPr/>
            </a:pPr>
            <a:endParaRPr lang="de-DE" sz="1600">
              <a:solidFill>
                <a:srgbClr val="71798C"/>
              </a:solidFill>
            </a:endParaRPr>
          </a:p>
        </p:txBody>
      </p:sp>
      <p:sp>
        <p:nvSpPr>
          <p:cNvPr id="45" name="Pfeil nach rechts 44"/>
          <p:cNvSpPr/>
          <p:nvPr/>
        </p:nvSpPr>
        <p:spPr bwMode="auto">
          <a:xfrm rot="8815484">
            <a:off x="8817254" y="4972315"/>
            <a:ext cx="339725" cy="45719"/>
          </a:xfrm>
          <a:prstGeom prst="rightArrow">
            <a:avLst/>
          </a:prstGeom>
          <a:solidFill>
            <a:schemeClr val="bg1"/>
          </a:solidFill>
          <a:ln w="95250" cap="flat" cmpd="sng" algn="ctr">
            <a:solidFill>
              <a:srgbClr val="00B0F0"/>
            </a:solidFill>
            <a:prstDash val="solid"/>
            <a:round/>
            <a:headEnd type="none" w="med" len="med"/>
            <a:tailEnd type="triangle" w="med" len="med"/>
          </a:ln>
          <a:effectLst/>
          <a:scene3d>
            <a:camera prst="orthographicFront"/>
            <a:lightRig rig="threePt" dir="t"/>
          </a:scene3d>
          <a:sp3d extrusionH="31750" contourW="12700" prstMaterial="metal">
            <a:bevelT w="38100"/>
            <a:bevelB w="38100" h="0"/>
          </a:sp3d>
        </p:spPr>
        <p:txBody>
          <a:bodyPr lIns="216000" tIns="0" rIns="216000" bIns="0" anchor="ctr"/>
          <a:lstStyle/>
          <a:p>
            <a:pPr fontAlgn="base">
              <a:spcBef>
                <a:spcPct val="0"/>
              </a:spcBef>
              <a:spcAft>
                <a:spcPct val="0"/>
              </a:spcAft>
              <a:defRPr/>
            </a:pPr>
            <a:endParaRPr lang="de-DE" sz="1600">
              <a:solidFill>
                <a:srgbClr val="71798C"/>
              </a:solidFill>
            </a:endParaRPr>
          </a:p>
        </p:txBody>
      </p:sp>
      <p:sp>
        <p:nvSpPr>
          <p:cNvPr id="2" name="Textfeld 1"/>
          <p:cNvSpPr txBox="1"/>
          <p:nvPr/>
        </p:nvSpPr>
        <p:spPr>
          <a:xfrm>
            <a:off x="551384" y="4365941"/>
            <a:ext cx="785793" cy="233910"/>
          </a:xfrm>
          <a:prstGeom prst="rect">
            <a:avLst/>
          </a:prstGeom>
          <a:noFill/>
        </p:spPr>
        <p:txBody>
          <a:bodyPr wrap="none" rtlCol="0">
            <a:spAutoFit/>
          </a:bodyPr>
          <a:lstStyle/>
          <a:p>
            <a:r>
              <a:rPr lang="de-DE" sz="800" dirty="0" smtClean="0"/>
              <a:t>Source: DRS</a:t>
            </a:r>
            <a:endParaRPr lang="de-DE" sz="800" dirty="0"/>
          </a:p>
        </p:txBody>
      </p:sp>
      <p:sp>
        <p:nvSpPr>
          <p:cNvPr id="19" name="Espace réservé du pied de page 1"/>
          <p:cNvSpPr txBox="1">
            <a:spLocks/>
          </p:cNvSpPr>
          <p:nvPr/>
        </p:nvSpPr>
        <p:spPr>
          <a:xfrm>
            <a:off x="336551" y="0"/>
            <a:ext cx="9695887" cy="215900"/>
          </a:xfrm>
          <a:prstGeom prst="rect">
            <a:avLst/>
          </a:prstGeom>
        </p:spPr>
        <p:txBody>
          <a:bodyPr/>
          <a:lstStyle>
            <a:defPPr>
              <a:defRPr lang="de-DE"/>
            </a:defPPr>
            <a:lvl1pPr algn="ctr" rtl="0" fontAlgn="base">
              <a:lnSpc>
                <a:spcPct val="115000"/>
              </a:lnSpc>
              <a:spcBef>
                <a:spcPct val="0"/>
              </a:spcBef>
              <a:spcAft>
                <a:spcPct val="0"/>
              </a:spcAft>
              <a:defRPr sz="1361" kern="1200">
                <a:solidFill>
                  <a:schemeClr val="tx1"/>
                </a:solidFill>
                <a:latin typeface="Arial" pitchFamily="34" charset="0"/>
                <a:ea typeface="+mn-ea"/>
                <a:cs typeface="Arial" pitchFamily="34" charset="0"/>
              </a:defRPr>
            </a:lvl1pPr>
            <a:lvl2pPr marL="414898" algn="ctr" rtl="0" fontAlgn="base">
              <a:lnSpc>
                <a:spcPct val="115000"/>
              </a:lnSpc>
              <a:spcBef>
                <a:spcPct val="0"/>
              </a:spcBef>
              <a:spcAft>
                <a:spcPct val="0"/>
              </a:spcAft>
              <a:defRPr sz="1361" kern="1200">
                <a:solidFill>
                  <a:schemeClr val="tx1"/>
                </a:solidFill>
                <a:latin typeface="Arial" pitchFamily="34" charset="0"/>
                <a:ea typeface="+mn-ea"/>
                <a:cs typeface="Arial" pitchFamily="34" charset="0"/>
              </a:defRPr>
            </a:lvl2pPr>
            <a:lvl3pPr marL="829796" algn="ctr" rtl="0" fontAlgn="base">
              <a:lnSpc>
                <a:spcPct val="115000"/>
              </a:lnSpc>
              <a:spcBef>
                <a:spcPct val="0"/>
              </a:spcBef>
              <a:spcAft>
                <a:spcPct val="0"/>
              </a:spcAft>
              <a:defRPr sz="1361" kern="1200">
                <a:solidFill>
                  <a:schemeClr val="tx1"/>
                </a:solidFill>
                <a:latin typeface="Arial" pitchFamily="34" charset="0"/>
                <a:ea typeface="+mn-ea"/>
                <a:cs typeface="Arial" pitchFamily="34" charset="0"/>
              </a:defRPr>
            </a:lvl3pPr>
            <a:lvl4pPr marL="1244695" algn="ctr" rtl="0" fontAlgn="base">
              <a:lnSpc>
                <a:spcPct val="115000"/>
              </a:lnSpc>
              <a:spcBef>
                <a:spcPct val="0"/>
              </a:spcBef>
              <a:spcAft>
                <a:spcPct val="0"/>
              </a:spcAft>
              <a:defRPr sz="1361" kern="1200">
                <a:solidFill>
                  <a:schemeClr val="tx1"/>
                </a:solidFill>
                <a:latin typeface="Arial" pitchFamily="34" charset="0"/>
                <a:ea typeface="+mn-ea"/>
                <a:cs typeface="Arial" pitchFamily="34" charset="0"/>
              </a:defRPr>
            </a:lvl4pPr>
            <a:lvl5pPr marL="1659593" algn="ctr" rtl="0" fontAlgn="base">
              <a:lnSpc>
                <a:spcPct val="115000"/>
              </a:lnSpc>
              <a:spcBef>
                <a:spcPct val="0"/>
              </a:spcBef>
              <a:spcAft>
                <a:spcPct val="0"/>
              </a:spcAft>
              <a:defRPr sz="1361" kern="1200">
                <a:solidFill>
                  <a:schemeClr val="tx1"/>
                </a:solidFill>
                <a:latin typeface="Arial" pitchFamily="34" charset="0"/>
                <a:ea typeface="+mn-ea"/>
                <a:cs typeface="Arial" pitchFamily="34" charset="0"/>
              </a:defRPr>
            </a:lvl5pPr>
            <a:lvl6pPr marL="2074491" algn="l" defTabSz="829796" rtl="0" eaLnBrk="1" latinLnBrk="0" hangingPunct="1">
              <a:defRPr sz="1361" kern="1200">
                <a:solidFill>
                  <a:schemeClr val="tx1"/>
                </a:solidFill>
                <a:latin typeface="Arial" pitchFamily="34" charset="0"/>
                <a:ea typeface="+mn-ea"/>
                <a:cs typeface="Arial" pitchFamily="34" charset="0"/>
              </a:defRPr>
            </a:lvl6pPr>
            <a:lvl7pPr marL="2489390" algn="l" defTabSz="829796" rtl="0" eaLnBrk="1" latinLnBrk="0" hangingPunct="1">
              <a:defRPr sz="1361" kern="1200">
                <a:solidFill>
                  <a:schemeClr val="tx1"/>
                </a:solidFill>
                <a:latin typeface="Arial" pitchFamily="34" charset="0"/>
                <a:ea typeface="+mn-ea"/>
                <a:cs typeface="Arial" pitchFamily="34" charset="0"/>
              </a:defRPr>
            </a:lvl7pPr>
            <a:lvl8pPr marL="2904289" algn="l" defTabSz="829796" rtl="0" eaLnBrk="1" latinLnBrk="0" hangingPunct="1">
              <a:defRPr sz="1361" kern="1200">
                <a:solidFill>
                  <a:schemeClr val="tx1"/>
                </a:solidFill>
                <a:latin typeface="Arial" pitchFamily="34" charset="0"/>
                <a:ea typeface="+mn-ea"/>
                <a:cs typeface="Arial" pitchFamily="34" charset="0"/>
              </a:defRPr>
            </a:lvl8pPr>
            <a:lvl9pPr marL="3319187" algn="l" defTabSz="829796" rtl="0" eaLnBrk="1" latinLnBrk="0" hangingPunct="1">
              <a:defRPr sz="1361" kern="1200">
                <a:solidFill>
                  <a:schemeClr val="tx1"/>
                </a:solidFill>
                <a:latin typeface="Arial" pitchFamily="34" charset="0"/>
                <a:ea typeface="+mn-ea"/>
                <a:cs typeface="Arial" pitchFamily="34" charset="0"/>
              </a:defRPr>
            </a:lvl9pPr>
          </a:lstStyle>
          <a:p>
            <a:pPr algn="l">
              <a:defRPr/>
            </a:pPr>
            <a:r>
              <a:rPr lang="en-US" sz="800" noProof="1" smtClean="0"/>
              <a:t>GADSS in Depth - Airbus views on Global Aeronautical Distress Safety System</a:t>
            </a:r>
            <a:endParaRPr lang="en-GB" sz="800" noProof="1"/>
          </a:p>
        </p:txBody>
      </p:sp>
      <p:sp>
        <p:nvSpPr>
          <p:cNvPr id="3" name="Rectangle 2"/>
          <p:cNvSpPr/>
          <p:nvPr/>
        </p:nvSpPr>
        <p:spPr>
          <a:xfrm>
            <a:off x="8594757" y="1505731"/>
            <a:ext cx="3534569" cy="1685077"/>
          </a:xfrm>
          <a:prstGeom prst="rect">
            <a:avLst/>
          </a:prstGeom>
        </p:spPr>
        <p:txBody>
          <a:bodyPr wrap="square">
            <a:spAutoFit/>
          </a:bodyPr>
          <a:lstStyle/>
          <a:p>
            <a:pPr>
              <a:buClrTx/>
            </a:pPr>
            <a:r>
              <a:rPr lang="en-US" altLang="en-US" sz="1800" dirty="0">
                <a:solidFill>
                  <a:srgbClr val="71798C"/>
                </a:solidFill>
                <a:latin typeface="Arial" charset="0"/>
              </a:rPr>
              <a:t>3. ELT transmits aircraft </a:t>
            </a:r>
            <a:r>
              <a:rPr lang="en-US" altLang="en-US" sz="1800" dirty="0" smtClean="0">
                <a:solidFill>
                  <a:srgbClr val="71798C"/>
                </a:solidFill>
                <a:latin typeface="Arial" charset="0"/>
              </a:rPr>
              <a:t>ID </a:t>
            </a:r>
            <a:r>
              <a:rPr lang="en-US" altLang="en-US" sz="1800" dirty="0">
                <a:solidFill>
                  <a:srgbClr val="71798C"/>
                </a:solidFill>
                <a:latin typeface="Arial" charset="0"/>
              </a:rPr>
              <a:t>and country of origin as well as Aircraft location via COSPAS-SARSAT satellites to SAR authorities.</a:t>
            </a:r>
          </a:p>
        </p:txBody>
      </p:sp>
      <p:sp>
        <p:nvSpPr>
          <p:cNvPr id="21" name="Pfeil nach rechts 44"/>
          <p:cNvSpPr/>
          <p:nvPr/>
        </p:nvSpPr>
        <p:spPr bwMode="auto">
          <a:xfrm rot="10523940">
            <a:off x="4455225" y="5510617"/>
            <a:ext cx="339725" cy="45719"/>
          </a:xfrm>
          <a:prstGeom prst="rightArrow">
            <a:avLst/>
          </a:prstGeom>
          <a:solidFill>
            <a:schemeClr val="bg1"/>
          </a:solidFill>
          <a:ln w="95250" cap="flat" cmpd="sng" algn="ctr">
            <a:solidFill>
              <a:srgbClr val="00B0F0"/>
            </a:solidFill>
            <a:prstDash val="solid"/>
            <a:round/>
            <a:headEnd type="none" w="med" len="med"/>
            <a:tailEnd type="triangle" w="med" len="med"/>
          </a:ln>
          <a:effectLst/>
          <a:scene3d>
            <a:camera prst="orthographicFront"/>
            <a:lightRig rig="threePt" dir="t"/>
          </a:scene3d>
          <a:sp3d extrusionH="31750" contourW="12700" prstMaterial="metal">
            <a:bevelT w="38100"/>
            <a:bevelB w="38100" h="0"/>
          </a:sp3d>
        </p:spPr>
        <p:txBody>
          <a:bodyPr lIns="216000" tIns="0" rIns="216000" bIns="0" anchor="ctr"/>
          <a:lstStyle/>
          <a:p>
            <a:pPr fontAlgn="base">
              <a:spcBef>
                <a:spcPct val="0"/>
              </a:spcBef>
              <a:spcAft>
                <a:spcPct val="0"/>
              </a:spcAft>
              <a:defRPr/>
            </a:pPr>
            <a:endParaRPr lang="de-DE" sz="1600">
              <a:solidFill>
                <a:srgbClr val="71798C"/>
              </a:solidFill>
            </a:endParaRPr>
          </a:p>
        </p:txBody>
      </p:sp>
      <p:sp>
        <p:nvSpPr>
          <p:cNvPr id="22" name="Espace réservé du numéro de diapositive 3"/>
          <p:cNvSpPr txBox="1">
            <a:spLocks/>
          </p:cNvSpPr>
          <p:nvPr/>
        </p:nvSpPr>
        <p:spPr>
          <a:xfrm>
            <a:off x="263352" y="6386325"/>
            <a:ext cx="864770" cy="288032"/>
          </a:xfrm>
          <a:prstGeom prst="rect">
            <a:avLst/>
          </a:prstGeom>
        </p:spPr>
        <p:txBody>
          <a:bodyPr/>
          <a:lstStyle>
            <a:defPPr>
              <a:defRPr lang="de-DE"/>
            </a:defPPr>
            <a:lvl1pPr algn="ctr" rtl="0" fontAlgn="base">
              <a:lnSpc>
                <a:spcPct val="115000"/>
              </a:lnSpc>
              <a:spcBef>
                <a:spcPct val="0"/>
              </a:spcBef>
              <a:spcAft>
                <a:spcPct val="0"/>
              </a:spcAft>
              <a:defRPr sz="1361" kern="1200">
                <a:solidFill>
                  <a:schemeClr val="tx1"/>
                </a:solidFill>
                <a:latin typeface="Arial" pitchFamily="34" charset="0"/>
                <a:ea typeface="+mn-ea"/>
                <a:cs typeface="Arial" pitchFamily="34" charset="0"/>
              </a:defRPr>
            </a:lvl1pPr>
            <a:lvl2pPr marL="414898" algn="ctr" rtl="0" fontAlgn="base">
              <a:lnSpc>
                <a:spcPct val="115000"/>
              </a:lnSpc>
              <a:spcBef>
                <a:spcPct val="0"/>
              </a:spcBef>
              <a:spcAft>
                <a:spcPct val="0"/>
              </a:spcAft>
              <a:defRPr sz="1361" kern="1200">
                <a:solidFill>
                  <a:schemeClr val="tx1"/>
                </a:solidFill>
                <a:latin typeface="Arial" pitchFamily="34" charset="0"/>
                <a:ea typeface="+mn-ea"/>
                <a:cs typeface="Arial" pitchFamily="34" charset="0"/>
              </a:defRPr>
            </a:lvl2pPr>
            <a:lvl3pPr marL="829796" algn="ctr" rtl="0" fontAlgn="base">
              <a:lnSpc>
                <a:spcPct val="115000"/>
              </a:lnSpc>
              <a:spcBef>
                <a:spcPct val="0"/>
              </a:spcBef>
              <a:spcAft>
                <a:spcPct val="0"/>
              </a:spcAft>
              <a:defRPr sz="1361" kern="1200">
                <a:solidFill>
                  <a:schemeClr val="tx1"/>
                </a:solidFill>
                <a:latin typeface="Arial" pitchFamily="34" charset="0"/>
                <a:ea typeface="+mn-ea"/>
                <a:cs typeface="Arial" pitchFamily="34" charset="0"/>
              </a:defRPr>
            </a:lvl3pPr>
            <a:lvl4pPr marL="1244695" algn="ctr" rtl="0" fontAlgn="base">
              <a:lnSpc>
                <a:spcPct val="115000"/>
              </a:lnSpc>
              <a:spcBef>
                <a:spcPct val="0"/>
              </a:spcBef>
              <a:spcAft>
                <a:spcPct val="0"/>
              </a:spcAft>
              <a:defRPr sz="1361" kern="1200">
                <a:solidFill>
                  <a:schemeClr val="tx1"/>
                </a:solidFill>
                <a:latin typeface="Arial" pitchFamily="34" charset="0"/>
                <a:ea typeface="+mn-ea"/>
                <a:cs typeface="Arial" pitchFamily="34" charset="0"/>
              </a:defRPr>
            </a:lvl4pPr>
            <a:lvl5pPr marL="1659593" algn="ctr" rtl="0" fontAlgn="base">
              <a:lnSpc>
                <a:spcPct val="115000"/>
              </a:lnSpc>
              <a:spcBef>
                <a:spcPct val="0"/>
              </a:spcBef>
              <a:spcAft>
                <a:spcPct val="0"/>
              </a:spcAft>
              <a:defRPr sz="1361" kern="1200">
                <a:solidFill>
                  <a:schemeClr val="tx1"/>
                </a:solidFill>
                <a:latin typeface="Arial" pitchFamily="34" charset="0"/>
                <a:ea typeface="+mn-ea"/>
                <a:cs typeface="Arial" pitchFamily="34" charset="0"/>
              </a:defRPr>
            </a:lvl5pPr>
            <a:lvl6pPr marL="2074491" algn="l" defTabSz="829796" rtl="0" eaLnBrk="1" latinLnBrk="0" hangingPunct="1">
              <a:defRPr sz="1361" kern="1200">
                <a:solidFill>
                  <a:schemeClr val="tx1"/>
                </a:solidFill>
                <a:latin typeface="Arial" pitchFamily="34" charset="0"/>
                <a:ea typeface="+mn-ea"/>
                <a:cs typeface="Arial" pitchFamily="34" charset="0"/>
              </a:defRPr>
            </a:lvl6pPr>
            <a:lvl7pPr marL="2489390" algn="l" defTabSz="829796" rtl="0" eaLnBrk="1" latinLnBrk="0" hangingPunct="1">
              <a:defRPr sz="1361" kern="1200">
                <a:solidFill>
                  <a:schemeClr val="tx1"/>
                </a:solidFill>
                <a:latin typeface="Arial" pitchFamily="34" charset="0"/>
                <a:ea typeface="+mn-ea"/>
                <a:cs typeface="Arial" pitchFamily="34" charset="0"/>
              </a:defRPr>
            </a:lvl7pPr>
            <a:lvl8pPr marL="2904289" algn="l" defTabSz="829796" rtl="0" eaLnBrk="1" latinLnBrk="0" hangingPunct="1">
              <a:defRPr sz="1361" kern="1200">
                <a:solidFill>
                  <a:schemeClr val="tx1"/>
                </a:solidFill>
                <a:latin typeface="Arial" pitchFamily="34" charset="0"/>
                <a:ea typeface="+mn-ea"/>
                <a:cs typeface="Arial" pitchFamily="34" charset="0"/>
              </a:defRPr>
            </a:lvl8pPr>
            <a:lvl9pPr marL="3319187" algn="l" defTabSz="829796" rtl="0" eaLnBrk="1" latinLnBrk="0" hangingPunct="1">
              <a:defRPr sz="1361" kern="1200">
                <a:solidFill>
                  <a:schemeClr val="tx1"/>
                </a:solidFill>
                <a:latin typeface="Arial" pitchFamily="34" charset="0"/>
                <a:ea typeface="+mn-ea"/>
                <a:cs typeface="Arial" pitchFamily="34" charset="0"/>
              </a:defRPr>
            </a:lvl9pPr>
          </a:lstStyle>
          <a:p>
            <a:pPr>
              <a:defRPr/>
            </a:pPr>
            <a:r>
              <a:rPr lang="en-GB" sz="800" noProof="1" smtClean="0"/>
              <a:t>Page </a:t>
            </a:r>
            <a:fld id="{F7CE7AB7-A104-46A5-B6CD-26082A13EDB6}" type="slidenum">
              <a:rPr lang="en-GB" sz="800" noProof="1" smtClean="0"/>
              <a:pPr>
                <a:defRPr/>
              </a:pPr>
              <a:t>33</a:t>
            </a:fld>
            <a:endParaRPr lang="en-GB" sz="800" noProof="1"/>
          </a:p>
        </p:txBody>
      </p:sp>
      <p:sp>
        <p:nvSpPr>
          <p:cNvPr id="24" name="Espace réservé de la date 3"/>
          <p:cNvSpPr txBox="1">
            <a:spLocks/>
          </p:cNvSpPr>
          <p:nvPr/>
        </p:nvSpPr>
        <p:spPr>
          <a:xfrm>
            <a:off x="10704512" y="20263"/>
            <a:ext cx="1159100" cy="216000"/>
          </a:xfrm>
          <a:prstGeom prst="rect">
            <a:avLst/>
          </a:prstGeom>
        </p:spPr>
        <p:txBody>
          <a:bodyPr/>
          <a:lstStyle>
            <a:defPPr>
              <a:defRPr lang="de-DE"/>
            </a:defPPr>
            <a:lvl1pPr algn="ctr" rtl="0" fontAlgn="base">
              <a:lnSpc>
                <a:spcPct val="115000"/>
              </a:lnSpc>
              <a:spcBef>
                <a:spcPct val="0"/>
              </a:spcBef>
              <a:spcAft>
                <a:spcPct val="0"/>
              </a:spcAft>
              <a:defRPr sz="1361" kern="1200">
                <a:solidFill>
                  <a:schemeClr val="tx1"/>
                </a:solidFill>
                <a:latin typeface="Arial" pitchFamily="34" charset="0"/>
                <a:ea typeface="+mn-ea"/>
                <a:cs typeface="Arial" pitchFamily="34" charset="0"/>
              </a:defRPr>
            </a:lvl1pPr>
            <a:lvl2pPr marL="414898" algn="ctr" rtl="0" fontAlgn="base">
              <a:lnSpc>
                <a:spcPct val="115000"/>
              </a:lnSpc>
              <a:spcBef>
                <a:spcPct val="0"/>
              </a:spcBef>
              <a:spcAft>
                <a:spcPct val="0"/>
              </a:spcAft>
              <a:defRPr sz="1361" kern="1200">
                <a:solidFill>
                  <a:schemeClr val="tx1"/>
                </a:solidFill>
                <a:latin typeface="Arial" pitchFamily="34" charset="0"/>
                <a:ea typeface="+mn-ea"/>
                <a:cs typeface="Arial" pitchFamily="34" charset="0"/>
              </a:defRPr>
            </a:lvl2pPr>
            <a:lvl3pPr marL="829796" algn="ctr" rtl="0" fontAlgn="base">
              <a:lnSpc>
                <a:spcPct val="115000"/>
              </a:lnSpc>
              <a:spcBef>
                <a:spcPct val="0"/>
              </a:spcBef>
              <a:spcAft>
                <a:spcPct val="0"/>
              </a:spcAft>
              <a:defRPr sz="1361" kern="1200">
                <a:solidFill>
                  <a:schemeClr val="tx1"/>
                </a:solidFill>
                <a:latin typeface="Arial" pitchFamily="34" charset="0"/>
                <a:ea typeface="+mn-ea"/>
                <a:cs typeface="Arial" pitchFamily="34" charset="0"/>
              </a:defRPr>
            </a:lvl3pPr>
            <a:lvl4pPr marL="1244695" algn="ctr" rtl="0" fontAlgn="base">
              <a:lnSpc>
                <a:spcPct val="115000"/>
              </a:lnSpc>
              <a:spcBef>
                <a:spcPct val="0"/>
              </a:spcBef>
              <a:spcAft>
                <a:spcPct val="0"/>
              </a:spcAft>
              <a:defRPr sz="1361" kern="1200">
                <a:solidFill>
                  <a:schemeClr val="tx1"/>
                </a:solidFill>
                <a:latin typeface="Arial" pitchFamily="34" charset="0"/>
                <a:ea typeface="+mn-ea"/>
                <a:cs typeface="Arial" pitchFamily="34" charset="0"/>
              </a:defRPr>
            </a:lvl4pPr>
            <a:lvl5pPr marL="1659593" algn="ctr" rtl="0" fontAlgn="base">
              <a:lnSpc>
                <a:spcPct val="115000"/>
              </a:lnSpc>
              <a:spcBef>
                <a:spcPct val="0"/>
              </a:spcBef>
              <a:spcAft>
                <a:spcPct val="0"/>
              </a:spcAft>
              <a:defRPr sz="1361" kern="1200">
                <a:solidFill>
                  <a:schemeClr val="tx1"/>
                </a:solidFill>
                <a:latin typeface="Arial" pitchFamily="34" charset="0"/>
                <a:ea typeface="+mn-ea"/>
                <a:cs typeface="Arial" pitchFamily="34" charset="0"/>
              </a:defRPr>
            </a:lvl5pPr>
            <a:lvl6pPr marL="2074491" algn="l" defTabSz="829796" rtl="0" eaLnBrk="1" latinLnBrk="0" hangingPunct="1">
              <a:defRPr sz="1361" kern="1200">
                <a:solidFill>
                  <a:schemeClr val="tx1"/>
                </a:solidFill>
                <a:latin typeface="Arial" pitchFamily="34" charset="0"/>
                <a:ea typeface="+mn-ea"/>
                <a:cs typeface="Arial" pitchFamily="34" charset="0"/>
              </a:defRPr>
            </a:lvl6pPr>
            <a:lvl7pPr marL="2489390" algn="l" defTabSz="829796" rtl="0" eaLnBrk="1" latinLnBrk="0" hangingPunct="1">
              <a:defRPr sz="1361" kern="1200">
                <a:solidFill>
                  <a:schemeClr val="tx1"/>
                </a:solidFill>
                <a:latin typeface="Arial" pitchFamily="34" charset="0"/>
                <a:ea typeface="+mn-ea"/>
                <a:cs typeface="Arial" pitchFamily="34" charset="0"/>
              </a:defRPr>
            </a:lvl7pPr>
            <a:lvl8pPr marL="2904289" algn="l" defTabSz="829796" rtl="0" eaLnBrk="1" latinLnBrk="0" hangingPunct="1">
              <a:defRPr sz="1361" kern="1200">
                <a:solidFill>
                  <a:schemeClr val="tx1"/>
                </a:solidFill>
                <a:latin typeface="Arial" pitchFamily="34" charset="0"/>
                <a:ea typeface="+mn-ea"/>
                <a:cs typeface="Arial" pitchFamily="34" charset="0"/>
              </a:defRPr>
            </a:lvl8pPr>
            <a:lvl9pPr marL="3319187" algn="l" defTabSz="829796" rtl="0" eaLnBrk="1" latinLnBrk="0" hangingPunct="1">
              <a:defRPr sz="1361" kern="1200">
                <a:solidFill>
                  <a:schemeClr val="tx1"/>
                </a:solidFill>
                <a:latin typeface="Arial" pitchFamily="34" charset="0"/>
                <a:ea typeface="+mn-ea"/>
                <a:cs typeface="Arial" pitchFamily="34" charset="0"/>
              </a:defRPr>
            </a:lvl9pPr>
          </a:lstStyle>
          <a:p>
            <a:pPr>
              <a:defRPr/>
            </a:pPr>
            <a:r>
              <a:rPr lang="fr-FR" sz="800" noProof="1" smtClean="0"/>
              <a:t>Feb 2018</a:t>
            </a:r>
            <a:endParaRPr lang="en-GB" sz="800" noProof="1"/>
          </a:p>
        </p:txBody>
      </p:sp>
    </p:spTree>
    <p:extLst>
      <p:ext uri="{BB962C8B-B14F-4D97-AF65-F5344CB8AC3E}">
        <p14:creationId xmlns:p14="http://schemas.microsoft.com/office/powerpoint/2010/main" val="12090522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Airbus Official Announcement</a:t>
            </a:r>
            <a:endParaRPr lang="en-GB" dirty="0"/>
          </a:p>
        </p:txBody>
      </p:sp>
      <p:sp>
        <p:nvSpPr>
          <p:cNvPr id="3" name="Content Placeholder 2"/>
          <p:cNvSpPr>
            <a:spLocks noGrp="1"/>
          </p:cNvSpPr>
          <p:nvPr>
            <p:ph idx="1"/>
          </p:nvPr>
        </p:nvSpPr>
        <p:spPr>
          <a:xfrm>
            <a:off x="335360" y="1340768"/>
            <a:ext cx="11247192" cy="3863590"/>
          </a:xfrm>
        </p:spPr>
        <p:txBody>
          <a:bodyPr anchor="ctr"/>
          <a:lstStyle/>
          <a:p>
            <a:pPr>
              <a:lnSpc>
                <a:spcPct val="100000"/>
              </a:lnSpc>
              <a:spcBef>
                <a:spcPts val="4800"/>
              </a:spcBef>
            </a:pPr>
            <a:r>
              <a:rPr lang="en-GB" sz="2000" dirty="0" smtClean="0"/>
              <a:t>On June 21</a:t>
            </a:r>
            <a:r>
              <a:rPr lang="en-GB" sz="2000" baseline="30000" dirty="0" smtClean="0"/>
              <a:t>st</a:t>
            </a:r>
            <a:r>
              <a:rPr lang="en-GB" sz="2000" dirty="0" smtClean="0"/>
              <a:t> 2017, during Paris Air Show, AIRBUS announced a </a:t>
            </a:r>
            <a:r>
              <a:rPr lang="en-GB" sz="2000" dirty="0"/>
              <a:t>new Recording System architecture </a:t>
            </a:r>
          </a:p>
          <a:p>
            <a:pPr>
              <a:lnSpc>
                <a:spcPct val="100000"/>
              </a:lnSpc>
              <a:spcBef>
                <a:spcPts val="4800"/>
              </a:spcBef>
            </a:pPr>
            <a:r>
              <a:rPr lang="en-GB" sz="2000" dirty="0" smtClean="0"/>
              <a:t>This new architecture is composed of:</a:t>
            </a:r>
          </a:p>
          <a:p>
            <a:pPr lvl="1">
              <a:lnSpc>
                <a:spcPct val="100000"/>
              </a:lnSpc>
              <a:spcBef>
                <a:spcPts val="600"/>
              </a:spcBef>
            </a:pPr>
            <a:r>
              <a:rPr lang="en-GB" sz="2000" dirty="0" smtClean="0"/>
              <a:t>A combined Cockpit Voice and Data Recorder (CVDR)</a:t>
            </a:r>
          </a:p>
          <a:p>
            <a:pPr lvl="1">
              <a:lnSpc>
                <a:spcPct val="100000"/>
              </a:lnSpc>
              <a:spcBef>
                <a:spcPts val="600"/>
              </a:spcBef>
            </a:pPr>
            <a:r>
              <a:rPr lang="en-GB" sz="2000" dirty="0" smtClean="0"/>
              <a:t>An Automatic Deployable Flight Recorder (ADFR)</a:t>
            </a:r>
          </a:p>
          <a:p>
            <a:pPr lvl="1">
              <a:lnSpc>
                <a:spcPct val="100000"/>
              </a:lnSpc>
              <a:spcBef>
                <a:spcPts val="600"/>
              </a:spcBef>
            </a:pPr>
            <a:r>
              <a:rPr lang="en-GB" sz="2000" dirty="0" smtClean="0"/>
              <a:t>A Recorder Interface Unit (RIU)</a:t>
            </a:r>
          </a:p>
        </p:txBody>
      </p:sp>
      <p:sp>
        <p:nvSpPr>
          <p:cNvPr id="6" name="Slide Number Placeholder 5"/>
          <p:cNvSpPr>
            <a:spLocks noGrp="1"/>
          </p:cNvSpPr>
          <p:nvPr>
            <p:ph type="sldNum" sz="quarter" idx="12"/>
          </p:nvPr>
        </p:nvSpPr>
        <p:spPr/>
        <p:txBody>
          <a:bodyPr/>
          <a:lstStyle/>
          <a:p>
            <a:fld id="{290114C8-F7F2-4E05-9CAE-DDD3D22A4BE8}" type="slidenum">
              <a:rPr lang="de-DE" altLang="de-DE" smtClean="0"/>
              <a:pPr/>
              <a:t>34</a:t>
            </a:fld>
            <a:endParaRPr lang="de-DE" altLang="de-DE"/>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4072" y="2696551"/>
            <a:ext cx="5089773" cy="3538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space réservé de la date 3"/>
          <p:cNvSpPr>
            <a:spLocks noGrp="1"/>
          </p:cNvSpPr>
          <p:nvPr>
            <p:ph type="dt" sz="half" idx="10"/>
          </p:nvPr>
        </p:nvSpPr>
        <p:spPr>
          <a:xfrm>
            <a:off x="10776520" y="0"/>
            <a:ext cx="1159100" cy="216000"/>
          </a:xfrm>
        </p:spPr>
        <p:txBody>
          <a:bodyPr/>
          <a:lstStyle/>
          <a:p>
            <a:r>
              <a:rPr lang="fr-FR" altLang="de-DE" smtClean="0"/>
              <a:t>Sep 2018</a:t>
            </a:r>
            <a:endParaRPr lang="de-DE" altLang="de-DE" dirty="0"/>
          </a:p>
        </p:txBody>
      </p:sp>
      <p:sp>
        <p:nvSpPr>
          <p:cNvPr id="5" name="Espace réservé du pied de page 4"/>
          <p:cNvSpPr>
            <a:spLocks noGrp="1"/>
          </p:cNvSpPr>
          <p:nvPr>
            <p:ph type="ftr" sz="quarter" idx="11"/>
          </p:nvPr>
        </p:nvSpPr>
        <p:spPr>
          <a:xfrm>
            <a:off x="263352" y="0"/>
            <a:ext cx="8296104" cy="216000"/>
          </a:xfrm>
        </p:spPr>
        <p:txBody>
          <a:bodyPr/>
          <a:lstStyle/>
          <a:p>
            <a:r>
              <a:rPr lang="en-US" altLang="de-DE" dirty="0" smtClean="0"/>
              <a:t>GADSS in Depth - Airbus views on Global Aeronautical Distress Safety System</a:t>
            </a:r>
            <a:endParaRPr lang="de-DE" altLang="de-DE" dirty="0"/>
          </a:p>
        </p:txBody>
      </p:sp>
    </p:spTree>
    <p:extLst>
      <p:ext uri="{BB962C8B-B14F-4D97-AF65-F5344CB8AC3E}">
        <p14:creationId xmlns:p14="http://schemas.microsoft.com/office/powerpoint/2010/main" val="25521151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title" sz="quarter"/>
          </p:nvPr>
        </p:nvSpPr>
        <p:spPr>
          <a:xfrm>
            <a:off x="176378" y="215900"/>
            <a:ext cx="9403173" cy="476796"/>
          </a:xfrm>
        </p:spPr>
        <p:txBody>
          <a:bodyPr/>
          <a:lstStyle/>
          <a:p>
            <a:r>
              <a:rPr lang="en-GB" b="1" dirty="0" smtClean="0"/>
              <a:t>PFLR: Deployable </a:t>
            </a:r>
            <a:r>
              <a:rPr lang="en-GB" b="1" dirty="0"/>
              <a:t>Combined Recorder </a:t>
            </a:r>
            <a:r>
              <a:rPr lang="en-GB" b="1" dirty="0" smtClean="0"/>
              <a:t>with integrated </a:t>
            </a:r>
            <a:r>
              <a:rPr lang="en-GB" b="1" dirty="0"/>
              <a:t>ELT</a:t>
            </a:r>
            <a:br>
              <a:rPr lang="en-GB" b="1" dirty="0"/>
            </a:br>
            <a:r>
              <a:rPr lang="de-DE" altLang="de-DE" b="1" dirty="0"/>
              <a:t/>
            </a:r>
            <a:br>
              <a:rPr lang="de-DE" altLang="de-DE" b="1" dirty="0"/>
            </a:br>
            <a:endParaRPr lang="en-US" altLang="de-DE" sz="2400" b="1" dirty="0" smtClean="0"/>
          </a:p>
        </p:txBody>
      </p:sp>
      <p:sp>
        <p:nvSpPr>
          <p:cNvPr id="3" name="Rectangle 2"/>
          <p:cNvSpPr/>
          <p:nvPr/>
        </p:nvSpPr>
        <p:spPr>
          <a:xfrm>
            <a:off x="767408" y="756084"/>
            <a:ext cx="10682488" cy="1154162"/>
          </a:xfrm>
          <a:prstGeom prst="rect">
            <a:avLst/>
          </a:prstGeom>
        </p:spPr>
        <p:txBody>
          <a:bodyPr wrap="square">
            <a:spAutoFit/>
          </a:bodyPr>
          <a:lstStyle/>
          <a:p>
            <a:pPr algn="ctr"/>
            <a:r>
              <a:rPr lang="en-GB" sz="2000" b="1" u="sng" dirty="0" smtClean="0">
                <a:solidFill>
                  <a:schemeClr val="tx1">
                    <a:lumMod val="75000"/>
                  </a:schemeClr>
                </a:solidFill>
              </a:rPr>
              <a:t>Airbus plan</a:t>
            </a:r>
            <a:r>
              <a:rPr lang="en-GB" sz="2000" b="1" dirty="0" smtClean="0">
                <a:solidFill>
                  <a:schemeClr val="tx1">
                    <a:lumMod val="75000"/>
                  </a:schemeClr>
                </a:solidFill>
              </a:rPr>
              <a:t>:  Forward- </a:t>
            </a:r>
            <a:r>
              <a:rPr lang="en-GB" sz="2000" b="1" dirty="0">
                <a:solidFill>
                  <a:schemeClr val="tx1">
                    <a:lumMod val="75000"/>
                  </a:schemeClr>
                </a:solidFill>
              </a:rPr>
              <a:t>fit </a:t>
            </a:r>
            <a:r>
              <a:rPr lang="en-GB" sz="2000" b="1" dirty="0" smtClean="0">
                <a:solidFill>
                  <a:schemeClr val="tx1">
                    <a:lumMod val="75000"/>
                  </a:schemeClr>
                </a:solidFill>
              </a:rPr>
              <a:t>application of ADFR (Automatic Deployable Flight Recorder) on all long range operations aircraft: </a:t>
            </a:r>
          </a:p>
          <a:p>
            <a:pPr algn="ctr"/>
            <a:r>
              <a:rPr lang="en-GB" sz="2000" b="1" dirty="0" smtClean="0">
                <a:solidFill>
                  <a:schemeClr val="tx1">
                    <a:lumMod val="75000"/>
                  </a:schemeClr>
                </a:solidFill>
              </a:rPr>
              <a:t> A380</a:t>
            </a:r>
            <a:r>
              <a:rPr lang="en-GB" sz="2000" b="1" dirty="0">
                <a:solidFill>
                  <a:schemeClr val="tx1">
                    <a:lumMod val="75000"/>
                  </a:schemeClr>
                </a:solidFill>
              </a:rPr>
              <a:t>, A350, A330, </a:t>
            </a:r>
            <a:r>
              <a:rPr lang="en-GB" sz="2000" b="1" dirty="0" smtClean="0">
                <a:solidFill>
                  <a:schemeClr val="tx1">
                    <a:lumMod val="75000"/>
                  </a:schemeClr>
                </a:solidFill>
              </a:rPr>
              <a:t>and  A321LR</a:t>
            </a:r>
            <a:endParaRPr lang="fr-FR" sz="2000" b="1" dirty="0"/>
          </a:p>
        </p:txBody>
      </p:sp>
      <p:pic>
        <p:nvPicPr>
          <p:cNvPr id="2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0176" y="4518005"/>
            <a:ext cx="3769720" cy="1687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0728" y="2288013"/>
            <a:ext cx="5172884" cy="2229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0337" y="4518006"/>
            <a:ext cx="6243231" cy="2128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Espace réservé du pied de page 1"/>
          <p:cNvSpPr txBox="1">
            <a:spLocks/>
          </p:cNvSpPr>
          <p:nvPr/>
        </p:nvSpPr>
        <p:spPr>
          <a:xfrm>
            <a:off x="336551" y="0"/>
            <a:ext cx="9695887" cy="215900"/>
          </a:xfrm>
          <a:prstGeom prst="rect">
            <a:avLst/>
          </a:prstGeom>
        </p:spPr>
        <p:txBody>
          <a:bodyPr/>
          <a:lstStyle>
            <a:defPPr>
              <a:defRPr lang="de-DE"/>
            </a:defPPr>
            <a:lvl1pPr algn="ctr" rtl="0" fontAlgn="base">
              <a:lnSpc>
                <a:spcPct val="115000"/>
              </a:lnSpc>
              <a:spcBef>
                <a:spcPct val="0"/>
              </a:spcBef>
              <a:spcAft>
                <a:spcPct val="0"/>
              </a:spcAft>
              <a:defRPr sz="1361" kern="1200">
                <a:solidFill>
                  <a:schemeClr val="tx1"/>
                </a:solidFill>
                <a:latin typeface="Arial" pitchFamily="34" charset="0"/>
                <a:ea typeface="+mn-ea"/>
                <a:cs typeface="Arial" pitchFamily="34" charset="0"/>
              </a:defRPr>
            </a:lvl1pPr>
            <a:lvl2pPr marL="414898" algn="ctr" rtl="0" fontAlgn="base">
              <a:lnSpc>
                <a:spcPct val="115000"/>
              </a:lnSpc>
              <a:spcBef>
                <a:spcPct val="0"/>
              </a:spcBef>
              <a:spcAft>
                <a:spcPct val="0"/>
              </a:spcAft>
              <a:defRPr sz="1361" kern="1200">
                <a:solidFill>
                  <a:schemeClr val="tx1"/>
                </a:solidFill>
                <a:latin typeface="Arial" pitchFamily="34" charset="0"/>
                <a:ea typeface="+mn-ea"/>
                <a:cs typeface="Arial" pitchFamily="34" charset="0"/>
              </a:defRPr>
            </a:lvl2pPr>
            <a:lvl3pPr marL="829796" algn="ctr" rtl="0" fontAlgn="base">
              <a:lnSpc>
                <a:spcPct val="115000"/>
              </a:lnSpc>
              <a:spcBef>
                <a:spcPct val="0"/>
              </a:spcBef>
              <a:spcAft>
                <a:spcPct val="0"/>
              </a:spcAft>
              <a:defRPr sz="1361" kern="1200">
                <a:solidFill>
                  <a:schemeClr val="tx1"/>
                </a:solidFill>
                <a:latin typeface="Arial" pitchFamily="34" charset="0"/>
                <a:ea typeface="+mn-ea"/>
                <a:cs typeface="Arial" pitchFamily="34" charset="0"/>
              </a:defRPr>
            </a:lvl3pPr>
            <a:lvl4pPr marL="1244695" algn="ctr" rtl="0" fontAlgn="base">
              <a:lnSpc>
                <a:spcPct val="115000"/>
              </a:lnSpc>
              <a:spcBef>
                <a:spcPct val="0"/>
              </a:spcBef>
              <a:spcAft>
                <a:spcPct val="0"/>
              </a:spcAft>
              <a:defRPr sz="1361" kern="1200">
                <a:solidFill>
                  <a:schemeClr val="tx1"/>
                </a:solidFill>
                <a:latin typeface="Arial" pitchFamily="34" charset="0"/>
                <a:ea typeface="+mn-ea"/>
                <a:cs typeface="Arial" pitchFamily="34" charset="0"/>
              </a:defRPr>
            </a:lvl4pPr>
            <a:lvl5pPr marL="1659593" algn="ctr" rtl="0" fontAlgn="base">
              <a:lnSpc>
                <a:spcPct val="115000"/>
              </a:lnSpc>
              <a:spcBef>
                <a:spcPct val="0"/>
              </a:spcBef>
              <a:spcAft>
                <a:spcPct val="0"/>
              </a:spcAft>
              <a:defRPr sz="1361" kern="1200">
                <a:solidFill>
                  <a:schemeClr val="tx1"/>
                </a:solidFill>
                <a:latin typeface="Arial" pitchFamily="34" charset="0"/>
                <a:ea typeface="+mn-ea"/>
                <a:cs typeface="Arial" pitchFamily="34" charset="0"/>
              </a:defRPr>
            </a:lvl5pPr>
            <a:lvl6pPr marL="2074491" algn="l" defTabSz="829796" rtl="0" eaLnBrk="1" latinLnBrk="0" hangingPunct="1">
              <a:defRPr sz="1361" kern="1200">
                <a:solidFill>
                  <a:schemeClr val="tx1"/>
                </a:solidFill>
                <a:latin typeface="Arial" pitchFamily="34" charset="0"/>
                <a:ea typeface="+mn-ea"/>
                <a:cs typeface="Arial" pitchFamily="34" charset="0"/>
              </a:defRPr>
            </a:lvl6pPr>
            <a:lvl7pPr marL="2489390" algn="l" defTabSz="829796" rtl="0" eaLnBrk="1" latinLnBrk="0" hangingPunct="1">
              <a:defRPr sz="1361" kern="1200">
                <a:solidFill>
                  <a:schemeClr val="tx1"/>
                </a:solidFill>
                <a:latin typeface="Arial" pitchFamily="34" charset="0"/>
                <a:ea typeface="+mn-ea"/>
                <a:cs typeface="Arial" pitchFamily="34" charset="0"/>
              </a:defRPr>
            </a:lvl7pPr>
            <a:lvl8pPr marL="2904289" algn="l" defTabSz="829796" rtl="0" eaLnBrk="1" latinLnBrk="0" hangingPunct="1">
              <a:defRPr sz="1361" kern="1200">
                <a:solidFill>
                  <a:schemeClr val="tx1"/>
                </a:solidFill>
                <a:latin typeface="Arial" pitchFamily="34" charset="0"/>
                <a:ea typeface="+mn-ea"/>
                <a:cs typeface="Arial" pitchFamily="34" charset="0"/>
              </a:defRPr>
            </a:lvl8pPr>
            <a:lvl9pPr marL="3319187" algn="l" defTabSz="829796" rtl="0" eaLnBrk="1" latinLnBrk="0" hangingPunct="1">
              <a:defRPr sz="1361" kern="1200">
                <a:solidFill>
                  <a:schemeClr val="tx1"/>
                </a:solidFill>
                <a:latin typeface="Arial" pitchFamily="34" charset="0"/>
                <a:ea typeface="+mn-ea"/>
                <a:cs typeface="Arial" pitchFamily="34" charset="0"/>
              </a:defRPr>
            </a:lvl9pPr>
          </a:lstStyle>
          <a:p>
            <a:pPr algn="l">
              <a:defRPr/>
            </a:pPr>
            <a:r>
              <a:rPr lang="en-US" sz="800" noProof="1" smtClean="0"/>
              <a:t>GADSS in Depth - Airbus views on Global Aeronautical Distress Safety System</a:t>
            </a:r>
            <a:endParaRPr lang="en-GB" sz="800" noProof="1"/>
          </a:p>
        </p:txBody>
      </p:sp>
      <p:sp>
        <p:nvSpPr>
          <p:cNvPr id="12" name="Espace réservé de la date 3"/>
          <p:cNvSpPr txBox="1">
            <a:spLocks/>
          </p:cNvSpPr>
          <p:nvPr/>
        </p:nvSpPr>
        <p:spPr>
          <a:xfrm>
            <a:off x="10704512" y="20263"/>
            <a:ext cx="1159100" cy="216000"/>
          </a:xfrm>
          <a:prstGeom prst="rect">
            <a:avLst/>
          </a:prstGeom>
        </p:spPr>
        <p:txBody>
          <a:bodyPr/>
          <a:lstStyle>
            <a:defPPr>
              <a:defRPr lang="de-DE"/>
            </a:defPPr>
            <a:lvl1pPr algn="ctr" rtl="0" fontAlgn="base">
              <a:lnSpc>
                <a:spcPct val="115000"/>
              </a:lnSpc>
              <a:spcBef>
                <a:spcPct val="0"/>
              </a:spcBef>
              <a:spcAft>
                <a:spcPct val="0"/>
              </a:spcAft>
              <a:defRPr sz="1361" kern="1200">
                <a:solidFill>
                  <a:schemeClr val="tx1"/>
                </a:solidFill>
                <a:latin typeface="Arial" pitchFamily="34" charset="0"/>
                <a:ea typeface="+mn-ea"/>
                <a:cs typeface="Arial" pitchFamily="34" charset="0"/>
              </a:defRPr>
            </a:lvl1pPr>
            <a:lvl2pPr marL="414898" algn="ctr" rtl="0" fontAlgn="base">
              <a:lnSpc>
                <a:spcPct val="115000"/>
              </a:lnSpc>
              <a:spcBef>
                <a:spcPct val="0"/>
              </a:spcBef>
              <a:spcAft>
                <a:spcPct val="0"/>
              </a:spcAft>
              <a:defRPr sz="1361" kern="1200">
                <a:solidFill>
                  <a:schemeClr val="tx1"/>
                </a:solidFill>
                <a:latin typeface="Arial" pitchFamily="34" charset="0"/>
                <a:ea typeface="+mn-ea"/>
                <a:cs typeface="Arial" pitchFamily="34" charset="0"/>
              </a:defRPr>
            </a:lvl2pPr>
            <a:lvl3pPr marL="829796" algn="ctr" rtl="0" fontAlgn="base">
              <a:lnSpc>
                <a:spcPct val="115000"/>
              </a:lnSpc>
              <a:spcBef>
                <a:spcPct val="0"/>
              </a:spcBef>
              <a:spcAft>
                <a:spcPct val="0"/>
              </a:spcAft>
              <a:defRPr sz="1361" kern="1200">
                <a:solidFill>
                  <a:schemeClr val="tx1"/>
                </a:solidFill>
                <a:latin typeface="Arial" pitchFamily="34" charset="0"/>
                <a:ea typeface="+mn-ea"/>
                <a:cs typeface="Arial" pitchFamily="34" charset="0"/>
              </a:defRPr>
            </a:lvl3pPr>
            <a:lvl4pPr marL="1244695" algn="ctr" rtl="0" fontAlgn="base">
              <a:lnSpc>
                <a:spcPct val="115000"/>
              </a:lnSpc>
              <a:spcBef>
                <a:spcPct val="0"/>
              </a:spcBef>
              <a:spcAft>
                <a:spcPct val="0"/>
              </a:spcAft>
              <a:defRPr sz="1361" kern="1200">
                <a:solidFill>
                  <a:schemeClr val="tx1"/>
                </a:solidFill>
                <a:latin typeface="Arial" pitchFamily="34" charset="0"/>
                <a:ea typeface="+mn-ea"/>
                <a:cs typeface="Arial" pitchFamily="34" charset="0"/>
              </a:defRPr>
            </a:lvl4pPr>
            <a:lvl5pPr marL="1659593" algn="ctr" rtl="0" fontAlgn="base">
              <a:lnSpc>
                <a:spcPct val="115000"/>
              </a:lnSpc>
              <a:spcBef>
                <a:spcPct val="0"/>
              </a:spcBef>
              <a:spcAft>
                <a:spcPct val="0"/>
              </a:spcAft>
              <a:defRPr sz="1361" kern="1200">
                <a:solidFill>
                  <a:schemeClr val="tx1"/>
                </a:solidFill>
                <a:latin typeface="Arial" pitchFamily="34" charset="0"/>
                <a:ea typeface="+mn-ea"/>
                <a:cs typeface="Arial" pitchFamily="34" charset="0"/>
              </a:defRPr>
            </a:lvl5pPr>
            <a:lvl6pPr marL="2074491" algn="l" defTabSz="829796" rtl="0" eaLnBrk="1" latinLnBrk="0" hangingPunct="1">
              <a:defRPr sz="1361" kern="1200">
                <a:solidFill>
                  <a:schemeClr val="tx1"/>
                </a:solidFill>
                <a:latin typeface="Arial" pitchFamily="34" charset="0"/>
                <a:ea typeface="+mn-ea"/>
                <a:cs typeface="Arial" pitchFamily="34" charset="0"/>
              </a:defRPr>
            </a:lvl6pPr>
            <a:lvl7pPr marL="2489390" algn="l" defTabSz="829796" rtl="0" eaLnBrk="1" latinLnBrk="0" hangingPunct="1">
              <a:defRPr sz="1361" kern="1200">
                <a:solidFill>
                  <a:schemeClr val="tx1"/>
                </a:solidFill>
                <a:latin typeface="Arial" pitchFamily="34" charset="0"/>
                <a:ea typeface="+mn-ea"/>
                <a:cs typeface="Arial" pitchFamily="34" charset="0"/>
              </a:defRPr>
            </a:lvl7pPr>
            <a:lvl8pPr marL="2904289" algn="l" defTabSz="829796" rtl="0" eaLnBrk="1" latinLnBrk="0" hangingPunct="1">
              <a:defRPr sz="1361" kern="1200">
                <a:solidFill>
                  <a:schemeClr val="tx1"/>
                </a:solidFill>
                <a:latin typeface="Arial" pitchFamily="34" charset="0"/>
                <a:ea typeface="+mn-ea"/>
                <a:cs typeface="Arial" pitchFamily="34" charset="0"/>
              </a:defRPr>
            </a:lvl8pPr>
            <a:lvl9pPr marL="3319187" algn="l" defTabSz="829796" rtl="0" eaLnBrk="1" latinLnBrk="0" hangingPunct="1">
              <a:defRPr sz="1361" kern="1200">
                <a:solidFill>
                  <a:schemeClr val="tx1"/>
                </a:solidFill>
                <a:latin typeface="Arial" pitchFamily="34" charset="0"/>
                <a:ea typeface="+mn-ea"/>
                <a:cs typeface="Arial" pitchFamily="34" charset="0"/>
              </a:defRPr>
            </a:lvl9pPr>
          </a:lstStyle>
          <a:p>
            <a:pPr>
              <a:defRPr/>
            </a:pPr>
            <a:r>
              <a:rPr lang="fr-FR" sz="800" noProof="1" smtClean="0"/>
              <a:t>Feb 2018</a:t>
            </a:r>
            <a:endParaRPr lang="en-GB" sz="800" noProof="1"/>
          </a:p>
        </p:txBody>
      </p:sp>
      <p:pic>
        <p:nvPicPr>
          <p:cNvPr id="1027" name="Picture 3" descr="\\fr0-filer44\ca_mj00_clipart_data\clipart\My Clipart\A380\3D Renderings\Other Views\A380-800 EA V1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196502"/>
            <a:ext cx="6735468" cy="2094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554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87384" y="260648"/>
            <a:ext cx="11249698" cy="881187"/>
          </a:xfrm>
        </p:spPr>
        <p:txBody>
          <a:bodyPr/>
          <a:lstStyle/>
          <a:p>
            <a:r>
              <a:rPr lang="en-GB" b="1" dirty="0"/>
              <a:t>PFLR: </a:t>
            </a:r>
            <a:r>
              <a:rPr lang="en-GB" b="1" dirty="0" smtClean="0"/>
              <a:t>Deployable </a:t>
            </a:r>
            <a:r>
              <a:rPr lang="en-GB" b="1" dirty="0"/>
              <a:t>Combined Recorder with ELT</a:t>
            </a:r>
            <a:br>
              <a:rPr lang="en-GB" b="1" dirty="0"/>
            </a:br>
            <a:endParaRPr lang="en-GB" dirty="0" smtClean="0">
              <a:solidFill>
                <a:schemeClr val="tx1">
                  <a:lumMod val="50000"/>
                </a:schemeClr>
              </a:solidFill>
            </a:endParaRPr>
          </a:p>
        </p:txBody>
      </p:sp>
      <p:sp>
        <p:nvSpPr>
          <p:cNvPr id="3" name="Rechteck 2"/>
          <p:cNvSpPr/>
          <p:nvPr/>
        </p:nvSpPr>
        <p:spPr bwMode="auto">
          <a:xfrm>
            <a:off x="3174684" y="4802685"/>
            <a:ext cx="929864" cy="16590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ndParaRPr>
          </a:p>
        </p:txBody>
      </p:sp>
      <p:sp>
        <p:nvSpPr>
          <p:cNvPr id="9" name="Rechteck 8"/>
          <p:cNvSpPr/>
          <p:nvPr/>
        </p:nvSpPr>
        <p:spPr bwMode="auto">
          <a:xfrm>
            <a:off x="1113655" y="5882688"/>
            <a:ext cx="929864" cy="16590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ndParaRPr>
          </a:p>
        </p:txBody>
      </p:sp>
      <p:sp>
        <p:nvSpPr>
          <p:cNvPr id="2" name="Textfeld 1"/>
          <p:cNvSpPr txBox="1"/>
          <p:nvPr/>
        </p:nvSpPr>
        <p:spPr>
          <a:xfrm>
            <a:off x="95661" y="1030058"/>
            <a:ext cx="8444034" cy="4021101"/>
          </a:xfrm>
          <a:prstGeom prst="rect">
            <a:avLst/>
          </a:prstGeom>
          <a:noFill/>
        </p:spPr>
        <p:txBody>
          <a:bodyPr wrap="square" rtlCol="0">
            <a:spAutoFit/>
          </a:bodyPr>
          <a:lstStyle/>
          <a:p>
            <a:pPr algn="l"/>
            <a:r>
              <a:rPr lang="en-GB" sz="2000" b="1" dirty="0" smtClean="0">
                <a:solidFill>
                  <a:schemeClr val="tx1">
                    <a:lumMod val="50000"/>
                  </a:schemeClr>
                </a:solidFill>
              </a:rPr>
              <a:t>Technology:</a:t>
            </a:r>
          </a:p>
          <a:p>
            <a:pPr marL="285750" indent="-285750" algn="l">
              <a:buFont typeface="Arial" panose="020B0604020202020204" pitchFamily="34" charset="0"/>
              <a:buChar char="•"/>
            </a:pPr>
            <a:r>
              <a:rPr lang="en-GB" sz="2000" dirty="0">
                <a:solidFill>
                  <a:schemeClr val="tx1">
                    <a:lumMod val="50000"/>
                  </a:schemeClr>
                </a:solidFill>
              </a:rPr>
              <a:t>Dual Combination Recording System with:</a:t>
            </a:r>
          </a:p>
          <a:p>
            <a:pPr marL="742950" lvl="1" indent="-285750" algn="l">
              <a:buFont typeface="Arial" panose="020B0604020202020204" pitchFamily="34" charset="0"/>
              <a:buChar char="•"/>
            </a:pPr>
            <a:r>
              <a:rPr lang="en-GB" sz="2000" dirty="0">
                <a:solidFill>
                  <a:schemeClr val="tx1">
                    <a:lumMod val="50000"/>
                  </a:schemeClr>
                </a:solidFill>
              </a:rPr>
              <a:t>ADFR with integrated </a:t>
            </a:r>
            <a:r>
              <a:rPr lang="en-GB" sz="2000" dirty="0" smtClean="0">
                <a:solidFill>
                  <a:schemeClr val="tx1">
                    <a:lumMod val="50000"/>
                  </a:schemeClr>
                </a:solidFill>
              </a:rPr>
              <a:t>ELT/ADT  </a:t>
            </a:r>
            <a:r>
              <a:rPr lang="en-GB" sz="2000" dirty="0">
                <a:solidFill>
                  <a:schemeClr val="tx1">
                    <a:lumMod val="50000"/>
                  </a:schemeClr>
                </a:solidFill>
              </a:rPr>
              <a:t>installed in </a:t>
            </a:r>
            <a:r>
              <a:rPr lang="en-GB" sz="2000" dirty="0" smtClean="0">
                <a:solidFill>
                  <a:schemeClr val="tx1">
                    <a:lumMod val="50000"/>
                  </a:schemeClr>
                </a:solidFill>
              </a:rPr>
              <a:t>Vertical Fin</a:t>
            </a:r>
          </a:p>
          <a:p>
            <a:pPr marL="742950" lvl="1" indent="-285750" algn="l">
              <a:buFont typeface="Arial" panose="020B0604020202020204" pitchFamily="34" charset="0"/>
              <a:buChar char="•"/>
            </a:pPr>
            <a:r>
              <a:rPr lang="en-US" sz="2000" dirty="0" smtClean="0">
                <a:solidFill>
                  <a:schemeClr val="tx1">
                    <a:lumMod val="50000"/>
                  </a:schemeClr>
                </a:solidFill>
              </a:rPr>
              <a:t>Crash </a:t>
            </a:r>
            <a:r>
              <a:rPr lang="en-US" sz="2000" dirty="0">
                <a:solidFill>
                  <a:schemeClr val="tx1">
                    <a:lumMod val="50000"/>
                  </a:schemeClr>
                </a:solidFill>
              </a:rPr>
              <a:t>detection </a:t>
            </a:r>
            <a:r>
              <a:rPr lang="en-US" sz="2000" dirty="0" smtClean="0">
                <a:solidFill>
                  <a:schemeClr val="tx1">
                    <a:lumMod val="50000"/>
                  </a:schemeClr>
                </a:solidFill>
              </a:rPr>
              <a:t>circuits (significant structural deformation</a:t>
            </a:r>
          </a:p>
          <a:p>
            <a:pPr marL="457200" lvl="1" algn="l"/>
            <a:r>
              <a:rPr lang="en-US" sz="2000" dirty="0" smtClean="0">
                <a:solidFill>
                  <a:schemeClr val="tx1">
                    <a:lumMod val="50000"/>
                  </a:schemeClr>
                </a:solidFill>
              </a:rPr>
              <a:t> or water submersion)</a:t>
            </a:r>
            <a:endParaRPr lang="en-GB" sz="2000" dirty="0">
              <a:solidFill>
                <a:schemeClr val="tx1">
                  <a:lumMod val="50000"/>
                </a:schemeClr>
              </a:solidFill>
            </a:endParaRPr>
          </a:p>
          <a:p>
            <a:pPr marL="742950" lvl="1" indent="-285750" algn="l">
              <a:buFont typeface="Arial" panose="020B0604020202020204" pitchFamily="34" charset="0"/>
              <a:buChar char="•"/>
            </a:pPr>
            <a:r>
              <a:rPr lang="en-GB" sz="2000" dirty="0">
                <a:solidFill>
                  <a:schemeClr val="tx1">
                    <a:lumMod val="50000"/>
                  </a:schemeClr>
                </a:solidFill>
              </a:rPr>
              <a:t>CVDR installed in Avionics Bay</a:t>
            </a:r>
          </a:p>
          <a:p>
            <a:pPr marL="742950" lvl="1" indent="-285750" algn="l">
              <a:buFont typeface="Arial" panose="020B0604020202020204" pitchFamily="34" charset="0"/>
              <a:buChar char="•"/>
            </a:pPr>
            <a:r>
              <a:rPr lang="en-GB" sz="2000" dirty="0" smtClean="0">
                <a:solidFill>
                  <a:schemeClr val="tx1">
                    <a:lumMod val="50000"/>
                  </a:schemeClr>
                </a:solidFill>
              </a:rPr>
              <a:t>25 hours recording</a:t>
            </a:r>
            <a:endParaRPr lang="en-GB" sz="2000" dirty="0">
              <a:solidFill>
                <a:schemeClr val="tx1">
                  <a:lumMod val="50000"/>
                </a:schemeClr>
              </a:solidFill>
            </a:endParaRPr>
          </a:p>
          <a:p>
            <a:pPr marL="742950" lvl="1" indent="-285750" algn="l">
              <a:buFont typeface="Arial" panose="020B0604020202020204" pitchFamily="34" charset="0"/>
              <a:buChar char="•"/>
            </a:pPr>
            <a:r>
              <a:rPr lang="en-GB" sz="2000" dirty="0" smtClean="0">
                <a:solidFill>
                  <a:schemeClr val="tx1">
                    <a:lumMod val="50000"/>
                  </a:schemeClr>
                </a:solidFill>
              </a:rPr>
              <a:t>Common system across Airbus fleet  A350, A380, A330, </a:t>
            </a:r>
          </a:p>
          <a:p>
            <a:pPr marL="457200" lvl="1" algn="l"/>
            <a:r>
              <a:rPr lang="en-GB" sz="2000" dirty="0" smtClean="0">
                <a:solidFill>
                  <a:schemeClr val="tx1">
                    <a:lumMod val="50000"/>
                  </a:schemeClr>
                </a:solidFill>
              </a:rPr>
              <a:t>A321 LR</a:t>
            </a:r>
          </a:p>
          <a:p>
            <a:pPr marL="457200" lvl="1" algn="l"/>
            <a:endParaRPr lang="en-GB" sz="800" dirty="0">
              <a:solidFill>
                <a:schemeClr val="tx1">
                  <a:lumMod val="50000"/>
                </a:schemeClr>
              </a:solidFill>
            </a:endParaRPr>
          </a:p>
          <a:p>
            <a:pPr marL="285750" indent="-285750" algn="l">
              <a:buFont typeface="Arial" panose="020B0604020202020204" pitchFamily="34" charset="0"/>
              <a:buChar char="•"/>
            </a:pPr>
            <a:r>
              <a:rPr lang="en-GB" sz="2000" dirty="0" smtClean="0">
                <a:solidFill>
                  <a:srgbClr val="FF0000"/>
                </a:solidFill>
              </a:rPr>
              <a:t>Entry Into Service expected before mandate date</a:t>
            </a:r>
            <a:endParaRPr lang="en-GB" sz="2000" i="1" u="sng" dirty="0" smtClean="0">
              <a:solidFill>
                <a:srgbClr val="FF0000"/>
              </a:solidFill>
              <a:effectLst>
                <a:outerShdw blurRad="38100" dist="38100" dir="2700000" algn="tl">
                  <a:srgbClr val="000000">
                    <a:alpha val="43137"/>
                  </a:srgbClr>
                </a:outerShdw>
              </a:effectLst>
            </a:endParaRPr>
          </a:p>
          <a:p>
            <a:endParaRPr lang="en-GB" sz="1400" dirty="0" smtClean="0">
              <a:solidFill>
                <a:schemeClr val="tx1">
                  <a:lumMod val="50000"/>
                </a:schemeClr>
              </a:solidFill>
            </a:endParaRPr>
          </a:p>
        </p:txBody>
      </p:sp>
      <p:sp>
        <p:nvSpPr>
          <p:cNvPr id="4" name="Espace réservé du numéro de diapositive 3"/>
          <p:cNvSpPr>
            <a:spLocks noGrp="1"/>
          </p:cNvSpPr>
          <p:nvPr>
            <p:ph type="sldNum" sz="quarter" idx="12"/>
          </p:nvPr>
        </p:nvSpPr>
        <p:spPr/>
        <p:txBody>
          <a:bodyPr/>
          <a:lstStyle/>
          <a:p>
            <a:pPr>
              <a:defRPr/>
            </a:pPr>
            <a:r>
              <a:rPr lang="en-GB" noProof="1" smtClean="0"/>
              <a:t>Page </a:t>
            </a:r>
            <a:fld id="{F7CE7AB7-A104-46A5-B6CD-26082A13EDB6}" type="slidenum">
              <a:rPr lang="en-GB" noProof="1" smtClean="0"/>
              <a:pPr>
                <a:defRPr/>
              </a:pPr>
              <a:t>36</a:t>
            </a:fld>
            <a:endParaRPr lang="en-GB" noProof="1"/>
          </a:p>
        </p:txBody>
      </p:sp>
      <p:sp>
        <p:nvSpPr>
          <p:cNvPr id="5" name="Espace réservé du pied de page 4"/>
          <p:cNvSpPr>
            <a:spLocks noGrp="1"/>
          </p:cNvSpPr>
          <p:nvPr>
            <p:ph type="ftr" sz="quarter" idx="11"/>
          </p:nvPr>
        </p:nvSpPr>
        <p:spPr/>
        <p:txBody>
          <a:bodyPr/>
          <a:lstStyle/>
          <a:p>
            <a:pPr>
              <a:defRPr/>
            </a:pPr>
            <a:r>
              <a:rPr lang="en-US" noProof="1" smtClean="0"/>
              <a:t>GADSS in Depth - Airbus views on Global Aeronautical Distress Safety System</a:t>
            </a:r>
            <a:endParaRPr lang="en-GB" noProof="1"/>
          </a:p>
        </p:txBody>
      </p:sp>
      <p:pic>
        <p:nvPicPr>
          <p:cNvPr id="12" name="Picture 2" descr="C:\Users\jofernan6277\Documents\2016\Projects\FuT\TrajectoryAnalysys\SA\current_status\project_work\CAD\TrajectoryPlotting\P4\OEI\RearIso.bmp"/>
          <p:cNvPicPr>
            <a:picLocks noChangeAspect="1" noChangeArrowheads="1"/>
          </p:cNvPicPr>
          <p:nvPr/>
        </p:nvPicPr>
        <p:blipFill>
          <a:blip r:embed="rId3">
            <a:extLst>
              <a:ext uri="{28A0092B-C50C-407E-A947-70E740481C1C}">
                <a14:useLocalDpi xmlns:a14="http://schemas.microsoft.com/office/drawing/2010/main" val="0"/>
              </a:ext>
            </a:extLst>
          </a:blip>
          <a:srcRect l="23167" r="32436" b="8507"/>
          <a:stretch>
            <a:fillRect/>
          </a:stretch>
        </p:blipFill>
        <p:spPr bwMode="auto">
          <a:xfrm>
            <a:off x="7430891" y="840208"/>
            <a:ext cx="2463255" cy="175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space réservé de la date 7"/>
          <p:cNvSpPr>
            <a:spLocks noGrp="1"/>
          </p:cNvSpPr>
          <p:nvPr>
            <p:ph type="dt" sz="half" idx="10"/>
          </p:nvPr>
        </p:nvSpPr>
        <p:spPr/>
        <p:txBody>
          <a:bodyPr/>
          <a:lstStyle/>
          <a:p>
            <a:pPr>
              <a:defRPr/>
            </a:pPr>
            <a:r>
              <a:rPr lang="fr-FR" noProof="1" smtClean="0"/>
              <a:t>Sep 2018</a:t>
            </a:r>
            <a:endParaRPr lang="en-GB" noProof="1"/>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647" y="5002115"/>
            <a:ext cx="7797408" cy="1428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93978" y="5841907"/>
            <a:ext cx="1939851" cy="523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ZoneTexte 12"/>
          <p:cNvSpPr txBox="1"/>
          <p:nvPr/>
        </p:nvSpPr>
        <p:spPr>
          <a:xfrm>
            <a:off x="9270060" y="2837339"/>
            <a:ext cx="1505540" cy="312714"/>
          </a:xfrm>
          <a:prstGeom prst="rect">
            <a:avLst/>
          </a:prstGeom>
          <a:noFill/>
        </p:spPr>
        <p:txBody>
          <a:bodyPr wrap="none" rtlCol="0">
            <a:spAutoFit/>
          </a:bodyPr>
          <a:lstStyle/>
          <a:p>
            <a:r>
              <a:rPr lang="fr-FR" dirty="0" smtClean="0"/>
              <a:t>Ejection </a:t>
            </a:r>
            <a:r>
              <a:rPr lang="fr-FR" dirty="0" err="1" smtClean="0"/>
              <a:t>principle</a:t>
            </a:r>
            <a:endParaRPr lang="fr-FR" dirty="0"/>
          </a:p>
        </p:txBody>
      </p:sp>
      <p:pic>
        <p:nvPicPr>
          <p:cNvPr id="17" name="Picture 2" descr="C:\Users\jofernan6277\Documents\2016\Projects\FuT\TrajectoryAnalysys\SA\current_status\project_work\CAD\TrajectoryPlotting\P4\OEI\side.bmp"/>
          <p:cNvPicPr>
            <a:picLocks noChangeAspect="1" noChangeArrowheads="1"/>
          </p:cNvPicPr>
          <p:nvPr/>
        </p:nvPicPr>
        <p:blipFill>
          <a:blip r:embed="rId6">
            <a:extLst>
              <a:ext uri="{28A0092B-C50C-407E-A947-70E740481C1C}">
                <a14:useLocalDpi xmlns:a14="http://schemas.microsoft.com/office/drawing/2010/main" val="0"/>
              </a:ext>
            </a:extLst>
          </a:blip>
          <a:srcRect l="24194" r="22656"/>
          <a:stretch>
            <a:fillRect/>
          </a:stretch>
        </p:blipFill>
        <p:spPr bwMode="auto">
          <a:xfrm>
            <a:off x="10022830" y="774433"/>
            <a:ext cx="2098111" cy="18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65081" y="5655259"/>
            <a:ext cx="1390128" cy="896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15624" t="4829"/>
          <a:stretch/>
        </p:blipFill>
        <p:spPr bwMode="auto">
          <a:xfrm>
            <a:off x="7871455" y="3364371"/>
            <a:ext cx="2086250" cy="1701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a:picLocks noChangeAspect="1" noChangeArrowheads="1"/>
          </p:cNvPicPr>
          <p:nvPr/>
        </p:nvPicPr>
        <p:blipFill rotWithShape="1">
          <a:blip r:embed="rId9">
            <a:extLst>
              <a:ext uri="{28A0092B-C50C-407E-A947-70E740481C1C}">
                <a14:useLocalDpi xmlns:a14="http://schemas.microsoft.com/office/drawing/2010/main" val="0"/>
              </a:ext>
            </a:extLst>
          </a:blip>
          <a:srcRect b="2738"/>
          <a:stretch/>
        </p:blipFill>
        <p:spPr bwMode="auto">
          <a:xfrm>
            <a:off x="10283749" y="3266905"/>
            <a:ext cx="1837192" cy="1799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81445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Grp="1" noChangeArrowheads="1"/>
          </p:cNvSpPr>
          <p:nvPr>
            <p:ph type="body" idx="1"/>
          </p:nvPr>
        </p:nvSpPr>
        <p:spPr>
          <a:xfrm>
            <a:off x="2830907" y="1302668"/>
            <a:ext cx="4648944" cy="1982316"/>
          </a:xfrm>
        </p:spPr>
        <p:txBody>
          <a:bodyPr/>
          <a:lstStyle/>
          <a:p>
            <a:pPr marL="0" indent="0" eaLnBrk="1" hangingPunct="1">
              <a:lnSpc>
                <a:spcPct val="90000"/>
              </a:lnSpc>
              <a:spcBef>
                <a:spcPct val="50000"/>
              </a:spcBef>
            </a:pPr>
            <a:r>
              <a:rPr lang="en-US" sz="1800" b="1" dirty="0">
                <a:solidFill>
                  <a:prstClr val="black"/>
                </a:solidFill>
                <a:latin typeface="Arial" pitchFamily="34" charset="0"/>
                <a:ea typeface="ＭＳ Ｐゴシック" pitchFamily="34" charset="-128"/>
                <a:cs typeface="+mn-cs"/>
              </a:rPr>
              <a:t>Deployable Beacon Airfoil Unit (BAU</a:t>
            </a:r>
            <a:r>
              <a:rPr lang="en-US" sz="1800" b="1" dirty="0" smtClean="0">
                <a:solidFill>
                  <a:prstClr val="black"/>
                </a:solidFill>
                <a:latin typeface="Arial" pitchFamily="34" charset="0"/>
                <a:ea typeface="ＭＳ Ｐゴシック" pitchFamily="34" charset="-128"/>
                <a:cs typeface="+mn-cs"/>
              </a:rPr>
              <a:t>):</a:t>
            </a:r>
          </a:p>
          <a:p>
            <a:pPr marL="285750" indent="-285750" eaLnBrk="1" hangingPunct="1">
              <a:lnSpc>
                <a:spcPct val="90000"/>
              </a:lnSpc>
              <a:spcBef>
                <a:spcPct val="50000"/>
              </a:spcBef>
              <a:buFont typeface="Arial" panose="020B0604020202020204" pitchFamily="34" charset="0"/>
              <a:buChar char="•"/>
            </a:pPr>
            <a:r>
              <a:rPr lang="en-US" sz="1800" dirty="0" smtClean="0">
                <a:solidFill>
                  <a:prstClr val="black"/>
                </a:solidFill>
                <a:latin typeface="Arial" pitchFamily="34" charset="0"/>
                <a:ea typeface="ＭＳ Ｐゴシック" pitchFamily="34" charset="-128"/>
                <a:cs typeface="+mn-cs"/>
              </a:rPr>
              <a:t>Crash </a:t>
            </a:r>
            <a:r>
              <a:rPr lang="en-US" sz="1800" dirty="0">
                <a:solidFill>
                  <a:prstClr val="black"/>
                </a:solidFill>
                <a:latin typeface="Arial" pitchFamily="34" charset="0"/>
                <a:ea typeface="ＭＳ Ｐゴシック" pitchFamily="34" charset="-128"/>
                <a:cs typeface="+mn-cs"/>
              </a:rPr>
              <a:t>Survivable Memory </a:t>
            </a:r>
            <a:r>
              <a:rPr lang="en-US" sz="1800" dirty="0" smtClean="0">
                <a:solidFill>
                  <a:prstClr val="black"/>
                </a:solidFill>
                <a:latin typeface="Arial" pitchFamily="34" charset="0"/>
                <a:ea typeface="ＭＳ Ｐゴシック" pitchFamily="34" charset="-128"/>
                <a:cs typeface="+mn-cs"/>
              </a:rPr>
              <a:t>Module</a:t>
            </a:r>
          </a:p>
          <a:p>
            <a:pPr marL="285750" indent="-285750" eaLnBrk="1" hangingPunct="1">
              <a:lnSpc>
                <a:spcPct val="90000"/>
              </a:lnSpc>
              <a:spcBef>
                <a:spcPct val="50000"/>
              </a:spcBef>
              <a:buFont typeface="Arial" panose="020B0604020202020204" pitchFamily="34" charset="0"/>
              <a:buChar char="•"/>
            </a:pPr>
            <a:r>
              <a:rPr lang="en-US" sz="1800" dirty="0" smtClean="0">
                <a:solidFill>
                  <a:prstClr val="black"/>
                </a:solidFill>
                <a:latin typeface="Arial" pitchFamily="34" charset="0"/>
                <a:ea typeface="ＭＳ Ｐゴシック" pitchFamily="34" charset="-128"/>
                <a:cs typeface="+mn-cs"/>
              </a:rPr>
              <a:t>ELT/ADT Transmitter</a:t>
            </a:r>
          </a:p>
          <a:p>
            <a:pPr marL="285750" indent="-285750" eaLnBrk="1" hangingPunct="1">
              <a:lnSpc>
                <a:spcPct val="90000"/>
              </a:lnSpc>
              <a:spcBef>
                <a:spcPct val="50000"/>
              </a:spcBef>
              <a:buFont typeface="Arial" panose="020B0604020202020204" pitchFamily="34" charset="0"/>
              <a:buChar char="•"/>
            </a:pPr>
            <a:r>
              <a:rPr lang="en-US" sz="1800" dirty="0" smtClean="0">
                <a:solidFill>
                  <a:prstClr val="black"/>
                </a:solidFill>
                <a:latin typeface="Arial" pitchFamily="34" charset="0"/>
                <a:ea typeface="ＭＳ Ｐゴシック" pitchFamily="34" charset="-128"/>
                <a:cs typeface="+mn-cs"/>
              </a:rPr>
              <a:t>GNSS Receiver</a:t>
            </a:r>
          </a:p>
          <a:p>
            <a:pPr marL="285750" indent="-285750" eaLnBrk="1" hangingPunct="1">
              <a:lnSpc>
                <a:spcPct val="90000"/>
              </a:lnSpc>
              <a:spcBef>
                <a:spcPct val="50000"/>
              </a:spcBef>
              <a:buFont typeface="Arial" panose="020B0604020202020204" pitchFamily="34" charset="0"/>
              <a:buChar char="•"/>
            </a:pPr>
            <a:r>
              <a:rPr lang="en-US" sz="1800" dirty="0" smtClean="0">
                <a:solidFill>
                  <a:prstClr val="black"/>
                </a:solidFill>
                <a:latin typeface="Arial" pitchFamily="34" charset="0"/>
                <a:ea typeface="ＭＳ Ｐゴシック" pitchFamily="34" charset="-128"/>
                <a:cs typeface="+mn-cs"/>
              </a:rPr>
              <a:t>Antenna ( Combined ELT </a:t>
            </a:r>
            <a:r>
              <a:rPr lang="en-US" sz="1800" dirty="0">
                <a:solidFill>
                  <a:prstClr val="black"/>
                </a:solidFill>
                <a:latin typeface="Arial" pitchFamily="34" charset="0"/>
                <a:ea typeface="ＭＳ Ｐゴシック" pitchFamily="34" charset="-128"/>
                <a:cs typeface="+mn-cs"/>
              </a:rPr>
              <a:t>and </a:t>
            </a:r>
            <a:r>
              <a:rPr lang="en-US" sz="1800" dirty="0" smtClean="0">
                <a:solidFill>
                  <a:prstClr val="black"/>
                </a:solidFill>
                <a:latin typeface="Arial" pitchFamily="34" charset="0"/>
                <a:ea typeface="ＭＳ Ｐゴシック" pitchFamily="34" charset="-128"/>
                <a:cs typeface="+mn-cs"/>
              </a:rPr>
              <a:t>GNSS)</a:t>
            </a:r>
          </a:p>
          <a:p>
            <a:pPr marL="285750" indent="-285750" eaLnBrk="1" hangingPunct="1">
              <a:lnSpc>
                <a:spcPct val="90000"/>
              </a:lnSpc>
              <a:spcBef>
                <a:spcPct val="50000"/>
              </a:spcBef>
              <a:buFont typeface="Arial" panose="020B0604020202020204" pitchFamily="34" charset="0"/>
              <a:buChar char="•"/>
            </a:pPr>
            <a:r>
              <a:rPr lang="en-US" sz="1800" dirty="0" smtClean="0">
                <a:solidFill>
                  <a:prstClr val="black"/>
                </a:solidFill>
                <a:latin typeface="Arial" pitchFamily="34" charset="0"/>
                <a:ea typeface="ＭＳ Ｐゴシック" pitchFamily="34" charset="-128"/>
                <a:cs typeface="+mn-cs"/>
              </a:rPr>
              <a:t>Battery </a:t>
            </a:r>
            <a:r>
              <a:rPr lang="en-US" sz="1800" dirty="0">
                <a:solidFill>
                  <a:prstClr val="black"/>
                </a:solidFill>
                <a:latin typeface="Arial" pitchFamily="34" charset="0"/>
                <a:ea typeface="ＭＳ Ｐゴシック" pitchFamily="34" charset="-128"/>
                <a:cs typeface="+mn-cs"/>
              </a:rPr>
              <a:t>Pack</a:t>
            </a:r>
          </a:p>
        </p:txBody>
      </p:sp>
      <p:pic>
        <p:nvPicPr>
          <p:cNvPr id="3074" name="Picture 2" descr="Q:\ADFR_Images\IMG_5563_OS.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503712" y="4144490"/>
            <a:ext cx="1627346" cy="256506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Q:\ADFR_Images\IMG_5563_OS.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927123" y="1237220"/>
            <a:ext cx="1440159" cy="292920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4"/>
          <p:cNvSpPr>
            <a:spLocks noChangeArrowheads="1"/>
          </p:cNvSpPr>
          <p:nvPr/>
        </p:nvSpPr>
        <p:spPr bwMode="auto">
          <a:xfrm>
            <a:off x="5447928" y="4271515"/>
            <a:ext cx="5256584" cy="2086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r>
              <a:rPr lang="en-US" sz="1800" b="1" dirty="0" smtClean="0">
                <a:solidFill>
                  <a:prstClr val="black"/>
                </a:solidFill>
              </a:rPr>
              <a:t>BAU Tray:</a:t>
            </a:r>
          </a:p>
          <a:p>
            <a:pPr marL="285750" indent="-285750" algn="l">
              <a:lnSpc>
                <a:spcPct val="90000"/>
              </a:lnSpc>
              <a:spcBef>
                <a:spcPct val="50000"/>
              </a:spcBef>
              <a:buFont typeface="Arial" panose="020B0604020202020204" pitchFamily="34" charset="0"/>
              <a:buChar char="•"/>
            </a:pPr>
            <a:r>
              <a:rPr lang="en-US" sz="1800" dirty="0">
                <a:solidFill>
                  <a:prstClr val="black"/>
                </a:solidFill>
              </a:rPr>
              <a:t>Mounts conformal to aircraft </a:t>
            </a:r>
            <a:r>
              <a:rPr lang="en-US" sz="1800" dirty="0" smtClean="0">
                <a:solidFill>
                  <a:prstClr val="black"/>
                </a:solidFill>
              </a:rPr>
              <a:t>skin</a:t>
            </a:r>
          </a:p>
          <a:p>
            <a:pPr marL="285750" indent="-285750" algn="l">
              <a:lnSpc>
                <a:spcPct val="90000"/>
              </a:lnSpc>
              <a:spcBef>
                <a:spcPct val="50000"/>
              </a:spcBef>
              <a:buFont typeface="Arial" panose="020B0604020202020204" pitchFamily="34" charset="0"/>
              <a:buChar char="•"/>
            </a:pPr>
            <a:r>
              <a:rPr lang="en-US" sz="1800" dirty="0" smtClean="0">
                <a:solidFill>
                  <a:prstClr val="black"/>
                </a:solidFill>
              </a:rPr>
              <a:t>No </a:t>
            </a:r>
            <a:r>
              <a:rPr lang="en-US" sz="1800" dirty="0">
                <a:solidFill>
                  <a:prstClr val="black"/>
                </a:solidFill>
              </a:rPr>
              <a:t>aerodynamic impact</a:t>
            </a:r>
          </a:p>
          <a:p>
            <a:pPr marL="285750" indent="-285750" algn="l">
              <a:lnSpc>
                <a:spcPct val="90000"/>
              </a:lnSpc>
              <a:spcBef>
                <a:spcPct val="50000"/>
              </a:spcBef>
              <a:buFont typeface="Arial" panose="020B0604020202020204" pitchFamily="34" charset="0"/>
              <a:buChar char="•"/>
            </a:pPr>
            <a:r>
              <a:rPr lang="en-US" sz="1800" dirty="0">
                <a:solidFill>
                  <a:prstClr val="black"/>
                </a:solidFill>
              </a:rPr>
              <a:t>Holds BAU securely on Aircraft</a:t>
            </a:r>
          </a:p>
          <a:p>
            <a:pPr marL="285750" indent="-285750" algn="l">
              <a:lnSpc>
                <a:spcPct val="90000"/>
              </a:lnSpc>
              <a:spcBef>
                <a:spcPct val="50000"/>
              </a:spcBef>
              <a:buFont typeface="Arial" panose="020B0604020202020204" pitchFamily="34" charset="0"/>
              <a:buChar char="•"/>
            </a:pPr>
            <a:r>
              <a:rPr lang="en-US" sz="1800" dirty="0">
                <a:solidFill>
                  <a:prstClr val="black"/>
                </a:solidFill>
              </a:rPr>
              <a:t>Provides mounting points </a:t>
            </a:r>
            <a:r>
              <a:rPr lang="en-US" sz="1800" dirty="0" smtClean="0">
                <a:solidFill>
                  <a:prstClr val="black"/>
                </a:solidFill>
              </a:rPr>
              <a:t>for Recorder </a:t>
            </a:r>
            <a:r>
              <a:rPr lang="en-US" sz="1800" dirty="0">
                <a:solidFill>
                  <a:prstClr val="black"/>
                </a:solidFill>
              </a:rPr>
              <a:t>Release Unit, Hydrostatic </a:t>
            </a:r>
            <a:r>
              <a:rPr lang="en-US" sz="1800" dirty="0" smtClean="0">
                <a:solidFill>
                  <a:prstClr val="black"/>
                </a:solidFill>
              </a:rPr>
              <a:t>Switch(s)</a:t>
            </a:r>
            <a:endParaRPr lang="en-US" sz="1800" dirty="0">
              <a:solidFill>
                <a:prstClr val="black"/>
              </a:solidFill>
            </a:endParaRPr>
          </a:p>
        </p:txBody>
      </p:sp>
      <p:pic>
        <p:nvPicPr>
          <p:cNvPr id="14" name="Picture 2" descr="Q:\ADFR_Images\IMG_5587_OS.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7176120" y="1772816"/>
            <a:ext cx="3265237" cy="12498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09863" y="188640"/>
            <a:ext cx="7480189" cy="497187"/>
          </a:xfrm>
          <a:prstGeom prst="rect">
            <a:avLst/>
          </a:prstGeom>
        </p:spPr>
        <p:txBody>
          <a:bodyPr wrap="none">
            <a:spAutoFit/>
          </a:bodyPr>
          <a:lstStyle/>
          <a:p>
            <a:r>
              <a:rPr lang="en-GB" sz="2500" b="1" dirty="0">
                <a:solidFill>
                  <a:schemeClr val="tx2"/>
                </a:solidFill>
                <a:latin typeface="+mj-lt"/>
                <a:ea typeface="+mj-ea"/>
                <a:cs typeface="+mj-cs"/>
              </a:rPr>
              <a:t>PFLR: Deployable Combined Recorder with ELT</a:t>
            </a:r>
            <a:endParaRPr lang="fr-FR" sz="2500" b="1" dirty="0">
              <a:solidFill>
                <a:schemeClr val="tx2"/>
              </a:solidFill>
              <a:latin typeface="+mj-lt"/>
              <a:ea typeface="+mj-ea"/>
              <a:cs typeface="+mj-cs"/>
            </a:endParaRPr>
          </a:p>
        </p:txBody>
      </p:sp>
      <p:sp>
        <p:nvSpPr>
          <p:cNvPr id="19" name="Espace réservé du pied de page 4"/>
          <p:cNvSpPr txBox="1">
            <a:spLocks/>
          </p:cNvSpPr>
          <p:nvPr/>
        </p:nvSpPr>
        <p:spPr>
          <a:xfrm>
            <a:off x="119336" y="0"/>
            <a:ext cx="5748533" cy="212651"/>
          </a:xfrm>
          <a:prstGeom prst="rect">
            <a:avLst/>
          </a:prstGeom>
        </p:spPr>
        <p:txBody>
          <a:bodyPr/>
          <a:lstStyle>
            <a:defPPr>
              <a:defRPr lang="de-DE"/>
            </a:defPPr>
            <a:lvl1pPr algn="ctr" rtl="0" fontAlgn="base">
              <a:lnSpc>
                <a:spcPct val="115000"/>
              </a:lnSpc>
              <a:spcBef>
                <a:spcPct val="0"/>
              </a:spcBef>
              <a:spcAft>
                <a:spcPct val="0"/>
              </a:spcAft>
              <a:defRPr sz="1361" kern="1200">
                <a:solidFill>
                  <a:schemeClr val="tx1"/>
                </a:solidFill>
                <a:latin typeface="Arial" pitchFamily="34" charset="0"/>
                <a:ea typeface="+mn-ea"/>
                <a:cs typeface="Arial" pitchFamily="34" charset="0"/>
              </a:defRPr>
            </a:lvl1pPr>
            <a:lvl2pPr marL="414898" algn="ctr" rtl="0" fontAlgn="base">
              <a:lnSpc>
                <a:spcPct val="115000"/>
              </a:lnSpc>
              <a:spcBef>
                <a:spcPct val="0"/>
              </a:spcBef>
              <a:spcAft>
                <a:spcPct val="0"/>
              </a:spcAft>
              <a:defRPr sz="1361" kern="1200">
                <a:solidFill>
                  <a:schemeClr val="tx1"/>
                </a:solidFill>
                <a:latin typeface="Arial" pitchFamily="34" charset="0"/>
                <a:ea typeface="+mn-ea"/>
                <a:cs typeface="Arial" pitchFamily="34" charset="0"/>
              </a:defRPr>
            </a:lvl2pPr>
            <a:lvl3pPr marL="829796" algn="ctr" rtl="0" fontAlgn="base">
              <a:lnSpc>
                <a:spcPct val="115000"/>
              </a:lnSpc>
              <a:spcBef>
                <a:spcPct val="0"/>
              </a:spcBef>
              <a:spcAft>
                <a:spcPct val="0"/>
              </a:spcAft>
              <a:defRPr sz="1361" kern="1200">
                <a:solidFill>
                  <a:schemeClr val="tx1"/>
                </a:solidFill>
                <a:latin typeface="Arial" pitchFamily="34" charset="0"/>
                <a:ea typeface="+mn-ea"/>
                <a:cs typeface="Arial" pitchFamily="34" charset="0"/>
              </a:defRPr>
            </a:lvl3pPr>
            <a:lvl4pPr marL="1244695" algn="ctr" rtl="0" fontAlgn="base">
              <a:lnSpc>
                <a:spcPct val="115000"/>
              </a:lnSpc>
              <a:spcBef>
                <a:spcPct val="0"/>
              </a:spcBef>
              <a:spcAft>
                <a:spcPct val="0"/>
              </a:spcAft>
              <a:defRPr sz="1361" kern="1200">
                <a:solidFill>
                  <a:schemeClr val="tx1"/>
                </a:solidFill>
                <a:latin typeface="Arial" pitchFamily="34" charset="0"/>
                <a:ea typeface="+mn-ea"/>
                <a:cs typeface="Arial" pitchFamily="34" charset="0"/>
              </a:defRPr>
            </a:lvl4pPr>
            <a:lvl5pPr marL="1659593" algn="ctr" rtl="0" fontAlgn="base">
              <a:lnSpc>
                <a:spcPct val="115000"/>
              </a:lnSpc>
              <a:spcBef>
                <a:spcPct val="0"/>
              </a:spcBef>
              <a:spcAft>
                <a:spcPct val="0"/>
              </a:spcAft>
              <a:defRPr sz="1361" kern="1200">
                <a:solidFill>
                  <a:schemeClr val="tx1"/>
                </a:solidFill>
                <a:latin typeface="Arial" pitchFamily="34" charset="0"/>
                <a:ea typeface="+mn-ea"/>
                <a:cs typeface="Arial" pitchFamily="34" charset="0"/>
              </a:defRPr>
            </a:lvl5pPr>
            <a:lvl6pPr marL="2074491" algn="l" defTabSz="829796" rtl="0" eaLnBrk="1" latinLnBrk="0" hangingPunct="1">
              <a:defRPr sz="1361" kern="1200">
                <a:solidFill>
                  <a:schemeClr val="tx1"/>
                </a:solidFill>
                <a:latin typeface="Arial" pitchFamily="34" charset="0"/>
                <a:ea typeface="+mn-ea"/>
                <a:cs typeface="Arial" pitchFamily="34" charset="0"/>
              </a:defRPr>
            </a:lvl6pPr>
            <a:lvl7pPr marL="2489390" algn="l" defTabSz="829796" rtl="0" eaLnBrk="1" latinLnBrk="0" hangingPunct="1">
              <a:defRPr sz="1361" kern="1200">
                <a:solidFill>
                  <a:schemeClr val="tx1"/>
                </a:solidFill>
                <a:latin typeface="Arial" pitchFamily="34" charset="0"/>
                <a:ea typeface="+mn-ea"/>
                <a:cs typeface="Arial" pitchFamily="34" charset="0"/>
              </a:defRPr>
            </a:lvl7pPr>
            <a:lvl8pPr marL="2904289" algn="l" defTabSz="829796" rtl="0" eaLnBrk="1" latinLnBrk="0" hangingPunct="1">
              <a:defRPr sz="1361" kern="1200">
                <a:solidFill>
                  <a:schemeClr val="tx1"/>
                </a:solidFill>
                <a:latin typeface="Arial" pitchFamily="34" charset="0"/>
                <a:ea typeface="+mn-ea"/>
                <a:cs typeface="Arial" pitchFamily="34" charset="0"/>
              </a:defRPr>
            </a:lvl8pPr>
            <a:lvl9pPr marL="3319187" algn="l" defTabSz="829796" rtl="0" eaLnBrk="1" latinLnBrk="0" hangingPunct="1">
              <a:defRPr sz="1361" kern="1200">
                <a:solidFill>
                  <a:schemeClr val="tx1"/>
                </a:solidFill>
                <a:latin typeface="Arial" pitchFamily="34" charset="0"/>
                <a:ea typeface="+mn-ea"/>
                <a:cs typeface="Arial" pitchFamily="34" charset="0"/>
              </a:defRPr>
            </a:lvl9pPr>
          </a:lstStyle>
          <a:p>
            <a:pPr algn="l">
              <a:defRPr/>
            </a:pPr>
            <a:r>
              <a:rPr lang="en-US" sz="800" noProof="1" smtClean="0"/>
              <a:t>GADSS in Depth - Airbus views on Global Aeronautical Distress Safety System</a:t>
            </a:r>
            <a:endParaRPr lang="en-GB" sz="800" noProof="1"/>
          </a:p>
        </p:txBody>
      </p:sp>
      <p:sp>
        <p:nvSpPr>
          <p:cNvPr id="20" name="Espace réservé du numéro de diapositive 3"/>
          <p:cNvSpPr txBox="1">
            <a:spLocks/>
          </p:cNvSpPr>
          <p:nvPr/>
        </p:nvSpPr>
        <p:spPr>
          <a:xfrm>
            <a:off x="263352" y="6309320"/>
            <a:ext cx="871065" cy="288032"/>
          </a:xfrm>
          <a:prstGeom prst="rect">
            <a:avLst/>
          </a:prstGeom>
        </p:spPr>
        <p:txBody>
          <a:bodyPr/>
          <a:lstStyle>
            <a:defPPr>
              <a:defRPr lang="de-DE"/>
            </a:defPPr>
            <a:lvl1pPr algn="ctr" rtl="0" fontAlgn="base">
              <a:lnSpc>
                <a:spcPct val="115000"/>
              </a:lnSpc>
              <a:spcBef>
                <a:spcPct val="0"/>
              </a:spcBef>
              <a:spcAft>
                <a:spcPct val="0"/>
              </a:spcAft>
              <a:defRPr sz="1361" kern="1200">
                <a:solidFill>
                  <a:schemeClr val="tx1"/>
                </a:solidFill>
                <a:latin typeface="Arial" pitchFamily="34" charset="0"/>
                <a:ea typeface="+mn-ea"/>
                <a:cs typeface="Arial" pitchFamily="34" charset="0"/>
              </a:defRPr>
            </a:lvl1pPr>
            <a:lvl2pPr marL="414898" algn="ctr" rtl="0" fontAlgn="base">
              <a:lnSpc>
                <a:spcPct val="115000"/>
              </a:lnSpc>
              <a:spcBef>
                <a:spcPct val="0"/>
              </a:spcBef>
              <a:spcAft>
                <a:spcPct val="0"/>
              </a:spcAft>
              <a:defRPr sz="1361" kern="1200">
                <a:solidFill>
                  <a:schemeClr val="tx1"/>
                </a:solidFill>
                <a:latin typeface="Arial" pitchFamily="34" charset="0"/>
                <a:ea typeface="+mn-ea"/>
                <a:cs typeface="Arial" pitchFamily="34" charset="0"/>
              </a:defRPr>
            </a:lvl2pPr>
            <a:lvl3pPr marL="829796" algn="ctr" rtl="0" fontAlgn="base">
              <a:lnSpc>
                <a:spcPct val="115000"/>
              </a:lnSpc>
              <a:spcBef>
                <a:spcPct val="0"/>
              </a:spcBef>
              <a:spcAft>
                <a:spcPct val="0"/>
              </a:spcAft>
              <a:defRPr sz="1361" kern="1200">
                <a:solidFill>
                  <a:schemeClr val="tx1"/>
                </a:solidFill>
                <a:latin typeface="Arial" pitchFamily="34" charset="0"/>
                <a:ea typeface="+mn-ea"/>
                <a:cs typeface="Arial" pitchFamily="34" charset="0"/>
              </a:defRPr>
            </a:lvl3pPr>
            <a:lvl4pPr marL="1244695" algn="ctr" rtl="0" fontAlgn="base">
              <a:lnSpc>
                <a:spcPct val="115000"/>
              </a:lnSpc>
              <a:spcBef>
                <a:spcPct val="0"/>
              </a:spcBef>
              <a:spcAft>
                <a:spcPct val="0"/>
              </a:spcAft>
              <a:defRPr sz="1361" kern="1200">
                <a:solidFill>
                  <a:schemeClr val="tx1"/>
                </a:solidFill>
                <a:latin typeface="Arial" pitchFamily="34" charset="0"/>
                <a:ea typeface="+mn-ea"/>
                <a:cs typeface="Arial" pitchFamily="34" charset="0"/>
              </a:defRPr>
            </a:lvl4pPr>
            <a:lvl5pPr marL="1659593" algn="ctr" rtl="0" fontAlgn="base">
              <a:lnSpc>
                <a:spcPct val="115000"/>
              </a:lnSpc>
              <a:spcBef>
                <a:spcPct val="0"/>
              </a:spcBef>
              <a:spcAft>
                <a:spcPct val="0"/>
              </a:spcAft>
              <a:defRPr sz="1361" kern="1200">
                <a:solidFill>
                  <a:schemeClr val="tx1"/>
                </a:solidFill>
                <a:latin typeface="Arial" pitchFamily="34" charset="0"/>
                <a:ea typeface="+mn-ea"/>
                <a:cs typeface="Arial" pitchFamily="34" charset="0"/>
              </a:defRPr>
            </a:lvl5pPr>
            <a:lvl6pPr marL="2074491" algn="l" defTabSz="829796" rtl="0" eaLnBrk="1" latinLnBrk="0" hangingPunct="1">
              <a:defRPr sz="1361" kern="1200">
                <a:solidFill>
                  <a:schemeClr val="tx1"/>
                </a:solidFill>
                <a:latin typeface="Arial" pitchFamily="34" charset="0"/>
                <a:ea typeface="+mn-ea"/>
                <a:cs typeface="Arial" pitchFamily="34" charset="0"/>
              </a:defRPr>
            </a:lvl6pPr>
            <a:lvl7pPr marL="2489390" algn="l" defTabSz="829796" rtl="0" eaLnBrk="1" latinLnBrk="0" hangingPunct="1">
              <a:defRPr sz="1361" kern="1200">
                <a:solidFill>
                  <a:schemeClr val="tx1"/>
                </a:solidFill>
                <a:latin typeface="Arial" pitchFamily="34" charset="0"/>
                <a:ea typeface="+mn-ea"/>
                <a:cs typeface="Arial" pitchFamily="34" charset="0"/>
              </a:defRPr>
            </a:lvl7pPr>
            <a:lvl8pPr marL="2904289" algn="l" defTabSz="829796" rtl="0" eaLnBrk="1" latinLnBrk="0" hangingPunct="1">
              <a:defRPr sz="1361" kern="1200">
                <a:solidFill>
                  <a:schemeClr val="tx1"/>
                </a:solidFill>
                <a:latin typeface="Arial" pitchFamily="34" charset="0"/>
                <a:ea typeface="+mn-ea"/>
                <a:cs typeface="Arial" pitchFamily="34" charset="0"/>
              </a:defRPr>
            </a:lvl8pPr>
            <a:lvl9pPr marL="3319187" algn="l" defTabSz="829796" rtl="0" eaLnBrk="1" latinLnBrk="0" hangingPunct="1">
              <a:defRPr sz="1361" kern="1200">
                <a:solidFill>
                  <a:schemeClr val="tx1"/>
                </a:solidFill>
                <a:latin typeface="Arial" pitchFamily="34" charset="0"/>
                <a:ea typeface="+mn-ea"/>
                <a:cs typeface="Arial" pitchFamily="34" charset="0"/>
              </a:defRPr>
            </a:lvl9pPr>
          </a:lstStyle>
          <a:p>
            <a:pPr>
              <a:defRPr/>
            </a:pPr>
            <a:r>
              <a:rPr lang="en-GB" sz="800" noProof="1" smtClean="0"/>
              <a:t>Page </a:t>
            </a:r>
            <a:fld id="{F7CE7AB7-A104-46A5-B6CD-26082A13EDB6}" type="slidenum">
              <a:rPr lang="en-GB" sz="800" noProof="1" smtClean="0"/>
              <a:pPr>
                <a:defRPr/>
              </a:pPr>
              <a:t>37</a:t>
            </a:fld>
            <a:endParaRPr lang="en-GB" sz="800" noProof="1"/>
          </a:p>
        </p:txBody>
      </p:sp>
      <p:sp>
        <p:nvSpPr>
          <p:cNvPr id="13" name="Espace réservé de la date 3"/>
          <p:cNvSpPr txBox="1">
            <a:spLocks/>
          </p:cNvSpPr>
          <p:nvPr/>
        </p:nvSpPr>
        <p:spPr>
          <a:xfrm>
            <a:off x="10704512" y="20263"/>
            <a:ext cx="1159100" cy="216000"/>
          </a:xfrm>
          <a:prstGeom prst="rect">
            <a:avLst/>
          </a:prstGeom>
        </p:spPr>
        <p:txBody>
          <a:bodyPr/>
          <a:lstStyle>
            <a:defPPr>
              <a:defRPr lang="de-DE"/>
            </a:defPPr>
            <a:lvl1pPr algn="ctr" rtl="0" fontAlgn="base">
              <a:lnSpc>
                <a:spcPct val="115000"/>
              </a:lnSpc>
              <a:spcBef>
                <a:spcPct val="0"/>
              </a:spcBef>
              <a:spcAft>
                <a:spcPct val="0"/>
              </a:spcAft>
              <a:defRPr sz="1361" kern="1200">
                <a:solidFill>
                  <a:schemeClr val="tx1"/>
                </a:solidFill>
                <a:latin typeface="Arial" pitchFamily="34" charset="0"/>
                <a:ea typeface="+mn-ea"/>
                <a:cs typeface="Arial" pitchFamily="34" charset="0"/>
              </a:defRPr>
            </a:lvl1pPr>
            <a:lvl2pPr marL="414898" algn="ctr" rtl="0" fontAlgn="base">
              <a:lnSpc>
                <a:spcPct val="115000"/>
              </a:lnSpc>
              <a:spcBef>
                <a:spcPct val="0"/>
              </a:spcBef>
              <a:spcAft>
                <a:spcPct val="0"/>
              </a:spcAft>
              <a:defRPr sz="1361" kern="1200">
                <a:solidFill>
                  <a:schemeClr val="tx1"/>
                </a:solidFill>
                <a:latin typeface="Arial" pitchFamily="34" charset="0"/>
                <a:ea typeface="+mn-ea"/>
                <a:cs typeface="Arial" pitchFamily="34" charset="0"/>
              </a:defRPr>
            </a:lvl2pPr>
            <a:lvl3pPr marL="829796" algn="ctr" rtl="0" fontAlgn="base">
              <a:lnSpc>
                <a:spcPct val="115000"/>
              </a:lnSpc>
              <a:spcBef>
                <a:spcPct val="0"/>
              </a:spcBef>
              <a:spcAft>
                <a:spcPct val="0"/>
              </a:spcAft>
              <a:defRPr sz="1361" kern="1200">
                <a:solidFill>
                  <a:schemeClr val="tx1"/>
                </a:solidFill>
                <a:latin typeface="Arial" pitchFamily="34" charset="0"/>
                <a:ea typeface="+mn-ea"/>
                <a:cs typeface="Arial" pitchFamily="34" charset="0"/>
              </a:defRPr>
            </a:lvl3pPr>
            <a:lvl4pPr marL="1244695" algn="ctr" rtl="0" fontAlgn="base">
              <a:lnSpc>
                <a:spcPct val="115000"/>
              </a:lnSpc>
              <a:spcBef>
                <a:spcPct val="0"/>
              </a:spcBef>
              <a:spcAft>
                <a:spcPct val="0"/>
              </a:spcAft>
              <a:defRPr sz="1361" kern="1200">
                <a:solidFill>
                  <a:schemeClr val="tx1"/>
                </a:solidFill>
                <a:latin typeface="Arial" pitchFamily="34" charset="0"/>
                <a:ea typeface="+mn-ea"/>
                <a:cs typeface="Arial" pitchFamily="34" charset="0"/>
              </a:defRPr>
            </a:lvl4pPr>
            <a:lvl5pPr marL="1659593" algn="ctr" rtl="0" fontAlgn="base">
              <a:lnSpc>
                <a:spcPct val="115000"/>
              </a:lnSpc>
              <a:spcBef>
                <a:spcPct val="0"/>
              </a:spcBef>
              <a:spcAft>
                <a:spcPct val="0"/>
              </a:spcAft>
              <a:defRPr sz="1361" kern="1200">
                <a:solidFill>
                  <a:schemeClr val="tx1"/>
                </a:solidFill>
                <a:latin typeface="Arial" pitchFamily="34" charset="0"/>
                <a:ea typeface="+mn-ea"/>
                <a:cs typeface="Arial" pitchFamily="34" charset="0"/>
              </a:defRPr>
            </a:lvl5pPr>
            <a:lvl6pPr marL="2074491" algn="l" defTabSz="829796" rtl="0" eaLnBrk="1" latinLnBrk="0" hangingPunct="1">
              <a:defRPr sz="1361" kern="1200">
                <a:solidFill>
                  <a:schemeClr val="tx1"/>
                </a:solidFill>
                <a:latin typeface="Arial" pitchFamily="34" charset="0"/>
                <a:ea typeface="+mn-ea"/>
                <a:cs typeface="Arial" pitchFamily="34" charset="0"/>
              </a:defRPr>
            </a:lvl6pPr>
            <a:lvl7pPr marL="2489390" algn="l" defTabSz="829796" rtl="0" eaLnBrk="1" latinLnBrk="0" hangingPunct="1">
              <a:defRPr sz="1361" kern="1200">
                <a:solidFill>
                  <a:schemeClr val="tx1"/>
                </a:solidFill>
                <a:latin typeface="Arial" pitchFamily="34" charset="0"/>
                <a:ea typeface="+mn-ea"/>
                <a:cs typeface="Arial" pitchFamily="34" charset="0"/>
              </a:defRPr>
            </a:lvl7pPr>
            <a:lvl8pPr marL="2904289" algn="l" defTabSz="829796" rtl="0" eaLnBrk="1" latinLnBrk="0" hangingPunct="1">
              <a:defRPr sz="1361" kern="1200">
                <a:solidFill>
                  <a:schemeClr val="tx1"/>
                </a:solidFill>
                <a:latin typeface="Arial" pitchFamily="34" charset="0"/>
                <a:ea typeface="+mn-ea"/>
                <a:cs typeface="Arial" pitchFamily="34" charset="0"/>
              </a:defRPr>
            </a:lvl8pPr>
            <a:lvl9pPr marL="3319187" algn="l" defTabSz="829796" rtl="0" eaLnBrk="1" latinLnBrk="0" hangingPunct="1">
              <a:defRPr sz="1361" kern="1200">
                <a:solidFill>
                  <a:schemeClr val="tx1"/>
                </a:solidFill>
                <a:latin typeface="Arial" pitchFamily="34" charset="0"/>
                <a:ea typeface="+mn-ea"/>
                <a:cs typeface="Arial" pitchFamily="34" charset="0"/>
              </a:defRPr>
            </a:lvl9pPr>
          </a:lstStyle>
          <a:p>
            <a:pPr>
              <a:defRPr/>
            </a:pPr>
            <a:r>
              <a:rPr lang="fr-FR" sz="800" noProof="1" smtClean="0"/>
              <a:t>Feb 2018</a:t>
            </a:r>
            <a:endParaRPr lang="en-GB" sz="800" noProof="1"/>
          </a:p>
        </p:txBody>
      </p:sp>
    </p:spTree>
    <p:extLst>
      <p:ext uri="{BB962C8B-B14F-4D97-AF65-F5344CB8AC3E}">
        <p14:creationId xmlns:p14="http://schemas.microsoft.com/office/powerpoint/2010/main" val="3273439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923" y="404664"/>
            <a:ext cx="11249698" cy="881187"/>
          </a:xfrm>
        </p:spPr>
        <p:txBody>
          <a:bodyPr/>
          <a:lstStyle/>
          <a:p>
            <a:r>
              <a:rPr lang="en-GB" b="1" dirty="0" smtClean="0"/>
              <a:t>PFLR: Deployable </a:t>
            </a:r>
            <a:r>
              <a:rPr lang="en-GB" b="1" dirty="0"/>
              <a:t>Combined Recorder </a:t>
            </a:r>
            <a:r>
              <a:rPr lang="en-GB" b="1" dirty="0" smtClean="0"/>
              <a:t>Architecture</a:t>
            </a:r>
            <a:endParaRPr lang="en-GB" b="1" dirty="0"/>
          </a:p>
        </p:txBody>
      </p:sp>
      <p:sp>
        <p:nvSpPr>
          <p:cNvPr id="10" name="TextBox 9"/>
          <p:cNvSpPr txBox="1"/>
          <p:nvPr/>
        </p:nvSpPr>
        <p:spPr>
          <a:xfrm>
            <a:off x="3934745" y="1453459"/>
            <a:ext cx="3318794" cy="416204"/>
          </a:xfrm>
          <a:prstGeom prst="rect">
            <a:avLst/>
          </a:prstGeom>
          <a:noFill/>
        </p:spPr>
        <p:txBody>
          <a:bodyPr wrap="none" rtlCol="0">
            <a:spAutoFit/>
          </a:bodyPr>
          <a:lstStyle/>
          <a:p>
            <a:r>
              <a:rPr lang="en-GB" sz="2000" dirty="0" smtClean="0"/>
              <a:t>Main Architecture/ locations</a:t>
            </a:r>
            <a:endParaRPr lang="en-GB" sz="2000" dirty="0"/>
          </a:p>
        </p:txBody>
      </p:sp>
      <p:sp>
        <p:nvSpPr>
          <p:cNvPr id="6" name="Espace réservé du numéro de diapositive 5"/>
          <p:cNvSpPr>
            <a:spLocks noGrp="1"/>
          </p:cNvSpPr>
          <p:nvPr>
            <p:ph type="sldNum" sz="quarter" idx="12"/>
          </p:nvPr>
        </p:nvSpPr>
        <p:spPr>
          <a:xfrm>
            <a:off x="250623" y="6444000"/>
            <a:ext cx="516785" cy="153352"/>
          </a:xfrm>
        </p:spPr>
        <p:txBody>
          <a:bodyPr/>
          <a:lstStyle/>
          <a:p>
            <a:pPr>
              <a:defRPr/>
            </a:pPr>
            <a:r>
              <a:rPr lang="en-GB" noProof="1" smtClean="0"/>
              <a:t>Page </a:t>
            </a:r>
            <a:fld id="{88964653-3594-43D6-B07B-9D599E8B2A12}" type="slidenum">
              <a:rPr lang="en-GB" noProof="1" smtClean="0"/>
              <a:pPr>
                <a:defRPr/>
              </a:pPr>
              <a:t>38</a:t>
            </a:fld>
            <a:endParaRPr lang="en-GB" noProof="1"/>
          </a:p>
        </p:txBody>
      </p:sp>
      <p:sp>
        <p:nvSpPr>
          <p:cNvPr id="9" name="Espace réservé du pied de page 8"/>
          <p:cNvSpPr>
            <a:spLocks noGrp="1"/>
          </p:cNvSpPr>
          <p:nvPr>
            <p:ph type="ftr" sz="quarter" idx="11"/>
          </p:nvPr>
        </p:nvSpPr>
        <p:spPr>
          <a:xfrm>
            <a:off x="250623" y="21098"/>
            <a:ext cx="8296104" cy="216000"/>
          </a:xfrm>
        </p:spPr>
        <p:txBody>
          <a:bodyPr/>
          <a:lstStyle/>
          <a:p>
            <a:pPr>
              <a:defRPr/>
            </a:pPr>
            <a:r>
              <a:rPr lang="en-US" noProof="1" smtClean="0"/>
              <a:t>GADSS in Depth - Airbus views on Global Aeronautical Distress Safety System</a:t>
            </a:r>
            <a:endParaRPr lang="en-GB" noProof="1"/>
          </a:p>
        </p:txBody>
      </p:sp>
      <p:sp>
        <p:nvSpPr>
          <p:cNvPr id="4" name="Espace réservé de la date 3"/>
          <p:cNvSpPr>
            <a:spLocks noGrp="1"/>
          </p:cNvSpPr>
          <p:nvPr>
            <p:ph type="dt" sz="half" idx="10"/>
          </p:nvPr>
        </p:nvSpPr>
        <p:spPr>
          <a:xfrm>
            <a:off x="10776520" y="7450"/>
            <a:ext cx="1159100" cy="216000"/>
          </a:xfrm>
        </p:spPr>
        <p:txBody>
          <a:bodyPr/>
          <a:lstStyle/>
          <a:p>
            <a:pPr>
              <a:defRPr/>
            </a:pPr>
            <a:r>
              <a:rPr lang="fr-FR" noProof="0" smtClean="0"/>
              <a:t>Sep 2018</a:t>
            </a:r>
            <a:endParaRPr lang="en-GB" noProof="0"/>
          </a:p>
        </p:txBody>
      </p:sp>
      <p:pic>
        <p:nvPicPr>
          <p:cNvPr id="11"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7488"/>
          <a:stretch/>
        </p:blipFill>
        <p:spPr bwMode="auto">
          <a:xfrm>
            <a:off x="250623" y="1988840"/>
            <a:ext cx="11325270" cy="3511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3143672" y="6072478"/>
            <a:ext cx="5890010" cy="446276"/>
          </a:xfrm>
          <a:prstGeom prst="rect">
            <a:avLst/>
          </a:prstGeom>
          <a:noFill/>
        </p:spPr>
        <p:txBody>
          <a:bodyPr wrap="none" rtlCol="0">
            <a:spAutoFit/>
          </a:bodyPr>
          <a:lstStyle/>
          <a:p>
            <a:r>
              <a:rPr lang="fr-FR" sz="2000" dirty="0" smtClean="0"/>
              <a:t>Dual </a:t>
            </a:r>
            <a:r>
              <a:rPr lang="fr-FR" sz="2000" dirty="0" err="1" smtClean="0"/>
              <a:t>combination</a:t>
            </a:r>
            <a:r>
              <a:rPr lang="fr-FR" sz="2000" dirty="0" smtClean="0"/>
              <a:t> </a:t>
            </a:r>
            <a:r>
              <a:rPr lang="fr-FR" sz="2000" dirty="0" err="1" smtClean="0"/>
              <a:t>recording</a:t>
            </a:r>
            <a:r>
              <a:rPr lang="fr-FR" sz="2000" dirty="0" smtClean="0"/>
              <a:t> </a:t>
            </a:r>
            <a:r>
              <a:rPr lang="fr-FR" sz="2000" dirty="0" err="1" smtClean="0"/>
              <a:t>with</a:t>
            </a:r>
            <a:r>
              <a:rPr lang="fr-FR" sz="2000" dirty="0" smtClean="0"/>
              <a:t> ADFR and CVDR</a:t>
            </a:r>
            <a:endParaRPr lang="fr-FR" sz="2000" dirty="0"/>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9287" y="3964000"/>
            <a:ext cx="728789" cy="70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Ellipse 6"/>
          <p:cNvSpPr/>
          <p:nvPr/>
        </p:nvSpPr>
        <p:spPr bwMode="auto">
          <a:xfrm>
            <a:off x="1746427" y="4077071"/>
            <a:ext cx="1373882" cy="717703"/>
          </a:xfrm>
          <a:prstGeom prst="ellipse">
            <a:avLst/>
          </a:prstGeom>
          <a:solidFill>
            <a:schemeClr val="accent5">
              <a:lumMod val="75000"/>
            </a:schemeClr>
          </a:solidFill>
          <a:ln w="57150" cap="flat" cmpd="sng" algn="ctr">
            <a:solidFill>
              <a:srgbClr val="FFC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r>
              <a:rPr kumimoji="0" lang="fr-FR" sz="1400" b="1" i="0" u="none" strike="noStrike" cap="none" normalizeH="0" baseline="0" dirty="0" smtClean="0">
                <a:ln>
                  <a:noFill/>
                </a:ln>
                <a:solidFill>
                  <a:schemeClr val="bg1"/>
                </a:solidFill>
                <a:effectLst/>
              </a:rPr>
              <a:t>ADFR</a:t>
            </a:r>
            <a:r>
              <a:rPr kumimoji="0" lang="fr-FR" sz="1400" b="1" i="0" u="none" strike="noStrike" cap="none" normalizeH="0" dirty="0" smtClean="0">
                <a:ln>
                  <a:noFill/>
                </a:ln>
                <a:solidFill>
                  <a:schemeClr val="bg1"/>
                </a:solidFill>
                <a:effectLst/>
              </a:rPr>
              <a:t> &amp;</a:t>
            </a:r>
          </a:p>
          <a:p>
            <a:pPr marL="0" marR="0" indent="0" algn="ctr" defTabSz="1042988" rtl="0" eaLnBrk="1" fontAlgn="base" latinLnBrk="0" hangingPunct="1">
              <a:lnSpc>
                <a:spcPct val="115000"/>
              </a:lnSpc>
              <a:spcBef>
                <a:spcPct val="0"/>
              </a:spcBef>
              <a:spcAft>
                <a:spcPct val="0"/>
              </a:spcAft>
              <a:buClrTx/>
              <a:buSzTx/>
              <a:buFontTx/>
              <a:buNone/>
              <a:tabLst/>
            </a:pPr>
            <a:r>
              <a:rPr lang="fr-FR" sz="1400" b="1" baseline="0" dirty="0" smtClean="0">
                <a:solidFill>
                  <a:schemeClr val="bg1"/>
                </a:solidFill>
              </a:rPr>
              <a:t>ELT-DT</a:t>
            </a:r>
            <a:endParaRPr kumimoji="0" lang="fr-FR" sz="1400" b="1" i="0" u="none" strike="noStrike" cap="none" normalizeH="0" baseline="0" dirty="0" smtClean="0">
              <a:ln>
                <a:noFill/>
              </a:ln>
              <a:solidFill>
                <a:schemeClr val="bg1"/>
              </a:solidFill>
              <a:effectLst/>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9619" y="3889205"/>
            <a:ext cx="537297" cy="946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43388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Rectangle 2"/>
          <p:cNvSpPr>
            <a:spLocks noGrp="1" noChangeArrowheads="1"/>
          </p:cNvSpPr>
          <p:nvPr>
            <p:ph type="title"/>
          </p:nvPr>
        </p:nvSpPr>
        <p:spPr>
          <a:xfrm>
            <a:off x="336552" y="287338"/>
            <a:ext cx="11520000" cy="612000"/>
          </a:xfrm>
        </p:spPr>
        <p:txBody>
          <a:bodyPr/>
          <a:lstStyle/>
          <a:p>
            <a:r>
              <a:rPr lang="en-GB" b="1" dirty="0" smtClean="0"/>
              <a:t> PFLR:  Flight Data Streaming </a:t>
            </a:r>
            <a:endParaRPr lang="en-GB" b="1" dirty="0"/>
          </a:p>
        </p:txBody>
      </p:sp>
      <p:sp>
        <p:nvSpPr>
          <p:cNvPr id="116" name="ZoneTexte 53"/>
          <p:cNvSpPr txBox="1"/>
          <p:nvPr/>
        </p:nvSpPr>
        <p:spPr>
          <a:xfrm>
            <a:off x="319619" y="1032275"/>
            <a:ext cx="3083368" cy="340093"/>
          </a:xfrm>
          <a:prstGeom prst="rect">
            <a:avLst/>
          </a:prstGeom>
          <a:noFill/>
        </p:spPr>
        <p:txBody>
          <a:bodyPr wrap="square" rtlCol="0">
            <a:spAutoFit/>
          </a:bodyPr>
          <a:lstStyle/>
          <a:p>
            <a:r>
              <a:rPr lang="fr-FR" sz="1400" b="1" dirty="0" smtClean="0">
                <a:solidFill>
                  <a:srgbClr val="FFFFFF"/>
                </a:solidFill>
              </a:rPr>
              <a:t>Satcom Recorder</a:t>
            </a:r>
            <a:endParaRPr lang="fr-FR" sz="1400" b="1" dirty="0">
              <a:solidFill>
                <a:srgbClr val="FFFFFF"/>
              </a:solidFill>
            </a:endParaRPr>
          </a:p>
        </p:txBody>
      </p:sp>
      <p:sp>
        <p:nvSpPr>
          <p:cNvPr id="53" name="TextBox 151"/>
          <p:cNvSpPr txBox="1"/>
          <p:nvPr/>
        </p:nvSpPr>
        <p:spPr>
          <a:xfrm>
            <a:off x="4143393" y="1016886"/>
            <a:ext cx="4682728" cy="729430"/>
          </a:xfrm>
          <a:prstGeom prst="rect">
            <a:avLst/>
          </a:prstGeom>
          <a:noFill/>
        </p:spPr>
        <p:txBody>
          <a:bodyPr wrap="square" rtlCol="0">
            <a:spAutoFit/>
          </a:bodyPr>
          <a:lstStyle/>
          <a:p>
            <a:pPr algn="ctr"/>
            <a:r>
              <a:rPr lang="en-GB" sz="1800" b="1" dirty="0">
                <a:solidFill>
                  <a:srgbClr val="E2E6EE">
                    <a:lumMod val="25000"/>
                  </a:srgbClr>
                </a:solidFill>
              </a:rPr>
              <a:t>SATCOM GSO </a:t>
            </a:r>
            <a:r>
              <a:rPr lang="en-GB" sz="1800" b="1" dirty="0" smtClean="0">
                <a:solidFill>
                  <a:srgbClr val="E2E6EE">
                    <a:lumMod val="25000"/>
                  </a:srgbClr>
                </a:solidFill>
              </a:rPr>
              <a:t>or LEO </a:t>
            </a:r>
            <a:r>
              <a:rPr lang="en-GB" sz="1800" b="1" dirty="0">
                <a:solidFill>
                  <a:srgbClr val="E2E6EE">
                    <a:lumMod val="25000"/>
                  </a:srgbClr>
                </a:solidFill>
              </a:rPr>
              <a:t>coverages </a:t>
            </a:r>
            <a:endParaRPr lang="en-GB" sz="1800" b="1" dirty="0" smtClean="0">
              <a:solidFill>
                <a:srgbClr val="E2E6EE">
                  <a:lumMod val="25000"/>
                </a:srgbClr>
              </a:solidFill>
            </a:endParaRPr>
          </a:p>
          <a:p>
            <a:pPr algn="ctr"/>
            <a:r>
              <a:rPr lang="en-GB" sz="1800" b="1" dirty="0" smtClean="0">
                <a:solidFill>
                  <a:srgbClr val="E2E6EE">
                    <a:lumMod val="25000"/>
                  </a:srgbClr>
                </a:solidFill>
              </a:rPr>
              <a:t>( L / Ku </a:t>
            </a:r>
            <a:r>
              <a:rPr lang="en-GB" sz="1800" b="1" dirty="0">
                <a:solidFill>
                  <a:srgbClr val="E2E6EE">
                    <a:lumMod val="25000"/>
                  </a:srgbClr>
                </a:solidFill>
              </a:rPr>
              <a:t>/ </a:t>
            </a:r>
            <a:r>
              <a:rPr lang="en-GB" sz="1800" b="1" dirty="0" err="1" smtClean="0">
                <a:solidFill>
                  <a:srgbClr val="E2E6EE">
                    <a:lumMod val="25000"/>
                  </a:srgbClr>
                </a:solidFill>
              </a:rPr>
              <a:t>Ka</a:t>
            </a:r>
            <a:r>
              <a:rPr lang="en-GB" sz="1800" b="1" dirty="0" smtClean="0">
                <a:solidFill>
                  <a:srgbClr val="E2E6EE">
                    <a:lumMod val="25000"/>
                  </a:srgbClr>
                </a:solidFill>
              </a:rPr>
              <a:t> bands…)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2" y="894149"/>
            <a:ext cx="3591707" cy="1368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37677" y="963858"/>
            <a:ext cx="1897296" cy="1398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 name="Straight Connector 117"/>
          <p:cNvCxnSpPr/>
          <p:nvPr/>
        </p:nvCxnSpPr>
        <p:spPr bwMode="auto">
          <a:xfrm flipV="1">
            <a:off x="1884766" y="3723030"/>
            <a:ext cx="5489239" cy="14962"/>
          </a:xfrm>
          <a:prstGeom prst="line">
            <a:avLst/>
          </a:prstGeom>
          <a:noFill/>
          <a:ln w="15875" cap="flat" cmpd="sng" algn="ctr">
            <a:solidFill>
              <a:schemeClr val="bg1">
                <a:lumMod val="50000"/>
              </a:schemeClr>
            </a:solidFill>
            <a:prstDash val="solid"/>
            <a:round/>
            <a:headEnd type="none" w="med" len="med"/>
            <a:tailEnd type="none" w="med" len="med"/>
          </a:ln>
          <a:effectLst/>
        </p:spPr>
      </p:cxnSp>
      <p:cxnSp>
        <p:nvCxnSpPr>
          <p:cNvPr id="22" name="Straight Connector 118"/>
          <p:cNvCxnSpPr/>
          <p:nvPr/>
        </p:nvCxnSpPr>
        <p:spPr bwMode="auto">
          <a:xfrm>
            <a:off x="7280878" y="3721179"/>
            <a:ext cx="2230007" cy="1861253"/>
          </a:xfrm>
          <a:prstGeom prst="line">
            <a:avLst/>
          </a:prstGeom>
          <a:noFill/>
          <a:ln w="15875" cap="flat" cmpd="sng" algn="ctr">
            <a:solidFill>
              <a:schemeClr val="bg1">
                <a:lumMod val="50000"/>
              </a:schemeClr>
            </a:solidFill>
            <a:prstDash val="solid"/>
            <a:round/>
            <a:headEnd type="none" w="med" len="med"/>
            <a:tailEnd type="none" w="med" len="med"/>
          </a:ln>
          <a:effectLst/>
        </p:spPr>
      </p:cxnSp>
      <p:sp>
        <p:nvSpPr>
          <p:cNvPr id="23" name="Rectangle 119"/>
          <p:cNvSpPr/>
          <p:nvPr/>
        </p:nvSpPr>
        <p:spPr bwMode="auto">
          <a:xfrm>
            <a:off x="3864531" y="3659467"/>
            <a:ext cx="2443464" cy="127126"/>
          </a:xfrm>
          <a:prstGeom prst="rect">
            <a:avLst/>
          </a:prstGeom>
          <a:solidFill>
            <a:schemeClr val="bg2">
              <a:lumMod val="25000"/>
            </a:schemeClr>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fontAlgn="base">
              <a:lnSpc>
                <a:spcPct val="80000"/>
              </a:lnSpc>
              <a:spcBef>
                <a:spcPct val="50000"/>
              </a:spcBef>
              <a:spcAft>
                <a:spcPct val="0"/>
              </a:spcAft>
            </a:pPr>
            <a:endParaRPr lang="en-GB" sz="1600" smtClean="0">
              <a:solidFill>
                <a:srgbClr val="71798C"/>
              </a:solidFill>
            </a:endParaRPr>
          </a:p>
        </p:txBody>
      </p:sp>
      <p:sp>
        <p:nvSpPr>
          <p:cNvPr id="24" name="Explosion 1 23"/>
          <p:cNvSpPr/>
          <p:nvPr/>
        </p:nvSpPr>
        <p:spPr bwMode="auto">
          <a:xfrm>
            <a:off x="6162881" y="3532784"/>
            <a:ext cx="508388" cy="395251"/>
          </a:xfrm>
          <a:prstGeom prst="irregularSeal1">
            <a:avLst/>
          </a:prstGeom>
          <a:solidFill>
            <a:srgbClr val="C00000"/>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fontAlgn="base">
              <a:lnSpc>
                <a:spcPct val="80000"/>
              </a:lnSpc>
              <a:spcBef>
                <a:spcPct val="50000"/>
              </a:spcBef>
              <a:spcAft>
                <a:spcPct val="0"/>
              </a:spcAft>
            </a:pPr>
            <a:endParaRPr lang="en-GB" sz="1600" smtClean="0">
              <a:solidFill>
                <a:srgbClr val="71798C"/>
              </a:solidFill>
            </a:endParaRPr>
          </a:p>
        </p:txBody>
      </p:sp>
      <p:pic>
        <p:nvPicPr>
          <p:cNvPr id="25" name="Picture 7" descr="C:\Users\thc0b8\Pictures\free-vector-satellite-clip-art_103345_Satellite_clip_art_high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8780787" y="2674675"/>
            <a:ext cx="898379" cy="807708"/>
          </a:xfrm>
          <a:prstGeom prst="rect">
            <a:avLst/>
          </a:prstGeom>
          <a:noFill/>
          <a:extLst>
            <a:ext uri="{909E8E84-426E-40DD-AFC4-6F175D3DCCD1}">
              <a14:hiddenFill xmlns:a14="http://schemas.microsoft.com/office/drawing/2010/main">
                <a:solidFill>
                  <a:srgbClr val="FFFFFF"/>
                </a:solidFill>
              </a14:hiddenFill>
            </a:ext>
          </a:extLst>
        </p:spPr>
      </p:pic>
      <p:sp>
        <p:nvSpPr>
          <p:cNvPr id="26" name="Oval 123"/>
          <p:cNvSpPr/>
          <p:nvPr/>
        </p:nvSpPr>
        <p:spPr bwMode="auto">
          <a:xfrm>
            <a:off x="7238116" y="3682108"/>
            <a:ext cx="151141" cy="111771"/>
          </a:xfrm>
          <a:prstGeom prst="ellipse">
            <a:avLst/>
          </a:prstGeom>
          <a:solidFill>
            <a:schemeClr val="tx1">
              <a:lumMod val="50000"/>
            </a:schemeClr>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fontAlgn="base">
              <a:lnSpc>
                <a:spcPct val="80000"/>
              </a:lnSpc>
              <a:spcBef>
                <a:spcPct val="50000"/>
              </a:spcBef>
              <a:spcAft>
                <a:spcPct val="0"/>
              </a:spcAft>
            </a:pPr>
            <a:endParaRPr lang="en-GB" sz="1600" smtClean="0">
              <a:solidFill>
                <a:srgbClr val="71798C"/>
              </a:solidFill>
            </a:endParaRPr>
          </a:p>
        </p:txBody>
      </p:sp>
      <p:sp>
        <p:nvSpPr>
          <p:cNvPr id="27" name="Oval 124"/>
          <p:cNvSpPr/>
          <p:nvPr/>
        </p:nvSpPr>
        <p:spPr bwMode="auto">
          <a:xfrm>
            <a:off x="7651363" y="4036099"/>
            <a:ext cx="151141" cy="111771"/>
          </a:xfrm>
          <a:prstGeom prst="ellipse">
            <a:avLst/>
          </a:prstGeom>
          <a:solidFill>
            <a:schemeClr val="tx1">
              <a:lumMod val="50000"/>
            </a:schemeClr>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fontAlgn="base">
              <a:lnSpc>
                <a:spcPct val="80000"/>
              </a:lnSpc>
              <a:spcBef>
                <a:spcPct val="50000"/>
              </a:spcBef>
              <a:spcAft>
                <a:spcPct val="0"/>
              </a:spcAft>
            </a:pPr>
            <a:endParaRPr lang="en-GB" sz="1600" smtClean="0">
              <a:solidFill>
                <a:srgbClr val="71798C"/>
              </a:solidFill>
            </a:endParaRPr>
          </a:p>
        </p:txBody>
      </p:sp>
      <p:sp>
        <p:nvSpPr>
          <p:cNvPr id="28" name="Oval 125"/>
          <p:cNvSpPr/>
          <p:nvPr/>
        </p:nvSpPr>
        <p:spPr bwMode="auto">
          <a:xfrm>
            <a:off x="8145051" y="4455289"/>
            <a:ext cx="151141" cy="111771"/>
          </a:xfrm>
          <a:prstGeom prst="ellipse">
            <a:avLst/>
          </a:prstGeom>
          <a:solidFill>
            <a:schemeClr val="tx1">
              <a:lumMod val="50000"/>
            </a:schemeClr>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fontAlgn="base">
              <a:lnSpc>
                <a:spcPct val="80000"/>
              </a:lnSpc>
              <a:spcBef>
                <a:spcPct val="50000"/>
              </a:spcBef>
              <a:spcAft>
                <a:spcPct val="0"/>
              </a:spcAft>
            </a:pPr>
            <a:endParaRPr lang="en-GB" sz="1600" smtClean="0">
              <a:solidFill>
                <a:srgbClr val="71798C"/>
              </a:solidFill>
            </a:endParaRPr>
          </a:p>
        </p:txBody>
      </p:sp>
      <p:sp>
        <p:nvSpPr>
          <p:cNvPr id="29" name="Oval 126"/>
          <p:cNvSpPr/>
          <p:nvPr/>
        </p:nvSpPr>
        <p:spPr bwMode="auto">
          <a:xfrm>
            <a:off x="8592206" y="4827901"/>
            <a:ext cx="151141" cy="111771"/>
          </a:xfrm>
          <a:prstGeom prst="ellipse">
            <a:avLst/>
          </a:prstGeom>
          <a:solidFill>
            <a:schemeClr val="tx1">
              <a:lumMod val="50000"/>
            </a:schemeClr>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fontAlgn="base">
              <a:lnSpc>
                <a:spcPct val="80000"/>
              </a:lnSpc>
              <a:spcBef>
                <a:spcPct val="50000"/>
              </a:spcBef>
              <a:spcAft>
                <a:spcPct val="0"/>
              </a:spcAft>
            </a:pPr>
            <a:endParaRPr lang="en-GB" sz="1600" smtClean="0">
              <a:solidFill>
                <a:srgbClr val="71798C"/>
              </a:solidFill>
            </a:endParaRPr>
          </a:p>
        </p:txBody>
      </p:sp>
      <p:sp>
        <p:nvSpPr>
          <p:cNvPr id="30" name="Oval 127"/>
          <p:cNvSpPr/>
          <p:nvPr/>
        </p:nvSpPr>
        <p:spPr bwMode="auto">
          <a:xfrm>
            <a:off x="9028874" y="5154970"/>
            <a:ext cx="151141" cy="111771"/>
          </a:xfrm>
          <a:prstGeom prst="ellipse">
            <a:avLst/>
          </a:prstGeom>
          <a:solidFill>
            <a:schemeClr val="tx1">
              <a:lumMod val="50000"/>
            </a:schemeClr>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fontAlgn="base">
              <a:lnSpc>
                <a:spcPct val="80000"/>
              </a:lnSpc>
              <a:spcBef>
                <a:spcPct val="50000"/>
              </a:spcBef>
              <a:spcAft>
                <a:spcPct val="0"/>
              </a:spcAft>
            </a:pPr>
            <a:endParaRPr lang="en-GB" sz="1600" smtClean="0">
              <a:solidFill>
                <a:srgbClr val="71798C"/>
              </a:solidFill>
            </a:endParaRPr>
          </a:p>
        </p:txBody>
      </p:sp>
      <p:sp>
        <p:nvSpPr>
          <p:cNvPr id="31" name="Oval 128"/>
          <p:cNvSpPr/>
          <p:nvPr/>
        </p:nvSpPr>
        <p:spPr bwMode="auto">
          <a:xfrm>
            <a:off x="9417255" y="5481005"/>
            <a:ext cx="151141" cy="111771"/>
          </a:xfrm>
          <a:prstGeom prst="ellipse">
            <a:avLst/>
          </a:prstGeom>
          <a:solidFill>
            <a:schemeClr val="tx1">
              <a:lumMod val="50000"/>
            </a:schemeClr>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fontAlgn="base">
              <a:lnSpc>
                <a:spcPct val="80000"/>
              </a:lnSpc>
              <a:spcBef>
                <a:spcPct val="50000"/>
              </a:spcBef>
              <a:spcAft>
                <a:spcPct val="0"/>
              </a:spcAft>
            </a:pPr>
            <a:endParaRPr lang="en-GB" sz="1600" smtClean="0">
              <a:solidFill>
                <a:srgbClr val="71798C"/>
              </a:solidFill>
            </a:endParaRPr>
          </a:p>
        </p:txBody>
      </p:sp>
      <p:cxnSp>
        <p:nvCxnSpPr>
          <p:cNvPr id="32" name="Straight Arrow Connector 129" title="Buffer"/>
          <p:cNvCxnSpPr/>
          <p:nvPr/>
        </p:nvCxnSpPr>
        <p:spPr bwMode="auto">
          <a:xfrm>
            <a:off x="4515930" y="3527718"/>
            <a:ext cx="1802479" cy="5066"/>
          </a:xfrm>
          <a:prstGeom prst="straightConnector1">
            <a:avLst/>
          </a:prstGeom>
          <a:noFill/>
          <a:ln w="15875" cap="flat" cmpd="sng" algn="ctr">
            <a:solidFill>
              <a:schemeClr val="bg2">
                <a:lumMod val="25000"/>
              </a:schemeClr>
            </a:solidFill>
            <a:prstDash val="solid"/>
            <a:round/>
            <a:headEnd type="arrow"/>
            <a:tailEnd type="arrow"/>
          </a:ln>
          <a:effectLst/>
        </p:spPr>
      </p:cxnSp>
      <p:sp>
        <p:nvSpPr>
          <p:cNvPr id="33" name="TextBox 130"/>
          <p:cNvSpPr txBox="1"/>
          <p:nvPr/>
        </p:nvSpPr>
        <p:spPr>
          <a:xfrm>
            <a:off x="5033715" y="3255509"/>
            <a:ext cx="1222132" cy="287002"/>
          </a:xfrm>
          <a:prstGeom prst="rect">
            <a:avLst/>
          </a:prstGeom>
          <a:noFill/>
        </p:spPr>
        <p:txBody>
          <a:bodyPr wrap="square" rtlCol="0">
            <a:spAutoFit/>
          </a:bodyPr>
          <a:lstStyle/>
          <a:p>
            <a:pPr algn="ctr" fontAlgn="base">
              <a:spcBef>
                <a:spcPct val="0"/>
              </a:spcBef>
              <a:spcAft>
                <a:spcPct val="0"/>
              </a:spcAft>
            </a:pPr>
            <a:r>
              <a:rPr lang="en-GB" sz="1100" b="1" dirty="0" smtClean="0">
                <a:solidFill>
                  <a:srgbClr val="E2E6EE">
                    <a:lumMod val="25000"/>
                  </a:srgbClr>
                </a:solidFill>
              </a:rPr>
              <a:t>Buffer</a:t>
            </a:r>
            <a:endParaRPr lang="en-GB" sz="1100" b="1" dirty="0">
              <a:solidFill>
                <a:srgbClr val="E2E6EE">
                  <a:lumMod val="25000"/>
                </a:srgbClr>
              </a:solidFill>
            </a:endParaRPr>
          </a:p>
        </p:txBody>
      </p:sp>
      <p:pic>
        <p:nvPicPr>
          <p:cNvPr id="34" name="Picture 8" descr="C:\Users\thc0b8\Pictures\communication-m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329788">
            <a:off x="7139541" y="3365501"/>
            <a:ext cx="433008" cy="38804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descr="C:\Users\thc0b8\Pictures\communication-m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9077412">
            <a:off x="8045067" y="3917855"/>
            <a:ext cx="413240" cy="40660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C:\Users\thc0b8\Pictures\communication-m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938433">
            <a:off x="9046428" y="4687840"/>
            <a:ext cx="320214" cy="524727"/>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138"/>
          <p:cNvSpPr txBox="1"/>
          <p:nvPr/>
        </p:nvSpPr>
        <p:spPr>
          <a:xfrm rot="18257460">
            <a:off x="4669055" y="4519207"/>
            <a:ext cx="2091660" cy="340093"/>
          </a:xfrm>
          <a:prstGeom prst="rect">
            <a:avLst/>
          </a:prstGeom>
          <a:noFill/>
        </p:spPr>
        <p:txBody>
          <a:bodyPr wrap="square" rtlCol="0">
            <a:spAutoFit/>
          </a:bodyPr>
          <a:lstStyle/>
          <a:p>
            <a:pPr algn="r"/>
            <a:r>
              <a:rPr lang="en-GB" sz="1400" b="1" dirty="0" smtClean="0">
                <a:solidFill>
                  <a:srgbClr val="C00000"/>
                </a:solidFill>
              </a:rPr>
              <a:t>Emergency detected</a:t>
            </a:r>
            <a:endParaRPr lang="en-GB" sz="1400" b="1" dirty="0">
              <a:solidFill>
                <a:srgbClr val="C00000"/>
              </a:solidFill>
            </a:endParaRPr>
          </a:p>
        </p:txBody>
      </p:sp>
      <p:sp>
        <p:nvSpPr>
          <p:cNvPr id="51" name="Geschweifte Klammer links 50"/>
          <p:cNvSpPr/>
          <p:nvPr/>
        </p:nvSpPr>
        <p:spPr bwMode="auto">
          <a:xfrm rot="16200000">
            <a:off x="8106243" y="3723172"/>
            <a:ext cx="490595" cy="4242972"/>
          </a:xfrm>
          <a:prstGeom prst="leftBrace">
            <a:avLst>
              <a:gd name="adj1" fmla="val 58711"/>
              <a:gd name="adj2" fmla="val 50000"/>
            </a:avLst>
          </a:prstGeom>
          <a:no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charset="0"/>
            </a:endParaRPr>
          </a:p>
        </p:txBody>
      </p:sp>
      <p:sp>
        <p:nvSpPr>
          <p:cNvPr id="55" name="TextBox 151"/>
          <p:cNvSpPr txBox="1"/>
          <p:nvPr/>
        </p:nvSpPr>
        <p:spPr>
          <a:xfrm>
            <a:off x="7424025" y="6087435"/>
            <a:ext cx="1860481" cy="269304"/>
          </a:xfrm>
          <a:prstGeom prst="rect">
            <a:avLst/>
          </a:prstGeom>
          <a:noFill/>
        </p:spPr>
        <p:txBody>
          <a:bodyPr wrap="square" rtlCol="0">
            <a:spAutoFit/>
          </a:bodyPr>
          <a:lstStyle/>
          <a:p>
            <a:pPr algn="ctr"/>
            <a:r>
              <a:rPr lang="en-GB" sz="1000" dirty="0" smtClean="0">
                <a:solidFill>
                  <a:srgbClr val="E2E6EE">
                    <a:lumMod val="25000"/>
                  </a:srgbClr>
                </a:solidFill>
              </a:rPr>
              <a:t>Emergency flight</a:t>
            </a:r>
          </a:p>
        </p:txBody>
      </p:sp>
      <p:pic>
        <p:nvPicPr>
          <p:cNvPr id="59" name="Picture 8"/>
          <p:cNvPicPr>
            <a:picLocks noChangeAspect="1" noChangeArrowheads="1"/>
          </p:cNvPicPr>
          <p:nvPr/>
        </p:nvPicPr>
        <p:blipFill>
          <a:blip r:embed="rId7" cstate="print"/>
          <a:srcRect/>
          <a:stretch>
            <a:fillRect/>
          </a:stretch>
        </p:blipFill>
        <p:spPr bwMode="auto">
          <a:xfrm>
            <a:off x="349251" y="3355957"/>
            <a:ext cx="1632751" cy="424527"/>
          </a:xfrm>
          <a:prstGeom prst="rect">
            <a:avLst/>
          </a:prstGeom>
          <a:noFill/>
          <a:ln w="9525">
            <a:noFill/>
            <a:miter lim="800000"/>
            <a:headEnd/>
            <a:tailEnd/>
          </a:ln>
        </p:spPr>
      </p:pic>
      <p:pic>
        <p:nvPicPr>
          <p:cNvPr id="61" name="Picture 8"/>
          <p:cNvPicPr>
            <a:picLocks noChangeAspect="1" noChangeArrowheads="1"/>
          </p:cNvPicPr>
          <p:nvPr/>
        </p:nvPicPr>
        <p:blipFill>
          <a:blip r:embed="rId7" cstate="print"/>
          <a:srcRect/>
          <a:stretch>
            <a:fillRect/>
          </a:stretch>
        </p:blipFill>
        <p:spPr bwMode="auto">
          <a:xfrm>
            <a:off x="6582047" y="3672699"/>
            <a:ext cx="1397660" cy="363401"/>
          </a:xfrm>
          <a:prstGeom prst="rect">
            <a:avLst/>
          </a:prstGeom>
          <a:noFill/>
          <a:ln w="9525">
            <a:noFill/>
            <a:miter lim="800000"/>
            <a:headEnd/>
            <a:tailEnd/>
          </a:ln>
        </p:spPr>
      </p:pic>
      <p:pic>
        <p:nvPicPr>
          <p:cNvPr id="62" name="Picture 8"/>
          <p:cNvPicPr>
            <a:picLocks noChangeAspect="1" noChangeArrowheads="1"/>
          </p:cNvPicPr>
          <p:nvPr/>
        </p:nvPicPr>
        <p:blipFill>
          <a:blip r:embed="rId7" cstate="print"/>
          <a:srcRect/>
          <a:stretch>
            <a:fillRect/>
          </a:stretch>
        </p:blipFill>
        <p:spPr bwMode="auto">
          <a:xfrm>
            <a:off x="7465914" y="4499655"/>
            <a:ext cx="1284007" cy="333850"/>
          </a:xfrm>
          <a:prstGeom prst="rect">
            <a:avLst/>
          </a:prstGeom>
          <a:noFill/>
          <a:ln w="9525">
            <a:noFill/>
            <a:miter lim="800000"/>
            <a:headEnd/>
            <a:tailEnd/>
          </a:ln>
        </p:spPr>
      </p:pic>
      <p:pic>
        <p:nvPicPr>
          <p:cNvPr id="63" name="Picture 8"/>
          <p:cNvPicPr>
            <a:picLocks noChangeAspect="1" noChangeArrowheads="1"/>
          </p:cNvPicPr>
          <p:nvPr/>
        </p:nvPicPr>
        <p:blipFill>
          <a:blip r:embed="rId7" cstate="print"/>
          <a:srcRect/>
          <a:stretch>
            <a:fillRect/>
          </a:stretch>
        </p:blipFill>
        <p:spPr bwMode="auto">
          <a:xfrm rot="2393535">
            <a:off x="8447804" y="5366159"/>
            <a:ext cx="1313281" cy="341462"/>
          </a:xfrm>
          <a:prstGeom prst="rect">
            <a:avLst/>
          </a:prstGeom>
          <a:noFill/>
          <a:ln w="9525">
            <a:noFill/>
            <a:miter lim="800000"/>
            <a:headEnd/>
            <a:tailEnd/>
          </a:ln>
        </p:spPr>
      </p:pic>
      <p:sp>
        <p:nvSpPr>
          <p:cNvPr id="2" name="ZoneTexte 1"/>
          <p:cNvSpPr txBox="1"/>
          <p:nvPr/>
        </p:nvSpPr>
        <p:spPr>
          <a:xfrm>
            <a:off x="9028874" y="3796872"/>
            <a:ext cx="3163126" cy="729430"/>
          </a:xfrm>
          <a:prstGeom prst="rect">
            <a:avLst/>
          </a:prstGeom>
          <a:noFill/>
        </p:spPr>
        <p:txBody>
          <a:bodyPr wrap="square" rtlCol="0">
            <a:spAutoFit/>
          </a:bodyPr>
          <a:lstStyle/>
          <a:p>
            <a:r>
              <a:rPr lang="fr-FR" sz="1800" b="1" dirty="0" smtClean="0"/>
              <a:t>ICAO guidelines </a:t>
            </a:r>
            <a:r>
              <a:rPr lang="fr-FR" sz="1800" b="1" dirty="0" err="1" smtClean="0"/>
              <a:t>defined</a:t>
            </a:r>
            <a:r>
              <a:rPr lang="fr-FR" sz="1800" b="1" dirty="0" smtClean="0"/>
              <a:t> by Doc 10054</a:t>
            </a:r>
            <a:endParaRPr lang="fr-FR" sz="1800" b="1" dirty="0"/>
          </a:p>
        </p:txBody>
      </p:sp>
      <p:sp>
        <p:nvSpPr>
          <p:cNvPr id="3" name="Espace réservé du numéro de diapositive 2"/>
          <p:cNvSpPr>
            <a:spLocks noGrp="1"/>
          </p:cNvSpPr>
          <p:nvPr>
            <p:ph type="sldNum" sz="quarter" idx="12"/>
          </p:nvPr>
        </p:nvSpPr>
        <p:spPr/>
        <p:txBody>
          <a:bodyPr/>
          <a:lstStyle/>
          <a:p>
            <a:pPr>
              <a:defRPr/>
            </a:pPr>
            <a:r>
              <a:rPr lang="en-GB" noProof="1" smtClean="0"/>
              <a:t>Page </a:t>
            </a:r>
            <a:fld id="{F7CE7AB7-A104-46A5-B6CD-26082A13EDB6}" type="slidenum">
              <a:rPr lang="en-GB" noProof="1" smtClean="0"/>
              <a:pPr>
                <a:defRPr/>
              </a:pPr>
              <a:t>39</a:t>
            </a:fld>
            <a:endParaRPr lang="en-GB" noProof="1"/>
          </a:p>
        </p:txBody>
      </p:sp>
      <p:sp>
        <p:nvSpPr>
          <p:cNvPr id="5" name="Espace réservé du pied de page 4"/>
          <p:cNvSpPr>
            <a:spLocks noGrp="1"/>
          </p:cNvSpPr>
          <p:nvPr>
            <p:ph type="ftr" sz="quarter" idx="11"/>
          </p:nvPr>
        </p:nvSpPr>
        <p:spPr/>
        <p:txBody>
          <a:bodyPr/>
          <a:lstStyle/>
          <a:p>
            <a:pPr>
              <a:defRPr/>
            </a:pPr>
            <a:r>
              <a:rPr lang="en-US" noProof="1" smtClean="0"/>
              <a:t>GADSS in Depth - Airbus views on Global Aeronautical Distress Safety System</a:t>
            </a:r>
            <a:endParaRPr lang="en-GB" noProof="1"/>
          </a:p>
        </p:txBody>
      </p:sp>
      <p:sp>
        <p:nvSpPr>
          <p:cNvPr id="4" name="Espace réservé de la date 3"/>
          <p:cNvSpPr>
            <a:spLocks noGrp="1"/>
          </p:cNvSpPr>
          <p:nvPr>
            <p:ph type="dt" sz="half" idx="10"/>
          </p:nvPr>
        </p:nvSpPr>
        <p:spPr/>
        <p:txBody>
          <a:bodyPr/>
          <a:lstStyle/>
          <a:p>
            <a:pPr>
              <a:defRPr/>
            </a:pPr>
            <a:r>
              <a:rPr lang="fr-FR" noProof="1" smtClean="0"/>
              <a:t>Sep 2018</a:t>
            </a:r>
            <a:endParaRPr lang="en-GB" noProof="1"/>
          </a:p>
        </p:txBody>
      </p:sp>
    </p:spTree>
    <p:extLst>
      <p:ext uri="{BB962C8B-B14F-4D97-AF65-F5344CB8AC3E}">
        <p14:creationId xmlns:p14="http://schemas.microsoft.com/office/powerpoint/2010/main" val="25814146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r>
              <a:rPr lang="en-GB" noProof="1" smtClean="0"/>
              <a:t>Page </a:t>
            </a:r>
            <a:fld id="{F7CE7AB7-A104-46A5-B6CD-26082A13EDB6}" type="slidenum">
              <a:rPr lang="en-GB" noProof="1" smtClean="0"/>
              <a:pPr>
                <a:defRPr/>
              </a:pPr>
              <a:t>4</a:t>
            </a:fld>
            <a:endParaRPr lang="en-GB" noProof="1"/>
          </a:p>
        </p:txBody>
      </p:sp>
      <p:sp>
        <p:nvSpPr>
          <p:cNvPr id="7" name="Rectangle 6"/>
          <p:cNvSpPr/>
          <p:nvPr/>
        </p:nvSpPr>
        <p:spPr>
          <a:xfrm>
            <a:off x="1655817" y="676281"/>
            <a:ext cx="8856984" cy="601259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rtlCol="0" anchor="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endParaRPr lang="en-US" sz="2000"/>
          </a:p>
        </p:txBody>
      </p:sp>
      <p:sp>
        <p:nvSpPr>
          <p:cNvPr id="8" name="TextBox 11"/>
          <p:cNvSpPr txBox="1"/>
          <p:nvPr/>
        </p:nvSpPr>
        <p:spPr>
          <a:xfrm>
            <a:off x="2375897" y="386874"/>
            <a:ext cx="7632848" cy="52322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IE" sz="2800" dirty="0">
                <a:solidFill>
                  <a:prstClr val="white"/>
                </a:solidFill>
                <a:latin typeface="Calibri"/>
              </a:rPr>
              <a:t>Global Aeronautical Distress Safety System</a:t>
            </a:r>
          </a:p>
        </p:txBody>
      </p:sp>
      <p:graphicFrame>
        <p:nvGraphicFramePr>
          <p:cNvPr id="9" name="Content Placeholder 3"/>
          <p:cNvGraphicFramePr>
            <a:graphicFrameLocks/>
          </p:cNvGraphicFramePr>
          <p:nvPr>
            <p:extLst>
              <p:ext uri="{D42A27DB-BD31-4B8C-83A1-F6EECF244321}">
                <p14:modId xmlns:p14="http://schemas.microsoft.com/office/powerpoint/2010/main" val="3940595976"/>
              </p:ext>
            </p:extLst>
          </p:nvPr>
        </p:nvGraphicFramePr>
        <p:xfrm>
          <a:off x="2519913" y="908720"/>
          <a:ext cx="7344816" cy="3701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8"/>
          <p:cNvSpPr txBox="1"/>
          <p:nvPr/>
        </p:nvSpPr>
        <p:spPr>
          <a:xfrm>
            <a:off x="7116553" y="5373216"/>
            <a:ext cx="1872208" cy="923330"/>
          </a:xfrm>
          <a:prstGeom prst="rect">
            <a:avLst/>
          </a:prstGeom>
          <a:gradFill flip="none" rotWithShape="1">
            <a:gsLst>
              <a:gs pos="0">
                <a:srgbClr val="FFF200"/>
              </a:gs>
              <a:gs pos="45000">
                <a:srgbClr val="FF7A00"/>
              </a:gs>
              <a:gs pos="70000">
                <a:srgbClr val="FF0300"/>
              </a:gs>
              <a:gs pos="100000">
                <a:srgbClr val="4D0808"/>
              </a:gs>
            </a:gsLst>
            <a:lin ang="16200000" scaled="1"/>
            <a:tileRect/>
          </a:gra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IE" dirty="0">
                <a:solidFill>
                  <a:prstClr val="white"/>
                </a:solidFill>
                <a:latin typeface="Calibri"/>
              </a:rPr>
              <a:t>Accident Investigation Authority </a:t>
            </a:r>
          </a:p>
        </p:txBody>
      </p:sp>
      <p:sp>
        <p:nvSpPr>
          <p:cNvPr id="11" name="TextBox 9"/>
          <p:cNvSpPr txBox="1"/>
          <p:nvPr/>
        </p:nvSpPr>
        <p:spPr>
          <a:xfrm>
            <a:off x="6970590" y="4751397"/>
            <a:ext cx="1872208" cy="369332"/>
          </a:xfrm>
          <a:prstGeom prst="rect">
            <a:avLst/>
          </a:prstGeom>
          <a:solidFill>
            <a:schemeClr val="accent4"/>
          </a:solidFill>
          <a:ln>
            <a:solidFill>
              <a:schemeClr val="accent4"/>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IE" dirty="0">
                <a:solidFill>
                  <a:prstClr val="white"/>
                </a:solidFill>
                <a:latin typeface="Calibri"/>
              </a:rPr>
              <a:t>SAR</a:t>
            </a:r>
          </a:p>
        </p:txBody>
      </p:sp>
      <p:sp>
        <p:nvSpPr>
          <p:cNvPr id="12" name="Shape 12" title="ALERT"/>
          <p:cNvSpPr/>
          <p:nvPr/>
        </p:nvSpPr>
        <p:spPr>
          <a:xfrm>
            <a:off x="3356614" y="4580271"/>
            <a:ext cx="3473253" cy="2071330"/>
          </a:xfrm>
          <a:prstGeom prst="swooshArrow">
            <a:avLst>
              <a:gd name="adj1" fmla="val 26786"/>
              <a:gd name="adj2" fmla="val 25000"/>
            </a:avLst>
          </a:prstGeom>
          <a:solidFill>
            <a:srgbClr val="FFC000">
              <a:alpha val="72000"/>
            </a:srgb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3" name="TextBox 1"/>
          <p:cNvSpPr txBox="1"/>
          <p:nvPr/>
        </p:nvSpPr>
        <p:spPr>
          <a:xfrm>
            <a:off x="5514760" y="5003884"/>
            <a:ext cx="1315106" cy="369332"/>
          </a:xfrm>
          <a:prstGeom prst="rect">
            <a:avLst/>
          </a:prstGeom>
          <a:noFill/>
        </p:spPr>
        <p:txBody>
          <a:bodyPr wrap="square" rtlCol="0">
            <a:spAutoFit/>
          </a:bodyPr>
          <a:lstStyle/>
          <a:p>
            <a:r>
              <a:rPr lang="en-IE" dirty="0">
                <a:solidFill>
                  <a:prstClr val="black"/>
                </a:solidFill>
                <a:latin typeface="Calibri"/>
              </a:rPr>
              <a:t>ALERT</a:t>
            </a:r>
          </a:p>
        </p:txBody>
      </p:sp>
      <p:graphicFrame>
        <p:nvGraphicFramePr>
          <p:cNvPr id="14" name="Diagram 4"/>
          <p:cNvGraphicFramePr/>
          <p:nvPr>
            <p:extLst>
              <p:ext uri="{D42A27DB-BD31-4B8C-83A1-F6EECF244321}">
                <p14:modId xmlns:p14="http://schemas.microsoft.com/office/powerpoint/2010/main" val="370260050"/>
              </p:ext>
            </p:extLst>
          </p:nvPr>
        </p:nvGraphicFramePr>
        <p:xfrm>
          <a:off x="1738301" y="4665090"/>
          <a:ext cx="3384376" cy="19016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15" name="Group 13"/>
          <p:cNvGrpSpPr/>
          <p:nvPr/>
        </p:nvGrpSpPr>
        <p:grpSpPr>
          <a:xfrm>
            <a:off x="2595937" y="5928195"/>
            <a:ext cx="760676" cy="760676"/>
            <a:chOff x="988561" y="608541"/>
            <a:chExt cx="760676" cy="760676"/>
          </a:xfrm>
        </p:grpSpPr>
        <p:sp>
          <p:nvSpPr>
            <p:cNvPr id="16" name="Shape 14"/>
            <p:cNvSpPr/>
            <p:nvPr/>
          </p:nvSpPr>
          <p:spPr>
            <a:xfrm>
              <a:off x="988561" y="608541"/>
              <a:ext cx="760676" cy="760676"/>
            </a:xfrm>
            <a:prstGeom prst="gear6">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Shape 4"/>
            <p:cNvSpPr/>
            <p:nvPr/>
          </p:nvSpPr>
          <p:spPr>
            <a:xfrm>
              <a:off x="1180063" y="801201"/>
              <a:ext cx="377672" cy="3753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defTabSz="355600">
                <a:lnSpc>
                  <a:spcPct val="90000"/>
                </a:lnSpc>
                <a:spcBef>
                  <a:spcPct val="0"/>
                </a:spcBef>
                <a:spcAft>
                  <a:spcPct val="35000"/>
                </a:spcAft>
              </a:pPr>
              <a:r>
                <a:rPr lang="en-IE" sz="800" dirty="0">
                  <a:solidFill>
                    <a:prstClr val="white"/>
                  </a:solidFill>
                  <a:latin typeface="Calibri"/>
                </a:rPr>
                <a:t>RCC</a:t>
              </a:r>
            </a:p>
          </p:txBody>
        </p:sp>
      </p:grpSp>
      <p:sp>
        <p:nvSpPr>
          <p:cNvPr id="18" name="Circular Arrow 16"/>
          <p:cNvSpPr/>
          <p:nvPr/>
        </p:nvSpPr>
        <p:spPr>
          <a:xfrm>
            <a:off x="2451883" y="5772154"/>
            <a:ext cx="1048783" cy="1048783"/>
          </a:xfrm>
          <a:prstGeom prst="circularArrow">
            <a:avLst>
              <a:gd name="adj1" fmla="val 5984"/>
              <a:gd name="adj2" fmla="val 394124"/>
              <a:gd name="adj3" fmla="val 13313824"/>
              <a:gd name="adj4" fmla="val 10508221"/>
              <a:gd name="adj5" fmla="val 6981"/>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 name="Espace réservé du pied de page 1"/>
          <p:cNvSpPr>
            <a:spLocks noGrp="1"/>
          </p:cNvSpPr>
          <p:nvPr>
            <p:ph type="ftr" sz="quarter" idx="11"/>
          </p:nvPr>
        </p:nvSpPr>
        <p:spPr/>
        <p:txBody>
          <a:bodyPr/>
          <a:lstStyle/>
          <a:p>
            <a:pPr>
              <a:defRPr/>
            </a:pPr>
            <a:r>
              <a:rPr lang="en-US" noProof="1" smtClean="0"/>
              <a:t>GADSS in Depth - Airbus views on Global Aeronautical Distress Safety System</a:t>
            </a:r>
            <a:endParaRPr lang="en-GB" noProof="1"/>
          </a:p>
        </p:txBody>
      </p:sp>
      <p:sp>
        <p:nvSpPr>
          <p:cNvPr id="3" name="Espace réservé de la date 2"/>
          <p:cNvSpPr>
            <a:spLocks noGrp="1"/>
          </p:cNvSpPr>
          <p:nvPr>
            <p:ph type="dt" sz="half" idx="10"/>
          </p:nvPr>
        </p:nvSpPr>
        <p:spPr/>
        <p:txBody>
          <a:bodyPr/>
          <a:lstStyle/>
          <a:p>
            <a:pPr>
              <a:defRPr/>
            </a:pPr>
            <a:r>
              <a:rPr lang="fr-FR" noProof="1" smtClean="0"/>
              <a:t>Sep 2018</a:t>
            </a:r>
            <a:endParaRPr lang="en-GB" noProof="1"/>
          </a:p>
        </p:txBody>
      </p:sp>
    </p:spTree>
    <p:extLst>
      <p:ext uri="{BB962C8B-B14F-4D97-AF65-F5344CB8AC3E}">
        <p14:creationId xmlns:p14="http://schemas.microsoft.com/office/powerpoint/2010/main" val="10765599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3"/>
          <p:cNvSpPr>
            <a:spLocks noGrp="1"/>
          </p:cNvSpPr>
          <p:nvPr>
            <p:ph type="title"/>
          </p:nvPr>
        </p:nvSpPr>
        <p:spPr>
          <a:xfrm>
            <a:off x="336552" y="287339"/>
            <a:ext cx="11855448" cy="612000"/>
          </a:xfrm>
        </p:spPr>
        <p:txBody>
          <a:bodyPr/>
          <a:lstStyle/>
          <a:p>
            <a:r>
              <a:rPr lang="en-GB" b="1" dirty="0" smtClean="0"/>
              <a:t> </a:t>
            </a:r>
            <a:r>
              <a:rPr lang="en-GB" b="1" dirty="0"/>
              <a:t>PFLR:  </a:t>
            </a:r>
            <a:r>
              <a:rPr lang="en-GB" b="1" dirty="0" smtClean="0"/>
              <a:t>Flight Data </a:t>
            </a:r>
            <a:r>
              <a:rPr lang="en-GB" b="1" dirty="0"/>
              <a:t>Streaming </a:t>
            </a:r>
            <a:r>
              <a:rPr lang="en-GB" b="1" dirty="0" smtClean="0"/>
              <a:t>-Functional </a:t>
            </a:r>
            <a:r>
              <a:rPr lang="en-GB" b="1" dirty="0"/>
              <a:t>description </a:t>
            </a:r>
          </a:p>
        </p:txBody>
      </p:sp>
      <p:sp>
        <p:nvSpPr>
          <p:cNvPr id="46" name="Rectangle 45"/>
          <p:cNvSpPr/>
          <p:nvPr/>
        </p:nvSpPr>
        <p:spPr bwMode="auto">
          <a:xfrm rot="10800000">
            <a:off x="1613223" y="1669854"/>
            <a:ext cx="1852549" cy="1411301"/>
          </a:xfrm>
          <a:prstGeom prst="rect">
            <a:avLst/>
          </a:prstGeom>
          <a:noFill/>
          <a:ln w="38100" cap="flat" cmpd="sng" algn="ctr">
            <a:solidFill>
              <a:schemeClr val="accent1">
                <a:lumMod val="60000"/>
                <a:lumOff val="40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charset="0"/>
            </a:endParaRPr>
          </a:p>
        </p:txBody>
      </p:sp>
      <p:sp>
        <p:nvSpPr>
          <p:cNvPr id="47" name="TextBox 11"/>
          <p:cNvSpPr txBox="1"/>
          <p:nvPr/>
        </p:nvSpPr>
        <p:spPr>
          <a:xfrm>
            <a:off x="1802837" y="1816241"/>
            <a:ext cx="1504599" cy="574003"/>
          </a:xfrm>
          <a:prstGeom prst="rect">
            <a:avLst/>
          </a:prstGeom>
          <a:noFill/>
        </p:spPr>
        <p:txBody>
          <a:bodyPr wrap="square" rtlCol="0">
            <a:spAutoFit/>
          </a:bodyPr>
          <a:lstStyle/>
          <a:p>
            <a:pPr algn="ctr"/>
            <a:r>
              <a:rPr lang="en-US" b="1" dirty="0" smtClean="0">
                <a:latin typeface="Arial" pitchFamily="34" charset="0"/>
              </a:rPr>
              <a:t>Crash detection algorithm</a:t>
            </a:r>
            <a:endParaRPr lang="en-US" b="1" dirty="0">
              <a:latin typeface="Arial" pitchFamily="34" charset="0"/>
            </a:endParaRPr>
          </a:p>
        </p:txBody>
      </p:sp>
      <p:sp>
        <p:nvSpPr>
          <p:cNvPr id="53" name="Rectangle 52"/>
          <p:cNvSpPr/>
          <p:nvPr/>
        </p:nvSpPr>
        <p:spPr bwMode="auto">
          <a:xfrm rot="10800000">
            <a:off x="1628860" y="3456431"/>
            <a:ext cx="1852549" cy="1411301"/>
          </a:xfrm>
          <a:prstGeom prst="rect">
            <a:avLst/>
          </a:prstGeom>
          <a:noFill/>
          <a:ln w="38100" cap="flat" cmpd="sng" algn="ctr">
            <a:solidFill>
              <a:schemeClr val="accent1">
                <a:lumMod val="60000"/>
                <a:lumOff val="40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charset="0"/>
            </a:endParaRPr>
          </a:p>
        </p:txBody>
      </p:sp>
      <p:sp>
        <p:nvSpPr>
          <p:cNvPr id="59" name="TextBox 11"/>
          <p:cNvSpPr txBox="1"/>
          <p:nvPr/>
        </p:nvSpPr>
        <p:spPr>
          <a:xfrm>
            <a:off x="1723668" y="3802871"/>
            <a:ext cx="1662935" cy="584775"/>
          </a:xfrm>
          <a:prstGeom prst="rect">
            <a:avLst/>
          </a:prstGeom>
          <a:noFill/>
        </p:spPr>
        <p:txBody>
          <a:bodyPr wrap="square" rtlCol="0">
            <a:spAutoFit/>
          </a:bodyPr>
          <a:lstStyle/>
          <a:p>
            <a:pPr algn="ctr"/>
            <a:r>
              <a:rPr lang="en-US" b="1" dirty="0" smtClean="0">
                <a:latin typeface="Arial" pitchFamily="34" charset="0"/>
              </a:rPr>
              <a:t>Recorders</a:t>
            </a:r>
            <a:endParaRPr lang="en-US" b="1" dirty="0">
              <a:latin typeface="Arial" pitchFamily="34" charset="0"/>
            </a:endParaRPr>
          </a:p>
          <a:p>
            <a:pPr algn="ctr"/>
            <a:endParaRPr lang="en-US" b="1" dirty="0">
              <a:solidFill>
                <a:srgbClr val="00B0F0"/>
              </a:solidFill>
              <a:latin typeface="Arial" pitchFamily="34" charset="0"/>
            </a:endParaRPr>
          </a:p>
        </p:txBody>
      </p:sp>
      <p:sp>
        <p:nvSpPr>
          <p:cNvPr id="61" name="Rectangle 60"/>
          <p:cNvSpPr/>
          <p:nvPr/>
        </p:nvSpPr>
        <p:spPr bwMode="auto">
          <a:xfrm rot="10800000">
            <a:off x="6237034" y="2863081"/>
            <a:ext cx="1852549" cy="988701"/>
          </a:xfrm>
          <a:prstGeom prst="rect">
            <a:avLst/>
          </a:prstGeom>
          <a:noFill/>
          <a:ln w="38100" cap="flat" cmpd="sng" algn="ctr">
            <a:solidFill>
              <a:schemeClr val="accent1">
                <a:lumMod val="60000"/>
                <a:lumOff val="40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charset="0"/>
            </a:endParaRPr>
          </a:p>
        </p:txBody>
      </p:sp>
      <p:sp>
        <p:nvSpPr>
          <p:cNvPr id="62" name="TextBox 11"/>
          <p:cNvSpPr txBox="1"/>
          <p:nvPr/>
        </p:nvSpPr>
        <p:spPr>
          <a:xfrm>
            <a:off x="6411011" y="3065567"/>
            <a:ext cx="1504599" cy="814838"/>
          </a:xfrm>
          <a:prstGeom prst="rect">
            <a:avLst/>
          </a:prstGeom>
          <a:noFill/>
        </p:spPr>
        <p:txBody>
          <a:bodyPr wrap="square" rtlCol="0">
            <a:spAutoFit/>
          </a:bodyPr>
          <a:lstStyle/>
          <a:p>
            <a:pPr algn="ctr"/>
            <a:r>
              <a:rPr lang="en-US" b="1" dirty="0" smtClean="0">
                <a:latin typeface="Arial" pitchFamily="34" charset="0"/>
              </a:rPr>
              <a:t>SATCOM means</a:t>
            </a:r>
            <a:endParaRPr lang="en-US" b="1" dirty="0">
              <a:latin typeface="Arial" pitchFamily="34" charset="0"/>
            </a:endParaRPr>
          </a:p>
          <a:p>
            <a:pPr algn="ctr"/>
            <a:endParaRPr lang="en-US" b="1" dirty="0">
              <a:solidFill>
                <a:srgbClr val="00B0F0"/>
              </a:solidFill>
              <a:latin typeface="Arial" pitchFamily="34" charset="0"/>
            </a:endParaRPr>
          </a:p>
        </p:txBody>
      </p:sp>
      <p:cxnSp>
        <p:nvCxnSpPr>
          <p:cNvPr id="5" name="Connecteur en angle 4"/>
          <p:cNvCxnSpPr>
            <a:stCxn id="46" idx="1"/>
            <a:endCxn id="61" idx="2"/>
          </p:cNvCxnSpPr>
          <p:nvPr/>
        </p:nvCxnSpPr>
        <p:spPr bwMode="auto">
          <a:xfrm>
            <a:off x="3465774" y="2375504"/>
            <a:ext cx="3697537" cy="487576"/>
          </a:xfrm>
          <a:prstGeom prst="bentConnector2">
            <a:avLst/>
          </a:prstGeom>
          <a:noFill/>
          <a:ln w="38100" cap="flat" cmpd="sng" algn="ctr">
            <a:solidFill>
              <a:schemeClr val="tx1"/>
            </a:solidFill>
            <a:prstDash val="dash"/>
            <a:round/>
            <a:headEnd type="none" w="med" len="med"/>
            <a:tailEnd type="arrow"/>
          </a:ln>
          <a:effectLst/>
        </p:spPr>
      </p:cxnSp>
      <p:cxnSp>
        <p:nvCxnSpPr>
          <p:cNvPr id="74" name="Connecteur en angle 73"/>
          <p:cNvCxnSpPr>
            <a:stCxn id="53" idx="1"/>
            <a:endCxn id="82" idx="3"/>
          </p:cNvCxnSpPr>
          <p:nvPr/>
        </p:nvCxnSpPr>
        <p:spPr bwMode="auto">
          <a:xfrm flipV="1">
            <a:off x="3481409" y="4161065"/>
            <a:ext cx="560779" cy="1016"/>
          </a:xfrm>
          <a:prstGeom prst="bentConnector3">
            <a:avLst/>
          </a:prstGeom>
          <a:noFill/>
          <a:ln w="38100" cap="flat" cmpd="sng" algn="ctr">
            <a:solidFill>
              <a:schemeClr val="tx1"/>
            </a:solidFill>
            <a:prstDash val="solid"/>
            <a:round/>
            <a:headEnd type="none" w="med" len="med"/>
            <a:tailEnd type="arrow"/>
          </a:ln>
          <a:effectLst/>
        </p:spPr>
      </p:cxnSp>
      <p:sp>
        <p:nvSpPr>
          <p:cNvPr id="78" name="Rectangle 77"/>
          <p:cNvSpPr/>
          <p:nvPr/>
        </p:nvSpPr>
        <p:spPr bwMode="auto">
          <a:xfrm rot="10800000">
            <a:off x="8830978" y="4138690"/>
            <a:ext cx="1852549" cy="988701"/>
          </a:xfrm>
          <a:prstGeom prst="rect">
            <a:avLst/>
          </a:prstGeom>
          <a:noFill/>
          <a:ln w="38100" cap="flat" cmpd="sng" algn="ctr">
            <a:solidFill>
              <a:schemeClr val="accent1">
                <a:lumMod val="60000"/>
                <a:lumOff val="40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charset="0"/>
            </a:endParaRPr>
          </a:p>
        </p:txBody>
      </p:sp>
      <p:sp>
        <p:nvSpPr>
          <p:cNvPr id="79" name="TextBox 11"/>
          <p:cNvSpPr txBox="1"/>
          <p:nvPr/>
        </p:nvSpPr>
        <p:spPr>
          <a:xfrm>
            <a:off x="9018519" y="4256562"/>
            <a:ext cx="1504599" cy="574003"/>
          </a:xfrm>
          <a:prstGeom prst="rect">
            <a:avLst/>
          </a:prstGeom>
          <a:noFill/>
        </p:spPr>
        <p:txBody>
          <a:bodyPr wrap="square" rtlCol="0">
            <a:spAutoFit/>
          </a:bodyPr>
          <a:lstStyle/>
          <a:p>
            <a:pPr algn="ctr"/>
            <a:r>
              <a:rPr lang="en-US" b="1" dirty="0" smtClean="0">
                <a:latin typeface="Arial" pitchFamily="34" charset="0"/>
              </a:rPr>
              <a:t>Ground </a:t>
            </a:r>
          </a:p>
          <a:p>
            <a:pPr algn="ctr"/>
            <a:r>
              <a:rPr lang="en-US" b="1" dirty="0" smtClean="0">
                <a:latin typeface="Arial" pitchFamily="34" charset="0"/>
              </a:rPr>
              <a:t>Servers</a:t>
            </a:r>
            <a:endParaRPr lang="en-US" b="1" dirty="0">
              <a:solidFill>
                <a:srgbClr val="00B0F0"/>
              </a:solidFill>
              <a:latin typeface="Arial" pitchFamily="34" charset="0"/>
            </a:endParaRPr>
          </a:p>
        </p:txBody>
      </p:sp>
      <p:sp>
        <p:nvSpPr>
          <p:cNvPr id="82" name="Rectangle 81"/>
          <p:cNvSpPr/>
          <p:nvPr/>
        </p:nvSpPr>
        <p:spPr bwMode="auto">
          <a:xfrm rot="10800000">
            <a:off x="4042188" y="3455416"/>
            <a:ext cx="1852549" cy="1411301"/>
          </a:xfrm>
          <a:prstGeom prst="rect">
            <a:avLst/>
          </a:prstGeom>
          <a:noFill/>
          <a:ln w="38100" cap="flat" cmpd="sng" algn="ctr">
            <a:solidFill>
              <a:schemeClr val="accent1">
                <a:lumMod val="60000"/>
                <a:lumOff val="40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charset="0"/>
            </a:endParaRPr>
          </a:p>
        </p:txBody>
      </p:sp>
      <p:sp>
        <p:nvSpPr>
          <p:cNvPr id="83" name="TextBox 11"/>
          <p:cNvSpPr txBox="1"/>
          <p:nvPr/>
        </p:nvSpPr>
        <p:spPr>
          <a:xfrm>
            <a:off x="4136994" y="3602817"/>
            <a:ext cx="1678576" cy="828688"/>
          </a:xfrm>
          <a:prstGeom prst="rect">
            <a:avLst/>
          </a:prstGeom>
          <a:noFill/>
        </p:spPr>
        <p:txBody>
          <a:bodyPr wrap="square" rtlCol="0">
            <a:spAutoFit/>
          </a:bodyPr>
          <a:lstStyle/>
          <a:p>
            <a:pPr algn="ctr"/>
            <a:r>
              <a:rPr lang="en-US" sz="1400" b="1" dirty="0" smtClean="0">
                <a:latin typeface="Arial" pitchFamily="34" charset="0"/>
              </a:rPr>
              <a:t>Encryption &amp; compression </a:t>
            </a:r>
            <a:endParaRPr lang="en-US" sz="1400" b="1" dirty="0">
              <a:latin typeface="Arial" pitchFamily="34" charset="0"/>
            </a:endParaRPr>
          </a:p>
          <a:p>
            <a:pPr algn="ctr"/>
            <a:endParaRPr lang="en-US" b="1" dirty="0">
              <a:solidFill>
                <a:srgbClr val="00B0F0"/>
              </a:solidFill>
              <a:latin typeface="Arial" pitchFamily="34" charset="0"/>
            </a:endParaRPr>
          </a:p>
        </p:txBody>
      </p:sp>
      <p:cxnSp>
        <p:nvCxnSpPr>
          <p:cNvPr id="84" name="Connecteur en angle 83"/>
          <p:cNvCxnSpPr>
            <a:stCxn id="82" idx="1"/>
            <a:endCxn id="61" idx="0"/>
          </p:cNvCxnSpPr>
          <p:nvPr/>
        </p:nvCxnSpPr>
        <p:spPr bwMode="auto">
          <a:xfrm flipV="1">
            <a:off x="5894739" y="3851782"/>
            <a:ext cx="1268572" cy="309284"/>
          </a:xfrm>
          <a:prstGeom prst="bentConnector2">
            <a:avLst/>
          </a:prstGeom>
          <a:noFill/>
          <a:ln w="38100" cap="flat" cmpd="sng" algn="ctr">
            <a:solidFill>
              <a:schemeClr val="tx1"/>
            </a:solidFill>
            <a:prstDash val="solid"/>
            <a:round/>
            <a:headEnd type="none" w="med" len="med"/>
            <a:tailEnd type="arrow"/>
          </a:ln>
          <a:effectLst/>
        </p:spPr>
      </p:cxnSp>
      <p:pic>
        <p:nvPicPr>
          <p:cNvPr id="21" name="Picture 7" descr="C:\Users\thc0b8\Pictures\free-vector-satellite-clip-art_103345_Satellite_clip_art_high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0247902" y="1650060"/>
            <a:ext cx="898379" cy="807708"/>
          </a:xfrm>
          <a:prstGeom prst="rect">
            <a:avLst/>
          </a:prstGeom>
          <a:noFill/>
          <a:extLst>
            <a:ext uri="{909E8E84-426E-40DD-AFC4-6F175D3DCCD1}">
              <a14:hiddenFill xmlns:a14="http://schemas.microsoft.com/office/drawing/2010/main">
                <a:solidFill>
                  <a:srgbClr val="FFFFFF"/>
                </a:solidFill>
              </a14:hiddenFill>
            </a:ext>
          </a:extLst>
        </p:spPr>
      </p:pic>
      <p:sp>
        <p:nvSpPr>
          <p:cNvPr id="19" name="Line 53"/>
          <p:cNvSpPr>
            <a:spLocks noChangeShapeType="1"/>
          </p:cNvSpPr>
          <p:nvPr/>
        </p:nvSpPr>
        <p:spPr bwMode="auto">
          <a:xfrm flipH="1" flipV="1">
            <a:off x="10808366" y="3420725"/>
            <a:ext cx="93784" cy="228600"/>
          </a:xfrm>
          <a:prstGeom prst="line">
            <a:avLst/>
          </a:prstGeom>
          <a:noFill/>
          <a:ln w="9525">
            <a:solidFill>
              <a:srgbClr val="FF0000"/>
            </a:solidFill>
            <a:round/>
            <a:headEnd/>
            <a:tailEnd/>
          </a:ln>
          <a:effectLst/>
        </p:spPr>
        <p:txBody>
          <a:bodyPr/>
          <a:lstStyle/>
          <a:p>
            <a:endParaRPr lang="fr-FR"/>
          </a:p>
        </p:txBody>
      </p:sp>
      <p:sp>
        <p:nvSpPr>
          <p:cNvPr id="20" name="Line 54"/>
          <p:cNvSpPr>
            <a:spLocks noChangeShapeType="1"/>
          </p:cNvSpPr>
          <p:nvPr/>
        </p:nvSpPr>
        <p:spPr bwMode="auto">
          <a:xfrm flipH="1">
            <a:off x="10274834" y="3420726"/>
            <a:ext cx="533532" cy="720316"/>
          </a:xfrm>
          <a:prstGeom prst="line">
            <a:avLst/>
          </a:prstGeom>
          <a:noFill/>
          <a:ln w="9525">
            <a:solidFill>
              <a:srgbClr val="FF0000"/>
            </a:solidFill>
            <a:round/>
            <a:headEnd/>
            <a:tailEnd type="triangle" w="med" len="med"/>
          </a:ln>
          <a:effectLst/>
        </p:spPr>
        <p:txBody>
          <a:bodyPr/>
          <a:lstStyle/>
          <a:p>
            <a:endParaRPr lang="fr-FR"/>
          </a:p>
        </p:txBody>
      </p:sp>
      <p:sp>
        <p:nvSpPr>
          <p:cNvPr id="22" name="Line 55"/>
          <p:cNvSpPr>
            <a:spLocks noChangeShapeType="1"/>
          </p:cNvSpPr>
          <p:nvPr/>
        </p:nvSpPr>
        <p:spPr bwMode="auto">
          <a:xfrm flipV="1">
            <a:off x="10902151" y="2823676"/>
            <a:ext cx="234461" cy="825648"/>
          </a:xfrm>
          <a:prstGeom prst="line">
            <a:avLst/>
          </a:prstGeom>
          <a:noFill/>
          <a:ln w="9525">
            <a:solidFill>
              <a:srgbClr val="FF0000"/>
            </a:solidFill>
            <a:round/>
            <a:headEnd type="none" w="med" len="med"/>
            <a:tailEnd type="none" w="med" len="med"/>
          </a:ln>
          <a:effectLst/>
        </p:spPr>
        <p:txBody>
          <a:bodyPr/>
          <a:lstStyle/>
          <a:p>
            <a:endParaRPr lang="fr-FR"/>
          </a:p>
        </p:txBody>
      </p:sp>
      <p:sp>
        <p:nvSpPr>
          <p:cNvPr id="23" name="Line 53"/>
          <p:cNvSpPr>
            <a:spLocks noChangeShapeType="1"/>
          </p:cNvSpPr>
          <p:nvPr/>
        </p:nvSpPr>
        <p:spPr bwMode="auto">
          <a:xfrm flipH="1" flipV="1">
            <a:off x="8844542" y="2466763"/>
            <a:ext cx="388766" cy="266829"/>
          </a:xfrm>
          <a:prstGeom prst="line">
            <a:avLst/>
          </a:prstGeom>
          <a:noFill/>
          <a:ln w="9525">
            <a:solidFill>
              <a:srgbClr val="FF0000"/>
            </a:solidFill>
            <a:round/>
            <a:headEnd/>
            <a:tailEnd/>
          </a:ln>
          <a:effectLst/>
        </p:spPr>
        <p:txBody>
          <a:bodyPr/>
          <a:lstStyle/>
          <a:p>
            <a:endParaRPr lang="fr-FR"/>
          </a:p>
        </p:txBody>
      </p:sp>
      <p:sp>
        <p:nvSpPr>
          <p:cNvPr id="24" name="Line 54"/>
          <p:cNvSpPr>
            <a:spLocks noChangeShapeType="1"/>
          </p:cNvSpPr>
          <p:nvPr/>
        </p:nvSpPr>
        <p:spPr bwMode="auto">
          <a:xfrm flipH="1">
            <a:off x="8155513" y="2719637"/>
            <a:ext cx="1077796" cy="815388"/>
          </a:xfrm>
          <a:prstGeom prst="line">
            <a:avLst/>
          </a:prstGeom>
          <a:noFill/>
          <a:ln w="9525">
            <a:solidFill>
              <a:srgbClr val="FF0000"/>
            </a:solidFill>
            <a:round/>
            <a:headEnd type="none" w="med" len="med"/>
            <a:tailEnd type="none" w="med" len="med"/>
          </a:ln>
          <a:effectLst/>
        </p:spPr>
        <p:txBody>
          <a:bodyPr/>
          <a:lstStyle/>
          <a:p>
            <a:endParaRPr lang="fr-FR"/>
          </a:p>
        </p:txBody>
      </p:sp>
      <p:sp>
        <p:nvSpPr>
          <p:cNvPr id="25" name="Line 55"/>
          <p:cNvSpPr>
            <a:spLocks noChangeShapeType="1"/>
          </p:cNvSpPr>
          <p:nvPr/>
        </p:nvSpPr>
        <p:spPr bwMode="auto">
          <a:xfrm flipV="1">
            <a:off x="8844541" y="2027421"/>
            <a:ext cx="934095" cy="439341"/>
          </a:xfrm>
          <a:prstGeom prst="line">
            <a:avLst/>
          </a:prstGeom>
          <a:noFill/>
          <a:ln w="9525">
            <a:solidFill>
              <a:srgbClr val="FF0000"/>
            </a:solidFill>
            <a:round/>
            <a:headEnd/>
            <a:tailEnd type="triangle" w="med" len="med"/>
          </a:ln>
          <a:effectLst/>
        </p:spPr>
        <p:txBody>
          <a:bodyPr/>
          <a:lstStyle/>
          <a:p>
            <a:endParaRPr lang="fr-FR"/>
          </a:p>
        </p:txBody>
      </p:sp>
      <p:sp>
        <p:nvSpPr>
          <p:cNvPr id="26" name="Rectangle 25"/>
          <p:cNvSpPr/>
          <p:nvPr/>
        </p:nvSpPr>
        <p:spPr bwMode="auto">
          <a:xfrm rot="10800000">
            <a:off x="8844542" y="5255548"/>
            <a:ext cx="1852549" cy="916842"/>
          </a:xfrm>
          <a:prstGeom prst="rect">
            <a:avLst/>
          </a:prstGeom>
          <a:noFill/>
          <a:ln w="38100" cap="flat" cmpd="sng" algn="ctr">
            <a:solidFill>
              <a:schemeClr val="accent1">
                <a:lumMod val="60000"/>
                <a:lumOff val="40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charset="0"/>
            </a:endParaRPr>
          </a:p>
        </p:txBody>
      </p:sp>
      <p:sp>
        <p:nvSpPr>
          <p:cNvPr id="27" name="TextBox 11"/>
          <p:cNvSpPr txBox="1"/>
          <p:nvPr/>
        </p:nvSpPr>
        <p:spPr>
          <a:xfrm>
            <a:off x="8939349" y="5402950"/>
            <a:ext cx="1678576" cy="828688"/>
          </a:xfrm>
          <a:prstGeom prst="rect">
            <a:avLst/>
          </a:prstGeom>
          <a:noFill/>
        </p:spPr>
        <p:txBody>
          <a:bodyPr wrap="square" rtlCol="0">
            <a:spAutoFit/>
          </a:bodyPr>
          <a:lstStyle/>
          <a:p>
            <a:pPr algn="ctr"/>
            <a:r>
              <a:rPr lang="en-US" sz="1400" b="1" dirty="0" smtClean="0">
                <a:latin typeface="Arial" pitchFamily="34" charset="0"/>
              </a:rPr>
              <a:t>Decryption &amp; </a:t>
            </a:r>
            <a:r>
              <a:rPr lang="en-US" sz="1400" b="1" dirty="0" err="1" smtClean="0">
                <a:latin typeface="Arial" pitchFamily="34" charset="0"/>
              </a:rPr>
              <a:t>Uncompress</a:t>
            </a:r>
            <a:r>
              <a:rPr lang="en-US" sz="1400" b="1" dirty="0" smtClean="0">
                <a:latin typeface="Arial" pitchFamily="34" charset="0"/>
              </a:rPr>
              <a:t> </a:t>
            </a:r>
            <a:endParaRPr lang="en-US" sz="1400" b="1" dirty="0">
              <a:latin typeface="Arial" pitchFamily="34" charset="0"/>
            </a:endParaRPr>
          </a:p>
          <a:p>
            <a:pPr algn="ctr"/>
            <a:endParaRPr lang="en-US" b="1" dirty="0">
              <a:solidFill>
                <a:srgbClr val="00B0F0"/>
              </a:solidFill>
              <a:latin typeface="Arial" pitchFamily="34" charset="0"/>
            </a:endParaRPr>
          </a:p>
        </p:txBody>
      </p:sp>
      <p:sp>
        <p:nvSpPr>
          <p:cNvPr id="28" name="Rectangle 27"/>
          <p:cNvSpPr/>
          <p:nvPr/>
        </p:nvSpPr>
        <p:spPr bwMode="auto">
          <a:xfrm rot="10800000">
            <a:off x="9904975" y="1408133"/>
            <a:ext cx="1806781" cy="1460704"/>
          </a:xfrm>
          <a:prstGeom prst="rect">
            <a:avLst/>
          </a:prstGeom>
          <a:noFill/>
          <a:ln w="38100" cap="flat" cmpd="sng" algn="ctr">
            <a:solidFill>
              <a:schemeClr val="accent1">
                <a:lumMod val="60000"/>
                <a:lumOff val="40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charset="0"/>
            </a:endParaRPr>
          </a:p>
        </p:txBody>
      </p:sp>
      <p:sp>
        <p:nvSpPr>
          <p:cNvPr id="3" name="Rectangle 2"/>
          <p:cNvSpPr/>
          <p:nvPr/>
        </p:nvSpPr>
        <p:spPr>
          <a:xfrm>
            <a:off x="6402344" y="1005815"/>
            <a:ext cx="2892137" cy="574003"/>
          </a:xfrm>
          <a:prstGeom prst="rect">
            <a:avLst/>
          </a:prstGeom>
        </p:spPr>
        <p:txBody>
          <a:bodyPr wrap="none">
            <a:spAutoFit/>
          </a:bodyPr>
          <a:lstStyle/>
          <a:p>
            <a:pPr algn="ctr"/>
            <a:r>
              <a:rPr lang="en-US" b="1" dirty="0" smtClean="0">
                <a:latin typeface="Arial" pitchFamily="34" charset="0"/>
              </a:rPr>
              <a:t>Performances  &amp;  </a:t>
            </a:r>
            <a:r>
              <a:rPr lang="en-US" b="1" dirty="0" smtClean="0"/>
              <a:t>Requirements </a:t>
            </a:r>
            <a:endParaRPr lang="en-US" b="1" dirty="0" smtClean="0">
              <a:latin typeface="Arial" pitchFamily="34" charset="0"/>
            </a:endParaRPr>
          </a:p>
          <a:p>
            <a:pPr algn="ctr"/>
            <a:r>
              <a:rPr lang="en-US" b="1" dirty="0"/>
              <a:t>c</a:t>
            </a:r>
            <a:r>
              <a:rPr lang="en-US" b="1" dirty="0" smtClean="0">
                <a:latin typeface="Arial" pitchFamily="34" charset="0"/>
              </a:rPr>
              <a:t>overed by  ICAO </a:t>
            </a:r>
            <a:r>
              <a:rPr lang="en-US" b="1" dirty="0" smtClean="0"/>
              <a:t>Manual 10054</a:t>
            </a:r>
            <a:endParaRPr lang="en-US" b="1" dirty="0">
              <a:latin typeface="Arial" pitchFamily="34" charset="0"/>
            </a:endParaRPr>
          </a:p>
        </p:txBody>
      </p:sp>
      <p:sp>
        <p:nvSpPr>
          <p:cNvPr id="4" name="Espace réservé du numéro de diapositive 3"/>
          <p:cNvSpPr>
            <a:spLocks noGrp="1"/>
          </p:cNvSpPr>
          <p:nvPr>
            <p:ph type="sldNum" sz="quarter" idx="12"/>
          </p:nvPr>
        </p:nvSpPr>
        <p:spPr>
          <a:xfrm>
            <a:off x="193692" y="6571041"/>
            <a:ext cx="439017" cy="288032"/>
          </a:xfrm>
        </p:spPr>
        <p:txBody>
          <a:bodyPr/>
          <a:lstStyle/>
          <a:p>
            <a:pPr>
              <a:defRPr/>
            </a:pPr>
            <a:r>
              <a:rPr lang="en-GB" noProof="1" smtClean="0"/>
              <a:t>Page </a:t>
            </a:r>
            <a:fld id="{F7CE7AB7-A104-46A5-B6CD-26082A13EDB6}" type="slidenum">
              <a:rPr lang="en-GB" noProof="1" smtClean="0"/>
              <a:pPr>
                <a:defRPr/>
              </a:pPr>
              <a:t>40</a:t>
            </a:fld>
            <a:endParaRPr lang="en-GB" noProof="1"/>
          </a:p>
        </p:txBody>
      </p:sp>
      <p:sp>
        <p:nvSpPr>
          <p:cNvPr id="7" name="Espace réservé du pied de page 6"/>
          <p:cNvSpPr>
            <a:spLocks noGrp="1"/>
          </p:cNvSpPr>
          <p:nvPr>
            <p:ph type="ftr" sz="quarter" idx="11"/>
          </p:nvPr>
        </p:nvSpPr>
        <p:spPr/>
        <p:txBody>
          <a:bodyPr/>
          <a:lstStyle/>
          <a:p>
            <a:pPr>
              <a:defRPr/>
            </a:pPr>
            <a:r>
              <a:rPr lang="en-US" noProof="1" smtClean="0"/>
              <a:t>GADSS in Depth - Airbus views on Global Aeronautical Distress Safety System</a:t>
            </a:r>
            <a:endParaRPr lang="en-GB" noProof="1"/>
          </a:p>
        </p:txBody>
      </p:sp>
      <p:sp>
        <p:nvSpPr>
          <p:cNvPr id="6" name="Espace réservé de la date 5"/>
          <p:cNvSpPr>
            <a:spLocks noGrp="1"/>
          </p:cNvSpPr>
          <p:nvPr>
            <p:ph type="dt" sz="half" idx="10"/>
          </p:nvPr>
        </p:nvSpPr>
        <p:spPr/>
        <p:txBody>
          <a:bodyPr/>
          <a:lstStyle/>
          <a:p>
            <a:pPr>
              <a:defRPr/>
            </a:pPr>
            <a:r>
              <a:rPr lang="fr-FR" noProof="1" smtClean="0"/>
              <a:t>Sep 2018</a:t>
            </a:r>
            <a:endParaRPr lang="en-GB" noProof="1"/>
          </a:p>
        </p:txBody>
      </p:sp>
      <p:sp>
        <p:nvSpPr>
          <p:cNvPr id="2" name="Rectangle 1"/>
          <p:cNvSpPr/>
          <p:nvPr/>
        </p:nvSpPr>
        <p:spPr>
          <a:xfrm>
            <a:off x="365970" y="5013176"/>
            <a:ext cx="7603413" cy="2003625"/>
          </a:xfrm>
          <a:prstGeom prst="rect">
            <a:avLst/>
          </a:prstGeom>
        </p:spPr>
        <p:txBody>
          <a:bodyPr wrap="square">
            <a:spAutoFit/>
          </a:bodyPr>
          <a:lstStyle/>
          <a:p>
            <a:endParaRPr lang="fr-FR" sz="1800" dirty="0"/>
          </a:p>
          <a:p>
            <a:r>
              <a:rPr lang="en-US" sz="1800" dirty="0"/>
              <a:t> </a:t>
            </a:r>
            <a:r>
              <a:rPr lang="en-US" sz="1800" b="1" dirty="0" smtClean="0">
                <a:solidFill>
                  <a:srgbClr val="FF0000"/>
                </a:solidFill>
              </a:rPr>
              <a:t>Review of  ICAO ANNEX </a:t>
            </a:r>
            <a:r>
              <a:rPr lang="en-US" sz="1800" b="1" dirty="0">
                <a:solidFill>
                  <a:srgbClr val="FF0000"/>
                </a:solidFill>
              </a:rPr>
              <a:t>13 </a:t>
            </a:r>
            <a:r>
              <a:rPr lang="en-US" sz="1800" b="1" dirty="0" smtClean="0">
                <a:solidFill>
                  <a:srgbClr val="FF0000"/>
                </a:solidFill>
              </a:rPr>
              <a:t>SARPs by </a:t>
            </a:r>
            <a:endParaRPr lang="fr-FR" sz="1800" dirty="0"/>
          </a:p>
          <a:p>
            <a:r>
              <a:rPr lang="fr-FR" sz="1800" b="1" dirty="0">
                <a:solidFill>
                  <a:srgbClr val="FF0000"/>
                </a:solidFill>
              </a:rPr>
              <a:t> </a:t>
            </a:r>
            <a:r>
              <a:rPr lang="fr-FR" sz="1800" b="1" dirty="0" smtClean="0">
                <a:solidFill>
                  <a:srgbClr val="FF0000"/>
                </a:solidFill>
              </a:rPr>
              <a:t>ICAO Accident </a:t>
            </a:r>
            <a:r>
              <a:rPr lang="fr-FR" sz="1800" b="1" dirty="0">
                <a:solidFill>
                  <a:srgbClr val="FF0000"/>
                </a:solidFill>
              </a:rPr>
              <a:t>Investigation Panel (AIGP) </a:t>
            </a:r>
            <a:r>
              <a:rPr lang="en-US" sz="1800" b="1" dirty="0">
                <a:solidFill>
                  <a:srgbClr val="FF0000"/>
                </a:solidFill>
              </a:rPr>
              <a:t> </a:t>
            </a:r>
            <a:r>
              <a:rPr lang="en-US" sz="1800" b="1" dirty="0" smtClean="0">
                <a:solidFill>
                  <a:srgbClr val="FF0000"/>
                </a:solidFill>
              </a:rPr>
              <a:t>to ensure appropriate matching  for future flight recording systems in a ‘Cloud’ environment</a:t>
            </a:r>
          </a:p>
          <a:p>
            <a:endParaRPr lang="fr-FR" sz="1800" dirty="0">
              <a:solidFill>
                <a:srgbClr val="FF0000"/>
              </a:solidFill>
            </a:endParaRPr>
          </a:p>
        </p:txBody>
      </p:sp>
    </p:spTree>
    <p:extLst>
      <p:ext uri="{BB962C8B-B14F-4D97-AF65-F5344CB8AC3E}">
        <p14:creationId xmlns:p14="http://schemas.microsoft.com/office/powerpoint/2010/main" val="21829649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defRPr/>
            </a:pPr>
            <a:r>
              <a:rPr lang="fr-FR" noProof="1" smtClean="0"/>
              <a:t>Sep 2018</a:t>
            </a:r>
            <a:endParaRPr lang="en-GB" noProof="1"/>
          </a:p>
        </p:txBody>
      </p:sp>
      <p:sp>
        <p:nvSpPr>
          <p:cNvPr id="5" name="Espace réservé du pied de page 4"/>
          <p:cNvSpPr>
            <a:spLocks noGrp="1"/>
          </p:cNvSpPr>
          <p:nvPr>
            <p:ph type="ftr" sz="quarter" idx="11"/>
          </p:nvPr>
        </p:nvSpPr>
        <p:spPr/>
        <p:txBody>
          <a:bodyPr/>
          <a:lstStyle/>
          <a:p>
            <a:pPr>
              <a:defRPr/>
            </a:pPr>
            <a:r>
              <a:rPr lang="en-US" noProof="1" smtClean="0"/>
              <a:t>GADSS in Depth - Airbus views on Global Aeronautical Distress Safety System</a:t>
            </a:r>
            <a:endParaRPr lang="en-GB" noProof="1"/>
          </a:p>
        </p:txBody>
      </p:sp>
      <p:sp>
        <p:nvSpPr>
          <p:cNvPr id="6" name="Espace réservé du numéro de diapositive 5"/>
          <p:cNvSpPr>
            <a:spLocks noGrp="1"/>
          </p:cNvSpPr>
          <p:nvPr>
            <p:ph type="sldNum" sz="quarter" idx="12"/>
          </p:nvPr>
        </p:nvSpPr>
        <p:spPr/>
        <p:txBody>
          <a:bodyPr/>
          <a:lstStyle/>
          <a:p>
            <a:pPr>
              <a:defRPr/>
            </a:pPr>
            <a:r>
              <a:rPr lang="en-GB" noProof="1" smtClean="0"/>
              <a:t>Page </a:t>
            </a:r>
            <a:fld id="{F7CE7AB7-A104-46A5-B6CD-26082A13EDB6}" type="slidenum">
              <a:rPr lang="en-GB" noProof="1" smtClean="0"/>
              <a:pPr>
                <a:defRPr/>
              </a:pPr>
              <a:t>41</a:t>
            </a:fld>
            <a:endParaRPr lang="en-GB" noProof="1"/>
          </a:p>
        </p:txBody>
      </p:sp>
      <p:sp>
        <p:nvSpPr>
          <p:cNvPr id="7" name="Rectangle 6"/>
          <p:cNvSpPr/>
          <p:nvPr/>
        </p:nvSpPr>
        <p:spPr>
          <a:xfrm>
            <a:off x="335884" y="1484784"/>
            <a:ext cx="11016700" cy="4127284"/>
          </a:xfrm>
          <a:prstGeom prst="rect">
            <a:avLst/>
          </a:prstGeom>
        </p:spPr>
        <p:txBody>
          <a:bodyPr wrap="square">
            <a:spAutoFit/>
          </a:bodyPr>
          <a:lstStyle/>
          <a:p>
            <a:pPr algn="l"/>
            <a:r>
              <a:rPr lang="en-US" sz="2000" spc="-20" dirty="0">
                <a:solidFill>
                  <a:srgbClr val="71798C">
                    <a:lumMod val="75000"/>
                  </a:srgbClr>
                </a:solidFill>
              </a:rPr>
              <a:t>In order to specifically address expected, forthcoming </a:t>
            </a:r>
            <a:r>
              <a:rPr lang="en-US" sz="2000" spc="-20" dirty="0" smtClean="0">
                <a:solidFill>
                  <a:srgbClr val="71798C">
                    <a:lumMod val="75000"/>
                  </a:srgbClr>
                </a:solidFill>
              </a:rPr>
              <a:t> PLFR  mandate </a:t>
            </a:r>
            <a:r>
              <a:rPr lang="en-US" sz="2000" spc="-20" dirty="0">
                <a:solidFill>
                  <a:srgbClr val="71798C">
                    <a:lumMod val="75000"/>
                  </a:srgbClr>
                </a:solidFill>
              </a:rPr>
              <a:t>in the most effective way (accounting for system complexity, cost, schedule, risk, etc.), the aviation industry proposed  to launch a standardization activity through </a:t>
            </a:r>
            <a:r>
              <a:rPr lang="en-GB" sz="2000" spc="-20" dirty="0">
                <a:solidFill>
                  <a:srgbClr val="71798C">
                    <a:lumMod val="75000"/>
                  </a:srgbClr>
                </a:solidFill>
              </a:rPr>
              <a:t>ARINC.</a:t>
            </a:r>
            <a:r>
              <a:rPr lang="en-GB" sz="2000" spc="-20" dirty="0" smtClean="0">
                <a:solidFill>
                  <a:srgbClr val="71798C">
                    <a:lumMod val="75000"/>
                  </a:srgbClr>
                </a:solidFill>
                <a:latin typeface="+mn-lt"/>
                <a:cs typeface="+mn-cs"/>
              </a:rPr>
              <a:t> </a:t>
            </a:r>
          </a:p>
          <a:p>
            <a:pPr algn="l"/>
            <a:endParaRPr lang="en-GB" sz="2000" b="1" dirty="0" smtClean="0"/>
          </a:p>
          <a:p>
            <a:pPr algn="l"/>
            <a:endParaRPr lang="fr-FR" sz="2000" spc="-20" dirty="0">
              <a:solidFill>
                <a:srgbClr val="71798C">
                  <a:lumMod val="75000"/>
                </a:srgbClr>
              </a:solidFill>
              <a:latin typeface="+mn-lt"/>
              <a:cs typeface="+mn-cs"/>
            </a:endParaRPr>
          </a:p>
          <a:p>
            <a:pPr algn="l"/>
            <a:endParaRPr lang="fr-FR" sz="800" spc="-20" dirty="0">
              <a:solidFill>
                <a:srgbClr val="71798C">
                  <a:lumMod val="75000"/>
                </a:srgbClr>
              </a:solidFill>
              <a:latin typeface="+mn-lt"/>
              <a:cs typeface="+mn-cs"/>
            </a:endParaRPr>
          </a:p>
          <a:p>
            <a:pPr algn="l"/>
            <a:r>
              <a:rPr lang="en-GB" sz="2000" spc="-20" dirty="0">
                <a:solidFill>
                  <a:srgbClr val="71798C">
                    <a:lumMod val="75000"/>
                  </a:srgbClr>
                </a:solidFill>
                <a:latin typeface="+mn-lt"/>
                <a:cs typeface="+mn-cs"/>
              </a:rPr>
              <a:t>The APIM propose to structure the work in 3 main phases: </a:t>
            </a:r>
            <a:endParaRPr lang="fr-FR" sz="2000" spc="-20" dirty="0">
              <a:solidFill>
                <a:srgbClr val="71798C">
                  <a:lumMod val="75000"/>
                </a:srgbClr>
              </a:solidFill>
              <a:latin typeface="+mn-lt"/>
              <a:cs typeface="+mn-cs"/>
            </a:endParaRPr>
          </a:p>
          <a:p>
            <a:pPr lvl="0" algn="l"/>
            <a:r>
              <a:rPr lang="en-GB" sz="2000" spc="-20" dirty="0">
                <a:solidFill>
                  <a:srgbClr val="71798C">
                    <a:lumMod val="75000"/>
                  </a:srgbClr>
                </a:solidFill>
                <a:latin typeface="+mn-lt"/>
                <a:cs typeface="+mn-cs"/>
              </a:rPr>
              <a:t>	- Document the end to end system </a:t>
            </a:r>
            <a:r>
              <a:rPr lang="en-GB" sz="2000" spc="-20" dirty="0" smtClean="0">
                <a:solidFill>
                  <a:srgbClr val="71798C">
                    <a:lumMod val="75000"/>
                  </a:srgbClr>
                </a:solidFill>
                <a:latin typeface="+mn-lt"/>
                <a:cs typeface="+mn-cs"/>
              </a:rPr>
              <a:t>, Data </a:t>
            </a:r>
            <a:r>
              <a:rPr lang="en-GB" sz="2000" spc="-20" dirty="0">
                <a:solidFill>
                  <a:srgbClr val="71798C">
                    <a:lumMod val="75000"/>
                  </a:srgbClr>
                </a:solidFill>
                <a:latin typeface="+mn-lt"/>
                <a:cs typeface="+mn-cs"/>
              </a:rPr>
              <a:t>Security and privacy requirements, develop </a:t>
            </a:r>
            <a:r>
              <a:rPr lang="en-GB" sz="2000" spc="-20" dirty="0" smtClean="0">
                <a:solidFill>
                  <a:srgbClr val="71798C">
                    <a:lumMod val="75000"/>
                  </a:srgbClr>
                </a:solidFill>
                <a:latin typeface="+mn-lt"/>
                <a:cs typeface="+mn-cs"/>
              </a:rPr>
              <a:t>	</a:t>
            </a:r>
            <a:r>
              <a:rPr lang="en-US" sz="2000" spc="-20" dirty="0" smtClean="0">
                <a:solidFill>
                  <a:srgbClr val="71798C">
                    <a:lumMod val="75000"/>
                  </a:srgbClr>
                </a:solidFill>
                <a:latin typeface="+mn-lt"/>
                <a:cs typeface="+mn-cs"/>
              </a:rPr>
              <a:t>System </a:t>
            </a:r>
            <a:r>
              <a:rPr lang="en-US" sz="2000" spc="-20" dirty="0">
                <a:solidFill>
                  <a:srgbClr val="71798C">
                    <a:lumMod val="75000"/>
                  </a:srgbClr>
                </a:solidFill>
                <a:latin typeface="+mn-lt"/>
                <a:cs typeface="+mn-cs"/>
              </a:rPr>
              <a:t>Functional Block </a:t>
            </a:r>
            <a:r>
              <a:rPr lang="en-US" sz="2000" spc="-20" dirty="0" smtClean="0">
                <a:solidFill>
                  <a:srgbClr val="71798C">
                    <a:lumMod val="75000"/>
                  </a:srgbClr>
                </a:solidFill>
                <a:latin typeface="+mn-lt"/>
                <a:cs typeface="+mn-cs"/>
              </a:rPr>
              <a:t>Diagram</a:t>
            </a:r>
            <a:r>
              <a:rPr lang="en-GB" sz="2000" spc="-20" dirty="0" smtClean="0">
                <a:solidFill>
                  <a:srgbClr val="71798C">
                    <a:lumMod val="75000"/>
                  </a:srgbClr>
                </a:solidFill>
                <a:latin typeface="+mn-lt"/>
                <a:cs typeface="+mn-cs"/>
              </a:rPr>
              <a:t> (ARINC Report 681 Draft) </a:t>
            </a:r>
            <a:endParaRPr lang="fr-FR" sz="2000" spc="-20" dirty="0">
              <a:solidFill>
                <a:srgbClr val="71798C">
                  <a:lumMod val="75000"/>
                </a:srgbClr>
              </a:solidFill>
              <a:latin typeface="+mn-lt"/>
              <a:cs typeface="+mn-cs"/>
            </a:endParaRPr>
          </a:p>
          <a:p>
            <a:pPr algn="l"/>
            <a:r>
              <a:rPr lang="en-GB" sz="2000" spc="-20" dirty="0">
                <a:solidFill>
                  <a:srgbClr val="71798C">
                    <a:lumMod val="75000"/>
                  </a:srgbClr>
                </a:solidFill>
                <a:latin typeface="+mn-lt"/>
                <a:cs typeface="+mn-cs"/>
              </a:rPr>
              <a:t>	- Develop candidate </a:t>
            </a:r>
            <a:r>
              <a:rPr lang="en-GB" sz="2000" spc="-20" dirty="0" smtClean="0">
                <a:solidFill>
                  <a:srgbClr val="71798C">
                    <a:lumMod val="75000"/>
                  </a:srgbClr>
                </a:solidFill>
                <a:latin typeface="+mn-lt"/>
                <a:cs typeface="+mn-cs"/>
              </a:rPr>
              <a:t>architectures) </a:t>
            </a:r>
            <a:r>
              <a:rPr lang="en-GB" sz="2000" spc="-20" dirty="0">
                <a:solidFill>
                  <a:srgbClr val="71798C">
                    <a:lumMod val="75000"/>
                  </a:srgbClr>
                </a:solidFill>
                <a:latin typeface="+mn-lt"/>
                <a:cs typeface="+mn-cs"/>
              </a:rPr>
              <a:t>/ </a:t>
            </a:r>
            <a:r>
              <a:rPr lang="en-GB" sz="2000" spc="-20" dirty="0" smtClean="0">
                <a:solidFill>
                  <a:srgbClr val="71798C">
                    <a:lumMod val="75000"/>
                  </a:srgbClr>
                </a:solidFill>
                <a:latin typeface="+mn-lt"/>
                <a:cs typeface="+mn-cs"/>
              </a:rPr>
              <a:t>choose architecture(s</a:t>
            </a:r>
            <a:r>
              <a:rPr lang="en-GB" sz="2000" spc="-20" dirty="0">
                <a:solidFill>
                  <a:srgbClr val="71798C">
                    <a:lumMod val="75000"/>
                  </a:srgbClr>
                </a:solidFill>
                <a:latin typeface="+mn-lt"/>
                <a:cs typeface="+mn-cs"/>
              </a:rPr>
              <a:t>) </a:t>
            </a:r>
            <a:r>
              <a:rPr lang="en-GB" sz="2000" spc="-20" dirty="0" smtClean="0">
                <a:solidFill>
                  <a:srgbClr val="71798C">
                    <a:lumMod val="75000"/>
                  </a:srgbClr>
                </a:solidFill>
              </a:rPr>
              <a:t>(</a:t>
            </a:r>
            <a:r>
              <a:rPr lang="en-GB" sz="2000" spc="-20" dirty="0">
                <a:solidFill>
                  <a:srgbClr val="71798C">
                    <a:lumMod val="75000"/>
                  </a:srgbClr>
                </a:solidFill>
              </a:rPr>
              <a:t>ARINC Report 681 Draft) </a:t>
            </a:r>
            <a:r>
              <a:rPr lang="en-GB" sz="2000" spc="-20" dirty="0" smtClean="0">
                <a:solidFill>
                  <a:srgbClr val="71798C">
                    <a:lumMod val="75000"/>
                  </a:srgbClr>
                </a:solidFill>
              </a:rPr>
              <a:t>) </a:t>
            </a:r>
            <a:endParaRPr lang="en-GB" sz="2000" spc="-20" dirty="0" smtClean="0">
              <a:solidFill>
                <a:srgbClr val="71798C">
                  <a:lumMod val="75000"/>
                </a:srgbClr>
              </a:solidFill>
              <a:latin typeface="+mn-lt"/>
              <a:cs typeface="+mn-cs"/>
            </a:endParaRPr>
          </a:p>
          <a:p>
            <a:pPr lvl="0" algn="l"/>
            <a:r>
              <a:rPr lang="en-GB" sz="2000" spc="-20" dirty="0">
                <a:solidFill>
                  <a:srgbClr val="71798C">
                    <a:lumMod val="75000"/>
                  </a:srgbClr>
                </a:solidFill>
                <a:latin typeface="+mn-lt"/>
                <a:cs typeface="+mn-cs"/>
              </a:rPr>
              <a:t>	</a:t>
            </a:r>
            <a:r>
              <a:rPr lang="en-GB" sz="2000" spc="-20" dirty="0" smtClean="0">
                <a:solidFill>
                  <a:srgbClr val="71798C">
                    <a:lumMod val="75000"/>
                  </a:srgbClr>
                </a:solidFill>
                <a:latin typeface="+mn-lt"/>
                <a:cs typeface="+mn-cs"/>
              </a:rPr>
              <a:t>- </a:t>
            </a:r>
            <a:r>
              <a:rPr lang="en-GB" sz="2000" spc="-20" dirty="0">
                <a:solidFill>
                  <a:srgbClr val="71798C">
                    <a:lumMod val="75000"/>
                  </a:srgbClr>
                </a:solidFill>
                <a:latin typeface="+mn-lt"/>
                <a:cs typeface="+mn-cs"/>
              </a:rPr>
              <a:t>Develop detailed equipment, interface, and aircraft installation requirements, as well </a:t>
            </a:r>
            <a:r>
              <a:rPr lang="en-GB" sz="2000" spc="-20" dirty="0" smtClean="0">
                <a:solidFill>
                  <a:srgbClr val="71798C">
                    <a:lumMod val="75000"/>
                  </a:srgbClr>
                </a:solidFill>
                <a:latin typeface="+mn-lt"/>
                <a:cs typeface="+mn-cs"/>
              </a:rPr>
              <a:t>	for </a:t>
            </a:r>
            <a:r>
              <a:rPr lang="en-GB" sz="2000" spc="-20" dirty="0">
                <a:solidFill>
                  <a:srgbClr val="71798C">
                    <a:lumMod val="75000"/>
                  </a:srgbClr>
                </a:solidFill>
                <a:latin typeface="+mn-lt"/>
                <a:cs typeface="+mn-cs"/>
              </a:rPr>
              <a:t>selected architecture(s</a:t>
            </a:r>
            <a:r>
              <a:rPr lang="en-GB" sz="2000" spc="-20" dirty="0" smtClean="0">
                <a:solidFill>
                  <a:srgbClr val="71798C">
                    <a:lumMod val="75000"/>
                  </a:srgbClr>
                </a:solidFill>
                <a:latin typeface="+mn-lt"/>
                <a:cs typeface="+mn-cs"/>
              </a:rPr>
              <a:t>). </a:t>
            </a:r>
            <a:r>
              <a:rPr lang="en-GB" sz="2000" spc="-20" dirty="0" smtClean="0">
                <a:solidFill>
                  <a:srgbClr val="71798C">
                    <a:lumMod val="75000"/>
                  </a:srgbClr>
                </a:solidFill>
              </a:rPr>
              <a:t>Define accordingly </a:t>
            </a:r>
            <a:r>
              <a:rPr lang="en-GB" sz="2000" spc="-20" dirty="0">
                <a:solidFill>
                  <a:srgbClr val="71798C">
                    <a:lumMod val="75000"/>
                  </a:srgbClr>
                </a:solidFill>
              </a:rPr>
              <a:t>new ARINC or updated </a:t>
            </a:r>
            <a:r>
              <a:rPr lang="en-GB" sz="2000" spc="-20" dirty="0" smtClean="0">
                <a:solidFill>
                  <a:srgbClr val="71798C">
                    <a:lumMod val="75000"/>
                  </a:srgbClr>
                </a:solidFill>
              </a:rPr>
              <a:t>Characteristics</a:t>
            </a:r>
            <a:endParaRPr lang="en-GB" sz="2000" spc="-20" dirty="0">
              <a:solidFill>
                <a:srgbClr val="71798C">
                  <a:lumMod val="75000"/>
                </a:srgbClr>
              </a:solidFill>
              <a:latin typeface="+mn-lt"/>
              <a:cs typeface="+mn-cs"/>
            </a:endParaRPr>
          </a:p>
        </p:txBody>
      </p:sp>
      <p:sp>
        <p:nvSpPr>
          <p:cNvPr id="9" name="Rectangle 8"/>
          <p:cNvSpPr/>
          <p:nvPr/>
        </p:nvSpPr>
        <p:spPr>
          <a:xfrm>
            <a:off x="-28843" y="255698"/>
            <a:ext cx="9721080" cy="534762"/>
          </a:xfrm>
          <a:prstGeom prst="rect">
            <a:avLst/>
          </a:prstGeom>
        </p:spPr>
        <p:txBody>
          <a:bodyPr wrap="square">
            <a:spAutoFit/>
          </a:bodyPr>
          <a:lstStyle/>
          <a:p>
            <a:r>
              <a:rPr lang="en-US" sz="2500" b="1" dirty="0">
                <a:solidFill>
                  <a:schemeClr val="tx2"/>
                </a:solidFill>
              </a:rPr>
              <a:t>Standardization</a:t>
            </a:r>
            <a:r>
              <a:rPr lang="en-US" sz="2500" b="1" dirty="0" smtClean="0">
                <a:solidFill>
                  <a:schemeClr val="tx2"/>
                </a:solidFill>
                <a:latin typeface="+mj-lt"/>
                <a:ea typeface="+mj-ea"/>
                <a:cs typeface="+mj-cs"/>
              </a:rPr>
              <a:t> </a:t>
            </a:r>
            <a:r>
              <a:rPr lang="en-US" sz="2500" b="1" dirty="0">
                <a:solidFill>
                  <a:schemeClr val="tx2"/>
                </a:solidFill>
                <a:latin typeface="+mj-lt"/>
                <a:ea typeface="+mj-ea"/>
                <a:cs typeface="+mj-cs"/>
              </a:rPr>
              <a:t>of  Timely Recovery of Flight Data (TRFD)</a:t>
            </a:r>
            <a:endParaRPr lang="fr-FR" sz="2500" b="1" dirty="0">
              <a:solidFill>
                <a:schemeClr val="tx2"/>
              </a:solidFill>
              <a:latin typeface="+mj-lt"/>
              <a:ea typeface="+mj-ea"/>
              <a:cs typeface="+mj-cs"/>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2184" y="767014"/>
            <a:ext cx="3532254" cy="574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50682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defRPr/>
            </a:pPr>
            <a:r>
              <a:rPr lang="fr-FR" noProof="1" smtClean="0"/>
              <a:t>Sep 2018</a:t>
            </a:r>
            <a:endParaRPr lang="en-GB" noProof="1"/>
          </a:p>
        </p:txBody>
      </p:sp>
      <p:sp>
        <p:nvSpPr>
          <p:cNvPr id="5" name="Espace réservé du pied de page 4"/>
          <p:cNvSpPr>
            <a:spLocks noGrp="1"/>
          </p:cNvSpPr>
          <p:nvPr>
            <p:ph type="ftr" sz="quarter" idx="11"/>
          </p:nvPr>
        </p:nvSpPr>
        <p:spPr/>
        <p:txBody>
          <a:bodyPr/>
          <a:lstStyle/>
          <a:p>
            <a:pPr>
              <a:defRPr/>
            </a:pPr>
            <a:r>
              <a:rPr lang="en-US" noProof="1" smtClean="0"/>
              <a:t>GADSS in Depth - Airbus views on Global Aeronautical Distress Safety System</a:t>
            </a:r>
            <a:endParaRPr lang="en-GB" noProof="1"/>
          </a:p>
        </p:txBody>
      </p:sp>
      <p:sp>
        <p:nvSpPr>
          <p:cNvPr id="6" name="Espace réservé du numéro de diapositive 5"/>
          <p:cNvSpPr>
            <a:spLocks noGrp="1"/>
          </p:cNvSpPr>
          <p:nvPr>
            <p:ph type="sldNum" sz="quarter" idx="12"/>
          </p:nvPr>
        </p:nvSpPr>
        <p:spPr/>
        <p:txBody>
          <a:bodyPr/>
          <a:lstStyle/>
          <a:p>
            <a:pPr>
              <a:defRPr/>
            </a:pPr>
            <a:r>
              <a:rPr lang="en-GB" noProof="1" smtClean="0"/>
              <a:t>Page </a:t>
            </a:r>
            <a:fld id="{F7CE7AB7-A104-46A5-B6CD-26082A13EDB6}" type="slidenum">
              <a:rPr lang="en-GB" noProof="1" smtClean="0"/>
              <a:pPr>
                <a:defRPr/>
              </a:pPr>
              <a:t>42</a:t>
            </a:fld>
            <a:endParaRPr lang="en-GB" noProof="1"/>
          </a:p>
        </p:txBody>
      </p:sp>
      <p:sp>
        <p:nvSpPr>
          <p:cNvPr id="7" name="Rectangle 6"/>
          <p:cNvSpPr/>
          <p:nvPr/>
        </p:nvSpPr>
        <p:spPr>
          <a:xfrm>
            <a:off x="551384" y="1628800"/>
            <a:ext cx="11017224" cy="4538165"/>
          </a:xfrm>
          <a:prstGeom prst="rect">
            <a:avLst/>
          </a:prstGeom>
        </p:spPr>
        <p:txBody>
          <a:bodyPr wrap="square">
            <a:spAutoFit/>
          </a:bodyPr>
          <a:lstStyle/>
          <a:p>
            <a:pPr algn="l"/>
            <a:r>
              <a:rPr lang="en-US" sz="2000" spc="-20" dirty="0">
                <a:solidFill>
                  <a:srgbClr val="71798C">
                    <a:lumMod val="75000"/>
                  </a:srgbClr>
                </a:solidFill>
                <a:latin typeface="+mn-lt"/>
                <a:cs typeface="+mn-cs"/>
              </a:rPr>
              <a:t>There are two potential TRFD architectures that are expected to be evaluated, including (but not limited to) the following:</a:t>
            </a:r>
          </a:p>
          <a:p>
            <a:pPr algn="l"/>
            <a:endParaRPr lang="fr-FR" sz="2000" spc="-20" dirty="0">
              <a:solidFill>
                <a:srgbClr val="71798C">
                  <a:lumMod val="75000"/>
                </a:srgbClr>
              </a:solidFill>
              <a:latin typeface="+mn-lt"/>
              <a:cs typeface="+mn-cs"/>
            </a:endParaRPr>
          </a:p>
          <a:p>
            <a:pPr marL="285750" lvl="0" indent="-285750" algn="l">
              <a:buFont typeface="Wingdings" panose="05000000000000000000" pitchFamily="2" charset="2"/>
              <a:buChar char="Ø"/>
            </a:pPr>
            <a:r>
              <a:rPr lang="en-US" sz="2000" spc="-20" dirty="0" smtClean="0">
                <a:solidFill>
                  <a:srgbClr val="71798C">
                    <a:lumMod val="75000"/>
                  </a:srgbClr>
                </a:solidFill>
                <a:latin typeface="+mn-lt"/>
                <a:cs typeface="+mn-cs"/>
              </a:rPr>
              <a:t>Automatic </a:t>
            </a:r>
            <a:r>
              <a:rPr lang="en-US" sz="2000" spc="-20" dirty="0">
                <a:solidFill>
                  <a:srgbClr val="71798C">
                    <a:lumMod val="75000"/>
                  </a:srgbClr>
                </a:solidFill>
                <a:latin typeface="+mn-lt"/>
                <a:cs typeface="+mn-cs"/>
              </a:rPr>
              <a:t>Deployable Flight Recorder (ADFR) - a combination flight recorder (Cockpit Voice Recorder (CVR)/Flight Data Recorder (FDR</a:t>
            </a:r>
            <a:r>
              <a:rPr lang="en-US" sz="2000" spc="-20" dirty="0" smtClean="0">
                <a:solidFill>
                  <a:srgbClr val="71798C">
                    <a:lumMod val="75000"/>
                  </a:srgbClr>
                </a:solidFill>
                <a:latin typeface="+mn-lt"/>
                <a:cs typeface="+mn-cs"/>
              </a:rPr>
              <a:t>)) with integrated ELT </a:t>
            </a:r>
            <a:r>
              <a:rPr lang="en-US" sz="2000" spc="-20" dirty="0">
                <a:solidFill>
                  <a:srgbClr val="71798C">
                    <a:lumMod val="75000"/>
                  </a:srgbClr>
                </a:solidFill>
                <a:latin typeface="+mn-lt"/>
                <a:cs typeface="+mn-cs"/>
              </a:rPr>
              <a:t>installed on the aircraft which is capable of automatically deploying from the aircraft</a:t>
            </a:r>
          </a:p>
          <a:p>
            <a:pPr marL="285750" lvl="0" indent="-285750" algn="l">
              <a:buFont typeface="Wingdings" panose="05000000000000000000" pitchFamily="2" charset="2"/>
              <a:buChar char="Ø"/>
            </a:pPr>
            <a:endParaRPr lang="fr-FR" sz="2000" spc="-20" dirty="0">
              <a:solidFill>
                <a:srgbClr val="71798C">
                  <a:lumMod val="75000"/>
                </a:srgbClr>
              </a:solidFill>
              <a:latin typeface="+mn-lt"/>
              <a:cs typeface="+mn-cs"/>
            </a:endParaRPr>
          </a:p>
          <a:p>
            <a:pPr marL="285750" lvl="0" indent="-285750" algn="l">
              <a:buFont typeface="Wingdings" panose="05000000000000000000" pitchFamily="2" charset="2"/>
              <a:buChar char="Ø"/>
            </a:pPr>
            <a:r>
              <a:rPr lang="en-US" sz="2000" spc="-20" dirty="0">
                <a:solidFill>
                  <a:srgbClr val="71798C">
                    <a:lumMod val="75000"/>
                  </a:srgbClr>
                </a:solidFill>
                <a:latin typeface="+mn-lt"/>
                <a:cs typeface="+mn-cs"/>
              </a:rPr>
              <a:t>Flight Data Streaming (FDS) – the ability to stream flight data from the airplane while in </a:t>
            </a:r>
            <a:r>
              <a:rPr lang="en-US" sz="2000" spc="-20" dirty="0" smtClean="0">
                <a:solidFill>
                  <a:srgbClr val="71798C">
                    <a:lumMod val="75000"/>
                  </a:srgbClr>
                </a:solidFill>
                <a:latin typeface="+mn-lt"/>
                <a:cs typeface="+mn-cs"/>
              </a:rPr>
              <a:t>flight</a:t>
            </a:r>
            <a:endParaRPr lang="fr-FR" sz="2000" spc="-20" dirty="0">
              <a:solidFill>
                <a:srgbClr val="71798C">
                  <a:lumMod val="75000"/>
                </a:srgbClr>
              </a:solidFill>
              <a:latin typeface="+mn-lt"/>
              <a:cs typeface="+mn-cs"/>
            </a:endParaRPr>
          </a:p>
          <a:p>
            <a:pPr marL="285750" lvl="0" indent="-285750" algn="l">
              <a:buFont typeface="Wingdings" panose="05000000000000000000" pitchFamily="2" charset="2"/>
              <a:buChar char="Ø"/>
            </a:pPr>
            <a:endParaRPr lang="fr-FR" sz="2000" spc="-20" dirty="0" smtClean="0">
              <a:solidFill>
                <a:srgbClr val="71798C">
                  <a:lumMod val="75000"/>
                </a:srgbClr>
              </a:solidFill>
              <a:latin typeface="+mn-lt"/>
              <a:cs typeface="+mn-cs"/>
            </a:endParaRPr>
          </a:p>
          <a:p>
            <a:pPr algn="l"/>
            <a:r>
              <a:rPr lang="en-GB" sz="2000" b="1" dirty="0" smtClean="0"/>
              <a:t>	</a:t>
            </a:r>
            <a:endParaRPr lang="en-GB" sz="2000" spc="-20" dirty="0">
              <a:solidFill>
                <a:srgbClr val="71798C">
                  <a:lumMod val="75000"/>
                </a:srgbClr>
              </a:solidFill>
              <a:latin typeface="+mn-lt"/>
              <a:cs typeface="+mn-cs"/>
            </a:endParaRPr>
          </a:p>
          <a:p>
            <a:pPr lvl="0"/>
            <a:r>
              <a:rPr lang="en-GB" sz="2400" spc="-20" dirty="0">
                <a:solidFill>
                  <a:srgbClr val="FF0000"/>
                </a:solidFill>
              </a:rPr>
              <a:t> &gt;&gt;&gt;   Completed work expected </a:t>
            </a:r>
            <a:r>
              <a:rPr lang="en-GB" sz="2400" spc="-20" dirty="0" smtClean="0">
                <a:solidFill>
                  <a:srgbClr val="FF0000"/>
                </a:solidFill>
              </a:rPr>
              <a:t>Sept 2020 </a:t>
            </a:r>
          </a:p>
          <a:p>
            <a:pPr lvl="0" algn="l"/>
            <a:endParaRPr lang="en-US" dirty="0" smtClean="0"/>
          </a:p>
          <a:p>
            <a:pPr algn="l"/>
            <a:endParaRPr lang="en-US" dirty="0"/>
          </a:p>
        </p:txBody>
      </p:sp>
      <p:sp>
        <p:nvSpPr>
          <p:cNvPr id="9" name="Rectangle 8"/>
          <p:cNvSpPr/>
          <p:nvPr/>
        </p:nvSpPr>
        <p:spPr>
          <a:xfrm>
            <a:off x="0" y="200867"/>
            <a:ext cx="9721080" cy="534762"/>
          </a:xfrm>
          <a:prstGeom prst="rect">
            <a:avLst/>
          </a:prstGeom>
        </p:spPr>
        <p:txBody>
          <a:bodyPr wrap="square">
            <a:spAutoFit/>
          </a:bodyPr>
          <a:lstStyle/>
          <a:p>
            <a:r>
              <a:rPr lang="en-US" sz="2500" b="1" dirty="0">
                <a:solidFill>
                  <a:schemeClr val="tx2"/>
                </a:solidFill>
              </a:rPr>
              <a:t>Standardization</a:t>
            </a:r>
            <a:r>
              <a:rPr lang="en-US" sz="2500" b="1" dirty="0" smtClean="0">
                <a:solidFill>
                  <a:schemeClr val="tx2"/>
                </a:solidFill>
                <a:latin typeface="+mj-lt"/>
                <a:ea typeface="+mj-ea"/>
                <a:cs typeface="+mj-cs"/>
              </a:rPr>
              <a:t> </a:t>
            </a:r>
            <a:r>
              <a:rPr lang="en-US" sz="2500" b="1" dirty="0">
                <a:solidFill>
                  <a:schemeClr val="tx2"/>
                </a:solidFill>
                <a:latin typeface="+mj-lt"/>
                <a:ea typeface="+mj-ea"/>
                <a:cs typeface="+mj-cs"/>
              </a:rPr>
              <a:t>of  Timely Recovery of Flight Data (TRFD)</a:t>
            </a:r>
            <a:endParaRPr lang="fr-FR" sz="2500" b="1" dirty="0">
              <a:solidFill>
                <a:schemeClr val="tx2"/>
              </a:solidFill>
              <a:latin typeface="+mj-lt"/>
              <a:ea typeface="+mj-ea"/>
              <a:cs typeface="+mj-cs"/>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6200" y="908720"/>
            <a:ext cx="3532254" cy="574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32748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4951" y="332656"/>
            <a:ext cx="11249698" cy="881187"/>
          </a:xfrm>
        </p:spPr>
        <p:txBody>
          <a:bodyPr/>
          <a:lstStyle/>
          <a:p>
            <a:r>
              <a:rPr lang="en-GB" b="1" dirty="0" smtClean="0"/>
              <a:t>ECC Spectrum aspects</a:t>
            </a:r>
            <a:endParaRPr lang="fr-FR" dirty="0"/>
          </a:p>
        </p:txBody>
      </p:sp>
      <p:sp>
        <p:nvSpPr>
          <p:cNvPr id="5" name="Espace réservé du pied de page 4"/>
          <p:cNvSpPr>
            <a:spLocks noGrp="1"/>
          </p:cNvSpPr>
          <p:nvPr>
            <p:ph type="ftr" sz="quarter" idx="11"/>
          </p:nvPr>
        </p:nvSpPr>
        <p:spPr>
          <a:xfrm>
            <a:off x="191344" y="7450"/>
            <a:ext cx="8296104" cy="216000"/>
          </a:xfrm>
        </p:spPr>
        <p:txBody>
          <a:bodyPr/>
          <a:lstStyle/>
          <a:p>
            <a:r>
              <a:rPr lang="en-US" altLang="de-DE" dirty="0" smtClean="0"/>
              <a:t>GADSS in Depth - Airbus views on Global Aeronautical Distress Safety System</a:t>
            </a:r>
            <a:endParaRPr lang="de-DE" altLang="de-DE" dirty="0"/>
          </a:p>
        </p:txBody>
      </p:sp>
      <p:sp>
        <p:nvSpPr>
          <p:cNvPr id="6" name="Espace réservé du numéro de diapositive 5"/>
          <p:cNvSpPr>
            <a:spLocks noGrp="1"/>
          </p:cNvSpPr>
          <p:nvPr>
            <p:ph type="sldNum" sz="quarter" idx="12"/>
          </p:nvPr>
        </p:nvSpPr>
        <p:spPr/>
        <p:txBody>
          <a:bodyPr/>
          <a:lstStyle/>
          <a:p>
            <a:fld id="{290114C8-F7F2-4E05-9CAE-DDD3D22A4BE8}" type="slidenum">
              <a:rPr lang="de-DE" altLang="de-DE" smtClean="0"/>
              <a:pPr/>
              <a:t>43</a:t>
            </a:fld>
            <a:endParaRPr lang="de-DE" altLang="de-DE"/>
          </a:p>
        </p:txBody>
      </p:sp>
      <p:sp>
        <p:nvSpPr>
          <p:cNvPr id="9" name="Espace réservé du contenu 2"/>
          <p:cNvSpPr txBox="1">
            <a:spLocks/>
          </p:cNvSpPr>
          <p:nvPr/>
        </p:nvSpPr>
        <p:spPr bwMode="auto">
          <a:xfrm>
            <a:off x="191344" y="786458"/>
            <a:ext cx="12000656"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1042962" rtl="0" eaLnBrk="1" fontAlgn="base" hangingPunct="1">
              <a:lnSpc>
                <a:spcPct val="115000"/>
              </a:lnSpc>
              <a:spcBef>
                <a:spcPct val="0"/>
              </a:spcBef>
              <a:spcAft>
                <a:spcPct val="0"/>
              </a:spcAft>
              <a:defRPr sz="1500">
                <a:solidFill>
                  <a:schemeClr val="tx1">
                    <a:lumMod val="65000"/>
                    <a:lumOff val="35000"/>
                  </a:schemeClr>
                </a:solidFill>
                <a:latin typeface="+mn-lt"/>
                <a:ea typeface="+mn-ea"/>
                <a:cs typeface="+mn-cs"/>
              </a:defRPr>
            </a:lvl1pPr>
            <a:lvl2pPr marL="179384" indent="-177796" algn="l" defTabSz="1042962" rtl="0" eaLnBrk="1" fontAlgn="base" hangingPunct="1">
              <a:lnSpc>
                <a:spcPct val="115000"/>
              </a:lnSpc>
              <a:spcBef>
                <a:spcPct val="0"/>
              </a:spcBef>
              <a:spcAft>
                <a:spcPct val="0"/>
              </a:spcAft>
              <a:buChar char="•"/>
              <a:defRPr sz="1500">
                <a:solidFill>
                  <a:schemeClr val="tx1">
                    <a:lumMod val="65000"/>
                    <a:lumOff val="35000"/>
                  </a:schemeClr>
                </a:solidFill>
                <a:latin typeface="+mn-lt"/>
                <a:cs typeface="+mn-cs"/>
              </a:defRPr>
            </a:lvl2pPr>
            <a:lvl3pPr marL="355591" indent="-174620" algn="l" defTabSz="1042962" rtl="0" eaLnBrk="1" fontAlgn="base" hangingPunct="1">
              <a:lnSpc>
                <a:spcPct val="115000"/>
              </a:lnSpc>
              <a:spcBef>
                <a:spcPct val="0"/>
              </a:spcBef>
              <a:spcAft>
                <a:spcPct val="0"/>
              </a:spcAft>
              <a:buFont typeface="Arial" pitchFamily="34" charset="0"/>
              <a:buChar char="–"/>
              <a:defRPr sz="1500">
                <a:solidFill>
                  <a:schemeClr val="tx1">
                    <a:lumMod val="65000"/>
                    <a:lumOff val="35000"/>
                  </a:schemeClr>
                </a:solidFill>
                <a:latin typeface="+mn-lt"/>
                <a:cs typeface="+mn-cs"/>
              </a:defRPr>
            </a:lvl3pPr>
            <a:lvl4pPr marL="538149" indent="-180971" algn="l" defTabSz="1042962" rtl="0" eaLnBrk="1" fontAlgn="base" hangingPunct="1">
              <a:lnSpc>
                <a:spcPct val="115000"/>
              </a:lnSpc>
              <a:spcBef>
                <a:spcPct val="0"/>
              </a:spcBef>
              <a:spcAft>
                <a:spcPct val="0"/>
              </a:spcAft>
              <a:buFont typeface="Arial" pitchFamily="34" charset="0"/>
              <a:buChar char="–"/>
              <a:defRPr sz="1500">
                <a:solidFill>
                  <a:schemeClr val="tx1">
                    <a:lumMod val="65000"/>
                    <a:lumOff val="35000"/>
                  </a:schemeClr>
                </a:solidFill>
                <a:latin typeface="+mn-lt"/>
                <a:cs typeface="+mn-cs"/>
              </a:defRPr>
            </a:lvl4pPr>
            <a:lvl5pPr marL="720707" indent="-180971" algn="l" defTabSz="1042962" rtl="0" eaLnBrk="1" fontAlgn="base" hangingPunct="1">
              <a:lnSpc>
                <a:spcPct val="115000"/>
              </a:lnSpc>
              <a:spcBef>
                <a:spcPct val="0"/>
              </a:spcBef>
              <a:spcAft>
                <a:spcPct val="0"/>
              </a:spcAft>
              <a:buFont typeface="Arial" pitchFamily="34" charset="0"/>
              <a:buChar char="–"/>
              <a:defRPr sz="1500">
                <a:solidFill>
                  <a:schemeClr val="tx1">
                    <a:lumMod val="65000"/>
                    <a:lumOff val="35000"/>
                  </a:schemeClr>
                </a:solidFill>
                <a:latin typeface="+mn-lt"/>
                <a:cs typeface="+mn-cs"/>
              </a:defRPr>
            </a:lvl5pPr>
            <a:lvl6pPr marL="1177895" indent="-180971" algn="l" defTabSz="1042962" rtl="0" eaLnBrk="1" fontAlgn="base" hangingPunct="1">
              <a:lnSpc>
                <a:spcPct val="115000"/>
              </a:lnSpc>
              <a:spcBef>
                <a:spcPct val="0"/>
              </a:spcBef>
              <a:spcAft>
                <a:spcPct val="0"/>
              </a:spcAft>
              <a:buFont typeface="Arial" pitchFamily="34" charset="0"/>
              <a:buChar char="–"/>
              <a:defRPr sz="1500">
                <a:solidFill>
                  <a:schemeClr val="tx1"/>
                </a:solidFill>
                <a:latin typeface="+mn-lt"/>
                <a:cs typeface="+mn-cs"/>
              </a:defRPr>
            </a:lvl6pPr>
            <a:lvl7pPr marL="1635083" indent="-180971" algn="l" defTabSz="1042962" rtl="0" eaLnBrk="1" fontAlgn="base" hangingPunct="1">
              <a:lnSpc>
                <a:spcPct val="115000"/>
              </a:lnSpc>
              <a:spcBef>
                <a:spcPct val="0"/>
              </a:spcBef>
              <a:spcAft>
                <a:spcPct val="0"/>
              </a:spcAft>
              <a:buFont typeface="Arial" pitchFamily="34" charset="0"/>
              <a:buChar char="–"/>
              <a:defRPr sz="1500">
                <a:solidFill>
                  <a:schemeClr val="tx1"/>
                </a:solidFill>
                <a:latin typeface="+mn-lt"/>
                <a:cs typeface="+mn-cs"/>
              </a:defRPr>
            </a:lvl7pPr>
            <a:lvl8pPr marL="2092271" indent="-180971" algn="l" defTabSz="1042962" rtl="0" eaLnBrk="1" fontAlgn="base" hangingPunct="1">
              <a:lnSpc>
                <a:spcPct val="115000"/>
              </a:lnSpc>
              <a:spcBef>
                <a:spcPct val="0"/>
              </a:spcBef>
              <a:spcAft>
                <a:spcPct val="0"/>
              </a:spcAft>
              <a:buFont typeface="Arial" pitchFamily="34" charset="0"/>
              <a:buChar char="–"/>
              <a:defRPr sz="1500">
                <a:solidFill>
                  <a:schemeClr val="tx1"/>
                </a:solidFill>
                <a:latin typeface="+mn-lt"/>
                <a:cs typeface="+mn-cs"/>
              </a:defRPr>
            </a:lvl8pPr>
            <a:lvl9pPr marL="2549459" indent="-180971" algn="l" defTabSz="1042962" rtl="0" eaLnBrk="1" fontAlgn="base" hangingPunct="1">
              <a:lnSpc>
                <a:spcPct val="115000"/>
              </a:lnSpc>
              <a:spcBef>
                <a:spcPct val="0"/>
              </a:spcBef>
              <a:spcAft>
                <a:spcPct val="0"/>
              </a:spcAft>
              <a:buFont typeface="Arial" pitchFamily="34" charset="0"/>
              <a:buChar char="–"/>
              <a:defRPr sz="1500">
                <a:solidFill>
                  <a:schemeClr val="tx1"/>
                </a:solidFill>
                <a:latin typeface="+mn-lt"/>
                <a:cs typeface="+mn-cs"/>
              </a:defRPr>
            </a:lvl9pPr>
          </a:lstStyle>
          <a:p>
            <a:r>
              <a:rPr lang="en-GB" sz="1600" b="1" kern="0" cap="all" dirty="0" smtClean="0">
                <a:solidFill>
                  <a:schemeClr val="tx1"/>
                </a:solidFill>
                <a:latin typeface="+mj-lt"/>
              </a:rPr>
              <a:t>Preliminary CEPT position (</a:t>
            </a:r>
            <a:r>
              <a:rPr lang="en-GB" sz="1600" b="1" kern="0" dirty="0" smtClean="0">
                <a:solidFill>
                  <a:schemeClr val="tx1"/>
                </a:solidFill>
                <a:latin typeface="+mj-lt"/>
              </a:rPr>
              <a:t>Issued from last PT-C April 2018</a:t>
            </a:r>
            <a:r>
              <a:rPr lang="en-GB" sz="1400" b="1" kern="0" cap="all" dirty="0" smtClean="0">
                <a:solidFill>
                  <a:schemeClr val="tx1"/>
                </a:solidFill>
                <a:latin typeface="+mj-lt"/>
              </a:rPr>
              <a:t>)</a:t>
            </a:r>
          </a:p>
          <a:p>
            <a:endParaRPr lang="fr-FR" sz="1400" b="1" kern="0" cap="all" dirty="0" smtClean="0">
              <a:solidFill>
                <a:schemeClr val="tx1"/>
              </a:solidFill>
              <a:latin typeface="+mj-lt"/>
            </a:endParaRPr>
          </a:p>
          <a:p>
            <a:pPr lvl="0"/>
            <a:r>
              <a:rPr lang="en-GB" sz="1800" b="1" dirty="0" smtClean="0">
                <a:solidFill>
                  <a:schemeClr val="tx1"/>
                </a:solidFill>
                <a:latin typeface="+mj-lt"/>
              </a:rPr>
              <a:t>CEPT </a:t>
            </a:r>
            <a:r>
              <a:rPr lang="en-GB" sz="1800" b="1" dirty="0">
                <a:solidFill>
                  <a:schemeClr val="tx1"/>
                </a:solidFill>
                <a:latin typeface="+mj-lt"/>
              </a:rPr>
              <a:t>is of the </a:t>
            </a:r>
            <a:r>
              <a:rPr lang="en-GB" sz="1800" b="1" dirty="0" smtClean="0">
                <a:solidFill>
                  <a:schemeClr val="tx1"/>
                </a:solidFill>
                <a:latin typeface="+mj-lt"/>
              </a:rPr>
              <a:t>view</a:t>
            </a:r>
          </a:p>
          <a:p>
            <a:pPr lvl="0"/>
            <a:endParaRPr lang="fr-FR" sz="1800" b="1" dirty="0">
              <a:solidFill>
                <a:schemeClr val="tx1"/>
              </a:solidFill>
              <a:latin typeface="+mj-lt"/>
            </a:endParaRPr>
          </a:p>
          <a:p>
            <a:pPr lvl="0"/>
            <a:r>
              <a:rPr lang="en-GB" sz="1800" b="1" dirty="0">
                <a:solidFill>
                  <a:schemeClr val="tx1"/>
                </a:solidFill>
                <a:latin typeface="+mj-lt"/>
              </a:rPr>
              <a:t>that systems contributing to the GADSS shall operate in accordance with ICAO requirements or recommendations contained in SARPs, manuals or guidance material</a:t>
            </a:r>
            <a:r>
              <a:rPr lang="en-GB" sz="1800" b="1" dirty="0" smtClean="0">
                <a:solidFill>
                  <a:schemeClr val="tx1"/>
                </a:solidFill>
                <a:latin typeface="+mj-lt"/>
              </a:rPr>
              <a:t>;</a:t>
            </a:r>
          </a:p>
          <a:p>
            <a:pPr lvl="0"/>
            <a:endParaRPr lang="fr-FR" sz="800" b="1" dirty="0">
              <a:solidFill>
                <a:schemeClr val="tx1"/>
              </a:solidFill>
              <a:latin typeface="+mj-lt"/>
            </a:endParaRPr>
          </a:p>
          <a:p>
            <a:pPr lvl="0"/>
            <a:r>
              <a:rPr lang="en-GB" sz="1800" b="1" dirty="0">
                <a:solidFill>
                  <a:schemeClr val="tx1"/>
                </a:solidFill>
                <a:latin typeface="+mj-lt"/>
              </a:rPr>
              <a:t>that any changes to the Radio Regulations should be determined on the basis of the GADSS concept developed by ICAO</a:t>
            </a:r>
            <a:r>
              <a:rPr lang="en-GB" sz="1800" b="1" dirty="0" smtClean="0">
                <a:solidFill>
                  <a:schemeClr val="tx1"/>
                </a:solidFill>
                <a:latin typeface="+mj-lt"/>
              </a:rPr>
              <a:t>;</a:t>
            </a:r>
          </a:p>
          <a:p>
            <a:pPr lvl="0"/>
            <a:endParaRPr lang="fr-FR" sz="800" b="1" dirty="0">
              <a:solidFill>
                <a:schemeClr val="tx1"/>
              </a:solidFill>
              <a:latin typeface="+mj-lt"/>
            </a:endParaRPr>
          </a:p>
          <a:p>
            <a:pPr lvl="0"/>
            <a:r>
              <a:rPr lang="en-GB" sz="1800" b="1" dirty="0">
                <a:solidFill>
                  <a:schemeClr val="tx1"/>
                </a:solidFill>
                <a:latin typeface="+mj-lt"/>
              </a:rPr>
              <a:t>that systems identified to contribute to the GADSS do not require any change to Article 5 of the Radio Regulations</a:t>
            </a:r>
            <a:r>
              <a:rPr lang="en-GB" sz="1800" b="1" dirty="0" smtClean="0">
                <a:solidFill>
                  <a:schemeClr val="tx1"/>
                </a:solidFill>
                <a:latin typeface="+mj-lt"/>
              </a:rPr>
              <a:t>;</a:t>
            </a:r>
          </a:p>
          <a:p>
            <a:pPr lvl="0"/>
            <a:endParaRPr lang="fr-FR" sz="800" b="1" dirty="0">
              <a:solidFill>
                <a:schemeClr val="tx1"/>
              </a:solidFill>
              <a:latin typeface="+mj-lt"/>
            </a:endParaRPr>
          </a:p>
          <a:p>
            <a:pPr lvl="0"/>
            <a:r>
              <a:rPr lang="en-GB" sz="1800" b="1" dirty="0">
                <a:solidFill>
                  <a:schemeClr val="tx1"/>
                </a:solidFill>
                <a:latin typeface="+mj-lt"/>
              </a:rPr>
              <a:t>[that the list of the frequency bands and systems used by GADSS and also their technical and operational characteristics and operational parameters should be included in the corresponding ITU-R Recommendations</a:t>
            </a:r>
            <a:r>
              <a:rPr lang="en-GB" sz="1800" b="1" dirty="0" smtClean="0">
                <a:solidFill>
                  <a:schemeClr val="tx1"/>
                </a:solidFill>
                <a:latin typeface="+mj-lt"/>
              </a:rPr>
              <a:t>.]</a:t>
            </a:r>
          </a:p>
          <a:p>
            <a:pPr lvl="0"/>
            <a:endParaRPr lang="fr-FR" sz="800" b="1" dirty="0">
              <a:solidFill>
                <a:schemeClr val="tx1"/>
              </a:solidFill>
              <a:latin typeface="+mj-lt"/>
            </a:endParaRPr>
          </a:p>
          <a:p>
            <a:pPr lvl="0"/>
            <a:r>
              <a:rPr lang="en-GB" sz="1800" b="1" dirty="0">
                <a:solidFill>
                  <a:schemeClr val="tx1"/>
                </a:solidFill>
                <a:latin typeface="+mj-lt"/>
              </a:rPr>
              <a:t>that additional regulatory actions for the introduction and use of GADSS should not place any additional constraints on the existing and planned systems.</a:t>
            </a:r>
            <a:endParaRPr lang="fr-FR" sz="1800" b="1" dirty="0">
              <a:solidFill>
                <a:schemeClr val="tx1"/>
              </a:solidFill>
              <a:latin typeface="+mj-lt"/>
            </a:endParaRPr>
          </a:p>
          <a:p>
            <a:endParaRPr lang="en-GB" sz="1400" b="1" kern="0" dirty="0">
              <a:solidFill>
                <a:schemeClr val="tx1"/>
              </a:solidFill>
              <a:latin typeface="+mj-lt"/>
            </a:endParaRPr>
          </a:p>
          <a:p>
            <a:endParaRPr lang="en-GB" sz="1400" b="1" kern="0" dirty="0" smtClean="0">
              <a:solidFill>
                <a:schemeClr val="tx1"/>
              </a:solidFill>
              <a:latin typeface="+mj-lt"/>
            </a:endParaRPr>
          </a:p>
        </p:txBody>
      </p:sp>
      <p:sp>
        <p:nvSpPr>
          <p:cNvPr id="8" name="Espace réservé de la date 7"/>
          <p:cNvSpPr>
            <a:spLocks noGrp="1"/>
          </p:cNvSpPr>
          <p:nvPr>
            <p:ph type="dt" sz="half" idx="10"/>
          </p:nvPr>
        </p:nvSpPr>
        <p:spPr>
          <a:xfrm>
            <a:off x="10776520" y="0"/>
            <a:ext cx="1159100" cy="216000"/>
          </a:xfrm>
        </p:spPr>
        <p:txBody>
          <a:bodyPr/>
          <a:lstStyle/>
          <a:p>
            <a:r>
              <a:rPr lang="fr-FR" altLang="de-DE" smtClean="0"/>
              <a:t>Sep 2018</a:t>
            </a:r>
            <a:endParaRPr lang="de-DE" altLang="de-DE" dirty="0"/>
          </a:p>
        </p:txBody>
      </p:sp>
      <p:pic>
        <p:nvPicPr>
          <p:cNvPr id="7" name="Picture 1" descr="cept logo"/>
          <p:cNvPicPr/>
          <p:nvPr/>
        </p:nvPicPr>
        <p:blipFill>
          <a:blip r:embed="rId2">
            <a:extLst>
              <a:ext uri="{28A0092B-C50C-407E-A947-70E740481C1C}">
                <a14:useLocalDpi xmlns:a14="http://schemas.microsoft.com/office/drawing/2010/main" val="0"/>
              </a:ext>
            </a:extLst>
          </a:blip>
          <a:srcRect/>
          <a:stretch>
            <a:fillRect/>
          </a:stretch>
        </p:blipFill>
        <p:spPr bwMode="auto">
          <a:xfrm>
            <a:off x="9624392" y="276176"/>
            <a:ext cx="1296144" cy="1208608"/>
          </a:xfrm>
          <a:prstGeom prst="rect">
            <a:avLst/>
          </a:prstGeom>
          <a:noFill/>
        </p:spPr>
      </p:pic>
    </p:spTree>
    <p:extLst>
      <p:ext uri="{BB962C8B-B14F-4D97-AF65-F5344CB8AC3E}">
        <p14:creationId xmlns:p14="http://schemas.microsoft.com/office/powerpoint/2010/main" val="482119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9376" y="188640"/>
            <a:ext cx="11249698" cy="881187"/>
          </a:xfrm>
        </p:spPr>
        <p:txBody>
          <a:bodyPr/>
          <a:lstStyle/>
          <a:p>
            <a:r>
              <a:rPr lang="en-US" b="1" dirty="0" smtClean="0"/>
              <a:t>ITU RR aspects (1/2) </a:t>
            </a:r>
            <a:endParaRPr lang="fr-FR" b="1" dirty="0"/>
          </a:p>
        </p:txBody>
      </p:sp>
      <p:sp>
        <p:nvSpPr>
          <p:cNvPr id="3" name="Espace réservé du contenu 2"/>
          <p:cNvSpPr>
            <a:spLocks noGrp="1"/>
          </p:cNvSpPr>
          <p:nvPr>
            <p:ph idx="1"/>
          </p:nvPr>
        </p:nvSpPr>
        <p:spPr>
          <a:xfrm>
            <a:off x="407368" y="692696"/>
            <a:ext cx="11074002" cy="6048672"/>
          </a:xfrm>
        </p:spPr>
        <p:txBody>
          <a:bodyPr/>
          <a:lstStyle/>
          <a:p>
            <a:pPr hangingPunct="0"/>
            <a:r>
              <a:rPr lang="en-US" sz="1800" b="1" dirty="0">
                <a:solidFill>
                  <a:schemeClr val="tx1"/>
                </a:solidFill>
              </a:rPr>
              <a:t>Regulatory </a:t>
            </a:r>
            <a:r>
              <a:rPr lang="en-US" sz="1800" b="1" dirty="0" smtClean="0">
                <a:solidFill>
                  <a:schemeClr val="tx1"/>
                </a:solidFill>
              </a:rPr>
              <a:t>provisions</a:t>
            </a:r>
          </a:p>
          <a:p>
            <a:pPr hangingPunct="0"/>
            <a:endParaRPr lang="fr-FR" sz="1800" b="1" dirty="0">
              <a:solidFill>
                <a:schemeClr val="tx1"/>
              </a:solidFill>
            </a:endParaRPr>
          </a:p>
          <a:p>
            <a:pPr hangingPunct="0"/>
            <a:r>
              <a:rPr lang="en-GB" sz="1800" b="1" dirty="0">
                <a:solidFill>
                  <a:schemeClr val="tx1"/>
                </a:solidFill>
              </a:rPr>
              <a:t>In accordance with </a:t>
            </a:r>
            <a:r>
              <a:rPr lang="en-GB" sz="1800" b="1" i="1" dirty="0">
                <a:solidFill>
                  <a:schemeClr val="tx1"/>
                </a:solidFill>
              </a:rPr>
              <a:t>invites </a:t>
            </a:r>
            <a:r>
              <a:rPr lang="en-GB" sz="1800" b="1" dirty="0">
                <a:solidFill>
                  <a:schemeClr val="tx1"/>
                </a:solidFill>
              </a:rPr>
              <a:t>2 of ITU‑R Resolution 426 (WRC-15), the following regulatory areas have been reviewed in order to determine if regulatory provisions were necessary to facilitate the introduction and use of GADSS</a:t>
            </a:r>
            <a:r>
              <a:rPr lang="en-GB" sz="1800" b="1" dirty="0" smtClean="0">
                <a:solidFill>
                  <a:schemeClr val="tx1"/>
                </a:solidFill>
              </a:rPr>
              <a:t>.</a:t>
            </a:r>
          </a:p>
          <a:p>
            <a:pPr hangingPunct="0"/>
            <a:endParaRPr lang="fr-FR" sz="1800" b="1" dirty="0">
              <a:solidFill>
                <a:schemeClr val="tx1"/>
              </a:solidFill>
            </a:endParaRPr>
          </a:p>
          <a:p>
            <a:pPr hangingPunct="0"/>
            <a:r>
              <a:rPr lang="en-GB" sz="1800" b="1" dirty="0">
                <a:solidFill>
                  <a:schemeClr val="tx1"/>
                </a:solidFill>
              </a:rPr>
              <a:t>Chapter VII </a:t>
            </a:r>
            <a:r>
              <a:rPr lang="en-GB" sz="1800" b="1" dirty="0" smtClean="0">
                <a:solidFill>
                  <a:schemeClr val="tx1"/>
                </a:solidFill>
              </a:rPr>
              <a:t>- Distress </a:t>
            </a:r>
            <a:r>
              <a:rPr lang="en-GB" sz="1800" b="1" dirty="0">
                <a:solidFill>
                  <a:schemeClr val="tx1"/>
                </a:solidFill>
              </a:rPr>
              <a:t>and Safety Communications </a:t>
            </a:r>
            <a:endParaRPr lang="fr-FR" sz="1800" b="1" dirty="0">
              <a:solidFill>
                <a:schemeClr val="tx1"/>
              </a:solidFill>
            </a:endParaRPr>
          </a:p>
          <a:p>
            <a:pPr hangingPunct="0"/>
            <a:r>
              <a:rPr lang="en-US" sz="1800" b="1" dirty="0" smtClean="0">
                <a:solidFill>
                  <a:schemeClr val="tx1"/>
                </a:solidFill>
              </a:rPr>
              <a:t>Two methods are currently defined to satisfy the AI</a:t>
            </a:r>
          </a:p>
          <a:p>
            <a:pPr hangingPunct="0"/>
            <a:endParaRPr lang="fr-FR" sz="1800" b="1" dirty="0" smtClean="0">
              <a:solidFill>
                <a:schemeClr val="tx1"/>
              </a:solidFill>
            </a:endParaRPr>
          </a:p>
          <a:p>
            <a:pPr hangingPunct="0"/>
            <a:r>
              <a:rPr lang="fr-FR" sz="1800" b="1" u="sng" dirty="0" smtClean="0">
                <a:solidFill>
                  <a:schemeClr val="tx1"/>
                </a:solidFill>
              </a:rPr>
              <a:t>Method A:</a:t>
            </a:r>
            <a:endParaRPr lang="fr-FR" sz="1800" b="1" u="sng" dirty="0">
              <a:solidFill>
                <a:schemeClr val="tx1"/>
              </a:solidFill>
            </a:endParaRPr>
          </a:p>
          <a:p>
            <a:pPr hangingPunct="0"/>
            <a:r>
              <a:rPr lang="en-US" sz="1800" b="1" dirty="0" smtClean="0">
                <a:solidFill>
                  <a:schemeClr val="tx1"/>
                </a:solidFill>
              </a:rPr>
              <a:t>The </a:t>
            </a:r>
            <a:r>
              <a:rPr lang="en-US" sz="1800" b="1" dirty="0">
                <a:solidFill>
                  <a:schemeClr val="tx1"/>
                </a:solidFill>
              </a:rPr>
              <a:t>modifications of RR proposed under Method A specify</a:t>
            </a:r>
            <a:r>
              <a:rPr lang="en-US" sz="1800" b="1" dirty="0" smtClean="0">
                <a:solidFill>
                  <a:schemeClr val="tx1"/>
                </a:solidFill>
              </a:rPr>
              <a:t>:</a:t>
            </a:r>
          </a:p>
          <a:p>
            <a:pPr hangingPunct="0"/>
            <a:endParaRPr lang="fr-FR" sz="1800" b="1" dirty="0">
              <a:solidFill>
                <a:schemeClr val="tx1"/>
              </a:solidFill>
            </a:endParaRPr>
          </a:p>
          <a:p>
            <a:pPr hangingPunct="0"/>
            <a:r>
              <a:rPr lang="en-US" sz="1800" b="1" dirty="0" smtClean="0">
                <a:solidFill>
                  <a:schemeClr val="tx1"/>
                </a:solidFill>
              </a:rPr>
              <a:t>– that </a:t>
            </a:r>
            <a:r>
              <a:rPr lang="en-US" sz="1800" b="1" dirty="0">
                <a:solidFill>
                  <a:schemeClr val="tx1"/>
                </a:solidFill>
              </a:rPr>
              <a:t>the details of the GADSS elements are contained in Annexes to the ICAO Convention; </a:t>
            </a:r>
            <a:endParaRPr lang="fr-FR" sz="1800" b="1" dirty="0">
              <a:solidFill>
                <a:schemeClr val="tx1"/>
              </a:solidFill>
            </a:endParaRPr>
          </a:p>
          <a:p>
            <a:pPr hangingPunct="0"/>
            <a:r>
              <a:rPr lang="en-US" sz="1800" b="1" dirty="0" smtClean="0">
                <a:solidFill>
                  <a:schemeClr val="tx1"/>
                </a:solidFill>
              </a:rPr>
              <a:t>– that </a:t>
            </a:r>
            <a:r>
              <a:rPr lang="en-US" sz="1800" b="1" dirty="0">
                <a:solidFill>
                  <a:schemeClr val="tx1"/>
                </a:solidFill>
              </a:rPr>
              <a:t>the type of </a:t>
            </a:r>
            <a:r>
              <a:rPr lang="en-US" sz="1800" b="1" dirty="0" err="1">
                <a:solidFill>
                  <a:schemeClr val="tx1"/>
                </a:solidFill>
              </a:rPr>
              <a:t>radiocommunication</a:t>
            </a:r>
            <a:r>
              <a:rPr lang="en-US" sz="1800" b="1" dirty="0">
                <a:solidFill>
                  <a:schemeClr val="tx1"/>
                </a:solidFill>
              </a:rPr>
              <a:t> service used depends on the requirements of the specific GADSS function,</a:t>
            </a:r>
            <a:endParaRPr lang="fr-FR" sz="1800" b="1" dirty="0">
              <a:solidFill>
                <a:schemeClr val="tx1"/>
              </a:solidFill>
            </a:endParaRPr>
          </a:p>
          <a:p>
            <a:r>
              <a:rPr lang="en-US" sz="1800" b="1" dirty="0" smtClean="0">
                <a:solidFill>
                  <a:schemeClr val="tx1"/>
                </a:solidFill>
              </a:rPr>
              <a:t>– that </a:t>
            </a:r>
            <a:r>
              <a:rPr lang="en-US" sz="1800" b="1" dirty="0">
                <a:solidFill>
                  <a:schemeClr val="tx1"/>
                </a:solidFill>
              </a:rPr>
              <a:t>operation of GADSS elements under RR No. 4.4 is precluded</a:t>
            </a:r>
            <a:r>
              <a:rPr lang="en-US" sz="1800" b="1" dirty="0" smtClean="0">
                <a:solidFill>
                  <a:schemeClr val="tx1"/>
                </a:solidFill>
              </a:rPr>
              <a:t>.</a:t>
            </a:r>
          </a:p>
          <a:p>
            <a:endParaRPr lang="fr-FR" b="1" dirty="0">
              <a:solidFill>
                <a:schemeClr val="tx1"/>
              </a:solidFill>
            </a:endParaRPr>
          </a:p>
        </p:txBody>
      </p:sp>
      <p:sp>
        <p:nvSpPr>
          <p:cNvPr id="4" name="Espace réservé de la date 3"/>
          <p:cNvSpPr>
            <a:spLocks noGrp="1"/>
          </p:cNvSpPr>
          <p:nvPr>
            <p:ph type="dt" sz="half" idx="10"/>
          </p:nvPr>
        </p:nvSpPr>
        <p:spPr/>
        <p:txBody>
          <a:bodyPr/>
          <a:lstStyle/>
          <a:p>
            <a:pPr>
              <a:defRPr/>
            </a:pPr>
            <a:r>
              <a:rPr lang="fr-FR" noProof="1" smtClean="0"/>
              <a:t>Sep 2018</a:t>
            </a:r>
            <a:endParaRPr lang="en-GB" noProof="1"/>
          </a:p>
        </p:txBody>
      </p:sp>
      <p:sp>
        <p:nvSpPr>
          <p:cNvPr id="5" name="Espace réservé du pied de page 4"/>
          <p:cNvSpPr>
            <a:spLocks noGrp="1"/>
          </p:cNvSpPr>
          <p:nvPr>
            <p:ph type="ftr" sz="quarter" idx="11"/>
          </p:nvPr>
        </p:nvSpPr>
        <p:spPr/>
        <p:txBody>
          <a:bodyPr/>
          <a:lstStyle/>
          <a:p>
            <a:pPr>
              <a:defRPr/>
            </a:pPr>
            <a:r>
              <a:rPr lang="en-US" noProof="1" smtClean="0"/>
              <a:t>GADSS in Depth - Airbus views on Global Aeronautical Distress Safety System</a:t>
            </a:r>
            <a:endParaRPr lang="en-GB" noProof="1"/>
          </a:p>
        </p:txBody>
      </p:sp>
      <p:sp>
        <p:nvSpPr>
          <p:cNvPr id="6" name="Espace réservé du numéro de diapositive 5"/>
          <p:cNvSpPr>
            <a:spLocks noGrp="1"/>
          </p:cNvSpPr>
          <p:nvPr>
            <p:ph type="sldNum" sz="quarter" idx="12"/>
          </p:nvPr>
        </p:nvSpPr>
        <p:spPr/>
        <p:txBody>
          <a:bodyPr/>
          <a:lstStyle/>
          <a:p>
            <a:pPr>
              <a:defRPr/>
            </a:pPr>
            <a:r>
              <a:rPr lang="en-GB" noProof="1" smtClean="0"/>
              <a:t>Page </a:t>
            </a:r>
            <a:fld id="{F7CE7AB7-A104-46A5-B6CD-26082A13EDB6}" type="slidenum">
              <a:rPr lang="en-GB" noProof="1" smtClean="0"/>
              <a:pPr>
                <a:defRPr/>
              </a:pPr>
              <a:t>44</a:t>
            </a:fld>
            <a:endParaRPr lang="en-GB" noProof="1"/>
          </a:p>
        </p:txBody>
      </p:sp>
    </p:spTree>
    <p:extLst>
      <p:ext uri="{BB962C8B-B14F-4D97-AF65-F5344CB8AC3E}">
        <p14:creationId xmlns:p14="http://schemas.microsoft.com/office/powerpoint/2010/main" val="3368887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defRPr/>
            </a:pPr>
            <a:r>
              <a:rPr lang="fr-FR" noProof="1" smtClean="0"/>
              <a:t>Sep 2018</a:t>
            </a:r>
            <a:endParaRPr lang="en-GB" noProof="1"/>
          </a:p>
        </p:txBody>
      </p:sp>
      <p:sp>
        <p:nvSpPr>
          <p:cNvPr id="5" name="Espace réservé du pied de page 4"/>
          <p:cNvSpPr>
            <a:spLocks noGrp="1"/>
          </p:cNvSpPr>
          <p:nvPr>
            <p:ph type="ftr" sz="quarter" idx="11"/>
          </p:nvPr>
        </p:nvSpPr>
        <p:spPr/>
        <p:txBody>
          <a:bodyPr/>
          <a:lstStyle/>
          <a:p>
            <a:pPr>
              <a:defRPr/>
            </a:pPr>
            <a:r>
              <a:rPr lang="en-US" noProof="1" smtClean="0"/>
              <a:t>GADSS in Depth - Airbus views on Global Aeronautical Distress Safety System</a:t>
            </a:r>
            <a:endParaRPr lang="en-GB" noProof="1"/>
          </a:p>
        </p:txBody>
      </p:sp>
      <p:sp>
        <p:nvSpPr>
          <p:cNvPr id="6" name="Espace réservé du numéro de diapositive 5"/>
          <p:cNvSpPr>
            <a:spLocks noGrp="1"/>
          </p:cNvSpPr>
          <p:nvPr>
            <p:ph type="sldNum" sz="quarter" idx="12"/>
          </p:nvPr>
        </p:nvSpPr>
        <p:spPr/>
        <p:txBody>
          <a:bodyPr/>
          <a:lstStyle/>
          <a:p>
            <a:pPr>
              <a:defRPr/>
            </a:pPr>
            <a:r>
              <a:rPr lang="en-GB" noProof="1" smtClean="0"/>
              <a:t>Page </a:t>
            </a:r>
            <a:fld id="{F7CE7AB7-A104-46A5-B6CD-26082A13EDB6}" type="slidenum">
              <a:rPr lang="en-GB" noProof="1" smtClean="0"/>
              <a:pPr>
                <a:defRPr/>
              </a:pPr>
              <a:t>45</a:t>
            </a:fld>
            <a:endParaRPr lang="en-GB" noProof="1"/>
          </a:p>
        </p:txBody>
      </p:sp>
      <p:sp>
        <p:nvSpPr>
          <p:cNvPr id="7" name="Rectangle 6"/>
          <p:cNvSpPr/>
          <p:nvPr/>
        </p:nvSpPr>
        <p:spPr>
          <a:xfrm>
            <a:off x="407368" y="1340767"/>
            <a:ext cx="11017224" cy="4870564"/>
          </a:xfrm>
          <a:prstGeom prst="rect">
            <a:avLst/>
          </a:prstGeom>
        </p:spPr>
        <p:txBody>
          <a:bodyPr wrap="square">
            <a:spAutoFit/>
          </a:bodyPr>
          <a:lstStyle/>
          <a:p>
            <a:pPr algn="l"/>
            <a:r>
              <a:rPr lang="fr-FR" sz="1800" b="1" u="sng" dirty="0">
                <a:latin typeface="+mn-lt"/>
              </a:rPr>
              <a:t>Method B</a:t>
            </a:r>
            <a:r>
              <a:rPr lang="fr-FR" sz="1800" b="1" u="sng" dirty="0" smtClean="0">
                <a:latin typeface="+mn-lt"/>
              </a:rPr>
              <a:t>:</a:t>
            </a:r>
          </a:p>
          <a:p>
            <a:pPr algn="l" defTabSz="1042962" hangingPunct="0"/>
            <a:r>
              <a:rPr lang="en-US" sz="1800" b="1" dirty="0" smtClean="0">
                <a:latin typeface="+mn-lt"/>
                <a:cs typeface="+mn-cs"/>
              </a:rPr>
              <a:t>The </a:t>
            </a:r>
            <a:r>
              <a:rPr lang="en-US" sz="1800" b="1" dirty="0">
                <a:latin typeface="+mn-lt"/>
                <a:cs typeface="+mn-cs"/>
              </a:rPr>
              <a:t>modifications of the RR proposed under Method B specify</a:t>
            </a:r>
            <a:r>
              <a:rPr lang="en-US" sz="1800" b="1" dirty="0" smtClean="0">
                <a:latin typeface="+mn-lt"/>
                <a:cs typeface="+mn-cs"/>
              </a:rPr>
              <a:t>:</a:t>
            </a:r>
          </a:p>
          <a:p>
            <a:pPr algn="l" defTabSz="1042962" hangingPunct="0"/>
            <a:endParaRPr lang="fr-FR" sz="1800" b="1" dirty="0">
              <a:latin typeface="+mn-lt"/>
              <a:cs typeface="+mn-cs"/>
            </a:endParaRPr>
          </a:p>
          <a:p>
            <a:pPr algn="l" defTabSz="1042962" hangingPunct="0"/>
            <a:r>
              <a:rPr lang="en-US" sz="1800" b="1" dirty="0">
                <a:latin typeface="+mn-lt"/>
                <a:cs typeface="+mn-cs"/>
              </a:rPr>
              <a:t>– that the details of the GADSS elements are contained in Annexes to the ICAO Convention;</a:t>
            </a:r>
            <a:endParaRPr lang="fr-FR" sz="1800" b="1" dirty="0">
              <a:latin typeface="+mn-lt"/>
              <a:cs typeface="+mn-cs"/>
            </a:endParaRPr>
          </a:p>
          <a:p>
            <a:pPr algn="l" defTabSz="1042962" hangingPunct="0"/>
            <a:r>
              <a:rPr lang="en-US" sz="1800" b="1" dirty="0">
                <a:latin typeface="+mn-lt"/>
                <a:cs typeface="+mn-cs"/>
              </a:rPr>
              <a:t>– that GADSS shall only operate using primary service allocations;</a:t>
            </a:r>
            <a:endParaRPr lang="fr-FR" sz="1800" b="1" dirty="0">
              <a:latin typeface="+mn-lt"/>
              <a:cs typeface="+mn-cs"/>
            </a:endParaRPr>
          </a:p>
          <a:p>
            <a:pPr algn="l" defTabSz="1042962" hangingPunct="0"/>
            <a:r>
              <a:rPr lang="en-US" sz="1800" b="1" dirty="0">
                <a:latin typeface="+mn-lt"/>
                <a:cs typeface="+mn-cs"/>
              </a:rPr>
              <a:t>– that the GADSS must operate in accordance with the terms of </a:t>
            </a:r>
            <a:r>
              <a:rPr lang="en-US" sz="1800" b="1" dirty="0">
                <a:effectLst>
                  <a:outerShdw blurRad="38100" dist="38100" dir="2700000" algn="tl">
                    <a:srgbClr val="000000">
                      <a:alpha val="43137"/>
                    </a:srgbClr>
                  </a:outerShdw>
                </a:effectLst>
                <a:latin typeface="+mn-lt"/>
                <a:cs typeface="+mn-cs"/>
              </a:rPr>
              <a:t>the new Resolution [A110-GADSS] (WRC-19), resolving:</a:t>
            </a:r>
            <a:endParaRPr lang="fr-FR" sz="1800" b="1" dirty="0">
              <a:effectLst>
                <a:outerShdw blurRad="38100" dist="38100" dir="2700000" algn="tl">
                  <a:srgbClr val="000000">
                    <a:alpha val="43137"/>
                  </a:srgbClr>
                </a:outerShdw>
              </a:effectLst>
              <a:latin typeface="+mn-lt"/>
              <a:cs typeface="+mn-cs"/>
            </a:endParaRPr>
          </a:p>
          <a:p>
            <a:pPr algn="l" defTabSz="1042962" hangingPunct="0"/>
            <a:r>
              <a:rPr lang="en-US" sz="1800" b="1" dirty="0">
                <a:latin typeface="+mn-lt"/>
                <a:cs typeface="+mn-cs"/>
              </a:rPr>
              <a:t>	• that systems composing the GADSS shall only operate in frequency bands that have </a:t>
            </a:r>
            <a:r>
              <a:rPr lang="en-US" sz="1800" b="1" dirty="0" smtClean="0">
                <a:latin typeface="+mn-lt"/>
                <a:cs typeface="+mn-cs"/>
              </a:rPr>
              <a:t>	already </a:t>
            </a:r>
            <a:r>
              <a:rPr lang="en-US" sz="1800" b="1" dirty="0">
                <a:latin typeface="+mn-lt"/>
                <a:cs typeface="+mn-cs"/>
              </a:rPr>
              <a:t>been </a:t>
            </a:r>
            <a:r>
              <a:rPr lang="en-US" sz="1800" b="1" dirty="0" smtClean="0">
                <a:latin typeface="+mn-lt"/>
                <a:cs typeface="+mn-cs"/>
              </a:rPr>
              <a:t>provided </a:t>
            </a:r>
            <a:r>
              <a:rPr lang="en-US" sz="1800" b="1" dirty="0">
                <a:latin typeface="+mn-lt"/>
                <a:cs typeface="+mn-cs"/>
              </a:rPr>
              <a:t>for safety purposes;</a:t>
            </a:r>
            <a:endParaRPr lang="fr-FR" sz="1800" b="1" dirty="0">
              <a:latin typeface="+mn-lt"/>
              <a:cs typeface="+mn-cs"/>
            </a:endParaRPr>
          </a:p>
          <a:p>
            <a:pPr algn="l" defTabSz="1042962" hangingPunct="0"/>
            <a:r>
              <a:rPr lang="en-US" sz="1800" b="1" dirty="0">
                <a:latin typeface="+mn-lt"/>
                <a:cs typeface="+mn-cs"/>
              </a:rPr>
              <a:t>	• that ITU-R shall develop ITU-R Recommendations detailing the system elements of the </a:t>
            </a:r>
            <a:r>
              <a:rPr lang="en-US" sz="1800" b="1" dirty="0" smtClean="0">
                <a:latin typeface="+mn-lt"/>
                <a:cs typeface="+mn-cs"/>
              </a:rPr>
              <a:t>	GADSS including </a:t>
            </a:r>
            <a:r>
              <a:rPr lang="en-US" sz="1800" b="1" dirty="0">
                <a:latin typeface="+mn-lt"/>
                <a:cs typeface="+mn-cs"/>
              </a:rPr>
              <a:t>their operating frequency bands and technical characteristics; </a:t>
            </a:r>
          </a:p>
          <a:p>
            <a:pPr algn="l" defTabSz="1042962" hangingPunct="0"/>
            <a:r>
              <a:rPr lang="en-US" sz="1800" b="1" dirty="0">
                <a:latin typeface="+mn-lt"/>
                <a:cs typeface="+mn-cs"/>
              </a:rPr>
              <a:t>	that if constituent elements of GADSS are changed, those changes should be reflected </a:t>
            </a:r>
            <a:r>
              <a:rPr lang="en-US" sz="1800" b="1" dirty="0" smtClean="0">
                <a:latin typeface="+mn-lt"/>
                <a:cs typeface="+mn-cs"/>
              </a:rPr>
              <a:t>	in </a:t>
            </a:r>
            <a:r>
              <a:rPr lang="en-US" sz="1800" b="1" dirty="0">
                <a:latin typeface="+mn-lt"/>
                <a:cs typeface="+mn-cs"/>
              </a:rPr>
              <a:t>the relevant </a:t>
            </a:r>
            <a:r>
              <a:rPr lang="en-US" sz="1800" b="1" dirty="0" smtClean="0">
                <a:latin typeface="+mn-lt"/>
                <a:cs typeface="+mn-cs"/>
              </a:rPr>
              <a:t>ITU-R </a:t>
            </a:r>
            <a:r>
              <a:rPr lang="en-US" sz="1800" b="1" dirty="0">
                <a:latin typeface="+mn-lt"/>
                <a:cs typeface="+mn-cs"/>
              </a:rPr>
              <a:t>Recommendation</a:t>
            </a:r>
            <a:endParaRPr lang="fr-FR" sz="1800" b="1" dirty="0">
              <a:latin typeface="+mn-lt"/>
              <a:cs typeface="+mn-cs"/>
            </a:endParaRPr>
          </a:p>
          <a:p>
            <a:pPr algn="l"/>
            <a:endParaRPr lang="fr-FR" sz="1800" b="1" dirty="0"/>
          </a:p>
          <a:p>
            <a:pPr algn="l"/>
            <a:endParaRPr lang="fr-FR" sz="1800" dirty="0"/>
          </a:p>
        </p:txBody>
      </p:sp>
      <p:sp>
        <p:nvSpPr>
          <p:cNvPr id="8" name="Titre 1"/>
          <p:cNvSpPr>
            <a:spLocks noGrp="1"/>
          </p:cNvSpPr>
          <p:nvPr>
            <p:ph type="title"/>
          </p:nvPr>
        </p:nvSpPr>
        <p:spPr>
          <a:xfrm>
            <a:off x="413262" y="260648"/>
            <a:ext cx="11249698" cy="881187"/>
          </a:xfrm>
        </p:spPr>
        <p:txBody>
          <a:bodyPr/>
          <a:lstStyle/>
          <a:p>
            <a:r>
              <a:rPr lang="en-US" b="1" dirty="0" smtClean="0"/>
              <a:t>ITU RR aspects (2/2)</a:t>
            </a:r>
            <a:endParaRPr lang="fr-FR" b="1" dirty="0"/>
          </a:p>
        </p:txBody>
      </p:sp>
    </p:spTree>
    <p:extLst>
      <p:ext uri="{BB962C8B-B14F-4D97-AF65-F5344CB8AC3E}">
        <p14:creationId xmlns:p14="http://schemas.microsoft.com/office/powerpoint/2010/main" val="1654602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defRPr/>
            </a:pPr>
            <a:r>
              <a:rPr lang="fr-FR" noProof="1" smtClean="0"/>
              <a:t>Sep 2018</a:t>
            </a:r>
            <a:endParaRPr lang="en-GB" noProof="1"/>
          </a:p>
        </p:txBody>
      </p:sp>
      <p:sp>
        <p:nvSpPr>
          <p:cNvPr id="5" name="Espace réservé du pied de page 4"/>
          <p:cNvSpPr>
            <a:spLocks noGrp="1"/>
          </p:cNvSpPr>
          <p:nvPr>
            <p:ph type="ftr" sz="quarter" idx="11"/>
          </p:nvPr>
        </p:nvSpPr>
        <p:spPr/>
        <p:txBody>
          <a:bodyPr/>
          <a:lstStyle/>
          <a:p>
            <a:pPr>
              <a:defRPr/>
            </a:pPr>
            <a:r>
              <a:rPr lang="en-US" noProof="1" smtClean="0"/>
              <a:t>GADSS in Depth - Airbus views on Global Aeronautical Distress Safety System</a:t>
            </a:r>
            <a:endParaRPr lang="en-GB" noProof="1"/>
          </a:p>
        </p:txBody>
      </p:sp>
      <p:sp>
        <p:nvSpPr>
          <p:cNvPr id="6" name="Espace réservé du numéro de diapositive 5"/>
          <p:cNvSpPr>
            <a:spLocks noGrp="1"/>
          </p:cNvSpPr>
          <p:nvPr>
            <p:ph type="sldNum" sz="quarter" idx="12"/>
          </p:nvPr>
        </p:nvSpPr>
        <p:spPr/>
        <p:txBody>
          <a:bodyPr/>
          <a:lstStyle/>
          <a:p>
            <a:pPr>
              <a:defRPr/>
            </a:pPr>
            <a:r>
              <a:rPr lang="en-GB" noProof="1" smtClean="0"/>
              <a:t>Page </a:t>
            </a:r>
            <a:fld id="{F7CE7AB7-A104-46A5-B6CD-26082A13EDB6}" type="slidenum">
              <a:rPr lang="en-GB" noProof="1" smtClean="0"/>
              <a:pPr>
                <a:defRPr/>
              </a:pPr>
              <a:t>46</a:t>
            </a:fld>
            <a:endParaRPr lang="en-GB" noProof="1"/>
          </a:p>
        </p:txBody>
      </p:sp>
      <p:sp>
        <p:nvSpPr>
          <p:cNvPr id="9" name="Rectangle 8"/>
          <p:cNvSpPr/>
          <p:nvPr/>
        </p:nvSpPr>
        <p:spPr>
          <a:xfrm>
            <a:off x="479376" y="212548"/>
            <a:ext cx="6912768" cy="534762"/>
          </a:xfrm>
          <a:prstGeom prst="rect">
            <a:avLst/>
          </a:prstGeom>
        </p:spPr>
        <p:txBody>
          <a:bodyPr wrap="square">
            <a:spAutoFit/>
          </a:bodyPr>
          <a:lstStyle/>
          <a:p>
            <a:pPr algn="l"/>
            <a:r>
              <a:rPr lang="en-US" sz="2500" b="1" dirty="0" smtClean="0">
                <a:solidFill>
                  <a:schemeClr val="tx2"/>
                </a:solidFill>
              </a:rPr>
              <a:t>GADSS </a:t>
            </a:r>
            <a:r>
              <a:rPr lang="en-US" sz="2500" b="1" smtClean="0">
                <a:solidFill>
                  <a:schemeClr val="tx2"/>
                </a:solidFill>
              </a:rPr>
              <a:t>Spectrum summary</a:t>
            </a:r>
            <a:endParaRPr lang="fr-FR" sz="2500" b="1" dirty="0">
              <a:solidFill>
                <a:schemeClr val="tx2"/>
              </a:solidFill>
              <a:latin typeface="+mj-lt"/>
              <a:ea typeface="+mj-ea"/>
              <a:cs typeface="+mj-cs"/>
            </a:endParaRPr>
          </a:p>
        </p:txBody>
      </p:sp>
      <p:graphicFrame>
        <p:nvGraphicFramePr>
          <p:cNvPr id="2" name="Tableau 1"/>
          <p:cNvGraphicFramePr>
            <a:graphicFrameLocks noGrp="1"/>
          </p:cNvGraphicFramePr>
          <p:nvPr>
            <p:extLst>
              <p:ext uri="{D42A27DB-BD31-4B8C-83A1-F6EECF244321}">
                <p14:modId xmlns:p14="http://schemas.microsoft.com/office/powerpoint/2010/main" val="3271087836"/>
              </p:ext>
            </p:extLst>
          </p:nvPr>
        </p:nvGraphicFramePr>
        <p:xfrm>
          <a:off x="1055440" y="1484784"/>
          <a:ext cx="9577064" cy="3399459"/>
        </p:xfrm>
        <a:graphic>
          <a:graphicData uri="http://schemas.openxmlformats.org/drawingml/2006/table">
            <a:tbl>
              <a:tblPr firstRow="1" firstCol="1" bandRow="1">
                <a:tableStyleId>{5C22544A-7EE6-4342-B048-85BDC9FD1C3A}</a:tableStyleId>
              </a:tblPr>
              <a:tblGrid>
                <a:gridCol w="6820433"/>
                <a:gridCol w="2756631"/>
              </a:tblGrid>
              <a:tr h="495091">
                <a:tc>
                  <a:txBody>
                    <a:bodyPr/>
                    <a:lstStyle/>
                    <a:p>
                      <a:pPr algn="ctr" hangingPunct="0">
                        <a:spcBef>
                          <a:spcPts val="400"/>
                        </a:spcBef>
                        <a:spcAft>
                          <a:spcPts val="400"/>
                        </a:spcAft>
                        <a:tabLst>
                          <a:tab pos="1188085" algn="l"/>
                        </a:tabLst>
                      </a:pPr>
                      <a:r>
                        <a:rPr lang="en-US" sz="2000" dirty="0">
                          <a:effectLst/>
                        </a:rPr>
                        <a:t>Function</a:t>
                      </a:r>
                      <a:endParaRPr lang="fr-FR" sz="2000" b="1" dirty="0">
                        <a:effectLst/>
                        <a:latin typeface="Times New Roman Bold"/>
                        <a:ea typeface="Times New Roman"/>
                      </a:endParaRPr>
                    </a:p>
                  </a:txBody>
                  <a:tcPr marL="68580" marR="68580" marT="0" marB="0"/>
                </a:tc>
                <a:tc>
                  <a:txBody>
                    <a:bodyPr/>
                    <a:lstStyle/>
                    <a:p>
                      <a:pPr algn="ctr" hangingPunct="0">
                        <a:spcBef>
                          <a:spcPts val="400"/>
                        </a:spcBef>
                        <a:spcAft>
                          <a:spcPts val="400"/>
                        </a:spcAft>
                        <a:tabLst>
                          <a:tab pos="1188085" algn="l"/>
                        </a:tabLst>
                      </a:pPr>
                      <a:r>
                        <a:rPr lang="en-US" sz="2000" dirty="0">
                          <a:effectLst/>
                        </a:rPr>
                        <a:t>Spectrum</a:t>
                      </a:r>
                      <a:r>
                        <a:rPr lang="en-US" sz="1000" dirty="0">
                          <a:effectLst/>
                        </a:rPr>
                        <a:t> </a:t>
                      </a:r>
                      <a:r>
                        <a:rPr lang="en-US" sz="2000" b="1" kern="1200" dirty="0">
                          <a:solidFill>
                            <a:schemeClr val="lt1"/>
                          </a:solidFill>
                          <a:effectLst/>
                          <a:latin typeface="+mn-lt"/>
                          <a:ea typeface="+mn-ea"/>
                          <a:cs typeface="+mn-cs"/>
                        </a:rPr>
                        <a:t>Category</a:t>
                      </a:r>
                      <a:endParaRPr lang="fr-FR" sz="2000" b="1" kern="1200" dirty="0">
                        <a:solidFill>
                          <a:schemeClr val="lt1"/>
                        </a:solidFill>
                        <a:effectLst/>
                        <a:latin typeface="+mn-lt"/>
                        <a:ea typeface="+mn-ea"/>
                        <a:cs typeface="+mn-cs"/>
                      </a:endParaRPr>
                    </a:p>
                  </a:txBody>
                  <a:tcPr marL="68580" marR="68580" marT="0" marB="0"/>
                </a:tc>
              </a:tr>
              <a:tr h="458954">
                <a:tc>
                  <a:txBody>
                    <a:bodyPr/>
                    <a:lstStyle/>
                    <a:p>
                      <a:pPr hangingPunct="0">
                        <a:spcBef>
                          <a:spcPts val="200"/>
                        </a:spcBef>
                        <a:spcAft>
                          <a:spcPts val="200"/>
                        </a:spcAft>
                        <a:tabLst>
                          <a:tab pos="180340" algn="l"/>
                          <a:tab pos="540385" algn="l"/>
                          <a:tab pos="900430" algn="l"/>
                          <a:tab pos="1188085" algn="l"/>
                          <a:tab pos="1260475" algn="l"/>
                          <a:tab pos="1620520" algn="l"/>
                          <a:tab pos="1980565" algn="l"/>
                          <a:tab pos="2340610" algn="l"/>
                        </a:tabLst>
                      </a:pPr>
                      <a:r>
                        <a:rPr lang="en-US" sz="2000" dirty="0">
                          <a:effectLst/>
                        </a:rPr>
                        <a:t>Aircraft Tracking system</a:t>
                      </a:r>
                      <a:endParaRPr lang="fr-FR" sz="2000" dirty="0">
                        <a:effectLst/>
                        <a:latin typeface="Times New Roman"/>
                        <a:ea typeface="Times New Roman"/>
                      </a:endParaRPr>
                    </a:p>
                  </a:txBody>
                  <a:tcPr marL="68580" marR="68580" marT="0" marB="0"/>
                </a:tc>
                <a:tc>
                  <a:txBody>
                    <a:bodyPr/>
                    <a:lstStyle/>
                    <a:p>
                      <a:pPr algn="ctr" hangingPunct="0">
                        <a:spcBef>
                          <a:spcPts val="200"/>
                        </a:spcBef>
                        <a:spcAft>
                          <a:spcPts val="200"/>
                        </a:spcAft>
                        <a:tabLst>
                          <a:tab pos="180340" algn="l"/>
                          <a:tab pos="540385" algn="l"/>
                          <a:tab pos="900430" algn="l"/>
                          <a:tab pos="1188085" algn="l"/>
                          <a:tab pos="1260475" algn="l"/>
                          <a:tab pos="1620520" algn="l"/>
                          <a:tab pos="1980565" algn="l"/>
                          <a:tab pos="2340610" algn="l"/>
                        </a:tabLst>
                      </a:pPr>
                      <a:r>
                        <a:rPr lang="en-US" sz="2000" b="1" dirty="0">
                          <a:effectLst/>
                        </a:rPr>
                        <a:t>A</a:t>
                      </a:r>
                      <a:endParaRPr lang="fr-FR" sz="2000" b="1" dirty="0">
                        <a:effectLst/>
                        <a:latin typeface="Times New Roman"/>
                        <a:ea typeface="Times New Roman"/>
                      </a:endParaRPr>
                    </a:p>
                  </a:txBody>
                  <a:tcPr marL="68580" marR="68580" marT="0" marB="0"/>
                </a:tc>
              </a:tr>
              <a:tr h="458954">
                <a:tc>
                  <a:txBody>
                    <a:bodyPr/>
                    <a:lstStyle/>
                    <a:p>
                      <a:pPr hangingPunct="0">
                        <a:spcBef>
                          <a:spcPts val="200"/>
                        </a:spcBef>
                        <a:spcAft>
                          <a:spcPts val="200"/>
                        </a:spcAft>
                        <a:tabLst>
                          <a:tab pos="180340" algn="l"/>
                          <a:tab pos="540385" algn="l"/>
                          <a:tab pos="900430" algn="l"/>
                          <a:tab pos="1188085" algn="l"/>
                          <a:tab pos="1260475" algn="l"/>
                          <a:tab pos="1620520" algn="l"/>
                          <a:tab pos="1980565" algn="l"/>
                          <a:tab pos="2340610" algn="l"/>
                        </a:tabLst>
                      </a:pPr>
                      <a:r>
                        <a:rPr lang="en-US" sz="2000" dirty="0">
                          <a:effectLst/>
                        </a:rPr>
                        <a:t>ATC Surveillance systems</a:t>
                      </a:r>
                      <a:endParaRPr lang="fr-FR" sz="2000" dirty="0">
                        <a:effectLst/>
                        <a:latin typeface="Times New Roman"/>
                        <a:ea typeface="Times New Roman"/>
                      </a:endParaRPr>
                    </a:p>
                  </a:txBody>
                  <a:tcPr marL="68580" marR="68580" marT="0" marB="0"/>
                </a:tc>
                <a:tc>
                  <a:txBody>
                    <a:bodyPr/>
                    <a:lstStyle/>
                    <a:p>
                      <a:pPr algn="ctr" hangingPunct="0">
                        <a:spcBef>
                          <a:spcPts val="200"/>
                        </a:spcBef>
                        <a:spcAft>
                          <a:spcPts val="200"/>
                        </a:spcAft>
                        <a:tabLst>
                          <a:tab pos="180340" algn="l"/>
                          <a:tab pos="540385" algn="l"/>
                          <a:tab pos="900430" algn="l"/>
                          <a:tab pos="1188085" algn="l"/>
                          <a:tab pos="1260475" algn="l"/>
                          <a:tab pos="1620520" algn="l"/>
                          <a:tab pos="1980565" algn="l"/>
                          <a:tab pos="2340610" algn="l"/>
                        </a:tabLst>
                      </a:pPr>
                      <a:r>
                        <a:rPr lang="en-US" sz="2000" b="1" dirty="0">
                          <a:effectLst/>
                        </a:rPr>
                        <a:t>B</a:t>
                      </a:r>
                      <a:endParaRPr lang="fr-FR" sz="2000" b="1" dirty="0">
                        <a:effectLst/>
                        <a:latin typeface="Times New Roman"/>
                        <a:ea typeface="Times New Roman"/>
                      </a:endParaRPr>
                    </a:p>
                  </a:txBody>
                  <a:tcPr marL="68580" marR="68580" marT="0" marB="0"/>
                </a:tc>
              </a:tr>
              <a:tr h="458954">
                <a:tc>
                  <a:txBody>
                    <a:bodyPr/>
                    <a:lstStyle/>
                    <a:p>
                      <a:pPr hangingPunct="0">
                        <a:spcBef>
                          <a:spcPts val="200"/>
                        </a:spcBef>
                        <a:spcAft>
                          <a:spcPts val="200"/>
                        </a:spcAft>
                        <a:tabLst>
                          <a:tab pos="180340" algn="l"/>
                          <a:tab pos="540385" algn="l"/>
                          <a:tab pos="900430" algn="l"/>
                          <a:tab pos="1188085" algn="l"/>
                          <a:tab pos="1260475" algn="l"/>
                          <a:tab pos="1620520" algn="l"/>
                          <a:tab pos="1980565" algn="l"/>
                          <a:tab pos="2340610" algn="l"/>
                        </a:tabLst>
                      </a:pPr>
                      <a:r>
                        <a:rPr lang="en-US" sz="2000" dirty="0">
                          <a:effectLst/>
                        </a:rPr>
                        <a:t>Distress Tracking systems</a:t>
                      </a:r>
                      <a:endParaRPr lang="fr-FR" sz="2000" dirty="0">
                        <a:effectLst/>
                        <a:latin typeface="Times New Roman"/>
                        <a:ea typeface="Times New Roman"/>
                      </a:endParaRPr>
                    </a:p>
                  </a:txBody>
                  <a:tcPr marL="68580" marR="68580" marT="0" marB="0"/>
                </a:tc>
                <a:tc>
                  <a:txBody>
                    <a:bodyPr/>
                    <a:lstStyle/>
                    <a:p>
                      <a:pPr algn="ctr" hangingPunct="0">
                        <a:spcBef>
                          <a:spcPts val="200"/>
                        </a:spcBef>
                        <a:spcAft>
                          <a:spcPts val="200"/>
                        </a:spcAft>
                        <a:tabLst>
                          <a:tab pos="180340" algn="l"/>
                          <a:tab pos="540385" algn="l"/>
                          <a:tab pos="900430" algn="l"/>
                          <a:tab pos="1188085" algn="l"/>
                          <a:tab pos="1260475" algn="l"/>
                          <a:tab pos="1620520" algn="l"/>
                          <a:tab pos="1980565" algn="l"/>
                          <a:tab pos="2340610" algn="l"/>
                        </a:tabLst>
                      </a:pPr>
                      <a:r>
                        <a:rPr lang="en-US" sz="2000" b="1" dirty="0">
                          <a:effectLst/>
                        </a:rPr>
                        <a:t>C</a:t>
                      </a:r>
                      <a:endParaRPr lang="fr-FR" sz="2000" b="1" dirty="0">
                        <a:effectLst/>
                        <a:latin typeface="Times New Roman"/>
                        <a:ea typeface="Times New Roman"/>
                      </a:endParaRPr>
                    </a:p>
                  </a:txBody>
                  <a:tcPr marL="68580" marR="68580" marT="0" marB="0"/>
                </a:tc>
              </a:tr>
              <a:tr h="458954">
                <a:tc>
                  <a:txBody>
                    <a:bodyPr/>
                    <a:lstStyle/>
                    <a:p>
                      <a:pPr hangingPunct="0">
                        <a:spcBef>
                          <a:spcPts val="200"/>
                        </a:spcBef>
                        <a:spcAft>
                          <a:spcPts val="200"/>
                        </a:spcAft>
                        <a:tabLst>
                          <a:tab pos="180340" algn="l"/>
                          <a:tab pos="540385" algn="l"/>
                          <a:tab pos="900430" algn="l"/>
                          <a:tab pos="1188085" algn="l"/>
                          <a:tab pos="1260475" algn="l"/>
                          <a:tab pos="1620520" algn="l"/>
                          <a:tab pos="1980565" algn="l"/>
                          <a:tab pos="2340610" algn="l"/>
                        </a:tabLst>
                      </a:pPr>
                      <a:r>
                        <a:rPr lang="en-US" sz="2000" dirty="0">
                          <a:effectLst/>
                        </a:rPr>
                        <a:t>Post Flight Localization and Recovery – </a:t>
                      </a:r>
                      <a:r>
                        <a:rPr lang="en-US" sz="2000" u="sng" dirty="0">
                          <a:effectLst/>
                        </a:rPr>
                        <a:t>Localization systems</a:t>
                      </a:r>
                      <a:endParaRPr lang="fr-FR" sz="2000" u="sng" dirty="0">
                        <a:effectLst/>
                        <a:latin typeface="Times New Roman"/>
                        <a:ea typeface="Times New Roman"/>
                      </a:endParaRPr>
                    </a:p>
                  </a:txBody>
                  <a:tcPr marL="68580" marR="68580" marT="0" marB="0"/>
                </a:tc>
                <a:tc>
                  <a:txBody>
                    <a:bodyPr/>
                    <a:lstStyle/>
                    <a:p>
                      <a:pPr algn="ctr" hangingPunct="0">
                        <a:spcBef>
                          <a:spcPts val="200"/>
                        </a:spcBef>
                        <a:spcAft>
                          <a:spcPts val="200"/>
                        </a:spcAft>
                        <a:tabLst>
                          <a:tab pos="180340" algn="l"/>
                          <a:tab pos="540385" algn="l"/>
                          <a:tab pos="900430" algn="l"/>
                          <a:tab pos="1188085" algn="l"/>
                          <a:tab pos="1260475" algn="l"/>
                          <a:tab pos="1620520" algn="l"/>
                          <a:tab pos="1980565" algn="l"/>
                          <a:tab pos="2340610" algn="l"/>
                        </a:tabLst>
                      </a:pPr>
                      <a:r>
                        <a:rPr lang="en-US" sz="2000" b="1" dirty="0">
                          <a:effectLst/>
                        </a:rPr>
                        <a:t>C</a:t>
                      </a:r>
                      <a:endParaRPr lang="fr-FR" sz="2000" b="1" dirty="0">
                        <a:effectLst/>
                        <a:latin typeface="Times New Roman"/>
                        <a:ea typeface="Times New Roman"/>
                      </a:endParaRPr>
                    </a:p>
                  </a:txBody>
                  <a:tcPr marL="68580" marR="68580" marT="0" marB="0"/>
                </a:tc>
              </a:tr>
              <a:tr h="917906">
                <a:tc>
                  <a:txBody>
                    <a:bodyPr/>
                    <a:lstStyle/>
                    <a:p>
                      <a:pPr hangingPunct="0">
                        <a:spcBef>
                          <a:spcPts val="200"/>
                        </a:spcBef>
                        <a:spcAft>
                          <a:spcPts val="200"/>
                        </a:spcAft>
                        <a:tabLst>
                          <a:tab pos="180340" algn="l"/>
                          <a:tab pos="540385" algn="l"/>
                          <a:tab pos="900430" algn="l"/>
                          <a:tab pos="1188085" algn="l"/>
                          <a:tab pos="1260475" algn="l"/>
                          <a:tab pos="1620520" algn="l"/>
                          <a:tab pos="1980565" algn="l"/>
                          <a:tab pos="2340610" algn="l"/>
                        </a:tabLst>
                      </a:pPr>
                      <a:r>
                        <a:rPr lang="en-US" sz="2000" dirty="0">
                          <a:effectLst/>
                        </a:rPr>
                        <a:t>Post Flight Localization and Recovery - </a:t>
                      </a:r>
                      <a:r>
                        <a:rPr lang="en-US" sz="2000" u="sng" dirty="0">
                          <a:effectLst/>
                        </a:rPr>
                        <a:t>Flight Recorder Data Recovery system </a:t>
                      </a:r>
                      <a:endParaRPr lang="fr-FR" sz="2000" u="sng" dirty="0">
                        <a:effectLst/>
                        <a:latin typeface="Times New Roman"/>
                        <a:ea typeface="Times New Roman"/>
                      </a:endParaRPr>
                    </a:p>
                  </a:txBody>
                  <a:tcPr marL="68580" marR="68580" marT="0" marB="0"/>
                </a:tc>
                <a:tc>
                  <a:txBody>
                    <a:bodyPr/>
                    <a:lstStyle/>
                    <a:p>
                      <a:pPr algn="ctr" hangingPunct="0">
                        <a:spcBef>
                          <a:spcPts val="200"/>
                        </a:spcBef>
                        <a:spcAft>
                          <a:spcPts val="200"/>
                        </a:spcAft>
                        <a:tabLst>
                          <a:tab pos="180340" algn="l"/>
                          <a:tab pos="540385" algn="l"/>
                          <a:tab pos="900430" algn="l"/>
                          <a:tab pos="1188085" algn="l"/>
                          <a:tab pos="1260475" algn="l"/>
                          <a:tab pos="1620520" algn="l"/>
                          <a:tab pos="1980565" algn="l"/>
                          <a:tab pos="2340610" algn="l"/>
                        </a:tabLst>
                      </a:pPr>
                      <a:r>
                        <a:rPr lang="en-US" sz="2000" b="1" dirty="0">
                          <a:effectLst/>
                        </a:rPr>
                        <a:t>A</a:t>
                      </a:r>
                      <a:endParaRPr lang="fr-FR" sz="2000" b="1" dirty="0">
                        <a:effectLst/>
                        <a:latin typeface="Times New Roman"/>
                        <a:ea typeface="Times New Roman"/>
                      </a:endParaRPr>
                    </a:p>
                  </a:txBody>
                  <a:tcPr marL="68580" marR="68580" marT="0" marB="0"/>
                </a:tc>
              </a:tr>
            </a:tbl>
          </a:graphicData>
        </a:graphic>
      </p:graphicFrame>
      <p:sp>
        <p:nvSpPr>
          <p:cNvPr id="3" name="Rectangle 1"/>
          <p:cNvSpPr>
            <a:spLocks noChangeArrowheads="1"/>
          </p:cNvSpPr>
          <p:nvPr/>
        </p:nvSpPr>
        <p:spPr bwMode="auto">
          <a:xfrm>
            <a:off x="0" y="4931296"/>
            <a:ext cx="11960325" cy="1908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1187450" algn="l"/>
              </a:tabLst>
              <a:defRPr>
                <a:solidFill>
                  <a:schemeClr val="tx1"/>
                </a:solidFill>
                <a:latin typeface="Arial" pitchFamily="34" charset="0"/>
                <a:cs typeface="Arial" pitchFamily="34" charset="0"/>
              </a:defRPr>
            </a:lvl1pPr>
            <a:lvl2pPr marL="457200" algn="l">
              <a:tabLst>
                <a:tab pos="1187450" algn="l"/>
              </a:tabLst>
              <a:defRPr>
                <a:solidFill>
                  <a:schemeClr val="tx1"/>
                </a:solidFill>
                <a:latin typeface="Arial" pitchFamily="34" charset="0"/>
                <a:cs typeface="Arial" pitchFamily="34" charset="0"/>
              </a:defRPr>
            </a:lvl2pPr>
            <a:lvl3pPr marL="914400" algn="l">
              <a:tabLst>
                <a:tab pos="1187450" algn="l"/>
              </a:tabLst>
              <a:defRPr>
                <a:solidFill>
                  <a:schemeClr val="tx1"/>
                </a:solidFill>
                <a:latin typeface="Arial" pitchFamily="34" charset="0"/>
                <a:cs typeface="Arial" pitchFamily="34" charset="0"/>
              </a:defRPr>
            </a:lvl3pPr>
            <a:lvl4pPr marL="1371600" algn="l">
              <a:tabLst>
                <a:tab pos="1187450" algn="l"/>
              </a:tabLst>
              <a:defRPr>
                <a:solidFill>
                  <a:schemeClr val="tx1"/>
                </a:solidFill>
                <a:latin typeface="Arial" pitchFamily="34" charset="0"/>
                <a:cs typeface="Arial" pitchFamily="34" charset="0"/>
              </a:defRPr>
            </a:lvl4pPr>
            <a:lvl5pPr marL="1828800" algn="l">
              <a:tabLst>
                <a:tab pos="1187450" algn="l"/>
              </a:tabLst>
              <a:defRPr>
                <a:solidFill>
                  <a:schemeClr val="tx1"/>
                </a:solidFill>
                <a:latin typeface="Arial" pitchFamily="34" charset="0"/>
                <a:cs typeface="Arial" pitchFamily="34" charset="0"/>
              </a:defRPr>
            </a:lvl5pPr>
            <a:lvl6pPr marL="2286000" fontAlgn="base">
              <a:spcBef>
                <a:spcPct val="0"/>
              </a:spcBef>
              <a:spcAft>
                <a:spcPct val="0"/>
              </a:spcAft>
              <a:tabLst>
                <a:tab pos="1187450" algn="l"/>
              </a:tabLst>
              <a:defRPr>
                <a:solidFill>
                  <a:schemeClr val="tx1"/>
                </a:solidFill>
                <a:latin typeface="Arial" pitchFamily="34" charset="0"/>
                <a:cs typeface="Arial" pitchFamily="34" charset="0"/>
              </a:defRPr>
            </a:lvl6pPr>
            <a:lvl7pPr marL="2743200" fontAlgn="base">
              <a:spcBef>
                <a:spcPct val="0"/>
              </a:spcBef>
              <a:spcAft>
                <a:spcPct val="0"/>
              </a:spcAft>
              <a:tabLst>
                <a:tab pos="1187450" algn="l"/>
              </a:tabLst>
              <a:defRPr>
                <a:solidFill>
                  <a:schemeClr val="tx1"/>
                </a:solidFill>
                <a:latin typeface="Arial" pitchFamily="34" charset="0"/>
                <a:cs typeface="Arial" pitchFamily="34" charset="0"/>
              </a:defRPr>
            </a:lvl7pPr>
            <a:lvl8pPr marL="3200400" fontAlgn="base">
              <a:spcBef>
                <a:spcPct val="0"/>
              </a:spcBef>
              <a:spcAft>
                <a:spcPct val="0"/>
              </a:spcAft>
              <a:tabLst>
                <a:tab pos="1187450" algn="l"/>
              </a:tabLst>
              <a:defRPr>
                <a:solidFill>
                  <a:schemeClr val="tx1"/>
                </a:solidFill>
                <a:latin typeface="Arial" pitchFamily="34" charset="0"/>
                <a:cs typeface="Arial" pitchFamily="34" charset="0"/>
              </a:defRPr>
            </a:lvl8pPr>
            <a:lvl9pPr marL="3657600" fontAlgn="base">
              <a:spcBef>
                <a:spcPct val="0"/>
              </a:spcBef>
              <a:spcAft>
                <a:spcPct val="0"/>
              </a:spcAft>
              <a:tabLst>
                <a:tab pos="1187450" algn="l"/>
              </a:tabLs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187450" algn="l"/>
              </a:tabLst>
            </a:pPr>
            <a:r>
              <a:rPr kumimoji="0" lang="en-US" alt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any type of spectrum properly allocated, on a primary basis, for the function being performed. </a:t>
            </a:r>
            <a:endParaRPr kumimoji="0" lang="fr-FR" alt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87450" algn="l"/>
              </a:tabLst>
            </a:pPr>
            <a:r>
              <a:rPr kumimoji="0" lang="en-US" alt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 only protected aeronautical safety spectrum can be used.</a:t>
            </a:r>
            <a:endParaRPr kumimoji="0" lang="fr-FR" alt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87450" algn="l"/>
              </a:tabLst>
            </a:pPr>
            <a:r>
              <a:rPr kumimoji="0" lang="en-US" alt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 only protected aeronautical safety spectrum, or protected distress spectrum (e.g.</a:t>
            </a:r>
            <a:r>
              <a:rPr kumimoji="0" lang="en-US" altLang="fr-FR" sz="2000"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alt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406.1 MHz),</a:t>
            </a:r>
          </a:p>
          <a:p>
            <a:pPr marL="0" marR="0" lvl="0" indent="0" algn="l" defTabSz="914400" rtl="0" eaLnBrk="0" fontAlgn="base" latinLnBrk="0" hangingPunct="0">
              <a:lnSpc>
                <a:spcPct val="100000"/>
              </a:lnSpc>
              <a:spcBef>
                <a:spcPct val="0"/>
              </a:spcBef>
              <a:spcAft>
                <a:spcPct val="0"/>
              </a:spcAft>
              <a:buClrTx/>
              <a:buSzTx/>
              <a:buFontTx/>
              <a:buNone/>
              <a:tabLst>
                <a:tab pos="1187450" algn="l"/>
              </a:tabLst>
            </a:pPr>
            <a:r>
              <a:rPr lang="en-US" altLang="fr-FR" sz="2000" dirty="0">
                <a:ea typeface="Times New Roman" pitchFamily="18" charset="0"/>
              </a:rPr>
              <a:t> </a:t>
            </a:r>
            <a:r>
              <a:rPr lang="en-US" altLang="fr-FR" sz="2000" dirty="0" smtClean="0">
                <a:ea typeface="Times New Roman" pitchFamily="18" charset="0"/>
              </a:rPr>
              <a:t>  </a:t>
            </a:r>
            <a:r>
              <a:rPr kumimoji="0" lang="en-US" alt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can be used.</a:t>
            </a:r>
            <a:endParaRPr kumimoji="0" lang="fr-FR" alt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87450" algn="l"/>
              </a:tabLst>
            </a:pPr>
            <a:r>
              <a:rPr kumimoji="0" lang="en-US" alt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*This chart is not intended to imply that any new spectrum allocations are necessary to support GADSS.</a:t>
            </a:r>
            <a:endParaRPr kumimoji="0" lang="fr-FR" alt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87450" algn="l"/>
              </a:tabLst>
            </a:pP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9"/>
          <p:cNvSpPr/>
          <p:nvPr/>
        </p:nvSpPr>
        <p:spPr>
          <a:xfrm>
            <a:off x="1055440" y="736787"/>
            <a:ext cx="9937104" cy="707886"/>
          </a:xfrm>
          <a:prstGeom prst="rect">
            <a:avLst/>
          </a:prstGeom>
        </p:spPr>
        <p:txBody>
          <a:bodyPr wrap="square">
            <a:spAutoFit/>
          </a:bodyPr>
          <a:lstStyle/>
          <a:p>
            <a:pPr lvl="0" algn="l">
              <a:lnSpc>
                <a:spcPct val="100000"/>
              </a:lnSpc>
              <a:tabLst>
                <a:tab pos="1187450" algn="l"/>
              </a:tabLst>
            </a:pPr>
            <a:r>
              <a:rPr lang="en-GB" altLang="fr-FR" sz="2000" dirty="0" smtClean="0">
                <a:ea typeface="Times New Roman" pitchFamily="18" charset="0"/>
              </a:rPr>
              <a:t>GADSS </a:t>
            </a:r>
            <a:r>
              <a:rPr lang="en-GB" altLang="fr-FR" sz="2000" dirty="0" err="1" smtClean="0">
                <a:ea typeface="Times New Roman" pitchFamily="18" charset="0"/>
              </a:rPr>
              <a:t>ConOps</a:t>
            </a:r>
            <a:r>
              <a:rPr lang="en-GB" altLang="fr-FR" sz="2000" dirty="0" smtClean="0">
                <a:ea typeface="Times New Roman" pitchFamily="18" charset="0"/>
              </a:rPr>
              <a:t> table </a:t>
            </a:r>
            <a:r>
              <a:rPr lang="en-GB" altLang="fr-FR" sz="2000" dirty="0">
                <a:ea typeface="Times New Roman" pitchFamily="18" charset="0"/>
              </a:rPr>
              <a:t>shows which types of frequency bands </a:t>
            </a:r>
            <a:r>
              <a:rPr lang="en-GB" altLang="fr-FR" sz="2000" dirty="0" smtClean="0">
                <a:ea typeface="Times New Roman" pitchFamily="18" charset="0"/>
              </a:rPr>
              <a:t>considered </a:t>
            </a:r>
            <a:r>
              <a:rPr lang="en-GB" altLang="fr-FR" sz="2000" dirty="0">
                <a:ea typeface="Times New Roman" pitchFamily="18" charset="0"/>
              </a:rPr>
              <a:t>for the various categories of functions specified under the GADSS.</a:t>
            </a:r>
            <a:endParaRPr lang="fr-FR" altLang="fr-FR" sz="2000" dirty="0"/>
          </a:p>
        </p:txBody>
      </p:sp>
    </p:spTree>
    <p:extLst>
      <p:ext uri="{BB962C8B-B14F-4D97-AF65-F5344CB8AC3E}">
        <p14:creationId xmlns:p14="http://schemas.microsoft.com/office/powerpoint/2010/main" val="17510138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075" y="332656"/>
            <a:ext cx="11249698" cy="881187"/>
          </a:xfrm>
        </p:spPr>
        <p:txBody>
          <a:bodyPr/>
          <a:lstStyle/>
          <a:p>
            <a:r>
              <a:rPr lang="en-GB" b="1" dirty="0" smtClean="0"/>
              <a:t>Underwater Locator Devices</a:t>
            </a:r>
            <a:endParaRPr lang="en-GB" b="1" dirty="0"/>
          </a:p>
        </p:txBody>
      </p:sp>
      <p:sp>
        <p:nvSpPr>
          <p:cNvPr id="6" name="Slide Number Placeholder 5"/>
          <p:cNvSpPr>
            <a:spLocks noGrp="1"/>
          </p:cNvSpPr>
          <p:nvPr>
            <p:ph type="sldNum" sz="quarter" idx="12"/>
          </p:nvPr>
        </p:nvSpPr>
        <p:spPr/>
        <p:txBody>
          <a:bodyPr/>
          <a:lstStyle/>
          <a:p>
            <a:fld id="{290114C8-F7F2-4E05-9CAE-DDD3D22A4BE8}" type="slidenum">
              <a:rPr lang="de-DE" altLang="de-DE" smtClean="0"/>
              <a:pPr/>
              <a:t>47</a:t>
            </a:fld>
            <a:endParaRPr lang="de-DE" altLang="de-DE"/>
          </a:p>
        </p:txBody>
      </p:sp>
      <p:sp>
        <p:nvSpPr>
          <p:cNvPr id="8" name="Text Placeholder 6"/>
          <p:cNvSpPr txBox="1">
            <a:spLocks/>
          </p:cNvSpPr>
          <p:nvPr/>
        </p:nvSpPr>
        <p:spPr>
          <a:xfrm>
            <a:off x="3905794" y="3430829"/>
            <a:ext cx="7156802" cy="709613"/>
          </a:xfrm>
          <a:prstGeom prst="rect">
            <a:avLst/>
          </a:prstGeom>
        </p:spPr>
        <p:txBody>
          <a:bodyPr/>
          <a:lstStyle>
            <a:lvl1pPr algn="l" defTabSz="1042962" rtl="0" eaLnBrk="1" fontAlgn="base" hangingPunct="1">
              <a:lnSpc>
                <a:spcPct val="115000"/>
              </a:lnSpc>
              <a:spcBef>
                <a:spcPct val="0"/>
              </a:spcBef>
              <a:spcAft>
                <a:spcPct val="0"/>
              </a:spcAft>
              <a:defRPr sz="1500">
                <a:solidFill>
                  <a:schemeClr val="tx1">
                    <a:lumMod val="65000"/>
                    <a:lumOff val="35000"/>
                  </a:schemeClr>
                </a:solidFill>
                <a:latin typeface="+mn-lt"/>
                <a:ea typeface="+mn-ea"/>
                <a:cs typeface="+mn-cs"/>
              </a:defRPr>
            </a:lvl1pPr>
            <a:lvl2pPr marL="179384" indent="-177796" algn="l" defTabSz="1042962" rtl="0" eaLnBrk="1" fontAlgn="base" hangingPunct="1">
              <a:lnSpc>
                <a:spcPct val="115000"/>
              </a:lnSpc>
              <a:spcBef>
                <a:spcPct val="0"/>
              </a:spcBef>
              <a:spcAft>
                <a:spcPct val="0"/>
              </a:spcAft>
              <a:buChar char="•"/>
              <a:defRPr sz="1500">
                <a:solidFill>
                  <a:schemeClr val="tx1">
                    <a:lumMod val="65000"/>
                    <a:lumOff val="35000"/>
                  </a:schemeClr>
                </a:solidFill>
                <a:latin typeface="+mn-lt"/>
                <a:cs typeface="+mn-cs"/>
              </a:defRPr>
            </a:lvl2pPr>
            <a:lvl3pPr marL="355591" indent="-174620" algn="l" defTabSz="1042962" rtl="0" eaLnBrk="1" fontAlgn="base" hangingPunct="1">
              <a:lnSpc>
                <a:spcPct val="115000"/>
              </a:lnSpc>
              <a:spcBef>
                <a:spcPct val="0"/>
              </a:spcBef>
              <a:spcAft>
                <a:spcPct val="0"/>
              </a:spcAft>
              <a:buFont typeface="Arial" pitchFamily="34" charset="0"/>
              <a:buChar char="–"/>
              <a:defRPr sz="1500">
                <a:solidFill>
                  <a:schemeClr val="tx1">
                    <a:lumMod val="65000"/>
                    <a:lumOff val="35000"/>
                  </a:schemeClr>
                </a:solidFill>
                <a:latin typeface="+mn-lt"/>
                <a:cs typeface="+mn-cs"/>
              </a:defRPr>
            </a:lvl3pPr>
            <a:lvl4pPr marL="538149" indent="-180971" algn="l" defTabSz="1042962" rtl="0" eaLnBrk="1" fontAlgn="base" hangingPunct="1">
              <a:lnSpc>
                <a:spcPct val="115000"/>
              </a:lnSpc>
              <a:spcBef>
                <a:spcPct val="0"/>
              </a:spcBef>
              <a:spcAft>
                <a:spcPct val="0"/>
              </a:spcAft>
              <a:buFont typeface="Arial" pitchFamily="34" charset="0"/>
              <a:buChar char="–"/>
              <a:defRPr sz="1500">
                <a:solidFill>
                  <a:schemeClr val="tx1">
                    <a:lumMod val="65000"/>
                    <a:lumOff val="35000"/>
                  </a:schemeClr>
                </a:solidFill>
                <a:latin typeface="+mn-lt"/>
                <a:cs typeface="+mn-cs"/>
              </a:defRPr>
            </a:lvl4pPr>
            <a:lvl5pPr marL="720707" indent="-180971" algn="l" defTabSz="1042962" rtl="0" eaLnBrk="1" fontAlgn="base" hangingPunct="1">
              <a:lnSpc>
                <a:spcPct val="115000"/>
              </a:lnSpc>
              <a:spcBef>
                <a:spcPct val="0"/>
              </a:spcBef>
              <a:spcAft>
                <a:spcPct val="0"/>
              </a:spcAft>
              <a:buFont typeface="Arial" pitchFamily="34" charset="0"/>
              <a:buChar char="–"/>
              <a:defRPr sz="1500">
                <a:solidFill>
                  <a:schemeClr val="tx1">
                    <a:lumMod val="65000"/>
                    <a:lumOff val="35000"/>
                  </a:schemeClr>
                </a:solidFill>
                <a:latin typeface="+mn-lt"/>
                <a:cs typeface="+mn-cs"/>
              </a:defRPr>
            </a:lvl5pPr>
            <a:lvl6pPr marL="1177895" indent="-180971" algn="l" defTabSz="1042962" rtl="0" eaLnBrk="1" fontAlgn="base" hangingPunct="1">
              <a:lnSpc>
                <a:spcPct val="115000"/>
              </a:lnSpc>
              <a:spcBef>
                <a:spcPct val="0"/>
              </a:spcBef>
              <a:spcAft>
                <a:spcPct val="0"/>
              </a:spcAft>
              <a:buFont typeface="Arial" pitchFamily="34" charset="0"/>
              <a:buChar char="–"/>
              <a:defRPr sz="1500">
                <a:solidFill>
                  <a:schemeClr val="tx1"/>
                </a:solidFill>
                <a:latin typeface="+mn-lt"/>
                <a:cs typeface="+mn-cs"/>
              </a:defRPr>
            </a:lvl6pPr>
            <a:lvl7pPr marL="1635083" indent="-180971" algn="l" defTabSz="1042962" rtl="0" eaLnBrk="1" fontAlgn="base" hangingPunct="1">
              <a:lnSpc>
                <a:spcPct val="115000"/>
              </a:lnSpc>
              <a:spcBef>
                <a:spcPct val="0"/>
              </a:spcBef>
              <a:spcAft>
                <a:spcPct val="0"/>
              </a:spcAft>
              <a:buFont typeface="Arial" pitchFamily="34" charset="0"/>
              <a:buChar char="–"/>
              <a:defRPr sz="1500">
                <a:solidFill>
                  <a:schemeClr val="tx1"/>
                </a:solidFill>
                <a:latin typeface="+mn-lt"/>
                <a:cs typeface="+mn-cs"/>
              </a:defRPr>
            </a:lvl7pPr>
            <a:lvl8pPr marL="2092271" indent="-180971" algn="l" defTabSz="1042962" rtl="0" eaLnBrk="1" fontAlgn="base" hangingPunct="1">
              <a:lnSpc>
                <a:spcPct val="115000"/>
              </a:lnSpc>
              <a:spcBef>
                <a:spcPct val="0"/>
              </a:spcBef>
              <a:spcAft>
                <a:spcPct val="0"/>
              </a:spcAft>
              <a:buFont typeface="Arial" pitchFamily="34" charset="0"/>
              <a:buChar char="–"/>
              <a:defRPr sz="1500">
                <a:solidFill>
                  <a:schemeClr val="tx1"/>
                </a:solidFill>
                <a:latin typeface="+mn-lt"/>
                <a:cs typeface="+mn-cs"/>
              </a:defRPr>
            </a:lvl8pPr>
            <a:lvl9pPr marL="2549459" indent="-180971" algn="l" defTabSz="1042962" rtl="0" eaLnBrk="1" fontAlgn="base" hangingPunct="1">
              <a:lnSpc>
                <a:spcPct val="115000"/>
              </a:lnSpc>
              <a:spcBef>
                <a:spcPct val="0"/>
              </a:spcBef>
              <a:spcAft>
                <a:spcPct val="0"/>
              </a:spcAft>
              <a:buFont typeface="Arial" pitchFamily="34" charset="0"/>
              <a:buChar char="–"/>
              <a:defRPr sz="1500">
                <a:solidFill>
                  <a:schemeClr val="tx1"/>
                </a:solidFill>
                <a:latin typeface="+mn-lt"/>
                <a:cs typeface="+mn-cs"/>
              </a:defRPr>
            </a:lvl9pPr>
          </a:lstStyle>
          <a:p>
            <a:endParaRPr lang="en-GB" kern="0" dirty="0"/>
          </a:p>
        </p:txBody>
      </p:sp>
      <p:sp>
        <p:nvSpPr>
          <p:cNvPr id="9" name="Text Placeholder 6"/>
          <p:cNvSpPr txBox="1">
            <a:spLocks/>
          </p:cNvSpPr>
          <p:nvPr/>
        </p:nvSpPr>
        <p:spPr>
          <a:xfrm>
            <a:off x="407368" y="1135211"/>
            <a:ext cx="7156802" cy="709613"/>
          </a:xfrm>
          <a:prstGeom prst="rect">
            <a:avLst/>
          </a:prstGeom>
        </p:spPr>
        <p:txBody>
          <a:bodyPr/>
          <a:lstStyle>
            <a:lvl1pPr algn="l" defTabSz="1042962" rtl="0" eaLnBrk="1" fontAlgn="base" hangingPunct="1">
              <a:lnSpc>
                <a:spcPct val="115000"/>
              </a:lnSpc>
              <a:spcBef>
                <a:spcPct val="0"/>
              </a:spcBef>
              <a:spcAft>
                <a:spcPct val="0"/>
              </a:spcAft>
              <a:defRPr sz="1500">
                <a:solidFill>
                  <a:schemeClr val="tx1">
                    <a:lumMod val="65000"/>
                    <a:lumOff val="35000"/>
                  </a:schemeClr>
                </a:solidFill>
                <a:latin typeface="+mn-lt"/>
                <a:ea typeface="+mn-ea"/>
                <a:cs typeface="+mn-cs"/>
              </a:defRPr>
            </a:lvl1pPr>
            <a:lvl2pPr marL="179384" indent="-177796" algn="l" defTabSz="1042962" rtl="0" eaLnBrk="1" fontAlgn="base" hangingPunct="1">
              <a:lnSpc>
                <a:spcPct val="115000"/>
              </a:lnSpc>
              <a:spcBef>
                <a:spcPct val="0"/>
              </a:spcBef>
              <a:spcAft>
                <a:spcPct val="0"/>
              </a:spcAft>
              <a:buChar char="•"/>
              <a:defRPr sz="1500">
                <a:solidFill>
                  <a:schemeClr val="tx1">
                    <a:lumMod val="65000"/>
                    <a:lumOff val="35000"/>
                  </a:schemeClr>
                </a:solidFill>
                <a:latin typeface="+mn-lt"/>
                <a:cs typeface="+mn-cs"/>
              </a:defRPr>
            </a:lvl2pPr>
            <a:lvl3pPr marL="355591" indent="-174620" algn="l" defTabSz="1042962" rtl="0" eaLnBrk="1" fontAlgn="base" hangingPunct="1">
              <a:lnSpc>
                <a:spcPct val="115000"/>
              </a:lnSpc>
              <a:spcBef>
                <a:spcPct val="0"/>
              </a:spcBef>
              <a:spcAft>
                <a:spcPct val="0"/>
              </a:spcAft>
              <a:buFont typeface="Arial" pitchFamily="34" charset="0"/>
              <a:buChar char="–"/>
              <a:defRPr sz="1500">
                <a:solidFill>
                  <a:schemeClr val="tx1">
                    <a:lumMod val="65000"/>
                    <a:lumOff val="35000"/>
                  </a:schemeClr>
                </a:solidFill>
                <a:latin typeface="+mn-lt"/>
                <a:cs typeface="+mn-cs"/>
              </a:defRPr>
            </a:lvl3pPr>
            <a:lvl4pPr marL="538149" indent="-180971" algn="l" defTabSz="1042962" rtl="0" eaLnBrk="1" fontAlgn="base" hangingPunct="1">
              <a:lnSpc>
                <a:spcPct val="115000"/>
              </a:lnSpc>
              <a:spcBef>
                <a:spcPct val="0"/>
              </a:spcBef>
              <a:spcAft>
                <a:spcPct val="0"/>
              </a:spcAft>
              <a:buFont typeface="Arial" pitchFamily="34" charset="0"/>
              <a:buChar char="–"/>
              <a:defRPr sz="1500">
                <a:solidFill>
                  <a:schemeClr val="tx1">
                    <a:lumMod val="65000"/>
                    <a:lumOff val="35000"/>
                  </a:schemeClr>
                </a:solidFill>
                <a:latin typeface="+mn-lt"/>
                <a:cs typeface="+mn-cs"/>
              </a:defRPr>
            </a:lvl4pPr>
            <a:lvl5pPr marL="720707" indent="-180971" algn="l" defTabSz="1042962" rtl="0" eaLnBrk="1" fontAlgn="base" hangingPunct="1">
              <a:lnSpc>
                <a:spcPct val="115000"/>
              </a:lnSpc>
              <a:spcBef>
                <a:spcPct val="0"/>
              </a:spcBef>
              <a:spcAft>
                <a:spcPct val="0"/>
              </a:spcAft>
              <a:buFont typeface="Arial" pitchFamily="34" charset="0"/>
              <a:buChar char="–"/>
              <a:defRPr sz="1500">
                <a:solidFill>
                  <a:schemeClr val="tx1">
                    <a:lumMod val="65000"/>
                    <a:lumOff val="35000"/>
                  </a:schemeClr>
                </a:solidFill>
                <a:latin typeface="+mn-lt"/>
                <a:cs typeface="+mn-cs"/>
              </a:defRPr>
            </a:lvl5pPr>
            <a:lvl6pPr marL="1177895" indent="-180971" algn="l" defTabSz="1042962" rtl="0" eaLnBrk="1" fontAlgn="base" hangingPunct="1">
              <a:lnSpc>
                <a:spcPct val="115000"/>
              </a:lnSpc>
              <a:spcBef>
                <a:spcPct val="0"/>
              </a:spcBef>
              <a:spcAft>
                <a:spcPct val="0"/>
              </a:spcAft>
              <a:buFont typeface="Arial" pitchFamily="34" charset="0"/>
              <a:buChar char="–"/>
              <a:defRPr sz="1500">
                <a:solidFill>
                  <a:schemeClr val="tx1"/>
                </a:solidFill>
                <a:latin typeface="+mn-lt"/>
                <a:cs typeface="+mn-cs"/>
              </a:defRPr>
            </a:lvl6pPr>
            <a:lvl7pPr marL="1635083" indent="-180971" algn="l" defTabSz="1042962" rtl="0" eaLnBrk="1" fontAlgn="base" hangingPunct="1">
              <a:lnSpc>
                <a:spcPct val="115000"/>
              </a:lnSpc>
              <a:spcBef>
                <a:spcPct val="0"/>
              </a:spcBef>
              <a:spcAft>
                <a:spcPct val="0"/>
              </a:spcAft>
              <a:buFont typeface="Arial" pitchFamily="34" charset="0"/>
              <a:buChar char="–"/>
              <a:defRPr sz="1500">
                <a:solidFill>
                  <a:schemeClr val="tx1"/>
                </a:solidFill>
                <a:latin typeface="+mn-lt"/>
                <a:cs typeface="+mn-cs"/>
              </a:defRPr>
            </a:lvl7pPr>
            <a:lvl8pPr marL="2092271" indent="-180971" algn="l" defTabSz="1042962" rtl="0" eaLnBrk="1" fontAlgn="base" hangingPunct="1">
              <a:lnSpc>
                <a:spcPct val="115000"/>
              </a:lnSpc>
              <a:spcBef>
                <a:spcPct val="0"/>
              </a:spcBef>
              <a:spcAft>
                <a:spcPct val="0"/>
              </a:spcAft>
              <a:buFont typeface="Arial" pitchFamily="34" charset="0"/>
              <a:buChar char="–"/>
              <a:defRPr sz="1500">
                <a:solidFill>
                  <a:schemeClr val="tx1"/>
                </a:solidFill>
                <a:latin typeface="+mn-lt"/>
                <a:cs typeface="+mn-cs"/>
              </a:defRPr>
            </a:lvl8pPr>
            <a:lvl9pPr marL="2549459" indent="-180971" algn="l" defTabSz="1042962" rtl="0" eaLnBrk="1" fontAlgn="base" hangingPunct="1">
              <a:lnSpc>
                <a:spcPct val="115000"/>
              </a:lnSpc>
              <a:spcBef>
                <a:spcPct val="0"/>
              </a:spcBef>
              <a:spcAft>
                <a:spcPct val="0"/>
              </a:spcAft>
              <a:buFont typeface="Arial" pitchFamily="34" charset="0"/>
              <a:buChar char="–"/>
              <a:defRPr sz="1500">
                <a:solidFill>
                  <a:schemeClr val="tx1"/>
                </a:solidFill>
                <a:latin typeface="+mn-lt"/>
                <a:cs typeface="+mn-cs"/>
              </a:defRPr>
            </a:lvl9pPr>
          </a:lstStyle>
          <a:p>
            <a:endParaRPr lang="en-GB" sz="2000" dirty="0">
              <a:solidFill>
                <a:schemeClr val="tx2"/>
              </a:solidFill>
            </a:endParaRPr>
          </a:p>
        </p:txBody>
      </p:sp>
      <p:sp>
        <p:nvSpPr>
          <p:cNvPr id="11" name="Content Placeholder 2"/>
          <p:cNvSpPr>
            <a:spLocks noGrp="1"/>
          </p:cNvSpPr>
          <p:nvPr>
            <p:ph idx="1"/>
          </p:nvPr>
        </p:nvSpPr>
        <p:spPr>
          <a:xfrm>
            <a:off x="407368" y="852924"/>
            <a:ext cx="11679240" cy="4286430"/>
          </a:xfrm>
        </p:spPr>
        <p:txBody>
          <a:bodyPr/>
          <a:lstStyle/>
          <a:p>
            <a:pPr marL="342900" indent="-342900">
              <a:buFont typeface="Arial" panose="020B0604020202020204" pitchFamily="34" charset="0"/>
              <a:buChar char="•"/>
            </a:pPr>
            <a:r>
              <a:rPr lang="en-US" sz="2000" dirty="0"/>
              <a:t>Aircraft </a:t>
            </a:r>
            <a:r>
              <a:rPr lang="en-US" sz="2000" dirty="0" smtClean="0"/>
              <a:t>are </a:t>
            </a:r>
            <a:r>
              <a:rPr lang="en-US" sz="2000" dirty="0"/>
              <a:t>equipped with flight </a:t>
            </a:r>
            <a:r>
              <a:rPr lang="en-US" sz="2000" dirty="0" smtClean="0"/>
              <a:t>recorders  with </a:t>
            </a:r>
            <a:r>
              <a:rPr lang="en-US" sz="2000" dirty="0"/>
              <a:t>Underwater Locator Beacons (ULBs) </a:t>
            </a:r>
            <a:r>
              <a:rPr lang="en-US" sz="2000" dirty="0" smtClean="0"/>
              <a:t>attached.</a:t>
            </a:r>
          </a:p>
          <a:p>
            <a:pPr marL="0" indent="0">
              <a:buNone/>
            </a:pPr>
            <a:r>
              <a:rPr lang="en-US" sz="2000" dirty="0" smtClean="0"/>
              <a:t>The </a:t>
            </a:r>
            <a:r>
              <a:rPr lang="en-US" sz="2000" dirty="0"/>
              <a:t>detectable acoustic range of the currently used Flight Recorder ULBs is limited due to the transmit frequency of </a:t>
            </a:r>
            <a:r>
              <a:rPr lang="en-US" sz="2000" b="1" dirty="0"/>
              <a:t>37.5 kHz</a:t>
            </a:r>
            <a:r>
              <a:rPr lang="en-US" sz="2000" dirty="0"/>
              <a:t>. </a:t>
            </a:r>
            <a:r>
              <a:rPr lang="en-US" sz="2000" dirty="0" smtClean="0"/>
              <a:t>Duration time has been increased to 90 days (from 30 days) .</a:t>
            </a:r>
            <a:endParaRPr lang="en-US" sz="2000" dirty="0"/>
          </a:p>
          <a:p>
            <a:endParaRPr lang="en-GB" dirty="0" smtClean="0"/>
          </a:p>
          <a:p>
            <a:endParaRPr lang="en-GB" dirty="0"/>
          </a:p>
          <a:p>
            <a:endParaRPr lang="en-GB" dirty="0" smtClean="0"/>
          </a:p>
          <a:p>
            <a:endParaRPr lang="en-GB" dirty="0" smtClean="0"/>
          </a:p>
          <a:p>
            <a:endParaRPr lang="en-GB" dirty="0"/>
          </a:p>
          <a:p>
            <a:endParaRPr lang="en-GB" dirty="0" smtClean="0"/>
          </a:p>
          <a:p>
            <a:pPr marL="0" lvl="4" indent="0">
              <a:buNone/>
            </a:pPr>
            <a:endParaRPr lang="en-GB" sz="2000" dirty="0" smtClean="0"/>
          </a:p>
          <a:p>
            <a:pPr marL="0" lvl="4" indent="0">
              <a:buNone/>
            </a:pPr>
            <a:endParaRPr lang="en-GB" sz="2000" dirty="0" smtClean="0"/>
          </a:p>
          <a:p>
            <a:pPr marL="342900" lvl="4" indent="-342900">
              <a:buFont typeface="Arial" panose="020B0604020202020204" pitchFamily="34" charset="0"/>
              <a:buChar char="•"/>
            </a:pPr>
            <a:r>
              <a:rPr lang="en-GB" sz="2000" dirty="0" smtClean="0"/>
              <a:t>90 days Low </a:t>
            </a:r>
            <a:r>
              <a:rPr lang="en-GB" sz="2000" dirty="0"/>
              <a:t>Frequency  </a:t>
            </a:r>
            <a:r>
              <a:rPr lang="en-GB" sz="2000" dirty="0" smtClean="0"/>
              <a:t>ULB </a:t>
            </a:r>
            <a:r>
              <a:rPr lang="en-GB" sz="2000" dirty="0"/>
              <a:t>“Underwater Locating </a:t>
            </a:r>
            <a:r>
              <a:rPr lang="en-US" sz="2000" dirty="0"/>
              <a:t>Beacons </a:t>
            </a:r>
            <a:r>
              <a:rPr lang="en-GB" sz="2000" dirty="0" smtClean="0"/>
              <a:t>” </a:t>
            </a:r>
            <a:r>
              <a:rPr lang="en-GB" sz="2000" dirty="0"/>
              <a:t>(8,8Khz) attached </a:t>
            </a:r>
            <a:r>
              <a:rPr lang="en-IE" sz="2000" dirty="0"/>
              <a:t>to the aircraft</a:t>
            </a:r>
            <a:r>
              <a:rPr lang="en-GB" sz="2000" dirty="0"/>
              <a:t> for </a:t>
            </a:r>
            <a:r>
              <a:rPr lang="en-US" sz="2000" dirty="0"/>
              <a:t>long-range over-water </a:t>
            </a:r>
            <a:r>
              <a:rPr lang="en-US" sz="2000" dirty="0" smtClean="0"/>
              <a:t>flights</a:t>
            </a:r>
            <a:endParaRPr lang="en-GB" sz="1800" dirty="0"/>
          </a:p>
          <a:p>
            <a:r>
              <a:rPr lang="en-GB" sz="2000" dirty="0" smtClean="0"/>
              <a:t>	</a:t>
            </a:r>
            <a:r>
              <a:rPr lang="en-GB" sz="1800" b="1" dirty="0" smtClean="0">
                <a:sym typeface="Wingdings" panose="05000000000000000000" pitchFamily="2" charset="2"/>
              </a:rPr>
              <a:t>T</a:t>
            </a:r>
            <a:r>
              <a:rPr lang="en-GB" sz="1800" b="1" dirty="0" smtClean="0"/>
              <a:t>ransmission </a:t>
            </a:r>
            <a:r>
              <a:rPr lang="en-GB" sz="1800" b="1" dirty="0"/>
              <a:t>range is increased by </a:t>
            </a:r>
            <a:r>
              <a:rPr lang="en-GB" sz="1800" b="1" dirty="0" smtClean="0"/>
              <a:t>a factor 4 using lower frequency</a:t>
            </a:r>
            <a:r>
              <a:rPr lang="en-GB" sz="1800" dirty="0" smtClean="0"/>
              <a:t>.</a:t>
            </a:r>
            <a:endParaRPr lang="en-GB" sz="1800" dirty="0"/>
          </a:p>
          <a:p>
            <a:endParaRPr lang="en-GB" sz="1800" dirty="0" smtClean="0"/>
          </a:p>
          <a:p>
            <a:endParaRPr lang="en-GB" sz="1800" dirty="0" smtClean="0"/>
          </a:p>
        </p:txBody>
      </p:sp>
      <p:graphicFrame>
        <p:nvGraphicFramePr>
          <p:cNvPr id="13" name="Table 12"/>
          <p:cNvGraphicFramePr>
            <a:graphicFrameLocks noGrp="1"/>
          </p:cNvGraphicFramePr>
          <p:nvPr>
            <p:extLst>
              <p:ext uri="{D42A27DB-BD31-4B8C-83A1-F6EECF244321}">
                <p14:modId xmlns:p14="http://schemas.microsoft.com/office/powerpoint/2010/main" val="3941380"/>
              </p:ext>
            </p:extLst>
          </p:nvPr>
        </p:nvGraphicFramePr>
        <p:xfrm>
          <a:off x="2351584" y="5445224"/>
          <a:ext cx="7344815" cy="1127760"/>
        </p:xfrm>
        <a:graphic>
          <a:graphicData uri="http://schemas.openxmlformats.org/drawingml/2006/table">
            <a:tbl>
              <a:tblPr firstRow="1" bandRow="1">
                <a:tableStyleId>{5C22544A-7EE6-4342-B048-85BDC9FD1C3A}</a:tableStyleId>
              </a:tblPr>
              <a:tblGrid>
                <a:gridCol w="2520280"/>
                <a:gridCol w="2259099"/>
                <a:gridCol w="2565436"/>
              </a:tblGrid>
              <a:tr h="248894">
                <a:tc>
                  <a:txBody>
                    <a:bodyPr/>
                    <a:lstStyle/>
                    <a:p>
                      <a:r>
                        <a:rPr lang="en-US" sz="1600" dirty="0" smtClean="0"/>
                        <a:t>ULB Type</a:t>
                      </a:r>
                      <a:endParaRPr lang="en-US" sz="1600" dirty="0"/>
                    </a:p>
                  </a:txBody>
                  <a:tcPr>
                    <a:solidFill>
                      <a:schemeClr val="bg2"/>
                    </a:solidFill>
                  </a:tcPr>
                </a:tc>
                <a:tc>
                  <a:txBody>
                    <a:bodyPr/>
                    <a:lstStyle/>
                    <a:p>
                      <a:pPr algn="ctr"/>
                      <a:r>
                        <a:rPr lang="en-US" sz="1600" dirty="0" smtClean="0"/>
                        <a:t>Frequency</a:t>
                      </a:r>
                      <a:endParaRPr lang="en-US" sz="1600" dirty="0"/>
                    </a:p>
                  </a:txBody>
                  <a:tcP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Transmission Range</a:t>
                      </a:r>
                      <a:endParaRPr lang="en-US" sz="1600" dirty="0"/>
                    </a:p>
                  </a:txBody>
                  <a:tcPr>
                    <a:solidFill>
                      <a:schemeClr val="bg2"/>
                    </a:solidFill>
                  </a:tcPr>
                </a:tc>
              </a:tr>
              <a:tr h="374505">
                <a:tc>
                  <a:txBody>
                    <a:bodyPr/>
                    <a:lstStyle/>
                    <a:p>
                      <a:r>
                        <a:rPr lang="en-US" sz="2000" kern="1200" dirty="0" smtClean="0">
                          <a:solidFill>
                            <a:schemeClr val="tx2"/>
                          </a:solidFill>
                          <a:latin typeface="+mn-lt"/>
                          <a:ea typeface="+mn-ea"/>
                          <a:cs typeface="+mn-cs"/>
                        </a:rPr>
                        <a:t>Conventional ULB</a:t>
                      </a:r>
                      <a:endParaRPr lang="en-US" sz="2000" kern="1200" dirty="0">
                        <a:solidFill>
                          <a:schemeClr val="tx2"/>
                        </a:solidFill>
                        <a:latin typeface="+mn-lt"/>
                        <a:ea typeface="+mn-ea"/>
                        <a:cs typeface="+mn-cs"/>
                      </a:endParaRPr>
                    </a:p>
                  </a:txBody>
                  <a:tcPr/>
                </a:tc>
                <a:tc>
                  <a:txBody>
                    <a:bodyPr/>
                    <a:lstStyle/>
                    <a:p>
                      <a:pPr algn="ctr"/>
                      <a:r>
                        <a:rPr lang="en-US" sz="1500" b="1" kern="1200" dirty="0" smtClean="0">
                          <a:solidFill>
                            <a:schemeClr val="tx1">
                              <a:lumMod val="65000"/>
                              <a:lumOff val="35000"/>
                            </a:schemeClr>
                          </a:solidFill>
                          <a:latin typeface="+mn-lt"/>
                          <a:ea typeface="+mn-ea"/>
                          <a:cs typeface="+mn-cs"/>
                        </a:rPr>
                        <a:t>37,5 kHz</a:t>
                      </a:r>
                      <a:endParaRPr lang="en-US" sz="1500" b="1" kern="1200" dirty="0">
                        <a:solidFill>
                          <a:schemeClr val="tx1">
                            <a:lumMod val="65000"/>
                            <a:lumOff val="35000"/>
                          </a:schemeClr>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kern="1200" dirty="0" smtClean="0">
                          <a:solidFill>
                            <a:schemeClr val="tx1">
                              <a:lumMod val="65000"/>
                              <a:lumOff val="35000"/>
                            </a:schemeClr>
                          </a:solidFill>
                          <a:latin typeface="+mn-lt"/>
                          <a:ea typeface="+mn-ea"/>
                          <a:cs typeface="+mn-cs"/>
                        </a:rPr>
                        <a:t> 5km (~2,5NM)</a:t>
                      </a:r>
                      <a:endParaRPr lang="en-US" sz="1500" b="1" kern="1200" dirty="0">
                        <a:solidFill>
                          <a:schemeClr val="tx1">
                            <a:lumMod val="65000"/>
                            <a:lumOff val="35000"/>
                          </a:schemeClr>
                        </a:solidFill>
                        <a:latin typeface="+mn-lt"/>
                        <a:ea typeface="+mn-ea"/>
                        <a:cs typeface="+mn-cs"/>
                      </a:endParaRPr>
                    </a:p>
                  </a:txBody>
                  <a:tcPr anchor="ctr"/>
                </a:tc>
              </a:tr>
              <a:tr h="374505">
                <a:tc>
                  <a:txBody>
                    <a:bodyPr/>
                    <a:lstStyle/>
                    <a:p>
                      <a:r>
                        <a:rPr lang="en-US" sz="2000" kern="1200" dirty="0" smtClean="0">
                          <a:solidFill>
                            <a:schemeClr val="tx2"/>
                          </a:solidFill>
                          <a:latin typeface="+mn-lt"/>
                          <a:ea typeface="+mn-ea"/>
                          <a:cs typeface="+mn-cs"/>
                        </a:rPr>
                        <a:t>LF-ULB</a:t>
                      </a:r>
                      <a:endParaRPr lang="en-US" sz="2000" kern="1200" dirty="0">
                        <a:solidFill>
                          <a:schemeClr val="tx2"/>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kern="1200" dirty="0" smtClean="0">
                          <a:solidFill>
                            <a:schemeClr val="tx1">
                              <a:lumMod val="65000"/>
                              <a:lumOff val="35000"/>
                            </a:schemeClr>
                          </a:solidFill>
                          <a:latin typeface="+mn-lt"/>
                          <a:ea typeface="+mn-ea"/>
                          <a:cs typeface="+mn-cs"/>
                        </a:rPr>
                        <a:t>8,8 kHz</a:t>
                      </a:r>
                      <a:endParaRPr lang="en-US" sz="1500" b="1" kern="1200" dirty="0">
                        <a:solidFill>
                          <a:schemeClr val="tx1">
                            <a:lumMod val="65000"/>
                            <a:lumOff val="35000"/>
                          </a:schemeClr>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kern="1200" dirty="0" smtClean="0">
                          <a:solidFill>
                            <a:schemeClr val="tx1">
                              <a:lumMod val="65000"/>
                              <a:lumOff val="35000"/>
                            </a:schemeClr>
                          </a:solidFill>
                          <a:latin typeface="+mn-lt"/>
                          <a:ea typeface="+mn-ea"/>
                          <a:cs typeface="+mn-cs"/>
                        </a:rPr>
                        <a:t>22km (~12NM)</a:t>
                      </a:r>
                      <a:endParaRPr lang="en-US" sz="1500" b="1" kern="1200" dirty="0">
                        <a:solidFill>
                          <a:schemeClr val="tx1">
                            <a:lumMod val="65000"/>
                            <a:lumOff val="35000"/>
                          </a:schemeClr>
                        </a:solidFill>
                        <a:latin typeface="+mn-lt"/>
                        <a:ea typeface="+mn-ea"/>
                        <a:cs typeface="+mn-cs"/>
                      </a:endParaRPr>
                    </a:p>
                  </a:txBody>
                  <a:tcPr anchor="ctr"/>
                </a:tc>
              </a:tr>
            </a:tbl>
          </a:graphicData>
        </a:graphic>
      </p:graphicFrame>
      <p:grpSp>
        <p:nvGrpSpPr>
          <p:cNvPr id="16" name="Group 15"/>
          <p:cNvGrpSpPr/>
          <p:nvPr/>
        </p:nvGrpSpPr>
        <p:grpSpPr>
          <a:xfrm>
            <a:off x="2018293" y="2110153"/>
            <a:ext cx="9583234" cy="1879745"/>
            <a:chOff x="519951" y="2136254"/>
            <a:chExt cx="9069248" cy="1684061"/>
          </a:xfrm>
        </p:grpSpPr>
        <p:sp>
          <p:nvSpPr>
            <p:cNvPr id="3" name="TextBox 2"/>
            <p:cNvSpPr txBox="1"/>
            <p:nvPr/>
          </p:nvSpPr>
          <p:spPr>
            <a:xfrm>
              <a:off x="5500929" y="2136254"/>
              <a:ext cx="4088270" cy="1684061"/>
            </a:xfrm>
            <a:prstGeom prst="rect">
              <a:avLst/>
            </a:prstGeom>
            <a:noFill/>
          </p:spPr>
          <p:txBody>
            <a:bodyPr wrap="square" rtlCol="0">
              <a:spAutoFit/>
            </a:bodyPr>
            <a:lstStyle/>
            <a:p>
              <a:r>
                <a:rPr lang="en-GB" sz="1800" b="1" i="1" dirty="0" smtClean="0">
                  <a:solidFill>
                    <a:schemeClr val="tx1">
                      <a:lumMod val="65000"/>
                      <a:lumOff val="35000"/>
                    </a:schemeClr>
                  </a:solidFill>
                </a:rPr>
                <a:t>ULB attached on CVR / DFDR</a:t>
              </a:r>
            </a:p>
            <a:p>
              <a:endParaRPr lang="en-GB" sz="1100" b="1" i="1" dirty="0">
                <a:solidFill>
                  <a:schemeClr val="tx1">
                    <a:lumMod val="65000"/>
                    <a:lumOff val="35000"/>
                  </a:schemeClr>
                </a:solidFill>
              </a:endParaRPr>
            </a:p>
            <a:p>
              <a:r>
                <a:rPr lang="en-GB" sz="1800" b="1" u="sng" dirty="0">
                  <a:solidFill>
                    <a:schemeClr val="tx1">
                      <a:lumMod val="75000"/>
                    </a:schemeClr>
                  </a:solidFill>
                </a:rPr>
                <a:t>Airbus plan</a:t>
              </a:r>
              <a:r>
                <a:rPr lang="en-GB" sz="1800" b="1" dirty="0">
                  <a:solidFill>
                    <a:schemeClr val="tx1">
                      <a:lumMod val="75000"/>
                    </a:schemeClr>
                  </a:solidFill>
                </a:rPr>
                <a:t>:  </a:t>
              </a:r>
              <a:r>
                <a:rPr lang="en-GB" sz="1800" b="1" dirty="0" smtClean="0">
                  <a:solidFill>
                    <a:schemeClr val="tx1">
                      <a:lumMod val="75000"/>
                    </a:schemeClr>
                  </a:solidFill>
                </a:rPr>
                <a:t>already installed basically on all </a:t>
              </a:r>
              <a:r>
                <a:rPr lang="en-GB" sz="1800" b="1" dirty="0">
                  <a:solidFill>
                    <a:schemeClr val="tx1">
                      <a:lumMod val="75000"/>
                    </a:schemeClr>
                  </a:solidFill>
                </a:rPr>
                <a:t>Airbus programs </a:t>
              </a:r>
            </a:p>
            <a:p>
              <a:r>
                <a:rPr lang="en-GB" sz="1800" b="1" dirty="0">
                  <a:solidFill>
                    <a:schemeClr val="tx1">
                      <a:lumMod val="75000"/>
                    </a:schemeClr>
                  </a:solidFill>
                </a:rPr>
                <a:t> </a:t>
              </a:r>
              <a:r>
                <a:rPr lang="en-GB" sz="1800" b="1" dirty="0" smtClean="0">
                  <a:solidFill>
                    <a:schemeClr val="tx1">
                      <a:lumMod val="75000"/>
                    </a:schemeClr>
                  </a:solidFill>
                </a:rPr>
                <a:t>Service Bulletins available for retrofit</a:t>
              </a:r>
              <a:endParaRPr lang="fr-FR" sz="1800" b="1" dirty="0"/>
            </a:p>
            <a:p>
              <a:endParaRPr lang="en-GB" sz="1800" b="1" i="1" dirty="0">
                <a:solidFill>
                  <a:schemeClr val="tx1">
                    <a:lumMod val="65000"/>
                    <a:lumOff val="35000"/>
                  </a:schemeClr>
                </a:solidFill>
              </a:endParaRPr>
            </a:p>
          </p:txBody>
        </p:sp>
        <p:pic>
          <p:nvPicPr>
            <p:cNvPr id="1027" name="Picture 18" descr="image00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9951" y="2588136"/>
              <a:ext cx="1615610" cy="1031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Espace réservé du pied de page 9"/>
          <p:cNvSpPr>
            <a:spLocks noGrp="1"/>
          </p:cNvSpPr>
          <p:nvPr>
            <p:ph type="ftr" sz="quarter" idx="11"/>
          </p:nvPr>
        </p:nvSpPr>
        <p:spPr>
          <a:xfrm>
            <a:off x="263352" y="0"/>
            <a:ext cx="8296104" cy="216000"/>
          </a:xfrm>
        </p:spPr>
        <p:txBody>
          <a:bodyPr/>
          <a:lstStyle/>
          <a:p>
            <a:r>
              <a:rPr lang="en-US" altLang="de-DE" dirty="0" smtClean="0"/>
              <a:t>GADSS in Depth - Airbus views on Global Aeronautical Distress Safety System</a:t>
            </a:r>
            <a:endParaRPr lang="de-DE" altLang="de-DE" dirty="0"/>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9154" y="2114542"/>
            <a:ext cx="2435932" cy="1216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Espace réservé de la date 4"/>
          <p:cNvSpPr>
            <a:spLocks noGrp="1"/>
          </p:cNvSpPr>
          <p:nvPr>
            <p:ph type="dt" sz="half" idx="10"/>
          </p:nvPr>
        </p:nvSpPr>
        <p:spPr>
          <a:xfrm>
            <a:off x="10776520" y="0"/>
            <a:ext cx="1159100" cy="216000"/>
          </a:xfrm>
        </p:spPr>
        <p:txBody>
          <a:bodyPr/>
          <a:lstStyle/>
          <a:p>
            <a:r>
              <a:rPr lang="fr-FR" altLang="de-DE" smtClean="0"/>
              <a:t>Sep 2018</a:t>
            </a:r>
            <a:endParaRPr lang="de-DE" altLang="de-DE" dirty="0"/>
          </a:p>
        </p:txBody>
      </p:sp>
    </p:spTree>
    <p:extLst>
      <p:ext uri="{BB962C8B-B14F-4D97-AF65-F5344CB8AC3E}">
        <p14:creationId xmlns:p14="http://schemas.microsoft.com/office/powerpoint/2010/main" val="37802519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255365"/>
            <a:ext cx="11456247" cy="881187"/>
          </a:xfrm>
        </p:spPr>
        <p:txBody>
          <a:bodyPr/>
          <a:lstStyle/>
          <a:p>
            <a:r>
              <a:rPr lang="en-GB" b="1" dirty="0"/>
              <a:t>Underwater Locator Devices-Low Frequency Underwater Locator Beacons (LF-ULB)</a:t>
            </a:r>
          </a:p>
        </p:txBody>
      </p:sp>
      <p:sp>
        <p:nvSpPr>
          <p:cNvPr id="6" name="Slide Number Placeholder 5"/>
          <p:cNvSpPr>
            <a:spLocks noGrp="1"/>
          </p:cNvSpPr>
          <p:nvPr>
            <p:ph type="sldNum" sz="quarter" idx="12"/>
          </p:nvPr>
        </p:nvSpPr>
        <p:spPr/>
        <p:txBody>
          <a:bodyPr/>
          <a:lstStyle/>
          <a:p>
            <a:fld id="{290114C8-F7F2-4E05-9CAE-DDD3D22A4BE8}" type="slidenum">
              <a:rPr lang="de-DE" altLang="de-DE" smtClean="0"/>
              <a:pPr/>
              <a:t>48</a:t>
            </a:fld>
            <a:endParaRPr lang="de-DE" altLang="de-DE"/>
          </a:p>
        </p:txBody>
      </p:sp>
      <p:sp>
        <p:nvSpPr>
          <p:cNvPr id="8" name="Text Placeholder 6"/>
          <p:cNvSpPr txBox="1">
            <a:spLocks/>
          </p:cNvSpPr>
          <p:nvPr/>
        </p:nvSpPr>
        <p:spPr>
          <a:xfrm>
            <a:off x="3905794" y="3430829"/>
            <a:ext cx="7156802" cy="709613"/>
          </a:xfrm>
          <a:prstGeom prst="rect">
            <a:avLst/>
          </a:prstGeom>
        </p:spPr>
        <p:txBody>
          <a:bodyPr/>
          <a:lstStyle>
            <a:lvl1pPr algn="l" defTabSz="1042962" rtl="0" eaLnBrk="1" fontAlgn="base" hangingPunct="1">
              <a:lnSpc>
                <a:spcPct val="115000"/>
              </a:lnSpc>
              <a:spcBef>
                <a:spcPct val="0"/>
              </a:spcBef>
              <a:spcAft>
                <a:spcPct val="0"/>
              </a:spcAft>
              <a:defRPr sz="1500">
                <a:solidFill>
                  <a:schemeClr val="tx1">
                    <a:lumMod val="65000"/>
                    <a:lumOff val="35000"/>
                  </a:schemeClr>
                </a:solidFill>
                <a:latin typeface="+mn-lt"/>
                <a:ea typeface="+mn-ea"/>
                <a:cs typeface="+mn-cs"/>
              </a:defRPr>
            </a:lvl1pPr>
            <a:lvl2pPr marL="179384" indent="-177796" algn="l" defTabSz="1042962" rtl="0" eaLnBrk="1" fontAlgn="base" hangingPunct="1">
              <a:lnSpc>
                <a:spcPct val="115000"/>
              </a:lnSpc>
              <a:spcBef>
                <a:spcPct val="0"/>
              </a:spcBef>
              <a:spcAft>
                <a:spcPct val="0"/>
              </a:spcAft>
              <a:buChar char="•"/>
              <a:defRPr sz="1500">
                <a:solidFill>
                  <a:schemeClr val="tx1">
                    <a:lumMod val="65000"/>
                    <a:lumOff val="35000"/>
                  </a:schemeClr>
                </a:solidFill>
                <a:latin typeface="+mn-lt"/>
                <a:cs typeface="+mn-cs"/>
              </a:defRPr>
            </a:lvl2pPr>
            <a:lvl3pPr marL="355591" indent="-174620" algn="l" defTabSz="1042962" rtl="0" eaLnBrk="1" fontAlgn="base" hangingPunct="1">
              <a:lnSpc>
                <a:spcPct val="115000"/>
              </a:lnSpc>
              <a:spcBef>
                <a:spcPct val="0"/>
              </a:spcBef>
              <a:spcAft>
                <a:spcPct val="0"/>
              </a:spcAft>
              <a:buFont typeface="Arial" pitchFamily="34" charset="0"/>
              <a:buChar char="–"/>
              <a:defRPr sz="1500">
                <a:solidFill>
                  <a:schemeClr val="tx1">
                    <a:lumMod val="65000"/>
                    <a:lumOff val="35000"/>
                  </a:schemeClr>
                </a:solidFill>
                <a:latin typeface="+mn-lt"/>
                <a:cs typeface="+mn-cs"/>
              </a:defRPr>
            </a:lvl3pPr>
            <a:lvl4pPr marL="538149" indent="-180971" algn="l" defTabSz="1042962" rtl="0" eaLnBrk="1" fontAlgn="base" hangingPunct="1">
              <a:lnSpc>
                <a:spcPct val="115000"/>
              </a:lnSpc>
              <a:spcBef>
                <a:spcPct val="0"/>
              </a:spcBef>
              <a:spcAft>
                <a:spcPct val="0"/>
              </a:spcAft>
              <a:buFont typeface="Arial" pitchFamily="34" charset="0"/>
              <a:buChar char="–"/>
              <a:defRPr sz="1500">
                <a:solidFill>
                  <a:schemeClr val="tx1">
                    <a:lumMod val="65000"/>
                    <a:lumOff val="35000"/>
                  </a:schemeClr>
                </a:solidFill>
                <a:latin typeface="+mn-lt"/>
                <a:cs typeface="+mn-cs"/>
              </a:defRPr>
            </a:lvl4pPr>
            <a:lvl5pPr marL="720707" indent="-180971" algn="l" defTabSz="1042962" rtl="0" eaLnBrk="1" fontAlgn="base" hangingPunct="1">
              <a:lnSpc>
                <a:spcPct val="115000"/>
              </a:lnSpc>
              <a:spcBef>
                <a:spcPct val="0"/>
              </a:spcBef>
              <a:spcAft>
                <a:spcPct val="0"/>
              </a:spcAft>
              <a:buFont typeface="Arial" pitchFamily="34" charset="0"/>
              <a:buChar char="–"/>
              <a:defRPr sz="1500">
                <a:solidFill>
                  <a:schemeClr val="tx1">
                    <a:lumMod val="65000"/>
                    <a:lumOff val="35000"/>
                  </a:schemeClr>
                </a:solidFill>
                <a:latin typeface="+mn-lt"/>
                <a:cs typeface="+mn-cs"/>
              </a:defRPr>
            </a:lvl5pPr>
            <a:lvl6pPr marL="1177895" indent="-180971" algn="l" defTabSz="1042962" rtl="0" eaLnBrk="1" fontAlgn="base" hangingPunct="1">
              <a:lnSpc>
                <a:spcPct val="115000"/>
              </a:lnSpc>
              <a:spcBef>
                <a:spcPct val="0"/>
              </a:spcBef>
              <a:spcAft>
                <a:spcPct val="0"/>
              </a:spcAft>
              <a:buFont typeface="Arial" pitchFamily="34" charset="0"/>
              <a:buChar char="–"/>
              <a:defRPr sz="1500">
                <a:solidFill>
                  <a:schemeClr val="tx1"/>
                </a:solidFill>
                <a:latin typeface="+mn-lt"/>
                <a:cs typeface="+mn-cs"/>
              </a:defRPr>
            </a:lvl6pPr>
            <a:lvl7pPr marL="1635083" indent="-180971" algn="l" defTabSz="1042962" rtl="0" eaLnBrk="1" fontAlgn="base" hangingPunct="1">
              <a:lnSpc>
                <a:spcPct val="115000"/>
              </a:lnSpc>
              <a:spcBef>
                <a:spcPct val="0"/>
              </a:spcBef>
              <a:spcAft>
                <a:spcPct val="0"/>
              </a:spcAft>
              <a:buFont typeface="Arial" pitchFamily="34" charset="0"/>
              <a:buChar char="–"/>
              <a:defRPr sz="1500">
                <a:solidFill>
                  <a:schemeClr val="tx1"/>
                </a:solidFill>
                <a:latin typeface="+mn-lt"/>
                <a:cs typeface="+mn-cs"/>
              </a:defRPr>
            </a:lvl7pPr>
            <a:lvl8pPr marL="2092271" indent="-180971" algn="l" defTabSz="1042962" rtl="0" eaLnBrk="1" fontAlgn="base" hangingPunct="1">
              <a:lnSpc>
                <a:spcPct val="115000"/>
              </a:lnSpc>
              <a:spcBef>
                <a:spcPct val="0"/>
              </a:spcBef>
              <a:spcAft>
                <a:spcPct val="0"/>
              </a:spcAft>
              <a:buFont typeface="Arial" pitchFamily="34" charset="0"/>
              <a:buChar char="–"/>
              <a:defRPr sz="1500">
                <a:solidFill>
                  <a:schemeClr val="tx1"/>
                </a:solidFill>
                <a:latin typeface="+mn-lt"/>
                <a:cs typeface="+mn-cs"/>
              </a:defRPr>
            </a:lvl8pPr>
            <a:lvl9pPr marL="2549459" indent="-180971" algn="l" defTabSz="1042962" rtl="0" eaLnBrk="1" fontAlgn="base" hangingPunct="1">
              <a:lnSpc>
                <a:spcPct val="115000"/>
              </a:lnSpc>
              <a:spcBef>
                <a:spcPct val="0"/>
              </a:spcBef>
              <a:spcAft>
                <a:spcPct val="0"/>
              </a:spcAft>
              <a:buFont typeface="Arial" pitchFamily="34" charset="0"/>
              <a:buChar char="–"/>
              <a:defRPr sz="1500">
                <a:solidFill>
                  <a:schemeClr val="tx1"/>
                </a:solidFill>
                <a:latin typeface="+mn-lt"/>
                <a:cs typeface="+mn-cs"/>
              </a:defRPr>
            </a:lvl9pPr>
          </a:lstStyle>
          <a:p>
            <a:endParaRPr lang="en-GB" kern="0" dirty="0"/>
          </a:p>
        </p:txBody>
      </p:sp>
      <p:sp>
        <p:nvSpPr>
          <p:cNvPr id="9" name="Text Placeholder 6"/>
          <p:cNvSpPr txBox="1">
            <a:spLocks/>
          </p:cNvSpPr>
          <p:nvPr/>
        </p:nvSpPr>
        <p:spPr>
          <a:xfrm>
            <a:off x="407368" y="1135211"/>
            <a:ext cx="7156802" cy="709613"/>
          </a:xfrm>
          <a:prstGeom prst="rect">
            <a:avLst/>
          </a:prstGeom>
        </p:spPr>
        <p:txBody>
          <a:bodyPr/>
          <a:lstStyle>
            <a:lvl1pPr algn="l" defTabSz="1042962" rtl="0" eaLnBrk="1" fontAlgn="base" hangingPunct="1">
              <a:lnSpc>
                <a:spcPct val="115000"/>
              </a:lnSpc>
              <a:spcBef>
                <a:spcPct val="0"/>
              </a:spcBef>
              <a:spcAft>
                <a:spcPct val="0"/>
              </a:spcAft>
              <a:defRPr sz="1500">
                <a:solidFill>
                  <a:schemeClr val="tx1">
                    <a:lumMod val="65000"/>
                    <a:lumOff val="35000"/>
                  </a:schemeClr>
                </a:solidFill>
                <a:latin typeface="+mn-lt"/>
                <a:ea typeface="+mn-ea"/>
                <a:cs typeface="+mn-cs"/>
              </a:defRPr>
            </a:lvl1pPr>
            <a:lvl2pPr marL="179384" indent="-177796" algn="l" defTabSz="1042962" rtl="0" eaLnBrk="1" fontAlgn="base" hangingPunct="1">
              <a:lnSpc>
                <a:spcPct val="115000"/>
              </a:lnSpc>
              <a:spcBef>
                <a:spcPct val="0"/>
              </a:spcBef>
              <a:spcAft>
                <a:spcPct val="0"/>
              </a:spcAft>
              <a:buChar char="•"/>
              <a:defRPr sz="1500">
                <a:solidFill>
                  <a:schemeClr val="tx1">
                    <a:lumMod val="65000"/>
                    <a:lumOff val="35000"/>
                  </a:schemeClr>
                </a:solidFill>
                <a:latin typeface="+mn-lt"/>
                <a:cs typeface="+mn-cs"/>
              </a:defRPr>
            </a:lvl2pPr>
            <a:lvl3pPr marL="355591" indent="-174620" algn="l" defTabSz="1042962" rtl="0" eaLnBrk="1" fontAlgn="base" hangingPunct="1">
              <a:lnSpc>
                <a:spcPct val="115000"/>
              </a:lnSpc>
              <a:spcBef>
                <a:spcPct val="0"/>
              </a:spcBef>
              <a:spcAft>
                <a:spcPct val="0"/>
              </a:spcAft>
              <a:buFont typeface="Arial" pitchFamily="34" charset="0"/>
              <a:buChar char="–"/>
              <a:defRPr sz="1500">
                <a:solidFill>
                  <a:schemeClr val="tx1">
                    <a:lumMod val="65000"/>
                    <a:lumOff val="35000"/>
                  </a:schemeClr>
                </a:solidFill>
                <a:latin typeface="+mn-lt"/>
                <a:cs typeface="+mn-cs"/>
              </a:defRPr>
            </a:lvl3pPr>
            <a:lvl4pPr marL="538149" indent="-180971" algn="l" defTabSz="1042962" rtl="0" eaLnBrk="1" fontAlgn="base" hangingPunct="1">
              <a:lnSpc>
                <a:spcPct val="115000"/>
              </a:lnSpc>
              <a:spcBef>
                <a:spcPct val="0"/>
              </a:spcBef>
              <a:spcAft>
                <a:spcPct val="0"/>
              </a:spcAft>
              <a:buFont typeface="Arial" pitchFamily="34" charset="0"/>
              <a:buChar char="–"/>
              <a:defRPr sz="1500">
                <a:solidFill>
                  <a:schemeClr val="tx1">
                    <a:lumMod val="65000"/>
                    <a:lumOff val="35000"/>
                  </a:schemeClr>
                </a:solidFill>
                <a:latin typeface="+mn-lt"/>
                <a:cs typeface="+mn-cs"/>
              </a:defRPr>
            </a:lvl4pPr>
            <a:lvl5pPr marL="720707" indent="-180971" algn="l" defTabSz="1042962" rtl="0" eaLnBrk="1" fontAlgn="base" hangingPunct="1">
              <a:lnSpc>
                <a:spcPct val="115000"/>
              </a:lnSpc>
              <a:spcBef>
                <a:spcPct val="0"/>
              </a:spcBef>
              <a:spcAft>
                <a:spcPct val="0"/>
              </a:spcAft>
              <a:buFont typeface="Arial" pitchFamily="34" charset="0"/>
              <a:buChar char="–"/>
              <a:defRPr sz="1500">
                <a:solidFill>
                  <a:schemeClr val="tx1">
                    <a:lumMod val="65000"/>
                    <a:lumOff val="35000"/>
                  </a:schemeClr>
                </a:solidFill>
                <a:latin typeface="+mn-lt"/>
                <a:cs typeface="+mn-cs"/>
              </a:defRPr>
            </a:lvl5pPr>
            <a:lvl6pPr marL="1177895" indent="-180971" algn="l" defTabSz="1042962" rtl="0" eaLnBrk="1" fontAlgn="base" hangingPunct="1">
              <a:lnSpc>
                <a:spcPct val="115000"/>
              </a:lnSpc>
              <a:spcBef>
                <a:spcPct val="0"/>
              </a:spcBef>
              <a:spcAft>
                <a:spcPct val="0"/>
              </a:spcAft>
              <a:buFont typeface="Arial" pitchFamily="34" charset="0"/>
              <a:buChar char="–"/>
              <a:defRPr sz="1500">
                <a:solidFill>
                  <a:schemeClr val="tx1"/>
                </a:solidFill>
                <a:latin typeface="+mn-lt"/>
                <a:cs typeface="+mn-cs"/>
              </a:defRPr>
            </a:lvl6pPr>
            <a:lvl7pPr marL="1635083" indent="-180971" algn="l" defTabSz="1042962" rtl="0" eaLnBrk="1" fontAlgn="base" hangingPunct="1">
              <a:lnSpc>
                <a:spcPct val="115000"/>
              </a:lnSpc>
              <a:spcBef>
                <a:spcPct val="0"/>
              </a:spcBef>
              <a:spcAft>
                <a:spcPct val="0"/>
              </a:spcAft>
              <a:buFont typeface="Arial" pitchFamily="34" charset="0"/>
              <a:buChar char="–"/>
              <a:defRPr sz="1500">
                <a:solidFill>
                  <a:schemeClr val="tx1"/>
                </a:solidFill>
                <a:latin typeface="+mn-lt"/>
                <a:cs typeface="+mn-cs"/>
              </a:defRPr>
            </a:lvl7pPr>
            <a:lvl8pPr marL="2092271" indent="-180971" algn="l" defTabSz="1042962" rtl="0" eaLnBrk="1" fontAlgn="base" hangingPunct="1">
              <a:lnSpc>
                <a:spcPct val="115000"/>
              </a:lnSpc>
              <a:spcBef>
                <a:spcPct val="0"/>
              </a:spcBef>
              <a:spcAft>
                <a:spcPct val="0"/>
              </a:spcAft>
              <a:buFont typeface="Arial" pitchFamily="34" charset="0"/>
              <a:buChar char="–"/>
              <a:defRPr sz="1500">
                <a:solidFill>
                  <a:schemeClr val="tx1"/>
                </a:solidFill>
                <a:latin typeface="+mn-lt"/>
                <a:cs typeface="+mn-cs"/>
              </a:defRPr>
            </a:lvl8pPr>
            <a:lvl9pPr marL="2549459" indent="-180971" algn="l" defTabSz="1042962" rtl="0" eaLnBrk="1" fontAlgn="base" hangingPunct="1">
              <a:lnSpc>
                <a:spcPct val="115000"/>
              </a:lnSpc>
              <a:spcBef>
                <a:spcPct val="0"/>
              </a:spcBef>
              <a:spcAft>
                <a:spcPct val="0"/>
              </a:spcAft>
              <a:buFont typeface="Arial" pitchFamily="34" charset="0"/>
              <a:buChar char="–"/>
              <a:defRPr sz="1500">
                <a:solidFill>
                  <a:schemeClr val="tx1"/>
                </a:solidFill>
                <a:latin typeface="+mn-lt"/>
                <a:cs typeface="+mn-cs"/>
              </a:defRPr>
            </a:lvl9pPr>
          </a:lstStyle>
          <a:p>
            <a:endParaRPr lang="en-GB" sz="2000" dirty="0">
              <a:solidFill>
                <a:schemeClr val="tx2"/>
              </a:solidFill>
            </a:endParaRPr>
          </a:p>
        </p:txBody>
      </p:sp>
      <p:sp>
        <p:nvSpPr>
          <p:cNvPr id="11" name="Content Placeholder 2"/>
          <p:cNvSpPr>
            <a:spLocks noGrp="1"/>
          </p:cNvSpPr>
          <p:nvPr>
            <p:ph idx="1"/>
          </p:nvPr>
        </p:nvSpPr>
        <p:spPr>
          <a:xfrm>
            <a:off x="386458" y="831153"/>
            <a:ext cx="11247192" cy="4464496"/>
          </a:xfrm>
        </p:spPr>
        <p:txBody>
          <a:bodyPr/>
          <a:lstStyle/>
          <a:p>
            <a:pPr marL="1588" lvl="1" indent="0">
              <a:buNone/>
            </a:pPr>
            <a:endParaRPr lang="en-GB" sz="1800" dirty="0" smtClean="0">
              <a:solidFill>
                <a:srgbClr val="000000">
                  <a:lumMod val="65000"/>
                  <a:lumOff val="35000"/>
                </a:srgbClr>
              </a:solidFill>
            </a:endParaRPr>
          </a:p>
          <a:p>
            <a:pPr lvl="1"/>
            <a:r>
              <a:rPr lang="en-GB" sz="1800" dirty="0" smtClean="0">
                <a:solidFill>
                  <a:srgbClr val="000000">
                    <a:lumMod val="65000"/>
                    <a:lumOff val="35000"/>
                  </a:srgbClr>
                </a:solidFill>
              </a:rPr>
              <a:t>Compliance with ARINC 677 specification to harmonize the LF-ULB footprint to aircraft interface</a:t>
            </a:r>
          </a:p>
          <a:p>
            <a:pPr marL="1588" lvl="1" indent="0">
              <a:buNone/>
            </a:pPr>
            <a:endParaRPr lang="en-GB" sz="1800" dirty="0" smtClean="0">
              <a:solidFill>
                <a:srgbClr val="000000">
                  <a:lumMod val="65000"/>
                  <a:lumOff val="35000"/>
                </a:srgbClr>
              </a:solidFill>
            </a:endParaRPr>
          </a:p>
          <a:p>
            <a:pPr lvl="1"/>
            <a:r>
              <a:rPr lang="en-GB" sz="1800" dirty="0" smtClean="0">
                <a:solidFill>
                  <a:srgbClr val="000000">
                    <a:lumMod val="65000"/>
                    <a:lumOff val="35000"/>
                  </a:srgbClr>
                </a:solidFill>
              </a:rPr>
              <a:t>Guidance manual published by EASA in December 2015:</a:t>
            </a:r>
          </a:p>
          <a:p>
            <a:pPr lvl="2"/>
            <a:r>
              <a:rPr lang="en-GB" sz="1800" dirty="0" smtClean="0">
                <a:solidFill>
                  <a:srgbClr val="000000">
                    <a:lumMod val="65000"/>
                    <a:lumOff val="35000"/>
                  </a:srgbClr>
                </a:solidFill>
              </a:rPr>
              <a:t>Define the installation position on </a:t>
            </a:r>
            <a:r>
              <a:rPr lang="en-GB" sz="1800" dirty="0">
                <a:solidFill>
                  <a:srgbClr val="000000">
                    <a:lumMod val="65000"/>
                    <a:lumOff val="35000"/>
                  </a:srgbClr>
                </a:solidFill>
              </a:rPr>
              <a:t>the fuselage (Attached to the aircraft </a:t>
            </a:r>
            <a:r>
              <a:rPr lang="en-GB" sz="1800" dirty="0" smtClean="0">
                <a:solidFill>
                  <a:srgbClr val="000000">
                    <a:lumMod val="65000"/>
                    <a:lumOff val="35000"/>
                  </a:srgbClr>
                </a:solidFill>
              </a:rPr>
              <a:t>structure)</a:t>
            </a:r>
          </a:p>
          <a:p>
            <a:pPr lvl="2"/>
            <a:r>
              <a:rPr lang="en-GB" sz="1800" dirty="0" smtClean="0">
                <a:solidFill>
                  <a:srgbClr val="000000">
                    <a:lumMod val="65000"/>
                    <a:lumOff val="35000"/>
                  </a:srgbClr>
                </a:solidFill>
              </a:rPr>
              <a:t>Define the applicable means for fixation (aircraft bracket)</a:t>
            </a:r>
          </a:p>
          <a:p>
            <a:pPr lvl="2"/>
            <a:r>
              <a:rPr lang="en-GB" sz="1800" b="1" dirty="0" smtClean="0">
                <a:solidFill>
                  <a:srgbClr val="000000">
                    <a:lumMod val="65000"/>
                    <a:lumOff val="35000"/>
                  </a:srgbClr>
                </a:solidFill>
              </a:rPr>
              <a:t>(E)TSO c200a </a:t>
            </a:r>
            <a:r>
              <a:rPr lang="en-GB" sz="1800" dirty="0" smtClean="0">
                <a:solidFill>
                  <a:srgbClr val="000000">
                    <a:lumMod val="65000"/>
                    <a:lumOff val="35000"/>
                  </a:srgbClr>
                </a:solidFill>
              </a:rPr>
              <a:t>qualification</a:t>
            </a:r>
          </a:p>
          <a:p>
            <a:pPr lvl="2"/>
            <a:r>
              <a:rPr lang="en-GB" sz="1800" dirty="0" err="1">
                <a:solidFill>
                  <a:srgbClr val="000000">
                    <a:lumMod val="65000"/>
                    <a:lumOff val="35000"/>
                  </a:srgbClr>
                </a:solidFill>
              </a:rPr>
              <a:t>Retrofitability</a:t>
            </a:r>
            <a:r>
              <a:rPr lang="en-GB" sz="1800" dirty="0">
                <a:solidFill>
                  <a:srgbClr val="000000">
                    <a:lumMod val="65000"/>
                    <a:lumOff val="35000"/>
                  </a:srgbClr>
                </a:solidFill>
              </a:rPr>
              <a:t> </a:t>
            </a:r>
            <a:r>
              <a:rPr lang="en-GB" sz="1800" dirty="0" smtClean="0">
                <a:solidFill>
                  <a:srgbClr val="000000">
                    <a:lumMod val="65000"/>
                    <a:lumOff val="35000"/>
                  </a:srgbClr>
                </a:solidFill>
              </a:rPr>
              <a:t> (</a:t>
            </a:r>
            <a:r>
              <a:rPr lang="en-GB" sz="1800" dirty="0">
                <a:solidFill>
                  <a:srgbClr val="000000">
                    <a:lumMod val="65000"/>
                    <a:lumOff val="35000"/>
                  </a:srgbClr>
                </a:solidFill>
              </a:rPr>
              <a:t>zone not modified after </a:t>
            </a:r>
            <a:r>
              <a:rPr lang="en-GB" sz="1800" dirty="0" smtClean="0">
                <a:solidFill>
                  <a:srgbClr val="000000">
                    <a:lumMod val="65000"/>
                    <a:lumOff val="35000"/>
                  </a:srgbClr>
                </a:solidFill>
              </a:rPr>
              <a:t>A/C Type </a:t>
            </a:r>
            <a:r>
              <a:rPr lang="en-GB" sz="1800" dirty="0">
                <a:solidFill>
                  <a:srgbClr val="000000">
                    <a:lumMod val="65000"/>
                    <a:lumOff val="35000"/>
                  </a:srgbClr>
                </a:solidFill>
              </a:rPr>
              <a:t>Certification)</a:t>
            </a:r>
          </a:p>
          <a:p>
            <a:pPr lvl="2"/>
            <a:endParaRPr lang="en-GB" dirty="0" smtClean="0">
              <a:solidFill>
                <a:srgbClr val="000000">
                  <a:lumMod val="65000"/>
                  <a:lumOff val="35000"/>
                </a:srgbClr>
              </a:solidFill>
            </a:endParaRPr>
          </a:p>
          <a:p>
            <a:pPr marL="180971" lvl="2" indent="0">
              <a:buNone/>
            </a:pPr>
            <a:endParaRPr lang="en-GB" dirty="0" smtClean="0">
              <a:solidFill>
                <a:srgbClr val="000000">
                  <a:lumMod val="65000"/>
                  <a:lumOff val="35000"/>
                </a:srgbClr>
              </a:solidFill>
            </a:endParaRPr>
          </a:p>
          <a:p>
            <a:endParaRPr lang="en-GB" dirty="0" smtClean="0"/>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695067" y="2465128"/>
            <a:ext cx="1634700" cy="19314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space réservé du pied de page 2"/>
          <p:cNvSpPr>
            <a:spLocks noGrp="1"/>
          </p:cNvSpPr>
          <p:nvPr>
            <p:ph type="ftr" sz="quarter" idx="11"/>
          </p:nvPr>
        </p:nvSpPr>
        <p:spPr>
          <a:xfrm>
            <a:off x="125089" y="0"/>
            <a:ext cx="8296104" cy="216000"/>
          </a:xfrm>
        </p:spPr>
        <p:txBody>
          <a:bodyPr/>
          <a:lstStyle/>
          <a:p>
            <a:r>
              <a:rPr lang="en-US" altLang="de-DE" dirty="0" smtClean="0"/>
              <a:t>GADSS in Depth - Airbus views on Global Aeronautical Distress Safety System</a:t>
            </a:r>
            <a:endParaRPr lang="de-DE" altLang="de-DE" dirty="0"/>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008" y="3379341"/>
            <a:ext cx="5204162" cy="2310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Espace réservé de la date 4"/>
          <p:cNvSpPr>
            <a:spLocks noGrp="1"/>
          </p:cNvSpPr>
          <p:nvPr>
            <p:ph type="dt" sz="half" idx="10"/>
          </p:nvPr>
        </p:nvSpPr>
        <p:spPr>
          <a:xfrm>
            <a:off x="10848528" y="50055"/>
            <a:ext cx="1159100" cy="216000"/>
          </a:xfrm>
        </p:spPr>
        <p:txBody>
          <a:bodyPr/>
          <a:lstStyle/>
          <a:p>
            <a:r>
              <a:rPr lang="fr-FR" altLang="de-DE" smtClean="0"/>
              <a:t>Sep 2018</a:t>
            </a:r>
            <a:endParaRPr lang="de-DE" altLang="de-DE" dirty="0"/>
          </a:p>
        </p:txBody>
      </p:sp>
      <p:sp>
        <p:nvSpPr>
          <p:cNvPr id="12" name="TextBox 13"/>
          <p:cNvSpPr txBox="1"/>
          <p:nvPr/>
        </p:nvSpPr>
        <p:spPr>
          <a:xfrm>
            <a:off x="9426056" y="4534548"/>
            <a:ext cx="2172722" cy="623248"/>
          </a:xfrm>
          <a:prstGeom prst="rect">
            <a:avLst/>
          </a:prstGeom>
          <a:noFill/>
        </p:spPr>
        <p:txBody>
          <a:bodyPr wrap="square" rtlCol="0">
            <a:spAutoFit/>
          </a:bodyPr>
          <a:lstStyle/>
          <a:p>
            <a:r>
              <a:rPr lang="en-GB" sz="1500" b="1" i="1" dirty="0" smtClean="0">
                <a:solidFill>
                  <a:schemeClr val="tx1">
                    <a:lumMod val="65000"/>
                    <a:lumOff val="35000"/>
                  </a:schemeClr>
                </a:solidFill>
              </a:rPr>
              <a:t>Independent LF-ULB on A/C structure</a:t>
            </a:r>
            <a:endParaRPr lang="en-GB" sz="1500" b="1" i="1" dirty="0">
              <a:solidFill>
                <a:schemeClr val="tx1">
                  <a:lumMod val="65000"/>
                  <a:lumOff val="35000"/>
                </a:schemeClr>
              </a:solidFill>
            </a:endParaRPr>
          </a:p>
        </p:txBody>
      </p:sp>
      <p:sp>
        <p:nvSpPr>
          <p:cNvPr id="4" name="Rectangle 3"/>
          <p:cNvSpPr/>
          <p:nvPr/>
        </p:nvSpPr>
        <p:spPr>
          <a:xfrm>
            <a:off x="1278310" y="5689755"/>
            <a:ext cx="8423603" cy="1154162"/>
          </a:xfrm>
          <a:prstGeom prst="rect">
            <a:avLst/>
          </a:prstGeom>
        </p:spPr>
        <p:txBody>
          <a:bodyPr wrap="square">
            <a:spAutoFit/>
          </a:bodyPr>
          <a:lstStyle/>
          <a:p>
            <a:r>
              <a:rPr lang="en-GB" sz="2000" b="1" u="sng" dirty="0">
                <a:solidFill>
                  <a:schemeClr val="tx1">
                    <a:lumMod val="75000"/>
                  </a:schemeClr>
                </a:solidFill>
              </a:rPr>
              <a:t>Airbus plan</a:t>
            </a:r>
            <a:r>
              <a:rPr lang="en-GB" sz="2000" b="1" dirty="0">
                <a:solidFill>
                  <a:schemeClr val="tx1">
                    <a:lumMod val="75000"/>
                  </a:schemeClr>
                </a:solidFill>
              </a:rPr>
              <a:t>:  Forward- fit application </a:t>
            </a:r>
            <a:r>
              <a:rPr lang="en-GB" sz="2000" b="1" dirty="0" smtClean="0">
                <a:solidFill>
                  <a:schemeClr val="tx1">
                    <a:lumMod val="75000"/>
                  </a:schemeClr>
                </a:solidFill>
              </a:rPr>
              <a:t>on  </a:t>
            </a:r>
            <a:r>
              <a:rPr lang="en-GB" sz="2000" b="1" dirty="0">
                <a:solidFill>
                  <a:schemeClr val="tx1">
                    <a:lumMod val="75000"/>
                  </a:schemeClr>
                </a:solidFill>
              </a:rPr>
              <a:t>all </a:t>
            </a:r>
            <a:r>
              <a:rPr lang="en-GB" sz="2000" b="1" dirty="0" smtClean="0">
                <a:solidFill>
                  <a:schemeClr val="tx1">
                    <a:lumMod val="75000"/>
                  </a:schemeClr>
                </a:solidFill>
              </a:rPr>
              <a:t>Airbus programs :</a:t>
            </a:r>
            <a:endParaRPr lang="en-GB" sz="2000" b="1" dirty="0">
              <a:solidFill>
                <a:schemeClr val="tx1">
                  <a:lumMod val="75000"/>
                </a:schemeClr>
              </a:solidFill>
            </a:endParaRPr>
          </a:p>
          <a:p>
            <a:r>
              <a:rPr lang="en-GB" sz="2000" b="1" dirty="0">
                <a:solidFill>
                  <a:schemeClr val="tx1">
                    <a:lumMod val="75000"/>
                  </a:schemeClr>
                </a:solidFill>
              </a:rPr>
              <a:t> A380, A350, A330, and  </a:t>
            </a:r>
            <a:r>
              <a:rPr lang="en-GB" sz="2000" b="1" dirty="0" smtClean="0">
                <a:solidFill>
                  <a:schemeClr val="tx1">
                    <a:lumMod val="75000"/>
                  </a:schemeClr>
                </a:solidFill>
              </a:rPr>
              <a:t>A320 families</a:t>
            </a:r>
          </a:p>
          <a:p>
            <a:r>
              <a:rPr lang="en-GB" sz="2000" b="1" dirty="0">
                <a:solidFill>
                  <a:schemeClr val="tx1">
                    <a:lumMod val="75000"/>
                  </a:schemeClr>
                </a:solidFill>
              </a:rPr>
              <a:t>Service Bulletins available </a:t>
            </a:r>
            <a:r>
              <a:rPr lang="en-GB" sz="2000" b="1" dirty="0" smtClean="0">
                <a:solidFill>
                  <a:schemeClr val="tx1">
                    <a:lumMod val="75000"/>
                  </a:schemeClr>
                </a:solidFill>
              </a:rPr>
              <a:t> for </a:t>
            </a:r>
            <a:r>
              <a:rPr lang="en-GB" sz="2000" b="1" dirty="0">
                <a:solidFill>
                  <a:schemeClr val="tx1">
                    <a:lumMod val="75000"/>
                  </a:schemeClr>
                </a:solidFill>
              </a:rPr>
              <a:t>retrofit</a:t>
            </a:r>
            <a:endParaRPr lang="fr-FR" sz="2000" b="1" dirty="0"/>
          </a:p>
        </p:txBody>
      </p:sp>
    </p:spTree>
    <p:extLst>
      <p:ext uri="{BB962C8B-B14F-4D97-AF65-F5344CB8AC3E}">
        <p14:creationId xmlns:p14="http://schemas.microsoft.com/office/powerpoint/2010/main" val="37429282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r>
              <a:rPr lang="en-GB" noProof="1" smtClean="0"/>
              <a:t>Page </a:t>
            </a:r>
            <a:fld id="{F7CE7AB7-A104-46A5-B6CD-26082A13EDB6}" type="slidenum">
              <a:rPr lang="en-GB" noProof="1" smtClean="0"/>
              <a:pPr>
                <a:defRPr/>
              </a:pPr>
              <a:t>49</a:t>
            </a:fld>
            <a:endParaRPr lang="en-GB" noProof="1"/>
          </a:p>
        </p:txBody>
      </p:sp>
      <p:sp>
        <p:nvSpPr>
          <p:cNvPr id="7" name="Espace réservé du pied de page 6"/>
          <p:cNvSpPr>
            <a:spLocks noGrp="1"/>
          </p:cNvSpPr>
          <p:nvPr>
            <p:ph type="ftr" sz="quarter" idx="11"/>
          </p:nvPr>
        </p:nvSpPr>
        <p:spPr/>
        <p:txBody>
          <a:bodyPr/>
          <a:lstStyle/>
          <a:p>
            <a:pPr>
              <a:defRPr/>
            </a:pPr>
            <a:r>
              <a:rPr lang="en-US" noProof="1" smtClean="0"/>
              <a:t>GADSS in Depth - Airbus views on Global Aeronautical Distress Safety System</a:t>
            </a:r>
            <a:endParaRPr lang="en-GB" noProof="1"/>
          </a:p>
        </p:txBody>
      </p:sp>
      <p:sp>
        <p:nvSpPr>
          <p:cNvPr id="5" name="Espace réservé de la date 4"/>
          <p:cNvSpPr>
            <a:spLocks noGrp="1"/>
          </p:cNvSpPr>
          <p:nvPr>
            <p:ph type="dt" sz="half" idx="10"/>
          </p:nvPr>
        </p:nvSpPr>
        <p:spPr/>
        <p:txBody>
          <a:bodyPr/>
          <a:lstStyle/>
          <a:p>
            <a:pPr>
              <a:defRPr/>
            </a:pPr>
            <a:r>
              <a:rPr lang="fr-FR" noProof="1" smtClean="0"/>
              <a:t>Sep 2018</a:t>
            </a:r>
            <a:endParaRPr lang="en-GB" noProof="1"/>
          </a:p>
        </p:txBody>
      </p:sp>
      <p:sp>
        <p:nvSpPr>
          <p:cNvPr id="2" name="Rectangle 1"/>
          <p:cNvSpPr/>
          <p:nvPr/>
        </p:nvSpPr>
        <p:spPr>
          <a:xfrm>
            <a:off x="767408" y="260648"/>
            <a:ext cx="12599962" cy="5755422"/>
          </a:xfrm>
          <a:prstGeom prst="rect">
            <a:avLst/>
          </a:prstGeom>
          <a:noFill/>
          <a:effectLst>
            <a:outerShdw blurRad="50800" dist="38100" algn="l" rotWithShape="0">
              <a:prstClr val="black">
                <a:alpha val="40000"/>
              </a:prstClr>
            </a:outerShdw>
          </a:effectLst>
          <a:scene3d>
            <a:camera prst="perspectiveContrastingRightFacing"/>
            <a:lightRig rig="threePt" dir="t"/>
          </a:scene3d>
        </p:spPr>
        <p:txBody>
          <a:bodyPr wrap="square" lIns="91440" tIns="45720" rIns="91440" bIns="45720">
            <a:spAutoFit/>
            <a:scene3d>
              <a:camera prst="isometricLeftDown"/>
              <a:lightRig rig="glow" dir="t">
                <a:rot lat="0" lon="0" rev="3600000"/>
              </a:lightRig>
            </a:scene3d>
            <a:sp3d prstMaterial="softEdge">
              <a:bevelT w="29210" h="16510"/>
              <a:contourClr>
                <a:schemeClr val="accent4">
                  <a:alpha val="95000"/>
                </a:schemeClr>
              </a:contourClr>
            </a:sp3d>
          </a:bodyPr>
          <a:lstStyle/>
          <a:p>
            <a:pPr algn="ctr"/>
            <a:r>
              <a:rPr lang="fr-FR" sz="8000" b="1" cap="none" spc="0" dirty="0" smtClean="0">
                <a:ln>
                  <a:solidFill>
                    <a:srgbClr val="00205B"/>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Lot of </a:t>
            </a:r>
            <a:r>
              <a:rPr lang="fr-FR" sz="8000" b="1" cap="none" spc="0" dirty="0" err="1" smtClean="0">
                <a:ln>
                  <a:solidFill>
                    <a:srgbClr val="00205B"/>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Working</a:t>
            </a:r>
            <a:r>
              <a:rPr lang="fr-FR" sz="8000" b="1" cap="none" spc="0" dirty="0" smtClean="0">
                <a:ln>
                  <a:solidFill>
                    <a:srgbClr val="00205B"/>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Groups  are active, Airbus </a:t>
            </a:r>
            <a:r>
              <a:rPr lang="fr-FR" sz="8000" b="1" cap="none" spc="0" dirty="0" err="1" smtClean="0">
                <a:ln>
                  <a:solidFill>
                    <a:srgbClr val="00205B"/>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is</a:t>
            </a:r>
            <a:r>
              <a:rPr lang="fr-FR" sz="8000" b="1" cap="none" spc="0" dirty="0" smtClean="0">
                <a:ln>
                  <a:solidFill>
                    <a:srgbClr val="00205B"/>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t>
            </a:r>
            <a:r>
              <a:rPr lang="fr-FR" sz="8000" b="1" cap="none" spc="0" dirty="0" err="1" smtClean="0">
                <a:ln>
                  <a:solidFill>
                    <a:srgbClr val="00205B"/>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involved</a:t>
            </a:r>
            <a:r>
              <a:rPr lang="fr-FR" sz="8000" b="1" cap="none" spc="0" dirty="0" smtClean="0">
                <a:ln>
                  <a:solidFill>
                    <a:srgbClr val="00205B"/>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in </a:t>
            </a:r>
            <a:r>
              <a:rPr lang="fr-FR" sz="8000" b="1" cap="none" spc="0" dirty="0" err="1" smtClean="0">
                <a:ln>
                  <a:solidFill>
                    <a:srgbClr val="00205B"/>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majority</a:t>
            </a:r>
            <a:r>
              <a:rPr lang="fr-FR" sz="8000" b="1" cap="none" spc="0" dirty="0" smtClean="0">
                <a:ln>
                  <a:solidFill>
                    <a:srgbClr val="00205B"/>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of </a:t>
            </a:r>
            <a:r>
              <a:rPr lang="fr-FR" sz="8000" b="1" cap="none" spc="0" dirty="0" err="1" smtClean="0">
                <a:ln>
                  <a:solidFill>
                    <a:srgbClr val="00205B"/>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them</a:t>
            </a:r>
            <a:r>
              <a:rPr lang="fr-FR" sz="8000" b="1" cap="none" spc="0" dirty="0" smtClean="0">
                <a:ln>
                  <a:solidFill>
                    <a:srgbClr val="00205B"/>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t>
            </a:r>
            <a:endParaRPr lang="fr-FR" sz="8000" b="1" cap="none" spc="0" dirty="0">
              <a:ln>
                <a:solidFill>
                  <a:srgbClr val="00205B"/>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56329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repeatCount="6000" fill="hold" grpId="0" nodeType="clickEffect">
                                  <p:stCondLst>
                                    <p:cond delay="0"/>
                                  </p:stCondLst>
                                  <p:childTnLst>
                                    <p:anim calcmode="discrete" valueType="str">
                                      <p:cBhvr override="childStyle">
                                        <p:cTn id="6" dur="1000" fill="hold"/>
                                        <p:tgtEl>
                                          <p:spTgt spid="2"/>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76" y="476672"/>
            <a:ext cx="11249698" cy="881187"/>
          </a:xfrm>
        </p:spPr>
        <p:txBody>
          <a:bodyPr/>
          <a:lstStyle/>
          <a:p>
            <a:r>
              <a:rPr lang="en-US" dirty="0" smtClean="0"/>
              <a:t> </a:t>
            </a:r>
            <a:r>
              <a:rPr lang="en-US" b="1" dirty="0" smtClean="0"/>
              <a:t>ICAO Recommendations</a:t>
            </a:r>
            <a:endParaRPr lang="en-US" b="1" dirty="0"/>
          </a:p>
        </p:txBody>
      </p:sp>
      <p:sp>
        <p:nvSpPr>
          <p:cNvPr id="3" name="Content Placeholder 2"/>
          <p:cNvSpPr>
            <a:spLocks noGrp="1"/>
          </p:cNvSpPr>
          <p:nvPr>
            <p:ph idx="1"/>
          </p:nvPr>
        </p:nvSpPr>
        <p:spPr>
          <a:xfrm>
            <a:off x="407368" y="1484784"/>
            <a:ext cx="11377264" cy="4248472"/>
          </a:xfrm>
        </p:spPr>
        <p:txBody>
          <a:bodyPr/>
          <a:lstStyle/>
          <a:p>
            <a:pPr marL="342900" lvl="4" indent="-342900">
              <a:buSzPct val="80000"/>
              <a:buFont typeface="Wingdings" panose="05000000000000000000" pitchFamily="2" charset="2"/>
              <a:buChar char="§"/>
            </a:pPr>
            <a:r>
              <a:rPr lang="en-US" sz="2000" dirty="0">
                <a:ea typeface="+mn-ea"/>
                <a:cs typeface="+mn-cs"/>
              </a:rPr>
              <a:t>90 days ULB “</a:t>
            </a:r>
            <a:r>
              <a:rPr lang="en-GB" sz="2000" dirty="0">
                <a:ea typeface="+mn-ea"/>
                <a:cs typeface="+mn-cs"/>
              </a:rPr>
              <a:t>Underwater Locator Beacons” </a:t>
            </a:r>
            <a:r>
              <a:rPr lang="en-GB" sz="2000" dirty="0" smtClean="0">
                <a:ea typeface="+mn-ea"/>
                <a:cs typeface="+mn-cs"/>
              </a:rPr>
              <a:t> (37,5Khz) attached </a:t>
            </a:r>
            <a:r>
              <a:rPr lang="en-IE" sz="2000" dirty="0">
                <a:ea typeface="+mn-ea"/>
                <a:cs typeface="+mn-cs"/>
              </a:rPr>
              <a:t>to </a:t>
            </a:r>
            <a:r>
              <a:rPr lang="fr-FR" sz="2000" dirty="0" err="1" smtClean="0">
                <a:ea typeface="+mn-ea"/>
                <a:cs typeface="+mn-cs"/>
              </a:rPr>
              <a:t>recorders</a:t>
            </a:r>
            <a:r>
              <a:rPr lang="en-US" sz="2000" dirty="0">
                <a:ea typeface="+mn-ea"/>
              </a:rPr>
              <a:t> </a:t>
            </a:r>
            <a:r>
              <a:rPr lang="en-US" sz="2000" dirty="0" smtClean="0">
                <a:ea typeface="+mn-ea"/>
              </a:rPr>
              <a:t>CVR and DFDR </a:t>
            </a:r>
            <a:r>
              <a:rPr lang="en-GB" sz="2000" dirty="0" smtClean="0">
                <a:ea typeface="+mn-ea"/>
                <a:cs typeface="+mn-cs"/>
              </a:rPr>
              <a:t>(replacement </a:t>
            </a:r>
            <a:r>
              <a:rPr lang="en-GB" sz="2000" dirty="0">
                <a:ea typeface="+mn-ea"/>
                <a:cs typeface="+mn-cs"/>
              </a:rPr>
              <a:t>of 30 days ULB) </a:t>
            </a:r>
            <a:r>
              <a:rPr lang="en-GB" sz="2000" dirty="0" smtClean="0">
                <a:ea typeface="+mn-ea"/>
                <a:cs typeface="+mn-cs"/>
              </a:rPr>
              <a:t>	</a:t>
            </a:r>
          </a:p>
          <a:p>
            <a:pPr marL="0" lvl="4" indent="0">
              <a:buSzPct val="80000"/>
              <a:buNone/>
            </a:pPr>
            <a:r>
              <a:rPr lang="en-GB" sz="2000" dirty="0">
                <a:ea typeface="+mn-ea"/>
              </a:rPr>
              <a:t>	</a:t>
            </a:r>
            <a:r>
              <a:rPr lang="en-GB" sz="2000" dirty="0" smtClean="0">
                <a:ea typeface="+mn-ea"/>
                <a:cs typeface="+mn-cs"/>
              </a:rPr>
              <a:t>&gt;&gt;&gt;&gt;&gt; </a:t>
            </a:r>
            <a:r>
              <a:rPr lang="en-GB" sz="2000" b="1" dirty="0" smtClean="0">
                <a:ea typeface="+mn-ea"/>
              </a:rPr>
              <a:t>January 2018 </a:t>
            </a:r>
            <a:r>
              <a:rPr lang="en-US" sz="2000" b="1" dirty="0" smtClean="0"/>
              <a:t>Forward fit &amp; Retrofit </a:t>
            </a:r>
          </a:p>
          <a:p>
            <a:pPr marL="0" lvl="4" indent="0">
              <a:buSzPct val="80000"/>
              <a:buNone/>
            </a:pPr>
            <a:r>
              <a:rPr lang="en-US" b="1" dirty="0" smtClean="0">
                <a:ea typeface="+mn-ea"/>
              </a:rPr>
              <a:t>	(EASA: 16 June </a:t>
            </a:r>
            <a:r>
              <a:rPr lang="en-US" b="1" dirty="0">
                <a:ea typeface="+mn-ea"/>
              </a:rPr>
              <a:t>2018 </a:t>
            </a:r>
            <a:r>
              <a:rPr lang="en-US" b="1" dirty="0" smtClean="0">
                <a:ea typeface="+mn-ea"/>
              </a:rPr>
              <a:t> for retrofit)</a:t>
            </a:r>
            <a:endParaRPr lang="en-GB" b="1" dirty="0">
              <a:ea typeface="+mn-ea"/>
            </a:endParaRPr>
          </a:p>
          <a:p>
            <a:pPr marL="0" lvl="4" indent="0">
              <a:buSzPct val="80000"/>
              <a:buNone/>
            </a:pPr>
            <a:endParaRPr lang="en-GB" sz="2000" dirty="0">
              <a:ea typeface="+mn-ea"/>
              <a:cs typeface="+mn-cs"/>
            </a:endParaRPr>
          </a:p>
          <a:p>
            <a:pPr marL="342900" lvl="4" indent="-342900">
              <a:buSzPct val="80000"/>
              <a:buFont typeface="Wingdings" panose="05000000000000000000" pitchFamily="2" charset="2"/>
              <a:buChar char="§"/>
            </a:pPr>
            <a:r>
              <a:rPr lang="en-US" sz="2000" dirty="0"/>
              <a:t>90 days </a:t>
            </a:r>
            <a:r>
              <a:rPr lang="en-GB" sz="2000" dirty="0" smtClean="0">
                <a:ea typeface="+mn-ea"/>
                <a:cs typeface="+mn-cs"/>
              </a:rPr>
              <a:t>Low </a:t>
            </a:r>
            <a:r>
              <a:rPr lang="en-GB" sz="2000" dirty="0">
                <a:ea typeface="+mn-ea"/>
                <a:cs typeface="+mn-cs"/>
              </a:rPr>
              <a:t>Frequency  ULD “Underwater Locating Devices” (8,8Khz) attached </a:t>
            </a:r>
            <a:r>
              <a:rPr lang="en-IE" sz="2000" dirty="0">
                <a:ea typeface="+mn-ea"/>
                <a:cs typeface="+mn-cs"/>
              </a:rPr>
              <a:t>to the </a:t>
            </a:r>
            <a:r>
              <a:rPr lang="en-IE" sz="2000" dirty="0" smtClean="0">
                <a:ea typeface="+mn-ea"/>
                <a:cs typeface="+mn-cs"/>
              </a:rPr>
              <a:t>aircraft</a:t>
            </a:r>
            <a:r>
              <a:rPr lang="en-GB" sz="2000" dirty="0" smtClean="0"/>
              <a:t> for </a:t>
            </a:r>
            <a:r>
              <a:rPr lang="en-US" sz="2000" dirty="0" smtClean="0"/>
              <a:t>long-range </a:t>
            </a:r>
            <a:r>
              <a:rPr lang="en-US" sz="2000" dirty="0"/>
              <a:t>over-water flights</a:t>
            </a:r>
            <a:endParaRPr lang="en-GB" sz="2000" dirty="0" smtClean="0"/>
          </a:p>
          <a:p>
            <a:pPr marL="0" lvl="4" indent="0">
              <a:buSzPct val="80000"/>
              <a:buNone/>
            </a:pPr>
            <a:r>
              <a:rPr lang="en-GB" sz="2000" dirty="0" smtClean="0"/>
              <a:t>	&gt;&gt;&gt;&gt;&gt; </a:t>
            </a:r>
            <a:r>
              <a:rPr lang="en-GB" sz="2000" b="1" dirty="0" smtClean="0"/>
              <a:t>2019 </a:t>
            </a:r>
            <a:r>
              <a:rPr lang="en-US" sz="2000" b="1" dirty="0" smtClean="0"/>
              <a:t>Forward fit  </a:t>
            </a:r>
            <a:r>
              <a:rPr lang="en-US" sz="2000" b="1" dirty="0"/>
              <a:t>&amp; </a:t>
            </a:r>
            <a:r>
              <a:rPr lang="en-US" sz="2000" b="1" dirty="0" smtClean="0"/>
              <a:t>Retrofit</a:t>
            </a:r>
            <a:r>
              <a:rPr lang="en-GB" sz="2000" b="1" dirty="0" smtClean="0"/>
              <a:t> </a:t>
            </a:r>
          </a:p>
          <a:p>
            <a:pPr fontAlgn="t"/>
            <a:r>
              <a:rPr lang="fr-FR" b="1" dirty="0" smtClean="0"/>
              <a:t>	(ICAO: Not </a:t>
            </a:r>
            <a:r>
              <a:rPr lang="fr-FR" b="1" dirty="0" err="1"/>
              <a:t>later</a:t>
            </a:r>
            <a:r>
              <a:rPr lang="fr-FR" b="1" dirty="0"/>
              <a:t> </a:t>
            </a:r>
            <a:r>
              <a:rPr lang="fr-FR" b="1" dirty="0" err="1"/>
              <a:t>than</a:t>
            </a:r>
            <a:r>
              <a:rPr lang="fr-FR" b="1" dirty="0"/>
              <a:t> 1 </a:t>
            </a:r>
            <a:r>
              <a:rPr lang="fr-FR" b="1" dirty="0" err="1"/>
              <a:t>January</a:t>
            </a:r>
            <a:r>
              <a:rPr lang="fr-FR" b="1" dirty="0"/>
              <a:t> </a:t>
            </a:r>
            <a:r>
              <a:rPr lang="fr-FR" b="1" dirty="0" smtClean="0"/>
              <a:t>2018 ; EASA: By </a:t>
            </a:r>
            <a:r>
              <a:rPr lang="fr-FR" b="1" dirty="0"/>
              <a:t>1 </a:t>
            </a:r>
            <a:r>
              <a:rPr lang="fr-FR" b="1" dirty="0" err="1"/>
              <a:t>January</a:t>
            </a:r>
            <a:r>
              <a:rPr lang="fr-FR" b="1" dirty="0"/>
              <a:t> </a:t>
            </a:r>
            <a:r>
              <a:rPr lang="fr-FR" b="1" dirty="0" smtClean="0"/>
              <a:t>2019) </a:t>
            </a:r>
            <a:endParaRPr lang="fr-FR" sz="1800" dirty="0"/>
          </a:p>
          <a:p>
            <a:pPr marL="0" lvl="4" indent="0">
              <a:buSzPct val="80000"/>
              <a:buNone/>
            </a:pPr>
            <a:endParaRPr lang="en-GB" sz="2000" b="1" dirty="0" smtClean="0"/>
          </a:p>
          <a:p>
            <a:pPr marL="342900" lvl="4" indent="-342900">
              <a:buSzPct val="80000"/>
              <a:buFont typeface="Wingdings" panose="05000000000000000000" pitchFamily="2" charset="2"/>
              <a:buChar char="§"/>
            </a:pPr>
            <a:endParaRPr lang="en-US" sz="2000" dirty="0">
              <a:ea typeface="+mn-ea"/>
              <a:cs typeface="+mn-cs"/>
            </a:endParaRPr>
          </a:p>
          <a:p>
            <a:pPr marL="342900" lvl="4" indent="-342900">
              <a:buSzPct val="80000"/>
              <a:buFont typeface="Wingdings" panose="05000000000000000000" pitchFamily="2" charset="2"/>
              <a:buChar char="§"/>
            </a:pPr>
            <a:r>
              <a:rPr lang="en-US" sz="2000" dirty="0" smtClean="0">
                <a:ea typeface="+mn-ea"/>
                <a:cs typeface="+mn-cs"/>
              </a:rPr>
              <a:t>25 </a:t>
            </a:r>
            <a:r>
              <a:rPr lang="en-US" sz="2000" dirty="0">
                <a:ea typeface="+mn-ea"/>
                <a:cs typeface="+mn-cs"/>
              </a:rPr>
              <a:t>hours CVR </a:t>
            </a:r>
            <a:endParaRPr lang="en-US" sz="2000" dirty="0" smtClean="0">
              <a:ea typeface="+mn-ea"/>
              <a:cs typeface="+mn-cs"/>
            </a:endParaRPr>
          </a:p>
          <a:p>
            <a:pPr marL="0" lvl="4" indent="0">
              <a:buSzPct val="80000"/>
              <a:buNone/>
            </a:pPr>
            <a:r>
              <a:rPr lang="en-US" sz="2000" b="1" dirty="0" smtClean="0">
                <a:ea typeface="+mn-ea"/>
              </a:rPr>
              <a:t>	</a:t>
            </a:r>
            <a:r>
              <a:rPr lang="en-US" sz="2000" dirty="0" smtClean="0">
                <a:ea typeface="+mn-ea"/>
              </a:rPr>
              <a:t>&gt;&gt;&gt;&gt;&gt;</a:t>
            </a:r>
            <a:r>
              <a:rPr lang="en-US" sz="2000" b="1" dirty="0" smtClean="0">
                <a:ea typeface="+mn-ea"/>
              </a:rPr>
              <a:t> </a:t>
            </a:r>
            <a:r>
              <a:rPr lang="en-US" sz="2000" b="1" dirty="0" smtClean="0">
                <a:ea typeface="+mn-ea"/>
                <a:cs typeface="+mn-cs"/>
              </a:rPr>
              <a:t>Jan </a:t>
            </a:r>
            <a:r>
              <a:rPr lang="en-US" sz="2000" b="1" dirty="0">
                <a:ea typeface="+mn-ea"/>
                <a:cs typeface="+mn-cs"/>
              </a:rPr>
              <a:t>2021 </a:t>
            </a:r>
            <a:r>
              <a:rPr lang="en-US" sz="2000" b="1" dirty="0" smtClean="0">
                <a:ea typeface="+mn-ea"/>
                <a:cs typeface="+mn-cs"/>
              </a:rPr>
              <a:t>-Forward fit</a:t>
            </a:r>
          </a:p>
          <a:p>
            <a:pPr marL="342900" lvl="4" indent="-342900">
              <a:buSzPct val="80000"/>
              <a:buFont typeface="Wingdings" panose="05000000000000000000" pitchFamily="2" charset="2"/>
              <a:buChar char="§"/>
            </a:pPr>
            <a:endParaRPr lang="en-US" sz="2000" dirty="0">
              <a:ea typeface="+mn-ea"/>
              <a:cs typeface="+mn-cs"/>
            </a:endParaRPr>
          </a:p>
          <a:p>
            <a:pPr>
              <a:buSzPct val="80000"/>
            </a:pPr>
            <a:endParaRPr lang="en-US" dirty="0"/>
          </a:p>
          <a:p>
            <a:pPr marL="457200" indent="-457200">
              <a:buSzPct val="80000"/>
              <a:buFont typeface="+mj-lt"/>
              <a:buAutoNum type="alphaLcParenR"/>
            </a:pPr>
            <a:endParaRPr lang="en-US" dirty="0"/>
          </a:p>
          <a:p>
            <a:pPr marL="0" indent="0">
              <a:buSzPct val="80000"/>
              <a:buNone/>
            </a:pPr>
            <a:endParaRPr lang="en-US" sz="1800" dirty="0" smtClean="0">
              <a:solidFill>
                <a:srgbClr val="0070C0"/>
              </a:solidFill>
            </a:endParaRPr>
          </a:p>
        </p:txBody>
      </p:sp>
      <p:sp>
        <p:nvSpPr>
          <p:cNvPr id="7" name="Espace réservé du numéro de diapositive 6"/>
          <p:cNvSpPr>
            <a:spLocks noGrp="1"/>
          </p:cNvSpPr>
          <p:nvPr>
            <p:ph type="sldNum" sz="quarter" idx="12"/>
          </p:nvPr>
        </p:nvSpPr>
        <p:spPr/>
        <p:txBody>
          <a:bodyPr/>
          <a:lstStyle/>
          <a:p>
            <a:pPr>
              <a:defRPr/>
            </a:pPr>
            <a:r>
              <a:rPr lang="en-GB" noProof="1" smtClean="0"/>
              <a:t>Page </a:t>
            </a:r>
            <a:fld id="{F7CE7AB7-A104-46A5-B6CD-26082A13EDB6}" type="slidenum">
              <a:rPr lang="en-GB" noProof="1" smtClean="0"/>
              <a:pPr>
                <a:defRPr/>
              </a:pPr>
              <a:t>5</a:t>
            </a:fld>
            <a:endParaRPr lang="en-GB" noProof="1"/>
          </a:p>
        </p:txBody>
      </p:sp>
      <p:sp>
        <p:nvSpPr>
          <p:cNvPr id="8" name="Espace réservé du pied de page 7"/>
          <p:cNvSpPr>
            <a:spLocks noGrp="1"/>
          </p:cNvSpPr>
          <p:nvPr>
            <p:ph type="ftr" sz="quarter" idx="11"/>
          </p:nvPr>
        </p:nvSpPr>
        <p:spPr/>
        <p:txBody>
          <a:bodyPr/>
          <a:lstStyle/>
          <a:p>
            <a:pPr>
              <a:defRPr/>
            </a:pPr>
            <a:r>
              <a:rPr lang="en-US" noProof="1" smtClean="0"/>
              <a:t>GADSS in Depth - Airbus views on Global Aeronautical Distress Safety System</a:t>
            </a:r>
            <a:endParaRPr lang="en-GB" noProof="1"/>
          </a:p>
        </p:txBody>
      </p:sp>
      <p:sp>
        <p:nvSpPr>
          <p:cNvPr id="6" name="Espace réservé de la date 5"/>
          <p:cNvSpPr>
            <a:spLocks noGrp="1"/>
          </p:cNvSpPr>
          <p:nvPr>
            <p:ph type="dt" sz="half" idx="10"/>
          </p:nvPr>
        </p:nvSpPr>
        <p:spPr/>
        <p:txBody>
          <a:bodyPr/>
          <a:lstStyle/>
          <a:p>
            <a:pPr>
              <a:defRPr/>
            </a:pPr>
            <a:r>
              <a:rPr lang="fr-FR" noProof="1" smtClean="0"/>
              <a:t>Sep 2018</a:t>
            </a:r>
            <a:endParaRPr lang="en-GB" noProof="1"/>
          </a:p>
        </p:txBody>
      </p:sp>
    </p:spTree>
    <p:extLst>
      <p:ext uri="{BB962C8B-B14F-4D97-AF65-F5344CB8AC3E}">
        <p14:creationId xmlns:p14="http://schemas.microsoft.com/office/powerpoint/2010/main" val="3673543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defRPr/>
            </a:pPr>
            <a:r>
              <a:rPr lang="fr-FR" noProof="1" smtClean="0"/>
              <a:t>Sep 2018</a:t>
            </a:r>
            <a:endParaRPr lang="en-GB" noProof="1"/>
          </a:p>
        </p:txBody>
      </p:sp>
      <p:sp>
        <p:nvSpPr>
          <p:cNvPr id="5" name="Espace réservé du pied de page 4"/>
          <p:cNvSpPr>
            <a:spLocks noGrp="1"/>
          </p:cNvSpPr>
          <p:nvPr>
            <p:ph type="ftr" sz="quarter" idx="11"/>
          </p:nvPr>
        </p:nvSpPr>
        <p:spPr/>
        <p:txBody>
          <a:bodyPr/>
          <a:lstStyle/>
          <a:p>
            <a:pPr>
              <a:defRPr/>
            </a:pPr>
            <a:r>
              <a:rPr lang="en-US" noProof="1" smtClean="0"/>
              <a:t>GADSS in Depth - Airbus views on Global Aeronautical Distress Safety System</a:t>
            </a:r>
            <a:endParaRPr lang="en-GB" noProof="1"/>
          </a:p>
        </p:txBody>
      </p:sp>
      <p:sp>
        <p:nvSpPr>
          <p:cNvPr id="6" name="Espace réservé du numéro de diapositive 5"/>
          <p:cNvSpPr>
            <a:spLocks noGrp="1"/>
          </p:cNvSpPr>
          <p:nvPr>
            <p:ph type="sldNum" sz="quarter" idx="12"/>
          </p:nvPr>
        </p:nvSpPr>
        <p:spPr/>
        <p:txBody>
          <a:bodyPr/>
          <a:lstStyle/>
          <a:p>
            <a:pPr>
              <a:defRPr/>
            </a:pPr>
            <a:r>
              <a:rPr lang="en-GB" noProof="1" smtClean="0"/>
              <a:t>Page </a:t>
            </a:r>
            <a:fld id="{F7CE7AB7-A104-46A5-B6CD-26082A13EDB6}" type="slidenum">
              <a:rPr lang="en-GB" noProof="1" smtClean="0"/>
              <a:pPr>
                <a:defRPr/>
              </a:pPr>
              <a:t>50</a:t>
            </a:fld>
            <a:endParaRPr lang="en-GB" noProof="1"/>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432" y="366712"/>
            <a:ext cx="4276725" cy="612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5514134" y="681799"/>
            <a:ext cx="6677866" cy="4870564"/>
          </a:xfrm>
          <a:prstGeom prst="rect">
            <a:avLst/>
          </a:prstGeom>
          <a:noFill/>
        </p:spPr>
        <p:txBody>
          <a:bodyPr wrap="square" rtlCol="0">
            <a:spAutoFit/>
          </a:bodyPr>
          <a:lstStyle/>
          <a:p>
            <a:pPr algn="l"/>
            <a:r>
              <a:rPr lang="fr-FR" sz="1800" b="1" dirty="0" smtClean="0"/>
              <a:t>Aircraft </a:t>
            </a:r>
            <a:r>
              <a:rPr lang="fr-FR" sz="1800" b="1" dirty="0" err="1" smtClean="0"/>
              <a:t>Tracking</a:t>
            </a:r>
            <a:r>
              <a:rPr lang="fr-FR" sz="1800" b="1" dirty="0" smtClean="0"/>
              <a:t> article in </a:t>
            </a:r>
            <a:r>
              <a:rPr lang="fr-FR" sz="1800" b="1" dirty="0" err="1" smtClean="0"/>
              <a:t>Safety</a:t>
            </a:r>
            <a:r>
              <a:rPr lang="fr-FR" sz="1800" b="1" dirty="0" smtClean="0"/>
              <a:t> First Airbus Magazine</a:t>
            </a:r>
          </a:p>
          <a:p>
            <a:pPr algn="l"/>
            <a:endParaRPr lang="fr-FR" sz="1800" b="1" dirty="0"/>
          </a:p>
          <a:p>
            <a:pPr algn="l"/>
            <a:r>
              <a:rPr lang="fr-FR" sz="1800" b="1" dirty="0" smtClean="0"/>
              <a:t> </a:t>
            </a:r>
            <a:endParaRPr lang="fr-FR" sz="1800" b="1" dirty="0"/>
          </a:p>
          <a:p>
            <a:pPr algn="l"/>
            <a:r>
              <a:rPr lang="fr-FR" sz="1800" b="1" dirty="0"/>
              <a:t>Claude PICHAVANT</a:t>
            </a:r>
          </a:p>
          <a:p>
            <a:pPr algn="l"/>
            <a:r>
              <a:rPr lang="fr-FR" sz="1800" b="1" dirty="0"/>
              <a:t>Senior Expert </a:t>
            </a:r>
            <a:r>
              <a:rPr lang="fr-FR" sz="1800" b="1" dirty="0" smtClean="0"/>
              <a:t>Communications&amp; </a:t>
            </a:r>
            <a:r>
              <a:rPr lang="fr-FR" sz="1800" b="1" dirty="0"/>
              <a:t>Surveillance </a:t>
            </a:r>
            <a:r>
              <a:rPr lang="fr-FR" sz="1800" b="1" dirty="0" smtClean="0"/>
              <a:t> </a:t>
            </a:r>
          </a:p>
          <a:p>
            <a:pPr algn="l"/>
            <a:r>
              <a:rPr lang="fr-FR" sz="1800" b="1" dirty="0" smtClean="0"/>
              <a:t>Manage Flight </a:t>
            </a:r>
            <a:r>
              <a:rPr lang="fr-FR" sz="1800" b="1" dirty="0" err="1" smtClean="0"/>
              <a:t>Systems</a:t>
            </a:r>
            <a:endParaRPr lang="fr-FR" sz="1800" b="1" dirty="0" smtClean="0"/>
          </a:p>
          <a:p>
            <a:pPr algn="l"/>
            <a:endParaRPr lang="fr-FR" sz="1800" b="1" dirty="0"/>
          </a:p>
          <a:p>
            <a:pPr algn="l"/>
            <a:endParaRPr lang="fr-FR" sz="1800" b="1" dirty="0"/>
          </a:p>
          <a:p>
            <a:pPr algn="l"/>
            <a:r>
              <a:rPr lang="fr-FR" sz="1800" b="1" dirty="0"/>
              <a:t>Geraldine VALLEE</a:t>
            </a:r>
          </a:p>
          <a:p>
            <a:pPr algn="l"/>
            <a:r>
              <a:rPr lang="fr-FR" sz="1800" b="1" dirty="0" err="1"/>
              <a:t>Director</a:t>
            </a:r>
            <a:r>
              <a:rPr lang="fr-FR" sz="1800" b="1" dirty="0"/>
              <a:t> of Flight </a:t>
            </a:r>
            <a:r>
              <a:rPr lang="fr-FR" sz="1800" b="1" dirty="0" err="1"/>
              <a:t>Safety</a:t>
            </a:r>
            <a:r>
              <a:rPr lang="fr-FR" sz="1800" b="1" dirty="0"/>
              <a:t> </a:t>
            </a:r>
          </a:p>
          <a:p>
            <a:pPr algn="l"/>
            <a:r>
              <a:rPr lang="fr-FR" sz="1800" b="1" dirty="0" err="1"/>
              <a:t>Safety</a:t>
            </a:r>
            <a:r>
              <a:rPr lang="fr-FR" sz="1800" b="1" dirty="0"/>
              <a:t> </a:t>
            </a:r>
            <a:r>
              <a:rPr lang="fr-FR" sz="1800" b="1" dirty="0" err="1" smtClean="0"/>
              <a:t>Enhancement</a:t>
            </a:r>
            <a:endParaRPr lang="fr-FR" sz="1800" b="1" dirty="0" smtClean="0"/>
          </a:p>
          <a:p>
            <a:pPr algn="l"/>
            <a:endParaRPr lang="fr-FR" sz="1800" b="1" dirty="0"/>
          </a:p>
          <a:p>
            <a:pPr algn="l"/>
            <a:endParaRPr lang="fr-FR" sz="1800" b="1" dirty="0" smtClean="0"/>
          </a:p>
          <a:p>
            <a:pPr algn="l"/>
            <a:endParaRPr lang="fr-FR" sz="1800" b="1" dirty="0"/>
          </a:p>
          <a:p>
            <a:pPr algn="l"/>
            <a:r>
              <a:rPr lang="fr-FR" sz="1800" b="1" dirty="0" smtClean="0"/>
              <a:t>Article </a:t>
            </a:r>
            <a:r>
              <a:rPr lang="fr-FR" sz="1800" b="1" dirty="0" err="1" smtClean="0"/>
              <a:t>available</a:t>
            </a:r>
            <a:r>
              <a:rPr lang="fr-FR" sz="1800" b="1" dirty="0" smtClean="0"/>
              <a:t> on </a:t>
            </a:r>
            <a:r>
              <a:rPr lang="fr-FR" sz="1800" b="1" dirty="0" err="1" smtClean="0"/>
              <a:t>demand</a:t>
            </a:r>
            <a:endParaRPr lang="fr-FR" sz="1800" b="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2372" y="2780928"/>
            <a:ext cx="2351178" cy="3331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2343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6550" y="226243"/>
            <a:ext cx="11249698" cy="881187"/>
          </a:xfrm>
        </p:spPr>
        <p:txBody>
          <a:bodyPr/>
          <a:lstStyle/>
          <a:p>
            <a:r>
              <a:rPr lang="fr-FR" u="sng" dirty="0" err="1" smtClean="0"/>
              <a:t>Glossary</a:t>
            </a:r>
            <a:r>
              <a:rPr lang="fr-FR" u="sng" dirty="0" smtClean="0"/>
              <a:t> </a:t>
            </a:r>
            <a:r>
              <a:rPr lang="fr-FR" u="sng" dirty="0"/>
              <a:t/>
            </a:r>
            <a:br>
              <a:rPr lang="fr-FR" u="sng" dirty="0"/>
            </a:br>
            <a:endParaRPr lang="fr-FR" dirty="0"/>
          </a:p>
        </p:txBody>
      </p:sp>
      <p:sp>
        <p:nvSpPr>
          <p:cNvPr id="6" name="Rectangle 5"/>
          <p:cNvSpPr/>
          <p:nvPr/>
        </p:nvSpPr>
        <p:spPr>
          <a:xfrm>
            <a:off x="326526" y="836712"/>
            <a:ext cx="5861049" cy="5737725"/>
          </a:xfrm>
          <a:prstGeom prst="rect">
            <a:avLst/>
          </a:prstGeom>
        </p:spPr>
        <p:txBody>
          <a:bodyPr wrap="square">
            <a:spAutoFit/>
          </a:bodyPr>
          <a:lstStyle/>
          <a:p>
            <a:pPr algn="l"/>
            <a:r>
              <a:rPr lang="en-GB" sz="1100" dirty="0" smtClean="0">
                <a:solidFill>
                  <a:schemeClr val="tx2">
                    <a:lumMod val="50000"/>
                  </a:schemeClr>
                </a:solidFill>
              </a:rPr>
              <a:t>ACARS: Aircraft Communication Addressing and Reporting System</a:t>
            </a:r>
          </a:p>
          <a:p>
            <a:pPr algn="l"/>
            <a:r>
              <a:rPr lang="en-GB" sz="1100" dirty="0" smtClean="0">
                <a:solidFill>
                  <a:schemeClr val="tx2">
                    <a:lumMod val="50000"/>
                  </a:schemeClr>
                </a:solidFill>
              </a:rPr>
              <a:t>ACMS: Aircraft Condition Monitoring System</a:t>
            </a:r>
          </a:p>
          <a:p>
            <a:pPr algn="l"/>
            <a:r>
              <a:rPr lang="en-GB" sz="1100" dirty="0" smtClean="0">
                <a:solidFill>
                  <a:schemeClr val="tx2">
                    <a:lumMod val="50000"/>
                  </a:schemeClr>
                </a:solidFill>
              </a:rPr>
              <a:t>ACR: Avionics Communication Router</a:t>
            </a:r>
          </a:p>
          <a:p>
            <a:pPr algn="l"/>
            <a:r>
              <a:rPr lang="en-GB" sz="1100" dirty="0" smtClean="0">
                <a:solidFill>
                  <a:schemeClr val="tx2">
                    <a:lumMod val="50000"/>
                  </a:schemeClr>
                </a:solidFill>
              </a:rPr>
              <a:t>A/C: Aircraft</a:t>
            </a:r>
          </a:p>
          <a:p>
            <a:pPr algn="l"/>
            <a:r>
              <a:rPr lang="en-GB" sz="1100" dirty="0" smtClean="0">
                <a:solidFill>
                  <a:schemeClr val="tx2">
                    <a:lumMod val="50000"/>
                  </a:schemeClr>
                </a:solidFill>
              </a:rPr>
              <a:t>ADFR: Automatic Deployable Flight  Recorder</a:t>
            </a:r>
          </a:p>
          <a:p>
            <a:pPr algn="l"/>
            <a:r>
              <a:rPr lang="en-GB" sz="1100" dirty="0" smtClean="0">
                <a:solidFill>
                  <a:schemeClr val="tx2">
                    <a:lumMod val="50000"/>
                  </a:schemeClr>
                </a:solidFill>
              </a:rPr>
              <a:t>ADS-B: Automatic Dependent Surveillance-Broadcast</a:t>
            </a:r>
          </a:p>
          <a:p>
            <a:pPr algn="l"/>
            <a:r>
              <a:rPr lang="en-GB" sz="1100" dirty="0" smtClean="0">
                <a:solidFill>
                  <a:schemeClr val="tx2">
                    <a:lumMod val="50000"/>
                  </a:schemeClr>
                </a:solidFill>
              </a:rPr>
              <a:t>ADS-C: Automatic Dependent Surveillance-Contract</a:t>
            </a:r>
          </a:p>
          <a:p>
            <a:pPr algn="l"/>
            <a:r>
              <a:rPr lang="en-GB" sz="1100" dirty="0" smtClean="0">
                <a:solidFill>
                  <a:schemeClr val="tx2">
                    <a:lumMod val="50000"/>
                  </a:schemeClr>
                </a:solidFill>
              </a:rPr>
              <a:t>ADT: Autonomous Distress Tracking </a:t>
            </a:r>
          </a:p>
          <a:p>
            <a:pPr algn="l"/>
            <a:r>
              <a:rPr lang="en-GB" sz="1100" dirty="0" smtClean="0">
                <a:solidFill>
                  <a:schemeClr val="tx2">
                    <a:lumMod val="50000"/>
                  </a:schemeClr>
                </a:solidFill>
              </a:rPr>
              <a:t>AEEC: Airlines Electronic  Engineering Committee</a:t>
            </a:r>
          </a:p>
          <a:p>
            <a:pPr algn="l"/>
            <a:r>
              <a:rPr lang="en-GB" sz="1100" dirty="0" smtClean="0">
                <a:solidFill>
                  <a:schemeClr val="tx2">
                    <a:lumMod val="50000"/>
                  </a:schemeClr>
                </a:solidFill>
              </a:rPr>
              <a:t>A/L: Airlines</a:t>
            </a:r>
          </a:p>
          <a:p>
            <a:pPr algn="l"/>
            <a:r>
              <a:rPr lang="en-GB" sz="1100" dirty="0" smtClean="0">
                <a:solidFill>
                  <a:schemeClr val="tx2">
                    <a:lumMod val="50000"/>
                  </a:schemeClr>
                </a:solidFill>
              </a:rPr>
              <a:t>AMC: Acceptable Means of Compliance</a:t>
            </a:r>
          </a:p>
          <a:p>
            <a:pPr algn="l"/>
            <a:r>
              <a:rPr lang="en-GB" sz="1100" dirty="0" smtClean="0">
                <a:solidFill>
                  <a:schemeClr val="tx2">
                    <a:lumMod val="50000"/>
                  </a:schemeClr>
                </a:solidFill>
              </a:rPr>
              <a:t>AOC: Airlines Operational Control</a:t>
            </a:r>
          </a:p>
          <a:p>
            <a:pPr algn="l"/>
            <a:r>
              <a:rPr lang="en-GB" sz="1100" dirty="0" smtClean="0">
                <a:solidFill>
                  <a:schemeClr val="tx2">
                    <a:lumMod val="50000"/>
                  </a:schemeClr>
                </a:solidFill>
              </a:rPr>
              <a:t>APC: Airlines Passenger Communications</a:t>
            </a:r>
          </a:p>
          <a:p>
            <a:pPr algn="l"/>
            <a:r>
              <a:rPr lang="en-GB" sz="1100" dirty="0" smtClean="0">
                <a:solidFill>
                  <a:schemeClr val="tx2">
                    <a:lumMod val="50000"/>
                  </a:schemeClr>
                </a:solidFill>
              </a:rPr>
              <a:t>APIM: ARINC Project Initiation/Modification</a:t>
            </a:r>
          </a:p>
          <a:p>
            <a:pPr algn="l"/>
            <a:r>
              <a:rPr lang="en-GB" sz="1100" dirty="0" smtClean="0">
                <a:solidFill>
                  <a:schemeClr val="tx2">
                    <a:lumMod val="50000"/>
                  </a:schemeClr>
                </a:solidFill>
              </a:rPr>
              <a:t>AT: Aircraft Tracking</a:t>
            </a:r>
          </a:p>
          <a:p>
            <a:pPr algn="l"/>
            <a:r>
              <a:rPr lang="en-GB" sz="1100" dirty="0" smtClean="0">
                <a:solidFill>
                  <a:schemeClr val="tx2">
                    <a:lumMod val="50000"/>
                  </a:schemeClr>
                </a:solidFill>
              </a:rPr>
              <a:t>ATC: Air Traffic Control</a:t>
            </a:r>
          </a:p>
          <a:p>
            <a:pPr algn="l"/>
            <a:r>
              <a:rPr lang="en-GB" sz="1100" dirty="0" err="1" smtClean="0">
                <a:solidFill>
                  <a:schemeClr val="tx2">
                    <a:lumMod val="50000"/>
                  </a:schemeClr>
                </a:solidFill>
              </a:rPr>
              <a:t>AtG</a:t>
            </a:r>
            <a:r>
              <a:rPr lang="en-GB" sz="1100" dirty="0" smtClean="0">
                <a:solidFill>
                  <a:schemeClr val="tx2">
                    <a:lumMod val="50000"/>
                  </a:schemeClr>
                </a:solidFill>
              </a:rPr>
              <a:t>: Air to Ground</a:t>
            </a:r>
          </a:p>
          <a:p>
            <a:pPr algn="l"/>
            <a:r>
              <a:rPr lang="en-GB" sz="1100" dirty="0" smtClean="0">
                <a:solidFill>
                  <a:schemeClr val="tx2">
                    <a:lumMod val="50000"/>
                  </a:schemeClr>
                </a:solidFill>
              </a:rPr>
              <a:t>ATM: Air Traffic Management</a:t>
            </a:r>
          </a:p>
          <a:p>
            <a:pPr algn="l"/>
            <a:r>
              <a:rPr lang="en-GB" sz="1100" dirty="0" smtClean="0">
                <a:solidFill>
                  <a:schemeClr val="tx2">
                    <a:lumMod val="50000"/>
                  </a:schemeClr>
                </a:solidFill>
              </a:rPr>
              <a:t>ATS: Air Traffic Services</a:t>
            </a:r>
          </a:p>
          <a:p>
            <a:pPr algn="l"/>
            <a:r>
              <a:rPr lang="en-GB" sz="1100" dirty="0" smtClean="0">
                <a:solidFill>
                  <a:schemeClr val="tx2">
                    <a:lumMod val="50000"/>
                  </a:schemeClr>
                </a:solidFill>
              </a:rPr>
              <a:t>ATSU :Air Traffic Service Unit</a:t>
            </a:r>
          </a:p>
          <a:p>
            <a:pPr algn="l"/>
            <a:r>
              <a:rPr lang="en-GB" sz="1100" dirty="0" smtClean="0">
                <a:solidFill>
                  <a:schemeClr val="tx2">
                    <a:lumMod val="50000"/>
                  </a:schemeClr>
                </a:solidFill>
              </a:rPr>
              <a:t>ATTF: Aircraft Tracking Task Force </a:t>
            </a:r>
          </a:p>
          <a:p>
            <a:pPr algn="l"/>
            <a:r>
              <a:rPr lang="en-GB" sz="1100" dirty="0" smtClean="0">
                <a:solidFill>
                  <a:schemeClr val="tx2">
                    <a:lumMod val="50000"/>
                  </a:schemeClr>
                </a:solidFill>
              </a:rPr>
              <a:t>CAAS : Civil Aviation Authority of Singapore</a:t>
            </a:r>
          </a:p>
          <a:p>
            <a:pPr algn="l"/>
            <a:r>
              <a:rPr lang="en-GB" sz="1100" dirty="0" smtClean="0">
                <a:solidFill>
                  <a:schemeClr val="tx2">
                    <a:lumMod val="50000"/>
                  </a:schemeClr>
                </a:solidFill>
              </a:rPr>
              <a:t>CEPT: </a:t>
            </a:r>
            <a:r>
              <a:rPr lang="en-GB" sz="1100" dirty="0" err="1" smtClean="0">
                <a:solidFill>
                  <a:schemeClr val="tx2">
                    <a:lumMod val="50000"/>
                  </a:schemeClr>
                </a:solidFill>
              </a:rPr>
              <a:t>Conférence</a:t>
            </a:r>
            <a:r>
              <a:rPr lang="en-GB" sz="1100" dirty="0" smtClean="0">
                <a:solidFill>
                  <a:schemeClr val="tx2">
                    <a:lumMod val="50000"/>
                  </a:schemeClr>
                </a:solidFill>
              </a:rPr>
              <a:t> </a:t>
            </a:r>
            <a:r>
              <a:rPr lang="en-GB" sz="1100" dirty="0" err="1" smtClean="0">
                <a:solidFill>
                  <a:schemeClr val="tx2">
                    <a:lumMod val="50000"/>
                  </a:schemeClr>
                </a:solidFill>
              </a:rPr>
              <a:t>Européenne</a:t>
            </a:r>
            <a:r>
              <a:rPr lang="en-GB" sz="1100" dirty="0" smtClean="0">
                <a:solidFill>
                  <a:schemeClr val="tx2">
                    <a:lumMod val="50000"/>
                  </a:schemeClr>
                </a:solidFill>
              </a:rPr>
              <a:t> des administrations des </a:t>
            </a:r>
            <a:r>
              <a:rPr lang="en-GB" sz="1100" dirty="0" err="1" smtClean="0">
                <a:solidFill>
                  <a:schemeClr val="tx2">
                    <a:lumMod val="50000"/>
                  </a:schemeClr>
                </a:solidFill>
              </a:rPr>
              <a:t>Postes</a:t>
            </a:r>
            <a:r>
              <a:rPr lang="en-GB" sz="1100" dirty="0" smtClean="0">
                <a:solidFill>
                  <a:schemeClr val="tx2">
                    <a:lumMod val="50000"/>
                  </a:schemeClr>
                </a:solidFill>
              </a:rPr>
              <a:t> et </a:t>
            </a:r>
            <a:r>
              <a:rPr lang="en-GB" sz="1100" dirty="0" err="1" smtClean="0">
                <a:solidFill>
                  <a:schemeClr val="tx2">
                    <a:lumMod val="50000"/>
                  </a:schemeClr>
                </a:solidFill>
              </a:rPr>
              <a:t>Télécommunications</a:t>
            </a:r>
            <a:r>
              <a:rPr lang="en-GB" sz="1100" dirty="0" smtClean="0">
                <a:solidFill>
                  <a:schemeClr val="tx2">
                    <a:lumMod val="50000"/>
                  </a:schemeClr>
                </a:solidFill>
              </a:rPr>
              <a:t> </a:t>
            </a:r>
          </a:p>
          <a:p>
            <a:pPr algn="l"/>
            <a:r>
              <a:rPr lang="en-GB" sz="1100" dirty="0" smtClean="0">
                <a:solidFill>
                  <a:schemeClr val="tx2">
                    <a:lumMod val="50000"/>
                  </a:schemeClr>
                </a:solidFill>
              </a:rPr>
              <a:t>CONOPS: </a:t>
            </a:r>
            <a:r>
              <a:rPr lang="en-GB" sz="1100" dirty="0" err="1" smtClean="0">
                <a:solidFill>
                  <a:schemeClr val="tx2">
                    <a:lumMod val="50000"/>
                  </a:schemeClr>
                </a:solidFill>
              </a:rPr>
              <a:t>CONcept</a:t>
            </a:r>
            <a:r>
              <a:rPr lang="en-GB" sz="1100" dirty="0" smtClean="0">
                <a:solidFill>
                  <a:schemeClr val="tx2">
                    <a:lumMod val="50000"/>
                  </a:schemeClr>
                </a:solidFill>
              </a:rPr>
              <a:t> of </a:t>
            </a:r>
            <a:r>
              <a:rPr lang="en-GB" sz="1100" dirty="0" err="1" smtClean="0">
                <a:solidFill>
                  <a:schemeClr val="tx2">
                    <a:lumMod val="50000"/>
                  </a:schemeClr>
                </a:solidFill>
              </a:rPr>
              <a:t>OPerationS</a:t>
            </a:r>
            <a:endParaRPr lang="en-GB" sz="1100" dirty="0" smtClean="0">
              <a:solidFill>
                <a:schemeClr val="tx2">
                  <a:lumMod val="50000"/>
                </a:schemeClr>
              </a:solidFill>
            </a:endParaRPr>
          </a:p>
          <a:p>
            <a:pPr algn="l"/>
            <a:r>
              <a:rPr lang="en-GB" sz="1100" dirty="0" smtClean="0">
                <a:solidFill>
                  <a:schemeClr val="tx2">
                    <a:lumMod val="50000"/>
                  </a:schemeClr>
                </a:solidFill>
              </a:rPr>
              <a:t>CVR: Cockpit Voice Recorder</a:t>
            </a:r>
          </a:p>
          <a:p>
            <a:pPr algn="l"/>
            <a:r>
              <a:rPr lang="en-GB" sz="1100" dirty="0" smtClean="0">
                <a:solidFill>
                  <a:schemeClr val="tx2">
                    <a:lumMod val="50000"/>
                  </a:schemeClr>
                </a:solidFill>
              </a:rPr>
              <a:t>CVDR: </a:t>
            </a:r>
            <a:r>
              <a:rPr lang="en-GB" sz="1100" dirty="0">
                <a:solidFill>
                  <a:schemeClr val="tx2">
                    <a:lumMod val="50000"/>
                  </a:schemeClr>
                </a:solidFill>
              </a:rPr>
              <a:t>Cockpit Voice </a:t>
            </a:r>
            <a:r>
              <a:rPr lang="en-GB" sz="1100" dirty="0" smtClean="0">
                <a:solidFill>
                  <a:schemeClr val="tx2">
                    <a:lumMod val="50000"/>
                  </a:schemeClr>
                </a:solidFill>
              </a:rPr>
              <a:t> Data Recorder</a:t>
            </a:r>
          </a:p>
          <a:p>
            <a:pPr algn="l"/>
            <a:r>
              <a:rPr lang="en-GB" sz="1100" dirty="0">
                <a:solidFill>
                  <a:schemeClr val="tx2">
                    <a:lumMod val="50000"/>
                  </a:schemeClr>
                </a:solidFill>
              </a:rPr>
              <a:t>DAR: Digital Access Recorder</a:t>
            </a:r>
          </a:p>
          <a:p>
            <a:pPr algn="l"/>
            <a:r>
              <a:rPr lang="en-GB" sz="1100" dirty="0">
                <a:solidFill>
                  <a:schemeClr val="tx2">
                    <a:lumMod val="50000"/>
                  </a:schemeClr>
                </a:solidFill>
              </a:rPr>
              <a:t>DB: Data Base</a:t>
            </a:r>
          </a:p>
          <a:p>
            <a:pPr algn="l"/>
            <a:endParaRPr lang="en-GB" sz="1100" dirty="0" smtClean="0">
              <a:solidFill>
                <a:schemeClr val="tx2">
                  <a:lumMod val="50000"/>
                </a:schemeClr>
              </a:solidFill>
            </a:endParaRPr>
          </a:p>
        </p:txBody>
      </p:sp>
      <p:sp>
        <p:nvSpPr>
          <p:cNvPr id="8" name="Rectangle 7"/>
          <p:cNvSpPr/>
          <p:nvPr/>
        </p:nvSpPr>
        <p:spPr>
          <a:xfrm>
            <a:off x="6420058" y="642042"/>
            <a:ext cx="5527251" cy="6127062"/>
          </a:xfrm>
          <a:prstGeom prst="rect">
            <a:avLst/>
          </a:prstGeom>
        </p:spPr>
        <p:txBody>
          <a:bodyPr wrap="square">
            <a:spAutoFit/>
          </a:bodyPr>
          <a:lstStyle/>
          <a:p>
            <a:pPr algn="l"/>
            <a:r>
              <a:rPr lang="en-GB" sz="1100" dirty="0" smtClean="0">
                <a:solidFill>
                  <a:schemeClr val="tx2">
                    <a:lumMod val="50000"/>
                  </a:schemeClr>
                </a:solidFill>
              </a:rPr>
              <a:t>DFDR</a:t>
            </a:r>
            <a:r>
              <a:rPr lang="en-GB" sz="1100" dirty="0">
                <a:solidFill>
                  <a:schemeClr val="tx2">
                    <a:lumMod val="50000"/>
                  </a:schemeClr>
                </a:solidFill>
              </a:rPr>
              <a:t>: Digital Flight Data Recorder</a:t>
            </a:r>
          </a:p>
          <a:p>
            <a:pPr algn="l"/>
            <a:r>
              <a:rPr lang="en-GB" sz="1100" dirty="0">
                <a:solidFill>
                  <a:schemeClr val="tx2">
                    <a:lumMod val="50000"/>
                  </a:schemeClr>
                </a:solidFill>
              </a:rPr>
              <a:t>DLK: Data Link</a:t>
            </a:r>
          </a:p>
          <a:p>
            <a:pPr algn="l"/>
            <a:r>
              <a:rPr lang="en-GB" sz="1100" dirty="0"/>
              <a:t>DSP: Datalink Service Provider </a:t>
            </a:r>
            <a:endParaRPr lang="en-GB" sz="1100" dirty="0">
              <a:solidFill>
                <a:schemeClr val="tx2">
                  <a:lumMod val="50000"/>
                </a:schemeClr>
              </a:solidFill>
            </a:endParaRPr>
          </a:p>
          <a:p>
            <a:pPr algn="l"/>
            <a:r>
              <a:rPr lang="en-GB" sz="1100" dirty="0">
                <a:solidFill>
                  <a:schemeClr val="tx2">
                    <a:lumMod val="50000"/>
                  </a:schemeClr>
                </a:solidFill>
              </a:rPr>
              <a:t>EASA: European Aviation Safety Agency</a:t>
            </a:r>
          </a:p>
          <a:p>
            <a:pPr algn="l"/>
            <a:r>
              <a:rPr lang="en-GB" sz="1100" dirty="0">
                <a:solidFill>
                  <a:schemeClr val="tx2">
                    <a:lumMod val="50000"/>
                  </a:schemeClr>
                </a:solidFill>
              </a:rPr>
              <a:t>ELT: Emergency Locator Transmitter</a:t>
            </a:r>
          </a:p>
          <a:p>
            <a:pPr algn="l"/>
            <a:r>
              <a:rPr lang="en-GB" sz="1100" dirty="0">
                <a:solidFill>
                  <a:schemeClr val="tx2">
                    <a:lumMod val="50000"/>
                  </a:schemeClr>
                </a:solidFill>
              </a:rPr>
              <a:t>EU: European Union</a:t>
            </a:r>
          </a:p>
          <a:p>
            <a:pPr algn="l"/>
            <a:r>
              <a:rPr lang="en-GB" sz="1100" dirty="0">
                <a:solidFill>
                  <a:schemeClr val="tx2">
                    <a:lumMod val="50000"/>
                  </a:schemeClr>
                </a:solidFill>
              </a:rPr>
              <a:t>FAA: Federal </a:t>
            </a:r>
            <a:r>
              <a:rPr lang="en-GB" sz="1100">
                <a:solidFill>
                  <a:schemeClr val="tx2">
                    <a:lumMod val="50000"/>
                  </a:schemeClr>
                </a:solidFill>
              </a:rPr>
              <a:t>Aviation </a:t>
            </a:r>
            <a:r>
              <a:rPr lang="en-GB" sz="1100" smtClean="0">
                <a:solidFill>
                  <a:schemeClr val="tx2">
                    <a:lumMod val="50000"/>
                  </a:schemeClr>
                </a:solidFill>
              </a:rPr>
              <a:t>Administration</a:t>
            </a:r>
            <a:endParaRPr lang="en-GB" sz="1100" dirty="0" smtClean="0">
              <a:solidFill>
                <a:schemeClr val="tx2">
                  <a:lumMod val="50000"/>
                </a:schemeClr>
              </a:solidFill>
            </a:endParaRPr>
          </a:p>
          <a:p>
            <a:pPr algn="l"/>
            <a:r>
              <a:rPr lang="en-GB" sz="1100" dirty="0">
                <a:solidFill>
                  <a:schemeClr val="tx2">
                    <a:lumMod val="50000"/>
                  </a:schemeClr>
                </a:solidFill>
              </a:rPr>
              <a:t>F</a:t>
            </a:r>
            <a:r>
              <a:rPr lang="en-GB" sz="1100" dirty="0" smtClean="0">
                <a:solidFill>
                  <a:schemeClr val="tx2">
                    <a:lumMod val="50000"/>
                  </a:schemeClr>
                </a:solidFill>
              </a:rPr>
              <a:t>ANS: Future Air Navigation System</a:t>
            </a:r>
          </a:p>
          <a:p>
            <a:pPr algn="l"/>
            <a:r>
              <a:rPr lang="en-GB" sz="1100" dirty="0" smtClean="0">
                <a:solidFill>
                  <a:schemeClr val="tx2">
                    <a:lumMod val="50000"/>
                  </a:schemeClr>
                </a:solidFill>
              </a:rPr>
              <a:t>FDR: Flight Data Recorder</a:t>
            </a:r>
          </a:p>
          <a:p>
            <a:pPr algn="l"/>
            <a:r>
              <a:rPr lang="en-GB" sz="1100" dirty="0" smtClean="0">
                <a:solidFill>
                  <a:schemeClr val="tx2">
                    <a:lumMod val="50000"/>
                  </a:schemeClr>
                </a:solidFill>
              </a:rPr>
              <a:t>FDS: Flight Data Streaming</a:t>
            </a:r>
          </a:p>
          <a:p>
            <a:pPr algn="l"/>
            <a:r>
              <a:rPr lang="en-GB" sz="1100" dirty="0" smtClean="0">
                <a:solidFill>
                  <a:schemeClr val="tx2">
                    <a:lumMod val="50000"/>
                  </a:schemeClr>
                </a:solidFill>
              </a:rPr>
              <a:t>FMS: Flight Management System </a:t>
            </a:r>
          </a:p>
          <a:p>
            <a:pPr lvl="0" algn="l"/>
            <a:r>
              <a:rPr lang="en-GB" sz="1100" dirty="0" smtClean="0">
                <a:solidFill>
                  <a:schemeClr val="tx2">
                    <a:lumMod val="50000"/>
                  </a:schemeClr>
                </a:solidFill>
                <a:latin typeface="Arial"/>
                <a:cs typeface="Arial"/>
              </a:rPr>
              <a:t>GADSS : Global Aeronautical Distress and Safety System </a:t>
            </a:r>
            <a:endParaRPr lang="en-GB" sz="1100" dirty="0" smtClean="0">
              <a:solidFill>
                <a:schemeClr val="tx2">
                  <a:lumMod val="50000"/>
                </a:schemeClr>
              </a:solidFill>
            </a:endParaRPr>
          </a:p>
          <a:p>
            <a:pPr algn="l"/>
            <a:r>
              <a:rPr lang="en-GB" sz="1100" dirty="0" smtClean="0">
                <a:solidFill>
                  <a:schemeClr val="tx2">
                    <a:lumMod val="50000"/>
                  </a:schemeClr>
                </a:solidFill>
              </a:rPr>
              <a:t>GEO: Geostationary Earth Orbit</a:t>
            </a:r>
          </a:p>
          <a:p>
            <a:pPr algn="l"/>
            <a:r>
              <a:rPr lang="en-GB" sz="1100" dirty="0" smtClean="0">
                <a:solidFill>
                  <a:schemeClr val="tx2">
                    <a:lumMod val="50000"/>
                  </a:schemeClr>
                </a:solidFill>
              </a:rPr>
              <a:t>GM: Guidance Material</a:t>
            </a:r>
          </a:p>
          <a:p>
            <a:pPr algn="l"/>
            <a:r>
              <a:rPr lang="en-GB" sz="1100" dirty="0" smtClean="0">
                <a:solidFill>
                  <a:schemeClr val="tx2">
                    <a:lumMod val="50000"/>
                  </a:schemeClr>
                </a:solidFill>
              </a:rPr>
              <a:t>GPS: Global Positioning System</a:t>
            </a:r>
          </a:p>
          <a:p>
            <a:pPr algn="l"/>
            <a:r>
              <a:rPr lang="en-GB" sz="1100" dirty="0">
                <a:solidFill>
                  <a:schemeClr val="tx2">
                    <a:lumMod val="50000"/>
                  </a:schemeClr>
                </a:solidFill>
              </a:rPr>
              <a:t>GSO: </a:t>
            </a:r>
            <a:r>
              <a:rPr lang="en-GB" sz="1100" dirty="0" smtClean="0">
                <a:solidFill>
                  <a:schemeClr val="tx2">
                    <a:lumMod val="50000"/>
                  </a:schemeClr>
                </a:solidFill>
              </a:rPr>
              <a:t>Geo Stationary Orbit</a:t>
            </a:r>
          </a:p>
          <a:p>
            <a:pPr algn="l"/>
            <a:r>
              <a:rPr lang="en-GB" sz="1100" dirty="0" smtClean="0">
                <a:solidFill>
                  <a:schemeClr val="tx2">
                    <a:lumMod val="50000"/>
                  </a:schemeClr>
                </a:solidFill>
              </a:rPr>
              <a:t>HF: High Frequency</a:t>
            </a:r>
          </a:p>
          <a:p>
            <a:pPr algn="l"/>
            <a:r>
              <a:rPr lang="en-GB" sz="1100" dirty="0" smtClean="0">
                <a:solidFill>
                  <a:schemeClr val="tx2">
                    <a:lumMod val="50000"/>
                  </a:schemeClr>
                </a:solidFill>
              </a:rPr>
              <a:t>HFDL:HF Data Link</a:t>
            </a:r>
          </a:p>
          <a:p>
            <a:pPr algn="l"/>
            <a:r>
              <a:rPr lang="en-GB" sz="1100" dirty="0" smtClean="0">
                <a:solidFill>
                  <a:schemeClr val="tx2">
                    <a:lumMod val="50000"/>
                  </a:schemeClr>
                </a:solidFill>
              </a:rPr>
              <a:t>HFDR : HF Data Radio</a:t>
            </a:r>
          </a:p>
          <a:p>
            <a:pPr algn="l"/>
            <a:r>
              <a:rPr lang="en-GB" sz="1100" dirty="0" smtClean="0">
                <a:solidFill>
                  <a:schemeClr val="tx2">
                    <a:lumMod val="50000"/>
                  </a:schemeClr>
                </a:solidFill>
              </a:rPr>
              <a:t>HLSC: High Level Safety Conference</a:t>
            </a:r>
          </a:p>
          <a:p>
            <a:pPr algn="l"/>
            <a:r>
              <a:rPr lang="en-GB" sz="1100" dirty="0" smtClean="0">
                <a:solidFill>
                  <a:schemeClr val="tx2">
                    <a:lumMod val="50000"/>
                  </a:schemeClr>
                </a:solidFill>
              </a:rPr>
              <a:t>IATA: International Air Transport Association</a:t>
            </a:r>
          </a:p>
          <a:p>
            <a:pPr algn="l"/>
            <a:r>
              <a:rPr lang="en-GB" sz="1100" dirty="0" smtClean="0">
                <a:solidFill>
                  <a:schemeClr val="tx2">
                    <a:lumMod val="50000"/>
                  </a:schemeClr>
                </a:solidFill>
              </a:rPr>
              <a:t>ICAO: International Civil Aviation Organisation</a:t>
            </a:r>
          </a:p>
          <a:p>
            <a:pPr algn="l"/>
            <a:r>
              <a:rPr lang="en-GB" sz="1100" dirty="0" smtClean="0">
                <a:solidFill>
                  <a:schemeClr val="tx2">
                    <a:lumMod val="50000"/>
                  </a:schemeClr>
                </a:solidFill>
              </a:rPr>
              <a:t>ID: </a:t>
            </a:r>
            <a:r>
              <a:rPr lang="en-GB" sz="1100" dirty="0" err="1" smtClean="0">
                <a:solidFill>
                  <a:schemeClr val="tx2">
                    <a:lumMod val="50000"/>
                  </a:schemeClr>
                </a:solidFill>
              </a:rPr>
              <a:t>Ident</a:t>
            </a:r>
            <a:endParaRPr lang="en-GB" sz="1100" dirty="0" smtClean="0">
              <a:solidFill>
                <a:schemeClr val="tx2">
                  <a:lumMod val="50000"/>
                </a:schemeClr>
              </a:solidFill>
            </a:endParaRPr>
          </a:p>
          <a:p>
            <a:pPr algn="l"/>
            <a:r>
              <a:rPr lang="en-GB" sz="1100" dirty="0" smtClean="0">
                <a:solidFill>
                  <a:schemeClr val="tx2">
                    <a:lumMod val="50000"/>
                  </a:schemeClr>
                </a:solidFill>
              </a:rPr>
              <a:t>IP: Internet Protocol</a:t>
            </a:r>
          </a:p>
          <a:p>
            <a:pPr algn="l"/>
            <a:r>
              <a:rPr lang="en-GB" sz="1100" dirty="0" smtClean="0">
                <a:solidFill>
                  <a:schemeClr val="tx2">
                    <a:lumMod val="50000"/>
                  </a:schemeClr>
                </a:solidFill>
              </a:rPr>
              <a:t>ITU: International Telecommunication Union</a:t>
            </a:r>
          </a:p>
          <a:p>
            <a:pPr algn="l"/>
            <a:r>
              <a:rPr lang="en-GB" sz="1100" dirty="0" smtClean="0">
                <a:solidFill>
                  <a:schemeClr val="tx2">
                    <a:lumMod val="50000"/>
                  </a:schemeClr>
                </a:solidFill>
              </a:rPr>
              <a:t>LEO: Low Earth Orbit</a:t>
            </a:r>
          </a:p>
          <a:p>
            <a:pPr algn="l"/>
            <a:r>
              <a:rPr lang="fr-FR" sz="1100" dirty="0" smtClean="0"/>
              <a:t>MASPS: Minimum Aviation System Performance </a:t>
            </a:r>
            <a:r>
              <a:rPr lang="fr-FR" sz="1100" dirty="0" err="1" smtClean="0"/>
              <a:t>Specificatio</a:t>
            </a:r>
            <a:r>
              <a:rPr lang="fr-FR" sz="1100" b="1" dirty="0" err="1" smtClean="0"/>
              <a:t>n</a:t>
            </a:r>
            <a:r>
              <a:rPr lang="fr-FR" sz="1100" b="1" dirty="0" smtClean="0"/>
              <a:t> </a:t>
            </a:r>
            <a:endParaRPr lang="en-GB" sz="1100" dirty="0" smtClean="0">
              <a:solidFill>
                <a:schemeClr val="tx2">
                  <a:lumMod val="50000"/>
                </a:schemeClr>
              </a:solidFill>
            </a:endParaRPr>
          </a:p>
          <a:p>
            <a:pPr algn="l"/>
            <a:r>
              <a:rPr lang="en-GB" sz="1100" dirty="0" smtClean="0">
                <a:solidFill>
                  <a:schemeClr val="tx2">
                    <a:lumMod val="50000"/>
                  </a:schemeClr>
                </a:solidFill>
              </a:rPr>
              <a:t>MCC :Mission Control </a:t>
            </a:r>
            <a:r>
              <a:rPr lang="en-GB" sz="1100" dirty="0" err="1" smtClean="0">
                <a:solidFill>
                  <a:schemeClr val="tx2">
                    <a:lumMod val="50000"/>
                  </a:schemeClr>
                </a:solidFill>
              </a:rPr>
              <a:t>Center</a:t>
            </a:r>
            <a:endParaRPr lang="en-GB" sz="1100" dirty="0" smtClean="0">
              <a:solidFill>
                <a:schemeClr val="tx2">
                  <a:lumMod val="50000"/>
                </a:schemeClr>
              </a:solidFill>
            </a:endParaRPr>
          </a:p>
          <a:p>
            <a:pPr algn="l"/>
            <a:r>
              <a:rPr lang="en-GB" sz="1100" dirty="0" smtClean="0">
                <a:solidFill>
                  <a:schemeClr val="tx2">
                    <a:lumMod val="50000"/>
                  </a:schemeClr>
                </a:solidFill>
              </a:rPr>
              <a:t>NAA: National Aviation Authorities</a:t>
            </a:r>
          </a:p>
          <a:p>
            <a:pPr algn="l"/>
            <a:r>
              <a:rPr lang="en-GB" sz="1100" dirty="0" smtClean="0">
                <a:solidFill>
                  <a:schemeClr val="tx2">
                    <a:lumMod val="50000"/>
                  </a:schemeClr>
                </a:solidFill>
              </a:rPr>
              <a:t>NATII: Normal Aircraft Tracking Implementation Initiative</a:t>
            </a:r>
          </a:p>
          <a:p>
            <a:pPr algn="l"/>
            <a:r>
              <a:rPr lang="en-GB" sz="1100" dirty="0" smtClean="0">
                <a:solidFill>
                  <a:schemeClr val="tx2">
                    <a:lumMod val="50000"/>
                  </a:schemeClr>
                </a:solidFill>
              </a:rPr>
              <a:t>NM: Nautical Miles</a:t>
            </a:r>
          </a:p>
        </p:txBody>
      </p:sp>
      <p:sp>
        <p:nvSpPr>
          <p:cNvPr id="3" name="Espace réservé du numéro de diapositive 2"/>
          <p:cNvSpPr>
            <a:spLocks noGrp="1"/>
          </p:cNvSpPr>
          <p:nvPr>
            <p:ph type="sldNum" sz="quarter" idx="12"/>
          </p:nvPr>
        </p:nvSpPr>
        <p:spPr/>
        <p:txBody>
          <a:bodyPr/>
          <a:lstStyle/>
          <a:p>
            <a:pPr>
              <a:defRPr/>
            </a:pPr>
            <a:r>
              <a:rPr lang="en-GB" noProof="1" smtClean="0"/>
              <a:t>Page </a:t>
            </a:r>
            <a:fld id="{F7CE7AB7-A104-46A5-B6CD-26082A13EDB6}" type="slidenum">
              <a:rPr lang="en-GB" noProof="1" smtClean="0"/>
              <a:pPr>
                <a:defRPr/>
              </a:pPr>
              <a:t>51</a:t>
            </a:fld>
            <a:endParaRPr lang="en-GB" noProof="1"/>
          </a:p>
        </p:txBody>
      </p:sp>
      <p:sp>
        <p:nvSpPr>
          <p:cNvPr id="7" name="Espace réservé du pied de page 6"/>
          <p:cNvSpPr>
            <a:spLocks noGrp="1"/>
          </p:cNvSpPr>
          <p:nvPr>
            <p:ph type="ftr" sz="quarter" idx="11"/>
          </p:nvPr>
        </p:nvSpPr>
        <p:spPr/>
        <p:txBody>
          <a:bodyPr/>
          <a:lstStyle/>
          <a:p>
            <a:pPr>
              <a:defRPr/>
            </a:pPr>
            <a:r>
              <a:rPr lang="en-US" noProof="1" smtClean="0"/>
              <a:t>GADSS in Depth - Airbus views on Global Aeronautical Distress Safety System</a:t>
            </a:r>
            <a:endParaRPr lang="en-GB" noProof="1"/>
          </a:p>
        </p:txBody>
      </p:sp>
      <p:sp>
        <p:nvSpPr>
          <p:cNvPr id="5" name="Espace réservé de la date 4"/>
          <p:cNvSpPr>
            <a:spLocks noGrp="1"/>
          </p:cNvSpPr>
          <p:nvPr>
            <p:ph type="dt" sz="half" idx="10"/>
          </p:nvPr>
        </p:nvSpPr>
        <p:spPr/>
        <p:txBody>
          <a:bodyPr/>
          <a:lstStyle/>
          <a:p>
            <a:pPr>
              <a:defRPr/>
            </a:pPr>
            <a:r>
              <a:rPr lang="fr-FR" noProof="1" smtClean="0"/>
              <a:t>Sep 2018</a:t>
            </a:r>
            <a:endParaRPr lang="en-GB" noProof="1"/>
          </a:p>
        </p:txBody>
      </p:sp>
    </p:spTree>
    <p:extLst>
      <p:ext uri="{BB962C8B-B14F-4D97-AF65-F5344CB8AC3E}">
        <p14:creationId xmlns:p14="http://schemas.microsoft.com/office/powerpoint/2010/main" val="21790778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6550" y="226243"/>
            <a:ext cx="11249698" cy="881187"/>
          </a:xfrm>
        </p:spPr>
        <p:txBody>
          <a:bodyPr/>
          <a:lstStyle/>
          <a:p>
            <a:r>
              <a:rPr lang="fr-FR" u="sng" dirty="0" err="1" smtClean="0"/>
              <a:t>Glossary</a:t>
            </a:r>
            <a:r>
              <a:rPr lang="fr-FR" u="sng" dirty="0" smtClean="0"/>
              <a:t> </a:t>
            </a:r>
            <a:r>
              <a:rPr lang="fr-FR" u="sng" dirty="0"/>
              <a:t/>
            </a:r>
            <a:br>
              <a:rPr lang="fr-FR" u="sng" dirty="0"/>
            </a:br>
            <a:endParaRPr lang="fr-FR" dirty="0"/>
          </a:p>
        </p:txBody>
      </p:sp>
      <p:sp>
        <p:nvSpPr>
          <p:cNvPr id="8" name="Rectangle 7"/>
          <p:cNvSpPr/>
          <p:nvPr/>
        </p:nvSpPr>
        <p:spPr>
          <a:xfrm>
            <a:off x="329380" y="1124744"/>
            <a:ext cx="5527251" cy="4375044"/>
          </a:xfrm>
          <a:prstGeom prst="rect">
            <a:avLst/>
          </a:prstGeom>
        </p:spPr>
        <p:txBody>
          <a:bodyPr wrap="square">
            <a:spAutoFit/>
          </a:bodyPr>
          <a:lstStyle/>
          <a:p>
            <a:pPr algn="l"/>
            <a:r>
              <a:rPr lang="en-GB" sz="1100" dirty="0" smtClean="0">
                <a:solidFill>
                  <a:schemeClr val="tx2">
                    <a:lumMod val="50000"/>
                  </a:schemeClr>
                </a:solidFill>
              </a:rPr>
              <a:t>OCC = Operational Control </a:t>
            </a:r>
            <a:r>
              <a:rPr lang="en-GB" sz="1100" dirty="0" err="1" smtClean="0">
                <a:solidFill>
                  <a:schemeClr val="tx2">
                    <a:lumMod val="50000"/>
                  </a:schemeClr>
                </a:solidFill>
              </a:rPr>
              <a:t>Center</a:t>
            </a:r>
            <a:endParaRPr lang="en-GB" sz="1100" dirty="0" smtClean="0">
              <a:solidFill>
                <a:schemeClr val="tx2">
                  <a:lumMod val="50000"/>
                </a:schemeClr>
              </a:solidFill>
            </a:endParaRPr>
          </a:p>
          <a:p>
            <a:pPr algn="l"/>
            <a:r>
              <a:rPr lang="en-GB" sz="1100" dirty="0" smtClean="0">
                <a:solidFill>
                  <a:schemeClr val="tx2">
                    <a:lumMod val="50000"/>
                  </a:schemeClr>
                </a:solidFill>
              </a:rPr>
              <a:t>OEM: Original Equipment Manufacturer</a:t>
            </a:r>
          </a:p>
          <a:p>
            <a:pPr algn="l"/>
            <a:r>
              <a:rPr lang="en-GB" sz="1100" dirty="0" smtClean="0">
                <a:solidFill>
                  <a:schemeClr val="tx2">
                    <a:lumMod val="50000"/>
                  </a:schemeClr>
                </a:solidFill>
              </a:rPr>
              <a:t>OPS: Operations</a:t>
            </a:r>
          </a:p>
          <a:p>
            <a:pPr algn="l"/>
            <a:r>
              <a:rPr lang="en-GB" sz="1100" dirty="0" smtClean="0">
                <a:solidFill>
                  <a:schemeClr val="tx2">
                    <a:lumMod val="50000"/>
                  </a:schemeClr>
                </a:solidFill>
              </a:rPr>
              <a:t>PFLR: Post Flight Localization &amp; Recovery</a:t>
            </a:r>
          </a:p>
          <a:p>
            <a:pPr algn="l"/>
            <a:r>
              <a:rPr lang="en-GB" sz="1100" dirty="0" err="1">
                <a:solidFill>
                  <a:schemeClr val="tx2">
                    <a:lumMod val="50000"/>
                  </a:schemeClr>
                </a:solidFill>
              </a:rPr>
              <a:t>QoS</a:t>
            </a:r>
            <a:r>
              <a:rPr lang="en-GB" sz="1100" dirty="0">
                <a:solidFill>
                  <a:schemeClr val="tx2">
                    <a:lumMod val="50000"/>
                  </a:schemeClr>
                </a:solidFill>
              </a:rPr>
              <a:t>: Quality of </a:t>
            </a:r>
            <a:r>
              <a:rPr lang="en-GB" sz="1100" dirty="0" smtClean="0">
                <a:solidFill>
                  <a:schemeClr val="tx2">
                    <a:lumMod val="50000"/>
                  </a:schemeClr>
                </a:solidFill>
              </a:rPr>
              <a:t>Service</a:t>
            </a:r>
          </a:p>
          <a:p>
            <a:pPr algn="l"/>
            <a:r>
              <a:rPr lang="en-GB" sz="1100" dirty="0" smtClean="0">
                <a:solidFill>
                  <a:schemeClr val="tx2">
                    <a:lumMod val="50000"/>
                  </a:schemeClr>
                </a:solidFill>
              </a:rPr>
              <a:t>RCC: Rescue Coordination </a:t>
            </a:r>
            <a:r>
              <a:rPr lang="en-GB" sz="1100" dirty="0" err="1" smtClean="0">
                <a:solidFill>
                  <a:schemeClr val="tx2">
                    <a:lumMod val="50000"/>
                  </a:schemeClr>
                </a:solidFill>
              </a:rPr>
              <a:t>Center</a:t>
            </a:r>
            <a:endParaRPr lang="en-GB" sz="1100" dirty="0" smtClean="0">
              <a:solidFill>
                <a:schemeClr val="tx2">
                  <a:lumMod val="50000"/>
                </a:schemeClr>
              </a:solidFill>
            </a:endParaRPr>
          </a:p>
          <a:p>
            <a:pPr algn="l"/>
            <a:r>
              <a:rPr lang="en-GB" sz="1100" dirty="0" smtClean="0">
                <a:solidFill>
                  <a:schemeClr val="tx2">
                    <a:lumMod val="50000"/>
                  </a:schemeClr>
                </a:solidFill>
              </a:rPr>
              <a:t>RLS : Return Link Service</a:t>
            </a:r>
          </a:p>
          <a:p>
            <a:pPr algn="l"/>
            <a:r>
              <a:rPr lang="en-GB" sz="1100" dirty="0" smtClean="0">
                <a:solidFill>
                  <a:schemeClr val="tx2">
                    <a:lumMod val="50000"/>
                  </a:schemeClr>
                </a:solidFill>
              </a:rPr>
              <a:t>RTCA: Radio Technical Commission for Aeronautics</a:t>
            </a:r>
          </a:p>
          <a:p>
            <a:pPr algn="l"/>
            <a:r>
              <a:rPr lang="en-GB" sz="1100" dirty="0" smtClean="0">
                <a:solidFill>
                  <a:schemeClr val="tx2">
                    <a:lumMod val="50000"/>
                  </a:schemeClr>
                </a:solidFill>
              </a:rPr>
              <a:t>SAI : System Architectures and Interfaces</a:t>
            </a:r>
          </a:p>
          <a:p>
            <a:pPr algn="l"/>
            <a:r>
              <a:rPr lang="en-GB" sz="1100" dirty="0" smtClean="0">
                <a:solidFill>
                  <a:schemeClr val="tx2">
                    <a:lumMod val="50000"/>
                  </a:schemeClr>
                </a:solidFill>
              </a:rPr>
              <a:t>SAR: Search And Rescue</a:t>
            </a:r>
          </a:p>
          <a:p>
            <a:pPr algn="l"/>
            <a:r>
              <a:rPr lang="en-GB" sz="1100" dirty="0" smtClean="0">
                <a:solidFill>
                  <a:schemeClr val="tx2">
                    <a:lumMod val="50000"/>
                  </a:schemeClr>
                </a:solidFill>
              </a:rPr>
              <a:t>SARPs: Standards And Recommended Practices </a:t>
            </a:r>
          </a:p>
          <a:p>
            <a:pPr algn="l"/>
            <a:r>
              <a:rPr lang="en-GB" sz="1100" dirty="0" smtClean="0">
                <a:solidFill>
                  <a:schemeClr val="tx2">
                    <a:lumMod val="50000"/>
                  </a:schemeClr>
                </a:solidFill>
              </a:rPr>
              <a:t>SSCVR: Solid State Cockpit Voice Recorder</a:t>
            </a:r>
          </a:p>
          <a:p>
            <a:pPr algn="l"/>
            <a:r>
              <a:rPr lang="en-GB" sz="1100" dirty="0" smtClean="0">
                <a:solidFill>
                  <a:schemeClr val="tx2">
                    <a:lumMod val="50000"/>
                  </a:schemeClr>
                </a:solidFill>
              </a:rPr>
              <a:t>STC: Supplemental Type Certification</a:t>
            </a:r>
          </a:p>
          <a:p>
            <a:pPr algn="l"/>
            <a:r>
              <a:rPr lang="en-GB" sz="1100" dirty="0" smtClean="0">
                <a:solidFill>
                  <a:schemeClr val="tx2">
                    <a:lumMod val="50000"/>
                  </a:schemeClr>
                </a:solidFill>
              </a:rPr>
              <a:t>TRFD: Timely Recovery of Flight Data</a:t>
            </a:r>
          </a:p>
          <a:p>
            <a:pPr algn="l"/>
            <a:r>
              <a:rPr lang="en-GB" sz="1100" dirty="0" smtClean="0">
                <a:solidFill>
                  <a:schemeClr val="tx2">
                    <a:lumMod val="50000"/>
                  </a:schemeClr>
                </a:solidFill>
              </a:rPr>
              <a:t>ULB: Underwater Locator Beacon</a:t>
            </a:r>
          </a:p>
          <a:p>
            <a:pPr algn="l"/>
            <a:r>
              <a:rPr lang="en-GB" sz="1100" dirty="0" smtClean="0">
                <a:solidFill>
                  <a:schemeClr val="tx2">
                    <a:lumMod val="50000"/>
                  </a:schemeClr>
                </a:solidFill>
              </a:rPr>
              <a:t>ULD: : Underwater Locating Device </a:t>
            </a:r>
          </a:p>
          <a:p>
            <a:pPr algn="l"/>
            <a:r>
              <a:rPr lang="en-GB" sz="1100" dirty="0" smtClean="0">
                <a:solidFill>
                  <a:schemeClr val="tx2">
                    <a:lumMod val="50000"/>
                  </a:schemeClr>
                </a:solidFill>
              </a:rPr>
              <a:t>VDR: VHF Data Radio</a:t>
            </a:r>
          </a:p>
          <a:p>
            <a:pPr algn="l"/>
            <a:r>
              <a:rPr lang="en-GB" sz="1100" dirty="0" smtClean="0">
                <a:solidFill>
                  <a:schemeClr val="tx2">
                    <a:lumMod val="50000"/>
                  </a:schemeClr>
                </a:solidFill>
              </a:rPr>
              <a:t>VDL: VHF Data Link</a:t>
            </a:r>
          </a:p>
          <a:p>
            <a:pPr algn="l"/>
            <a:r>
              <a:rPr lang="en-GB" sz="1100" dirty="0" smtClean="0">
                <a:solidFill>
                  <a:schemeClr val="tx2">
                    <a:lumMod val="50000"/>
                  </a:schemeClr>
                </a:solidFill>
              </a:rPr>
              <a:t>VHF: Very High Frequency</a:t>
            </a:r>
          </a:p>
          <a:p>
            <a:pPr algn="l"/>
            <a:r>
              <a:rPr lang="en-GB" sz="1100" dirty="0" smtClean="0">
                <a:solidFill>
                  <a:schemeClr val="tx2">
                    <a:lumMod val="50000"/>
                  </a:schemeClr>
                </a:solidFill>
              </a:rPr>
              <a:t>VTP: Vertical Tail Plane</a:t>
            </a:r>
          </a:p>
          <a:p>
            <a:pPr algn="l"/>
            <a:r>
              <a:rPr lang="en-GB" sz="1100" dirty="0" smtClean="0">
                <a:solidFill>
                  <a:schemeClr val="tx2">
                    <a:lumMod val="50000"/>
                  </a:schemeClr>
                </a:solidFill>
              </a:rPr>
              <a:t>WRC: World Radio Conference</a:t>
            </a:r>
          </a:p>
          <a:p>
            <a:pPr algn="l"/>
            <a:endParaRPr lang="en-GB" sz="1100" dirty="0">
              <a:solidFill>
                <a:schemeClr val="tx2">
                  <a:lumMod val="50000"/>
                </a:schemeClr>
              </a:solidFill>
            </a:endParaRPr>
          </a:p>
        </p:txBody>
      </p:sp>
      <p:sp>
        <p:nvSpPr>
          <p:cNvPr id="3" name="Espace réservé du numéro de diapositive 2"/>
          <p:cNvSpPr>
            <a:spLocks noGrp="1"/>
          </p:cNvSpPr>
          <p:nvPr>
            <p:ph type="sldNum" sz="quarter" idx="12"/>
          </p:nvPr>
        </p:nvSpPr>
        <p:spPr/>
        <p:txBody>
          <a:bodyPr/>
          <a:lstStyle/>
          <a:p>
            <a:pPr>
              <a:defRPr/>
            </a:pPr>
            <a:r>
              <a:rPr lang="en-GB" noProof="1" smtClean="0"/>
              <a:t>Page </a:t>
            </a:r>
            <a:fld id="{F7CE7AB7-A104-46A5-B6CD-26082A13EDB6}" type="slidenum">
              <a:rPr lang="en-GB" noProof="1" smtClean="0"/>
              <a:pPr>
                <a:defRPr/>
              </a:pPr>
              <a:t>52</a:t>
            </a:fld>
            <a:endParaRPr lang="en-GB" noProof="1"/>
          </a:p>
        </p:txBody>
      </p:sp>
      <p:sp>
        <p:nvSpPr>
          <p:cNvPr id="7" name="Espace réservé du pied de page 6"/>
          <p:cNvSpPr>
            <a:spLocks noGrp="1"/>
          </p:cNvSpPr>
          <p:nvPr>
            <p:ph type="ftr" sz="quarter" idx="11"/>
          </p:nvPr>
        </p:nvSpPr>
        <p:spPr/>
        <p:txBody>
          <a:bodyPr/>
          <a:lstStyle/>
          <a:p>
            <a:pPr>
              <a:defRPr/>
            </a:pPr>
            <a:r>
              <a:rPr lang="en-US" noProof="1" smtClean="0"/>
              <a:t>GADSS in Depth - Airbus views on Global Aeronautical Distress Safety System</a:t>
            </a:r>
            <a:endParaRPr lang="en-GB" noProof="1"/>
          </a:p>
        </p:txBody>
      </p:sp>
      <p:sp>
        <p:nvSpPr>
          <p:cNvPr id="5" name="Espace réservé de la date 4"/>
          <p:cNvSpPr>
            <a:spLocks noGrp="1"/>
          </p:cNvSpPr>
          <p:nvPr>
            <p:ph type="dt" sz="half" idx="10"/>
          </p:nvPr>
        </p:nvSpPr>
        <p:spPr/>
        <p:txBody>
          <a:bodyPr/>
          <a:lstStyle/>
          <a:p>
            <a:pPr>
              <a:defRPr/>
            </a:pPr>
            <a:r>
              <a:rPr lang="fr-FR" noProof="1" smtClean="0"/>
              <a:t>Sep 2018</a:t>
            </a:r>
            <a:endParaRPr lang="en-GB" noProof="1"/>
          </a:p>
        </p:txBody>
      </p:sp>
    </p:spTree>
    <p:extLst>
      <p:ext uri="{BB962C8B-B14F-4D97-AF65-F5344CB8AC3E}">
        <p14:creationId xmlns:p14="http://schemas.microsoft.com/office/powerpoint/2010/main" val="16463010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smtClean="0"/>
              <a:t>Thank you</a:t>
            </a:r>
            <a:endParaRPr lang="en-GB" dirty="0"/>
          </a:p>
        </p:txBody>
      </p:sp>
      <p:sp>
        <p:nvSpPr>
          <p:cNvPr id="4" name="Text Placeholder 3"/>
          <p:cNvSpPr>
            <a:spLocks noGrp="1"/>
          </p:cNvSpPr>
          <p:nvPr>
            <p:ph type="body" sz="quarter" idx="15"/>
          </p:nvPr>
        </p:nvSpPr>
        <p:spPr/>
        <p:txBody>
          <a:bodyPr/>
          <a:lstStyle/>
          <a:p>
            <a:r>
              <a:rPr lang="en-GB" smtClean="0"/>
              <a:t>Copyright mention</a:t>
            </a:r>
            <a:endParaRPr lang="en-GB" dirty="0"/>
          </a:p>
        </p:txBody>
      </p:sp>
    </p:spTree>
    <p:extLst>
      <p:ext uri="{BB962C8B-B14F-4D97-AF65-F5344CB8AC3E}">
        <p14:creationId xmlns:p14="http://schemas.microsoft.com/office/powerpoint/2010/main" val="39980225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76" y="476672"/>
            <a:ext cx="11249698" cy="881187"/>
          </a:xfrm>
        </p:spPr>
        <p:txBody>
          <a:bodyPr/>
          <a:lstStyle/>
          <a:p>
            <a:r>
              <a:rPr lang="en-US" dirty="0" smtClean="0"/>
              <a:t> </a:t>
            </a:r>
            <a:r>
              <a:rPr lang="en-US" b="1" dirty="0" smtClean="0"/>
              <a:t>ICAO Recommendations</a:t>
            </a:r>
            <a:endParaRPr lang="en-US" b="1" dirty="0"/>
          </a:p>
        </p:txBody>
      </p:sp>
      <p:sp>
        <p:nvSpPr>
          <p:cNvPr id="3" name="Content Placeholder 2"/>
          <p:cNvSpPr>
            <a:spLocks noGrp="1"/>
          </p:cNvSpPr>
          <p:nvPr>
            <p:ph idx="1"/>
          </p:nvPr>
        </p:nvSpPr>
        <p:spPr>
          <a:xfrm>
            <a:off x="191344" y="1052736"/>
            <a:ext cx="11809312" cy="5621242"/>
          </a:xfrm>
        </p:spPr>
        <p:txBody>
          <a:bodyPr/>
          <a:lstStyle/>
          <a:p>
            <a:pPr marL="342900" lvl="4" indent="-342900">
              <a:buSzPct val="80000"/>
              <a:buFont typeface="Wingdings" panose="05000000000000000000" pitchFamily="2" charset="2"/>
              <a:buChar char="§"/>
            </a:pPr>
            <a:endParaRPr lang="en-US" sz="2000" dirty="0">
              <a:ea typeface="+mn-ea"/>
              <a:cs typeface="+mn-cs"/>
            </a:endParaRPr>
          </a:p>
          <a:p>
            <a:pPr marL="342900" lvl="4" indent="-342900">
              <a:buSzPct val="80000"/>
              <a:buFont typeface="Wingdings" panose="05000000000000000000" pitchFamily="2" charset="2"/>
              <a:buChar char="§"/>
            </a:pPr>
            <a:r>
              <a:rPr lang="en-US" sz="2000" dirty="0">
                <a:ea typeface="+mn-ea"/>
              </a:rPr>
              <a:t>Aircraft Tracking  </a:t>
            </a:r>
            <a:r>
              <a:rPr lang="en-US" sz="2000" dirty="0">
                <a:ea typeface="+mn-ea"/>
                <a:cs typeface="+mn-cs"/>
              </a:rPr>
              <a:t>Normal  </a:t>
            </a:r>
            <a:r>
              <a:rPr lang="en-US" sz="2000" dirty="0" smtClean="0">
                <a:ea typeface="+mn-ea"/>
                <a:cs typeface="+mn-cs"/>
              </a:rPr>
              <a:t>(&amp; Abnormal) Conditions</a:t>
            </a:r>
          </a:p>
          <a:p>
            <a:pPr marL="0" lvl="4" indent="0">
              <a:buSzPct val="80000"/>
              <a:buNone/>
            </a:pPr>
            <a:r>
              <a:rPr lang="en-US" sz="2000" dirty="0" smtClean="0">
                <a:ea typeface="+mn-ea"/>
              </a:rPr>
              <a:t>	&gt;&gt;&gt;&gt;&gt;</a:t>
            </a:r>
            <a:r>
              <a:rPr lang="en-US" sz="2000" dirty="0" smtClean="0">
                <a:ea typeface="+mn-ea"/>
                <a:cs typeface="+mn-cs"/>
              </a:rPr>
              <a:t> </a:t>
            </a:r>
            <a:r>
              <a:rPr lang="en-US" sz="2000" b="1" dirty="0" smtClean="0"/>
              <a:t>Nov </a:t>
            </a:r>
            <a:r>
              <a:rPr lang="en-US" sz="2000" b="1" dirty="0"/>
              <a:t>or Dec 2018 </a:t>
            </a:r>
            <a:r>
              <a:rPr lang="en-US" sz="2000" b="1" dirty="0" smtClean="0"/>
              <a:t>Forward fit </a:t>
            </a:r>
            <a:r>
              <a:rPr lang="en-US" sz="2000" b="1" dirty="0"/>
              <a:t>&amp; </a:t>
            </a:r>
            <a:r>
              <a:rPr lang="en-US" sz="2000" b="1" dirty="0" smtClean="0"/>
              <a:t>Retrofit</a:t>
            </a:r>
            <a:endParaRPr lang="en-US" sz="2000" dirty="0" smtClean="0">
              <a:ea typeface="+mn-ea"/>
              <a:cs typeface="+mn-cs"/>
            </a:endParaRPr>
          </a:p>
          <a:p>
            <a:pPr marL="342900" lvl="4" indent="-342900">
              <a:buSzPct val="80000"/>
              <a:buFont typeface="Wingdings" panose="05000000000000000000" pitchFamily="2" charset="2"/>
              <a:buChar char="§"/>
            </a:pPr>
            <a:endParaRPr lang="en-US" sz="2000" dirty="0" smtClean="0">
              <a:ea typeface="+mn-ea"/>
              <a:cs typeface="+mn-cs"/>
            </a:endParaRPr>
          </a:p>
          <a:p>
            <a:pPr marL="342900" lvl="4" indent="-342900">
              <a:buSzPct val="80000"/>
              <a:buFont typeface="Wingdings" panose="05000000000000000000" pitchFamily="2" charset="2"/>
              <a:buChar char="§"/>
            </a:pPr>
            <a:endParaRPr lang="en-US" sz="2000" dirty="0">
              <a:ea typeface="+mn-ea"/>
              <a:cs typeface="+mn-cs"/>
            </a:endParaRPr>
          </a:p>
          <a:p>
            <a:pPr marL="342900" lvl="4" indent="-342900">
              <a:buSzPct val="80000"/>
              <a:buFont typeface="Wingdings" panose="05000000000000000000" pitchFamily="2" charset="2"/>
              <a:buChar char="§"/>
            </a:pPr>
            <a:r>
              <a:rPr lang="en-US" sz="2000" dirty="0">
                <a:ea typeface="+mn-ea"/>
                <a:cs typeface="+mn-cs"/>
              </a:rPr>
              <a:t>Location and tracking of an Airplane in Distress </a:t>
            </a:r>
            <a:endParaRPr lang="en-US" sz="2000" dirty="0" smtClean="0">
              <a:ea typeface="+mn-ea"/>
              <a:cs typeface="+mn-cs"/>
            </a:endParaRPr>
          </a:p>
          <a:p>
            <a:pPr marL="0" lvl="4" indent="0">
              <a:buSzPct val="80000"/>
              <a:buNone/>
            </a:pPr>
            <a:r>
              <a:rPr lang="en-US" sz="2000" dirty="0" smtClean="0">
                <a:ea typeface="+mn-ea"/>
              </a:rPr>
              <a:t>	&gt;&gt;&gt;&gt;&gt; </a:t>
            </a:r>
            <a:r>
              <a:rPr lang="en-US" sz="2000" b="1" dirty="0" smtClean="0">
                <a:ea typeface="+mn-ea"/>
                <a:cs typeface="+mn-cs"/>
              </a:rPr>
              <a:t>Jan </a:t>
            </a:r>
            <a:r>
              <a:rPr lang="en-US" sz="2000" b="1" dirty="0">
                <a:ea typeface="+mn-ea"/>
                <a:cs typeface="+mn-cs"/>
              </a:rPr>
              <a:t>2021 - </a:t>
            </a:r>
            <a:r>
              <a:rPr lang="en-US" sz="2000" b="1" dirty="0" smtClean="0">
                <a:ea typeface="+mn-ea"/>
                <a:cs typeface="+mn-cs"/>
              </a:rPr>
              <a:t>Forward-fit</a:t>
            </a:r>
          </a:p>
          <a:p>
            <a:pPr marL="0" lvl="4" indent="0">
              <a:buSzPct val="80000"/>
              <a:buNone/>
            </a:pPr>
            <a:endParaRPr lang="en-US" sz="2000" dirty="0" smtClean="0">
              <a:ea typeface="+mn-ea"/>
              <a:cs typeface="+mn-cs"/>
            </a:endParaRPr>
          </a:p>
          <a:p>
            <a:pPr marL="0" lvl="4" indent="0">
              <a:buSzPct val="80000"/>
              <a:buNone/>
            </a:pPr>
            <a:endParaRPr lang="en-US" sz="2000" dirty="0">
              <a:ea typeface="+mn-ea"/>
              <a:cs typeface="+mn-cs"/>
            </a:endParaRPr>
          </a:p>
          <a:p>
            <a:pPr marL="342900" lvl="3" indent="-342900">
              <a:buSzPct val="80000"/>
              <a:buFont typeface="Wingdings" panose="05000000000000000000" pitchFamily="2" charset="2"/>
              <a:buChar char="§"/>
            </a:pPr>
            <a:r>
              <a:rPr lang="en-GB" sz="2000" dirty="0">
                <a:ea typeface="+mn-ea"/>
                <a:cs typeface="+mn-cs"/>
              </a:rPr>
              <a:t>Flight Data Recovery </a:t>
            </a:r>
            <a:r>
              <a:rPr lang="en-GB" sz="2000" dirty="0" smtClean="0">
                <a:ea typeface="+mn-ea"/>
                <a:cs typeface="+mn-cs"/>
              </a:rPr>
              <a:t>, two </a:t>
            </a:r>
            <a:r>
              <a:rPr lang="en-GB" sz="2000" dirty="0">
                <a:ea typeface="+mn-ea"/>
                <a:cs typeface="+mn-cs"/>
              </a:rPr>
              <a:t>alternative means: </a:t>
            </a:r>
            <a:endParaRPr lang="en-GB" sz="2000" dirty="0" smtClean="0">
              <a:ea typeface="+mn-ea"/>
              <a:cs typeface="+mn-cs"/>
            </a:endParaRPr>
          </a:p>
          <a:p>
            <a:pPr lvl="5">
              <a:buFont typeface="Wingdings" panose="05000000000000000000" pitchFamily="2" charset="2"/>
              <a:buChar char="Ø"/>
            </a:pPr>
            <a:r>
              <a:rPr lang="en-GB" sz="2000" dirty="0">
                <a:solidFill>
                  <a:schemeClr val="tx1">
                    <a:lumMod val="65000"/>
                    <a:lumOff val="35000"/>
                  </a:schemeClr>
                </a:solidFill>
                <a:ea typeface="+mn-ea"/>
              </a:rPr>
              <a:t> Data streaming (CVR and FDR data content)</a:t>
            </a:r>
          </a:p>
          <a:p>
            <a:pPr lvl="5">
              <a:buFont typeface="Wingdings" panose="05000000000000000000" pitchFamily="2" charset="2"/>
              <a:buChar char="Ø"/>
            </a:pPr>
            <a:r>
              <a:rPr lang="en-GB" sz="2000" dirty="0" smtClean="0">
                <a:solidFill>
                  <a:schemeClr val="tx1">
                    <a:lumMod val="65000"/>
                    <a:lumOff val="35000"/>
                  </a:schemeClr>
                </a:solidFill>
                <a:ea typeface="+mn-ea"/>
              </a:rPr>
              <a:t> </a:t>
            </a:r>
            <a:r>
              <a:rPr lang="en-GB" sz="2000" dirty="0">
                <a:solidFill>
                  <a:schemeClr val="tx1">
                    <a:lumMod val="65000"/>
                    <a:lumOff val="35000"/>
                  </a:schemeClr>
                </a:solidFill>
                <a:ea typeface="+mn-ea"/>
              </a:rPr>
              <a:t>or ADFR “Automatic Deployable Flight Recorders” (with integrated ELT). </a:t>
            </a:r>
            <a:endParaRPr lang="en-GB" sz="2000" dirty="0" smtClean="0">
              <a:solidFill>
                <a:schemeClr val="tx1">
                  <a:lumMod val="65000"/>
                  <a:lumOff val="35000"/>
                </a:schemeClr>
              </a:solidFill>
              <a:ea typeface="+mn-ea"/>
            </a:endParaRPr>
          </a:p>
          <a:p>
            <a:pPr marL="0" lvl="4" indent="0">
              <a:buSzPct val="80000"/>
              <a:buNone/>
            </a:pPr>
            <a:r>
              <a:rPr lang="en-US" sz="2000" dirty="0" smtClean="0"/>
              <a:t>	</a:t>
            </a:r>
          </a:p>
          <a:p>
            <a:pPr marL="0" lvl="4" indent="0">
              <a:buSzPct val="80000"/>
              <a:buNone/>
            </a:pPr>
            <a:r>
              <a:rPr lang="en-US" sz="2000" dirty="0"/>
              <a:t>	</a:t>
            </a:r>
            <a:r>
              <a:rPr lang="en-US" sz="2000" dirty="0" smtClean="0"/>
              <a:t>&gt;&gt;&gt;&gt;&gt; </a:t>
            </a:r>
            <a:r>
              <a:rPr lang="en-GB" sz="2000" b="1" dirty="0">
                <a:ea typeface="+mn-ea"/>
              </a:rPr>
              <a:t>Jan </a:t>
            </a:r>
            <a:r>
              <a:rPr lang="en-GB" sz="2000" b="1" dirty="0" smtClean="0">
                <a:ea typeface="+mn-ea"/>
              </a:rPr>
              <a:t>2021</a:t>
            </a:r>
            <a:r>
              <a:rPr lang="en-US" sz="2000" b="1" dirty="0"/>
              <a:t> - </a:t>
            </a:r>
            <a:r>
              <a:rPr lang="en-GB" sz="2000" b="1" dirty="0" smtClean="0">
                <a:ea typeface="+mn-ea"/>
              </a:rPr>
              <a:t>new Type Certificate</a:t>
            </a:r>
            <a:endParaRPr lang="fr-FR" sz="2000" b="1" dirty="0">
              <a:ea typeface="+mn-ea"/>
            </a:endParaRPr>
          </a:p>
          <a:p>
            <a:pPr>
              <a:buSzPct val="80000"/>
            </a:pPr>
            <a:endParaRPr lang="en-US" dirty="0"/>
          </a:p>
          <a:p>
            <a:pPr marL="457200" indent="-457200">
              <a:buSzPct val="80000"/>
              <a:buFont typeface="+mj-lt"/>
              <a:buAutoNum type="alphaLcParenR"/>
            </a:pPr>
            <a:endParaRPr lang="en-US" dirty="0"/>
          </a:p>
          <a:p>
            <a:pPr marL="0" indent="0">
              <a:buSzPct val="80000"/>
              <a:buNone/>
            </a:pPr>
            <a:endParaRPr lang="en-US" sz="1800" dirty="0" smtClean="0">
              <a:solidFill>
                <a:srgbClr val="0070C0"/>
              </a:solidFill>
            </a:endParaRPr>
          </a:p>
        </p:txBody>
      </p:sp>
      <p:sp>
        <p:nvSpPr>
          <p:cNvPr id="7" name="Espace réservé du numéro de diapositive 6"/>
          <p:cNvSpPr>
            <a:spLocks noGrp="1"/>
          </p:cNvSpPr>
          <p:nvPr>
            <p:ph type="sldNum" sz="quarter" idx="12"/>
          </p:nvPr>
        </p:nvSpPr>
        <p:spPr/>
        <p:txBody>
          <a:bodyPr/>
          <a:lstStyle/>
          <a:p>
            <a:pPr>
              <a:defRPr/>
            </a:pPr>
            <a:r>
              <a:rPr lang="en-GB" noProof="1" smtClean="0"/>
              <a:t>Page </a:t>
            </a:r>
            <a:fld id="{F7CE7AB7-A104-46A5-B6CD-26082A13EDB6}" type="slidenum">
              <a:rPr lang="en-GB" noProof="1" smtClean="0"/>
              <a:pPr>
                <a:defRPr/>
              </a:pPr>
              <a:t>6</a:t>
            </a:fld>
            <a:endParaRPr lang="en-GB" noProof="1"/>
          </a:p>
        </p:txBody>
      </p:sp>
      <p:sp>
        <p:nvSpPr>
          <p:cNvPr id="8" name="Espace réservé du pied de page 7"/>
          <p:cNvSpPr>
            <a:spLocks noGrp="1"/>
          </p:cNvSpPr>
          <p:nvPr>
            <p:ph type="ftr" sz="quarter" idx="11"/>
          </p:nvPr>
        </p:nvSpPr>
        <p:spPr/>
        <p:txBody>
          <a:bodyPr/>
          <a:lstStyle/>
          <a:p>
            <a:pPr>
              <a:defRPr/>
            </a:pPr>
            <a:r>
              <a:rPr lang="en-US" noProof="1" smtClean="0"/>
              <a:t>GADSS in Depth - Airbus views on Global Aeronautical Distress Safety System</a:t>
            </a:r>
            <a:endParaRPr lang="en-GB" noProof="1"/>
          </a:p>
        </p:txBody>
      </p:sp>
      <p:sp>
        <p:nvSpPr>
          <p:cNvPr id="5" name="Espace réservé de la date 4"/>
          <p:cNvSpPr>
            <a:spLocks noGrp="1"/>
          </p:cNvSpPr>
          <p:nvPr>
            <p:ph type="dt" sz="half" idx="10"/>
          </p:nvPr>
        </p:nvSpPr>
        <p:spPr/>
        <p:txBody>
          <a:bodyPr/>
          <a:lstStyle/>
          <a:p>
            <a:pPr>
              <a:defRPr/>
            </a:pPr>
            <a:r>
              <a:rPr lang="fr-FR" noProof="1" smtClean="0"/>
              <a:t>Sep 2018</a:t>
            </a:r>
            <a:endParaRPr lang="en-GB" noProof="1"/>
          </a:p>
        </p:txBody>
      </p:sp>
    </p:spTree>
    <p:extLst>
      <p:ext uri="{BB962C8B-B14F-4D97-AF65-F5344CB8AC3E}">
        <p14:creationId xmlns:p14="http://schemas.microsoft.com/office/powerpoint/2010/main" val="1192097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10407592" y="20263"/>
            <a:ext cx="1159100" cy="216000"/>
          </a:xfrm>
        </p:spPr>
        <p:txBody>
          <a:bodyPr/>
          <a:lstStyle/>
          <a:p>
            <a:pPr>
              <a:defRPr/>
            </a:pPr>
            <a:r>
              <a:rPr lang="en-US" noProof="1" smtClean="0"/>
              <a:t>Sep 2018</a:t>
            </a:r>
            <a:endParaRPr lang="en-US" noProof="1"/>
          </a:p>
        </p:txBody>
      </p:sp>
      <p:sp>
        <p:nvSpPr>
          <p:cNvPr id="5" name="Espace réservé du pied de page 4"/>
          <p:cNvSpPr>
            <a:spLocks noGrp="1"/>
          </p:cNvSpPr>
          <p:nvPr>
            <p:ph type="ftr" sz="quarter" idx="11"/>
          </p:nvPr>
        </p:nvSpPr>
        <p:spPr/>
        <p:txBody>
          <a:bodyPr/>
          <a:lstStyle/>
          <a:p>
            <a:pPr>
              <a:defRPr/>
            </a:pPr>
            <a:r>
              <a:rPr lang="en-US" noProof="1" smtClean="0"/>
              <a:t>GADSS in Depth - Airbus views on Global Aeronautical Distress Safety System</a:t>
            </a:r>
            <a:endParaRPr lang="en-GB" noProof="1"/>
          </a:p>
        </p:txBody>
      </p:sp>
      <p:sp>
        <p:nvSpPr>
          <p:cNvPr id="6" name="Espace réservé du numéro de diapositive 5"/>
          <p:cNvSpPr>
            <a:spLocks noGrp="1"/>
          </p:cNvSpPr>
          <p:nvPr>
            <p:ph type="sldNum" sz="quarter" idx="12"/>
          </p:nvPr>
        </p:nvSpPr>
        <p:spPr/>
        <p:txBody>
          <a:bodyPr/>
          <a:lstStyle/>
          <a:p>
            <a:pPr>
              <a:defRPr/>
            </a:pPr>
            <a:r>
              <a:rPr lang="en-GB" noProof="1" smtClean="0"/>
              <a:t>Page </a:t>
            </a:r>
            <a:fld id="{F7CE7AB7-A104-46A5-B6CD-26082A13EDB6}" type="slidenum">
              <a:rPr lang="en-GB" noProof="1" smtClean="0"/>
              <a:pPr>
                <a:defRPr/>
              </a:pPr>
              <a:t>7</a:t>
            </a:fld>
            <a:endParaRPr lang="en-GB" noProof="1"/>
          </a:p>
        </p:txBody>
      </p:sp>
      <p:sp>
        <p:nvSpPr>
          <p:cNvPr id="2" name="Rectangle à coins arrondis 1"/>
          <p:cNvSpPr/>
          <p:nvPr/>
        </p:nvSpPr>
        <p:spPr bwMode="auto">
          <a:xfrm>
            <a:off x="7599280" y="548680"/>
            <a:ext cx="3816424" cy="864096"/>
          </a:xfrm>
          <a:prstGeom prst="roundRect">
            <a:avLst/>
          </a:prstGeom>
          <a:solidFill>
            <a:schemeClr val="accent1">
              <a:lumMod val="20000"/>
              <a:lumOff val="80000"/>
            </a:schemeClr>
          </a:solidFill>
          <a:ln w="571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GADSS Concept</a:t>
            </a:r>
          </a:p>
        </p:txBody>
      </p:sp>
      <p:sp>
        <p:nvSpPr>
          <p:cNvPr id="8" name="Rectangle à coins arrondis 7"/>
          <p:cNvSpPr/>
          <p:nvPr/>
        </p:nvSpPr>
        <p:spPr bwMode="auto">
          <a:xfrm>
            <a:off x="7599280" y="1700808"/>
            <a:ext cx="2907436" cy="576064"/>
          </a:xfrm>
          <a:prstGeom prst="roundRect">
            <a:avLst/>
          </a:prstGeom>
          <a:solidFill>
            <a:schemeClr val="accent1">
              <a:lumMod val="20000"/>
              <a:lumOff val="80000"/>
            </a:schemeClr>
          </a:solidFill>
          <a:ln w="571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defTabSz="1042988"/>
            <a:r>
              <a:rPr lang="en-US" sz="1600" b="1" dirty="0" smtClean="0"/>
              <a:t>ICAO Annexes (6, 11, 13, ..)</a:t>
            </a:r>
            <a:endParaRPr lang="en-US" sz="1600" b="1" dirty="0"/>
          </a:p>
        </p:txBody>
      </p:sp>
      <p:sp>
        <p:nvSpPr>
          <p:cNvPr id="9" name="Rectangle à coins arrondis 8"/>
          <p:cNvSpPr/>
          <p:nvPr/>
        </p:nvSpPr>
        <p:spPr bwMode="auto">
          <a:xfrm>
            <a:off x="9210572" y="2501279"/>
            <a:ext cx="2592288" cy="576064"/>
          </a:xfrm>
          <a:prstGeom prst="roundRect">
            <a:avLst/>
          </a:prstGeom>
          <a:solidFill>
            <a:schemeClr val="accent1">
              <a:lumMod val="20000"/>
              <a:lumOff val="80000"/>
            </a:schemeClr>
          </a:solidFill>
          <a:ln w="571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defTabSz="1042988"/>
            <a:r>
              <a:rPr lang="en-US" sz="1600" b="1" dirty="0" smtClean="0"/>
              <a:t>ICAO Manuals</a:t>
            </a:r>
            <a:endParaRPr lang="en-US" sz="1600" b="1" dirty="0"/>
          </a:p>
        </p:txBody>
      </p:sp>
      <p:sp>
        <p:nvSpPr>
          <p:cNvPr id="10" name="Rectangle à coins arrondis 9"/>
          <p:cNvSpPr/>
          <p:nvPr/>
        </p:nvSpPr>
        <p:spPr bwMode="auto">
          <a:xfrm>
            <a:off x="7615725" y="3552545"/>
            <a:ext cx="2592288" cy="569204"/>
          </a:xfrm>
          <a:prstGeom prst="roundRect">
            <a:avLst/>
          </a:prstGeom>
          <a:solidFill>
            <a:schemeClr val="accent1">
              <a:lumMod val="20000"/>
              <a:lumOff val="80000"/>
            </a:schemeClr>
          </a:solidFill>
          <a:ln w="571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defTabSz="1042988"/>
            <a:r>
              <a:rPr lang="en-US" sz="1600" b="1" dirty="0" smtClean="0"/>
              <a:t>Regulations</a:t>
            </a:r>
            <a:endParaRPr lang="en-US" sz="1600" b="1" dirty="0"/>
          </a:p>
        </p:txBody>
      </p:sp>
      <p:sp>
        <p:nvSpPr>
          <p:cNvPr id="11" name="Rectangle à coins arrondis 10"/>
          <p:cNvSpPr/>
          <p:nvPr/>
        </p:nvSpPr>
        <p:spPr bwMode="auto">
          <a:xfrm>
            <a:off x="9210572" y="4344633"/>
            <a:ext cx="2592288" cy="569204"/>
          </a:xfrm>
          <a:prstGeom prst="roundRect">
            <a:avLst/>
          </a:prstGeom>
          <a:solidFill>
            <a:schemeClr val="accent1">
              <a:lumMod val="20000"/>
              <a:lumOff val="80000"/>
            </a:schemeClr>
          </a:solidFill>
          <a:ln w="571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defTabSz="1042988"/>
            <a:r>
              <a:rPr lang="en-US" sz="1600" b="1" dirty="0" smtClean="0"/>
              <a:t>AMC &amp; GM</a:t>
            </a:r>
            <a:endParaRPr lang="en-US" sz="1600" b="1" dirty="0"/>
          </a:p>
        </p:txBody>
      </p:sp>
      <p:sp>
        <p:nvSpPr>
          <p:cNvPr id="12" name="Rectangle à coins arrondis 11"/>
          <p:cNvSpPr/>
          <p:nvPr/>
        </p:nvSpPr>
        <p:spPr bwMode="auto">
          <a:xfrm>
            <a:off x="7743296" y="5517232"/>
            <a:ext cx="4059564" cy="792088"/>
          </a:xfrm>
          <a:prstGeom prst="roundRect">
            <a:avLst/>
          </a:prstGeom>
          <a:solidFill>
            <a:schemeClr val="accent1">
              <a:lumMod val="20000"/>
              <a:lumOff val="80000"/>
            </a:schemeClr>
          </a:solidFill>
          <a:ln w="571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defTabSz="1042988"/>
            <a:r>
              <a:rPr lang="en-US" sz="2400" b="1" dirty="0" smtClean="0"/>
              <a:t>Industry Standardization</a:t>
            </a:r>
            <a:endParaRPr lang="en-US" sz="2400" b="1" dirty="0"/>
          </a:p>
        </p:txBody>
      </p:sp>
      <p:sp>
        <p:nvSpPr>
          <p:cNvPr id="3" name="ZoneTexte 2"/>
          <p:cNvSpPr txBox="1"/>
          <p:nvPr/>
        </p:nvSpPr>
        <p:spPr>
          <a:xfrm>
            <a:off x="695400" y="796618"/>
            <a:ext cx="6046848" cy="6031651"/>
          </a:xfrm>
          <a:prstGeom prst="rect">
            <a:avLst/>
          </a:prstGeom>
          <a:noFill/>
        </p:spPr>
        <p:txBody>
          <a:bodyPr wrap="none" rtlCol="0">
            <a:spAutoFit/>
          </a:bodyPr>
          <a:lstStyle/>
          <a:p>
            <a:pPr marL="285750" indent="-285750" algn="l">
              <a:buFont typeface="Arial" panose="020B0604020202020204" pitchFamily="34" charset="0"/>
              <a:buChar char="•"/>
            </a:pPr>
            <a:r>
              <a:rPr lang="en-US" sz="2400" b="1" dirty="0" smtClean="0"/>
              <a:t>ICAO </a:t>
            </a:r>
            <a:r>
              <a:rPr lang="en-US" sz="2400" b="1" dirty="0" err="1" smtClean="0"/>
              <a:t>Conops</a:t>
            </a:r>
            <a:r>
              <a:rPr lang="en-US" sz="2400" b="1" dirty="0" smtClean="0"/>
              <a:t> (V6)</a:t>
            </a:r>
          </a:p>
          <a:p>
            <a:pPr algn="l"/>
            <a:endParaRPr lang="en-US" sz="2800" b="1" dirty="0" smtClean="0"/>
          </a:p>
          <a:p>
            <a:pPr marL="285750" indent="-285750" algn="l">
              <a:buFont typeface="Arial" panose="020B0604020202020204" pitchFamily="34" charset="0"/>
              <a:buChar char="•"/>
            </a:pPr>
            <a:r>
              <a:rPr lang="en-US" sz="2400" b="1" dirty="0" smtClean="0"/>
              <a:t>ICAO SARPs </a:t>
            </a:r>
          </a:p>
          <a:p>
            <a:pPr lvl="1" algn="l"/>
            <a:r>
              <a:rPr lang="en-US" sz="2400" b="1" dirty="0" smtClean="0"/>
              <a:t>	   Manual (Doc 10054)</a:t>
            </a:r>
          </a:p>
          <a:p>
            <a:pPr lvl="2" algn="l"/>
            <a:r>
              <a:rPr lang="en-US" sz="2400" b="1" dirty="0" smtClean="0"/>
              <a:t>    Distress Tracking Repository</a:t>
            </a:r>
          </a:p>
          <a:p>
            <a:pPr marL="700648" lvl="1" indent="-285750" algn="l">
              <a:buFont typeface="Wingdings" panose="05000000000000000000" pitchFamily="2" charset="2"/>
              <a:buChar char="Ø"/>
            </a:pPr>
            <a:endParaRPr lang="en-US" sz="2400" b="1" dirty="0" smtClean="0"/>
          </a:p>
          <a:p>
            <a:pPr marL="700648" lvl="1" indent="-285750" algn="l">
              <a:buFont typeface="Wingdings" panose="05000000000000000000" pitchFamily="2" charset="2"/>
              <a:buChar char="Ø"/>
            </a:pPr>
            <a:endParaRPr lang="en-US" sz="800" b="1" dirty="0" smtClean="0"/>
          </a:p>
          <a:p>
            <a:pPr marL="285750" indent="-285750" algn="l">
              <a:buFont typeface="Arial" panose="020B0604020202020204" pitchFamily="34" charset="0"/>
              <a:buChar char="•"/>
            </a:pPr>
            <a:r>
              <a:rPr lang="en-US" sz="2400" b="1" dirty="0" smtClean="0"/>
              <a:t>National Regulations</a:t>
            </a:r>
          </a:p>
          <a:p>
            <a:pPr lvl="1" algn="l"/>
            <a:r>
              <a:rPr lang="en-US" sz="2400" b="1" dirty="0" smtClean="0"/>
              <a:t>	   AMC &amp; GM </a:t>
            </a:r>
          </a:p>
          <a:p>
            <a:pPr lvl="1" algn="l"/>
            <a:r>
              <a:rPr lang="en-US" sz="1400" b="1" dirty="0" smtClean="0"/>
              <a:t>(Acceptable Means of Compliance Guidance Materials)</a:t>
            </a:r>
          </a:p>
          <a:p>
            <a:pPr lvl="1" algn="l"/>
            <a:endParaRPr lang="en-US" sz="2400" b="1" dirty="0" smtClean="0"/>
          </a:p>
          <a:p>
            <a:pPr lvl="1" algn="l"/>
            <a:endParaRPr lang="en-US" sz="800" b="1" dirty="0" smtClean="0"/>
          </a:p>
          <a:p>
            <a:pPr marL="285750" indent="-285750" algn="l">
              <a:buFont typeface="Arial" panose="020B0604020202020204" pitchFamily="34" charset="0"/>
              <a:buChar char="•"/>
            </a:pPr>
            <a:r>
              <a:rPr lang="en-US" sz="2400" b="1" dirty="0" smtClean="0"/>
              <a:t>Industry Requirements and Standards</a:t>
            </a:r>
          </a:p>
          <a:p>
            <a:pPr lvl="1" algn="l"/>
            <a:r>
              <a:rPr lang="en-US" sz="2400" b="1" dirty="0" smtClean="0"/>
              <a:t>        EUROCAE (ED 237, ED62B)</a:t>
            </a:r>
          </a:p>
          <a:p>
            <a:pPr lvl="1" algn="l"/>
            <a:r>
              <a:rPr lang="en-US" sz="2400" b="1" dirty="0" smtClean="0"/>
              <a:t>        ARINC (680, 681,..)</a:t>
            </a:r>
          </a:p>
          <a:p>
            <a:pPr marL="285750" indent="-285750" algn="l">
              <a:buFont typeface="Arial" panose="020B0604020202020204" pitchFamily="34" charset="0"/>
              <a:buChar char="•"/>
            </a:pPr>
            <a:endParaRPr lang="fr-FR" dirty="0"/>
          </a:p>
        </p:txBody>
      </p:sp>
      <p:sp>
        <p:nvSpPr>
          <p:cNvPr id="13" name="Flèche courbée vers la droite 12"/>
          <p:cNvSpPr/>
          <p:nvPr/>
        </p:nvSpPr>
        <p:spPr bwMode="auto">
          <a:xfrm rot="19799444">
            <a:off x="8210256" y="2407787"/>
            <a:ext cx="576146" cy="786871"/>
          </a:xfrm>
          <a:prstGeom prst="curvedRightArrow">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endParaRPr kumimoji="0" lang="en-US" sz="15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Flèche courbée vers la droite 14"/>
          <p:cNvSpPr/>
          <p:nvPr/>
        </p:nvSpPr>
        <p:spPr bwMode="auto">
          <a:xfrm rot="19799444">
            <a:off x="8362655" y="4235799"/>
            <a:ext cx="576146" cy="786871"/>
          </a:xfrm>
          <a:prstGeom prst="curvedRightArrow">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endParaRPr kumimoji="0" lang="en-US" sz="15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Flèche droite 16"/>
          <p:cNvSpPr/>
          <p:nvPr/>
        </p:nvSpPr>
        <p:spPr bwMode="auto">
          <a:xfrm>
            <a:off x="1370295" y="2276872"/>
            <a:ext cx="432048" cy="216024"/>
          </a:xfrm>
          <a:prstGeom prst="rightArrow">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endParaRPr kumimoji="0" lang="fr-FR" sz="1500" b="0" i="0" u="none" strike="noStrike" cap="none" normalizeH="0" baseline="0" smtClean="0">
              <a:ln>
                <a:noFill/>
              </a:ln>
              <a:solidFill>
                <a:schemeClr val="tx1"/>
              </a:solidFill>
              <a:effectLst/>
              <a:latin typeface="Arial" pitchFamily="34" charset="0"/>
              <a:cs typeface="Arial" pitchFamily="34" charset="0"/>
            </a:endParaRPr>
          </a:p>
        </p:txBody>
      </p:sp>
      <p:sp>
        <p:nvSpPr>
          <p:cNvPr id="18" name="Flèche droite 17"/>
          <p:cNvSpPr/>
          <p:nvPr/>
        </p:nvSpPr>
        <p:spPr bwMode="auto">
          <a:xfrm>
            <a:off x="1370295" y="4109849"/>
            <a:ext cx="432048" cy="216024"/>
          </a:xfrm>
          <a:prstGeom prst="rightArrow">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endParaRPr kumimoji="0" lang="fr-FR" sz="1500" b="0" i="0" u="none" strike="noStrike" cap="none" normalizeH="0" baseline="0" smtClean="0">
              <a:ln>
                <a:noFill/>
              </a:ln>
              <a:solidFill>
                <a:schemeClr val="tx1"/>
              </a:solidFill>
              <a:effectLst/>
              <a:latin typeface="Arial" pitchFamily="34" charset="0"/>
              <a:cs typeface="Arial" pitchFamily="34" charset="0"/>
            </a:endParaRPr>
          </a:p>
        </p:txBody>
      </p:sp>
      <p:sp>
        <p:nvSpPr>
          <p:cNvPr id="19" name="Flèche droite 18"/>
          <p:cNvSpPr/>
          <p:nvPr/>
        </p:nvSpPr>
        <p:spPr bwMode="auto">
          <a:xfrm>
            <a:off x="1370295" y="5752969"/>
            <a:ext cx="432048" cy="216024"/>
          </a:xfrm>
          <a:prstGeom prst="rightArrow">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endParaRPr kumimoji="0" lang="fr-FR" sz="1500" b="0" i="0" u="none" strike="noStrike" cap="none" normalizeH="0" baseline="0" smtClean="0">
              <a:ln>
                <a:noFill/>
              </a:ln>
              <a:solidFill>
                <a:schemeClr val="tx1"/>
              </a:solidFill>
              <a:effectLst/>
              <a:latin typeface="Arial" pitchFamily="34" charset="0"/>
              <a:cs typeface="Arial" pitchFamily="34" charset="0"/>
            </a:endParaRPr>
          </a:p>
        </p:txBody>
      </p:sp>
      <p:sp>
        <p:nvSpPr>
          <p:cNvPr id="20" name="Flèche droite 19"/>
          <p:cNvSpPr/>
          <p:nvPr/>
        </p:nvSpPr>
        <p:spPr bwMode="auto">
          <a:xfrm>
            <a:off x="1370295" y="6201308"/>
            <a:ext cx="432048" cy="216024"/>
          </a:xfrm>
          <a:prstGeom prst="rightArrow">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endParaRPr kumimoji="0" lang="fr-FR" sz="1500" b="0" i="0" u="none" strike="noStrike" cap="none" normalizeH="0" baseline="0" smtClean="0">
              <a:ln>
                <a:noFill/>
              </a:ln>
              <a:solidFill>
                <a:schemeClr val="tx1"/>
              </a:solidFill>
              <a:effectLst/>
              <a:latin typeface="Arial" pitchFamily="34" charset="0"/>
              <a:cs typeface="Arial" pitchFamily="34" charset="0"/>
            </a:endParaRPr>
          </a:p>
        </p:txBody>
      </p:sp>
      <p:sp>
        <p:nvSpPr>
          <p:cNvPr id="21" name="Flèche droite 20"/>
          <p:cNvSpPr/>
          <p:nvPr/>
        </p:nvSpPr>
        <p:spPr bwMode="auto">
          <a:xfrm>
            <a:off x="1370295" y="2681299"/>
            <a:ext cx="432048" cy="216024"/>
          </a:xfrm>
          <a:prstGeom prst="rightArrow">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endParaRPr kumimoji="0" lang="fr-FR" sz="15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310611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defRPr/>
            </a:pPr>
            <a:r>
              <a:rPr lang="fr-FR" noProof="1" smtClean="0"/>
              <a:t>Sep 2018</a:t>
            </a:r>
            <a:endParaRPr lang="en-GB" noProof="1"/>
          </a:p>
        </p:txBody>
      </p:sp>
      <p:sp>
        <p:nvSpPr>
          <p:cNvPr id="5" name="Espace réservé du pied de page 4"/>
          <p:cNvSpPr>
            <a:spLocks noGrp="1"/>
          </p:cNvSpPr>
          <p:nvPr>
            <p:ph type="ftr" sz="quarter" idx="11"/>
          </p:nvPr>
        </p:nvSpPr>
        <p:spPr/>
        <p:txBody>
          <a:bodyPr/>
          <a:lstStyle/>
          <a:p>
            <a:pPr>
              <a:defRPr/>
            </a:pPr>
            <a:r>
              <a:rPr lang="en-US" noProof="1" smtClean="0"/>
              <a:t>GADSS in Depth - Airbus views on Global Aeronautical Distress Safety System</a:t>
            </a:r>
            <a:endParaRPr lang="en-GB" noProof="1"/>
          </a:p>
        </p:txBody>
      </p:sp>
      <p:sp>
        <p:nvSpPr>
          <p:cNvPr id="6" name="Espace réservé du numéro de diapositive 5"/>
          <p:cNvSpPr>
            <a:spLocks noGrp="1"/>
          </p:cNvSpPr>
          <p:nvPr>
            <p:ph type="sldNum" sz="quarter" idx="12"/>
          </p:nvPr>
        </p:nvSpPr>
        <p:spPr/>
        <p:txBody>
          <a:bodyPr/>
          <a:lstStyle/>
          <a:p>
            <a:pPr>
              <a:defRPr/>
            </a:pPr>
            <a:r>
              <a:rPr lang="en-GB" noProof="1" smtClean="0"/>
              <a:t>Page </a:t>
            </a:r>
            <a:fld id="{F7CE7AB7-A104-46A5-B6CD-26082A13EDB6}" type="slidenum">
              <a:rPr lang="en-GB" noProof="1" smtClean="0"/>
              <a:pPr>
                <a:defRPr/>
              </a:pPr>
              <a:t>8</a:t>
            </a:fld>
            <a:endParaRPr lang="en-GB" noProof="1"/>
          </a:p>
        </p:txBody>
      </p:sp>
      <p:sp>
        <p:nvSpPr>
          <p:cNvPr id="7" name="Rectangle 6"/>
          <p:cNvSpPr/>
          <p:nvPr/>
        </p:nvSpPr>
        <p:spPr>
          <a:xfrm>
            <a:off x="248811" y="1052736"/>
            <a:ext cx="11657832" cy="5073697"/>
          </a:xfrm>
          <a:prstGeom prst="rect">
            <a:avLst/>
          </a:prstGeom>
        </p:spPr>
        <p:txBody>
          <a:bodyPr wrap="square">
            <a:spAutoFit/>
          </a:bodyPr>
          <a:lstStyle/>
          <a:p>
            <a:pPr algn="l"/>
            <a:r>
              <a:rPr lang="en-GB" sz="2400" spc="-20" dirty="0" smtClean="0">
                <a:solidFill>
                  <a:srgbClr val="71798C">
                    <a:lumMod val="75000"/>
                  </a:srgbClr>
                </a:solidFill>
                <a:latin typeface="+mn-lt"/>
              </a:rPr>
              <a:t>ICAO GADSS-Advisory Group activities are on going, </a:t>
            </a:r>
            <a:r>
              <a:rPr lang="en-GB" sz="2400" spc="-20" dirty="0">
                <a:solidFill>
                  <a:srgbClr val="71798C">
                    <a:lumMod val="75000"/>
                  </a:srgbClr>
                </a:solidFill>
                <a:latin typeface="+mn-lt"/>
              </a:rPr>
              <a:t>a </a:t>
            </a:r>
            <a:r>
              <a:rPr lang="en-US" sz="2400" spc="-20" dirty="0" smtClean="0">
                <a:solidFill>
                  <a:srgbClr val="71798C">
                    <a:lumMod val="75000"/>
                  </a:srgbClr>
                </a:solidFill>
                <a:latin typeface="+mn-lt"/>
              </a:rPr>
              <a:t>work </a:t>
            </a:r>
            <a:r>
              <a:rPr lang="en-US" sz="2400" spc="-20" dirty="0" err="1" smtClean="0">
                <a:solidFill>
                  <a:srgbClr val="71798C">
                    <a:lumMod val="75000"/>
                  </a:srgbClr>
                </a:solidFill>
                <a:latin typeface="+mn-lt"/>
              </a:rPr>
              <a:t>programme</a:t>
            </a:r>
            <a:r>
              <a:rPr lang="en-US" sz="2400" spc="-20" dirty="0" smtClean="0">
                <a:solidFill>
                  <a:srgbClr val="71798C">
                    <a:lumMod val="75000"/>
                  </a:srgbClr>
                </a:solidFill>
                <a:latin typeface="+mn-lt"/>
              </a:rPr>
              <a:t> has </a:t>
            </a:r>
            <a:r>
              <a:rPr lang="en-US" sz="2400" spc="-20" dirty="0">
                <a:solidFill>
                  <a:srgbClr val="71798C">
                    <a:lumMod val="75000"/>
                  </a:srgbClr>
                </a:solidFill>
                <a:latin typeface="+mn-lt"/>
              </a:rPr>
              <a:t>been establish </a:t>
            </a:r>
            <a:r>
              <a:rPr lang="en-US" sz="2400" spc="-20" dirty="0" smtClean="0">
                <a:solidFill>
                  <a:srgbClr val="71798C">
                    <a:lumMod val="75000"/>
                  </a:srgbClr>
                </a:solidFill>
                <a:latin typeface="+mn-lt"/>
              </a:rPr>
              <a:t>related to the GADSS implementation .</a:t>
            </a:r>
            <a:endParaRPr lang="en-US" sz="2400" spc="-20" dirty="0">
              <a:solidFill>
                <a:srgbClr val="71798C">
                  <a:lumMod val="75000"/>
                </a:srgbClr>
              </a:solidFill>
              <a:latin typeface="+mn-lt"/>
            </a:endParaRPr>
          </a:p>
          <a:p>
            <a:pPr algn="l"/>
            <a:endParaRPr lang="en-US" sz="800" b="1" spc="-20" dirty="0">
              <a:solidFill>
                <a:srgbClr val="71798C">
                  <a:lumMod val="75000"/>
                </a:srgbClr>
              </a:solidFill>
              <a:latin typeface="+mn-lt"/>
            </a:endParaRPr>
          </a:p>
          <a:p>
            <a:pPr algn="l"/>
            <a:r>
              <a:rPr lang="en-GB" sz="2400" spc="-20" dirty="0">
                <a:solidFill>
                  <a:srgbClr val="71798C">
                    <a:lumMod val="75000"/>
                  </a:srgbClr>
                </a:solidFill>
                <a:latin typeface="+mn-lt"/>
              </a:rPr>
              <a:t>ICAO </a:t>
            </a:r>
            <a:r>
              <a:rPr lang="en-US" sz="2400" spc="-20" dirty="0">
                <a:solidFill>
                  <a:srgbClr val="71798C">
                    <a:lumMod val="75000"/>
                  </a:srgbClr>
                </a:solidFill>
                <a:latin typeface="+mn-lt"/>
              </a:rPr>
              <a:t>has developed </a:t>
            </a:r>
            <a:r>
              <a:rPr lang="en-GB" sz="2400" spc="-20" dirty="0">
                <a:solidFill>
                  <a:srgbClr val="71798C">
                    <a:lumMod val="75000"/>
                  </a:srgbClr>
                </a:solidFill>
                <a:latin typeface="+mn-lt"/>
              </a:rPr>
              <a:t>a Manual Doc 10054 </a:t>
            </a:r>
            <a:r>
              <a:rPr lang="en-US" sz="2400" spc="-20" dirty="0">
                <a:solidFill>
                  <a:srgbClr val="71798C">
                    <a:lumMod val="75000"/>
                  </a:srgbClr>
                </a:solidFill>
                <a:latin typeface="+mn-lt"/>
              </a:rPr>
              <a:t>to provide guidance in support of Standards and Recommended Practices (SARPs) introduced into Annex </a:t>
            </a:r>
            <a:r>
              <a:rPr lang="en-US" sz="2400" spc="-20" dirty="0" smtClean="0">
                <a:solidFill>
                  <a:srgbClr val="71798C">
                    <a:lumMod val="75000"/>
                  </a:srgbClr>
                </a:solidFill>
                <a:latin typeface="+mn-lt"/>
              </a:rPr>
              <a:t>6 regarding </a:t>
            </a:r>
            <a:r>
              <a:rPr lang="en-US" sz="2400" spc="-20" dirty="0">
                <a:solidFill>
                  <a:srgbClr val="71798C">
                    <a:lumMod val="75000"/>
                  </a:srgbClr>
                </a:solidFill>
                <a:latin typeface="+mn-lt"/>
              </a:rPr>
              <a:t>Flight Recorder Data Recovery and the Location of an Aircraft in Distress.</a:t>
            </a:r>
            <a:endParaRPr lang="fr-FR" sz="2400" spc="-20" dirty="0">
              <a:solidFill>
                <a:srgbClr val="71798C">
                  <a:lumMod val="75000"/>
                </a:srgbClr>
              </a:solidFill>
              <a:latin typeface="+mn-lt"/>
            </a:endParaRPr>
          </a:p>
          <a:p>
            <a:pPr algn="just" eaLnBrk="0" hangingPunct="0">
              <a:spcBef>
                <a:spcPct val="20000"/>
              </a:spcBef>
            </a:pPr>
            <a:endParaRPr lang="en-GB" sz="2400" spc="-20" dirty="0" smtClean="0">
              <a:solidFill>
                <a:srgbClr val="71798C">
                  <a:lumMod val="75000"/>
                </a:srgbClr>
              </a:solidFill>
              <a:latin typeface="+mn-lt"/>
            </a:endParaRPr>
          </a:p>
          <a:p>
            <a:pPr algn="just" eaLnBrk="0" hangingPunct="0">
              <a:spcBef>
                <a:spcPct val="20000"/>
              </a:spcBef>
            </a:pPr>
            <a:r>
              <a:rPr lang="en-GB" sz="2400" spc="-20" dirty="0" smtClean="0">
                <a:solidFill>
                  <a:srgbClr val="71798C">
                    <a:lumMod val="75000"/>
                  </a:srgbClr>
                </a:solidFill>
                <a:latin typeface="+mn-lt"/>
              </a:rPr>
              <a:t>		  	This document was defined by the ICAO “Flight Recorder” 				 </a:t>
            </a:r>
            <a:r>
              <a:rPr lang="en-GB" sz="2400" spc="-20" dirty="0">
                <a:solidFill>
                  <a:srgbClr val="71798C">
                    <a:lumMod val="75000"/>
                  </a:srgbClr>
                </a:solidFill>
                <a:latin typeface="+mn-lt"/>
              </a:rPr>
              <a:t>Working </a:t>
            </a:r>
            <a:r>
              <a:rPr lang="en-GB" sz="2400" spc="-20" dirty="0" smtClean="0">
                <a:solidFill>
                  <a:srgbClr val="71798C">
                    <a:lumMod val="75000"/>
                  </a:srgbClr>
                </a:solidFill>
                <a:latin typeface="+mn-lt"/>
              </a:rPr>
              <a:t>Group. </a:t>
            </a:r>
          </a:p>
          <a:p>
            <a:pPr algn="just" eaLnBrk="0" hangingPunct="0">
              <a:spcBef>
                <a:spcPct val="20000"/>
              </a:spcBef>
            </a:pPr>
            <a:endParaRPr lang="en-GB" sz="1100" spc="-20" dirty="0">
              <a:solidFill>
                <a:srgbClr val="71798C">
                  <a:lumMod val="75000"/>
                </a:srgbClr>
              </a:solidFill>
              <a:latin typeface="+mn-lt"/>
            </a:endParaRPr>
          </a:p>
          <a:p>
            <a:pPr lvl="0" algn="l"/>
            <a:endParaRPr lang="en-GB" sz="900" dirty="0" smtClean="0">
              <a:latin typeface="+mn-lt"/>
            </a:endParaRPr>
          </a:p>
          <a:p>
            <a:pPr lvl="0"/>
            <a:r>
              <a:rPr lang="en-GB" sz="2400" b="1" spc="-20" dirty="0" smtClean="0">
                <a:solidFill>
                  <a:srgbClr val="FF0000"/>
                </a:solidFill>
                <a:latin typeface="+mn-lt"/>
                <a:cs typeface="+mn-cs"/>
              </a:rPr>
              <a:t>		    &gt;&gt;&gt;   ICAO Doc 10054 </a:t>
            </a:r>
            <a:r>
              <a:rPr lang="en-GB" sz="2400" b="1" spc="-20" dirty="0">
                <a:solidFill>
                  <a:srgbClr val="FF0000"/>
                </a:solidFill>
                <a:latin typeface="+mn-lt"/>
                <a:cs typeface="+mn-cs"/>
              </a:rPr>
              <a:t>is expected to be </a:t>
            </a:r>
            <a:r>
              <a:rPr lang="en-GB" sz="2400" b="1" spc="-20" dirty="0" smtClean="0">
                <a:solidFill>
                  <a:srgbClr val="FF0000"/>
                </a:solidFill>
                <a:latin typeface="+mn-lt"/>
                <a:cs typeface="+mn-cs"/>
              </a:rPr>
              <a:t>released soon</a:t>
            </a:r>
            <a:endParaRPr lang="en-GB" sz="2400" spc="-20" dirty="0">
              <a:solidFill>
                <a:srgbClr val="71798C">
                  <a:lumMod val="75000"/>
                </a:srgbClr>
              </a:solidFill>
              <a:latin typeface="+mn-lt"/>
              <a:cs typeface="+mn-cs"/>
            </a:endParaRPr>
          </a:p>
          <a:p>
            <a:pPr algn="l"/>
            <a:endParaRPr lang="en-US" dirty="0" smtClean="0"/>
          </a:p>
          <a:p>
            <a:pPr algn="l"/>
            <a:endParaRPr lang="en-US" dirty="0"/>
          </a:p>
        </p:txBody>
      </p:sp>
      <p:sp>
        <p:nvSpPr>
          <p:cNvPr id="8" name="Rectangle 7"/>
          <p:cNvSpPr/>
          <p:nvPr/>
        </p:nvSpPr>
        <p:spPr>
          <a:xfrm>
            <a:off x="230083" y="203436"/>
            <a:ext cx="9721080" cy="534762"/>
          </a:xfrm>
          <a:prstGeom prst="rect">
            <a:avLst/>
          </a:prstGeom>
        </p:spPr>
        <p:txBody>
          <a:bodyPr wrap="square">
            <a:spAutoFit/>
          </a:bodyPr>
          <a:lstStyle/>
          <a:p>
            <a:pPr algn="l"/>
            <a:r>
              <a:rPr lang="en-US" sz="2500" b="1" dirty="0" smtClean="0">
                <a:solidFill>
                  <a:schemeClr val="tx2"/>
                </a:solidFill>
              </a:rPr>
              <a:t>Main ICAO activities  </a:t>
            </a:r>
            <a:endParaRPr lang="fr-FR" sz="2500" b="1" dirty="0">
              <a:solidFill>
                <a:schemeClr val="tx2"/>
              </a:solidFill>
              <a:latin typeface="+mj-lt"/>
              <a:ea typeface="+mj-ea"/>
              <a:cs typeface="+mj-cs"/>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907" y="3429000"/>
            <a:ext cx="2241251" cy="314150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835329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69232" y="1077683"/>
            <a:ext cx="2565101" cy="3748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10000"/>
                  </a:schemeClr>
                </a:solidFill>
              </a:rPr>
              <a:t>Normal</a:t>
            </a:r>
            <a:endParaRPr lang="en-US" dirty="0">
              <a:solidFill>
                <a:schemeClr val="bg2">
                  <a:lumMod val="10000"/>
                </a:schemeClr>
              </a:solidFill>
            </a:endParaRPr>
          </a:p>
        </p:txBody>
      </p:sp>
      <p:sp>
        <p:nvSpPr>
          <p:cNvPr id="11" name="Rectangle 10"/>
          <p:cNvSpPr/>
          <p:nvPr/>
        </p:nvSpPr>
        <p:spPr>
          <a:xfrm>
            <a:off x="2834334" y="1077683"/>
            <a:ext cx="2565101" cy="37485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10000"/>
                  </a:schemeClr>
                </a:solidFill>
              </a:rPr>
              <a:t>(Abnormal)</a:t>
            </a:r>
            <a:endParaRPr lang="en-US" dirty="0">
              <a:solidFill>
                <a:schemeClr val="bg2">
                  <a:lumMod val="10000"/>
                </a:schemeClr>
              </a:solidFill>
            </a:endParaRPr>
          </a:p>
        </p:txBody>
      </p:sp>
      <p:sp>
        <p:nvSpPr>
          <p:cNvPr id="12" name="Rectangle 11"/>
          <p:cNvSpPr/>
          <p:nvPr/>
        </p:nvSpPr>
        <p:spPr>
          <a:xfrm>
            <a:off x="5399435" y="1077683"/>
            <a:ext cx="2565101" cy="37485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10000"/>
                  </a:schemeClr>
                </a:solidFill>
              </a:rPr>
              <a:t>Distress</a:t>
            </a:r>
            <a:endParaRPr lang="en-US" dirty="0">
              <a:solidFill>
                <a:schemeClr val="bg2">
                  <a:lumMod val="10000"/>
                </a:schemeClr>
              </a:solidFill>
            </a:endParaRPr>
          </a:p>
        </p:txBody>
      </p:sp>
      <p:sp>
        <p:nvSpPr>
          <p:cNvPr id="13" name="Rectangle 12"/>
          <p:cNvSpPr/>
          <p:nvPr/>
        </p:nvSpPr>
        <p:spPr>
          <a:xfrm>
            <a:off x="7964536" y="1077683"/>
            <a:ext cx="3028008" cy="37485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10000"/>
                  </a:schemeClr>
                </a:solidFill>
              </a:rPr>
              <a:t>Data</a:t>
            </a:r>
            <a:r>
              <a:rPr lang="en-US" dirty="0" smtClean="0">
                <a:solidFill>
                  <a:schemeClr val="tx1"/>
                </a:solidFill>
              </a:rPr>
              <a:t> </a:t>
            </a:r>
            <a:r>
              <a:rPr lang="en-US" dirty="0" smtClean="0">
                <a:solidFill>
                  <a:schemeClr val="bg2">
                    <a:lumMod val="10000"/>
                  </a:schemeClr>
                </a:solidFill>
              </a:rPr>
              <a:t>Recovery</a:t>
            </a:r>
            <a:endParaRPr lang="en-US" dirty="0">
              <a:solidFill>
                <a:schemeClr val="bg2">
                  <a:lumMod val="10000"/>
                </a:schemeClr>
              </a:solidFill>
            </a:endParaRPr>
          </a:p>
        </p:txBody>
      </p:sp>
      <p:sp>
        <p:nvSpPr>
          <p:cNvPr id="18" name="Titre 17"/>
          <p:cNvSpPr>
            <a:spLocks noGrp="1"/>
          </p:cNvSpPr>
          <p:nvPr>
            <p:ph type="title"/>
          </p:nvPr>
        </p:nvSpPr>
        <p:spPr>
          <a:xfrm>
            <a:off x="191344" y="306648"/>
            <a:ext cx="10799920" cy="612000"/>
          </a:xfrm>
        </p:spPr>
        <p:txBody>
          <a:bodyPr/>
          <a:lstStyle/>
          <a:p>
            <a:r>
              <a:rPr lang="en-GB" b="1" dirty="0" smtClean="0"/>
              <a:t>    Current ICAO Recommended Practices</a:t>
            </a:r>
            <a:endParaRPr lang="en-GB" b="1" dirty="0"/>
          </a:p>
        </p:txBody>
      </p:sp>
      <p:pic>
        <p:nvPicPr>
          <p:cNvPr id="5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1583" y="195641"/>
            <a:ext cx="835253" cy="713080"/>
          </a:xfrm>
          <a:prstGeom prst="rect">
            <a:avLst/>
          </a:prstGeom>
          <a:noFill/>
          <a:ln>
            <a:noFill/>
          </a:ln>
          <a:effectLst/>
          <a:extLst/>
        </p:spPr>
      </p:pic>
      <p:cxnSp>
        <p:nvCxnSpPr>
          <p:cNvPr id="22" name="Connecteur droit 21"/>
          <p:cNvCxnSpPr/>
          <p:nvPr/>
        </p:nvCxnSpPr>
        <p:spPr bwMode="auto">
          <a:xfrm>
            <a:off x="5399435" y="1452542"/>
            <a:ext cx="0" cy="2925821"/>
          </a:xfrm>
          <a:prstGeom prst="line">
            <a:avLst/>
          </a:prstGeom>
          <a:noFill/>
          <a:ln w="9525" cap="flat" cmpd="sng" algn="ctr">
            <a:solidFill>
              <a:schemeClr val="tx1"/>
            </a:solidFill>
            <a:prstDash val="solid"/>
            <a:round/>
            <a:headEnd type="none" w="med" len="med"/>
            <a:tailEnd type="none" w="med" len="med"/>
          </a:ln>
          <a:effectLst/>
        </p:spPr>
      </p:cxnSp>
      <p:sp>
        <p:nvSpPr>
          <p:cNvPr id="24" name="Flèche droite 23"/>
          <p:cNvSpPr/>
          <p:nvPr/>
        </p:nvSpPr>
        <p:spPr bwMode="auto">
          <a:xfrm rot="18526153">
            <a:off x="7195143" y="4212311"/>
            <a:ext cx="861595" cy="840316"/>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0000" tIns="46800" rIns="90000" bIns="46800" anchor="ctr"/>
          <a:lstStyle/>
          <a:p>
            <a:pPr algn="ctr">
              <a:lnSpc>
                <a:spcPct val="80000"/>
              </a:lnSpc>
              <a:spcBef>
                <a:spcPct val="50000"/>
              </a:spcBef>
              <a:defRPr/>
            </a:pPr>
            <a:endParaRPr lang="fr-FR" b="1" dirty="0">
              <a:solidFill>
                <a:schemeClr val="tx1"/>
              </a:solidFill>
            </a:endParaRPr>
          </a:p>
        </p:txBody>
      </p:sp>
      <p:sp>
        <p:nvSpPr>
          <p:cNvPr id="53" name="Flèche droite 52"/>
          <p:cNvSpPr/>
          <p:nvPr/>
        </p:nvSpPr>
        <p:spPr bwMode="auto">
          <a:xfrm rot="14159771">
            <a:off x="3080702" y="4237007"/>
            <a:ext cx="801639" cy="840316"/>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0000" tIns="46800" rIns="90000" bIns="46800" anchor="ctr"/>
          <a:lstStyle/>
          <a:p>
            <a:pPr algn="ctr">
              <a:lnSpc>
                <a:spcPct val="80000"/>
              </a:lnSpc>
              <a:spcBef>
                <a:spcPct val="50000"/>
              </a:spcBef>
              <a:defRPr/>
            </a:pPr>
            <a:endParaRPr lang="fr-FR" b="1" dirty="0">
              <a:solidFill>
                <a:schemeClr val="tx1"/>
              </a:solidFill>
            </a:endParaRPr>
          </a:p>
        </p:txBody>
      </p:sp>
      <p:sp>
        <p:nvSpPr>
          <p:cNvPr id="2" name="Rectangle 1"/>
          <p:cNvSpPr/>
          <p:nvPr/>
        </p:nvSpPr>
        <p:spPr>
          <a:xfrm>
            <a:off x="1270889" y="5052977"/>
            <a:ext cx="8779508" cy="800219"/>
          </a:xfrm>
          <a:prstGeom prst="rect">
            <a:avLst/>
          </a:prstGeom>
        </p:spPr>
        <p:txBody>
          <a:bodyPr wrap="square">
            <a:spAutoFit/>
          </a:bodyPr>
          <a:lstStyle/>
          <a:p>
            <a:pPr algn="ctr"/>
            <a:r>
              <a:rPr lang="en-GB" sz="2000" b="1" dirty="0">
                <a:solidFill>
                  <a:schemeClr val="tx2">
                    <a:lumMod val="75000"/>
                    <a:lumOff val="25000"/>
                  </a:schemeClr>
                </a:solidFill>
              </a:rPr>
              <a:t>Recommendations </a:t>
            </a:r>
            <a:r>
              <a:rPr lang="en-GB" sz="2000" b="1" dirty="0" smtClean="0">
                <a:solidFill>
                  <a:schemeClr val="tx2">
                    <a:lumMod val="75000"/>
                    <a:lumOff val="25000"/>
                  </a:schemeClr>
                </a:solidFill>
              </a:rPr>
              <a:t>into ICAO SARPS</a:t>
            </a:r>
          </a:p>
          <a:p>
            <a:pPr algn="ctr"/>
            <a:r>
              <a:rPr lang="en-GB" sz="2000" b="1" dirty="0" smtClean="0">
                <a:solidFill>
                  <a:schemeClr val="tx2">
                    <a:lumMod val="75000"/>
                    <a:lumOff val="25000"/>
                  </a:schemeClr>
                </a:solidFill>
              </a:rPr>
              <a:t>Refer to Annex 6, 10, 11, 12</a:t>
            </a:r>
            <a:endParaRPr lang="en-GB" sz="2000" b="1" dirty="0">
              <a:solidFill>
                <a:schemeClr val="tx2">
                  <a:lumMod val="75000"/>
                  <a:lumOff val="25000"/>
                </a:schemeClr>
              </a:solidFill>
            </a:endParaRPr>
          </a:p>
        </p:txBody>
      </p:sp>
      <p:cxnSp>
        <p:nvCxnSpPr>
          <p:cNvPr id="26" name="Connecteur droit 25"/>
          <p:cNvCxnSpPr/>
          <p:nvPr/>
        </p:nvCxnSpPr>
        <p:spPr bwMode="auto">
          <a:xfrm>
            <a:off x="7964536" y="1419346"/>
            <a:ext cx="0" cy="2871613"/>
          </a:xfrm>
          <a:prstGeom prst="line">
            <a:avLst/>
          </a:prstGeom>
          <a:noFill/>
          <a:ln w="57150" cap="flat" cmpd="sng" algn="ctr">
            <a:solidFill>
              <a:schemeClr val="tx1"/>
            </a:solidFill>
            <a:prstDash val="solid"/>
            <a:round/>
            <a:headEnd type="none" w="med" len="med"/>
            <a:tailEnd type="none" w="med" len="med"/>
          </a:ln>
          <a:effectLst/>
        </p:spPr>
      </p:cxnSp>
      <p:sp>
        <p:nvSpPr>
          <p:cNvPr id="27" name="ZoneTexte 26"/>
          <p:cNvSpPr txBox="1"/>
          <p:nvPr/>
        </p:nvSpPr>
        <p:spPr>
          <a:xfrm>
            <a:off x="5362933" y="3242980"/>
            <a:ext cx="2646878" cy="1047979"/>
          </a:xfrm>
          <a:prstGeom prst="rect">
            <a:avLst/>
          </a:prstGeom>
          <a:noFill/>
        </p:spPr>
        <p:txBody>
          <a:bodyPr wrap="none" rtlCol="0">
            <a:spAutoFit/>
          </a:bodyPr>
          <a:lstStyle/>
          <a:p>
            <a:pPr algn="ctr"/>
            <a:r>
              <a:rPr lang="fr-FR" sz="1800" b="1" dirty="0">
                <a:latin typeface="+mn-lt"/>
                <a:cs typeface="Aharoni" panose="02010803020104030203" pitchFamily="2" charset="-79"/>
              </a:rPr>
              <a:t>All </a:t>
            </a:r>
            <a:r>
              <a:rPr lang="fr-FR" sz="1800" b="1" dirty="0" smtClean="0">
                <a:latin typeface="+mn-lt"/>
                <a:cs typeface="Aharoni" panose="02010803020104030203" pitchFamily="2" charset="-79"/>
              </a:rPr>
              <a:t>new </a:t>
            </a:r>
            <a:r>
              <a:rPr lang="fr-FR" sz="1800" b="1" dirty="0" err="1" smtClean="0">
                <a:latin typeface="+mn-lt"/>
                <a:cs typeface="Aharoni" panose="02010803020104030203" pitchFamily="2" charset="-79"/>
              </a:rPr>
              <a:t>manufactured</a:t>
            </a:r>
            <a:r>
              <a:rPr lang="fr-FR" sz="1800" b="1" dirty="0" smtClean="0">
                <a:latin typeface="+mn-lt"/>
                <a:cs typeface="Aharoni" panose="02010803020104030203" pitchFamily="2" charset="-79"/>
              </a:rPr>
              <a:t> </a:t>
            </a:r>
          </a:p>
          <a:p>
            <a:pPr algn="ctr"/>
            <a:r>
              <a:rPr lang="fr-FR" sz="1800" b="1" dirty="0" smtClean="0">
                <a:latin typeface="+mn-lt"/>
                <a:cs typeface="Aharoni" panose="02010803020104030203" pitchFamily="2" charset="-79"/>
              </a:rPr>
              <a:t>Aircraft </a:t>
            </a:r>
            <a:r>
              <a:rPr lang="fr-FR" sz="1800" b="1" dirty="0" err="1">
                <a:latin typeface="+mn-lt"/>
                <a:cs typeface="Aharoni" panose="02010803020104030203" pitchFamily="2" charset="-79"/>
              </a:rPr>
              <a:t>from</a:t>
            </a:r>
            <a:r>
              <a:rPr lang="fr-FR" sz="1800" b="1" dirty="0">
                <a:latin typeface="+mn-lt"/>
                <a:cs typeface="Aharoni" panose="02010803020104030203" pitchFamily="2" charset="-79"/>
              </a:rPr>
              <a:t> </a:t>
            </a:r>
            <a:endParaRPr lang="fr-FR" sz="1800" b="1" dirty="0" smtClean="0">
              <a:latin typeface="+mn-lt"/>
              <a:cs typeface="Aharoni" panose="02010803020104030203" pitchFamily="2" charset="-79"/>
            </a:endParaRPr>
          </a:p>
          <a:p>
            <a:pPr algn="ctr"/>
            <a:r>
              <a:rPr lang="fr-FR" sz="1800" b="1" dirty="0" smtClean="0">
                <a:latin typeface="+mn-lt"/>
                <a:cs typeface="Aharoni" panose="02010803020104030203" pitchFamily="2" charset="-79"/>
              </a:rPr>
              <a:t>Jan </a:t>
            </a:r>
            <a:r>
              <a:rPr lang="fr-FR" sz="1800" b="1" u="sng" dirty="0">
                <a:latin typeface="+mn-lt"/>
                <a:cs typeface="Aharoni" panose="02010803020104030203" pitchFamily="2" charset="-79"/>
              </a:rPr>
              <a:t>2021</a:t>
            </a:r>
          </a:p>
        </p:txBody>
      </p:sp>
      <p:sp>
        <p:nvSpPr>
          <p:cNvPr id="29" name="ZoneTexte 28"/>
          <p:cNvSpPr txBox="1"/>
          <p:nvPr/>
        </p:nvSpPr>
        <p:spPr>
          <a:xfrm>
            <a:off x="8422549" y="3402255"/>
            <a:ext cx="2719527" cy="729430"/>
          </a:xfrm>
          <a:prstGeom prst="rect">
            <a:avLst/>
          </a:prstGeom>
          <a:noFill/>
        </p:spPr>
        <p:txBody>
          <a:bodyPr wrap="none" rtlCol="0">
            <a:spAutoFit/>
          </a:bodyPr>
          <a:lstStyle/>
          <a:p>
            <a:pPr algn="ctr"/>
            <a:r>
              <a:rPr lang="fr-FR" sz="1800" b="1" dirty="0">
                <a:latin typeface="+mn-lt"/>
                <a:cs typeface="Aharoni" panose="02010803020104030203" pitchFamily="2" charset="-79"/>
              </a:rPr>
              <a:t>New Type Certification </a:t>
            </a:r>
          </a:p>
          <a:p>
            <a:pPr algn="ctr"/>
            <a:r>
              <a:rPr lang="fr-FR" sz="1800" b="1" dirty="0">
                <a:latin typeface="+mn-lt"/>
                <a:cs typeface="Aharoni" panose="02010803020104030203" pitchFamily="2" charset="-79"/>
              </a:rPr>
              <a:t> </a:t>
            </a:r>
            <a:r>
              <a:rPr lang="fr-FR" sz="1800" b="1" dirty="0" err="1">
                <a:latin typeface="+mn-lt"/>
                <a:cs typeface="Aharoni" panose="02010803020104030203" pitchFamily="2" charset="-79"/>
              </a:rPr>
              <a:t>from</a:t>
            </a:r>
            <a:r>
              <a:rPr lang="fr-FR" sz="1800" b="1" dirty="0">
                <a:latin typeface="+mn-lt"/>
                <a:cs typeface="Aharoni" panose="02010803020104030203" pitchFamily="2" charset="-79"/>
              </a:rPr>
              <a:t> </a:t>
            </a:r>
            <a:r>
              <a:rPr lang="fr-FR" sz="1800" b="1" u="sng" dirty="0">
                <a:latin typeface="+mn-lt"/>
                <a:cs typeface="Aharoni" panose="02010803020104030203" pitchFamily="2" charset="-79"/>
              </a:rPr>
              <a:t>Jan </a:t>
            </a:r>
            <a:r>
              <a:rPr lang="fr-FR" sz="1800" b="1" u="sng" dirty="0" smtClean="0">
                <a:latin typeface="+mn-lt"/>
                <a:cs typeface="Aharoni" panose="02010803020104030203" pitchFamily="2" charset="-79"/>
              </a:rPr>
              <a:t>2021</a:t>
            </a:r>
          </a:p>
        </p:txBody>
      </p:sp>
      <p:sp>
        <p:nvSpPr>
          <p:cNvPr id="30" name="ZoneTexte 29"/>
          <p:cNvSpPr txBox="1"/>
          <p:nvPr/>
        </p:nvSpPr>
        <p:spPr>
          <a:xfrm>
            <a:off x="1393298" y="3398863"/>
            <a:ext cx="3099951" cy="729430"/>
          </a:xfrm>
          <a:prstGeom prst="rect">
            <a:avLst/>
          </a:prstGeom>
          <a:noFill/>
        </p:spPr>
        <p:txBody>
          <a:bodyPr wrap="none" rtlCol="0">
            <a:spAutoFit/>
          </a:bodyPr>
          <a:lstStyle/>
          <a:p>
            <a:pPr algn="ctr"/>
            <a:r>
              <a:rPr lang="fr-FR" sz="1800" b="1" dirty="0">
                <a:latin typeface="+mn-lt"/>
                <a:cs typeface="Aharoni" panose="02010803020104030203" pitchFamily="2" charset="-79"/>
              </a:rPr>
              <a:t>All </a:t>
            </a:r>
            <a:r>
              <a:rPr lang="fr-FR" sz="1800" b="1" dirty="0" smtClean="0">
                <a:latin typeface="+mn-lt"/>
                <a:cs typeface="Aharoni" panose="02010803020104030203" pitchFamily="2" charset="-79"/>
              </a:rPr>
              <a:t>Aircraft </a:t>
            </a:r>
            <a:r>
              <a:rPr lang="fr-FR" sz="1800" b="1" dirty="0" err="1">
                <a:latin typeface="+mn-lt"/>
                <a:cs typeface="Aharoni" panose="02010803020104030203" pitchFamily="2" charset="-79"/>
              </a:rPr>
              <a:t>from</a:t>
            </a:r>
            <a:r>
              <a:rPr lang="fr-FR" sz="1800" b="1" dirty="0">
                <a:latin typeface="+mn-lt"/>
                <a:cs typeface="Aharoni" panose="02010803020104030203" pitchFamily="2" charset="-79"/>
              </a:rPr>
              <a:t> </a:t>
            </a:r>
            <a:r>
              <a:rPr lang="fr-FR" sz="1800" b="1" u="sng" dirty="0" err="1">
                <a:latin typeface="+mn-lt"/>
                <a:cs typeface="Aharoni" panose="02010803020104030203" pitchFamily="2" charset="-79"/>
              </a:rPr>
              <a:t>Nov</a:t>
            </a:r>
            <a:r>
              <a:rPr lang="fr-FR" sz="1800" b="1" u="sng" dirty="0">
                <a:latin typeface="+mn-lt"/>
                <a:cs typeface="Aharoni" panose="02010803020104030203" pitchFamily="2" charset="-79"/>
              </a:rPr>
              <a:t> </a:t>
            </a:r>
            <a:r>
              <a:rPr lang="fr-FR" sz="1800" b="1" u="sng" dirty="0" smtClean="0">
                <a:latin typeface="+mn-lt"/>
                <a:cs typeface="Aharoni" panose="02010803020104030203" pitchFamily="2" charset="-79"/>
              </a:rPr>
              <a:t>2018*</a:t>
            </a:r>
            <a:endParaRPr lang="fr-FR" sz="1800" b="1" u="sng" dirty="0">
              <a:latin typeface="+mn-lt"/>
              <a:cs typeface="Aharoni" panose="02010803020104030203" pitchFamily="2" charset="-79"/>
            </a:endParaRPr>
          </a:p>
          <a:p>
            <a:pPr algn="ctr"/>
            <a:r>
              <a:rPr lang="fr-FR" sz="1800" b="1" dirty="0" err="1" smtClean="0">
                <a:latin typeface="+mn-lt"/>
                <a:cs typeface="Aharoni" panose="02010803020104030203" pitchFamily="2" charset="-79"/>
              </a:rPr>
              <a:t>Oceanic</a:t>
            </a:r>
            <a:r>
              <a:rPr lang="fr-FR" sz="1800" b="1" dirty="0" smtClean="0">
                <a:latin typeface="+mn-lt"/>
                <a:cs typeface="Aharoni" panose="02010803020104030203" pitchFamily="2" charset="-79"/>
              </a:rPr>
              <a:t> area</a:t>
            </a:r>
            <a:endParaRPr lang="fr-FR" sz="1800" b="1" dirty="0">
              <a:latin typeface="+mn-lt"/>
              <a:cs typeface="Aharoni" panose="02010803020104030203" pitchFamily="2" charset="-79"/>
            </a:endParaRPr>
          </a:p>
        </p:txBody>
      </p:sp>
      <p:sp>
        <p:nvSpPr>
          <p:cNvPr id="3" name="Rectangle 2"/>
          <p:cNvSpPr/>
          <p:nvPr/>
        </p:nvSpPr>
        <p:spPr>
          <a:xfrm>
            <a:off x="5766798" y="1952258"/>
            <a:ext cx="1830374" cy="729430"/>
          </a:xfrm>
          <a:prstGeom prst="rect">
            <a:avLst/>
          </a:prstGeom>
        </p:spPr>
        <p:txBody>
          <a:bodyPr wrap="none">
            <a:spAutoFit/>
          </a:bodyPr>
          <a:lstStyle/>
          <a:p>
            <a:pPr marL="0" lvl="4" algn="ctr"/>
            <a:r>
              <a:rPr lang="en-US" sz="1800" b="1" dirty="0">
                <a:latin typeface="+mn-lt"/>
                <a:cs typeface="Aharoni" panose="02010803020104030203" pitchFamily="2" charset="-79"/>
              </a:rPr>
              <a:t>Localizing A/C </a:t>
            </a:r>
            <a:endParaRPr lang="en-US" sz="1800" b="1" dirty="0" smtClean="0">
              <a:latin typeface="+mn-lt"/>
              <a:cs typeface="Aharoni" panose="02010803020104030203" pitchFamily="2" charset="-79"/>
            </a:endParaRPr>
          </a:p>
          <a:p>
            <a:pPr marL="0" lvl="4" algn="ctr"/>
            <a:r>
              <a:rPr lang="en-US" sz="1800" b="1" dirty="0" smtClean="0">
                <a:latin typeface="+mn-lt"/>
                <a:cs typeface="Aharoni" panose="02010803020104030203" pitchFamily="2" charset="-79"/>
              </a:rPr>
              <a:t>in </a:t>
            </a:r>
            <a:r>
              <a:rPr lang="en-US" sz="1800" b="1" dirty="0">
                <a:latin typeface="+mn-lt"/>
                <a:cs typeface="Aharoni" panose="02010803020104030203" pitchFamily="2" charset="-79"/>
              </a:rPr>
              <a:t>distress</a:t>
            </a:r>
          </a:p>
        </p:txBody>
      </p:sp>
      <p:sp>
        <p:nvSpPr>
          <p:cNvPr id="4" name="Rectangle 3"/>
          <p:cNvSpPr/>
          <p:nvPr/>
        </p:nvSpPr>
        <p:spPr>
          <a:xfrm>
            <a:off x="8397398" y="1981653"/>
            <a:ext cx="2480166" cy="410882"/>
          </a:xfrm>
          <a:prstGeom prst="rect">
            <a:avLst/>
          </a:prstGeom>
        </p:spPr>
        <p:txBody>
          <a:bodyPr wrap="none">
            <a:spAutoFit/>
          </a:bodyPr>
          <a:lstStyle/>
          <a:p>
            <a:pPr marL="0" lvl="4" algn="ctr"/>
            <a:r>
              <a:rPr lang="en-US" sz="1800" b="1" dirty="0">
                <a:latin typeface="+mn-lt"/>
                <a:cs typeface="Aharoni" panose="02010803020104030203" pitchFamily="2" charset="-79"/>
              </a:rPr>
              <a:t>Flight Data </a:t>
            </a:r>
            <a:r>
              <a:rPr lang="en-US" sz="1800" b="1" dirty="0" smtClean="0">
                <a:latin typeface="+mn-lt"/>
                <a:cs typeface="Aharoni" panose="02010803020104030203" pitchFamily="2" charset="-79"/>
              </a:rPr>
              <a:t>Recovery</a:t>
            </a:r>
            <a:endParaRPr lang="en-US" sz="1800" b="1" dirty="0">
              <a:latin typeface="+mn-lt"/>
              <a:cs typeface="Aharoni" panose="02010803020104030203" pitchFamily="2" charset="-79"/>
            </a:endParaRPr>
          </a:p>
        </p:txBody>
      </p:sp>
      <p:sp>
        <p:nvSpPr>
          <p:cNvPr id="16" name="Rectangle 15"/>
          <p:cNvSpPr/>
          <p:nvPr/>
        </p:nvSpPr>
        <p:spPr>
          <a:xfrm>
            <a:off x="1488073" y="1978257"/>
            <a:ext cx="2933304" cy="410882"/>
          </a:xfrm>
          <a:prstGeom prst="rect">
            <a:avLst/>
          </a:prstGeom>
        </p:spPr>
        <p:txBody>
          <a:bodyPr wrap="none">
            <a:spAutoFit/>
          </a:bodyPr>
          <a:lstStyle/>
          <a:p>
            <a:pPr algn="ctr"/>
            <a:r>
              <a:rPr lang="fr-FR" sz="1800" b="1" dirty="0">
                <a:latin typeface="+mn-lt"/>
                <a:cs typeface="Aharoni" panose="02010803020104030203" pitchFamily="2" charset="-79"/>
              </a:rPr>
              <a:t>Routine Aircraft </a:t>
            </a:r>
            <a:r>
              <a:rPr lang="fr-FR" sz="1800" b="1" dirty="0" err="1">
                <a:latin typeface="+mn-lt"/>
                <a:cs typeface="Aharoni" panose="02010803020104030203" pitchFamily="2" charset="-79"/>
              </a:rPr>
              <a:t>Tracking</a:t>
            </a:r>
            <a:endParaRPr lang="fr-FR" sz="1800" b="1" dirty="0">
              <a:latin typeface="+mn-lt"/>
              <a:cs typeface="Aharoni" panose="02010803020104030203" pitchFamily="2" charset="-79"/>
            </a:endParaRPr>
          </a:p>
        </p:txBody>
      </p:sp>
      <p:sp>
        <p:nvSpPr>
          <p:cNvPr id="5" name="ZoneTexte 4"/>
          <p:cNvSpPr txBox="1"/>
          <p:nvPr/>
        </p:nvSpPr>
        <p:spPr>
          <a:xfrm>
            <a:off x="1245086" y="5889183"/>
            <a:ext cx="8619668" cy="410882"/>
          </a:xfrm>
          <a:prstGeom prst="rect">
            <a:avLst/>
          </a:prstGeom>
          <a:noFill/>
        </p:spPr>
        <p:txBody>
          <a:bodyPr wrap="none" rtlCol="0">
            <a:spAutoFit/>
          </a:bodyPr>
          <a:lstStyle/>
          <a:p>
            <a:r>
              <a:rPr lang="en-US" dirty="0" smtClean="0"/>
              <a:t>*: </a:t>
            </a:r>
            <a:r>
              <a:rPr lang="en-US" sz="1800" i="1" dirty="0" smtClean="0"/>
              <a:t>implementation date can be different according to regional or national regulations</a:t>
            </a:r>
            <a:endParaRPr lang="en-US" sz="1800" i="1" dirty="0"/>
          </a:p>
        </p:txBody>
      </p:sp>
      <p:sp>
        <p:nvSpPr>
          <p:cNvPr id="6" name="Espace réservé du numéro de diapositive 5"/>
          <p:cNvSpPr>
            <a:spLocks noGrp="1"/>
          </p:cNvSpPr>
          <p:nvPr>
            <p:ph type="sldNum" sz="quarter" idx="12"/>
          </p:nvPr>
        </p:nvSpPr>
        <p:spPr/>
        <p:txBody>
          <a:bodyPr/>
          <a:lstStyle/>
          <a:p>
            <a:pPr>
              <a:defRPr/>
            </a:pPr>
            <a:r>
              <a:rPr lang="en-GB" noProof="1" smtClean="0"/>
              <a:t>Page </a:t>
            </a:r>
            <a:fld id="{F7CE7AB7-A104-46A5-B6CD-26082A13EDB6}" type="slidenum">
              <a:rPr lang="en-GB" noProof="1" smtClean="0"/>
              <a:pPr>
                <a:defRPr/>
              </a:pPr>
              <a:t>9</a:t>
            </a:fld>
            <a:endParaRPr lang="en-GB" noProof="1"/>
          </a:p>
        </p:txBody>
      </p:sp>
      <p:sp>
        <p:nvSpPr>
          <p:cNvPr id="7" name="Espace réservé du pied de page 6"/>
          <p:cNvSpPr>
            <a:spLocks noGrp="1"/>
          </p:cNvSpPr>
          <p:nvPr>
            <p:ph type="ftr" sz="quarter" idx="11"/>
          </p:nvPr>
        </p:nvSpPr>
        <p:spPr/>
        <p:txBody>
          <a:bodyPr/>
          <a:lstStyle/>
          <a:p>
            <a:pPr>
              <a:defRPr/>
            </a:pPr>
            <a:r>
              <a:rPr lang="en-US" noProof="1" smtClean="0"/>
              <a:t>GADSS in Depth - Airbus views on Global Aeronautical Distress Safety System</a:t>
            </a:r>
            <a:endParaRPr lang="en-GB" noProof="1"/>
          </a:p>
        </p:txBody>
      </p:sp>
      <p:sp>
        <p:nvSpPr>
          <p:cNvPr id="8" name="Espace réservé de la date 7"/>
          <p:cNvSpPr>
            <a:spLocks noGrp="1"/>
          </p:cNvSpPr>
          <p:nvPr>
            <p:ph type="dt" sz="half" idx="10"/>
          </p:nvPr>
        </p:nvSpPr>
        <p:spPr/>
        <p:txBody>
          <a:bodyPr/>
          <a:lstStyle/>
          <a:p>
            <a:pPr>
              <a:defRPr/>
            </a:pPr>
            <a:r>
              <a:rPr lang="fr-FR" noProof="1" smtClean="0"/>
              <a:t>Sep 2018</a:t>
            </a:r>
            <a:endParaRPr lang="en-GB" noProof="1"/>
          </a:p>
        </p:txBody>
      </p:sp>
    </p:spTree>
    <p:extLst>
      <p:ext uri="{BB962C8B-B14F-4D97-AF65-F5344CB8AC3E}">
        <p14:creationId xmlns:p14="http://schemas.microsoft.com/office/powerpoint/2010/main" val="387512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30" grpId="0"/>
    </p:bldLst>
  </p:timing>
</p:sld>
</file>

<file path=ppt/theme/theme1.xml><?xml version="1.0" encoding="utf-8"?>
<a:theme xmlns:a="http://schemas.openxmlformats.org/drawingml/2006/main" name="Airbus PowerPoint template 16_9_Dec2016">
  <a:themeElements>
    <a:clrScheme name="Airbus colour theme">
      <a:dk1>
        <a:srgbClr val="000000"/>
      </a:dk1>
      <a:lt1>
        <a:srgbClr val="FFFFFF"/>
      </a:lt1>
      <a:dk2>
        <a:srgbClr val="00205B"/>
      </a:dk2>
      <a:lt2>
        <a:srgbClr val="005587"/>
      </a:lt2>
      <a:accent1>
        <a:srgbClr val="0085AD"/>
      </a:accent1>
      <a:accent2>
        <a:srgbClr val="B7C9D3"/>
      </a:accent2>
      <a:accent3>
        <a:srgbClr val="84BD00"/>
      </a:accent3>
      <a:accent4>
        <a:srgbClr val="E4002B"/>
      </a:accent4>
      <a:accent5>
        <a:srgbClr val="FE5000"/>
      </a:accent5>
      <a:accent6>
        <a:srgbClr val="A51890"/>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1042988" rtl="0" eaLnBrk="1" fontAlgn="base" latinLnBrk="0" hangingPunct="1">
          <a:lnSpc>
            <a:spcPct val="115000"/>
          </a:lnSpc>
          <a:spcBef>
            <a:spcPct val="0"/>
          </a:spcBef>
          <a:spcAft>
            <a:spcPct val="0"/>
          </a:spcAft>
          <a:buClrTx/>
          <a:buSzTx/>
          <a:buFontTx/>
          <a:buNone/>
          <a:tabLst/>
          <a:defRPr kumimoji="0" lang="de-DE" altLang="de-DE" sz="15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1042988" rtl="0" eaLnBrk="1" fontAlgn="base" latinLnBrk="0" hangingPunct="1">
          <a:lnSpc>
            <a:spcPct val="115000"/>
          </a:lnSpc>
          <a:spcBef>
            <a:spcPct val="0"/>
          </a:spcBef>
          <a:spcAft>
            <a:spcPct val="0"/>
          </a:spcAft>
          <a:buClrTx/>
          <a:buSzTx/>
          <a:buFontTx/>
          <a:buNone/>
          <a:tabLst/>
          <a:defRPr kumimoji="0" lang="de-DE" altLang="de-DE" sz="15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AIRBUS 1">
        <a:dk1>
          <a:srgbClr val="000000"/>
        </a:dk1>
        <a:lt1>
          <a:srgbClr val="FFFFFF"/>
        </a:lt1>
        <a:dk2>
          <a:srgbClr val="E0E0DF"/>
        </a:dk2>
        <a:lt2>
          <a:srgbClr val="E0E0DF"/>
        </a:lt2>
        <a:accent1>
          <a:srgbClr val="1E3174"/>
        </a:accent1>
        <a:accent2>
          <a:srgbClr val="0D5881"/>
        </a:accent2>
        <a:accent3>
          <a:srgbClr val="FFFFFF"/>
        </a:accent3>
        <a:accent4>
          <a:srgbClr val="000000"/>
        </a:accent4>
        <a:accent5>
          <a:srgbClr val="ABADBC"/>
        </a:accent5>
        <a:accent6>
          <a:srgbClr val="0B4F74"/>
        </a:accent6>
        <a:hlink>
          <a:srgbClr val="5A6F83"/>
        </a:hlink>
        <a:folHlink>
          <a:srgbClr val="9099A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Airbus PowerPoint template 16_9 - Corporate.potx" id="{C9D5E70E-C0AA-44F6-8017-1C0C958243CE}" vid="{E433F278-3389-4A0A-8CA5-129D055F329A}"/>
    </a:ext>
  </a:extLst>
</a:theme>
</file>

<file path=ppt/theme/theme2.xml><?xml version="1.0" encoding="utf-8"?>
<a:theme xmlns:a="http://schemas.openxmlformats.org/drawingml/2006/main" name="Larissa">
  <a:themeElements>
    <a:clrScheme name="AIRBUS">
      <a:dk1>
        <a:srgbClr val="000000"/>
      </a:dk1>
      <a:lt1>
        <a:srgbClr val="FFFFFF"/>
      </a:lt1>
      <a:dk2>
        <a:srgbClr val="E0E0DF"/>
      </a:dk2>
      <a:lt2>
        <a:srgbClr val="E0E0DF"/>
      </a:lt2>
      <a:accent1>
        <a:srgbClr val="1E3174"/>
      </a:accent1>
      <a:accent2>
        <a:srgbClr val="0D5881"/>
      </a:accent2>
      <a:accent3>
        <a:srgbClr val="5A6F83"/>
      </a:accent3>
      <a:accent4>
        <a:srgbClr val="9099A7"/>
      </a:accent4>
      <a:accent5>
        <a:srgbClr val="0085AD"/>
      </a:accent5>
      <a:accent6>
        <a:srgbClr val="9A3393"/>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AIRBUS">
      <a:dk1>
        <a:srgbClr val="000000"/>
      </a:dk1>
      <a:lt1>
        <a:srgbClr val="FFFFFF"/>
      </a:lt1>
      <a:dk2>
        <a:srgbClr val="E0E0DF"/>
      </a:dk2>
      <a:lt2>
        <a:srgbClr val="E0E0DF"/>
      </a:lt2>
      <a:accent1>
        <a:srgbClr val="1E3174"/>
      </a:accent1>
      <a:accent2>
        <a:srgbClr val="0D5881"/>
      </a:accent2>
      <a:accent3>
        <a:srgbClr val="5A6F83"/>
      </a:accent3>
      <a:accent4>
        <a:srgbClr val="9099A7"/>
      </a:accent4>
      <a:accent5>
        <a:srgbClr val="0085AD"/>
      </a:accent5>
      <a:accent6>
        <a:srgbClr val="9A3393"/>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72B09A9A77C4438999FF1325BEF759" ma:contentTypeVersion="0" ma:contentTypeDescription="Create a new document." ma:contentTypeScope="" ma:versionID="65bd2d6fcaa3f4ac24b296b660148a9b">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D2D3B86-CEED-493C-868C-E805A0C7BA00}"/>
</file>

<file path=customXml/itemProps2.xml><?xml version="1.0" encoding="utf-8"?>
<ds:datastoreItem xmlns:ds="http://schemas.openxmlformats.org/officeDocument/2006/customXml" ds:itemID="{A2BADDEE-8530-4CD3-804B-341B191197F2}"/>
</file>

<file path=customXml/itemProps3.xml><?xml version="1.0" encoding="utf-8"?>
<ds:datastoreItem xmlns:ds="http://schemas.openxmlformats.org/officeDocument/2006/customXml" ds:itemID="{11A13A25-D572-4B0A-99DD-4B594C54B3C5}"/>
</file>

<file path=docProps/app.xml><?xml version="1.0" encoding="utf-8"?>
<Properties xmlns="http://schemas.openxmlformats.org/officeDocument/2006/extended-properties" xmlns:vt="http://schemas.openxmlformats.org/officeDocument/2006/docPropsVTypes">
  <Template>Airbus PowerPoint template 16_9_Dec2016</Template>
  <TotalTime>0</TotalTime>
  <Words>4386</Words>
  <Application>Microsoft Office PowerPoint</Application>
  <PresentationFormat>Personnalisé</PresentationFormat>
  <Paragraphs>892</Paragraphs>
  <Slides>53</Slides>
  <Notes>12</Notes>
  <HiddenSlides>0</HiddenSlides>
  <MMClips>0</MMClips>
  <ScaleCrop>false</ScaleCrop>
  <HeadingPairs>
    <vt:vector size="4" baseType="variant">
      <vt:variant>
        <vt:lpstr>Thème</vt:lpstr>
      </vt:variant>
      <vt:variant>
        <vt:i4>1</vt:i4>
      </vt:variant>
      <vt:variant>
        <vt:lpstr>Titres des diapositives</vt:lpstr>
      </vt:variant>
      <vt:variant>
        <vt:i4>53</vt:i4>
      </vt:variant>
    </vt:vector>
  </HeadingPairs>
  <TitlesOfParts>
    <vt:vector size="54" baseType="lpstr">
      <vt:lpstr>Airbus PowerPoint template 16_9_Dec2016</vt:lpstr>
      <vt:lpstr>GADSS in depth </vt:lpstr>
      <vt:lpstr>Présentation PowerPoint</vt:lpstr>
      <vt:lpstr>Présentation PowerPoint</vt:lpstr>
      <vt:lpstr>Présentation PowerPoint</vt:lpstr>
      <vt:lpstr> ICAO Recommendations</vt:lpstr>
      <vt:lpstr> ICAO Recommendations</vt:lpstr>
      <vt:lpstr>Présentation PowerPoint</vt:lpstr>
      <vt:lpstr>Présentation PowerPoint</vt:lpstr>
      <vt:lpstr>    Current ICAO Recommended Practices</vt:lpstr>
      <vt:lpstr>Présentation PowerPoint</vt:lpstr>
      <vt:lpstr>Présentation PowerPoint</vt:lpstr>
      <vt:lpstr>Regulatory FrameWork – NAA status</vt:lpstr>
      <vt:lpstr>Présentation PowerPoint</vt:lpstr>
      <vt:lpstr>Aircraft tracking supported by existing technologies  </vt:lpstr>
      <vt:lpstr>Datalink communication means on Airbus Aircraft</vt:lpstr>
      <vt:lpstr>Airbus way forward for implementing Aircraft Tracking function</vt:lpstr>
      <vt:lpstr>Aircraft Tracking – Other solutions  </vt:lpstr>
      <vt:lpstr>Implementation aspects</vt:lpstr>
      <vt:lpstr>Présentation PowerPoint</vt:lpstr>
      <vt:lpstr>ADT -Autonomous Distress Tracking</vt:lpstr>
      <vt:lpstr>Présentation PowerPoint</vt:lpstr>
      <vt:lpstr>ELT Distress Tracking  principle (pre-crash triggered)</vt:lpstr>
      <vt:lpstr>Présentation PowerPoint</vt:lpstr>
      <vt:lpstr>ADT- Autonomous Distress Tracking   2nd Generation ELT- Main new features</vt:lpstr>
      <vt:lpstr>“GADSS-compliant” Data Distribution</vt:lpstr>
      <vt:lpstr>Présentation PowerPoint</vt:lpstr>
      <vt:lpstr>Space ADS-B based on Iridium Next constellation </vt:lpstr>
      <vt:lpstr>Présentation PowerPoint</vt:lpstr>
      <vt:lpstr>Présentation PowerPoint</vt:lpstr>
      <vt:lpstr>Présentation PowerPoint</vt:lpstr>
      <vt:lpstr>Outcome of AEEC GAT group,  scope of ADT</vt:lpstr>
      <vt:lpstr>Présentation PowerPoint</vt:lpstr>
      <vt:lpstr>PFLR: Deployable Combined Recorder with integrated ELT  </vt:lpstr>
      <vt:lpstr>Airbus Official Announcement</vt:lpstr>
      <vt:lpstr>PFLR: Deployable Combined Recorder with integrated ELT  </vt:lpstr>
      <vt:lpstr>PFLR: Deployable Combined Recorder with ELT </vt:lpstr>
      <vt:lpstr>Présentation PowerPoint</vt:lpstr>
      <vt:lpstr>PFLR: Deployable Combined Recorder Architecture</vt:lpstr>
      <vt:lpstr> PFLR:  Flight Data Streaming </vt:lpstr>
      <vt:lpstr> PFLR:  Flight Data Streaming -Functional description </vt:lpstr>
      <vt:lpstr>Présentation PowerPoint</vt:lpstr>
      <vt:lpstr>Présentation PowerPoint</vt:lpstr>
      <vt:lpstr>ECC Spectrum aspects</vt:lpstr>
      <vt:lpstr>ITU RR aspects (1/2) </vt:lpstr>
      <vt:lpstr>ITU RR aspects (2/2)</vt:lpstr>
      <vt:lpstr>Présentation PowerPoint</vt:lpstr>
      <vt:lpstr>Underwater Locator Devices</vt:lpstr>
      <vt:lpstr>Underwater Locator Devices-Low Frequency Underwater Locator Beacons (LF-ULB)</vt:lpstr>
      <vt:lpstr>Présentation PowerPoint</vt:lpstr>
      <vt:lpstr>Présentation PowerPoint</vt:lpstr>
      <vt:lpstr>Glossary  </vt:lpstr>
      <vt:lpstr>Glossary  </vt:lpstr>
      <vt:lpstr>Présentation PowerPoint</vt:lpstr>
    </vt:vector>
  </TitlesOfParts>
  <Company>Airbus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CROZE, Benedicte</dc:creator>
  <cp:lastModifiedBy>PICHAVANT, Claude</cp:lastModifiedBy>
  <cp:revision>221</cp:revision>
  <cp:lastPrinted>2017-03-15T14:36:12Z</cp:lastPrinted>
  <dcterms:created xsi:type="dcterms:W3CDTF">2017-01-12T13:02:19Z</dcterms:created>
  <dcterms:modified xsi:type="dcterms:W3CDTF">2018-09-04T09:26:09Z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0x010100B372B09A9A77C4438999FF1325BEF759</vt:lpwstr>
  </property>
  <property fmtid="{D5CDD505-2E9C-101B-9397-08002B2CF9AE}" pid="3" name="_AdHocReviewCycleID">
    <vt:i4>1048751240</vt:i4>
  </property>
  <property fmtid="{D5CDD505-2E9C-101B-9397-08002B2CF9AE}" pid="4" name="_NewReviewCycle">
    <vt:lpwstr/>
  </property>
  <property fmtid="{D5CDD505-2E9C-101B-9397-08002B2CF9AE}" pid="5" name="_EmailSubject">
    <vt:lpwstr>Notes sur la réunion relative à la demande UK de l'introduction des PMSE dans la bande 960-1164MHz</vt:lpwstr>
  </property>
  <property fmtid="{D5CDD505-2E9C-101B-9397-08002B2CF9AE}" pid="6" name="_AuthorEmail">
    <vt:lpwstr>nicolas.marconnet@airbus.com</vt:lpwstr>
  </property>
  <property fmtid="{D5CDD505-2E9C-101B-9397-08002B2CF9AE}" pid="7" name="_AuthorEmailDisplayName">
    <vt:lpwstr>MARCONNET, Nicolas</vt:lpwstr>
  </property>
  <property fmtid="{D5CDD505-2E9C-101B-9397-08002B2CF9AE}" pid="8" name="_PreviousAdHocReviewCycleID">
    <vt:i4>540187734</vt:i4>
  </property>
</Properties>
</file>