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sldIdLst>
    <p:sldId id="256" r:id="rId5"/>
    <p:sldId id="306" r:id="rId6"/>
    <p:sldId id="307" r:id="rId7"/>
    <p:sldId id="308" r:id="rId8"/>
    <p:sldId id="310" r:id="rId9"/>
    <p:sldId id="309" r:id="rId10"/>
    <p:sldId id="311" r:id="rId11"/>
    <p:sldId id="312" r:id="rId12"/>
    <p:sldId id="313" r:id="rId13"/>
    <p:sldId id="258" r:id="rId14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202"/>
    <a:srgbClr val="279DD9"/>
    <a:srgbClr val="5A6870"/>
    <a:srgbClr val="006EB7"/>
    <a:srgbClr val="A2CFEF"/>
    <a:srgbClr val="8C9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47" autoAdjust="0"/>
    <p:restoredTop sz="94660"/>
  </p:normalViewPr>
  <p:slideViewPr>
    <p:cSldViewPr>
      <p:cViewPr varScale="1">
        <p:scale>
          <a:sx n="117" d="100"/>
          <a:sy n="117" d="100"/>
        </p:scale>
        <p:origin x="1930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r">
              <a:defRPr sz="1200"/>
            </a:lvl1pPr>
          </a:lstStyle>
          <a:p>
            <a:fld id="{20896DAA-1568-41AD-AFF2-297EF6D0F542}" type="datetimeFigureOut">
              <a:rPr lang="en-US" smtClean="0"/>
              <a:t>1/30/2018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0" tIns="46636" rIns="93270" bIns="466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4"/>
            <a:ext cx="5615940" cy="4187667"/>
          </a:xfrm>
          <a:prstGeom prst="rect">
            <a:avLst/>
          </a:prstGeom>
        </p:spPr>
        <p:txBody>
          <a:bodyPr vert="horz" lIns="93270" tIns="46636" rIns="93270" bIns="466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r">
              <a:defRPr sz="1200"/>
            </a:lvl1pPr>
          </a:lstStyle>
          <a:p>
            <a:fld id="{555C989B-9071-4BAD-9A27-513F14EAE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4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1200"/>
          </a:xfrm>
        </p:spPr>
        <p:txBody>
          <a:bodyPr/>
          <a:lstStyle/>
          <a:p>
            <a:fld id="{08557E67-D398-4422-BB40-32FA4BBC6E1B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12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1200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B5C6-6993-48FF-A4A1-36FDFBF9F407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271"/>
            <a:ext cx="9144000" cy="581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68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2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B630-9BE7-423D-946F-41EAB33C037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2FB8-B29B-4B7D-B1EE-C31AA551C846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F222-94B1-470B-9A44-439655139B9E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AF02-7E08-4F8A-A34B-579116E88558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1E3D5-E09B-4B4B-98B4-B455B53FCD45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5811-29C5-45DC-B0FC-4F3F3035FE77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A568-EEA3-453E-9A20-4D7AC324AC8C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" y="0"/>
            <a:ext cx="9121808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AC486BA-5E94-42D4-AC4D-14B6738C9D6D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2"/>
          <a:stretch/>
        </p:blipFill>
        <p:spPr>
          <a:xfrm>
            <a:off x="9" y="-1"/>
            <a:ext cx="9143981" cy="83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6EB7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79DD9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A6870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68" y="1241821"/>
            <a:ext cx="8062664" cy="4104456"/>
          </a:xfrm>
        </p:spPr>
        <p:txBody>
          <a:bodyPr/>
          <a:lstStyle/>
          <a:p>
            <a:br>
              <a:rPr lang="en-CA" sz="3600" dirty="0"/>
            </a:br>
            <a:br>
              <a:rPr lang="en-CA" sz="3600" dirty="0"/>
            </a:br>
            <a:r>
              <a:rPr lang="en-CA" sz="3600" dirty="0"/>
              <a:t>FSMP WG/06</a:t>
            </a:r>
            <a:br>
              <a:rPr lang="en-CA" sz="3600" dirty="0"/>
            </a:br>
            <a:r>
              <a:rPr lang="en-CA" sz="3600" dirty="0"/>
              <a:t>WG06-WP03 RPAS_SARPS</a:t>
            </a:r>
            <a:br>
              <a:rPr lang="en-CA" sz="3600" dirty="0"/>
            </a:br>
            <a:br>
              <a:rPr lang="en-CA" sz="3600" dirty="0"/>
            </a:br>
            <a:r>
              <a:rPr lang="en-CA" sz="3600" dirty="0"/>
              <a:t>Comment  Resolutions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9240"/>
            <a:ext cx="6400800" cy="625624"/>
          </a:xfrm>
        </p:spPr>
        <p:txBody>
          <a:bodyPr>
            <a:normAutofit/>
          </a:bodyPr>
          <a:lstStyle/>
          <a:p>
            <a:r>
              <a:rPr lang="en-CA" dirty="0"/>
              <a:t> February 2018</a:t>
            </a:r>
          </a:p>
        </p:txBody>
      </p:sp>
    </p:spTree>
    <p:extLst>
      <p:ext uri="{BB962C8B-B14F-4D97-AF65-F5344CB8AC3E}">
        <p14:creationId xmlns:p14="http://schemas.microsoft.com/office/powerpoint/2010/main" val="310776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97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2</a:t>
            </a:fld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C49864-5311-40AD-820C-4D633005A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996592"/>
            <a:ext cx="8543925" cy="7429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79991A5-64CF-49CB-8F8C-3BFC5174BD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49" y="1895323"/>
            <a:ext cx="6438900" cy="457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9677830-AE8A-4B63-9AE5-9C4E42E108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938" y="2753576"/>
            <a:ext cx="6400800" cy="6000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CB78C73-EFD0-4AF2-9A92-53E54EE1F2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4750" y="3859670"/>
            <a:ext cx="6486525" cy="6953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9286450-C378-49B3-830B-C0F45993CB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6650" y="5221129"/>
            <a:ext cx="6381750" cy="4476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1FB7181-163D-4F9B-9031-E0FDD4B695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2549" y="2340309"/>
            <a:ext cx="6162675" cy="495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0BF5208-D9D6-40C1-8A60-04EAA73B2B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2725" y="3280595"/>
            <a:ext cx="6315075" cy="6572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24DB347-E2D0-4085-9BF6-DC25AE980D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34750" y="4523684"/>
            <a:ext cx="6305550" cy="6953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92853B3-E6BA-46CB-AF8F-BC8F5328A38F}"/>
              </a:ext>
            </a:extLst>
          </p:cNvPr>
          <p:cNvSpPr txBox="1"/>
          <p:nvPr/>
        </p:nvSpPr>
        <p:spPr>
          <a:xfrm>
            <a:off x="1317938" y="5676742"/>
            <a:ext cx="3830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2.2.3 SARP Deleted in latest version</a:t>
            </a:r>
          </a:p>
        </p:txBody>
      </p:sp>
    </p:spTree>
    <p:extLst>
      <p:ext uri="{BB962C8B-B14F-4D97-AF65-F5344CB8AC3E}">
        <p14:creationId xmlns:p14="http://schemas.microsoft.com/office/powerpoint/2010/main" val="388685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3</a:t>
            </a:fld>
            <a:endParaRPr lang="en-CA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2853B3-E6BA-46CB-AF8F-BC8F5328A38F}"/>
              </a:ext>
            </a:extLst>
          </p:cNvPr>
          <p:cNvSpPr txBox="1"/>
          <p:nvPr/>
        </p:nvSpPr>
        <p:spPr>
          <a:xfrm>
            <a:off x="1226988" y="4358215"/>
            <a:ext cx="3830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2.2.3 SARP Deleted in latest version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EFE736-9C78-436F-98E7-D40A3C95A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098791"/>
            <a:ext cx="8572500" cy="5810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2F219E2-FCE1-4630-B1E2-C6FE23CD5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988" y="1970789"/>
            <a:ext cx="6391275" cy="438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D1D19C8-A933-486C-B7B6-F9E1BECEDC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8412" y="3780314"/>
            <a:ext cx="6448425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CB844C-D7C5-4076-BAC1-9A81217E17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624" y="2548733"/>
            <a:ext cx="62484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703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4</a:t>
            </a:fld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86D66B-B1EB-4A52-AB61-A2D60ACBE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980728"/>
            <a:ext cx="8582025" cy="16406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C6A515-411E-4D06-8675-4DB94688A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488" y="2650585"/>
            <a:ext cx="6505575" cy="2218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FCEC-EA55-44C6-BB49-2CD999CD5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7928" y="5229200"/>
            <a:ext cx="65532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6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5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3C732B-185C-4B19-B845-A24509927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37" y="1196752"/>
            <a:ext cx="8696325" cy="885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B9BA10-5BCF-4DD4-BA8C-AE14D2108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330" y="5177197"/>
            <a:ext cx="6400800" cy="29527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B999713-ACEE-41AE-9F78-C07EF14554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312" y="2143125"/>
            <a:ext cx="64293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537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6</a:t>
            </a:fld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AB6CD7-C010-4E9C-A56B-52875B656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428" y="887198"/>
            <a:ext cx="8591550" cy="14287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C9CC52B-D07B-423B-8BCF-CB88673E3B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9853" y="3994385"/>
            <a:ext cx="6448425" cy="800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AEEEF3-40D1-4726-81E0-317517DB4B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5713" y="4826914"/>
            <a:ext cx="6392565" cy="8953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4BBA8F1-368D-4818-978C-109A0347EAF0}"/>
              </a:ext>
            </a:extLst>
          </p:cNvPr>
          <p:cNvSpPr txBox="1"/>
          <p:nvPr/>
        </p:nvSpPr>
        <p:spPr>
          <a:xfrm>
            <a:off x="457200" y="5668966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Added text </a:t>
            </a:r>
          </a:p>
          <a:p>
            <a:r>
              <a:rPr lang="en-GB" dirty="0"/>
              <a:t>“so that the C2 Links do not constrain other aeronautical systems using these allocations.” 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BE07F0-0D72-4610-B69B-4190EBD8E2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428" y="2348377"/>
            <a:ext cx="86677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25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7</a:t>
            </a:fld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BCDFCE-8917-4A30-AC40-DF75C570A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88633"/>
            <a:ext cx="8686800" cy="7905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5617468-7896-457D-B786-C62ED4313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150" y="2374386"/>
            <a:ext cx="6438900" cy="10858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7C28FB-71E6-41FC-864F-41A1DF83D6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3540542"/>
            <a:ext cx="6496050" cy="20288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80EF46C-CA6D-47C5-A8FA-D719587955CB}"/>
              </a:ext>
            </a:extLst>
          </p:cNvPr>
          <p:cNvSpPr txBox="1"/>
          <p:nvPr/>
        </p:nvSpPr>
        <p:spPr>
          <a:xfrm>
            <a:off x="1347787" y="5401024"/>
            <a:ext cx="6448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Added text </a:t>
            </a:r>
          </a:p>
          <a:p>
            <a:r>
              <a:rPr lang="en-GB" dirty="0"/>
              <a:t>“where the conditions in ITU-R</a:t>
            </a:r>
            <a:r>
              <a:rPr lang="en-GB" b="1" dirty="0"/>
              <a:t> Resolution 155 (WRC-15)</a:t>
            </a:r>
            <a:r>
              <a:rPr lang="en-GB" dirty="0"/>
              <a:t> are met.”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712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8</a:t>
            </a:fld>
            <a:endParaRPr lang="en-C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0EF46C-CA6D-47C5-A8FA-D719587955CB}"/>
              </a:ext>
            </a:extLst>
          </p:cNvPr>
          <p:cNvSpPr txBox="1"/>
          <p:nvPr/>
        </p:nvSpPr>
        <p:spPr>
          <a:xfrm>
            <a:off x="1328735" y="5278771"/>
            <a:ext cx="644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 change to text 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99219A-BABB-45F1-93A1-28F8A304C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1" y="1061814"/>
            <a:ext cx="8639175" cy="22574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0680499-9755-4FB7-BF59-1EE3E410E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735" y="3642571"/>
            <a:ext cx="6486525" cy="6000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6251B66-86C8-4E6A-9873-E678D01AA6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974" y="4287278"/>
            <a:ext cx="6245362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95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1B5FC-903D-47F2-9C32-A848F26A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30 January 2018</a:t>
            </a:fld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B9F41-4ABD-4663-9DBE-8C0B3423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9</a:t>
            </a:fld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1B2DFB-D368-4DBB-B314-F9FE86077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59" y="980728"/>
            <a:ext cx="8562975" cy="32237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222F46A-DE34-4964-9CEE-5F0918B8C5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9853" y="4204432"/>
            <a:ext cx="6448425" cy="800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4596601-F02B-4EF6-A800-D06A37B0FD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5713" y="5036961"/>
            <a:ext cx="6392565" cy="8953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A3ED4F6-6698-46EE-9248-2E5FB0062246}"/>
              </a:ext>
            </a:extLst>
          </p:cNvPr>
          <p:cNvSpPr txBox="1"/>
          <p:nvPr/>
        </p:nvSpPr>
        <p:spPr>
          <a:xfrm>
            <a:off x="457200" y="5879013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Added text </a:t>
            </a:r>
          </a:p>
          <a:p>
            <a:r>
              <a:rPr lang="en-GB" dirty="0"/>
              <a:t>“so that the C2 Links do not constrain other aeronautical systems using these allocations.”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340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- Capacity &amp; Efficiency">
      <a:dk1>
        <a:srgbClr val="279DD9"/>
      </a:dk1>
      <a:lt1>
        <a:sysClr val="window" lastClr="FFFFFF"/>
      </a:lt1>
      <a:dk2>
        <a:srgbClr val="006EB7"/>
      </a:dk2>
      <a:lt2>
        <a:srgbClr val="FFFFFF"/>
      </a:lt2>
      <a:accent1>
        <a:srgbClr val="0054A4"/>
      </a:accent1>
      <a:accent2>
        <a:srgbClr val="A1CFEF"/>
      </a:accent2>
      <a:accent3>
        <a:srgbClr val="8DC63F"/>
      </a:accent3>
      <a:accent4>
        <a:srgbClr val="CED8DD"/>
      </a:accent4>
      <a:accent5>
        <a:srgbClr val="8C99A1"/>
      </a:accent5>
      <a:accent6>
        <a:srgbClr val="5A6870"/>
      </a:accent6>
      <a:hlink>
        <a:srgbClr val="39474F"/>
      </a:hlink>
      <a:folHlink>
        <a:srgbClr val="C400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ée un document." ma:contentTypeScope="" ma:versionID="7bf45d831e53bae2271123cdd7c86f9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CF061E2-B815-4210-A58F-5644853BA63D}"/>
</file>

<file path=customXml/itemProps2.xml><?xml version="1.0" encoding="utf-8"?>
<ds:datastoreItem xmlns:ds="http://schemas.openxmlformats.org/officeDocument/2006/customXml" ds:itemID="{3D911145-46CC-44A1-A49A-227FEB654895}"/>
</file>

<file path=customXml/itemProps3.xml><?xml version="1.0" encoding="utf-8"?>
<ds:datastoreItem xmlns:ds="http://schemas.openxmlformats.org/officeDocument/2006/customXml" ds:itemID="{207D0E71-EDDC-4198-BD78-AA6757A28AC1}"/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87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  FSMP WG/06 WG06-WP03 RPAS_SARPS  Comment  Resolutions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I.C.A.O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michaelwneale</cp:lastModifiedBy>
  <cp:revision>273</cp:revision>
  <cp:lastPrinted>2017-08-18T17:43:30Z</cp:lastPrinted>
  <dcterms:created xsi:type="dcterms:W3CDTF">2013-08-20T15:49:37Z</dcterms:created>
  <dcterms:modified xsi:type="dcterms:W3CDTF">2018-01-30T16:58:50Z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</Properties>
</file>