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2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55A2"/>
    <a:srgbClr val="10E9F5"/>
    <a:srgbClr val="05C3C3"/>
    <a:srgbClr val="05AFC3"/>
    <a:srgbClr val="12B1E7"/>
    <a:srgbClr val="5FD3FF"/>
    <a:srgbClr val="1EBFF3"/>
    <a:srgbClr val="64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649B08-3209-794D-B99B-1CBAEEA6E162}" v="70" dt="2022-08-24T16:08:37.9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93" autoAdjust="0"/>
    <p:restoredTop sz="96327" autoAdjust="0"/>
  </p:normalViewPr>
  <p:slideViewPr>
    <p:cSldViewPr snapToGrid="0">
      <p:cViewPr varScale="1">
        <p:scale>
          <a:sx n="83" d="100"/>
          <a:sy n="83" d="100"/>
        </p:scale>
        <p:origin x="648" y="115"/>
      </p:cViewPr>
      <p:guideLst/>
    </p:cSldViewPr>
  </p:slideViewPr>
  <p:outlineViewPr>
    <p:cViewPr>
      <p:scale>
        <a:sx n="33" d="100"/>
        <a:sy n="33" d="100"/>
      </p:scale>
      <p:origin x="0" y="-696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8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32" Type="http://schemas.openxmlformats.org/officeDocument/2006/relationships/customXml" Target="../customXml/item2.xml"/><Relationship Id="rId5" Type="http://schemas.openxmlformats.org/officeDocument/2006/relationships/viewProps" Target="viewProps.xml"/><Relationship Id="rId31" Type="http://schemas.openxmlformats.org/officeDocument/2006/relationships/customXml" Target="../customXml/item1.xml"/><Relationship Id="rId4" Type="http://schemas.openxmlformats.org/officeDocument/2006/relationships/presProps" Target="presProps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chilinguirian, Patil" userId="623d1ea1-0249-43f7-80af-b2b00bf55bf5" providerId="ADAL" clId="{99649B08-3209-794D-B99B-1CBAEEA6E162}"/>
    <pc:docChg chg="undo custSel modMainMaster">
      <pc:chgData name="Tchilinguirian, Patil" userId="623d1ea1-0249-43f7-80af-b2b00bf55bf5" providerId="ADAL" clId="{99649B08-3209-794D-B99B-1CBAEEA6E162}" dt="2022-08-24T16:08:37.981" v="34" actId="14826"/>
      <pc:docMkLst>
        <pc:docMk/>
      </pc:docMkLst>
      <pc:sldMasterChg chg="modSp modSldLayout">
        <pc:chgData name="Tchilinguirian, Patil" userId="623d1ea1-0249-43f7-80af-b2b00bf55bf5" providerId="ADAL" clId="{99649B08-3209-794D-B99B-1CBAEEA6E162}" dt="2022-08-24T16:08:37.981" v="34" actId="14826"/>
        <pc:sldMasterMkLst>
          <pc:docMk/>
          <pc:sldMasterMk cId="2675302569" sldId="2147483648"/>
        </pc:sldMasterMkLst>
        <pc:picChg chg="mod">
          <ac:chgData name="Tchilinguirian, Patil" userId="623d1ea1-0249-43f7-80af-b2b00bf55bf5" providerId="ADAL" clId="{99649B08-3209-794D-B99B-1CBAEEA6E162}" dt="2022-08-24T15:55:51.912" v="4" actId="14826"/>
          <ac:picMkLst>
            <pc:docMk/>
            <pc:sldMasterMk cId="2675302569" sldId="2147483648"/>
            <ac:picMk id="3" creationId="{B415C58A-25C0-41E8-84D2-08FB2F718FFC}"/>
          </ac:picMkLst>
        </pc:picChg>
        <pc:sldLayoutChg chg="modSp mod">
          <pc:chgData name="Tchilinguirian, Patil" userId="623d1ea1-0249-43f7-80af-b2b00bf55bf5" providerId="ADAL" clId="{99649B08-3209-794D-B99B-1CBAEEA6E162}" dt="2022-08-24T16:01:10.910" v="18" actId="1076"/>
          <pc:sldLayoutMkLst>
            <pc:docMk/>
            <pc:sldMasterMk cId="2675302569" sldId="2147483648"/>
            <pc:sldLayoutMk cId="4070909442" sldId="2147483649"/>
          </pc:sldLayoutMkLst>
          <pc:picChg chg="mod">
            <ac:chgData name="Tchilinguirian, Patil" userId="623d1ea1-0249-43f7-80af-b2b00bf55bf5" providerId="ADAL" clId="{99649B08-3209-794D-B99B-1CBAEEA6E162}" dt="2022-08-24T16:01:10.910" v="18" actId="1076"/>
            <ac:picMkLst>
              <pc:docMk/>
              <pc:sldMasterMk cId="2675302569" sldId="2147483648"/>
              <pc:sldLayoutMk cId="4070909442" sldId="2147483649"/>
              <ac:picMk id="4" creationId="{83C421DA-7816-FC73-D5A3-AD9683D1DD40}"/>
            </ac:picMkLst>
          </pc:picChg>
        </pc:sldLayoutChg>
        <pc:sldLayoutChg chg="addSp modSp mod">
          <pc:chgData name="Tchilinguirian, Patil" userId="623d1ea1-0249-43f7-80af-b2b00bf55bf5" providerId="ADAL" clId="{99649B08-3209-794D-B99B-1CBAEEA6E162}" dt="2022-08-24T16:01:02.104" v="17" actId="14826"/>
          <pc:sldLayoutMkLst>
            <pc:docMk/>
            <pc:sldMasterMk cId="2675302569" sldId="2147483648"/>
            <pc:sldLayoutMk cId="703090768" sldId="2147483660"/>
          </pc:sldLayoutMkLst>
          <pc:picChg chg="mod">
            <ac:chgData name="Tchilinguirian, Patil" userId="623d1ea1-0249-43f7-80af-b2b00bf55bf5" providerId="ADAL" clId="{99649B08-3209-794D-B99B-1CBAEEA6E162}" dt="2022-08-24T16:01:02.104" v="17" actId="14826"/>
            <ac:picMkLst>
              <pc:docMk/>
              <pc:sldMasterMk cId="2675302569" sldId="2147483648"/>
              <pc:sldLayoutMk cId="703090768" sldId="2147483660"/>
              <ac:picMk id="2" creationId="{00000000-0000-0000-0000-000000000000}"/>
            </ac:picMkLst>
          </pc:picChg>
          <pc:picChg chg="add mod">
            <ac:chgData name="Tchilinguirian, Patil" userId="623d1ea1-0249-43f7-80af-b2b00bf55bf5" providerId="ADAL" clId="{99649B08-3209-794D-B99B-1CBAEEA6E162}" dt="2022-08-23T16:58:04.214" v="1" actId="1076"/>
            <ac:picMkLst>
              <pc:docMk/>
              <pc:sldMasterMk cId="2675302569" sldId="2147483648"/>
              <pc:sldLayoutMk cId="703090768" sldId="2147483660"/>
              <ac:picMk id="3" creationId="{4A42A45D-B855-B7D9-AD77-2EE2EDD8371A}"/>
            </ac:picMkLst>
          </pc:picChg>
        </pc:sldLayoutChg>
        <pc:sldLayoutChg chg="delSp mod">
          <pc:chgData name="Tchilinguirian, Patil" userId="623d1ea1-0249-43f7-80af-b2b00bf55bf5" providerId="ADAL" clId="{99649B08-3209-794D-B99B-1CBAEEA6E162}" dt="2022-08-24T15:55:00.704" v="3" actId="478"/>
          <pc:sldLayoutMkLst>
            <pc:docMk/>
            <pc:sldMasterMk cId="2675302569" sldId="2147483648"/>
            <pc:sldLayoutMk cId="3644453607" sldId="2147483665"/>
          </pc:sldLayoutMkLst>
          <pc:spChg chg="del">
            <ac:chgData name="Tchilinguirian, Patil" userId="623d1ea1-0249-43f7-80af-b2b00bf55bf5" providerId="ADAL" clId="{99649B08-3209-794D-B99B-1CBAEEA6E162}" dt="2022-08-24T15:55:00.704" v="3" actId="478"/>
            <ac:spMkLst>
              <pc:docMk/>
              <pc:sldMasterMk cId="2675302569" sldId="2147483648"/>
              <pc:sldLayoutMk cId="3644453607" sldId="2147483665"/>
              <ac:spMk id="10" creationId="{00000000-0000-0000-0000-000000000000}"/>
            </ac:spMkLst>
          </pc:spChg>
          <pc:picChg chg="del">
            <ac:chgData name="Tchilinguirian, Patil" userId="623d1ea1-0249-43f7-80af-b2b00bf55bf5" providerId="ADAL" clId="{99649B08-3209-794D-B99B-1CBAEEA6E162}" dt="2022-08-24T15:54:59.041" v="2" actId="478"/>
            <ac:picMkLst>
              <pc:docMk/>
              <pc:sldMasterMk cId="2675302569" sldId="2147483648"/>
              <pc:sldLayoutMk cId="3644453607" sldId="2147483665"/>
              <ac:picMk id="11" creationId="{00000000-0000-0000-0000-000000000000}"/>
            </ac:picMkLst>
          </pc:picChg>
        </pc:sldLayoutChg>
        <pc:sldLayoutChg chg="modSp mod">
          <pc:chgData name="Tchilinguirian, Patil" userId="623d1ea1-0249-43f7-80af-b2b00bf55bf5" providerId="ADAL" clId="{99649B08-3209-794D-B99B-1CBAEEA6E162}" dt="2022-08-24T16:02:02.459" v="19" actId="14826"/>
          <pc:sldLayoutMkLst>
            <pc:docMk/>
            <pc:sldMasterMk cId="2675302569" sldId="2147483648"/>
            <pc:sldLayoutMk cId="1288886895" sldId="2147483666"/>
          </pc:sldLayoutMkLst>
          <pc:picChg chg="mod">
            <ac:chgData name="Tchilinguirian, Patil" userId="623d1ea1-0249-43f7-80af-b2b00bf55bf5" providerId="ADAL" clId="{99649B08-3209-794D-B99B-1CBAEEA6E162}" dt="2022-08-24T16:02:02.459" v="19" actId="14826"/>
            <ac:picMkLst>
              <pc:docMk/>
              <pc:sldMasterMk cId="2675302569" sldId="2147483648"/>
              <pc:sldLayoutMk cId="1288886895" sldId="2147483666"/>
              <ac:picMk id="4" creationId="{83C421DA-7816-FC73-D5A3-AD9683D1DD40}"/>
            </ac:picMkLst>
          </pc:picChg>
        </pc:sldLayoutChg>
        <pc:sldLayoutChg chg="modSp mod">
          <pc:chgData name="Tchilinguirian, Patil" userId="623d1ea1-0249-43f7-80af-b2b00bf55bf5" providerId="ADAL" clId="{99649B08-3209-794D-B99B-1CBAEEA6E162}" dt="2022-08-24T16:03:14.679" v="20" actId="14826"/>
          <pc:sldLayoutMkLst>
            <pc:docMk/>
            <pc:sldMasterMk cId="2675302569" sldId="2147483648"/>
            <pc:sldLayoutMk cId="437769646" sldId="2147483667"/>
          </pc:sldLayoutMkLst>
          <pc:picChg chg="mod">
            <ac:chgData name="Tchilinguirian, Patil" userId="623d1ea1-0249-43f7-80af-b2b00bf55bf5" providerId="ADAL" clId="{99649B08-3209-794D-B99B-1CBAEEA6E162}" dt="2022-08-24T16:03:14.679" v="20" actId="14826"/>
            <ac:picMkLst>
              <pc:docMk/>
              <pc:sldMasterMk cId="2675302569" sldId="2147483648"/>
              <pc:sldLayoutMk cId="437769646" sldId="2147483667"/>
              <ac:picMk id="4" creationId="{83C421DA-7816-FC73-D5A3-AD9683D1DD40}"/>
            </ac:picMkLst>
          </pc:picChg>
        </pc:sldLayoutChg>
        <pc:sldLayoutChg chg="addSp delSp modSp mod">
          <pc:chgData name="Tchilinguirian, Patil" userId="623d1ea1-0249-43f7-80af-b2b00bf55bf5" providerId="ADAL" clId="{99649B08-3209-794D-B99B-1CBAEEA6E162}" dt="2022-08-24T16:08:37.981" v="34" actId="14826"/>
          <pc:sldLayoutMkLst>
            <pc:docMk/>
            <pc:sldMasterMk cId="2675302569" sldId="2147483648"/>
            <pc:sldLayoutMk cId="1850695276" sldId="2147483668"/>
          </pc:sldLayoutMkLst>
          <pc:spChg chg="mod">
            <ac:chgData name="Tchilinguirian, Patil" userId="623d1ea1-0249-43f7-80af-b2b00bf55bf5" providerId="ADAL" clId="{99649B08-3209-794D-B99B-1CBAEEA6E162}" dt="2022-08-24T16:08:14.465" v="29" actId="1076"/>
            <ac:spMkLst>
              <pc:docMk/>
              <pc:sldMasterMk cId="2675302569" sldId="2147483648"/>
              <pc:sldLayoutMk cId="1850695276" sldId="2147483668"/>
              <ac:spMk id="3" creationId="{00000000-0000-0000-0000-000000000000}"/>
            </ac:spMkLst>
          </pc:spChg>
          <pc:picChg chg="add mod">
            <ac:chgData name="Tchilinguirian, Patil" userId="623d1ea1-0249-43f7-80af-b2b00bf55bf5" providerId="ADAL" clId="{99649B08-3209-794D-B99B-1CBAEEA6E162}" dt="2022-08-24T16:08:08.421" v="27" actId="571"/>
            <ac:picMkLst>
              <pc:docMk/>
              <pc:sldMasterMk cId="2675302569" sldId="2147483648"/>
              <pc:sldLayoutMk cId="1850695276" sldId="2147483668"/>
              <ac:picMk id="2" creationId="{5369D92A-7020-858E-79AC-40F2847C3D6C}"/>
            </ac:picMkLst>
          </pc:picChg>
          <pc:picChg chg="add del mod">
            <ac:chgData name="Tchilinguirian, Patil" userId="623d1ea1-0249-43f7-80af-b2b00bf55bf5" providerId="ADAL" clId="{99649B08-3209-794D-B99B-1CBAEEA6E162}" dt="2022-08-24T16:08:31.237" v="32" actId="931"/>
            <ac:picMkLst>
              <pc:docMk/>
              <pc:sldMasterMk cId="2675302569" sldId="2147483648"/>
              <pc:sldLayoutMk cId="1850695276" sldId="2147483668"/>
              <ac:picMk id="7" creationId="{6D852B94-CBE8-A615-1ED2-00A4C34EE93E}"/>
            </ac:picMkLst>
          </pc:picChg>
          <pc:picChg chg="mod">
            <ac:chgData name="Tchilinguirian, Patil" userId="623d1ea1-0249-43f7-80af-b2b00bf55bf5" providerId="ADAL" clId="{99649B08-3209-794D-B99B-1CBAEEA6E162}" dt="2022-08-24T16:07:40.414" v="25" actId="14826"/>
            <ac:picMkLst>
              <pc:docMk/>
              <pc:sldMasterMk cId="2675302569" sldId="2147483648"/>
              <pc:sldLayoutMk cId="1850695276" sldId="2147483668"/>
              <ac:picMk id="10" creationId="{D3EE41A6-10F4-CF3C-3275-C4D9D685A56F}"/>
            </ac:picMkLst>
          </pc:picChg>
          <pc:picChg chg="add del mod">
            <ac:chgData name="Tchilinguirian, Patil" userId="623d1ea1-0249-43f7-80af-b2b00bf55bf5" providerId="ADAL" clId="{99649B08-3209-794D-B99B-1CBAEEA6E162}" dt="2022-08-24T16:08:37.981" v="34" actId="14826"/>
            <ac:picMkLst>
              <pc:docMk/>
              <pc:sldMasterMk cId="2675302569" sldId="2147483648"/>
              <pc:sldLayoutMk cId="1850695276" sldId="2147483668"/>
              <ac:picMk id="14" creationId="{00000000-0000-0000-0000-000000000000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CBA83-094C-40FD-A2CF-533497BB2FEE}" type="datetimeFigureOut">
              <a:rPr lang="en-CA" smtClean="0"/>
              <a:t>2022-11-05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13291-CD91-4DC0-AE01-CB46486EA4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9523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13291-CD91-4DC0-AE01-CB46486EA417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5039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A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42A45D-B855-B7D9-AD77-2EE2EDD837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0295" y="162196"/>
            <a:ext cx="2057780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090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C421DA-7816-FC73-D5A3-AD9683D1DD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9391" y="-27954"/>
            <a:ext cx="12291391" cy="69139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3678C9F-9A33-0A20-5205-761E29CE6F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626" y="72744"/>
            <a:ext cx="2057780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0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C421DA-7816-FC73-D5A3-AD9683D1DD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626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29681" y="2155871"/>
            <a:ext cx="3676204" cy="3695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Presenter Name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29681" y="2518853"/>
            <a:ext cx="3676204" cy="7452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Title and/or Company Name</a:t>
            </a:r>
            <a:endParaRPr lang="en-CA" dirty="0"/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0ADECCB5-58E6-E661-FEF7-69698CF0FAD0}"/>
              </a:ext>
            </a:extLst>
          </p:cNvPr>
          <p:cNvSpPr txBox="1">
            <a:spLocks/>
          </p:cNvSpPr>
          <p:nvPr userDrawn="1"/>
        </p:nvSpPr>
        <p:spPr>
          <a:xfrm>
            <a:off x="3729681" y="1201226"/>
            <a:ext cx="9205772" cy="594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Panel Speakers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41" name="Line">
            <a:extLst>
              <a:ext uri="{FF2B5EF4-FFF2-40B4-BE49-F238E27FC236}">
                <a16:creationId xmlns:a16="http://schemas.microsoft.com/office/drawing/2014/main" id="{6FA86590-0BCB-5CB0-54AB-DE809FE56A6A}"/>
              </a:ext>
            </a:extLst>
          </p:cNvPr>
          <p:cNvSpPr/>
          <p:nvPr userDrawn="1"/>
        </p:nvSpPr>
        <p:spPr>
          <a:xfrm>
            <a:off x="3839880" y="1828605"/>
            <a:ext cx="463920" cy="0"/>
          </a:xfrm>
          <a:prstGeom prst="line">
            <a:avLst/>
          </a:prstGeom>
          <a:ln w="38100">
            <a:solidFill>
              <a:srgbClr val="10E9F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352770F-58CA-8B1D-028B-502E36B807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627" y="72745"/>
            <a:ext cx="2055361" cy="101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886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C421DA-7816-FC73-D5A3-AD9683D1DD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8" y="6344"/>
            <a:ext cx="12180732" cy="685166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2CCE613-1327-ADB0-E1D4-78C46C32D8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627" y="72745"/>
            <a:ext cx="2055361" cy="1013791"/>
          </a:xfrm>
          <a:prstGeom prst="rect">
            <a:avLst/>
          </a:prstGeom>
        </p:spPr>
      </p:pic>
      <p:sp>
        <p:nvSpPr>
          <p:cNvPr id="3" name="Slide Number">
            <a:extLst>
              <a:ext uri="{FF2B5EF4-FFF2-40B4-BE49-F238E27FC236}">
                <a16:creationId xmlns:a16="http://schemas.microsoft.com/office/drawing/2014/main" id="{A9C3D976-5E86-C2A6-DEED-6E6DCAC0FE0A}"/>
              </a:ext>
            </a:extLst>
          </p:cNvPr>
          <p:cNvSpPr txBox="1">
            <a:spLocks/>
          </p:cNvSpPr>
          <p:nvPr userDrawn="1"/>
        </p:nvSpPr>
        <p:spPr>
          <a:xfrm>
            <a:off x="11230874" y="6290529"/>
            <a:ext cx="1099676" cy="21461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>
              <a:lnSpc>
                <a:spcPct val="100000"/>
              </a:lnSpc>
            </a:pPr>
            <a:fld id="{86CB4B4D-7CA3-9044-876B-883B54F8677D}" type="slidenum">
              <a:rPr lang="en-US" sz="1400" b="0" smtClean="0">
                <a:solidFill>
                  <a:schemeClr val="bg1"/>
                </a:solidFill>
                <a:latin typeface="+mn-lt"/>
                <a:ea typeface="Roboto Light" pitchFamily="2" charset="0"/>
                <a:cs typeface="Adobe Naskh Medium" panose="01010101010101010101" pitchFamily="50" charset="-78"/>
              </a:rPr>
              <a:pPr algn="ctr">
                <a:lnSpc>
                  <a:spcPct val="100000"/>
                </a:lnSpc>
              </a:pPr>
              <a:t>‹#›</a:t>
            </a:fld>
            <a:endParaRPr lang="en-US" sz="1600" b="0" dirty="0">
              <a:solidFill>
                <a:schemeClr val="bg1"/>
              </a:solidFill>
              <a:latin typeface="+mn-lt"/>
              <a:ea typeface="Roboto Light" pitchFamily="2" charset="0"/>
              <a:cs typeface="Adobe Naskh Medium" panose="01010101010101010101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7769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1272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fograph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8601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2E4CD9-AC58-E79E-1F0E-53CA95A7D2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8" y="0"/>
            <a:ext cx="12180731" cy="6864350"/>
          </a:xfrm>
          <a:prstGeom prst="rect">
            <a:avLst/>
          </a:prstGeom>
        </p:spPr>
      </p:pic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93114" y="1332550"/>
            <a:ext cx="9205772" cy="594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8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Presentation Overview</a:t>
            </a:r>
            <a:endParaRPr lang="en-CA" dirty="0"/>
          </a:p>
        </p:txBody>
      </p:sp>
      <p:sp>
        <p:nvSpPr>
          <p:cNvPr id="5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493113" y="2217842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01</a:t>
            </a:r>
            <a:endParaRPr lang="en-CA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635777" y="2596210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1493113" y="3652567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03</a:t>
            </a:r>
            <a:endParaRPr lang="en-CA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2635777" y="4030935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445888" y="2122515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02</a:t>
            </a:r>
            <a:endParaRPr lang="en-CA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7588552" y="2500883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445888" y="3557240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04</a:t>
            </a:r>
            <a:endParaRPr lang="en-CA" dirty="0"/>
          </a:p>
        </p:txBody>
      </p:sp>
      <p:sp>
        <p:nvSpPr>
          <p:cNvPr id="18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7588552" y="3935608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1493113" y="5087292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05</a:t>
            </a:r>
            <a:endParaRPr lang="en-CA" dirty="0"/>
          </a:p>
        </p:txBody>
      </p:sp>
      <p:sp>
        <p:nvSpPr>
          <p:cNvPr id="21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2635777" y="5465660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3" name="Text Placeholder 12"/>
          <p:cNvSpPr>
            <a:spLocks noGrp="1"/>
          </p:cNvSpPr>
          <p:nvPr>
            <p:ph type="body" sz="quarter" idx="20" hasCustomPrompt="1"/>
          </p:nvPr>
        </p:nvSpPr>
        <p:spPr>
          <a:xfrm>
            <a:off x="6445888" y="4991965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06</a:t>
            </a:r>
            <a:endParaRPr lang="en-CA" dirty="0"/>
          </a:p>
        </p:txBody>
      </p:sp>
      <p:sp>
        <p:nvSpPr>
          <p:cNvPr id="24" name="Content Placeholder 3"/>
          <p:cNvSpPr>
            <a:spLocks noGrp="1"/>
          </p:cNvSpPr>
          <p:nvPr>
            <p:ph sz="half" idx="21" hasCustomPrompt="1"/>
          </p:nvPr>
        </p:nvSpPr>
        <p:spPr>
          <a:xfrm>
            <a:off x="7588552" y="5370333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5" name="Line"/>
          <p:cNvSpPr/>
          <p:nvPr userDrawn="1"/>
        </p:nvSpPr>
        <p:spPr>
          <a:xfrm>
            <a:off x="1623191" y="1959929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" name="Text Placehold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2635778" y="2217842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28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7588552" y="2122515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1" name="Text Placeholder 12"/>
          <p:cNvSpPr>
            <a:spLocks noGrp="1"/>
          </p:cNvSpPr>
          <p:nvPr>
            <p:ph type="body" sz="quarter" idx="24" hasCustomPrompt="1"/>
          </p:nvPr>
        </p:nvSpPr>
        <p:spPr>
          <a:xfrm>
            <a:off x="2635778" y="3648435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2" name="Text Placeholder 12"/>
          <p:cNvSpPr>
            <a:spLocks noGrp="1"/>
          </p:cNvSpPr>
          <p:nvPr>
            <p:ph type="body" sz="quarter" idx="25" hasCustomPrompt="1"/>
          </p:nvPr>
        </p:nvSpPr>
        <p:spPr>
          <a:xfrm>
            <a:off x="7588552" y="3553108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5" name="Text Placeholder 12"/>
          <p:cNvSpPr>
            <a:spLocks noGrp="1"/>
          </p:cNvSpPr>
          <p:nvPr>
            <p:ph type="body" sz="quarter" idx="26" hasCustomPrompt="1"/>
          </p:nvPr>
        </p:nvSpPr>
        <p:spPr>
          <a:xfrm>
            <a:off x="2662831" y="5075157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6" name="Text Placeholder 12"/>
          <p:cNvSpPr>
            <a:spLocks noGrp="1"/>
          </p:cNvSpPr>
          <p:nvPr>
            <p:ph type="body" sz="quarter" idx="27" hasCustomPrompt="1"/>
          </p:nvPr>
        </p:nvSpPr>
        <p:spPr>
          <a:xfrm>
            <a:off x="7615605" y="4979830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9448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271504" y="1620982"/>
            <a:ext cx="2802716" cy="407323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/>
          </p:nvPr>
        </p:nvSpPr>
        <p:spPr>
          <a:xfrm>
            <a:off x="4074220" y="1620982"/>
            <a:ext cx="6877840" cy="40732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609557" y="2743200"/>
            <a:ext cx="2126611" cy="979330"/>
          </a:xfrm>
          <a:prstGeom prst="rect">
            <a:avLst/>
          </a:prstGeom>
        </p:spPr>
        <p:txBody>
          <a:bodyPr/>
          <a:lstStyle>
            <a:lvl1pPr algn="ctr"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sz="2800" dirty="0"/>
              <a:t>Chapter Title</a:t>
            </a:r>
            <a:endParaRPr lang="en-CA" sz="2800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09557" y="3908414"/>
            <a:ext cx="2126611" cy="1051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Double click to edit text</a:t>
            </a:r>
            <a:endParaRPr lang="en-CA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2315407" y="2125666"/>
            <a:ext cx="714910" cy="5580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01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68846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001386" y="4000154"/>
            <a:ext cx="3868615" cy="148553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7001386" y="3462338"/>
            <a:ext cx="3868615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086817" y="1385456"/>
            <a:ext cx="2021776" cy="20107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3730035" y="1385455"/>
            <a:ext cx="2021776" cy="20107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1086817" y="4007456"/>
            <a:ext cx="2021776" cy="20107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/>
          </p:nvPr>
        </p:nvSpPr>
        <p:spPr>
          <a:xfrm>
            <a:off x="3730035" y="4007455"/>
            <a:ext cx="2021776" cy="20107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63262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330258" y="2661002"/>
            <a:ext cx="9346978" cy="331042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330258" y="2123186"/>
            <a:ext cx="9346978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1330258" y="1641188"/>
            <a:ext cx="9346978" cy="42141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 sz="2800" dirty="0"/>
              <a:t>Click to edit Master title style</a:t>
            </a:r>
            <a:endParaRPr lang="en-CA" sz="28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37031" y="5043053"/>
            <a:ext cx="621951" cy="1814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4453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idx="10"/>
          </p:nvPr>
        </p:nvSpPr>
        <p:spPr>
          <a:xfrm>
            <a:off x="1246909" y="1371599"/>
            <a:ext cx="10113818" cy="47244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25888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5" y="4208337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4729698" y="4208337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7966282" y="4208336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2"/>
          </p:nvPr>
        </p:nvSpPr>
        <p:spPr>
          <a:xfrm>
            <a:off x="1493114" y="1876349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4729698" y="1876349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4"/>
          </p:nvPr>
        </p:nvSpPr>
        <p:spPr>
          <a:xfrm>
            <a:off x="7966281" y="1876349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18813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 userDrawn="1"/>
        </p:nvSpPr>
        <p:spPr>
          <a:xfrm>
            <a:off x="0" y="0"/>
            <a:ext cx="5908431" cy="635923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39065" y="1403217"/>
            <a:ext cx="3895668" cy="497166"/>
          </a:xfrm>
          <a:prstGeom prst="rect">
            <a:avLst/>
          </a:prstGeom>
        </p:spPr>
        <p:txBody>
          <a:bodyPr/>
          <a:lstStyle>
            <a:lvl1pPr>
              <a:defRPr sz="2800" baseline="0">
                <a:solidFill>
                  <a:schemeClr val="tx2"/>
                </a:solidFill>
              </a:defRPr>
            </a:lvl1pPr>
          </a:lstStyle>
          <a:p>
            <a:r>
              <a:rPr lang="en-US" sz="2800" dirty="0"/>
              <a:t>Title 2</a:t>
            </a:r>
            <a:endParaRPr lang="en-CA" sz="2800" dirty="0"/>
          </a:p>
        </p:txBody>
      </p:sp>
      <p:sp>
        <p:nvSpPr>
          <p:cNvPr id="3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2474090" y="2549873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0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2474090" y="3800091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1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2474090" y="5050309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2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7657589" y="2552729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3" name="Content Placeholder 3"/>
          <p:cNvSpPr>
            <a:spLocks noGrp="1"/>
          </p:cNvSpPr>
          <p:nvPr>
            <p:ph sz="half" idx="18" hasCustomPrompt="1"/>
          </p:nvPr>
        </p:nvSpPr>
        <p:spPr>
          <a:xfrm>
            <a:off x="7657589" y="3802947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4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7657589" y="5053165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51" name="Text Placehold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1694340" y="1403217"/>
            <a:ext cx="3895670" cy="50773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Title 1</a:t>
            </a:r>
            <a:endParaRPr lang="en-CA" dirty="0"/>
          </a:p>
        </p:txBody>
      </p:sp>
      <p:sp>
        <p:nvSpPr>
          <p:cNvPr id="53" name="Text Placeholder 12"/>
          <p:cNvSpPr>
            <a:spLocks noGrp="1"/>
          </p:cNvSpPr>
          <p:nvPr>
            <p:ph type="body" sz="quarter" idx="23"/>
          </p:nvPr>
        </p:nvSpPr>
        <p:spPr>
          <a:xfrm>
            <a:off x="1694340" y="1962971"/>
            <a:ext cx="3895670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12"/>
          <p:cNvSpPr>
            <a:spLocks noGrp="1"/>
          </p:cNvSpPr>
          <p:nvPr>
            <p:ph type="body" sz="quarter" idx="24"/>
          </p:nvPr>
        </p:nvSpPr>
        <p:spPr>
          <a:xfrm>
            <a:off x="6845283" y="1962971"/>
            <a:ext cx="3889450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7BAF18-C524-3092-5B2F-7B2BC4DABC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627" y="72745"/>
            <a:ext cx="2055361" cy="101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0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02434" y="2194371"/>
            <a:ext cx="5554934" cy="56656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0"/>
          </p:nvPr>
        </p:nvSpPr>
        <p:spPr>
          <a:xfrm>
            <a:off x="1704109" y="1330038"/>
            <a:ext cx="3272464" cy="47243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n-CA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02434" y="3451994"/>
            <a:ext cx="5554934" cy="180580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5302434" y="2825610"/>
            <a:ext cx="5554934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213200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6498191" y="1108364"/>
            <a:ext cx="5347445" cy="51400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717964" y="2385770"/>
            <a:ext cx="4780227" cy="40038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17964" y="1336717"/>
            <a:ext cx="4780227" cy="42141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 sz="2800"/>
              <a:t>Click to edit Master title style</a:t>
            </a:r>
            <a:endParaRPr lang="en-CA" sz="280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717964" y="1837834"/>
            <a:ext cx="4780227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38163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0"/>
          </p:nvPr>
        </p:nvSpPr>
        <p:spPr>
          <a:xfrm>
            <a:off x="1690255" y="1427018"/>
            <a:ext cx="10183089" cy="45368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444237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089"/>
          <p:cNvSpPr>
            <a:spLocks noEditPoints="1"/>
          </p:cNvSpPr>
          <p:nvPr userDrawn="1"/>
        </p:nvSpPr>
        <p:spPr bwMode="auto">
          <a:xfrm>
            <a:off x="6588429" y="938242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1089"/>
          <p:cNvSpPr>
            <a:spLocks noEditPoints="1"/>
          </p:cNvSpPr>
          <p:nvPr userDrawn="1"/>
        </p:nvSpPr>
        <p:spPr bwMode="auto">
          <a:xfrm>
            <a:off x="6588429" y="2300298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1089"/>
          <p:cNvSpPr>
            <a:spLocks noEditPoints="1"/>
          </p:cNvSpPr>
          <p:nvPr userDrawn="1"/>
        </p:nvSpPr>
        <p:spPr bwMode="auto">
          <a:xfrm>
            <a:off x="6588429" y="3701123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1089"/>
          <p:cNvSpPr>
            <a:spLocks noEditPoints="1"/>
          </p:cNvSpPr>
          <p:nvPr userDrawn="1"/>
        </p:nvSpPr>
        <p:spPr bwMode="auto">
          <a:xfrm>
            <a:off x="6588429" y="5070551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93114" y="1791080"/>
            <a:ext cx="3912125" cy="42141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 sz="2800" dirty="0"/>
              <a:t>Click to edit Master title style</a:t>
            </a:r>
            <a:endParaRPr lang="en-CA" sz="28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493114" y="2757274"/>
            <a:ext cx="3868841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5" y="3257212"/>
            <a:ext cx="3868840" cy="268909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7363671" y="1222066"/>
            <a:ext cx="3032846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7363671" y="2603172"/>
            <a:ext cx="3032846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7363671" y="4003997"/>
            <a:ext cx="3032846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363671" y="5373424"/>
            <a:ext cx="3032846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133728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6007843" y="2093922"/>
            <a:ext cx="176314" cy="4807634"/>
            <a:chOff x="6007843" y="2104743"/>
            <a:chExt cx="176314" cy="4807634"/>
          </a:xfrm>
        </p:grpSpPr>
        <p:sp>
          <p:nvSpPr>
            <p:cNvPr id="7" name="Line">
              <a:extLst>
                <a:ext uri="{FF2B5EF4-FFF2-40B4-BE49-F238E27FC236}">
                  <a16:creationId xmlns:a16="http://schemas.microsoft.com/office/drawing/2014/main" id="{ED0CA709-B4DA-42A4-A65A-DD90CC70944F}"/>
                </a:ext>
              </a:extLst>
            </p:cNvPr>
            <p:cNvSpPr/>
            <p:nvPr userDrawn="1"/>
          </p:nvSpPr>
          <p:spPr>
            <a:xfrm flipH="1" flipV="1">
              <a:off x="6096000" y="2298688"/>
              <a:ext cx="0" cy="1355412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Line">
              <a:extLst>
                <a:ext uri="{FF2B5EF4-FFF2-40B4-BE49-F238E27FC236}">
                  <a16:creationId xmlns:a16="http://schemas.microsoft.com/office/drawing/2014/main" id="{4C6F293B-B127-4661-AFF9-E2A26C4EA91A}"/>
                </a:ext>
              </a:extLst>
            </p:cNvPr>
            <p:cNvSpPr/>
            <p:nvPr userDrawn="1"/>
          </p:nvSpPr>
          <p:spPr>
            <a:xfrm flipH="1" flipV="1">
              <a:off x="6096000" y="3856420"/>
              <a:ext cx="0" cy="1373924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BDFF0B1B-931C-4414-AA34-39D4A346322F}"/>
                </a:ext>
              </a:extLst>
            </p:cNvPr>
            <p:cNvSpPr/>
            <p:nvPr userDrawn="1"/>
          </p:nvSpPr>
          <p:spPr>
            <a:xfrm flipH="1">
              <a:off x="6007843" y="2104743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40232A07-956E-4919-BB59-458C85A4695F}"/>
                </a:ext>
              </a:extLst>
            </p:cNvPr>
            <p:cNvSpPr/>
            <p:nvPr userDrawn="1"/>
          </p:nvSpPr>
          <p:spPr>
            <a:xfrm flipH="1">
              <a:off x="6007843" y="3671731"/>
              <a:ext cx="176314" cy="176314"/>
            </a:xfrm>
            <a:prstGeom prst="ellipse">
              <a:avLst/>
            </a:prstGeom>
            <a:ln w="38100">
              <a:solidFill>
                <a:schemeClr val="tx2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092E8249-2175-4D1D-8844-3827F3997C3B}"/>
                </a:ext>
              </a:extLst>
            </p:cNvPr>
            <p:cNvSpPr/>
            <p:nvPr userDrawn="1"/>
          </p:nvSpPr>
          <p:spPr>
            <a:xfrm flipH="1">
              <a:off x="6007843" y="5238719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Line">
              <a:extLst>
                <a:ext uri="{FF2B5EF4-FFF2-40B4-BE49-F238E27FC236}">
                  <a16:creationId xmlns:a16="http://schemas.microsoft.com/office/drawing/2014/main" id="{C2451783-88C0-4D58-8C3F-407E9FF913BE}"/>
                </a:ext>
              </a:extLst>
            </p:cNvPr>
            <p:cNvSpPr/>
            <p:nvPr userDrawn="1"/>
          </p:nvSpPr>
          <p:spPr>
            <a:xfrm flipH="1" flipV="1">
              <a:off x="6096000" y="5442068"/>
              <a:ext cx="0" cy="1470309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7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2522039" y="3631448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9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562894" y="5335798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0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562893" y="4890981"/>
            <a:ext cx="3100279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2017</a:t>
            </a:r>
            <a:endParaRPr lang="en-CA" dirty="0"/>
          </a:p>
        </p:txBody>
      </p:sp>
      <p:sp>
        <p:nvSpPr>
          <p:cNvPr id="32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2522038" y="3186317"/>
            <a:ext cx="3100279" cy="35315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2016</a:t>
            </a:r>
            <a:endParaRPr lang="en-CA" dirty="0"/>
          </a:p>
        </p:txBody>
      </p:sp>
      <p:sp>
        <p:nvSpPr>
          <p:cNvPr id="34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562893" y="1987506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5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562892" y="1542689"/>
            <a:ext cx="3100279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2015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369560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6007843" y="-200194"/>
            <a:ext cx="176314" cy="4807634"/>
            <a:chOff x="6007843" y="-200194"/>
            <a:chExt cx="176314" cy="4807634"/>
          </a:xfrm>
        </p:grpSpPr>
        <p:sp>
          <p:nvSpPr>
            <p:cNvPr id="8" name="Line">
              <a:extLst>
                <a:ext uri="{FF2B5EF4-FFF2-40B4-BE49-F238E27FC236}">
                  <a16:creationId xmlns:a16="http://schemas.microsoft.com/office/drawing/2014/main" id="{ED0CA709-B4DA-42A4-A65A-DD90CC70944F}"/>
                </a:ext>
              </a:extLst>
            </p:cNvPr>
            <p:cNvSpPr/>
            <p:nvPr userDrawn="1"/>
          </p:nvSpPr>
          <p:spPr>
            <a:xfrm flipH="1">
              <a:off x="6096000" y="3058083"/>
              <a:ext cx="0" cy="1355412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Line">
              <a:extLst>
                <a:ext uri="{FF2B5EF4-FFF2-40B4-BE49-F238E27FC236}">
                  <a16:creationId xmlns:a16="http://schemas.microsoft.com/office/drawing/2014/main" id="{4C6F293B-B127-4661-AFF9-E2A26C4EA91A}"/>
                </a:ext>
              </a:extLst>
            </p:cNvPr>
            <p:cNvSpPr/>
            <p:nvPr userDrawn="1"/>
          </p:nvSpPr>
          <p:spPr>
            <a:xfrm flipH="1">
              <a:off x="6096000" y="1481839"/>
              <a:ext cx="0" cy="1373924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BDFF0B1B-931C-4414-AA34-39D4A346322F}"/>
                </a:ext>
              </a:extLst>
            </p:cNvPr>
            <p:cNvSpPr/>
            <p:nvPr userDrawn="1"/>
          </p:nvSpPr>
          <p:spPr>
            <a:xfrm flipH="1" flipV="1">
              <a:off x="6007843" y="4431126"/>
              <a:ext cx="176314" cy="176314"/>
            </a:xfrm>
            <a:prstGeom prst="ellipse">
              <a:avLst/>
            </a:prstGeom>
            <a:ln w="38100">
              <a:solidFill>
                <a:schemeClr val="tx2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40232A07-956E-4919-BB59-458C85A4695F}"/>
                </a:ext>
              </a:extLst>
            </p:cNvPr>
            <p:cNvSpPr/>
            <p:nvPr userDrawn="1"/>
          </p:nvSpPr>
          <p:spPr>
            <a:xfrm flipH="1" flipV="1">
              <a:off x="6007843" y="2864138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092E8249-2175-4D1D-8844-3827F3997C3B}"/>
                </a:ext>
              </a:extLst>
            </p:cNvPr>
            <p:cNvSpPr/>
            <p:nvPr userDrawn="1"/>
          </p:nvSpPr>
          <p:spPr>
            <a:xfrm flipH="1" flipV="1">
              <a:off x="6007843" y="1291739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" name="Line">
              <a:extLst>
                <a:ext uri="{FF2B5EF4-FFF2-40B4-BE49-F238E27FC236}">
                  <a16:creationId xmlns:a16="http://schemas.microsoft.com/office/drawing/2014/main" id="{C2451783-88C0-4D58-8C3F-407E9FF913BE}"/>
                </a:ext>
              </a:extLst>
            </p:cNvPr>
            <p:cNvSpPr/>
            <p:nvPr userDrawn="1"/>
          </p:nvSpPr>
          <p:spPr>
            <a:xfrm flipH="1">
              <a:off x="6096000" y="-200194"/>
              <a:ext cx="0" cy="1470309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22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2522039" y="2906420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3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562894" y="4610770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4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562893" y="4165953"/>
            <a:ext cx="3100279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2020</a:t>
            </a:r>
            <a:endParaRPr lang="en-CA" dirty="0"/>
          </a:p>
        </p:txBody>
      </p:sp>
      <p:sp>
        <p:nvSpPr>
          <p:cNvPr id="2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2522038" y="2461289"/>
            <a:ext cx="3100279" cy="35315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2019</a:t>
            </a:r>
            <a:endParaRPr lang="en-CA" dirty="0"/>
          </a:p>
        </p:txBody>
      </p:sp>
      <p:sp>
        <p:nvSpPr>
          <p:cNvPr id="26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562893" y="1262478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7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562892" y="817661"/>
            <a:ext cx="3100279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2018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848073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Line"/>
          <p:cNvSpPr/>
          <p:nvPr userDrawn="1"/>
        </p:nvSpPr>
        <p:spPr>
          <a:xfrm>
            <a:off x="5854325" y="817606"/>
            <a:ext cx="483351" cy="0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0996" y="459960"/>
            <a:ext cx="9230006" cy="6230254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417727" y="901287"/>
            <a:ext cx="5356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</a:rPr>
              <a:t>Thank You</a:t>
            </a:r>
            <a:endParaRPr lang="en-CA" sz="3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D1B402-2638-485E-50BE-6B20E93984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627" y="72745"/>
            <a:ext cx="2055361" cy="10137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EE41A6-10F4-CF3C-3275-C4D9D685A56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45749" y="22264"/>
            <a:ext cx="2270886" cy="105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695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15C58A-25C0-41E8-84D2-08FB2F718FFC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8" y="6344"/>
            <a:ext cx="12180732" cy="6851661"/>
          </a:xfrm>
          <a:prstGeom prst="rect">
            <a:avLst/>
          </a:prstGeom>
        </p:spPr>
      </p:pic>
      <p:sp>
        <p:nvSpPr>
          <p:cNvPr id="12" name="Slide Number">
            <a:extLst>
              <a:ext uri="{FF2B5EF4-FFF2-40B4-BE49-F238E27FC236}">
                <a16:creationId xmlns:a16="http://schemas.microsoft.com/office/drawing/2014/main" id="{F9D19220-74F6-4303-AD53-4CB1872D5307}"/>
              </a:ext>
            </a:extLst>
          </p:cNvPr>
          <p:cNvSpPr txBox="1">
            <a:spLocks/>
          </p:cNvSpPr>
          <p:nvPr userDrawn="1"/>
        </p:nvSpPr>
        <p:spPr>
          <a:xfrm>
            <a:off x="11230874" y="6352064"/>
            <a:ext cx="1099676" cy="30479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>
              <a:lnSpc>
                <a:spcPct val="100000"/>
              </a:lnSpc>
            </a:pPr>
            <a:fld id="{86CB4B4D-7CA3-9044-876B-883B54F8677D}" type="slidenum">
              <a:rPr lang="en-US" sz="1400" b="0" smtClean="0">
                <a:solidFill>
                  <a:schemeClr val="tx2"/>
                </a:solidFill>
                <a:latin typeface="+mn-lt"/>
                <a:ea typeface="Roboto Light" pitchFamily="2" charset="0"/>
                <a:cs typeface="Adobe Naskh Medium" panose="01010101010101010101" pitchFamily="50" charset="-78"/>
              </a:rPr>
              <a:pPr algn="ctr">
                <a:lnSpc>
                  <a:spcPct val="100000"/>
                </a:lnSpc>
              </a:pPr>
              <a:t>‹#›</a:t>
            </a:fld>
            <a:endParaRPr lang="en-US" sz="1600" b="0" dirty="0">
              <a:solidFill>
                <a:schemeClr val="tx2"/>
              </a:solidFill>
              <a:latin typeface="+mn-lt"/>
              <a:ea typeface="Roboto Light" pitchFamily="2" charset="0"/>
              <a:cs typeface="Adobe Naskh Medium" panose="01010101010101010101" pitchFamily="50" charset="-78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56" y="170276"/>
            <a:ext cx="2033264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302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66" r:id="rId3"/>
    <p:sldLayoutId id="2147483667" r:id="rId4"/>
    <p:sldLayoutId id="2147483664" r:id="rId5"/>
    <p:sldLayoutId id="2147483669" r:id="rId6"/>
    <p:sldLayoutId id="2147483663" r:id="rId7"/>
    <p:sldLayoutId id="2147483657" r:id="rId8"/>
    <p:sldLayoutId id="2147483651" r:id="rId9"/>
    <p:sldLayoutId id="2147483665" r:id="rId10"/>
    <p:sldLayoutId id="2147483653" r:id="rId11"/>
    <p:sldLayoutId id="2147483652" r:id="rId12"/>
    <p:sldLayoutId id="2147483654" r:id="rId13"/>
    <p:sldLayoutId id="2147483650" r:id="rId14"/>
    <p:sldLayoutId id="2147483655" r:id="rId15"/>
    <p:sldLayoutId id="2147483656" r:id="rId16"/>
    <p:sldLayoutId id="2147483662" r:id="rId17"/>
    <p:sldLayoutId id="2147483658" r:id="rId18"/>
    <p:sldLayoutId id="2147483659" r:id="rId19"/>
    <p:sldLayoutId id="214748366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8265"/>
          <a:stretch/>
        </p:blipFill>
        <p:spPr>
          <a:xfrm>
            <a:off x="0" y="-170633"/>
            <a:ext cx="12192000" cy="5852160"/>
          </a:xfrm>
          <a:prstGeom prst="rect">
            <a:avLst/>
          </a:prstGeom>
        </p:spPr>
      </p:pic>
      <p:sp>
        <p:nvSpPr>
          <p:cNvPr id="3" name="Title 13"/>
          <p:cNvSpPr txBox="1">
            <a:spLocks/>
          </p:cNvSpPr>
          <p:nvPr/>
        </p:nvSpPr>
        <p:spPr>
          <a:xfrm>
            <a:off x="842827" y="956262"/>
            <a:ext cx="9012373" cy="6772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4400" dirty="0">
                <a:solidFill>
                  <a:schemeClr val="bg1"/>
                </a:solidFill>
                <a:latin typeface="Eras Medium ITC" panose="020B0602030504020804" pitchFamily="34" charset="0"/>
                <a:cs typeface="DINOT-Bold" panose="020B0804020101020102" pitchFamily="34" charset="0"/>
              </a:rPr>
              <a:t>15</a:t>
            </a:r>
            <a:r>
              <a:rPr lang="en-CA" sz="4400" baseline="30000" dirty="0">
                <a:solidFill>
                  <a:schemeClr val="bg1"/>
                </a:solidFill>
                <a:latin typeface="Eras Medium ITC" panose="020B0602030504020804" pitchFamily="34" charset="0"/>
                <a:cs typeface="DINOT-Bold" panose="020B0804020101020102" pitchFamily="34" charset="0"/>
              </a:rPr>
              <a:t>th</a:t>
            </a:r>
            <a:r>
              <a:rPr lang="en-CA" sz="4400" dirty="0">
                <a:solidFill>
                  <a:schemeClr val="bg1"/>
                </a:solidFill>
                <a:latin typeface="Eras Medium ITC" panose="020B0602030504020804" pitchFamily="34" charset="0"/>
                <a:cs typeface="DINOT-Bold" panose="020B0804020101020102" pitchFamily="34" charset="0"/>
              </a:rPr>
              <a:t> Meeting </a:t>
            </a:r>
            <a:r>
              <a:rPr lang="en-CA" sz="4400" dirty="0" smtClean="0">
                <a:solidFill>
                  <a:schemeClr val="bg1"/>
                </a:solidFill>
                <a:latin typeface="Eras Medium ITC" panose="020B0602030504020804" pitchFamily="34" charset="0"/>
                <a:cs typeface="DINOT-Bold" panose="020B0804020101020102" pitchFamily="34" charset="0"/>
              </a:rPr>
              <a:t>CAPSCA </a:t>
            </a:r>
            <a:r>
              <a:rPr lang="en-CA" sz="4400" dirty="0">
                <a:solidFill>
                  <a:schemeClr val="bg1"/>
                </a:solidFill>
                <a:latin typeface="Eras Medium ITC" panose="020B0602030504020804" pitchFamily="34" charset="0"/>
                <a:cs typeface="DINOT-Bold" panose="020B0804020101020102" pitchFamily="34" charset="0"/>
              </a:rPr>
              <a:t>Asia Pacific</a:t>
            </a:r>
          </a:p>
        </p:txBody>
      </p:sp>
      <p:sp>
        <p:nvSpPr>
          <p:cNvPr id="4" name="Title 13"/>
          <p:cNvSpPr txBox="1">
            <a:spLocks/>
          </p:cNvSpPr>
          <p:nvPr/>
        </p:nvSpPr>
        <p:spPr>
          <a:xfrm>
            <a:off x="900701" y="2023396"/>
            <a:ext cx="7167317" cy="42141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b="0" dirty="0" smtClean="0">
                <a:solidFill>
                  <a:schemeClr val="bg1"/>
                </a:solidFill>
                <a:latin typeface="Eras Medium ITC" panose="020B0602030504020804" pitchFamily="34" charset="0"/>
                <a:cs typeface="DINOT-Medium" panose="020B0604020101020102" pitchFamily="34" charset="0"/>
              </a:rPr>
              <a:t>12 - 16 </a:t>
            </a:r>
            <a:r>
              <a:rPr lang="en-CA" b="0" dirty="0">
                <a:solidFill>
                  <a:schemeClr val="bg1"/>
                </a:solidFill>
                <a:latin typeface="Eras Medium ITC" panose="020B0602030504020804" pitchFamily="34" charset="0"/>
                <a:cs typeface="DINOT-Medium" panose="020B0604020101020102" pitchFamily="34" charset="0"/>
              </a:rPr>
              <a:t>December </a:t>
            </a:r>
            <a:r>
              <a:rPr lang="en-CA" b="0" dirty="0" smtClean="0">
                <a:solidFill>
                  <a:schemeClr val="bg1"/>
                </a:solidFill>
                <a:latin typeface="Eras Medium ITC" panose="020B0602030504020804" pitchFamily="34" charset="0"/>
                <a:cs typeface="DINOT-Medium" panose="020B0604020101020102" pitchFamily="34" charset="0"/>
              </a:rPr>
              <a:t>2022</a:t>
            </a:r>
            <a:endParaRPr lang="en-CA" b="0" dirty="0">
              <a:solidFill>
                <a:schemeClr val="bg1"/>
              </a:solidFill>
              <a:latin typeface="Eras Medium ITC" panose="020B0602030504020804" pitchFamily="34" charset="0"/>
              <a:cs typeface="DINOT-Medium" panose="020B0604020101020102" pitchFamily="34" charset="0"/>
            </a:endParaRPr>
          </a:p>
          <a:p>
            <a:r>
              <a:rPr lang="en-CA" b="0" dirty="0">
                <a:solidFill>
                  <a:schemeClr val="bg1"/>
                </a:solidFill>
                <a:latin typeface="Eras Medium ITC" panose="020B0602030504020804" pitchFamily="34" charset="0"/>
                <a:cs typeface="DINOT-Bold" panose="020B0804020101020102" pitchFamily="34" charset="0"/>
              </a:rPr>
              <a:t>Manila, </a:t>
            </a:r>
            <a:r>
              <a:rPr lang="en-CA" b="0" dirty="0" smtClean="0">
                <a:solidFill>
                  <a:schemeClr val="bg1"/>
                </a:solidFill>
                <a:latin typeface="Eras Medium ITC" panose="020B0602030504020804" pitchFamily="34" charset="0"/>
                <a:cs typeface="DINOT-Bold" panose="020B0804020101020102" pitchFamily="34" charset="0"/>
              </a:rPr>
              <a:t>Philippines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205" y="5631801"/>
            <a:ext cx="1496019" cy="109513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84358" y="5901490"/>
            <a:ext cx="56654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CA" b="1" dirty="0">
                <a:solidFill>
                  <a:srgbClr val="0255A2"/>
                </a:solidFill>
                <a:latin typeface="Eras Medium ITC" panose="020B0602030504020804" pitchFamily="34" charset="0"/>
                <a:cs typeface="DINOT-Medium" panose="020B0604020101020102" pitchFamily="34" charset="0"/>
              </a:rPr>
              <a:t>Hosted </a:t>
            </a:r>
            <a:r>
              <a:rPr lang="en-CA" b="1" dirty="0" smtClean="0">
                <a:solidFill>
                  <a:srgbClr val="0255A2"/>
                </a:solidFill>
                <a:latin typeface="Eras Medium ITC" panose="020B0602030504020804" pitchFamily="34" charset="0"/>
                <a:cs typeface="DINOT-Medium" panose="020B0604020101020102" pitchFamily="34" charset="0"/>
              </a:rPr>
              <a:t>by:</a:t>
            </a:r>
            <a:endParaRPr lang="en-CA" b="1" dirty="0">
              <a:solidFill>
                <a:srgbClr val="0255A2"/>
              </a:solidFill>
              <a:latin typeface="Eras Medium ITC" panose="020B0602030504020804" pitchFamily="34" charset="0"/>
              <a:cs typeface="DINOT-Medium" panose="020B0604020101020102" pitchFamily="34" charset="0"/>
            </a:endParaRPr>
          </a:p>
          <a:p>
            <a:pPr algn="r"/>
            <a:r>
              <a:rPr lang="en-CA" b="1" dirty="0" smtClean="0">
                <a:solidFill>
                  <a:srgbClr val="0255A2"/>
                </a:solidFill>
                <a:latin typeface="Eras Medium ITC" panose="020B0602030504020804" pitchFamily="34" charset="0"/>
                <a:cs typeface="DINOT-Medium" panose="020B0604020101020102" pitchFamily="34" charset="0"/>
              </a:rPr>
              <a:t>Civil </a:t>
            </a:r>
            <a:r>
              <a:rPr lang="en-CA" b="1" dirty="0">
                <a:solidFill>
                  <a:srgbClr val="0255A2"/>
                </a:solidFill>
                <a:latin typeface="Eras Medium ITC" panose="020B0602030504020804" pitchFamily="34" charset="0"/>
                <a:cs typeface="DINOT-Medium" panose="020B0604020101020102" pitchFamily="34" charset="0"/>
              </a:rPr>
              <a:t>Aviation Authority </a:t>
            </a:r>
            <a:r>
              <a:rPr lang="en-CA" b="1" dirty="0" smtClean="0">
                <a:solidFill>
                  <a:srgbClr val="0255A2"/>
                </a:solidFill>
                <a:latin typeface="Eras Medium ITC" panose="020B0602030504020804" pitchFamily="34" charset="0"/>
                <a:cs typeface="DINOT-Medium" panose="020B0604020101020102" pitchFamily="34" charset="0"/>
              </a:rPr>
              <a:t/>
            </a:r>
            <a:br>
              <a:rPr lang="en-CA" b="1" dirty="0" smtClean="0">
                <a:solidFill>
                  <a:srgbClr val="0255A2"/>
                </a:solidFill>
                <a:latin typeface="Eras Medium ITC" panose="020B0602030504020804" pitchFamily="34" charset="0"/>
                <a:cs typeface="DINOT-Medium" panose="020B0604020101020102" pitchFamily="34" charset="0"/>
              </a:rPr>
            </a:br>
            <a:r>
              <a:rPr lang="en-CA" b="1" dirty="0" smtClean="0">
                <a:solidFill>
                  <a:srgbClr val="0255A2"/>
                </a:solidFill>
                <a:latin typeface="Eras Medium ITC" panose="020B0602030504020804" pitchFamily="34" charset="0"/>
                <a:cs typeface="DINOT-Medium" panose="020B0604020101020102" pitchFamily="34" charset="0"/>
              </a:rPr>
              <a:t>of </a:t>
            </a:r>
            <a:r>
              <a:rPr lang="en-CA" b="1" dirty="0">
                <a:solidFill>
                  <a:srgbClr val="0255A2"/>
                </a:solidFill>
                <a:latin typeface="Eras Medium ITC" panose="020B0602030504020804" pitchFamily="34" charset="0"/>
                <a:cs typeface="DINOT-Medium" panose="020B0604020101020102" pitchFamily="34" charset="0"/>
              </a:rPr>
              <a:t>the Philippines (CAAP)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830" y="5831458"/>
            <a:ext cx="3182722" cy="79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1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ICAO Colour Palette">
      <a:dk1>
        <a:sysClr val="windowText" lastClr="000000"/>
      </a:dk1>
      <a:lt1>
        <a:sysClr val="window" lastClr="FFFFFF"/>
      </a:lt1>
      <a:dk2>
        <a:srgbClr val="0055A5"/>
      </a:dk2>
      <a:lt2>
        <a:srgbClr val="8C99A1"/>
      </a:lt2>
      <a:accent1>
        <a:srgbClr val="289DD8"/>
      </a:accent1>
      <a:accent2>
        <a:srgbClr val="F58220"/>
      </a:accent2>
      <a:accent3>
        <a:srgbClr val="A74233"/>
      </a:accent3>
      <a:accent4>
        <a:srgbClr val="FAA61A"/>
      </a:accent4>
      <a:accent5>
        <a:srgbClr val="008739"/>
      </a:accent5>
      <a:accent6>
        <a:srgbClr val="A6CE39"/>
      </a:accent6>
      <a:hlink>
        <a:srgbClr val="A00064"/>
      </a:hlink>
      <a:folHlink>
        <a:srgbClr val="E6A7C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novationTemplate_Office-Font" id="{1149F602-935F-664E-80D0-4A7B21A236A8}" vid="{04FDC5ED-71F0-2043-BDC0-BF68B9FE27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B07735D1CA5785469D81E3D393D3FF7D" ma:contentTypeVersion="1" ma:contentTypeDescription="Upload an image." ma:contentTypeScope="" ma:versionID="86bf04c6400c62a8b007299240d3a24d">
  <xsd:schema xmlns:xsd="http://www.w3.org/2001/XMLSchema" xmlns:xs="http://www.w3.org/2001/XMLSchema" xmlns:p="http://schemas.microsoft.com/office/2006/metadata/properties" xmlns:ns1="http://schemas.microsoft.com/sharepoint/v3" xmlns:ns2="4336CB86-2131-4C7B-9627-8C9C0DB93F39" xmlns:ns3="http://schemas.microsoft.com/sharepoint/v3/fields" targetNamespace="http://schemas.microsoft.com/office/2006/metadata/properties" ma:root="true" ma:fieldsID="e44b46aa85993f3574e701631e7008df" ns1:_="" ns2:_="" ns3:_="">
    <xsd:import namespace="http://schemas.microsoft.com/sharepoint/v3"/>
    <xsd:import namespace="4336CB86-2131-4C7B-9627-8C9C0DB93F39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36CB86-2131-4C7B-9627-8C9C0DB93F39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4336CB86-2131-4C7B-9627-8C9C0DB93F39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Props1.xml><?xml version="1.0" encoding="utf-8"?>
<ds:datastoreItem xmlns:ds="http://schemas.openxmlformats.org/officeDocument/2006/customXml" ds:itemID="{9C7F341B-CACD-4493-918A-19B62240DF26}"/>
</file>

<file path=customXml/itemProps2.xml><?xml version="1.0" encoding="utf-8"?>
<ds:datastoreItem xmlns:ds="http://schemas.openxmlformats.org/officeDocument/2006/customXml" ds:itemID="{FCC1550E-87B9-4C90-91A2-79A8216C6083}"/>
</file>

<file path=customXml/itemProps3.xml><?xml version="1.0" encoding="utf-8"?>
<ds:datastoreItem xmlns:ds="http://schemas.openxmlformats.org/officeDocument/2006/customXml" ds:itemID="{F98168E8-7698-4858-877F-D3B33A34A43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2344</TotalTime>
  <Words>27</Words>
  <Application>Microsoft Office PowerPoint</Application>
  <PresentationFormat>Widescreen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Adobe Naskh Medium</vt:lpstr>
      <vt:lpstr>Arial</vt:lpstr>
      <vt:lpstr>Calibri</vt:lpstr>
      <vt:lpstr>Calibri Light</vt:lpstr>
      <vt:lpstr>DINOT-Bold</vt:lpstr>
      <vt:lpstr>DINOT-Medium</vt:lpstr>
      <vt:lpstr>Eras Medium ITC</vt:lpstr>
      <vt:lpstr>Helvetica Neue</vt:lpstr>
      <vt:lpstr>Helvetica Neue Medium</vt:lpstr>
      <vt:lpstr>Roboto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Tchilinguirian, Patil</dc:creator>
  <cp:keywords/>
  <dc:description/>
  <cp:lastModifiedBy>Dissanayake, D M Parakrama</cp:lastModifiedBy>
  <cp:revision>58</cp:revision>
  <dcterms:created xsi:type="dcterms:W3CDTF">2022-06-09T15:17:07Z</dcterms:created>
  <dcterms:modified xsi:type="dcterms:W3CDTF">2022-11-05T08:10:25Z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0x0101009148F5A04DDD49CBA7127AADA5FB792B00AADE34325A8B49CDA8BB4DB53328F21400B07735D1CA5785469D81E3D393D3FF7D</vt:lpwstr>
  </property>
</Properties>
</file>