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7" r:id="rId4"/>
  </p:sldMasterIdLst>
  <p:notesMasterIdLst>
    <p:notesMasterId r:id="rId37"/>
  </p:notesMasterIdLst>
  <p:handoutMasterIdLst>
    <p:handoutMasterId r:id="rId38"/>
  </p:handoutMasterIdLst>
  <p:sldIdLst>
    <p:sldId id="267" r:id="rId5"/>
    <p:sldId id="2147483156" r:id="rId6"/>
    <p:sldId id="2147483157" r:id="rId7"/>
    <p:sldId id="2147483158" r:id="rId8"/>
    <p:sldId id="2147483197" r:id="rId9"/>
    <p:sldId id="2147483164" r:id="rId10"/>
    <p:sldId id="2147483165" r:id="rId11"/>
    <p:sldId id="2147483189" r:id="rId12"/>
    <p:sldId id="2147483160" r:id="rId13"/>
    <p:sldId id="2147483152" r:id="rId14"/>
    <p:sldId id="2147483190" r:id="rId15"/>
    <p:sldId id="2147483191" r:id="rId16"/>
    <p:sldId id="2147483193" r:id="rId17"/>
    <p:sldId id="2147483196" r:id="rId18"/>
    <p:sldId id="2147483194" r:id="rId19"/>
    <p:sldId id="2147483195" r:id="rId20"/>
    <p:sldId id="2147483150" r:id="rId21"/>
    <p:sldId id="2147483163" r:id="rId22"/>
    <p:sldId id="2147483171" r:id="rId23"/>
    <p:sldId id="2147483173" r:id="rId24"/>
    <p:sldId id="2147483174" r:id="rId25"/>
    <p:sldId id="2147483179" r:id="rId26"/>
    <p:sldId id="2147483168" r:id="rId27"/>
    <p:sldId id="2147483169" r:id="rId28"/>
    <p:sldId id="2147483170" r:id="rId29"/>
    <p:sldId id="2147483178" r:id="rId30"/>
    <p:sldId id="2145707110" r:id="rId31"/>
    <p:sldId id="259" r:id="rId32"/>
    <p:sldId id="2145707117" r:id="rId33"/>
    <p:sldId id="2145707118" r:id="rId34"/>
    <p:sldId id="321" r:id="rId35"/>
    <p:sldId id="2147483180"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5317"/>
    <a:srgbClr val="715935"/>
    <a:srgbClr val="9F7D4B"/>
    <a:srgbClr val="C9B18D"/>
    <a:srgbClr val="CCFF99"/>
    <a:srgbClr val="F5FCF2"/>
    <a:srgbClr val="ECE4D8"/>
    <a:srgbClr val="B4E5A2"/>
    <a:srgbClr val="E3E5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35E05F-210C-4EE1-9647-01CD9846BCBF}" v="4" dt="2025-11-11T14:30:43.142"/>
    <p1510:client id="{E39D534A-CBF3-4313-A16B-A0A1C9DF319E}" v="5" dt="2025-11-10T22:44:41.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0146" autoAdjust="0"/>
  </p:normalViewPr>
  <p:slideViewPr>
    <p:cSldViewPr snapToGrid="0">
      <p:cViewPr varScale="1">
        <p:scale>
          <a:sx n="47" d="100"/>
          <a:sy n="47" d="100"/>
        </p:scale>
        <p:origin x="77" y="293"/>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 Erlina" userId="6f606d13-a915-4a4f-84a8-92141193a5ce" providerId="ADAL" clId="{75818EF4-7436-42D4-B8FC-67ECB0109AD4}"/>
    <pc:docChg chg="undo custSel modSld">
      <pc:chgData name="Ang, Erlina" userId="6f606d13-a915-4a4f-84a8-92141193a5ce" providerId="ADAL" clId="{75818EF4-7436-42D4-B8FC-67ECB0109AD4}" dt="2025-11-10T22:59:19.118" v="308" actId="1037"/>
      <pc:docMkLst>
        <pc:docMk/>
      </pc:docMkLst>
      <pc:sldChg chg="modNotesTx">
        <pc:chgData name="Ang, Erlina" userId="6f606d13-a915-4a4f-84a8-92141193a5ce" providerId="ADAL" clId="{75818EF4-7436-42D4-B8FC-67ECB0109AD4}" dt="2025-11-10T22:34:15.609" v="1" actId="20577"/>
        <pc:sldMkLst>
          <pc:docMk/>
          <pc:sldMk cId="0" sldId="259"/>
        </pc:sldMkLst>
      </pc:sldChg>
      <pc:sldChg chg="modSp mod">
        <pc:chgData name="Ang, Erlina" userId="6f606d13-a915-4a4f-84a8-92141193a5ce" providerId="ADAL" clId="{75818EF4-7436-42D4-B8FC-67ECB0109AD4}" dt="2025-11-10T22:34:42.438" v="6" actId="1076"/>
        <pc:sldMkLst>
          <pc:docMk/>
          <pc:sldMk cId="270645108" sldId="2147483150"/>
        </pc:sldMkLst>
        <pc:grpChg chg="mod">
          <ac:chgData name="Ang, Erlina" userId="6f606d13-a915-4a4f-84a8-92141193a5ce" providerId="ADAL" clId="{75818EF4-7436-42D4-B8FC-67ECB0109AD4}" dt="2025-11-10T22:34:42.438" v="6" actId="1076"/>
          <ac:grpSpMkLst>
            <pc:docMk/>
            <pc:sldMk cId="270645108" sldId="2147483150"/>
            <ac:grpSpMk id="5" creationId="{57FF496E-55AC-AF15-7553-95F99E23842D}"/>
          </ac:grpSpMkLst>
        </pc:grpChg>
        <pc:picChg chg="mod">
          <ac:chgData name="Ang, Erlina" userId="6f606d13-a915-4a4f-84a8-92141193a5ce" providerId="ADAL" clId="{75818EF4-7436-42D4-B8FC-67ECB0109AD4}" dt="2025-11-10T22:34:36.174" v="5" actId="14100"/>
          <ac:picMkLst>
            <pc:docMk/>
            <pc:sldMk cId="270645108" sldId="2147483150"/>
            <ac:picMk id="6" creationId="{64950AE9-C39D-9952-1BDB-EA49F25F197E}"/>
          </ac:picMkLst>
        </pc:picChg>
      </pc:sldChg>
      <pc:sldChg chg="addSp delSp modSp mod">
        <pc:chgData name="Ang, Erlina" userId="6f606d13-a915-4a4f-84a8-92141193a5ce" providerId="ADAL" clId="{75818EF4-7436-42D4-B8FC-67ECB0109AD4}" dt="2025-11-10T22:59:19.118" v="308" actId="1037"/>
        <pc:sldMkLst>
          <pc:docMk/>
          <pc:sldMk cId="3141613080" sldId="2147483157"/>
        </pc:sldMkLst>
        <pc:spChg chg="mod">
          <ac:chgData name="Ang, Erlina" userId="6f606d13-a915-4a4f-84a8-92141193a5ce" providerId="ADAL" clId="{75818EF4-7436-42D4-B8FC-67ECB0109AD4}" dt="2025-11-10T22:42:48.037" v="94" actId="1076"/>
          <ac:spMkLst>
            <pc:docMk/>
            <pc:sldMk cId="3141613080" sldId="2147483157"/>
            <ac:spMk id="5" creationId="{BBF00C1E-538B-8177-5B00-90EC9FCCF226}"/>
          </ac:spMkLst>
        </pc:spChg>
        <pc:spChg chg="mod">
          <ac:chgData name="Ang, Erlina" userId="6f606d13-a915-4a4f-84a8-92141193a5ce" providerId="ADAL" clId="{75818EF4-7436-42D4-B8FC-67ECB0109AD4}" dt="2025-11-10T22:43:00.104" v="95" actId="208"/>
          <ac:spMkLst>
            <pc:docMk/>
            <pc:sldMk cId="3141613080" sldId="2147483157"/>
            <ac:spMk id="6" creationId="{68C1F2E1-2174-DCEE-A8CA-9DEF17962C27}"/>
          </ac:spMkLst>
        </pc:spChg>
        <pc:spChg chg="mod">
          <ac:chgData name="Ang, Erlina" userId="6f606d13-a915-4a4f-84a8-92141193a5ce" providerId="ADAL" clId="{75818EF4-7436-42D4-B8FC-67ECB0109AD4}" dt="2025-11-10T22:59:06.426" v="294" actId="14100"/>
          <ac:spMkLst>
            <pc:docMk/>
            <pc:sldMk cId="3141613080" sldId="2147483157"/>
            <ac:spMk id="16" creationId="{3789E17D-B121-2856-7491-DE4BD6BCBD57}"/>
          </ac:spMkLst>
        </pc:spChg>
        <pc:grpChg chg="add mod">
          <ac:chgData name="Ang, Erlina" userId="6f606d13-a915-4a4f-84a8-92141193a5ce" providerId="ADAL" clId="{75818EF4-7436-42D4-B8FC-67ECB0109AD4}" dt="2025-11-10T22:59:07.405" v="295" actId="1037"/>
          <ac:grpSpMkLst>
            <pc:docMk/>
            <pc:sldMk cId="3141613080" sldId="2147483157"/>
            <ac:grpSpMk id="3" creationId="{D4A06232-9D83-7426-60C4-BEDDF93B2994}"/>
          </ac:grpSpMkLst>
        </pc:grpChg>
        <pc:grpChg chg="mod">
          <ac:chgData name="Ang, Erlina" userId="6f606d13-a915-4a4f-84a8-92141193a5ce" providerId="ADAL" clId="{75818EF4-7436-42D4-B8FC-67ECB0109AD4}" dt="2025-11-10T22:42:21.657" v="84"/>
          <ac:grpSpMkLst>
            <pc:docMk/>
            <pc:sldMk cId="3141613080" sldId="2147483157"/>
            <ac:grpSpMk id="4" creationId="{BB00A348-1759-E0B1-3737-83085420B201}"/>
          </ac:grpSpMkLst>
        </pc:grpChg>
        <pc:grpChg chg="mod">
          <ac:chgData name="Ang, Erlina" userId="6f606d13-a915-4a4f-84a8-92141193a5ce" providerId="ADAL" clId="{75818EF4-7436-42D4-B8FC-67ECB0109AD4}" dt="2025-11-10T22:59:17.293" v="306" actId="1038"/>
          <ac:grpSpMkLst>
            <pc:docMk/>
            <pc:sldMk cId="3141613080" sldId="2147483157"/>
            <ac:grpSpMk id="13" creationId="{AF370AB2-3D75-23ED-6713-B21997B326D4}"/>
          </ac:grpSpMkLst>
        </pc:grpChg>
        <pc:grpChg chg="mod">
          <ac:chgData name="Ang, Erlina" userId="6f606d13-a915-4a4f-84a8-92141193a5ce" providerId="ADAL" clId="{75818EF4-7436-42D4-B8FC-67ECB0109AD4}" dt="2025-11-10T22:59:16.626" v="305" actId="1038"/>
          <ac:grpSpMkLst>
            <pc:docMk/>
            <pc:sldMk cId="3141613080" sldId="2147483157"/>
            <ac:grpSpMk id="14" creationId="{A8B2C814-B49C-3511-9479-6E583D512FBB}"/>
          </ac:grpSpMkLst>
        </pc:grpChg>
        <pc:grpChg chg="mod">
          <ac:chgData name="Ang, Erlina" userId="6f606d13-a915-4a4f-84a8-92141193a5ce" providerId="ADAL" clId="{75818EF4-7436-42D4-B8FC-67ECB0109AD4}" dt="2025-11-10T22:59:19.118" v="308" actId="1037"/>
          <ac:grpSpMkLst>
            <pc:docMk/>
            <pc:sldMk cId="3141613080" sldId="2147483157"/>
            <ac:grpSpMk id="19" creationId="{212E54B3-0A41-0272-913C-1D8E4ABB40E1}"/>
          </ac:grpSpMkLst>
        </pc:grpChg>
        <pc:grpChg chg="mod">
          <ac:chgData name="Ang, Erlina" userId="6f606d13-a915-4a4f-84a8-92141193a5ce" providerId="ADAL" clId="{75818EF4-7436-42D4-B8FC-67ECB0109AD4}" dt="2025-11-10T22:59:18.436" v="307" actId="1037"/>
          <ac:grpSpMkLst>
            <pc:docMk/>
            <pc:sldMk cId="3141613080" sldId="2147483157"/>
            <ac:grpSpMk id="25" creationId="{BD4BC853-DF05-EB80-14D6-3DC486416B82}"/>
          </ac:grpSpMkLst>
        </pc:grpChg>
        <pc:grpChg chg="del">
          <ac:chgData name="Ang, Erlina" userId="6f606d13-a915-4a4f-84a8-92141193a5ce" providerId="ADAL" clId="{75818EF4-7436-42D4-B8FC-67ECB0109AD4}" dt="2025-11-10T22:42:20.688" v="83" actId="478"/>
          <ac:grpSpMkLst>
            <pc:docMk/>
            <pc:sldMk cId="3141613080" sldId="2147483157"/>
            <ac:grpSpMk id="29" creationId="{893121BE-556D-2E66-AA9B-BFDA9F63AD1E}"/>
          </ac:grpSpMkLst>
        </pc:grpChg>
      </pc:sldChg>
      <pc:sldChg chg="modSp mod">
        <pc:chgData name="Ang, Erlina" userId="6f606d13-a915-4a4f-84a8-92141193a5ce" providerId="ADAL" clId="{75818EF4-7436-42D4-B8FC-67ECB0109AD4}" dt="2025-11-10T22:58:56.501" v="292" actId="1038"/>
        <pc:sldMkLst>
          <pc:docMk/>
          <pc:sldMk cId="2152339679" sldId="2147483164"/>
        </pc:sldMkLst>
        <pc:spChg chg="mod">
          <ac:chgData name="Ang, Erlina" userId="6f606d13-a915-4a4f-84a8-92141193a5ce" providerId="ADAL" clId="{75818EF4-7436-42D4-B8FC-67ECB0109AD4}" dt="2025-11-10T22:42:00.024" v="82" actId="20577"/>
          <ac:spMkLst>
            <pc:docMk/>
            <pc:sldMk cId="2152339679" sldId="2147483164"/>
            <ac:spMk id="31" creationId="{088E1609-AF12-7C65-A70A-FF994BC621B5}"/>
          </ac:spMkLst>
        </pc:spChg>
        <pc:spChg chg="mod">
          <ac:chgData name="Ang, Erlina" userId="6f606d13-a915-4a4f-84a8-92141193a5ce" providerId="ADAL" clId="{75818EF4-7436-42D4-B8FC-67ECB0109AD4}" dt="2025-11-10T22:41:31.262" v="73" actId="20578"/>
          <ac:spMkLst>
            <pc:docMk/>
            <pc:sldMk cId="2152339679" sldId="2147483164"/>
            <ac:spMk id="64" creationId="{B046AC5E-4CFC-B12D-708D-2B494DEB22B6}"/>
          </ac:spMkLst>
        </pc:spChg>
        <pc:grpChg chg="mod">
          <ac:chgData name="Ang, Erlina" userId="6f606d13-a915-4a4f-84a8-92141193a5ce" providerId="ADAL" clId="{75818EF4-7436-42D4-B8FC-67ECB0109AD4}" dt="2025-11-10T22:58:54.668" v="291" actId="1038"/>
          <ac:grpSpMkLst>
            <pc:docMk/>
            <pc:sldMk cId="2152339679" sldId="2147483164"/>
            <ac:grpSpMk id="3" creationId="{083D3847-3DDC-28F7-A967-8DDDF6D94533}"/>
          </ac:grpSpMkLst>
        </pc:grpChg>
        <pc:grpChg chg="mod">
          <ac:chgData name="Ang, Erlina" userId="6f606d13-a915-4a4f-84a8-92141193a5ce" providerId="ADAL" clId="{75818EF4-7436-42D4-B8FC-67ECB0109AD4}" dt="2025-11-10T22:58:56.501" v="292" actId="1038"/>
          <ac:grpSpMkLst>
            <pc:docMk/>
            <pc:sldMk cId="2152339679" sldId="2147483164"/>
            <ac:grpSpMk id="14" creationId="{DD93BFCF-DB5A-CBB2-23F8-CEE452FD4817}"/>
          </ac:grpSpMkLst>
        </pc:grpChg>
        <pc:grpChg chg="mod">
          <ac:chgData name="Ang, Erlina" userId="6f606d13-a915-4a4f-84a8-92141193a5ce" providerId="ADAL" clId="{75818EF4-7436-42D4-B8FC-67ECB0109AD4}" dt="2025-11-10T22:58:51.678" v="289" actId="1037"/>
          <ac:grpSpMkLst>
            <pc:docMk/>
            <pc:sldMk cId="2152339679" sldId="2147483164"/>
            <ac:grpSpMk id="19" creationId="{764C5C2E-0637-ACA4-25FE-553000248903}"/>
          </ac:grpSpMkLst>
        </pc:grpChg>
        <pc:grpChg chg="mod">
          <ac:chgData name="Ang, Erlina" userId="6f606d13-a915-4a4f-84a8-92141193a5ce" providerId="ADAL" clId="{75818EF4-7436-42D4-B8FC-67ECB0109AD4}" dt="2025-11-10T22:58:51.678" v="289" actId="1037"/>
          <ac:grpSpMkLst>
            <pc:docMk/>
            <pc:sldMk cId="2152339679" sldId="2147483164"/>
            <ac:grpSpMk id="25" creationId="{1FCF71F2-B238-18C7-6EF4-9A53483FD274}"/>
          </ac:grpSpMkLst>
        </pc:grpChg>
        <pc:grpChg chg="mod">
          <ac:chgData name="Ang, Erlina" userId="6f606d13-a915-4a4f-84a8-92141193a5ce" providerId="ADAL" clId="{75818EF4-7436-42D4-B8FC-67ECB0109AD4}" dt="2025-11-10T22:43:09.480" v="97" actId="1038"/>
          <ac:grpSpMkLst>
            <pc:docMk/>
            <pc:sldMk cId="2152339679" sldId="2147483164"/>
            <ac:grpSpMk id="29" creationId="{525E9710-C2EC-E2AF-9D9D-193A12F77801}"/>
          </ac:grpSpMkLst>
        </pc:grpChg>
        <pc:grpChg chg="mod">
          <ac:chgData name="Ang, Erlina" userId="6f606d13-a915-4a4f-84a8-92141193a5ce" providerId="ADAL" clId="{75818EF4-7436-42D4-B8FC-67ECB0109AD4}" dt="2025-11-10T22:41:31.262" v="73" actId="20578"/>
          <ac:grpSpMkLst>
            <pc:docMk/>
            <pc:sldMk cId="2152339679" sldId="2147483164"/>
            <ac:grpSpMk id="30" creationId="{B6EF22B9-BAF3-C51D-A35B-324A1BF46BF3}"/>
          </ac:grpSpMkLst>
        </pc:grpChg>
      </pc:sldChg>
      <pc:sldChg chg="addSp delSp modSp mod">
        <pc:chgData name="Ang, Erlina" userId="6f606d13-a915-4a4f-84a8-92141193a5ce" providerId="ADAL" clId="{75818EF4-7436-42D4-B8FC-67ECB0109AD4}" dt="2025-11-10T22:58:43.259" v="286" actId="14100"/>
        <pc:sldMkLst>
          <pc:docMk/>
          <pc:sldMk cId="1972391656" sldId="2147483171"/>
        </pc:sldMkLst>
        <pc:spChg chg="mod topLvl">
          <ac:chgData name="Ang, Erlina" userId="6f606d13-a915-4a4f-84a8-92141193a5ce" providerId="ADAL" clId="{75818EF4-7436-42D4-B8FC-67ECB0109AD4}" dt="2025-11-10T22:44:21.985" v="119" actId="114"/>
          <ac:spMkLst>
            <pc:docMk/>
            <pc:sldMk cId="1972391656" sldId="2147483171"/>
            <ac:spMk id="6" creationId="{392023DC-5E5F-EEAB-8E75-4E72896E9B31}"/>
          </ac:spMkLst>
        </pc:spChg>
        <pc:spChg chg="del topLvl">
          <ac:chgData name="Ang, Erlina" userId="6f606d13-a915-4a4f-84a8-92141193a5ce" providerId="ADAL" clId="{75818EF4-7436-42D4-B8FC-67ECB0109AD4}" dt="2025-11-10T22:43:55.300" v="111" actId="478"/>
          <ac:spMkLst>
            <pc:docMk/>
            <pc:sldMk cId="1972391656" sldId="2147483171"/>
            <ac:spMk id="8" creationId="{9E347029-4C77-036C-5370-B38CFA146E4E}"/>
          </ac:spMkLst>
        </pc:spChg>
        <pc:spChg chg="mod">
          <ac:chgData name="Ang, Erlina" userId="6f606d13-a915-4a4f-84a8-92141193a5ce" providerId="ADAL" clId="{75818EF4-7436-42D4-B8FC-67ECB0109AD4}" dt="2025-11-10T22:55:52.737" v="138" actId="207"/>
          <ac:spMkLst>
            <pc:docMk/>
            <pc:sldMk cId="1972391656" sldId="2147483171"/>
            <ac:spMk id="9" creationId="{96906675-D42F-C662-9035-38E7964321B2}"/>
          </ac:spMkLst>
        </pc:spChg>
        <pc:spChg chg="mod">
          <ac:chgData name="Ang, Erlina" userId="6f606d13-a915-4a4f-84a8-92141193a5ce" providerId="ADAL" clId="{75818EF4-7436-42D4-B8FC-67ECB0109AD4}" dt="2025-11-10T22:56:52.702" v="214" actId="207"/>
          <ac:spMkLst>
            <pc:docMk/>
            <pc:sldMk cId="1972391656" sldId="2147483171"/>
            <ac:spMk id="10" creationId="{3B53FBE3-006C-4907-0690-D3C56A613B86}"/>
          </ac:spMkLst>
        </pc:spChg>
        <pc:grpChg chg="add mod">
          <ac:chgData name="Ang, Erlina" userId="6f606d13-a915-4a4f-84a8-92141193a5ce" providerId="ADAL" clId="{75818EF4-7436-42D4-B8FC-67ECB0109AD4}" dt="2025-11-10T22:58:43.259" v="286" actId="14100"/>
          <ac:grpSpMkLst>
            <pc:docMk/>
            <pc:sldMk cId="1972391656" sldId="2147483171"/>
            <ac:grpSpMk id="3" creationId="{DEB3D7E8-5F0C-213D-EFD7-A8AFF8B6F3FB}"/>
          </ac:grpSpMkLst>
        </pc:grpChg>
        <pc:grpChg chg="mod">
          <ac:chgData name="Ang, Erlina" userId="6f606d13-a915-4a4f-84a8-92141193a5ce" providerId="ADAL" clId="{75818EF4-7436-42D4-B8FC-67ECB0109AD4}" dt="2025-11-10T22:55:52.737" v="138" actId="207"/>
          <ac:grpSpMkLst>
            <pc:docMk/>
            <pc:sldMk cId="1972391656" sldId="2147483171"/>
            <ac:grpSpMk id="4" creationId="{154E77E9-DA99-A9B6-601A-13BBE5B51FD3}"/>
          </ac:grpSpMkLst>
        </pc:grpChg>
        <pc:grpChg chg="del">
          <ac:chgData name="Ang, Erlina" userId="6f606d13-a915-4a4f-84a8-92141193a5ce" providerId="ADAL" clId="{75818EF4-7436-42D4-B8FC-67ECB0109AD4}" dt="2025-11-10T22:43:55.300" v="111" actId="478"/>
          <ac:grpSpMkLst>
            <pc:docMk/>
            <pc:sldMk cId="1972391656" sldId="2147483171"/>
            <ac:grpSpMk id="5" creationId="{A5DE852E-8B48-C61C-F491-AD20498649F0}"/>
          </ac:grpSpMkLst>
        </pc:grpChg>
        <pc:grpChg chg="del">
          <ac:chgData name="Ang, Erlina" userId="6f606d13-a915-4a4f-84a8-92141193a5ce" providerId="ADAL" clId="{75818EF4-7436-42D4-B8FC-67ECB0109AD4}" dt="2025-11-10T22:43:55.300" v="111" actId="478"/>
          <ac:grpSpMkLst>
            <pc:docMk/>
            <pc:sldMk cId="1972391656" sldId="2147483171"/>
            <ac:grpSpMk id="7" creationId="{718FC177-3F86-A441-66FE-C0EEC611E503}"/>
          </ac:grpSpMkLst>
        </pc:grpChg>
      </pc:sldChg>
      <pc:sldChg chg="modSp mod">
        <pc:chgData name="Ang, Erlina" userId="6f606d13-a915-4a4f-84a8-92141193a5ce" providerId="ADAL" clId="{75818EF4-7436-42D4-B8FC-67ECB0109AD4}" dt="2025-11-10T22:44:26.092" v="120" actId="114"/>
        <pc:sldMkLst>
          <pc:docMk/>
          <pc:sldMk cId="1770977650" sldId="2147483173"/>
        </pc:sldMkLst>
        <pc:spChg chg="mod">
          <ac:chgData name="Ang, Erlina" userId="6f606d13-a915-4a4f-84a8-92141193a5ce" providerId="ADAL" clId="{75818EF4-7436-42D4-B8FC-67ECB0109AD4}" dt="2025-11-10T22:44:26.092" v="120" actId="114"/>
          <ac:spMkLst>
            <pc:docMk/>
            <pc:sldMk cId="1770977650" sldId="2147483173"/>
            <ac:spMk id="18" creationId="{513ADD1E-3F2C-9430-3BC0-119246FF79A5}"/>
          </ac:spMkLst>
        </pc:spChg>
      </pc:sldChg>
      <pc:sldChg chg="addSp delSp modSp mod">
        <pc:chgData name="Ang, Erlina" userId="6f606d13-a915-4a4f-84a8-92141193a5ce" providerId="ADAL" clId="{75818EF4-7436-42D4-B8FC-67ECB0109AD4}" dt="2025-11-10T22:58:29.157" v="285" actId="1037"/>
        <pc:sldMkLst>
          <pc:docMk/>
          <pc:sldMk cId="2447719609" sldId="2147483179"/>
        </pc:sldMkLst>
        <pc:spChg chg="add del">
          <ac:chgData name="Ang, Erlina" userId="6f606d13-a915-4a4f-84a8-92141193a5ce" providerId="ADAL" clId="{75818EF4-7436-42D4-B8FC-67ECB0109AD4}" dt="2025-11-10T22:44:33.194" v="123" actId="22"/>
          <ac:spMkLst>
            <pc:docMk/>
            <pc:sldMk cId="2447719609" sldId="2147483179"/>
            <ac:spMk id="4" creationId="{98F58E93-0CCB-6D0C-5CB7-C83AC7C1CDBD}"/>
          </ac:spMkLst>
        </pc:spChg>
        <pc:spChg chg="mod">
          <ac:chgData name="Ang, Erlina" userId="6f606d13-a915-4a4f-84a8-92141193a5ce" providerId="ADAL" clId="{75818EF4-7436-42D4-B8FC-67ECB0109AD4}" dt="2025-11-10T22:58:22.993" v="281" actId="14100"/>
          <ac:spMkLst>
            <pc:docMk/>
            <pc:sldMk cId="2447719609" sldId="2147483179"/>
            <ac:spMk id="8" creationId="{22328411-9B55-2B4C-37C1-9E67B68C6D82}"/>
          </ac:spMkLst>
        </pc:spChg>
        <pc:spChg chg="mod">
          <ac:chgData name="Ang, Erlina" userId="6f606d13-a915-4a4f-84a8-92141193a5ce" providerId="ADAL" clId="{75818EF4-7436-42D4-B8FC-67ECB0109AD4}" dt="2025-11-10T22:58:18.571" v="280" actId="14100"/>
          <ac:spMkLst>
            <pc:docMk/>
            <pc:sldMk cId="2447719609" sldId="2147483179"/>
            <ac:spMk id="16" creationId="{F23F2D45-5409-4EAE-DFE3-364EB2A9F34C}"/>
          </ac:spMkLst>
        </pc:spChg>
        <pc:spChg chg="mod">
          <ac:chgData name="Ang, Erlina" userId="6f606d13-a915-4a4f-84a8-92141193a5ce" providerId="ADAL" clId="{75818EF4-7436-42D4-B8FC-67ECB0109AD4}" dt="2025-11-10T22:44:41.763" v="124"/>
          <ac:spMkLst>
            <pc:docMk/>
            <pc:sldMk cId="2447719609" sldId="2147483179"/>
            <ac:spMk id="17" creationId="{7FB2237C-72A6-C6A9-9F2A-9EE916C402A7}"/>
          </ac:spMkLst>
        </pc:spChg>
        <pc:spChg chg="mod">
          <ac:chgData name="Ang, Erlina" userId="6f606d13-a915-4a4f-84a8-92141193a5ce" providerId="ADAL" clId="{75818EF4-7436-42D4-B8FC-67ECB0109AD4}" dt="2025-11-10T22:58:16.268" v="279" actId="1037"/>
          <ac:spMkLst>
            <pc:docMk/>
            <pc:sldMk cId="2447719609" sldId="2147483179"/>
            <ac:spMk id="21" creationId="{8511950F-8D12-251D-1BC2-682ABE1A3454}"/>
          </ac:spMkLst>
        </pc:spChg>
        <pc:spChg chg="mod">
          <ac:chgData name="Ang, Erlina" userId="6f606d13-a915-4a4f-84a8-92141193a5ce" providerId="ADAL" clId="{75818EF4-7436-42D4-B8FC-67ECB0109AD4}" dt="2025-11-10T22:58:06.203" v="271" actId="1036"/>
          <ac:spMkLst>
            <pc:docMk/>
            <pc:sldMk cId="2447719609" sldId="2147483179"/>
            <ac:spMk id="27" creationId="{CB15FD3A-31A0-CBAB-BF51-E5EEAF9F4053}"/>
          </ac:spMkLst>
        </pc:spChg>
        <pc:grpChg chg="mod">
          <ac:chgData name="Ang, Erlina" userId="6f606d13-a915-4a4f-84a8-92141193a5ce" providerId="ADAL" clId="{75818EF4-7436-42D4-B8FC-67ECB0109AD4}" dt="2025-11-10T22:44:50.442" v="131" actId="1038"/>
          <ac:grpSpMkLst>
            <pc:docMk/>
            <pc:sldMk cId="2447719609" sldId="2147483179"/>
            <ac:grpSpMk id="5" creationId="{5D879DFB-FC37-5C15-3A08-3D6785E9B3FF}"/>
          </ac:grpSpMkLst>
        </pc:grpChg>
        <pc:grpChg chg="mod">
          <ac:chgData name="Ang, Erlina" userId="6f606d13-a915-4a4f-84a8-92141193a5ce" providerId="ADAL" clId="{75818EF4-7436-42D4-B8FC-67ECB0109AD4}" dt="2025-11-10T22:44:47.945" v="129" actId="1076"/>
          <ac:grpSpMkLst>
            <pc:docMk/>
            <pc:sldMk cId="2447719609" sldId="2147483179"/>
            <ac:grpSpMk id="7" creationId="{DF582046-449D-B89A-D080-5EA968D79A68}"/>
          </ac:grpSpMkLst>
        </pc:grpChg>
        <pc:grpChg chg="add mod">
          <ac:chgData name="Ang, Erlina" userId="6f606d13-a915-4a4f-84a8-92141193a5ce" providerId="ADAL" clId="{75818EF4-7436-42D4-B8FC-67ECB0109AD4}" dt="2025-11-10T22:58:29.157" v="285" actId="1037"/>
          <ac:grpSpMkLst>
            <pc:docMk/>
            <pc:sldMk cId="2447719609" sldId="2147483179"/>
            <ac:grpSpMk id="11" creationId="{6E097CA5-5B2F-B48F-C1A2-3E1169AA7E08}"/>
          </ac:grpSpMkLst>
        </pc:grpChg>
        <pc:grpChg chg="mod">
          <ac:chgData name="Ang, Erlina" userId="6f606d13-a915-4a4f-84a8-92141193a5ce" providerId="ADAL" clId="{75818EF4-7436-42D4-B8FC-67ECB0109AD4}" dt="2025-11-10T22:57:50.931" v="257" actId="1036"/>
          <ac:grpSpMkLst>
            <pc:docMk/>
            <pc:sldMk cId="2447719609" sldId="2147483179"/>
            <ac:grpSpMk id="14" creationId="{D048F369-B874-789B-AF6C-3B1904C2FC65}"/>
          </ac:grpSpMkLst>
        </pc:grpChg>
        <pc:grpChg chg="mod">
          <ac:chgData name="Ang, Erlina" userId="6f606d13-a915-4a4f-84a8-92141193a5ce" providerId="ADAL" clId="{75818EF4-7436-42D4-B8FC-67ECB0109AD4}" dt="2025-11-10T22:44:41.763" v="124"/>
          <ac:grpSpMkLst>
            <pc:docMk/>
            <pc:sldMk cId="2447719609" sldId="2147483179"/>
            <ac:grpSpMk id="15" creationId="{144F0F65-FBEA-A9F7-A809-ECD571EACB98}"/>
          </ac:grpSpMkLst>
        </pc:grpChg>
        <pc:grpChg chg="mod">
          <ac:chgData name="Ang, Erlina" userId="6f606d13-a915-4a4f-84a8-92141193a5ce" providerId="ADAL" clId="{75818EF4-7436-42D4-B8FC-67ECB0109AD4}" dt="2025-11-10T22:57:55.263" v="259" actId="1036"/>
          <ac:grpSpMkLst>
            <pc:docMk/>
            <pc:sldMk cId="2447719609" sldId="2147483179"/>
            <ac:grpSpMk id="19" creationId="{2C34AB63-7232-E0DB-3F38-AD83D87957CA}"/>
          </ac:grpSpMkLst>
        </pc:grpChg>
        <pc:grpChg chg="mod">
          <ac:chgData name="Ang, Erlina" userId="6f606d13-a915-4a4f-84a8-92141193a5ce" providerId="ADAL" clId="{75818EF4-7436-42D4-B8FC-67ECB0109AD4}" dt="2025-11-10T22:57:46.498" v="255" actId="1038"/>
          <ac:grpSpMkLst>
            <pc:docMk/>
            <pc:sldMk cId="2447719609" sldId="2147483179"/>
            <ac:grpSpMk id="25" creationId="{860127C7-CB57-261E-8ED8-D29CD7549C62}"/>
          </ac:grpSpMkLst>
        </pc:grpChg>
        <pc:grpChg chg="del">
          <ac:chgData name="Ang, Erlina" userId="6f606d13-a915-4a4f-84a8-92141193a5ce" providerId="ADAL" clId="{75818EF4-7436-42D4-B8FC-67ECB0109AD4}" dt="2025-11-10T22:44:30.970" v="121" actId="478"/>
          <ac:grpSpMkLst>
            <pc:docMk/>
            <pc:sldMk cId="2447719609" sldId="2147483179"/>
            <ac:grpSpMk id="29" creationId="{F806B2DB-85AC-F6DA-98DA-B5C0C8608B50}"/>
          </ac:grpSpMkLst>
        </pc:grpChg>
      </pc:sldChg>
      <pc:sldChg chg="modNotesTx">
        <pc:chgData name="Ang, Erlina" userId="6f606d13-a915-4a4f-84a8-92141193a5ce" providerId="ADAL" clId="{75818EF4-7436-42D4-B8FC-67ECB0109AD4}" dt="2025-11-10T22:33:55.496" v="0" actId="20577"/>
        <pc:sldMkLst>
          <pc:docMk/>
          <pc:sldMk cId="1493120958" sldId="2147483193"/>
        </pc:sldMkLst>
      </pc:sldChg>
      <pc:sldChg chg="modSp mod">
        <pc:chgData name="Ang, Erlina" userId="6f606d13-a915-4a4f-84a8-92141193a5ce" providerId="ADAL" clId="{75818EF4-7436-42D4-B8FC-67ECB0109AD4}" dt="2025-11-10T22:35:02.035" v="15" actId="1036"/>
        <pc:sldMkLst>
          <pc:docMk/>
          <pc:sldMk cId="1413539067" sldId="2147483195"/>
        </pc:sldMkLst>
        <pc:grpChg chg="mod">
          <ac:chgData name="Ang, Erlina" userId="6f606d13-a915-4a4f-84a8-92141193a5ce" providerId="ADAL" clId="{75818EF4-7436-42D4-B8FC-67ECB0109AD4}" dt="2025-11-10T22:35:02.035" v="15" actId="1036"/>
          <ac:grpSpMkLst>
            <pc:docMk/>
            <pc:sldMk cId="1413539067" sldId="2147483195"/>
            <ac:grpSpMk id="4" creationId="{9E67FACA-8342-1C31-8F67-A0F113053CD8}"/>
          </ac:grpSpMkLst>
        </pc:grpChg>
        <pc:picChg chg="mod">
          <ac:chgData name="Ang, Erlina" userId="6f606d13-a915-4a4f-84a8-92141193a5ce" providerId="ADAL" clId="{75818EF4-7436-42D4-B8FC-67ECB0109AD4}" dt="2025-11-10T22:34:58.878" v="11" actId="1038"/>
          <ac:picMkLst>
            <pc:docMk/>
            <pc:sldMk cId="1413539067" sldId="2147483195"/>
            <ac:picMk id="17" creationId="{F587544C-703A-E195-42AC-C8B1B88AA93E}"/>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image" Target="../media/image2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image" Target="../media/image20.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56894-CE67-40C6-9995-68A70852AEF5}"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CA"/>
        </a:p>
      </dgm:t>
    </dgm:pt>
    <dgm:pt modelId="{BD98042D-A46D-4315-86D4-433833FCC04E}">
      <dgm:prSet phldrT="[Text]" custT="1"/>
      <dgm:spPr>
        <a:noFill/>
        <a:ln>
          <a:noFill/>
        </a:ln>
      </dgm:spPr>
      <dgm:t>
        <a:bodyPr anchor="ctr"/>
        <a:lstStyle/>
        <a:p>
          <a:pPr algn="l"/>
          <a:r>
            <a:rPr lang="en-US" sz="2000" b="0" dirty="0">
              <a:solidFill>
                <a:schemeClr val="accent6">
                  <a:lumMod val="50000"/>
                </a:schemeClr>
              </a:solidFill>
            </a:rPr>
            <a:t>Long-term global aspirational goal (LTAG): </a:t>
          </a:r>
          <a:r>
            <a:rPr lang="en-US" sz="3200" b="1" dirty="0">
              <a:solidFill>
                <a:schemeClr val="accent6">
                  <a:lumMod val="50000"/>
                </a:schemeClr>
              </a:solidFill>
            </a:rPr>
            <a:t>net zero carbon emissions</a:t>
          </a:r>
          <a:r>
            <a:rPr lang="en-US" sz="2800" b="1" dirty="0">
              <a:solidFill>
                <a:schemeClr val="accent6">
                  <a:lumMod val="50000"/>
                </a:schemeClr>
              </a:solidFill>
            </a:rPr>
            <a:t> </a:t>
          </a:r>
          <a:r>
            <a:rPr lang="en-US" sz="2000" b="0" dirty="0">
              <a:solidFill>
                <a:schemeClr val="accent6">
                  <a:lumMod val="50000"/>
                </a:schemeClr>
              </a:solidFill>
            </a:rPr>
            <a:t>from international aviation by </a:t>
          </a:r>
          <a:r>
            <a:rPr lang="en-US" sz="3200" b="1" dirty="0">
              <a:solidFill>
                <a:schemeClr val="accent6">
                  <a:lumMod val="50000"/>
                </a:schemeClr>
              </a:solidFill>
            </a:rPr>
            <a:t>2050</a:t>
          </a:r>
          <a:endParaRPr lang="en-US" sz="1800" b="1" dirty="0">
            <a:solidFill>
              <a:schemeClr val="accent6">
                <a:lumMod val="50000"/>
              </a:schemeClr>
            </a:solidFill>
          </a:endParaRPr>
        </a:p>
      </dgm:t>
    </dgm:pt>
    <dgm:pt modelId="{AA678046-49C3-45AD-A602-143544820324}" type="parTrans" cxnId="{849FC4B1-374C-447E-ACDE-2F716D61140F}">
      <dgm:prSet/>
      <dgm:spPr/>
      <dgm:t>
        <a:bodyPr/>
        <a:lstStyle/>
        <a:p>
          <a:endParaRPr lang="en-CA" sz="1600"/>
        </a:p>
      </dgm:t>
    </dgm:pt>
    <dgm:pt modelId="{6640DAAC-DDEC-41C6-B2F7-FE2AF6E45942}" type="sibTrans" cxnId="{849FC4B1-374C-447E-ACDE-2F716D61140F}">
      <dgm:prSet/>
      <dgm:spPr/>
      <dgm:t>
        <a:bodyPr/>
        <a:lstStyle/>
        <a:p>
          <a:endParaRPr lang="en-CA" sz="1600"/>
        </a:p>
      </dgm:t>
    </dgm:pt>
    <dgm:pt modelId="{46423AE5-7C92-4E14-93A8-7D07ACE1D218}">
      <dgm:prSet phldrT="[Text]" custT="1"/>
      <dgm:spPr>
        <a:noFill/>
        <a:ln>
          <a:noFill/>
        </a:ln>
      </dgm:spPr>
      <dgm:t>
        <a:bodyPr/>
        <a:lstStyle/>
        <a:p>
          <a:pPr>
            <a:buFont typeface="Arial" panose="020B0604020202020204" pitchFamily="34" charset="0"/>
            <a:buChar char="•"/>
          </a:pPr>
          <a:r>
            <a:rPr lang="en-US" sz="2000" dirty="0">
              <a:solidFill>
                <a:schemeClr val="accent6">
                  <a:lumMod val="50000"/>
                </a:schemeClr>
              </a:solidFill>
            </a:rPr>
            <a:t>  ICAO Global Framework – Collective global aspirational Vision:</a:t>
          </a:r>
          <a:r>
            <a:rPr lang="en-US" sz="2000" b="0" dirty="0">
              <a:solidFill>
                <a:schemeClr val="accent6">
                  <a:lumMod val="50000"/>
                </a:schemeClr>
              </a:solidFill>
            </a:rPr>
            <a:t> to</a:t>
          </a:r>
          <a:r>
            <a:rPr lang="en-US" sz="3200" b="0" dirty="0">
              <a:solidFill>
                <a:schemeClr val="accent6">
                  <a:lumMod val="50000"/>
                </a:schemeClr>
              </a:solidFill>
            </a:rPr>
            <a:t> </a:t>
          </a:r>
          <a:r>
            <a:rPr lang="en-US" sz="3200" b="1" dirty="0">
              <a:solidFill>
                <a:schemeClr val="accent6">
                  <a:lumMod val="50000"/>
                </a:schemeClr>
              </a:solidFill>
            </a:rPr>
            <a:t>reduce CO</a:t>
          </a:r>
          <a:r>
            <a:rPr lang="en-US" sz="3200" b="1" baseline="-25000" dirty="0">
              <a:solidFill>
                <a:schemeClr val="accent6">
                  <a:lumMod val="50000"/>
                </a:schemeClr>
              </a:solidFill>
            </a:rPr>
            <a:t>2</a:t>
          </a:r>
          <a:r>
            <a:rPr lang="en-US" sz="3200" b="1" dirty="0">
              <a:solidFill>
                <a:schemeClr val="accent6">
                  <a:lumMod val="50000"/>
                </a:schemeClr>
              </a:solidFill>
            </a:rPr>
            <a:t> emissions by 5% by 2030 </a:t>
          </a:r>
          <a:r>
            <a:rPr lang="en-US" sz="2000" b="0" dirty="0">
              <a:solidFill>
                <a:schemeClr val="accent6">
                  <a:lumMod val="50000"/>
                </a:schemeClr>
              </a:solidFill>
            </a:rPr>
            <a:t>using aviation cleaner energies.</a:t>
          </a:r>
          <a:endParaRPr lang="en-CA" sz="2000" b="0" dirty="0">
            <a:solidFill>
              <a:schemeClr val="accent6">
                <a:lumMod val="50000"/>
              </a:schemeClr>
            </a:solidFill>
          </a:endParaRPr>
        </a:p>
      </dgm:t>
    </dgm:pt>
    <dgm:pt modelId="{F58BFE27-2C64-4502-8240-985D12BE701C}" type="parTrans" cxnId="{E6A3408C-22B3-41CB-88D3-A51ABE2943BF}">
      <dgm:prSet/>
      <dgm:spPr/>
      <dgm:t>
        <a:bodyPr/>
        <a:lstStyle/>
        <a:p>
          <a:endParaRPr lang="en-CA" sz="1600"/>
        </a:p>
      </dgm:t>
    </dgm:pt>
    <dgm:pt modelId="{D0E58326-A95B-49CF-A36B-B11E4C5DF747}" type="sibTrans" cxnId="{E6A3408C-22B3-41CB-88D3-A51ABE2943BF}">
      <dgm:prSet/>
      <dgm:spPr/>
      <dgm:t>
        <a:bodyPr/>
        <a:lstStyle/>
        <a:p>
          <a:endParaRPr lang="en-CA" sz="1600"/>
        </a:p>
      </dgm:t>
    </dgm:pt>
    <dgm:pt modelId="{0ADD27C7-70C0-4A22-BC53-DECA655CF81D}">
      <dgm:prSet custT="1"/>
      <dgm:spPr>
        <a:noFill/>
        <a:ln>
          <a:noFill/>
        </a:ln>
      </dgm:spPr>
      <dgm:t>
        <a:bodyPr/>
        <a:lstStyle/>
        <a:p>
          <a:pPr>
            <a:lnSpc>
              <a:spcPct val="100000"/>
            </a:lnSpc>
            <a:spcAft>
              <a:spcPts val="0"/>
            </a:spcAft>
          </a:pPr>
          <a:r>
            <a:rPr lang="en-US" sz="2000" b="0" dirty="0">
              <a:solidFill>
                <a:schemeClr val="accent6">
                  <a:lumMod val="50000"/>
                </a:schemeClr>
              </a:solidFill>
            </a:rPr>
            <a:t>Collective medium-term global aspirational goal: </a:t>
          </a:r>
          <a:r>
            <a:rPr lang="en-US" sz="3200" b="1" dirty="0">
              <a:solidFill>
                <a:schemeClr val="accent6">
                  <a:lumMod val="50000"/>
                </a:schemeClr>
              </a:solidFill>
            </a:rPr>
            <a:t>carbon neutral growth from 2020 </a:t>
          </a:r>
          <a:r>
            <a:rPr lang="en-US" sz="2000" b="0" dirty="0">
              <a:solidFill>
                <a:schemeClr val="accent6">
                  <a:lumMod val="50000"/>
                </a:schemeClr>
              </a:solidFill>
            </a:rPr>
            <a:t>(CNG2020)</a:t>
          </a:r>
          <a:endParaRPr lang="en-CA" sz="2000" b="0" dirty="0">
            <a:solidFill>
              <a:schemeClr val="accent6">
                <a:lumMod val="50000"/>
              </a:schemeClr>
            </a:solidFill>
          </a:endParaRPr>
        </a:p>
      </dgm:t>
    </dgm:pt>
    <dgm:pt modelId="{7C9D5CCE-FBC2-4286-ACA7-524A962CCBF6}" type="parTrans" cxnId="{74E582D8-AD2A-403C-8DE4-2259DBD37182}">
      <dgm:prSet/>
      <dgm:spPr/>
      <dgm:t>
        <a:bodyPr/>
        <a:lstStyle/>
        <a:p>
          <a:endParaRPr lang="en-CA"/>
        </a:p>
      </dgm:t>
    </dgm:pt>
    <dgm:pt modelId="{00178A46-DED9-4186-AC92-7FFC9509031D}" type="sibTrans" cxnId="{74E582D8-AD2A-403C-8DE4-2259DBD37182}">
      <dgm:prSet/>
      <dgm:spPr/>
      <dgm:t>
        <a:bodyPr/>
        <a:lstStyle/>
        <a:p>
          <a:endParaRPr lang="en-CA"/>
        </a:p>
      </dgm:t>
    </dgm:pt>
    <dgm:pt modelId="{955D7386-3B15-4661-AD82-F0547F5EC817}" type="pres">
      <dgm:prSet presAssocID="{EFF56894-CE67-40C6-9995-68A70852AEF5}" presName="Name0" presStyleCnt="0">
        <dgm:presLayoutVars>
          <dgm:chMax val="7"/>
          <dgm:chPref val="7"/>
          <dgm:dir/>
        </dgm:presLayoutVars>
      </dgm:prSet>
      <dgm:spPr/>
    </dgm:pt>
    <dgm:pt modelId="{D4943C6F-B27C-4C78-8783-0E03EB4E4F0F}" type="pres">
      <dgm:prSet presAssocID="{EFF56894-CE67-40C6-9995-68A70852AEF5}" presName="Name1" presStyleCnt="0"/>
      <dgm:spPr/>
    </dgm:pt>
    <dgm:pt modelId="{6315BD36-D3D8-4B7E-9ECC-E88EE6235C69}" type="pres">
      <dgm:prSet presAssocID="{EFF56894-CE67-40C6-9995-68A70852AEF5}" presName="cycle" presStyleCnt="0"/>
      <dgm:spPr/>
    </dgm:pt>
    <dgm:pt modelId="{FF23CAC4-E15A-4398-8C66-D5B009B539F3}" type="pres">
      <dgm:prSet presAssocID="{EFF56894-CE67-40C6-9995-68A70852AEF5}" presName="srcNode" presStyleLbl="node1" presStyleIdx="0" presStyleCnt="3"/>
      <dgm:spPr/>
    </dgm:pt>
    <dgm:pt modelId="{16BCF7CD-024B-4381-94ED-FC3832C707D6}" type="pres">
      <dgm:prSet presAssocID="{EFF56894-CE67-40C6-9995-68A70852AEF5}" presName="conn" presStyleLbl="parChTrans1D2" presStyleIdx="0" presStyleCnt="1"/>
      <dgm:spPr/>
    </dgm:pt>
    <dgm:pt modelId="{AF7D5231-938D-482E-94B6-05133CD05514}" type="pres">
      <dgm:prSet presAssocID="{EFF56894-CE67-40C6-9995-68A70852AEF5}" presName="extraNode" presStyleLbl="node1" presStyleIdx="0" presStyleCnt="3"/>
      <dgm:spPr/>
    </dgm:pt>
    <dgm:pt modelId="{29FAB471-333C-4597-92D0-87178D142207}" type="pres">
      <dgm:prSet presAssocID="{EFF56894-CE67-40C6-9995-68A70852AEF5}" presName="dstNode" presStyleLbl="node1" presStyleIdx="0" presStyleCnt="3"/>
      <dgm:spPr/>
    </dgm:pt>
    <dgm:pt modelId="{2193029B-A60C-4A13-B69F-D7EB66BD4F08}" type="pres">
      <dgm:prSet presAssocID="{0ADD27C7-70C0-4A22-BC53-DECA655CF81D}" presName="text_1" presStyleLbl="node1" presStyleIdx="0" presStyleCnt="3" custScaleY="134312" custLinFactNeighborY="-12790">
        <dgm:presLayoutVars>
          <dgm:bulletEnabled val="1"/>
        </dgm:presLayoutVars>
      </dgm:prSet>
      <dgm:spPr/>
    </dgm:pt>
    <dgm:pt modelId="{F0CF9EEE-CBBA-4F53-A98E-C8D5B4AE2D68}" type="pres">
      <dgm:prSet presAssocID="{0ADD27C7-70C0-4A22-BC53-DECA655CF81D}" presName="accent_1" presStyleCnt="0"/>
      <dgm:spPr/>
    </dgm:pt>
    <dgm:pt modelId="{21AE2DC7-8E1C-4F64-8B92-39D09F4BAC39}" type="pres">
      <dgm:prSet presAssocID="{0ADD27C7-70C0-4A22-BC53-DECA655CF81D}" presName="accentRepeatNode" presStyleLbl="solidFgAcc1" presStyleIdx="0" presStyleCnt="3" custLinFactNeighborY="-6138"/>
      <dgm:spPr>
        <a:blipFill dpi="0" rotWithShape="0">
          <a:blip xmlns:r="http://schemas.openxmlformats.org/officeDocument/2006/relationships" r:embed="rId1"/>
          <a:srcRect/>
          <a:stretch>
            <a:fillRect l="-1000" r="-53000" b="-3000"/>
          </a:stretch>
        </a:blipFill>
        <a:ln>
          <a:solidFill>
            <a:schemeClr val="accent6">
              <a:lumMod val="20000"/>
              <a:lumOff val="80000"/>
            </a:schemeClr>
          </a:solidFill>
        </a:ln>
      </dgm:spPr>
    </dgm:pt>
    <dgm:pt modelId="{91580DCE-0000-4AAB-9178-7B74ACFB5CB7}" type="pres">
      <dgm:prSet presAssocID="{BD98042D-A46D-4315-86D4-433833FCC04E}" presName="text_2" presStyleLbl="node1" presStyleIdx="1" presStyleCnt="3" custScaleY="124482" custLinFactNeighborX="-346" custLinFactNeighborY="-8428">
        <dgm:presLayoutVars>
          <dgm:bulletEnabled val="1"/>
        </dgm:presLayoutVars>
      </dgm:prSet>
      <dgm:spPr/>
    </dgm:pt>
    <dgm:pt modelId="{C88B1F8F-2255-49C5-AC35-45E166272245}" type="pres">
      <dgm:prSet presAssocID="{BD98042D-A46D-4315-86D4-433833FCC04E}" presName="accent_2" presStyleCnt="0"/>
      <dgm:spPr/>
    </dgm:pt>
    <dgm:pt modelId="{D8DF9A53-05A6-4666-9E83-FEAD318035E2}" type="pres">
      <dgm:prSet presAssocID="{BD98042D-A46D-4315-86D4-433833FCC04E}" presName="accentRepeatNode" presStyleLbl="solidFgAcc1" presStyleIdx="1" presStyleCnt="3" custScaleX="105918" custLinFactNeighborY="-1354"/>
      <dgm:spPr>
        <a:blipFill rotWithShape="0">
          <a:blip xmlns:r="http://schemas.openxmlformats.org/officeDocument/2006/relationships" r:embed="rId2"/>
          <a:stretch>
            <a:fillRect/>
          </a:stretch>
        </a:blipFill>
        <a:ln>
          <a:solidFill>
            <a:schemeClr val="accent6">
              <a:lumMod val="20000"/>
              <a:lumOff val="80000"/>
            </a:schemeClr>
          </a:solidFill>
        </a:ln>
      </dgm:spPr>
    </dgm:pt>
    <dgm:pt modelId="{CCE3C696-1F02-45CB-B525-78D3605B5BD3}" type="pres">
      <dgm:prSet presAssocID="{46423AE5-7C92-4E14-93A8-7D07ACE1D218}" presName="text_3" presStyleLbl="node1" presStyleIdx="2" presStyleCnt="3" custScaleX="103878" custScaleY="116580" custLinFactNeighborX="167">
        <dgm:presLayoutVars>
          <dgm:bulletEnabled val="1"/>
        </dgm:presLayoutVars>
      </dgm:prSet>
      <dgm:spPr/>
    </dgm:pt>
    <dgm:pt modelId="{73D0A5FB-88CE-4084-B448-CD6A86C91751}" type="pres">
      <dgm:prSet presAssocID="{46423AE5-7C92-4E14-93A8-7D07ACE1D218}" presName="accent_3" presStyleCnt="0"/>
      <dgm:spPr/>
    </dgm:pt>
    <dgm:pt modelId="{DABE49A6-5029-4B63-BEE2-A7014D2D6ADD}" type="pres">
      <dgm:prSet presAssocID="{46423AE5-7C92-4E14-93A8-7D07ACE1D218}" presName="accentRepeatNode" presStyleLbl="solidFgAcc1" presStyleIdx="2" presStyleCnt="3" custLinFactNeighborX="-5520" custLinFactNeighborY="-826"/>
      <dgm:spPr>
        <a:blipFill dpi="0" rotWithShape="0">
          <a:blip xmlns:r="http://schemas.openxmlformats.org/officeDocument/2006/relationships" r:embed="rId3"/>
          <a:srcRect/>
          <a:stretch>
            <a:fillRect l="-48000" t="-16000" r="-48000" b="4000"/>
          </a:stretch>
        </a:blipFill>
        <a:ln>
          <a:solidFill>
            <a:schemeClr val="accent6">
              <a:lumMod val="20000"/>
              <a:lumOff val="80000"/>
            </a:schemeClr>
          </a:solidFill>
        </a:ln>
      </dgm:spPr>
    </dgm:pt>
  </dgm:ptLst>
  <dgm:cxnLst>
    <dgm:cxn modelId="{D321C100-F45D-4FF6-BA8E-A64AD84DD858}" type="presOf" srcId="{00178A46-DED9-4186-AC92-7FFC9509031D}" destId="{16BCF7CD-024B-4381-94ED-FC3832C707D6}" srcOrd="0" destOrd="0" presId="urn:microsoft.com/office/officeart/2008/layout/VerticalCurvedList"/>
    <dgm:cxn modelId="{5EF9BC2F-49CF-41B4-88C5-F73D295DD293}" type="presOf" srcId="{EFF56894-CE67-40C6-9995-68A70852AEF5}" destId="{955D7386-3B15-4661-AD82-F0547F5EC817}" srcOrd="0" destOrd="0" presId="urn:microsoft.com/office/officeart/2008/layout/VerticalCurvedList"/>
    <dgm:cxn modelId="{15CAB035-2614-434A-B028-5857F531E30E}" type="presOf" srcId="{46423AE5-7C92-4E14-93A8-7D07ACE1D218}" destId="{CCE3C696-1F02-45CB-B525-78D3605B5BD3}" srcOrd="0" destOrd="0" presId="urn:microsoft.com/office/officeart/2008/layout/VerticalCurvedList"/>
    <dgm:cxn modelId="{E6A3408C-22B3-41CB-88D3-A51ABE2943BF}" srcId="{EFF56894-CE67-40C6-9995-68A70852AEF5}" destId="{46423AE5-7C92-4E14-93A8-7D07ACE1D218}" srcOrd="2" destOrd="0" parTransId="{F58BFE27-2C64-4502-8240-985D12BE701C}" sibTransId="{D0E58326-A95B-49CF-A36B-B11E4C5DF747}"/>
    <dgm:cxn modelId="{60DF8590-DAB2-476B-97BF-5F779CE3759D}" type="presOf" srcId="{0ADD27C7-70C0-4A22-BC53-DECA655CF81D}" destId="{2193029B-A60C-4A13-B69F-D7EB66BD4F08}" srcOrd="0" destOrd="0" presId="urn:microsoft.com/office/officeart/2008/layout/VerticalCurvedList"/>
    <dgm:cxn modelId="{849FC4B1-374C-447E-ACDE-2F716D61140F}" srcId="{EFF56894-CE67-40C6-9995-68A70852AEF5}" destId="{BD98042D-A46D-4315-86D4-433833FCC04E}" srcOrd="1" destOrd="0" parTransId="{AA678046-49C3-45AD-A602-143544820324}" sibTransId="{6640DAAC-DDEC-41C6-B2F7-FE2AF6E45942}"/>
    <dgm:cxn modelId="{74E582D8-AD2A-403C-8DE4-2259DBD37182}" srcId="{EFF56894-CE67-40C6-9995-68A70852AEF5}" destId="{0ADD27C7-70C0-4A22-BC53-DECA655CF81D}" srcOrd="0" destOrd="0" parTransId="{7C9D5CCE-FBC2-4286-ACA7-524A962CCBF6}" sibTransId="{00178A46-DED9-4186-AC92-7FFC9509031D}"/>
    <dgm:cxn modelId="{B08EA2FF-5BDF-49C9-BFCA-A010DDDB6DE4}" type="presOf" srcId="{BD98042D-A46D-4315-86D4-433833FCC04E}" destId="{91580DCE-0000-4AAB-9178-7B74ACFB5CB7}" srcOrd="0" destOrd="0" presId="urn:microsoft.com/office/officeart/2008/layout/VerticalCurvedList"/>
    <dgm:cxn modelId="{585AE50B-FD32-4825-8800-272CE487C3C9}" type="presParOf" srcId="{955D7386-3B15-4661-AD82-F0547F5EC817}" destId="{D4943C6F-B27C-4C78-8783-0E03EB4E4F0F}" srcOrd="0" destOrd="0" presId="urn:microsoft.com/office/officeart/2008/layout/VerticalCurvedList"/>
    <dgm:cxn modelId="{068993B1-02A0-4622-A74C-28722BE68EE9}" type="presParOf" srcId="{D4943C6F-B27C-4C78-8783-0E03EB4E4F0F}" destId="{6315BD36-D3D8-4B7E-9ECC-E88EE6235C69}" srcOrd="0" destOrd="0" presId="urn:microsoft.com/office/officeart/2008/layout/VerticalCurvedList"/>
    <dgm:cxn modelId="{3871CB6A-B35E-410F-BF9E-847AAB8D07F7}" type="presParOf" srcId="{6315BD36-D3D8-4B7E-9ECC-E88EE6235C69}" destId="{FF23CAC4-E15A-4398-8C66-D5B009B539F3}" srcOrd="0" destOrd="0" presId="urn:microsoft.com/office/officeart/2008/layout/VerticalCurvedList"/>
    <dgm:cxn modelId="{7A986869-4440-4811-8171-DB988BB5ED19}" type="presParOf" srcId="{6315BD36-D3D8-4B7E-9ECC-E88EE6235C69}" destId="{16BCF7CD-024B-4381-94ED-FC3832C707D6}" srcOrd="1" destOrd="0" presId="urn:microsoft.com/office/officeart/2008/layout/VerticalCurvedList"/>
    <dgm:cxn modelId="{F752E309-F2DD-43E6-8E43-B5A28855E5E4}" type="presParOf" srcId="{6315BD36-D3D8-4B7E-9ECC-E88EE6235C69}" destId="{AF7D5231-938D-482E-94B6-05133CD05514}" srcOrd="2" destOrd="0" presId="urn:microsoft.com/office/officeart/2008/layout/VerticalCurvedList"/>
    <dgm:cxn modelId="{4A43C869-39C8-4A13-B491-C54CF927D731}" type="presParOf" srcId="{6315BD36-D3D8-4B7E-9ECC-E88EE6235C69}" destId="{29FAB471-333C-4597-92D0-87178D142207}" srcOrd="3" destOrd="0" presId="urn:microsoft.com/office/officeart/2008/layout/VerticalCurvedList"/>
    <dgm:cxn modelId="{7AD1DA72-B157-456D-9C31-B1562D235367}" type="presParOf" srcId="{D4943C6F-B27C-4C78-8783-0E03EB4E4F0F}" destId="{2193029B-A60C-4A13-B69F-D7EB66BD4F08}" srcOrd="1" destOrd="0" presId="urn:microsoft.com/office/officeart/2008/layout/VerticalCurvedList"/>
    <dgm:cxn modelId="{EBB3A214-E567-469C-9288-9575CC6AD44F}" type="presParOf" srcId="{D4943C6F-B27C-4C78-8783-0E03EB4E4F0F}" destId="{F0CF9EEE-CBBA-4F53-A98E-C8D5B4AE2D68}" srcOrd="2" destOrd="0" presId="urn:microsoft.com/office/officeart/2008/layout/VerticalCurvedList"/>
    <dgm:cxn modelId="{ACF87562-52C0-4BE9-AE33-177B4F63E439}" type="presParOf" srcId="{F0CF9EEE-CBBA-4F53-A98E-C8D5B4AE2D68}" destId="{21AE2DC7-8E1C-4F64-8B92-39D09F4BAC39}" srcOrd="0" destOrd="0" presId="urn:microsoft.com/office/officeart/2008/layout/VerticalCurvedList"/>
    <dgm:cxn modelId="{89EB6C7A-A58D-40D0-8C67-49E205A7B100}" type="presParOf" srcId="{D4943C6F-B27C-4C78-8783-0E03EB4E4F0F}" destId="{91580DCE-0000-4AAB-9178-7B74ACFB5CB7}" srcOrd="3" destOrd="0" presId="urn:microsoft.com/office/officeart/2008/layout/VerticalCurvedList"/>
    <dgm:cxn modelId="{45017854-2227-41F7-8CFD-569E95001DF7}" type="presParOf" srcId="{D4943C6F-B27C-4C78-8783-0E03EB4E4F0F}" destId="{C88B1F8F-2255-49C5-AC35-45E166272245}" srcOrd="4" destOrd="0" presId="urn:microsoft.com/office/officeart/2008/layout/VerticalCurvedList"/>
    <dgm:cxn modelId="{8E6ED3BB-D3E9-4BC7-9B09-E7CDE1736A57}" type="presParOf" srcId="{C88B1F8F-2255-49C5-AC35-45E166272245}" destId="{D8DF9A53-05A6-4666-9E83-FEAD318035E2}" srcOrd="0" destOrd="0" presId="urn:microsoft.com/office/officeart/2008/layout/VerticalCurvedList"/>
    <dgm:cxn modelId="{4F70D384-0018-42D1-A7FC-2B500B88CF29}" type="presParOf" srcId="{D4943C6F-B27C-4C78-8783-0E03EB4E4F0F}" destId="{CCE3C696-1F02-45CB-B525-78D3605B5BD3}" srcOrd="5" destOrd="0" presId="urn:microsoft.com/office/officeart/2008/layout/VerticalCurvedList"/>
    <dgm:cxn modelId="{848D5D5F-ED87-47F9-B6BB-D1AA98CDC583}" type="presParOf" srcId="{D4943C6F-B27C-4C78-8783-0E03EB4E4F0F}" destId="{73D0A5FB-88CE-4084-B448-CD6A86C91751}" srcOrd="6" destOrd="0" presId="urn:microsoft.com/office/officeart/2008/layout/VerticalCurvedList"/>
    <dgm:cxn modelId="{27A828E1-29AF-4558-8AFC-555CAB3D2849}" type="presParOf" srcId="{73D0A5FB-88CE-4084-B448-CD6A86C91751}" destId="{DABE49A6-5029-4B63-BEE2-A7014D2D6ADD}"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CF7CD-024B-4381-94ED-FC3832C707D6}">
      <dsp:nvSpPr>
        <dsp:cNvPr id="0" name=""/>
        <dsp:cNvSpPr/>
      </dsp:nvSpPr>
      <dsp:spPr>
        <a:xfrm>
          <a:off x="-6612127" y="-997219"/>
          <a:ext cx="7760828" cy="7760828"/>
        </a:xfrm>
        <a:prstGeom prst="blockArc">
          <a:avLst>
            <a:gd name="adj1" fmla="val 18900000"/>
            <a:gd name="adj2" fmla="val 2700000"/>
            <a:gd name="adj3" fmla="val 278"/>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93029B-A60C-4A13-B69F-D7EB66BD4F08}">
      <dsp:nvSpPr>
        <dsp:cNvPr id="0" name=""/>
        <dsp:cNvSpPr/>
      </dsp:nvSpPr>
      <dsp:spPr>
        <a:xfrm>
          <a:off x="706138" y="231278"/>
          <a:ext cx="9720117" cy="1548990"/>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5414" tIns="50800" rIns="50800" bIns="50800" numCol="1" spcCol="1270" anchor="ctr" anchorCtr="0">
          <a:noAutofit/>
        </a:bodyPr>
        <a:lstStyle/>
        <a:p>
          <a:pPr marL="0" lvl="0" indent="0" algn="l" defTabSz="889000">
            <a:lnSpc>
              <a:spcPct val="100000"/>
            </a:lnSpc>
            <a:spcBef>
              <a:spcPct val="0"/>
            </a:spcBef>
            <a:spcAft>
              <a:spcPts val="0"/>
            </a:spcAft>
            <a:buNone/>
          </a:pPr>
          <a:r>
            <a:rPr lang="en-US" sz="2000" b="0" kern="1200" dirty="0">
              <a:solidFill>
                <a:schemeClr val="accent6">
                  <a:lumMod val="50000"/>
                </a:schemeClr>
              </a:solidFill>
            </a:rPr>
            <a:t>Collective medium-term global aspirational goal: </a:t>
          </a:r>
          <a:r>
            <a:rPr lang="en-US" sz="3200" b="1" kern="1200" dirty="0">
              <a:solidFill>
                <a:schemeClr val="accent6">
                  <a:lumMod val="50000"/>
                </a:schemeClr>
              </a:solidFill>
            </a:rPr>
            <a:t>carbon neutral growth from 2020 </a:t>
          </a:r>
          <a:r>
            <a:rPr lang="en-US" sz="2000" b="0" kern="1200" dirty="0">
              <a:solidFill>
                <a:schemeClr val="accent6">
                  <a:lumMod val="50000"/>
                </a:schemeClr>
              </a:solidFill>
            </a:rPr>
            <a:t>(CNG2020)</a:t>
          </a:r>
          <a:endParaRPr lang="en-CA" sz="2000" b="0" kern="1200" dirty="0">
            <a:solidFill>
              <a:schemeClr val="accent6">
                <a:lumMod val="50000"/>
              </a:schemeClr>
            </a:solidFill>
          </a:endParaRPr>
        </a:p>
      </dsp:txBody>
      <dsp:txXfrm>
        <a:off x="706138" y="231278"/>
        <a:ext cx="9720117" cy="1548990"/>
      </dsp:txXfrm>
    </dsp:sp>
    <dsp:sp modelId="{21AE2DC7-8E1C-4F64-8B92-39D09F4BAC39}">
      <dsp:nvSpPr>
        <dsp:cNvPr id="0" name=""/>
        <dsp:cNvSpPr/>
      </dsp:nvSpPr>
      <dsp:spPr>
        <a:xfrm>
          <a:off x="-14660" y="343993"/>
          <a:ext cx="1441597" cy="1441597"/>
        </a:xfrm>
        <a:prstGeom prst="ellipse">
          <a:avLst/>
        </a:prstGeom>
        <a:blipFill dpi="0" rotWithShape="0">
          <a:blip xmlns:r="http://schemas.openxmlformats.org/officeDocument/2006/relationships" r:embed="rId1"/>
          <a:srcRect/>
          <a:stretch>
            <a:fillRect l="-1000" r="-53000" b="-3000"/>
          </a:stretch>
        </a:blipFill>
        <a:ln w="19050" cap="flat" cmpd="sng" algn="ctr">
          <a:solidFill>
            <a:schemeClr val="accent6">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sp>
    <dsp:sp modelId="{91580DCE-0000-4AAB-9178-7B74ACFB5CB7}">
      <dsp:nvSpPr>
        <dsp:cNvPr id="0" name=""/>
        <dsp:cNvSpPr/>
      </dsp:nvSpPr>
      <dsp:spPr>
        <a:xfrm>
          <a:off x="1093173" y="2068184"/>
          <a:ext cx="9300901" cy="1435623"/>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5414" tIns="50800" rIns="50800" bIns="50800" numCol="1" spcCol="1270" anchor="ctr" anchorCtr="0">
          <a:noAutofit/>
        </a:bodyPr>
        <a:lstStyle/>
        <a:p>
          <a:pPr marL="0" lvl="0" indent="0" algn="l" defTabSz="889000">
            <a:lnSpc>
              <a:spcPct val="90000"/>
            </a:lnSpc>
            <a:spcBef>
              <a:spcPct val="0"/>
            </a:spcBef>
            <a:spcAft>
              <a:spcPct val="35000"/>
            </a:spcAft>
            <a:buNone/>
          </a:pPr>
          <a:r>
            <a:rPr lang="en-US" sz="2000" b="0" kern="1200" dirty="0">
              <a:solidFill>
                <a:schemeClr val="accent6">
                  <a:lumMod val="50000"/>
                </a:schemeClr>
              </a:solidFill>
            </a:rPr>
            <a:t>Long-term global aspirational goal (LTAG): </a:t>
          </a:r>
          <a:r>
            <a:rPr lang="en-US" sz="3200" b="1" kern="1200" dirty="0">
              <a:solidFill>
                <a:schemeClr val="accent6">
                  <a:lumMod val="50000"/>
                </a:schemeClr>
              </a:solidFill>
            </a:rPr>
            <a:t>net zero carbon emissions</a:t>
          </a:r>
          <a:r>
            <a:rPr lang="en-US" sz="2800" b="1" kern="1200" dirty="0">
              <a:solidFill>
                <a:schemeClr val="accent6">
                  <a:lumMod val="50000"/>
                </a:schemeClr>
              </a:solidFill>
            </a:rPr>
            <a:t> </a:t>
          </a:r>
          <a:r>
            <a:rPr lang="en-US" sz="2000" b="0" kern="1200" dirty="0">
              <a:solidFill>
                <a:schemeClr val="accent6">
                  <a:lumMod val="50000"/>
                </a:schemeClr>
              </a:solidFill>
            </a:rPr>
            <a:t>from international aviation by </a:t>
          </a:r>
          <a:r>
            <a:rPr lang="en-US" sz="3200" b="1" kern="1200" dirty="0">
              <a:solidFill>
                <a:schemeClr val="accent6">
                  <a:lumMod val="50000"/>
                </a:schemeClr>
              </a:solidFill>
            </a:rPr>
            <a:t>2050</a:t>
          </a:r>
          <a:endParaRPr lang="en-US" sz="1800" b="1" kern="1200" dirty="0">
            <a:solidFill>
              <a:schemeClr val="accent6">
                <a:lumMod val="50000"/>
              </a:schemeClr>
            </a:solidFill>
          </a:endParaRPr>
        </a:p>
      </dsp:txBody>
      <dsp:txXfrm>
        <a:off x="1093173" y="2068184"/>
        <a:ext cx="9300901" cy="1435623"/>
      </dsp:txXfrm>
    </dsp:sp>
    <dsp:sp modelId="{D8DF9A53-05A6-4666-9E83-FEAD318035E2}">
      <dsp:nvSpPr>
        <dsp:cNvPr id="0" name=""/>
        <dsp:cNvSpPr/>
      </dsp:nvSpPr>
      <dsp:spPr>
        <a:xfrm>
          <a:off x="361899" y="2142877"/>
          <a:ext cx="1526911" cy="1441597"/>
        </a:xfrm>
        <a:prstGeom prst="ellipse">
          <a:avLst/>
        </a:prstGeom>
        <a:blipFill rotWithShape="0">
          <a:blip xmlns:r="http://schemas.openxmlformats.org/officeDocument/2006/relationships" r:embed="rId2"/>
          <a:stretch>
            <a:fillRect/>
          </a:stretch>
        </a:blipFill>
        <a:ln w="19050" cap="flat" cmpd="sng" algn="ctr">
          <a:solidFill>
            <a:schemeClr val="accent6">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sp>
    <dsp:sp modelId="{CCE3C696-1F02-45CB-B525-78D3605B5BD3}">
      <dsp:nvSpPr>
        <dsp:cNvPr id="0" name=""/>
        <dsp:cNvSpPr/>
      </dsp:nvSpPr>
      <dsp:spPr>
        <a:xfrm>
          <a:off x="517665" y="3940866"/>
          <a:ext cx="10097064" cy="1344491"/>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5414" tIns="50800" rIns="50800" bIns="50800"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en-US" sz="2000" kern="1200" dirty="0">
              <a:solidFill>
                <a:schemeClr val="accent6">
                  <a:lumMod val="50000"/>
                </a:schemeClr>
              </a:solidFill>
            </a:rPr>
            <a:t>  ICAO Global Framework – Collective global aspirational Vision:</a:t>
          </a:r>
          <a:r>
            <a:rPr lang="en-US" sz="2000" b="0" kern="1200" dirty="0">
              <a:solidFill>
                <a:schemeClr val="accent6">
                  <a:lumMod val="50000"/>
                </a:schemeClr>
              </a:solidFill>
            </a:rPr>
            <a:t> to</a:t>
          </a:r>
          <a:r>
            <a:rPr lang="en-US" sz="3200" b="0" kern="1200" dirty="0">
              <a:solidFill>
                <a:schemeClr val="accent6">
                  <a:lumMod val="50000"/>
                </a:schemeClr>
              </a:solidFill>
            </a:rPr>
            <a:t> </a:t>
          </a:r>
          <a:r>
            <a:rPr lang="en-US" sz="3200" b="1" kern="1200" dirty="0">
              <a:solidFill>
                <a:schemeClr val="accent6">
                  <a:lumMod val="50000"/>
                </a:schemeClr>
              </a:solidFill>
            </a:rPr>
            <a:t>reduce CO</a:t>
          </a:r>
          <a:r>
            <a:rPr lang="en-US" sz="3200" b="1" kern="1200" baseline="-25000" dirty="0">
              <a:solidFill>
                <a:schemeClr val="accent6">
                  <a:lumMod val="50000"/>
                </a:schemeClr>
              </a:solidFill>
            </a:rPr>
            <a:t>2</a:t>
          </a:r>
          <a:r>
            <a:rPr lang="en-US" sz="3200" b="1" kern="1200" dirty="0">
              <a:solidFill>
                <a:schemeClr val="accent6">
                  <a:lumMod val="50000"/>
                </a:schemeClr>
              </a:solidFill>
            </a:rPr>
            <a:t> emissions by 5% by 2030 </a:t>
          </a:r>
          <a:r>
            <a:rPr lang="en-US" sz="2000" b="0" kern="1200" dirty="0">
              <a:solidFill>
                <a:schemeClr val="accent6">
                  <a:lumMod val="50000"/>
                </a:schemeClr>
              </a:solidFill>
            </a:rPr>
            <a:t>using aviation cleaner energies.</a:t>
          </a:r>
          <a:endParaRPr lang="en-CA" sz="2000" b="0" kern="1200" dirty="0">
            <a:solidFill>
              <a:schemeClr val="accent6">
                <a:lumMod val="50000"/>
              </a:schemeClr>
            </a:solidFill>
          </a:endParaRPr>
        </a:p>
      </dsp:txBody>
      <dsp:txXfrm>
        <a:off x="517665" y="3940866"/>
        <a:ext cx="10097064" cy="1344491"/>
      </dsp:txXfrm>
    </dsp:sp>
    <dsp:sp modelId="{DABE49A6-5029-4B63-BEE2-A7014D2D6ADD}">
      <dsp:nvSpPr>
        <dsp:cNvPr id="0" name=""/>
        <dsp:cNvSpPr/>
      </dsp:nvSpPr>
      <dsp:spPr>
        <a:xfrm>
          <a:off x="-14660" y="3880405"/>
          <a:ext cx="1441597" cy="1441597"/>
        </a:xfrm>
        <a:prstGeom prst="ellipse">
          <a:avLst/>
        </a:prstGeom>
        <a:blipFill dpi="0" rotWithShape="0">
          <a:blip xmlns:r="http://schemas.openxmlformats.org/officeDocument/2006/relationships" r:embed="rId3"/>
          <a:srcRect/>
          <a:stretch>
            <a:fillRect l="-48000" t="-16000" r="-48000" b="4000"/>
          </a:stretch>
        </a:blipFill>
        <a:ln w="19050" cap="flat" cmpd="sng" algn="ctr">
          <a:solidFill>
            <a:schemeClr val="accent6">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2570D7-C102-CF40-3F2A-1111A2FC394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a:extLst>
              <a:ext uri="{FF2B5EF4-FFF2-40B4-BE49-F238E27FC236}">
                <a16:creationId xmlns:a16="http://schemas.microsoft.com/office/drawing/2014/main" id="{ED8D8CCD-40CC-2079-7CBF-73600208376E}"/>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8F0C0DA-76DB-4085-B44A-2C06458AB2D0}" type="datetimeFigureOut">
              <a:rPr lang="en-CA" smtClean="0"/>
              <a:t>11/11/2025</a:t>
            </a:fld>
            <a:endParaRPr lang="en-CA"/>
          </a:p>
        </p:txBody>
      </p:sp>
      <p:sp>
        <p:nvSpPr>
          <p:cNvPr id="4" name="Footer Placeholder 3">
            <a:extLst>
              <a:ext uri="{FF2B5EF4-FFF2-40B4-BE49-F238E27FC236}">
                <a16:creationId xmlns:a16="http://schemas.microsoft.com/office/drawing/2014/main" id="{C86C9EDD-60FB-45F8-0E21-BF0D64DBD273}"/>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80C1E6BE-0685-08AF-CB79-47C9817E043A}"/>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A17E2D8-E752-4D1E-A239-87668572FDEB}" type="slidenum">
              <a:rPr lang="en-CA" smtClean="0"/>
              <a:t>‹#›</a:t>
            </a:fld>
            <a:endParaRPr lang="en-CA"/>
          </a:p>
        </p:txBody>
      </p:sp>
    </p:spTree>
    <p:extLst>
      <p:ext uri="{BB962C8B-B14F-4D97-AF65-F5344CB8AC3E}">
        <p14:creationId xmlns:p14="http://schemas.microsoft.com/office/powerpoint/2010/main" val="1499683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0F03AE7-7E87-4CB4-87DB-D4977ED693A8}" type="datetimeFigureOut">
              <a:rPr lang="en-CA" smtClean="0"/>
              <a:t>11/11/2025</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271520" y="3833152"/>
            <a:ext cx="3037840" cy="466433"/>
          </a:xfrm>
          <a:prstGeom prst="rect">
            <a:avLst/>
          </a:prstGeom>
        </p:spPr>
        <p:txBody>
          <a:bodyPr vert="horz" lIns="93177" tIns="46589" rIns="93177" bIns="46589" rtlCol="0" anchor="b"/>
          <a:lstStyle>
            <a:lvl1pPr algn="r">
              <a:defRPr sz="1200"/>
            </a:lvl1pPr>
          </a:lstStyle>
          <a:p>
            <a:fld id="{7BE0168C-2D16-4E3D-A7E3-0009BEEEFEF7}" type="slidenum">
              <a:rPr lang="en-CA" smtClean="0"/>
              <a:t>‹#›</a:t>
            </a:fld>
            <a:endParaRPr lang="en-CA"/>
          </a:p>
        </p:txBody>
      </p:sp>
    </p:spTree>
    <p:extLst>
      <p:ext uri="{BB962C8B-B14F-4D97-AF65-F5344CB8AC3E}">
        <p14:creationId xmlns:p14="http://schemas.microsoft.com/office/powerpoint/2010/main" val="22935338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1</a:t>
            </a:fld>
            <a:endParaRPr lang="en-CA"/>
          </a:p>
        </p:txBody>
      </p:sp>
    </p:spTree>
    <p:extLst>
      <p:ext uri="{BB962C8B-B14F-4D97-AF65-F5344CB8AC3E}">
        <p14:creationId xmlns:p14="http://schemas.microsoft.com/office/powerpoint/2010/main" val="2749245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23</a:t>
            </a:fld>
            <a:endParaRPr lang="en-CA"/>
          </a:p>
        </p:txBody>
      </p:sp>
    </p:spTree>
    <p:extLst>
      <p:ext uri="{BB962C8B-B14F-4D97-AF65-F5344CB8AC3E}">
        <p14:creationId xmlns:p14="http://schemas.microsoft.com/office/powerpoint/2010/main" val="3776955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335f4b1f055_0_10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82" name="Google Shape;782;g335f4b1f055_0_10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3</a:t>
            </a:fld>
            <a:endParaRPr lang="en-CA"/>
          </a:p>
        </p:txBody>
      </p:sp>
    </p:spTree>
    <p:extLst>
      <p:ext uri="{BB962C8B-B14F-4D97-AF65-F5344CB8AC3E}">
        <p14:creationId xmlns:p14="http://schemas.microsoft.com/office/powerpoint/2010/main" val="196704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9</a:t>
            </a:fld>
            <a:endParaRPr lang="en-CA"/>
          </a:p>
        </p:txBody>
      </p:sp>
    </p:spTree>
    <p:extLst>
      <p:ext uri="{BB962C8B-B14F-4D97-AF65-F5344CB8AC3E}">
        <p14:creationId xmlns:p14="http://schemas.microsoft.com/office/powerpoint/2010/main" val="1209459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12</a:t>
            </a:fld>
            <a:endParaRPr lang="en-CA"/>
          </a:p>
        </p:txBody>
      </p:sp>
    </p:spTree>
    <p:extLst>
      <p:ext uri="{BB962C8B-B14F-4D97-AF65-F5344CB8AC3E}">
        <p14:creationId xmlns:p14="http://schemas.microsoft.com/office/powerpoint/2010/main" val="4009205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13</a:t>
            </a:fld>
            <a:endParaRPr lang="en-CA"/>
          </a:p>
        </p:txBody>
      </p:sp>
    </p:spTree>
    <p:extLst>
      <p:ext uri="{BB962C8B-B14F-4D97-AF65-F5344CB8AC3E}">
        <p14:creationId xmlns:p14="http://schemas.microsoft.com/office/powerpoint/2010/main" val="2563162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71BF8-29B5-4876-4782-09D94141F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01B66-1C3D-26DC-BD96-903CCE32A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9F324-87D6-088F-EC2E-3CC6F299C40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1CA7223-685C-4742-393B-CB5F50416D53}"/>
              </a:ext>
            </a:extLst>
          </p:cNvPr>
          <p:cNvSpPr>
            <a:spLocks noGrp="1"/>
          </p:cNvSpPr>
          <p:nvPr>
            <p:ph type="sldNum" sz="quarter" idx="5"/>
          </p:nvPr>
        </p:nvSpPr>
        <p:spPr/>
        <p:txBody>
          <a:bodyPr/>
          <a:lstStyle/>
          <a:p>
            <a:fld id="{7BE0168C-2D16-4E3D-A7E3-0009BEEEFEF7}" type="slidenum">
              <a:rPr lang="en-CA" smtClean="0"/>
              <a:t>14</a:t>
            </a:fld>
            <a:endParaRPr lang="en-CA"/>
          </a:p>
        </p:txBody>
      </p:sp>
    </p:spTree>
    <p:extLst>
      <p:ext uri="{BB962C8B-B14F-4D97-AF65-F5344CB8AC3E}">
        <p14:creationId xmlns:p14="http://schemas.microsoft.com/office/powerpoint/2010/main" val="709336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16</a:t>
            </a:fld>
            <a:endParaRPr lang="en-CA"/>
          </a:p>
        </p:txBody>
      </p:sp>
    </p:spTree>
    <p:extLst>
      <p:ext uri="{BB962C8B-B14F-4D97-AF65-F5344CB8AC3E}">
        <p14:creationId xmlns:p14="http://schemas.microsoft.com/office/powerpoint/2010/main" val="2024324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17</a:t>
            </a:fld>
            <a:endParaRPr lang="en-CA"/>
          </a:p>
        </p:txBody>
      </p:sp>
    </p:spTree>
    <p:extLst>
      <p:ext uri="{BB962C8B-B14F-4D97-AF65-F5344CB8AC3E}">
        <p14:creationId xmlns:p14="http://schemas.microsoft.com/office/powerpoint/2010/main" val="3309357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BE0168C-2D16-4E3D-A7E3-0009BEEEFEF7}" type="slidenum">
              <a:rPr lang="en-CA" smtClean="0"/>
              <a:t>22</a:t>
            </a:fld>
            <a:endParaRPr lang="en-CA"/>
          </a:p>
        </p:txBody>
      </p:sp>
    </p:spTree>
    <p:extLst>
      <p:ext uri="{BB962C8B-B14F-4D97-AF65-F5344CB8AC3E}">
        <p14:creationId xmlns:p14="http://schemas.microsoft.com/office/powerpoint/2010/main" val="1966105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ICAO 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107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Chart Layout">
    <p:spTree>
      <p:nvGrpSpPr>
        <p:cNvPr id="1" name=""/>
        <p:cNvGrpSpPr/>
        <p:nvPr/>
      </p:nvGrpSpPr>
      <p:grpSpPr>
        <a:xfrm>
          <a:off x="0" y="0"/>
          <a:ext cx="0" cy="0"/>
          <a:chOff x="0" y="0"/>
          <a:chExt cx="0" cy="0"/>
        </a:xfrm>
      </p:grpSpPr>
      <p:sp>
        <p:nvSpPr>
          <p:cNvPr id="6" name="Line"/>
          <p:cNvSpPr/>
          <p:nvPr userDrawn="1"/>
        </p:nvSpPr>
        <p:spPr>
          <a:xfrm>
            <a:off x="1330258" y="898521"/>
            <a:ext cx="463920"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Subtitle 2"/>
          <p:cNvSpPr>
            <a:spLocks noGrp="1"/>
          </p:cNvSpPr>
          <p:nvPr>
            <p:ph type="subTitle" idx="1"/>
          </p:nvPr>
        </p:nvSpPr>
        <p:spPr>
          <a:xfrm>
            <a:off x="1330258" y="1591975"/>
            <a:ext cx="9346978" cy="353150"/>
          </a:xfrm>
          <a:prstGeom prst="rect">
            <a:avLst/>
          </a:prstGeom>
        </p:spPr>
        <p:txBody>
          <a:bodyPr>
            <a:normAutofit/>
          </a:bodyPr>
          <a:lstStyle>
            <a:lvl1pPr marL="0" indent="0" algn="l">
              <a:buNone/>
              <a:defRPr sz="20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sp>
        <p:nvSpPr>
          <p:cNvPr id="24" name="Title 1"/>
          <p:cNvSpPr>
            <a:spLocks noGrp="1"/>
          </p:cNvSpPr>
          <p:nvPr>
            <p:ph type="title"/>
          </p:nvPr>
        </p:nvSpPr>
        <p:spPr>
          <a:xfrm>
            <a:off x="1330258" y="1109977"/>
            <a:ext cx="9346978" cy="421416"/>
          </a:xfrm>
          <a:prstGeom prst="rect">
            <a:avLst/>
          </a:prstGeom>
        </p:spPr>
        <p:txBody>
          <a:bodyPr/>
          <a:lstStyle>
            <a:lvl1pPr>
              <a:defRPr sz="2800">
                <a:solidFill>
                  <a:schemeClr val="tx2"/>
                </a:solidFill>
              </a:defRPr>
            </a:lvl1pPr>
          </a:lstStyle>
          <a:p>
            <a:endParaRPr lang="en-CA" sz="2800" dirty="0"/>
          </a:p>
        </p:txBody>
      </p:sp>
      <p:sp>
        <p:nvSpPr>
          <p:cNvPr id="12" name="Rectangle 11"/>
          <p:cNvSpPr/>
          <p:nvPr userDrawn="1"/>
        </p:nvSpPr>
        <p:spPr>
          <a:xfrm>
            <a:off x="237031" y="5043053"/>
            <a:ext cx="621951" cy="1814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Line"/>
          <p:cNvSpPr/>
          <p:nvPr userDrawn="1"/>
        </p:nvSpPr>
        <p:spPr>
          <a:xfrm rot="5400000">
            <a:off x="328956" y="6091503"/>
            <a:ext cx="0" cy="664897"/>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499" y="6161266"/>
            <a:ext cx="1015442" cy="506898"/>
          </a:xfrm>
          <a:prstGeom prst="rect">
            <a:avLst/>
          </a:prstGeom>
        </p:spPr>
      </p:pic>
      <p:sp>
        <p:nvSpPr>
          <p:cNvPr id="2" name="Text Placeholder 5">
            <a:extLst>
              <a:ext uri="{FF2B5EF4-FFF2-40B4-BE49-F238E27FC236}">
                <a16:creationId xmlns:a16="http://schemas.microsoft.com/office/drawing/2014/main" id="{CD40A73A-466E-E7DC-CFFA-F1E9BDF53FDA}"/>
              </a:ext>
            </a:extLst>
          </p:cNvPr>
          <p:cNvSpPr>
            <a:spLocks noGrp="1"/>
          </p:cNvSpPr>
          <p:nvPr>
            <p:ph type="body" sz="quarter" idx="10"/>
          </p:nvPr>
        </p:nvSpPr>
        <p:spPr>
          <a:xfrm>
            <a:off x="1330259" y="2086600"/>
            <a:ext cx="9346978" cy="3019169"/>
          </a:xfrm>
          <a:prstGeom prst="rect">
            <a:avLst/>
          </a:prstGeom>
        </p:spPr>
        <p:txBody>
          <a:bodyPr/>
          <a:lstStyle>
            <a:lvl1pPr marL="0" indent="0">
              <a:buNone/>
              <a:defRPr sz="1800"/>
            </a:lvl1pPr>
            <a:lvl2pPr>
              <a:defRPr baseline="0">
                <a:solidFill>
                  <a:schemeClr val="bg2">
                    <a:lumMod val="50000"/>
                  </a:schemeClr>
                </a:solidFill>
              </a:defRPr>
            </a:lvl2pPr>
            <a:lvl3pPr>
              <a:defRPr>
                <a:solidFill>
                  <a:schemeClr val="bg1">
                    <a:lumMod val="50000"/>
                  </a:schemeClr>
                </a:solidFill>
              </a:defRPr>
            </a:lvl3pPr>
            <a:lvl4pPr>
              <a:defRPr sz="1600">
                <a:solidFill>
                  <a:schemeClr val="bg1">
                    <a:lumMod val="65000"/>
                  </a:schemeClr>
                </a:solidFill>
              </a:defRPr>
            </a:lvl4pPr>
            <a:lvl5pPr>
              <a:defRPr>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835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verview">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a:xfrm>
            <a:off x="1493114" y="893372"/>
            <a:ext cx="9205772" cy="594557"/>
          </a:xfrm>
          <a:prstGeom prst="rect">
            <a:avLst/>
          </a:prstGeom>
        </p:spPr>
        <p:txBody>
          <a:bodyPr vert="horz" lIns="91440" tIns="45720" rIns="91440" bIns="45720" rtlCol="0" anchor="ctr">
            <a:normAutofit/>
          </a:bodyPr>
          <a:lstStyle>
            <a:lvl1pPr>
              <a:defRPr sz="2800" baseline="0"/>
            </a:lvl1pPr>
          </a:lstStyle>
          <a:p>
            <a:r>
              <a:rPr lang="en-US" dirty="0"/>
              <a:t>Presentation Overview</a:t>
            </a:r>
            <a:endParaRPr lang="en-CA" dirty="0"/>
          </a:p>
        </p:txBody>
      </p:sp>
      <p:sp>
        <p:nvSpPr>
          <p:cNvPr id="5" name="Text Placeholder 12"/>
          <p:cNvSpPr>
            <a:spLocks noGrp="1"/>
          </p:cNvSpPr>
          <p:nvPr>
            <p:ph type="body" sz="quarter" idx="11" hasCustomPrompt="1"/>
          </p:nvPr>
        </p:nvSpPr>
        <p:spPr>
          <a:xfrm>
            <a:off x="1493113" y="2217842"/>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a:t>01</a:t>
            </a:r>
            <a:endParaRPr lang="en-CA" dirty="0"/>
          </a:p>
        </p:txBody>
      </p:sp>
      <p:sp>
        <p:nvSpPr>
          <p:cNvPr id="6" name="Content Placeholder 3"/>
          <p:cNvSpPr>
            <a:spLocks noGrp="1"/>
          </p:cNvSpPr>
          <p:nvPr>
            <p:ph sz="half" idx="2" hasCustomPrompt="1"/>
          </p:nvPr>
        </p:nvSpPr>
        <p:spPr>
          <a:xfrm>
            <a:off x="2635777" y="2596210"/>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2">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a:t>Double click to edit text</a:t>
            </a:r>
            <a:endParaRPr lang="en-US" sz="1600" dirty="0"/>
          </a:p>
        </p:txBody>
      </p:sp>
      <p:sp>
        <p:nvSpPr>
          <p:cNvPr id="8" name="Text Placeholder 12"/>
          <p:cNvSpPr>
            <a:spLocks noGrp="1"/>
          </p:cNvSpPr>
          <p:nvPr>
            <p:ph type="body" sz="quarter" idx="12" hasCustomPrompt="1"/>
          </p:nvPr>
        </p:nvSpPr>
        <p:spPr>
          <a:xfrm>
            <a:off x="1493113" y="3652567"/>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a:t>03</a:t>
            </a:r>
            <a:endParaRPr lang="en-CA" dirty="0"/>
          </a:p>
        </p:txBody>
      </p:sp>
      <p:sp>
        <p:nvSpPr>
          <p:cNvPr id="9" name="Content Placeholder 3"/>
          <p:cNvSpPr>
            <a:spLocks noGrp="1"/>
          </p:cNvSpPr>
          <p:nvPr>
            <p:ph sz="half" idx="13" hasCustomPrompt="1"/>
          </p:nvPr>
        </p:nvSpPr>
        <p:spPr>
          <a:xfrm>
            <a:off x="2635777" y="4030935"/>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2">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a:t>Double click to edit text</a:t>
            </a:r>
            <a:endParaRPr lang="en-US" sz="1600" dirty="0"/>
          </a:p>
        </p:txBody>
      </p:sp>
      <p:sp>
        <p:nvSpPr>
          <p:cNvPr id="14" name="Text Placeholder 12"/>
          <p:cNvSpPr>
            <a:spLocks noGrp="1"/>
          </p:cNvSpPr>
          <p:nvPr>
            <p:ph type="body" sz="quarter" idx="14" hasCustomPrompt="1"/>
          </p:nvPr>
        </p:nvSpPr>
        <p:spPr>
          <a:xfrm>
            <a:off x="6445888" y="2122515"/>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a:t>02</a:t>
            </a:r>
            <a:endParaRPr lang="en-CA" dirty="0"/>
          </a:p>
        </p:txBody>
      </p:sp>
      <p:sp>
        <p:nvSpPr>
          <p:cNvPr id="15" name="Content Placeholder 3"/>
          <p:cNvSpPr>
            <a:spLocks noGrp="1"/>
          </p:cNvSpPr>
          <p:nvPr>
            <p:ph sz="half" idx="15" hasCustomPrompt="1"/>
          </p:nvPr>
        </p:nvSpPr>
        <p:spPr>
          <a:xfrm>
            <a:off x="7588552" y="2500883"/>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2">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a:t>Double click to edit text</a:t>
            </a:r>
            <a:endParaRPr lang="en-US" sz="1600" dirty="0"/>
          </a:p>
        </p:txBody>
      </p:sp>
      <p:sp>
        <p:nvSpPr>
          <p:cNvPr id="17" name="Text Placeholder 12"/>
          <p:cNvSpPr>
            <a:spLocks noGrp="1"/>
          </p:cNvSpPr>
          <p:nvPr>
            <p:ph type="body" sz="quarter" idx="16" hasCustomPrompt="1"/>
          </p:nvPr>
        </p:nvSpPr>
        <p:spPr>
          <a:xfrm>
            <a:off x="6445888" y="3557240"/>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a:t>04</a:t>
            </a:r>
            <a:endParaRPr lang="en-CA" dirty="0"/>
          </a:p>
        </p:txBody>
      </p:sp>
      <p:sp>
        <p:nvSpPr>
          <p:cNvPr id="18" name="Content Placeholder 3"/>
          <p:cNvSpPr>
            <a:spLocks noGrp="1"/>
          </p:cNvSpPr>
          <p:nvPr>
            <p:ph sz="half" idx="17" hasCustomPrompt="1"/>
          </p:nvPr>
        </p:nvSpPr>
        <p:spPr>
          <a:xfrm>
            <a:off x="7588552" y="3935608"/>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2">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a:t>Double click to edit text</a:t>
            </a:r>
            <a:endParaRPr lang="en-US" sz="1600" dirty="0"/>
          </a:p>
        </p:txBody>
      </p:sp>
      <p:sp>
        <p:nvSpPr>
          <p:cNvPr id="20" name="Text Placeholder 12"/>
          <p:cNvSpPr>
            <a:spLocks noGrp="1"/>
          </p:cNvSpPr>
          <p:nvPr>
            <p:ph type="body" sz="quarter" idx="18" hasCustomPrompt="1"/>
          </p:nvPr>
        </p:nvSpPr>
        <p:spPr>
          <a:xfrm>
            <a:off x="1493113" y="5087292"/>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a:t>05</a:t>
            </a:r>
            <a:endParaRPr lang="en-CA" dirty="0"/>
          </a:p>
        </p:txBody>
      </p:sp>
      <p:sp>
        <p:nvSpPr>
          <p:cNvPr id="21" name="Content Placeholder 3"/>
          <p:cNvSpPr>
            <a:spLocks noGrp="1"/>
          </p:cNvSpPr>
          <p:nvPr>
            <p:ph sz="half" idx="19" hasCustomPrompt="1"/>
          </p:nvPr>
        </p:nvSpPr>
        <p:spPr>
          <a:xfrm>
            <a:off x="2635777" y="5465660"/>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2">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a:t>Double click to edit text</a:t>
            </a:r>
            <a:endParaRPr lang="en-US" sz="1600" dirty="0"/>
          </a:p>
        </p:txBody>
      </p:sp>
      <p:sp>
        <p:nvSpPr>
          <p:cNvPr id="23" name="Text Placeholder 12"/>
          <p:cNvSpPr>
            <a:spLocks noGrp="1"/>
          </p:cNvSpPr>
          <p:nvPr>
            <p:ph type="body" sz="quarter" idx="20" hasCustomPrompt="1"/>
          </p:nvPr>
        </p:nvSpPr>
        <p:spPr>
          <a:xfrm>
            <a:off x="6445888" y="4991965"/>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a:t>06</a:t>
            </a:r>
            <a:endParaRPr lang="en-CA" dirty="0"/>
          </a:p>
        </p:txBody>
      </p:sp>
      <p:sp>
        <p:nvSpPr>
          <p:cNvPr id="24" name="Content Placeholder 3"/>
          <p:cNvSpPr>
            <a:spLocks noGrp="1"/>
          </p:cNvSpPr>
          <p:nvPr>
            <p:ph sz="half" idx="21" hasCustomPrompt="1"/>
          </p:nvPr>
        </p:nvSpPr>
        <p:spPr>
          <a:xfrm>
            <a:off x="7588552" y="5370333"/>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2">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a:t>Double click to edit text</a:t>
            </a:r>
            <a:endParaRPr lang="en-US" sz="1600" dirty="0"/>
          </a:p>
        </p:txBody>
      </p:sp>
      <p:sp>
        <p:nvSpPr>
          <p:cNvPr id="25" name="Line"/>
          <p:cNvSpPr/>
          <p:nvPr userDrawn="1"/>
        </p:nvSpPr>
        <p:spPr>
          <a:xfrm>
            <a:off x="1623191" y="1520751"/>
            <a:ext cx="463920"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6" name="Text Placeholder 12"/>
          <p:cNvSpPr>
            <a:spLocks noGrp="1"/>
          </p:cNvSpPr>
          <p:nvPr>
            <p:ph type="body" sz="quarter" idx="22" hasCustomPrompt="1"/>
          </p:nvPr>
        </p:nvSpPr>
        <p:spPr>
          <a:xfrm>
            <a:off x="2635778" y="2217842"/>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a:t>Chapter Title</a:t>
            </a:r>
            <a:endParaRPr lang="en-CA" dirty="0"/>
          </a:p>
        </p:txBody>
      </p:sp>
      <p:sp>
        <p:nvSpPr>
          <p:cNvPr id="28" name="Text Placeholder 12"/>
          <p:cNvSpPr>
            <a:spLocks noGrp="1"/>
          </p:cNvSpPr>
          <p:nvPr>
            <p:ph type="body" sz="quarter" idx="23" hasCustomPrompt="1"/>
          </p:nvPr>
        </p:nvSpPr>
        <p:spPr>
          <a:xfrm>
            <a:off x="7588552" y="2122515"/>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a:t>Chapter Title</a:t>
            </a:r>
            <a:endParaRPr lang="en-CA" dirty="0"/>
          </a:p>
        </p:txBody>
      </p:sp>
      <p:sp>
        <p:nvSpPr>
          <p:cNvPr id="31" name="Text Placeholder 12"/>
          <p:cNvSpPr>
            <a:spLocks noGrp="1"/>
          </p:cNvSpPr>
          <p:nvPr>
            <p:ph type="body" sz="quarter" idx="24" hasCustomPrompt="1"/>
          </p:nvPr>
        </p:nvSpPr>
        <p:spPr>
          <a:xfrm>
            <a:off x="2635778" y="3648435"/>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a:t>Chapter Title</a:t>
            </a:r>
            <a:endParaRPr lang="en-CA" dirty="0"/>
          </a:p>
        </p:txBody>
      </p:sp>
      <p:sp>
        <p:nvSpPr>
          <p:cNvPr id="32" name="Text Placeholder 12"/>
          <p:cNvSpPr>
            <a:spLocks noGrp="1"/>
          </p:cNvSpPr>
          <p:nvPr>
            <p:ph type="body" sz="quarter" idx="25" hasCustomPrompt="1"/>
          </p:nvPr>
        </p:nvSpPr>
        <p:spPr>
          <a:xfrm>
            <a:off x="7588552" y="3553108"/>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a:t>Chapter Title</a:t>
            </a:r>
            <a:endParaRPr lang="en-CA" dirty="0"/>
          </a:p>
        </p:txBody>
      </p:sp>
      <p:sp>
        <p:nvSpPr>
          <p:cNvPr id="35" name="Text Placeholder 12"/>
          <p:cNvSpPr>
            <a:spLocks noGrp="1"/>
          </p:cNvSpPr>
          <p:nvPr>
            <p:ph type="body" sz="quarter" idx="26" hasCustomPrompt="1"/>
          </p:nvPr>
        </p:nvSpPr>
        <p:spPr>
          <a:xfrm>
            <a:off x="2662831" y="5075157"/>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a:t>Chapter Title</a:t>
            </a:r>
            <a:endParaRPr lang="en-CA" dirty="0"/>
          </a:p>
        </p:txBody>
      </p:sp>
      <p:sp>
        <p:nvSpPr>
          <p:cNvPr id="36" name="Text Placeholder 12"/>
          <p:cNvSpPr>
            <a:spLocks noGrp="1"/>
          </p:cNvSpPr>
          <p:nvPr>
            <p:ph type="body" sz="quarter" idx="27" hasCustomPrompt="1"/>
          </p:nvPr>
        </p:nvSpPr>
        <p:spPr>
          <a:xfrm>
            <a:off x="7615605" y="4979830"/>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a:t>Chapter Title</a:t>
            </a:r>
            <a:endParaRPr lang="en-CA" dirty="0"/>
          </a:p>
        </p:txBody>
      </p:sp>
    </p:spTree>
    <p:extLst>
      <p:ext uri="{BB962C8B-B14F-4D97-AF65-F5344CB8AC3E}">
        <p14:creationId xmlns:p14="http://schemas.microsoft.com/office/powerpoint/2010/main" val="402915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282D85-A121-3F56-4BEA-3296B233F0D5}"/>
              </a:ext>
            </a:extLst>
          </p:cNvPr>
          <p:cNvSpPr>
            <a:spLocks noGrp="1"/>
          </p:cNvSpPr>
          <p:nvPr>
            <p:ph type="dt" sz="half" idx="10"/>
          </p:nvPr>
        </p:nvSpPr>
        <p:spPr/>
        <p:txBody>
          <a:bodyPr/>
          <a:lstStyle/>
          <a:p>
            <a:fld id="{2662ECC5-A967-DA42-BF7A-63156D535E5D}" type="datetimeFigureOut">
              <a:rPr lang="en-CH" smtClean="0"/>
              <a:t>11/11/2025</a:t>
            </a:fld>
            <a:endParaRPr lang="en-CH"/>
          </a:p>
        </p:txBody>
      </p:sp>
      <p:sp>
        <p:nvSpPr>
          <p:cNvPr id="3" name="Footer Placeholder 2">
            <a:extLst>
              <a:ext uri="{FF2B5EF4-FFF2-40B4-BE49-F238E27FC236}">
                <a16:creationId xmlns:a16="http://schemas.microsoft.com/office/drawing/2014/main" id="{56D8D5F2-8DE0-EA64-62CF-9419FBE6FCE0}"/>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3841D8AF-A6F4-9834-7943-57490909B780}"/>
              </a:ext>
            </a:extLst>
          </p:cNvPr>
          <p:cNvSpPr>
            <a:spLocks noGrp="1"/>
          </p:cNvSpPr>
          <p:nvPr>
            <p:ph type="sldNum" sz="quarter" idx="12"/>
          </p:nvPr>
        </p:nvSpPr>
        <p:spPr>
          <a:xfrm>
            <a:off x="11005788" y="6400414"/>
            <a:ext cx="348012" cy="276998"/>
          </a:xfrm>
        </p:spPr>
        <p:txBody>
          <a:bodyPr/>
          <a:lstStyle/>
          <a:p>
            <a:fld id="{CA9A80FA-211A-8A4C-A2DE-57AA6140DC97}" type="slidenum">
              <a:rPr lang="en-CH" smtClean="0"/>
              <a:t>‹#›</a:t>
            </a:fld>
            <a:endParaRPr lang="en-CH"/>
          </a:p>
        </p:txBody>
      </p:sp>
    </p:spTree>
    <p:extLst>
      <p:ext uri="{BB962C8B-B14F-4D97-AF65-F5344CB8AC3E}">
        <p14:creationId xmlns:p14="http://schemas.microsoft.com/office/powerpoint/2010/main" val="273487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Page 1">
  <p:cSld name="Title Page 1">
    <p:bg>
      <p:bgPr>
        <a:solidFill>
          <a:schemeClr val="lt1"/>
        </a:solidFill>
        <a:effectLst/>
      </p:bgPr>
    </p:bg>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72828" y="-39645"/>
            <a:ext cx="12403867" cy="6974519"/>
          </a:xfrm>
          <a:prstGeom prst="rect">
            <a:avLst/>
          </a:prstGeom>
          <a:noFill/>
          <a:ln>
            <a:noFill/>
          </a:ln>
        </p:spPr>
      </p:pic>
      <p:sp>
        <p:nvSpPr>
          <p:cNvPr id="52" name="Google Shape;52;p13"/>
          <p:cNvSpPr txBox="1">
            <a:spLocks noGrp="1"/>
          </p:cNvSpPr>
          <p:nvPr>
            <p:ph type="title"/>
          </p:nvPr>
        </p:nvSpPr>
        <p:spPr>
          <a:xfrm>
            <a:off x="6765756" y="4157548"/>
            <a:ext cx="5121200" cy="1423600"/>
          </a:xfrm>
          <a:prstGeom prst="rect">
            <a:avLst/>
          </a:prstGeom>
          <a:noFill/>
          <a:ln>
            <a:noFill/>
          </a:ln>
        </p:spPr>
        <p:txBody>
          <a:bodyPr spcFirstLastPara="1" wrap="square" lIns="68575" tIns="34275" rIns="68575" bIns="34275" anchor="ctr" anchorCtr="0">
            <a:normAutofit/>
          </a:bodyPr>
          <a:lstStyle>
            <a:lvl1pPr lvl="0" algn="l">
              <a:lnSpc>
                <a:spcPct val="91363"/>
              </a:lnSpc>
              <a:spcBef>
                <a:spcPts val="0"/>
              </a:spcBef>
              <a:spcAft>
                <a:spcPts val="0"/>
              </a:spcAft>
              <a:buSzPts val="1100"/>
              <a:buNone/>
              <a:defRPr b="1" i="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13"/>
          <p:cNvSpPr txBox="1">
            <a:spLocks noGrp="1"/>
          </p:cNvSpPr>
          <p:nvPr>
            <p:ph type="body" idx="1"/>
          </p:nvPr>
        </p:nvSpPr>
        <p:spPr>
          <a:xfrm>
            <a:off x="6765756" y="5358706"/>
            <a:ext cx="5121200" cy="1169600"/>
          </a:xfrm>
          <a:prstGeom prst="rect">
            <a:avLst/>
          </a:prstGeom>
          <a:noFill/>
          <a:ln>
            <a:noFill/>
          </a:ln>
        </p:spPr>
        <p:txBody>
          <a:bodyPr spcFirstLastPara="1" wrap="square" lIns="68575" tIns="34275" rIns="68575" bIns="34275" anchor="t" anchorCtr="0">
            <a:normAutofit/>
          </a:bodyPr>
          <a:lstStyle>
            <a:lvl1pPr marL="609608" lvl="0" indent="-304804" algn="l">
              <a:lnSpc>
                <a:spcPct val="91363"/>
              </a:lnSpc>
              <a:spcBef>
                <a:spcPts val="0"/>
              </a:spcBef>
              <a:spcAft>
                <a:spcPts val="0"/>
              </a:spcAft>
              <a:buSzPts val="1100"/>
              <a:buNone/>
              <a:defRPr sz="4400" b="0" i="0">
                <a:solidFill>
                  <a:srgbClr val="71CE9B"/>
                </a:solidFill>
                <a:latin typeface="Arial"/>
                <a:ea typeface="Arial"/>
                <a:cs typeface="Arial"/>
                <a:sym typeface="Arial"/>
              </a:defRPr>
            </a:lvl1pPr>
            <a:lvl2pPr marL="1219215" lvl="1" indent="-304804" algn="l">
              <a:lnSpc>
                <a:spcPct val="100000"/>
              </a:lnSpc>
              <a:spcBef>
                <a:spcPts val="0"/>
              </a:spcBef>
              <a:spcAft>
                <a:spcPts val="0"/>
              </a:spcAft>
              <a:buSzPts val="1100"/>
              <a:buNone/>
              <a:defRPr/>
            </a:lvl2pPr>
            <a:lvl3pPr marL="1828823" lvl="2" indent="-304804" algn="l">
              <a:lnSpc>
                <a:spcPct val="100000"/>
              </a:lnSpc>
              <a:spcBef>
                <a:spcPts val="0"/>
              </a:spcBef>
              <a:spcAft>
                <a:spcPts val="0"/>
              </a:spcAft>
              <a:buSzPts val="1100"/>
              <a:buNone/>
              <a:defRPr/>
            </a:lvl3pPr>
            <a:lvl4pPr marL="2438431" lvl="3" indent="-304804" algn="l">
              <a:lnSpc>
                <a:spcPct val="112222"/>
              </a:lnSpc>
              <a:spcBef>
                <a:spcPts val="0"/>
              </a:spcBef>
              <a:spcAft>
                <a:spcPts val="0"/>
              </a:spcAft>
              <a:buSzPts val="1100"/>
              <a:buNone/>
              <a:defRPr/>
            </a:lvl4pPr>
            <a:lvl5pPr marL="3048038" lvl="4" indent="-304804" algn="l">
              <a:lnSpc>
                <a:spcPct val="81111"/>
              </a:lnSpc>
              <a:spcBef>
                <a:spcPts val="0"/>
              </a:spcBef>
              <a:spcAft>
                <a:spcPts val="0"/>
              </a:spcAft>
              <a:buSzPts val="1100"/>
              <a:buNone/>
              <a:defRPr/>
            </a:lvl5pPr>
            <a:lvl6pPr marL="3657646" lvl="5" indent="-304804" algn="l">
              <a:lnSpc>
                <a:spcPct val="100000"/>
              </a:lnSpc>
              <a:spcBef>
                <a:spcPts val="0"/>
              </a:spcBef>
              <a:spcAft>
                <a:spcPts val="0"/>
              </a:spcAft>
              <a:buSzPts val="1100"/>
              <a:buNone/>
              <a:defRPr/>
            </a:lvl6pPr>
            <a:lvl7pPr marL="4267254" lvl="6" indent="-304804" algn="l">
              <a:lnSpc>
                <a:spcPct val="100000"/>
              </a:lnSpc>
              <a:spcBef>
                <a:spcPts val="0"/>
              </a:spcBef>
              <a:spcAft>
                <a:spcPts val="0"/>
              </a:spcAft>
              <a:buSzPts val="1100"/>
              <a:buNone/>
              <a:defRPr/>
            </a:lvl7pPr>
            <a:lvl8pPr marL="4876861" lvl="7" indent="-304804" algn="l">
              <a:lnSpc>
                <a:spcPct val="100000"/>
              </a:lnSpc>
              <a:spcBef>
                <a:spcPts val="0"/>
              </a:spcBef>
              <a:spcAft>
                <a:spcPts val="0"/>
              </a:spcAft>
              <a:buSzPts val="1100"/>
              <a:buNone/>
              <a:defRPr/>
            </a:lvl8pPr>
            <a:lvl9pPr marL="5486469" lvl="8" indent="-304804"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408982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nodeType="withEffect">
                                  <p:stCondLst>
                                    <p:cond delay="0"/>
                                  </p:stCondLst>
                                  <p:childTnLst>
                                    <p:set>
                                      <p:cBhvr>
                                        <p:cTn id="9" dur="1" fill="hold">
                                          <p:stCondLst>
                                            <p:cond delay="0"/>
                                          </p:stCondLst>
                                        </p:cTn>
                                        <p:tgtEl>
                                          <p:spTgt spid="53">
                                            <p:txEl>
                                              <p:pRg st="0" end="0"/>
                                            </p:txEl>
                                          </p:spTgt>
                                        </p:tgtEl>
                                        <p:attrNameLst>
                                          <p:attrName>style.visibility</p:attrName>
                                        </p:attrNameLst>
                                      </p:cBhvr>
                                      <p:to>
                                        <p:strVal val="visible"/>
                                      </p:to>
                                    </p:set>
                                    <p:animEffect transition="in" filter="fade">
                                      <p:cBhvr>
                                        <p:cTn id="10" dur="500"/>
                                        <p:tgtEl>
                                          <p:spTgt spid="5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3">
                                            <p:txEl>
                                              <p:charRg st="1" end="1"/>
                                            </p:txEl>
                                          </p:spTgt>
                                        </p:tgtEl>
                                        <p:attrNameLst>
                                          <p:attrName>style.visibility</p:attrName>
                                        </p:attrNameLst>
                                      </p:cBhvr>
                                      <p:to>
                                        <p:strVal val="visible"/>
                                      </p:to>
                                    </p:set>
                                    <p:animEffect transition="in" filter="fade">
                                      <p:cBhvr>
                                        <p:cTn id="13" dur="500"/>
                                        <p:tgtEl>
                                          <p:spTgt spid="53">
                                            <p:txEl>
                                              <p:char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3">
                                            <p:txEl>
                                              <p:charRg st="1" end="1"/>
                                            </p:txEl>
                                          </p:spTgt>
                                        </p:tgtEl>
                                        <p:attrNameLst>
                                          <p:attrName>style.visibility</p:attrName>
                                        </p:attrNameLst>
                                      </p:cBhvr>
                                      <p:to>
                                        <p:strVal val="visible"/>
                                      </p:to>
                                    </p:set>
                                    <p:animEffect transition="in" filter="fade">
                                      <p:cBhvr>
                                        <p:cTn id="16" dur="500"/>
                                        <p:tgtEl>
                                          <p:spTgt spid="53">
                                            <p:txEl>
                                              <p:char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3">
                                            <p:txEl>
                                              <p:charRg st="1" end="1"/>
                                            </p:txEl>
                                          </p:spTgt>
                                        </p:tgtEl>
                                        <p:attrNameLst>
                                          <p:attrName>style.visibility</p:attrName>
                                        </p:attrNameLst>
                                      </p:cBhvr>
                                      <p:to>
                                        <p:strVal val="visible"/>
                                      </p:to>
                                    </p:set>
                                    <p:animEffect transition="in" filter="fade">
                                      <p:cBhvr>
                                        <p:cTn id="19" dur="500"/>
                                        <p:tgtEl>
                                          <p:spTgt spid="53">
                                            <p:txEl>
                                              <p:char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3">
                                            <p:txEl>
                                              <p:charRg st="1" end="1"/>
                                            </p:txEl>
                                          </p:spTgt>
                                        </p:tgtEl>
                                        <p:attrNameLst>
                                          <p:attrName>style.visibility</p:attrName>
                                        </p:attrNameLst>
                                      </p:cBhvr>
                                      <p:to>
                                        <p:strVal val="visible"/>
                                      </p:to>
                                    </p:set>
                                    <p:animEffect transition="in" filter="fade">
                                      <p:cBhvr>
                                        <p:cTn id="22" dur="500"/>
                                        <p:tgtEl>
                                          <p:spTgt spid="53">
                                            <p:txEl>
                                              <p:char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3">
                                            <p:txEl>
                                              <p:charRg st="1" end="1"/>
                                            </p:txEl>
                                          </p:spTgt>
                                        </p:tgtEl>
                                        <p:attrNameLst>
                                          <p:attrName>style.visibility</p:attrName>
                                        </p:attrNameLst>
                                      </p:cBhvr>
                                      <p:to>
                                        <p:strVal val="visible"/>
                                      </p:to>
                                    </p:set>
                                    <p:animEffect transition="in" filter="fade">
                                      <p:cBhvr>
                                        <p:cTn id="25" dur="500"/>
                                        <p:tgtEl>
                                          <p:spTgt spid="53">
                                            <p:txEl>
                                              <p:char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3">
                                            <p:txEl>
                                              <p:charRg st="1" end="1"/>
                                            </p:txEl>
                                          </p:spTgt>
                                        </p:tgtEl>
                                        <p:attrNameLst>
                                          <p:attrName>style.visibility</p:attrName>
                                        </p:attrNameLst>
                                      </p:cBhvr>
                                      <p:to>
                                        <p:strVal val="visible"/>
                                      </p:to>
                                    </p:set>
                                    <p:animEffect transition="in" filter="fade">
                                      <p:cBhvr>
                                        <p:cTn id="28" dur="500"/>
                                        <p:tgtEl>
                                          <p:spTgt spid="53">
                                            <p:txEl>
                                              <p:charRg st="1" end="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3">
                                            <p:txEl>
                                              <p:charRg st="1" end="1"/>
                                            </p:txEl>
                                          </p:spTgt>
                                        </p:tgtEl>
                                        <p:attrNameLst>
                                          <p:attrName>style.visibility</p:attrName>
                                        </p:attrNameLst>
                                      </p:cBhvr>
                                      <p:to>
                                        <p:strVal val="visible"/>
                                      </p:to>
                                    </p:set>
                                    <p:animEffect transition="in" filter="fade">
                                      <p:cBhvr>
                                        <p:cTn id="31" dur="500"/>
                                        <p:tgtEl>
                                          <p:spTgt spid="53">
                                            <p:txEl>
                                              <p:charRg st="1" end="1"/>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3">
                                            <p:txEl>
                                              <p:charRg st="1" end="1"/>
                                            </p:txEl>
                                          </p:spTgt>
                                        </p:tgtEl>
                                        <p:attrNameLst>
                                          <p:attrName>style.visibility</p:attrName>
                                        </p:attrNameLst>
                                      </p:cBhvr>
                                      <p:to>
                                        <p:strVal val="visible"/>
                                      </p:to>
                                    </p:set>
                                    <p:animEffect transition="in" filter="fade">
                                      <p:cBhvr>
                                        <p:cTn id="34" dur="500"/>
                                        <p:tgtEl>
                                          <p:spTgt spid="53">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Vierge">
    <p:bg>
      <p:bgPr>
        <a:solidFill>
          <a:srgbClr val="000000"/>
        </a:solidFill>
        <a:effectLst/>
      </p:bgPr>
    </p:bg>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xfrm>
            <a:off x="5976441" y="6509742"/>
            <a:ext cx="230188" cy="249238"/>
          </a:xfrm>
          <a:prstGeom prst="rect">
            <a:avLst/>
          </a:prstGeom>
        </p:spPr>
        <p:txBody>
          <a:bodyPr lIns="71437" tIns="71437" rIns="71437" bIns="71437" anchor="t"/>
          <a:lstStyle>
            <a:lvl1pPr algn="ctr" defTabSz="410766">
              <a:defRPr>
                <a:solidFill>
                  <a:srgbClr val="FFFFFF"/>
                </a:solidFill>
                <a:latin typeface="+mn-lt"/>
                <a:ea typeface="+mn-ea"/>
                <a:cs typeface="+mn-cs"/>
                <a:sym typeface="Gill Sans"/>
              </a:defRPr>
            </a:lvl1pPr>
          </a:lstStyle>
          <a:p>
            <a:fld id="{86CB4B4D-7CA3-9044-876B-883B54F8677D}" type="slidenum">
              <a:t>‹#›</a:t>
            </a:fld>
            <a:endParaRPr/>
          </a:p>
        </p:txBody>
      </p:sp>
    </p:spTree>
    <p:extLst>
      <p:ext uri="{BB962C8B-B14F-4D97-AF65-F5344CB8AC3E}">
        <p14:creationId xmlns:p14="http://schemas.microsoft.com/office/powerpoint/2010/main" val="2103064746"/>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BAE209-ADFA-33F8-1E27-A7DFD968CF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44612C5-57AF-0C6C-351B-AB3DE984CD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725BFD2-81C1-06F6-3FF4-7AC98C94C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CA"/>
          </a:p>
        </p:txBody>
      </p:sp>
      <p:sp>
        <p:nvSpPr>
          <p:cNvPr id="5" name="Footer Placeholder 4">
            <a:extLst>
              <a:ext uri="{FF2B5EF4-FFF2-40B4-BE49-F238E27FC236}">
                <a16:creationId xmlns:a16="http://schemas.microsoft.com/office/drawing/2014/main" id="{D1854DBA-85A2-D308-D08C-DF638B769F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5FDEE2A6-B817-A8CC-F020-B1F0696881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A3837B-AF34-4B02-87E3-1B96E9C24073}" type="slidenum">
              <a:rPr lang="en-CA" smtClean="0"/>
              <a:t>‹#›</a:t>
            </a:fld>
            <a:endParaRPr lang="en-CA"/>
          </a:p>
        </p:txBody>
      </p:sp>
    </p:spTree>
    <p:extLst>
      <p:ext uri="{BB962C8B-B14F-4D97-AF65-F5344CB8AC3E}">
        <p14:creationId xmlns:p14="http://schemas.microsoft.com/office/powerpoint/2010/main" val="3723135839"/>
      </p:ext>
    </p:extLst>
  </p:cSld>
  <p:clrMap bg1="lt1" tx1="dk1" bg2="lt2" tx2="dk2" accent1="accent1" accent2="accent2" accent3="accent3" accent4="accent4" accent5="accent5" accent6="accent6" hlink="hlink" folHlink="folHlink"/>
  <p:sldLayoutIdLst>
    <p:sldLayoutId id="2147483668" r:id="rId1"/>
    <p:sldLayoutId id="2147483674" r:id="rId2"/>
    <p:sldLayoutId id="2147483688" r:id="rId3"/>
    <p:sldLayoutId id="2147483689" r:id="rId4"/>
    <p:sldLayoutId id="2147483690" r:id="rId5"/>
    <p:sldLayoutId id="2147483691"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6.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icao.int/SAF" TargetMode="External"/><Relationship Id="rId5" Type="http://schemas.openxmlformats.org/officeDocument/2006/relationships/image" Target="../media/image28.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hyperlink" Target="https://www.icao.int/finvest" TargetMode="Externa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 Type="http://schemas.openxmlformats.org/officeDocument/2006/relationships/image" Target="../media/image4.pn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2" Type="http://schemas.openxmlformats.org/officeDocument/2006/relationships/notesSlide" Target="../notesSlides/notesSlide8.xml"/><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28" Type="http://schemas.openxmlformats.org/officeDocument/2006/relationships/image" Target="../media/image62.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6.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png"/></Relationships>
</file>

<file path=ppt/slides/_rels/slide18.xml.rels><?xml version="1.0" encoding="UTF-8" standalone="yes"?>
<Relationships xmlns="http://schemas.openxmlformats.org/package/2006/relationships"><Relationship Id="rId8" Type="http://schemas.openxmlformats.org/officeDocument/2006/relationships/image" Target="../media/image11.jpg"/><Relationship Id="rId3" Type="http://schemas.microsoft.com/office/2007/relationships/hdphoto" Target="../media/hdphoto1.wdp"/><Relationship Id="rId7" Type="http://schemas.openxmlformats.org/officeDocument/2006/relationships/image" Target="../media/image10.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15.jpg"/><Relationship Id="rId3" Type="http://schemas.microsoft.com/office/2007/relationships/hdphoto" Target="../media/hdphoto1.wdp"/><Relationship Id="rId7" Type="http://schemas.openxmlformats.org/officeDocument/2006/relationships/image" Target="../media/image14.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63.jpg"/><Relationship Id="rId7"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jpg"/><Relationship Id="rId7"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4.png"/><Relationship Id="rId12"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4.jpg"/><Relationship Id="rId5" Type="http://schemas.openxmlformats.org/officeDocument/2006/relationships/image" Target="../media/image13.jpg"/><Relationship Id="rId10" Type="http://schemas.openxmlformats.org/officeDocument/2006/relationships/image" Target="../media/image11.jpg"/><Relationship Id="rId4" Type="http://schemas.openxmlformats.org/officeDocument/2006/relationships/image" Target="../media/image10.jp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6.png"/><Relationship Id="rId2" Type="http://schemas.openxmlformats.org/officeDocument/2006/relationships/image" Target="../media/image65.jp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jpg"/><Relationship Id="rId7" Type="http://schemas.openxmlformats.org/officeDocument/2006/relationships/image" Target="../media/image11.jpg"/><Relationship Id="rId12"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image" Target="../media/image14.jpg"/><Relationship Id="rId5" Type="http://schemas.openxmlformats.org/officeDocument/2006/relationships/image" Target="../media/image9.jp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3.jpg"/></Relationships>
</file>

<file path=ppt/slides/_rels/slide30.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jpg"/><Relationship Id="rId7" Type="http://schemas.openxmlformats.org/officeDocument/2006/relationships/image" Target="../media/image15.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4.jpg"/><Relationship Id="rId11" Type="http://schemas.openxmlformats.org/officeDocument/2006/relationships/image" Target="../media/image11.jpg"/><Relationship Id="rId5" Type="http://schemas.openxmlformats.org/officeDocument/2006/relationships/image" Target="../media/image12.jpg"/><Relationship Id="rId10" Type="http://schemas.openxmlformats.org/officeDocument/2006/relationships/image" Target="../media/image5.png"/><Relationship Id="rId4" Type="http://schemas.openxmlformats.org/officeDocument/2006/relationships/image" Target="../media/image13.jp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pn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6.pn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706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C1A20AC-16EE-9F3C-0DCC-A58F5B9BB7B1}"/>
              </a:ext>
            </a:extLst>
          </p:cNvPr>
          <p:cNvSpPr txBox="1"/>
          <p:nvPr/>
        </p:nvSpPr>
        <p:spPr>
          <a:xfrm>
            <a:off x="4686300" y="123474"/>
            <a:ext cx="7521430" cy="523220"/>
          </a:xfrm>
          <a:prstGeom prst="rect">
            <a:avLst/>
          </a:prstGeom>
          <a:solidFill>
            <a:srgbClr val="715935"/>
          </a:solidFill>
        </p:spPr>
        <p:txBody>
          <a:bodyPr wrap="square">
            <a:spAutoFit/>
          </a:bodyPr>
          <a:lstStyle/>
          <a:p>
            <a:pPr algn="ctr"/>
            <a:r>
              <a:rPr lang="en-US" sz="2800" b="1" dirty="0">
                <a:solidFill>
                  <a:schemeClr val="bg1"/>
                </a:solidFill>
              </a:rPr>
              <a:t>Outcomes from the 2025 ICAO Assembly</a:t>
            </a:r>
          </a:p>
        </p:txBody>
      </p:sp>
      <p:grpSp>
        <p:nvGrpSpPr>
          <p:cNvPr id="22" name="Group 21">
            <a:extLst>
              <a:ext uri="{FF2B5EF4-FFF2-40B4-BE49-F238E27FC236}">
                <a16:creationId xmlns:a16="http://schemas.microsoft.com/office/drawing/2014/main" id="{62203B7C-7F47-6F08-B3FE-AAD10C734838}"/>
              </a:ext>
            </a:extLst>
          </p:cNvPr>
          <p:cNvGrpSpPr/>
          <p:nvPr/>
        </p:nvGrpSpPr>
        <p:grpSpPr>
          <a:xfrm>
            <a:off x="-5236" y="-62946"/>
            <a:ext cx="3210973" cy="1839223"/>
            <a:chOff x="-5236" y="-62946"/>
            <a:chExt cx="3210973" cy="1839223"/>
          </a:xfrm>
        </p:grpSpPr>
        <p:pic>
          <p:nvPicPr>
            <p:cNvPr id="23" name="Picture 22">
              <a:extLst>
                <a:ext uri="{FF2B5EF4-FFF2-40B4-BE49-F238E27FC236}">
                  <a16:creationId xmlns:a16="http://schemas.microsoft.com/office/drawing/2014/main" id="{DD26DCC9-A809-C5BF-33F5-89A7AAC1D5ED}"/>
                </a:ext>
              </a:extLst>
            </p:cNvPr>
            <p:cNvPicPr>
              <a:picLocks noChangeAspect="1"/>
            </p:cNvPicPr>
            <p:nvPr/>
          </p:nvPicPr>
          <p:blipFill>
            <a:blip r:embed="rId2">
              <a:alphaModFix amt="70000"/>
            </a:blip>
            <a:srcRect l="3108"/>
            <a:stretch>
              <a:fillRect/>
            </a:stretch>
          </p:blipFill>
          <p:spPr>
            <a:xfrm flipV="1">
              <a:off x="-5236" y="-62946"/>
              <a:ext cx="1914142" cy="1839223"/>
            </a:xfrm>
            <a:prstGeom prst="rect">
              <a:avLst/>
            </a:prstGeom>
          </p:spPr>
        </p:pic>
        <p:grpSp>
          <p:nvGrpSpPr>
            <p:cNvPr id="24" name="Group 23">
              <a:extLst>
                <a:ext uri="{FF2B5EF4-FFF2-40B4-BE49-F238E27FC236}">
                  <a16:creationId xmlns:a16="http://schemas.microsoft.com/office/drawing/2014/main" id="{BF5A6628-4DCE-7B48-ADA1-8F1216F2AEB4}"/>
                </a:ext>
              </a:extLst>
            </p:cNvPr>
            <p:cNvGrpSpPr/>
            <p:nvPr/>
          </p:nvGrpSpPr>
          <p:grpSpPr>
            <a:xfrm>
              <a:off x="447869" y="105651"/>
              <a:ext cx="2757868" cy="847115"/>
              <a:chOff x="438538" y="208292"/>
              <a:chExt cx="2757868" cy="847115"/>
            </a:xfrm>
          </p:grpSpPr>
          <p:pic>
            <p:nvPicPr>
              <p:cNvPr id="25" name="Picture 24">
                <a:extLst>
                  <a:ext uri="{FF2B5EF4-FFF2-40B4-BE49-F238E27FC236}">
                    <a16:creationId xmlns:a16="http://schemas.microsoft.com/office/drawing/2014/main" id="{25F08B8B-A6CA-A4C5-2264-933DA1A5FCC2}"/>
                  </a:ext>
                </a:extLst>
              </p:cNvPr>
              <p:cNvPicPr>
                <a:picLocks noChangeAspect="1"/>
              </p:cNvPicPr>
              <p:nvPr/>
            </p:nvPicPr>
            <p:blipFill>
              <a:blip r:embed="rId3"/>
              <a:stretch>
                <a:fillRect/>
              </a:stretch>
            </p:blipFill>
            <p:spPr>
              <a:xfrm>
                <a:off x="1841821" y="208292"/>
                <a:ext cx="1354585" cy="847115"/>
              </a:xfrm>
              <a:prstGeom prst="rect">
                <a:avLst/>
              </a:prstGeom>
            </p:spPr>
          </p:pic>
          <p:sp>
            <p:nvSpPr>
              <p:cNvPr id="26" name="TextBox 25">
                <a:extLst>
                  <a:ext uri="{FF2B5EF4-FFF2-40B4-BE49-F238E27FC236}">
                    <a16:creationId xmlns:a16="http://schemas.microsoft.com/office/drawing/2014/main" id="{ED0C3583-A8E0-7460-22DA-4BECCC5BBCDA}"/>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30" name="TextBox 29">
            <a:extLst>
              <a:ext uri="{FF2B5EF4-FFF2-40B4-BE49-F238E27FC236}">
                <a16:creationId xmlns:a16="http://schemas.microsoft.com/office/drawing/2014/main" id="{41A0155E-1359-85E3-7DB8-8A16B65EEE3F}"/>
              </a:ext>
            </a:extLst>
          </p:cNvPr>
          <p:cNvSpPr txBox="1"/>
          <p:nvPr/>
        </p:nvSpPr>
        <p:spPr>
          <a:xfrm>
            <a:off x="447869" y="1623876"/>
            <a:ext cx="10782925" cy="4801314"/>
          </a:xfrm>
          <a:prstGeom prst="rect">
            <a:avLst/>
          </a:prstGeom>
          <a:noFill/>
        </p:spPr>
        <p:txBody>
          <a:bodyPr wrap="square">
            <a:spAutoFit/>
          </a:bodyPr>
          <a:lstStyle/>
          <a:p>
            <a:pPr marL="342900" indent="-342900" algn="l">
              <a:buFont typeface="Arial" panose="020B0604020202020204" pitchFamily="34" charset="0"/>
              <a:buChar char="•"/>
            </a:pPr>
            <a:r>
              <a:rPr lang="en-US" sz="2400" b="1" i="0" u="none" strike="noStrike" baseline="0" dirty="0">
                <a:solidFill>
                  <a:srgbClr val="715935"/>
                </a:solidFill>
              </a:rPr>
              <a:t>Harmonized Regulatory Framework for SAF, LCAF and cleaner </a:t>
            </a:r>
            <a:r>
              <a:rPr lang="en-US" sz="2400" b="1" dirty="0">
                <a:solidFill>
                  <a:srgbClr val="715935"/>
                </a:solidFill>
              </a:rPr>
              <a:t>e</a:t>
            </a:r>
            <a:r>
              <a:rPr lang="en-US" sz="2400" b="1" i="0" u="none" strike="noStrike" baseline="0" dirty="0">
                <a:solidFill>
                  <a:srgbClr val="715935"/>
                </a:solidFill>
              </a:rPr>
              <a:t>nergies: </a:t>
            </a:r>
            <a:r>
              <a:rPr lang="en-US" dirty="0">
                <a:solidFill>
                  <a:srgbClr val="715935"/>
                </a:solidFill>
              </a:rPr>
              <a:t>c</a:t>
            </a:r>
            <a:r>
              <a:rPr lang="en-US" b="0" i="0" u="none" strike="noStrike" baseline="0" dirty="0">
                <a:solidFill>
                  <a:srgbClr val="715935"/>
                </a:solidFill>
              </a:rPr>
              <a:t>onfirmed that ICAO's sustainability criteria, certification, and life cycle emissions assessment under </a:t>
            </a:r>
            <a:r>
              <a:rPr lang="en-US" i="0" strike="noStrike" baseline="0" dirty="0">
                <a:solidFill>
                  <a:srgbClr val="715935"/>
                </a:solidFill>
              </a:rPr>
              <a:t>CORSIA form the accepted basis for the eligibility of aviation cleaner energies.</a:t>
            </a:r>
          </a:p>
          <a:p>
            <a:pPr marL="285750" indent="-285750" algn="l">
              <a:buFont typeface="Arial" panose="020B0604020202020204" pitchFamily="34" charset="0"/>
              <a:buChar char="•"/>
            </a:pPr>
            <a:endParaRPr lang="en-US" b="1" i="0" u="none" strike="noStrike" baseline="0" dirty="0">
              <a:solidFill>
                <a:srgbClr val="715935"/>
              </a:solidFill>
            </a:endParaRPr>
          </a:p>
          <a:p>
            <a:pPr marL="342900" indent="-342900" algn="l">
              <a:buFont typeface="Arial" panose="020B0604020202020204" pitchFamily="34" charset="0"/>
              <a:buChar char="•"/>
            </a:pPr>
            <a:r>
              <a:rPr lang="en-US" sz="2400" b="1" i="0" u="none" strike="noStrike" baseline="0" dirty="0">
                <a:solidFill>
                  <a:srgbClr val="715935"/>
                </a:solidFill>
              </a:rPr>
              <a:t>Encouraged the Acceleration </a:t>
            </a:r>
            <a:r>
              <a:rPr lang="en-US" b="0" i="0" u="none" strike="noStrike" baseline="0" dirty="0">
                <a:solidFill>
                  <a:srgbClr val="715935"/>
                </a:solidFill>
              </a:rPr>
              <a:t>of production pathways, feedstocks, life cycle assessment and sustainability certification to scale up aviation cleaner energies.</a:t>
            </a:r>
          </a:p>
          <a:p>
            <a:pPr marL="285750" indent="-285750" algn="l">
              <a:buFont typeface="Arial" panose="020B0604020202020204" pitchFamily="34" charset="0"/>
              <a:buChar char="•"/>
            </a:pPr>
            <a:endParaRPr lang="en-US" dirty="0">
              <a:solidFill>
                <a:srgbClr val="715935"/>
              </a:solidFill>
            </a:endParaRPr>
          </a:p>
          <a:p>
            <a:pPr marL="342900" indent="-342900">
              <a:buFont typeface="Arial" panose="020B0604020202020204" pitchFamily="34" charset="0"/>
              <a:buChar char="•"/>
            </a:pPr>
            <a:r>
              <a:rPr lang="en-GB" sz="2400" b="1" dirty="0">
                <a:solidFill>
                  <a:srgbClr val="715935"/>
                </a:solidFill>
              </a:rPr>
              <a:t>CAAF/4 by 2028 </a:t>
            </a:r>
            <a:r>
              <a:rPr lang="en-GB" dirty="0">
                <a:solidFill>
                  <a:srgbClr val="715935"/>
                </a:solidFill>
              </a:rPr>
              <a:t>to update the aviation sector’s cleaner energy ambitions. </a:t>
            </a:r>
            <a:endParaRPr lang="en-US" b="0" i="0" u="none" strike="noStrike" baseline="0" dirty="0">
              <a:solidFill>
                <a:srgbClr val="715935"/>
              </a:solidFill>
            </a:endParaRPr>
          </a:p>
          <a:p>
            <a:pPr marL="285750" indent="-285750" algn="l">
              <a:buFont typeface="Arial" panose="020B0604020202020204" pitchFamily="34" charset="0"/>
              <a:buChar char="•"/>
            </a:pPr>
            <a:endParaRPr lang="en-US" b="0" i="0" u="none" strike="noStrike" baseline="0" dirty="0">
              <a:solidFill>
                <a:srgbClr val="715935"/>
              </a:solidFill>
            </a:endParaRPr>
          </a:p>
          <a:p>
            <a:pPr marL="342900" indent="-342900">
              <a:buFont typeface="Arial" panose="020B0604020202020204" pitchFamily="34" charset="0"/>
              <a:buChar char="•"/>
            </a:pPr>
            <a:r>
              <a:rPr lang="en-US" sz="2400" b="1" dirty="0">
                <a:solidFill>
                  <a:srgbClr val="715935"/>
                </a:solidFill>
              </a:rPr>
              <a:t>Reiterated Importance of Capacity-Building and Financing </a:t>
            </a:r>
            <a:r>
              <a:rPr lang="en-US" dirty="0">
                <a:solidFill>
                  <a:srgbClr val="715935"/>
                </a:solidFill>
              </a:rPr>
              <a:t>to Accelerate Aviation's Decarbonization – ICAO ACT-SAF </a:t>
            </a:r>
            <a:r>
              <a:rPr lang="en-US" dirty="0" err="1">
                <a:solidFill>
                  <a:srgbClr val="715935"/>
                </a:solidFill>
              </a:rPr>
              <a:t>programme</a:t>
            </a:r>
            <a:r>
              <a:rPr lang="en-US" dirty="0">
                <a:solidFill>
                  <a:srgbClr val="715935"/>
                </a:solidFill>
              </a:rPr>
              <a:t> and </a:t>
            </a:r>
            <a:r>
              <a:rPr lang="en-US" dirty="0" err="1">
                <a:solidFill>
                  <a:srgbClr val="715935"/>
                </a:solidFill>
              </a:rPr>
              <a:t>Finvest</a:t>
            </a:r>
            <a:r>
              <a:rPr lang="en-US" dirty="0">
                <a:solidFill>
                  <a:srgbClr val="715935"/>
                </a:solidFill>
              </a:rPr>
              <a:t> Hub.</a:t>
            </a:r>
            <a:endParaRPr lang="en-CA" dirty="0">
              <a:solidFill>
                <a:srgbClr val="715935"/>
              </a:solidFill>
            </a:endParaRPr>
          </a:p>
          <a:p>
            <a:pPr marL="285750" indent="-285750" algn="l">
              <a:buFont typeface="Arial" panose="020B0604020202020204" pitchFamily="34" charset="0"/>
              <a:buChar char="•"/>
            </a:pPr>
            <a:endParaRPr lang="en-CA" dirty="0">
              <a:solidFill>
                <a:srgbClr val="715935"/>
              </a:solidFill>
            </a:endParaRPr>
          </a:p>
          <a:p>
            <a:pPr marL="342900" indent="-342900">
              <a:buFont typeface="Arial" panose="020B0604020202020204" pitchFamily="34" charset="0"/>
              <a:buChar char="•"/>
            </a:pPr>
            <a:r>
              <a:rPr lang="en-US" sz="2400" b="1" dirty="0">
                <a:solidFill>
                  <a:srgbClr val="715935"/>
                </a:solidFill>
              </a:rPr>
              <a:t>Expressed Concern against Aviation Taxation </a:t>
            </a:r>
            <a:r>
              <a:rPr lang="en-US" dirty="0">
                <a:solidFill>
                  <a:srgbClr val="715935"/>
                </a:solidFill>
              </a:rPr>
              <a:t>which hinders global air connectivity and aviation decarbonization efforts toward the LTAG.</a:t>
            </a:r>
          </a:p>
          <a:p>
            <a:pPr algn="l"/>
            <a:endParaRPr lang="en-CA" dirty="0">
              <a:solidFill>
                <a:srgbClr val="715935"/>
              </a:solidFill>
            </a:endParaRPr>
          </a:p>
        </p:txBody>
      </p:sp>
      <p:pic>
        <p:nvPicPr>
          <p:cNvPr id="42" name="Picture 41">
            <a:extLst>
              <a:ext uri="{FF2B5EF4-FFF2-40B4-BE49-F238E27FC236}">
                <a16:creationId xmlns:a16="http://schemas.microsoft.com/office/drawing/2014/main" id="{5C2E3846-011E-2928-6140-C53910A22744}"/>
              </a:ext>
            </a:extLst>
          </p:cNvPr>
          <p:cNvPicPr>
            <a:picLocks noChangeAspect="1"/>
          </p:cNvPicPr>
          <p:nvPr/>
        </p:nvPicPr>
        <p:blipFill>
          <a:blip r:embed="rId4">
            <a:clrChange>
              <a:clrFrom>
                <a:srgbClr val="FFFFFF"/>
              </a:clrFrom>
              <a:clrTo>
                <a:srgbClr val="FFFFFF">
                  <a:alpha val="0"/>
                </a:srgbClr>
              </a:clrTo>
            </a:clrChange>
            <a:alphaModFix amt="35000"/>
            <a:duotone>
              <a:schemeClr val="accent6">
                <a:shade val="45000"/>
                <a:satMod val="135000"/>
              </a:schemeClr>
              <a:prstClr val="white"/>
            </a:duotone>
          </a:blip>
          <a:stretch>
            <a:fillRect/>
          </a:stretch>
        </p:blipFill>
        <p:spPr>
          <a:xfrm rot="20295486">
            <a:off x="8835052" y="2204063"/>
            <a:ext cx="3400288" cy="1394223"/>
          </a:xfrm>
          <a:prstGeom prst="rect">
            <a:avLst/>
          </a:prstGeom>
        </p:spPr>
      </p:pic>
      <p:pic>
        <p:nvPicPr>
          <p:cNvPr id="47" name="Picture 46" descr="A blue and white sign with a plane and text&#10;&#10;AI-generated content may be incorrect.">
            <a:extLst>
              <a:ext uri="{FF2B5EF4-FFF2-40B4-BE49-F238E27FC236}">
                <a16:creationId xmlns:a16="http://schemas.microsoft.com/office/drawing/2014/main" id="{A39B0C3B-5760-99DA-9C67-5B49AA85CB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06462" y="754006"/>
            <a:ext cx="1285538" cy="844782"/>
          </a:xfrm>
          <a:prstGeom prst="rect">
            <a:avLst/>
          </a:prstGeom>
        </p:spPr>
      </p:pic>
      <p:sp>
        <p:nvSpPr>
          <p:cNvPr id="2" name="Slide Number Placeholder 1">
            <a:extLst>
              <a:ext uri="{FF2B5EF4-FFF2-40B4-BE49-F238E27FC236}">
                <a16:creationId xmlns:a16="http://schemas.microsoft.com/office/drawing/2014/main" id="{521F00C0-F54A-087B-368E-0AE3A50A1896}"/>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10</a:t>
            </a:fld>
            <a:endParaRPr lang="en-CA"/>
          </a:p>
        </p:txBody>
      </p:sp>
    </p:spTree>
    <p:extLst>
      <p:ext uri="{BB962C8B-B14F-4D97-AF65-F5344CB8AC3E}">
        <p14:creationId xmlns:p14="http://schemas.microsoft.com/office/powerpoint/2010/main" val="4224419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1237B4-65E8-93DD-47B6-4ECB4826E2CA}"/>
              </a:ext>
            </a:extLst>
          </p:cNvPr>
          <p:cNvSpPr/>
          <p:nvPr/>
        </p:nvSpPr>
        <p:spPr>
          <a:xfrm>
            <a:off x="5894649" y="2547810"/>
            <a:ext cx="3144772" cy="4304022"/>
          </a:xfrm>
          <a:prstGeom prst="rect">
            <a:avLst/>
          </a:prstGeom>
          <a:solidFill>
            <a:srgbClr val="F5FC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EE5463B2-33C7-95B6-DE55-A2F49D754F9A}"/>
              </a:ext>
            </a:extLst>
          </p:cNvPr>
          <p:cNvSpPr/>
          <p:nvPr/>
        </p:nvSpPr>
        <p:spPr>
          <a:xfrm>
            <a:off x="0" y="2553978"/>
            <a:ext cx="2954637" cy="4304022"/>
          </a:xfrm>
          <a:prstGeom prst="rect">
            <a:avLst/>
          </a:prstGeom>
          <a:solidFill>
            <a:srgbClr val="F5FC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 name="Group 6">
            <a:extLst>
              <a:ext uri="{FF2B5EF4-FFF2-40B4-BE49-F238E27FC236}">
                <a16:creationId xmlns:a16="http://schemas.microsoft.com/office/drawing/2014/main" id="{C20B8BF0-55AA-D579-EBEB-D3CFD6A8410D}"/>
              </a:ext>
            </a:extLst>
          </p:cNvPr>
          <p:cNvGrpSpPr/>
          <p:nvPr/>
        </p:nvGrpSpPr>
        <p:grpSpPr>
          <a:xfrm>
            <a:off x="-42204" y="1495359"/>
            <a:ext cx="12192000" cy="2029297"/>
            <a:chOff x="-27326" y="1386962"/>
            <a:chExt cx="12192000" cy="2029297"/>
          </a:xfrm>
        </p:grpSpPr>
        <p:sp>
          <p:nvSpPr>
            <p:cNvPr id="8" name="TextBox 7">
              <a:extLst>
                <a:ext uri="{FF2B5EF4-FFF2-40B4-BE49-F238E27FC236}">
                  <a16:creationId xmlns:a16="http://schemas.microsoft.com/office/drawing/2014/main" id="{BFFB0CF5-BE75-51E2-D880-1E3CC1E30F40}"/>
                </a:ext>
              </a:extLst>
            </p:cNvPr>
            <p:cNvSpPr txBox="1"/>
            <p:nvPr/>
          </p:nvSpPr>
          <p:spPr>
            <a:xfrm>
              <a:off x="-27326" y="2041666"/>
              <a:ext cx="12192000" cy="461665"/>
            </a:xfrm>
            <a:prstGeom prst="rect">
              <a:avLst/>
            </a:prstGeom>
            <a:solidFill>
              <a:schemeClr val="accent6">
                <a:lumMod val="50000"/>
              </a:schemeClr>
            </a:solidFill>
          </p:spPr>
          <p:txBody>
            <a:bodyPr wrap="square">
              <a:spAutoFit/>
            </a:bodyPr>
            <a:lstStyle/>
            <a:p>
              <a:endParaRPr lang="en-CA" sz="2400" b="1" dirty="0">
                <a:solidFill>
                  <a:schemeClr val="bg1"/>
                </a:solidFill>
              </a:endParaRPr>
            </a:p>
          </p:txBody>
        </p:sp>
        <p:pic>
          <p:nvPicPr>
            <p:cNvPr id="9" name="Picture 8">
              <a:extLst>
                <a:ext uri="{FF2B5EF4-FFF2-40B4-BE49-F238E27FC236}">
                  <a16:creationId xmlns:a16="http://schemas.microsoft.com/office/drawing/2014/main" id="{52157574-8E9F-A6A9-FB26-AA060D784F79}"/>
                </a:ext>
              </a:extLst>
            </p:cNvPr>
            <p:cNvPicPr>
              <a:picLocks noChangeAspect="1"/>
            </p:cNvPicPr>
            <p:nvPr/>
          </p:nvPicPr>
          <p:blipFill>
            <a:blip r:embed="rId2"/>
            <a:srcRect l="50487" t="3726" r="32158" b="4725"/>
            <a:stretch>
              <a:fillRect/>
            </a:stretch>
          </p:blipFill>
          <p:spPr>
            <a:xfrm>
              <a:off x="6810558" y="1397442"/>
              <a:ext cx="1489291" cy="2018817"/>
            </a:xfrm>
            <a:prstGeom prst="rect">
              <a:avLst/>
            </a:prstGeom>
          </p:spPr>
        </p:pic>
        <p:pic>
          <p:nvPicPr>
            <p:cNvPr id="10" name="Picture 9">
              <a:extLst>
                <a:ext uri="{FF2B5EF4-FFF2-40B4-BE49-F238E27FC236}">
                  <a16:creationId xmlns:a16="http://schemas.microsoft.com/office/drawing/2014/main" id="{6A952226-C814-6B61-8CF6-241DF8DE62A8}"/>
                </a:ext>
              </a:extLst>
            </p:cNvPr>
            <p:cNvPicPr>
              <a:picLocks noChangeAspect="1"/>
            </p:cNvPicPr>
            <p:nvPr/>
          </p:nvPicPr>
          <p:blipFill>
            <a:blip r:embed="rId2"/>
            <a:srcRect l="30548" t="4889" r="52097" b="4734"/>
            <a:stretch>
              <a:fillRect/>
            </a:stretch>
          </p:blipFill>
          <p:spPr>
            <a:xfrm>
              <a:off x="3801684" y="1417488"/>
              <a:ext cx="1542937" cy="1978727"/>
            </a:xfrm>
            <a:prstGeom prst="rect">
              <a:avLst/>
            </a:prstGeom>
          </p:spPr>
        </p:pic>
        <p:pic>
          <p:nvPicPr>
            <p:cNvPr id="11" name="Picture 10">
              <a:extLst>
                <a:ext uri="{FF2B5EF4-FFF2-40B4-BE49-F238E27FC236}">
                  <a16:creationId xmlns:a16="http://schemas.microsoft.com/office/drawing/2014/main" id="{ACB16A50-0130-55AD-AF38-A7866605399C}"/>
                </a:ext>
              </a:extLst>
            </p:cNvPr>
            <p:cNvPicPr>
              <a:picLocks noChangeAspect="1"/>
            </p:cNvPicPr>
            <p:nvPr/>
          </p:nvPicPr>
          <p:blipFill>
            <a:blip r:embed="rId2"/>
            <a:srcRect l="71545" t="4762" r="11045" b="7084"/>
            <a:stretch>
              <a:fillRect/>
            </a:stretch>
          </p:blipFill>
          <p:spPr>
            <a:xfrm>
              <a:off x="9864579" y="1386962"/>
              <a:ext cx="1474781" cy="1918944"/>
            </a:xfrm>
            <a:prstGeom prst="rect">
              <a:avLst/>
            </a:prstGeom>
          </p:spPr>
        </p:pic>
        <p:pic>
          <p:nvPicPr>
            <p:cNvPr id="12" name="Picture 11">
              <a:extLst>
                <a:ext uri="{FF2B5EF4-FFF2-40B4-BE49-F238E27FC236}">
                  <a16:creationId xmlns:a16="http://schemas.microsoft.com/office/drawing/2014/main" id="{F09A019E-AEE8-528A-CC0B-FF49BEDC64A2}"/>
                </a:ext>
              </a:extLst>
            </p:cNvPr>
            <p:cNvPicPr>
              <a:picLocks noChangeAspect="1"/>
            </p:cNvPicPr>
            <p:nvPr/>
          </p:nvPicPr>
          <p:blipFill>
            <a:blip r:embed="rId2"/>
            <a:srcRect l="9067" t="5166" r="73578" b="3284"/>
            <a:stretch>
              <a:fillRect/>
            </a:stretch>
          </p:blipFill>
          <p:spPr>
            <a:xfrm>
              <a:off x="812632" y="1449142"/>
              <a:ext cx="1448234" cy="1963163"/>
            </a:xfrm>
            <a:prstGeom prst="rect">
              <a:avLst/>
            </a:prstGeom>
          </p:spPr>
        </p:pic>
      </p:grpSp>
      <p:sp>
        <p:nvSpPr>
          <p:cNvPr id="14" name="TextBox 13">
            <a:extLst>
              <a:ext uri="{FF2B5EF4-FFF2-40B4-BE49-F238E27FC236}">
                <a16:creationId xmlns:a16="http://schemas.microsoft.com/office/drawing/2014/main" id="{536502D4-F4FA-ABE9-83D3-514EB814EFF6}"/>
              </a:ext>
            </a:extLst>
          </p:cNvPr>
          <p:cNvSpPr txBox="1"/>
          <p:nvPr/>
        </p:nvSpPr>
        <p:spPr>
          <a:xfrm>
            <a:off x="6068981" y="3406059"/>
            <a:ext cx="308578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R="0" lvl="0" indent="0" algn="ctr" eaLnBrk="0" fontAlgn="base" hangingPunct="0">
              <a:lnSpc>
                <a:spcPct val="100000"/>
              </a:lnSpc>
              <a:spcBef>
                <a:spcPct val="0"/>
              </a:spcBef>
              <a:spcAft>
                <a:spcPct val="0"/>
              </a:spcAft>
              <a:buClrTx/>
              <a:buSzTx/>
              <a:buFontTx/>
              <a:buNone/>
              <a:tabLst/>
              <a:defRPr kumimoji="0" sz="2800" b="1" i="0" u="none" strike="noStrike" cap="none" normalizeH="0" baseline="0">
                <a:ln>
                  <a:noFill/>
                </a:ln>
                <a:solidFill>
                  <a:schemeClr val="accent1">
                    <a:lumMod val="50000"/>
                  </a:schemeClr>
                </a:solidFill>
                <a:ea typeface="DengXian" panose="02010600030101010101" pitchFamily="2" charset="-122"/>
                <a:cs typeface="Aptos" panose="020B0004020202020204" pitchFamily="34" charset="0"/>
              </a:defRPr>
            </a:lvl1pPr>
          </a:lstStyle>
          <a:p>
            <a:pPr algn="l"/>
            <a:r>
              <a:rPr lang="en-US" sz="2000" b="0" dirty="0"/>
              <a:t>Increase in </a:t>
            </a:r>
            <a:r>
              <a:rPr lang="en-US" sz="2000" dirty="0"/>
              <a:t>SAF studies</a:t>
            </a:r>
            <a:r>
              <a:rPr lang="en-US" sz="2000" b="0" dirty="0"/>
              <a:t>: 11 delivered, 22 underway</a:t>
            </a:r>
            <a:endParaRPr lang="en-CA" sz="2000" b="0" dirty="0"/>
          </a:p>
        </p:txBody>
      </p:sp>
      <p:grpSp>
        <p:nvGrpSpPr>
          <p:cNvPr id="15" name="Group 14">
            <a:extLst>
              <a:ext uri="{FF2B5EF4-FFF2-40B4-BE49-F238E27FC236}">
                <a16:creationId xmlns:a16="http://schemas.microsoft.com/office/drawing/2014/main" id="{6D8522F6-8304-84BE-AC49-2EAC7F3D8262}"/>
              </a:ext>
            </a:extLst>
          </p:cNvPr>
          <p:cNvGrpSpPr/>
          <p:nvPr/>
        </p:nvGrpSpPr>
        <p:grpSpPr>
          <a:xfrm>
            <a:off x="0" y="3889158"/>
            <a:ext cx="2566253" cy="1104662"/>
            <a:chOff x="302490" y="5272072"/>
            <a:chExt cx="2566253" cy="1146345"/>
          </a:xfrm>
        </p:grpSpPr>
        <p:grpSp>
          <p:nvGrpSpPr>
            <p:cNvPr id="16" name="Group 15">
              <a:extLst>
                <a:ext uri="{FF2B5EF4-FFF2-40B4-BE49-F238E27FC236}">
                  <a16:creationId xmlns:a16="http://schemas.microsoft.com/office/drawing/2014/main" id="{5314E3AC-A462-0AE1-FC0E-B89CF45C436D}"/>
                </a:ext>
              </a:extLst>
            </p:cNvPr>
            <p:cNvGrpSpPr/>
            <p:nvPr/>
          </p:nvGrpSpPr>
          <p:grpSpPr>
            <a:xfrm>
              <a:off x="302490" y="5272072"/>
              <a:ext cx="1351403" cy="1108165"/>
              <a:chOff x="433244" y="5147135"/>
              <a:chExt cx="1351403" cy="1108165"/>
            </a:xfrm>
          </p:grpSpPr>
          <p:sp>
            <p:nvSpPr>
              <p:cNvPr id="19" name="TextBox 18">
                <a:extLst>
                  <a:ext uri="{FF2B5EF4-FFF2-40B4-BE49-F238E27FC236}">
                    <a16:creationId xmlns:a16="http://schemas.microsoft.com/office/drawing/2014/main" id="{91FBFF75-8E70-85D2-D7D0-21CB2AF40A6C}"/>
                  </a:ext>
                </a:extLst>
              </p:cNvPr>
              <p:cNvSpPr txBox="1"/>
              <p:nvPr/>
            </p:nvSpPr>
            <p:spPr>
              <a:xfrm>
                <a:off x="433244" y="5712337"/>
                <a:ext cx="567494" cy="542963"/>
              </a:xfrm>
              <a:prstGeom prst="rect">
                <a:avLst/>
              </a:prstGeom>
              <a:noFill/>
            </p:spPr>
            <p:txBody>
              <a:bodyPr wrap="square" rtlCol="0">
                <a:spAutoFit/>
              </a:bodyPr>
              <a:lstStyle/>
              <a:p>
                <a:endParaRPr lang="en-US" sz="1400" dirty="0">
                  <a:solidFill>
                    <a:srgbClr val="57962A"/>
                  </a:solidFill>
                </a:endParaRPr>
              </a:p>
              <a:p>
                <a:r>
                  <a:rPr lang="en-CA" sz="1400" dirty="0">
                    <a:solidFill>
                      <a:srgbClr val="57962A"/>
                    </a:solidFill>
                  </a:rPr>
                  <a:t>2022</a:t>
                </a:r>
              </a:p>
            </p:txBody>
          </p:sp>
          <p:sp>
            <p:nvSpPr>
              <p:cNvPr id="20" name="TextBox 19">
                <a:extLst>
                  <a:ext uri="{FF2B5EF4-FFF2-40B4-BE49-F238E27FC236}">
                    <a16:creationId xmlns:a16="http://schemas.microsoft.com/office/drawing/2014/main" id="{5F34757C-FAEB-A054-D645-C633AAABA6CA}"/>
                  </a:ext>
                </a:extLst>
              </p:cNvPr>
              <p:cNvSpPr txBox="1"/>
              <p:nvPr/>
            </p:nvSpPr>
            <p:spPr>
              <a:xfrm>
                <a:off x="451043" y="5147135"/>
                <a:ext cx="1333604" cy="542963"/>
              </a:xfrm>
              <a:prstGeom prst="rect">
                <a:avLst/>
              </a:prstGeom>
              <a:noFill/>
            </p:spPr>
            <p:txBody>
              <a:bodyPr wrap="square" rtlCol="0">
                <a:spAutoFit/>
              </a:bodyPr>
              <a:lstStyle/>
              <a:p>
                <a:endParaRPr lang="en-US" sz="1400" dirty="0"/>
              </a:p>
              <a:p>
                <a:r>
                  <a:rPr lang="en-CA" sz="1400" dirty="0">
                    <a:solidFill>
                      <a:srgbClr val="57962A"/>
                    </a:solidFill>
                  </a:rPr>
                  <a:t>2025</a:t>
                </a:r>
              </a:p>
            </p:txBody>
          </p:sp>
        </p:grpSp>
        <p:sp>
          <p:nvSpPr>
            <p:cNvPr id="17" name="Rectangle 16">
              <a:extLst>
                <a:ext uri="{FF2B5EF4-FFF2-40B4-BE49-F238E27FC236}">
                  <a16:creationId xmlns:a16="http://schemas.microsoft.com/office/drawing/2014/main" id="{7DCCB663-CCCF-D34E-3B8E-750258A63854}"/>
                </a:ext>
              </a:extLst>
            </p:cNvPr>
            <p:cNvSpPr/>
            <p:nvPr/>
          </p:nvSpPr>
          <p:spPr>
            <a:xfrm>
              <a:off x="891087" y="5478045"/>
              <a:ext cx="1977656" cy="418957"/>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83</a:t>
              </a:r>
              <a:endParaRPr lang="en-CA" sz="2400" b="1" dirty="0"/>
            </a:p>
          </p:txBody>
        </p:sp>
        <p:sp>
          <p:nvSpPr>
            <p:cNvPr id="18" name="Rectangle 17">
              <a:extLst>
                <a:ext uri="{FF2B5EF4-FFF2-40B4-BE49-F238E27FC236}">
                  <a16:creationId xmlns:a16="http://schemas.microsoft.com/office/drawing/2014/main" id="{93358F07-8F1D-224E-60E4-CF958343E892}"/>
                </a:ext>
              </a:extLst>
            </p:cNvPr>
            <p:cNvSpPr/>
            <p:nvPr/>
          </p:nvSpPr>
          <p:spPr>
            <a:xfrm>
              <a:off x="891241" y="5999460"/>
              <a:ext cx="683245" cy="418957"/>
            </a:xfrm>
            <a:prstGeom prst="rect">
              <a:avLst/>
            </a:prstGeom>
            <a:solidFill>
              <a:srgbClr val="9EC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25</a:t>
              </a:r>
              <a:endParaRPr lang="en-CA" dirty="0"/>
            </a:p>
          </p:txBody>
        </p:sp>
      </p:grpSp>
      <p:sp>
        <p:nvSpPr>
          <p:cNvPr id="21" name="TextBox 20">
            <a:extLst>
              <a:ext uri="{FF2B5EF4-FFF2-40B4-BE49-F238E27FC236}">
                <a16:creationId xmlns:a16="http://schemas.microsoft.com/office/drawing/2014/main" id="{6DD2ADD3-D5D5-79D7-E2D3-E48E5AD927AF}"/>
              </a:ext>
            </a:extLst>
          </p:cNvPr>
          <p:cNvSpPr txBox="1"/>
          <p:nvPr/>
        </p:nvSpPr>
        <p:spPr>
          <a:xfrm>
            <a:off x="9378631" y="3428331"/>
            <a:ext cx="2936049" cy="707886"/>
          </a:xfrm>
          <a:prstGeom prst="rect">
            <a:avLst/>
          </a:prstGeom>
          <a:noFill/>
        </p:spPr>
        <p:txBody>
          <a:bodyPr wrap="square">
            <a:spAutoFit/>
          </a:bodyPr>
          <a:lstStyle/>
          <a:p>
            <a:pPr marL="342900" indent="-342900">
              <a:buFont typeface="Arial" panose="020B0604020202020204" pitchFamily="34" charset="0"/>
              <a:buChar char="•"/>
            </a:pPr>
            <a:r>
              <a:rPr lang="en-CA" sz="2000" dirty="0">
                <a:solidFill>
                  <a:schemeClr val="accent1">
                    <a:lumMod val="50000"/>
                  </a:schemeClr>
                </a:solidFill>
                <a:effectLst/>
                <a:ea typeface="DengXian" panose="02010600030101010101" pitchFamily="2" charset="-122"/>
                <a:cs typeface="Aptos" panose="020B0004020202020204" pitchFamily="34" charset="0"/>
              </a:rPr>
              <a:t>Increase in airlines </a:t>
            </a:r>
            <a:r>
              <a:rPr lang="en-CA" sz="2000" b="1" dirty="0">
                <a:solidFill>
                  <a:schemeClr val="accent1">
                    <a:lumMod val="50000"/>
                  </a:schemeClr>
                </a:solidFill>
                <a:effectLst/>
                <a:ea typeface="DengXian" panose="02010600030101010101" pitchFamily="2" charset="-122"/>
                <a:cs typeface="Aptos" panose="020B0004020202020204" pitchFamily="34" charset="0"/>
              </a:rPr>
              <a:t>offtake agreements</a:t>
            </a:r>
            <a:endParaRPr lang="en-CA" sz="2400" b="1" dirty="0">
              <a:solidFill>
                <a:schemeClr val="accent1">
                  <a:lumMod val="50000"/>
                </a:schemeClr>
              </a:solidFill>
              <a:effectLst/>
              <a:ea typeface="DengXian" panose="02010600030101010101" pitchFamily="2" charset="-122"/>
              <a:cs typeface="Aptos" panose="020B0004020202020204" pitchFamily="34" charset="0"/>
            </a:endParaRPr>
          </a:p>
        </p:txBody>
      </p:sp>
      <p:grpSp>
        <p:nvGrpSpPr>
          <p:cNvPr id="22" name="Group 21">
            <a:extLst>
              <a:ext uri="{FF2B5EF4-FFF2-40B4-BE49-F238E27FC236}">
                <a16:creationId xmlns:a16="http://schemas.microsoft.com/office/drawing/2014/main" id="{2018720D-A487-4F87-A656-4A8DA20E053B}"/>
              </a:ext>
            </a:extLst>
          </p:cNvPr>
          <p:cNvGrpSpPr/>
          <p:nvPr/>
        </p:nvGrpSpPr>
        <p:grpSpPr>
          <a:xfrm>
            <a:off x="9366554" y="5138659"/>
            <a:ext cx="2654929" cy="1153920"/>
            <a:chOff x="9366554" y="4992355"/>
            <a:chExt cx="2654929" cy="1153920"/>
          </a:xfrm>
        </p:grpSpPr>
        <p:sp>
          <p:nvSpPr>
            <p:cNvPr id="23" name="TextBox 22">
              <a:extLst>
                <a:ext uri="{FF2B5EF4-FFF2-40B4-BE49-F238E27FC236}">
                  <a16:creationId xmlns:a16="http://schemas.microsoft.com/office/drawing/2014/main" id="{7BA489A0-5AB2-A5F5-3C62-2FD49DB682CF}"/>
                </a:ext>
              </a:extLst>
            </p:cNvPr>
            <p:cNvSpPr txBox="1"/>
            <p:nvPr/>
          </p:nvSpPr>
          <p:spPr>
            <a:xfrm>
              <a:off x="9366554" y="5215372"/>
              <a:ext cx="1856717" cy="707886"/>
            </a:xfrm>
            <a:prstGeom prst="rect">
              <a:avLst/>
            </a:prstGeom>
            <a:noFill/>
          </p:spPr>
          <p:txBody>
            <a:bodyPr wrap="square">
              <a:spAutoFit/>
            </a:bodyPr>
            <a:lstStyle/>
            <a:p>
              <a:pPr marL="342900" indent="-342900">
                <a:buFont typeface="Arial" panose="020B0604020202020204" pitchFamily="34" charset="0"/>
                <a:buChar char="•"/>
              </a:pPr>
              <a:r>
                <a:rPr lang="en-CA" sz="2000" dirty="0">
                  <a:solidFill>
                    <a:schemeClr val="accent1">
                      <a:lumMod val="50000"/>
                    </a:schemeClr>
                  </a:solidFill>
                  <a:effectLst/>
                  <a:ea typeface="DengXian" panose="02010600030101010101" pitchFamily="2" charset="-122"/>
                  <a:cs typeface="Aptos" panose="020B0004020202020204" pitchFamily="34" charset="0"/>
                </a:rPr>
                <a:t>Launch of </a:t>
              </a:r>
              <a:r>
                <a:rPr lang="en-CA" sz="2000" dirty="0" err="1">
                  <a:solidFill>
                    <a:schemeClr val="accent1">
                      <a:lumMod val="50000"/>
                    </a:schemeClr>
                  </a:solidFill>
                  <a:effectLst/>
                  <a:ea typeface="DengXian" panose="02010600030101010101" pitchFamily="2" charset="-122"/>
                  <a:cs typeface="Aptos" panose="020B0004020202020204" pitchFamily="34" charset="0"/>
                </a:rPr>
                <a:t>Finvest</a:t>
              </a:r>
              <a:r>
                <a:rPr lang="en-CA" sz="2000" dirty="0">
                  <a:solidFill>
                    <a:schemeClr val="accent1">
                      <a:lumMod val="50000"/>
                    </a:schemeClr>
                  </a:solidFill>
                  <a:effectLst/>
                  <a:ea typeface="DengXian" panose="02010600030101010101" pitchFamily="2" charset="-122"/>
                  <a:cs typeface="Aptos" panose="020B0004020202020204" pitchFamily="34" charset="0"/>
                </a:rPr>
                <a:t> Hub</a:t>
              </a:r>
              <a:endParaRPr lang="en-CA" sz="2400" b="1" dirty="0">
                <a:solidFill>
                  <a:schemeClr val="accent1">
                    <a:lumMod val="50000"/>
                  </a:schemeClr>
                </a:solidFill>
                <a:effectLst/>
                <a:ea typeface="DengXian" panose="02010600030101010101" pitchFamily="2" charset="-122"/>
                <a:cs typeface="Aptos" panose="020B0004020202020204" pitchFamily="34" charset="0"/>
              </a:endParaRPr>
            </a:p>
          </p:txBody>
        </p:sp>
        <p:pic>
          <p:nvPicPr>
            <p:cNvPr id="24" name="Picture 23" descr="A logo with a plane in the middle&#10;&#10;AI-generated content may be incorrect.">
              <a:extLst>
                <a:ext uri="{FF2B5EF4-FFF2-40B4-BE49-F238E27FC236}">
                  <a16:creationId xmlns:a16="http://schemas.microsoft.com/office/drawing/2014/main" id="{1D9BC146-3B5A-2B61-5965-5FED62D01A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3422" y="4992355"/>
              <a:ext cx="928061" cy="1153920"/>
            </a:xfrm>
            <a:prstGeom prst="rect">
              <a:avLst/>
            </a:prstGeom>
          </p:spPr>
        </p:pic>
      </p:grpSp>
      <p:sp>
        <p:nvSpPr>
          <p:cNvPr id="25" name="TextBox 24">
            <a:extLst>
              <a:ext uri="{FF2B5EF4-FFF2-40B4-BE49-F238E27FC236}">
                <a16:creationId xmlns:a16="http://schemas.microsoft.com/office/drawing/2014/main" id="{C1F09AF5-CFA9-E8FC-4150-E3F16DE501F5}"/>
              </a:ext>
            </a:extLst>
          </p:cNvPr>
          <p:cNvSpPr txBox="1"/>
          <p:nvPr/>
        </p:nvSpPr>
        <p:spPr>
          <a:xfrm>
            <a:off x="3107029" y="3409554"/>
            <a:ext cx="320317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R="0" lvl="0" indent="0" algn="ctr" eaLnBrk="0" fontAlgn="base" hangingPunct="0">
              <a:lnSpc>
                <a:spcPct val="100000"/>
              </a:lnSpc>
              <a:spcBef>
                <a:spcPct val="0"/>
              </a:spcBef>
              <a:spcAft>
                <a:spcPct val="0"/>
              </a:spcAft>
              <a:buClrTx/>
              <a:buSzTx/>
              <a:buFontTx/>
              <a:buNone/>
              <a:tabLst/>
              <a:defRPr kumimoji="0" sz="2800" b="1" i="0" u="none" strike="noStrike" cap="none" normalizeH="0" baseline="0">
                <a:ln>
                  <a:noFill/>
                </a:ln>
                <a:solidFill>
                  <a:schemeClr val="accent1">
                    <a:lumMod val="50000"/>
                  </a:schemeClr>
                </a:solidFill>
                <a:ea typeface="DengXian" panose="02010600030101010101" pitchFamily="2" charset="-122"/>
                <a:cs typeface="Aptos" panose="020B0004020202020204" pitchFamily="34" charset="0"/>
              </a:defRPr>
            </a:lvl1pPr>
          </a:lstStyle>
          <a:p>
            <a:pPr marL="342900" indent="-342900" algn="l">
              <a:buFont typeface="Arial" panose="020B0604020202020204" pitchFamily="34" charset="0"/>
              <a:buChar char="•"/>
            </a:pPr>
            <a:r>
              <a:rPr lang="en-US" sz="2000" b="0" dirty="0"/>
              <a:t>Increase in approved </a:t>
            </a:r>
            <a:r>
              <a:rPr lang="en-US" sz="2000" dirty="0"/>
              <a:t>feedstocks </a:t>
            </a:r>
            <a:endParaRPr lang="en-CA" sz="2000" dirty="0"/>
          </a:p>
        </p:txBody>
      </p:sp>
      <p:grpSp>
        <p:nvGrpSpPr>
          <p:cNvPr id="26" name="Group 25">
            <a:extLst>
              <a:ext uri="{FF2B5EF4-FFF2-40B4-BE49-F238E27FC236}">
                <a16:creationId xmlns:a16="http://schemas.microsoft.com/office/drawing/2014/main" id="{35610035-9750-DEC3-699E-2C9DAFF0056B}"/>
              </a:ext>
            </a:extLst>
          </p:cNvPr>
          <p:cNvGrpSpPr/>
          <p:nvPr/>
        </p:nvGrpSpPr>
        <p:grpSpPr>
          <a:xfrm>
            <a:off x="3446448" y="3960497"/>
            <a:ext cx="1690220" cy="1008814"/>
            <a:chOff x="172366" y="5247779"/>
            <a:chExt cx="1690220" cy="1114941"/>
          </a:xfrm>
        </p:grpSpPr>
        <p:grpSp>
          <p:nvGrpSpPr>
            <p:cNvPr id="27" name="Group 26">
              <a:extLst>
                <a:ext uri="{FF2B5EF4-FFF2-40B4-BE49-F238E27FC236}">
                  <a16:creationId xmlns:a16="http://schemas.microsoft.com/office/drawing/2014/main" id="{8FB82430-3813-EF3D-E6D9-0D5DBECBABC4}"/>
                </a:ext>
              </a:extLst>
            </p:cNvPr>
            <p:cNvGrpSpPr/>
            <p:nvPr/>
          </p:nvGrpSpPr>
          <p:grpSpPr>
            <a:xfrm>
              <a:off x="172366" y="5247779"/>
              <a:ext cx="1333604" cy="1088318"/>
              <a:chOff x="303120" y="5122842"/>
              <a:chExt cx="1333604" cy="1088318"/>
            </a:xfrm>
          </p:grpSpPr>
          <p:sp>
            <p:nvSpPr>
              <p:cNvPr id="30" name="TextBox 29">
                <a:extLst>
                  <a:ext uri="{FF2B5EF4-FFF2-40B4-BE49-F238E27FC236}">
                    <a16:creationId xmlns:a16="http://schemas.microsoft.com/office/drawing/2014/main" id="{C8A0ECD3-6889-A7E3-2475-247F27808964}"/>
                  </a:ext>
                </a:extLst>
              </p:cNvPr>
              <p:cNvSpPr txBox="1"/>
              <p:nvPr/>
            </p:nvSpPr>
            <p:spPr>
              <a:xfrm>
                <a:off x="305927" y="5632897"/>
                <a:ext cx="567494" cy="578263"/>
              </a:xfrm>
              <a:prstGeom prst="rect">
                <a:avLst/>
              </a:prstGeom>
              <a:noFill/>
            </p:spPr>
            <p:txBody>
              <a:bodyPr wrap="square" rtlCol="0">
                <a:spAutoFit/>
              </a:bodyPr>
              <a:lstStyle/>
              <a:p>
                <a:endParaRPr lang="en-US" sz="1400" dirty="0">
                  <a:solidFill>
                    <a:schemeClr val="accent1">
                      <a:lumMod val="50000"/>
                    </a:schemeClr>
                  </a:solidFill>
                </a:endParaRPr>
              </a:p>
              <a:p>
                <a:r>
                  <a:rPr lang="en-CA" sz="1400" dirty="0">
                    <a:solidFill>
                      <a:schemeClr val="accent1">
                        <a:lumMod val="50000"/>
                      </a:schemeClr>
                    </a:solidFill>
                  </a:rPr>
                  <a:t>2022</a:t>
                </a:r>
              </a:p>
            </p:txBody>
          </p:sp>
          <p:sp>
            <p:nvSpPr>
              <p:cNvPr id="31" name="TextBox 30">
                <a:extLst>
                  <a:ext uri="{FF2B5EF4-FFF2-40B4-BE49-F238E27FC236}">
                    <a16:creationId xmlns:a16="http://schemas.microsoft.com/office/drawing/2014/main" id="{2B4E4D54-4337-B152-31CA-115F3E059B43}"/>
                  </a:ext>
                </a:extLst>
              </p:cNvPr>
              <p:cNvSpPr txBox="1"/>
              <p:nvPr/>
            </p:nvSpPr>
            <p:spPr>
              <a:xfrm>
                <a:off x="303120" y="5122842"/>
                <a:ext cx="1333604" cy="578263"/>
              </a:xfrm>
              <a:prstGeom prst="rect">
                <a:avLst/>
              </a:prstGeom>
              <a:noFill/>
            </p:spPr>
            <p:txBody>
              <a:bodyPr wrap="square" rtlCol="0">
                <a:spAutoFit/>
              </a:bodyPr>
              <a:lstStyle/>
              <a:p>
                <a:endParaRPr lang="en-US" sz="1400" dirty="0">
                  <a:solidFill>
                    <a:schemeClr val="accent1">
                      <a:lumMod val="50000"/>
                    </a:schemeClr>
                  </a:solidFill>
                </a:endParaRPr>
              </a:p>
              <a:p>
                <a:r>
                  <a:rPr lang="en-CA" sz="1400" dirty="0">
                    <a:solidFill>
                      <a:schemeClr val="accent1">
                        <a:lumMod val="50000"/>
                      </a:schemeClr>
                    </a:solidFill>
                  </a:rPr>
                  <a:t>2025</a:t>
                </a:r>
              </a:p>
            </p:txBody>
          </p:sp>
        </p:grpSp>
        <p:sp>
          <p:nvSpPr>
            <p:cNvPr id="28" name="Rectangle 27">
              <a:extLst>
                <a:ext uri="{FF2B5EF4-FFF2-40B4-BE49-F238E27FC236}">
                  <a16:creationId xmlns:a16="http://schemas.microsoft.com/office/drawing/2014/main" id="{375ADE05-5CBA-4880-C10A-A3CC662A5FBF}"/>
                </a:ext>
              </a:extLst>
            </p:cNvPr>
            <p:cNvSpPr/>
            <p:nvPr/>
          </p:nvSpPr>
          <p:spPr>
            <a:xfrm>
              <a:off x="702364" y="5421233"/>
              <a:ext cx="1160222" cy="441342"/>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49</a:t>
              </a:r>
              <a:endParaRPr lang="en-CA" sz="2400" b="1" dirty="0"/>
            </a:p>
          </p:txBody>
        </p:sp>
        <p:sp>
          <p:nvSpPr>
            <p:cNvPr id="29" name="Rectangle 28">
              <a:extLst>
                <a:ext uri="{FF2B5EF4-FFF2-40B4-BE49-F238E27FC236}">
                  <a16:creationId xmlns:a16="http://schemas.microsoft.com/office/drawing/2014/main" id="{06A4823A-D19D-2B02-D0E6-22E46EEFA81A}"/>
                </a:ext>
              </a:extLst>
            </p:cNvPr>
            <p:cNvSpPr/>
            <p:nvPr/>
          </p:nvSpPr>
          <p:spPr>
            <a:xfrm>
              <a:off x="714518" y="5943764"/>
              <a:ext cx="1025543" cy="418956"/>
            </a:xfrm>
            <a:prstGeom prst="rect">
              <a:avLst/>
            </a:prstGeom>
            <a:solidFill>
              <a:srgbClr val="C9B1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42</a:t>
              </a:r>
              <a:endParaRPr lang="en-CA" dirty="0"/>
            </a:p>
          </p:txBody>
        </p:sp>
      </p:grpSp>
      <p:sp>
        <p:nvSpPr>
          <p:cNvPr id="32" name="TextBox 31">
            <a:extLst>
              <a:ext uri="{FF2B5EF4-FFF2-40B4-BE49-F238E27FC236}">
                <a16:creationId xmlns:a16="http://schemas.microsoft.com/office/drawing/2014/main" id="{1EBF652B-7A55-3740-30BB-76A9E2B5D389}"/>
              </a:ext>
            </a:extLst>
          </p:cNvPr>
          <p:cNvSpPr txBox="1"/>
          <p:nvPr/>
        </p:nvSpPr>
        <p:spPr>
          <a:xfrm>
            <a:off x="3095740" y="5018652"/>
            <a:ext cx="3058988" cy="707886"/>
          </a:xfrm>
          <a:prstGeom prst="rect">
            <a:avLst/>
          </a:prstGeom>
          <a:noFill/>
        </p:spPr>
        <p:txBody>
          <a:bodyPr wrap="square">
            <a:spAutoFit/>
          </a:bodyPr>
          <a:lstStyle/>
          <a:p>
            <a:pPr marL="342900" indent="-342900">
              <a:buFont typeface="Arial" panose="020B0604020202020204" pitchFamily="34" charset="0"/>
              <a:buChar char="•"/>
            </a:pPr>
            <a:r>
              <a:rPr lang="en-US" sz="2000" b="0" dirty="0">
                <a:solidFill>
                  <a:schemeClr val="accent1">
                    <a:lumMod val="50000"/>
                  </a:schemeClr>
                </a:solidFill>
              </a:rPr>
              <a:t>Increase </a:t>
            </a:r>
            <a:r>
              <a:rPr lang="en-US" sz="2000" b="1" dirty="0">
                <a:solidFill>
                  <a:schemeClr val="accent1">
                    <a:lumMod val="50000"/>
                  </a:schemeClr>
                </a:solidFill>
              </a:rPr>
              <a:t>CORSIA certified refineries</a:t>
            </a:r>
            <a:endParaRPr lang="en-CA" sz="2000" b="1" dirty="0">
              <a:solidFill>
                <a:schemeClr val="accent1">
                  <a:lumMod val="50000"/>
                </a:schemeClr>
              </a:solidFill>
            </a:endParaRPr>
          </a:p>
        </p:txBody>
      </p:sp>
      <p:grpSp>
        <p:nvGrpSpPr>
          <p:cNvPr id="33" name="Group 32">
            <a:extLst>
              <a:ext uri="{FF2B5EF4-FFF2-40B4-BE49-F238E27FC236}">
                <a16:creationId xmlns:a16="http://schemas.microsoft.com/office/drawing/2014/main" id="{32057421-F650-C73B-1CB8-1B90449A89DE}"/>
              </a:ext>
            </a:extLst>
          </p:cNvPr>
          <p:cNvGrpSpPr/>
          <p:nvPr/>
        </p:nvGrpSpPr>
        <p:grpSpPr>
          <a:xfrm>
            <a:off x="3430431" y="5583679"/>
            <a:ext cx="1335268" cy="1001082"/>
            <a:chOff x="3554610" y="5678929"/>
            <a:chExt cx="1335268" cy="1001082"/>
          </a:xfrm>
        </p:grpSpPr>
        <p:grpSp>
          <p:nvGrpSpPr>
            <p:cNvPr id="34" name="Group 33">
              <a:extLst>
                <a:ext uri="{FF2B5EF4-FFF2-40B4-BE49-F238E27FC236}">
                  <a16:creationId xmlns:a16="http://schemas.microsoft.com/office/drawing/2014/main" id="{EA509BA8-C61D-5555-F445-646F0206F841}"/>
                </a:ext>
              </a:extLst>
            </p:cNvPr>
            <p:cNvGrpSpPr/>
            <p:nvPr/>
          </p:nvGrpSpPr>
          <p:grpSpPr>
            <a:xfrm>
              <a:off x="3554610" y="5678929"/>
              <a:ext cx="1335268" cy="966372"/>
              <a:chOff x="363860" y="5107547"/>
              <a:chExt cx="1335268" cy="1301902"/>
            </a:xfrm>
          </p:grpSpPr>
          <p:sp>
            <p:nvSpPr>
              <p:cNvPr id="37" name="TextBox 36">
                <a:extLst>
                  <a:ext uri="{FF2B5EF4-FFF2-40B4-BE49-F238E27FC236}">
                    <a16:creationId xmlns:a16="http://schemas.microsoft.com/office/drawing/2014/main" id="{1D838754-9898-66D5-7FC9-F29D726B7B0B}"/>
                  </a:ext>
                </a:extLst>
              </p:cNvPr>
              <p:cNvSpPr txBox="1"/>
              <p:nvPr/>
            </p:nvSpPr>
            <p:spPr>
              <a:xfrm>
                <a:off x="363860" y="5704564"/>
                <a:ext cx="567494" cy="704885"/>
              </a:xfrm>
              <a:prstGeom prst="rect">
                <a:avLst/>
              </a:prstGeom>
              <a:noFill/>
            </p:spPr>
            <p:txBody>
              <a:bodyPr wrap="square" rtlCol="0">
                <a:spAutoFit/>
              </a:bodyPr>
              <a:lstStyle/>
              <a:p>
                <a:endParaRPr lang="en-US" sz="1400" dirty="0">
                  <a:solidFill>
                    <a:srgbClr val="57962A"/>
                  </a:solidFill>
                </a:endParaRPr>
              </a:p>
              <a:p>
                <a:r>
                  <a:rPr lang="en-CA" sz="1400" dirty="0">
                    <a:solidFill>
                      <a:srgbClr val="57962A"/>
                    </a:solidFill>
                  </a:rPr>
                  <a:t>2022</a:t>
                </a:r>
              </a:p>
            </p:txBody>
          </p:sp>
          <p:sp>
            <p:nvSpPr>
              <p:cNvPr id="38" name="TextBox 37">
                <a:extLst>
                  <a:ext uri="{FF2B5EF4-FFF2-40B4-BE49-F238E27FC236}">
                    <a16:creationId xmlns:a16="http://schemas.microsoft.com/office/drawing/2014/main" id="{D7198D21-8D06-AB83-66FF-724E81B967A5}"/>
                  </a:ext>
                </a:extLst>
              </p:cNvPr>
              <p:cNvSpPr txBox="1"/>
              <p:nvPr/>
            </p:nvSpPr>
            <p:spPr>
              <a:xfrm>
                <a:off x="365524" y="5107547"/>
                <a:ext cx="1333604" cy="704885"/>
              </a:xfrm>
              <a:prstGeom prst="rect">
                <a:avLst/>
              </a:prstGeom>
              <a:noFill/>
            </p:spPr>
            <p:txBody>
              <a:bodyPr wrap="square" rtlCol="0">
                <a:spAutoFit/>
              </a:bodyPr>
              <a:lstStyle/>
              <a:p>
                <a:endParaRPr lang="en-US" sz="1400" dirty="0"/>
              </a:p>
              <a:p>
                <a:r>
                  <a:rPr lang="en-CA" sz="1400" dirty="0">
                    <a:solidFill>
                      <a:srgbClr val="57962A"/>
                    </a:solidFill>
                  </a:rPr>
                  <a:t>2025</a:t>
                </a:r>
              </a:p>
            </p:txBody>
          </p:sp>
        </p:grpSp>
        <p:sp>
          <p:nvSpPr>
            <p:cNvPr id="35" name="Rectangle 34">
              <a:extLst>
                <a:ext uri="{FF2B5EF4-FFF2-40B4-BE49-F238E27FC236}">
                  <a16:creationId xmlns:a16="http://schemas.microsoft.com/office/drawing/2014/main" id="{D86741A8-8F53-1C53-2BA2-FA0E4D1B4C55}"/>
                </a:ext>
              </a:extLst>
            </p:cNvPr>
            <p:cNvSpPr/>
            <p:nvPr/>
          </p:nvSpPr>
          <p:spPr>
            <a:xfrm>
              <a:off x="4121179" y="5849177"/>
              <a:ext cx="687887" cy="388374"/>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25</a:t>
              </a:r>
              <a:endParaRPr lang="en-CA" sz="2400" b="1" dirty="0"/>
            </a:p>
          </p:txBody>
        </p:sp>
        <p:sp>
          <p:nvSpPr>
            <p:cNvPr id="36" name="Rectangle 35">
              <a:extLst>
                <a:ext uri="{FF2B5EF4-FFF2-40B4-BE49-F238E27FC236}">
                  <a16:creationId xmlns:a16="http://schemas.microsoft.com/office/drawing/2014/main" id="{2B160A01-E996-01A9-1659-70442BBA4294}"/>
                </a:ext>
              </a:extLst>
            </p:cNvPr>
            <p:cNvSpPr/>
            <p:nvPr/>
          </p:nvSpPr>
          <p:spPr>
            <a:xfrm>
              <a:off x="4121182" y="6291637"/>
              <a:ext cx="216306" cy="388374"/>
            </a:xfrm>
            <a:prstGeom prst="rect">
              <a:avLst/>
            </a:prstGeom>
            <a:solidFill>
              <a:srgbClr val="9EC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6</a:t>
              </a:r>
              <a:endParaRPr lang="en-CA" sz="1600" dirty="0"/>
            </a:p>
          </p:txBody>
        </p:sp>
      </p:grpSp>
      <p:grpSp>
        <p:nvGrpSpPr>
          <p:cNvPr id="39" name="Group 38">
            <a:extLst>
              <a:ext uri="{FF2B5EF4-FFF2-40B4-BE49-F238E27FC236}">
                <a16:creationId xmlns:a16="http://schemas.microsoft.com/office/drawing/2014/main" id="{002291B8-8129-32CC-5767-EDD2D99E070D}"/>
              </a:ext>
            </a:extLst>
          </p:cNvPr>
          <p:cNvGrpSpPr/>
          <p:nvPr/>
        </p:nvGrpSpPr>
        <p:grpSpPr>
          <a:xfrm>
            <a:off x="9009308" y="3991395"/>
            <a:ext cx="3164893" cy="1069069"/>
            <a:chOff x="9866654" y="4174978"/>
            <a:chExt cx="3164893" cy="871708"/>
          </a:xfrm>
        </p:grpSpPr>
        <p:sp>
          <p:nvSpPr>
            <p:cNvPr id="40" name="TextBox 39">
              <a:extLst>
                <a:ext uri="{FF2B5EF4-FFF2-40B4-BE49-F238E27FC236}">
                  <a16:creationId xmlns:a16="http://schemas.microsoft.com/office/drawing/2014/main" id="{EEA51051-AE84-3D62-CAAD-ABFE27332F45}"/>
                </a:ext>
              </a:extLst>
            </p:cNvPr>
            <p:cNvSpPr txBox="1"/>
            <p:nvPr/>
          </p:nvSpPr>
          <p:spPr>
            <a:xfrm>
              <a:off x="9866654" y="4593062"/>
              <a:ext cx="567494" cy="426628"/>
            </a:xfrm>
            <a:prstGeom prst="rect">
              <a:avLst/>
            </a:prstGeom>
            <a:noFill/>
          </p:spPr>
          <p:txBody>
            <a:bodyPr wrap="square" rtlCol="0">
              <a:spAutoFit/>
            </a:bodyPr>
            <a:lstStyle/>
            <a:p>
              <a:endParaRPr lang="en-US" sz="1400" dirty="0">
                <a:solidFill>
                  <a:srgbClr val="57962A"/>
                </a:solidFill>
              </a:endParaRPr>
            </a:p>
            <a:p>
              <a:r>
                <a:rPr lang="en-CA" sz="1400" dirty="0">
                  <a:solidFill>
                    <a:srgbClr val="57962A"/>
                  </a:solidFill>
                </a:rPr>
                <a:t>2022</a:t>
              </a:r>
            </a:p>
          </p:txBody>
        </p:sp>
        <p:sp>
          <p:nvSpPr>
            <p:cNvPr id="41" name="TextBox 40">
              <a:extLst>
                <a:ext uri="{FF2B5EF4-FFF2-40B4-BE49-F238E27FC236}">
                  <a16:creationId xmlns:a16="http://schemas.microsoft.com/office/drawing/2014/main" id="{FA86A890-AEAD-E181-0243-3C9308CE8E94}"/>
                </a:ext>
              </a:extLst>
            </p:cNvPr>
            <p:cNvSpPr txBox="1"/>
            <p:nvPr/>
          </p:nvSpPr>
          <p:spPr>
            <a:xfrm>
              <a:off x="9870337" y="4174978"/>
              <a:ext cx="1333604" cy="426628"/>
            </a:xfrm>
            <a:prstGeom prst="rect">
              <a:avLst/>
            </a:prstGeom>
            <a:noFill/>
          </p:spPr>
          <p:txBody>
            <a:bodyPr wrap="square" rtlCol="0">
              <a:spAutoFit/>
            </a:bodyPr>
            <a:lstStyle/>
            <a:p>
              <a:endParaRPr lang="en-US" sz="1400" dirty="0"/>
            </a:p>
            <a:p>
              <a:r>
                <a:rPr lang="en-CA" sz="1400" dirty="0">
                  <a:solidFill>
                    <a:srgbClr val="57962A"/>
                  </a:solidFill>
                </a:rPr>
                <a:t>2025</a:t>
              </a:r>
            </a:p>
          </p:txBody>
        </p:sp>
        <p:sp>
          <p:nvSpPr>
            <p:cNvPr id="42" name="Rectangle 41">
              <a:extLst>
                <a:ext uri="{FF2B5EF4-FFF2-40B4-BE49-F238E27FC236}">
                  <a16:creationId xmlns:a16="http://schemas.microsoft.com/office/drawing/2014/main" id="{8FBC8B9E-95A8-2AFC-2544-723C3F15E6AA}"/>
                </a:ext>
              </a:extLst>
            </p:cNvPr>
            <p:cNvSpPr/>
            <p:nvPr/>
          </p:nvSpPr>
          <p:spPr>
            <a:xfrm>
              <a:off x="10401066" y="4299672"/>
              <a:ext cx="2630481" cy="343944"/>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167</a:t>
              </a:r>
              <a:endParaRPr lang="en-CA" sz="2400" b="1" dirty="0"/>
            </a:p>
          </p:txBody>
        </p:sp>
        <p:sp>
          <p:nvSpPr>
            <p:cNvPr id="43" name="Rectangle 42">
              <a:extLst>
                <a:ext uri="{FF2B5EF4-FFF2-40B4-BE49-F238E27FC236}">
                  <a16:creationId xmlns:a16="http://schemas.microsoft.com/office/drawing/2014/main" id="{718A11B6-C233-5FF1-1639-75B6D84D5BA8}"/>
                </a:ext>
              </a:extLst>
            </p:cNvPr>
            <p:cNvSpPr/>
            <p:nvPr/>
          </p:nvSpPr>
          <p:spPr>
            <a:xfrm>
              <a:off x="10401066" y="4702742"/>
              <a:ext cx="1419024" cy="343944"/>
            </a:xfrm>
            <a:prstGeom prst="rect">
              <a:avLst/>
            </a:prstGeom>
            <a:solidFill>
              <a:srgbClr val="9ECE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93</a:t>
              </a:r>
              <a:endParaRPr lang="en-CA" dirty="0"/>
            </a:p>
          </p:txBody>
        </p:sp>
      </p:grpSp>
      <p:grpSp>
        <p:nvGrpSpPr>
          <p:cNvPr id="44" name="Group 43">
            <a:extLst>
              <a:ext uri="{FF2B5EF4-FFF2-40B4-BE49-F238E27FC236}">
                <a16:creationId xmlns:a16="http://schemas.microsoft.com/office/drawing/2014/main" id="{AE1C9FC5-DB0F-68B7-9C89-677C903E0EF7}"/>
              </a:ext>
            </a:extLst>
          </p:cNvPr>
          <p:cNvGrpSpPr/>
          <p:nvPr/>
        </p:nvGrpSpPr>
        <p:grpSpPr>
          <a:xfrm>
            <a:off x="6411801" y="4161975"/>
            <a:ext cx="1371098" cy="856518"/>
            <a:chOff x="231743" y="5461858"/>
            <a:chExt cx="1371098" cy="912468"/>
          </a:xfrm>
        </p:grpSpPr>
        <p:grpSp>
          <p:nvGrpSpPr>
            <p:cNvPr id="45" name="Group 44">
              <a:extLst>
                <a:ext uri="{FF2B5EF4-FFF2-40B4-BE49-F238E27FC236}">
                  <a16:creationId xmlns:a16="http://schemas.microsoft.com/office/drawing/2014/main" id="{22886E9B-F1F3-7F9D-8F32-D7B6DC497B8A}"/>
                </a:ext>
              </a:extLst>
            </p:cNvPr>
            <p:cNvGrpSpPr/>
            <p:nvPr/>
          </p:nvGrpSpPr>
          <p:grpSpPr>
            <a:xfrm>
              <a:off x="231743" y="5520827"/>
              <a:ext cx="1333604" cy="827215"/>
              <a:chOff x="362497" y="5395890"/>
              <a:chExt cx="1333604" cy="827215"/>
            </a:xfrm>
          </p:grpSpPr>
          <p:sp>
            <p:nvSpPr>
              <p:cNvPr id="48" name="TextBox 47">
                <a:extLst>
                  <a:ext uri="{FF2B5EF4-FFF2-40B4-BE49-F238E27FC236}">
                    <a16:creationId xmlns:a16="http://schemas.microsoft.com/office/drawing/2014/main" id="{02841A97-D118-C74E-41F0-C48C8674D1E1}"/>
                  </a:ext>
                </a:extLst>
              </p:cNvPr>
              <p:cNvSpPr txBox="1"/>
              <p:nvPr/>
            </p:nvSpPr>
            <p:spPr>
              <a:xfrm>
                <a:off x="362497" y="5665707"/>
                <a:ext cx="567494" cy="557398"/>
              </a:xfrm>
              <a:prstGeom prst="rect">
                <a:avLst/>
              </a:prstGeom>
              <a:noFill/>
            </p:spPr>
            <p:txBody>
              <a:bodyPr wrap="square" rtlCol="0">
                <a:spAutoFit/>
              </a:bodyPr>
              <a:lstStyle/>
              <a:p>
                <a:endParaRPr lang="en-US" sz="1400" dirty="0">
                  <a:solidFill>
                    <a:schemeClr val="accent1">
                      <a:lumMod val="50000"/>
                    </a:schemeClr>
                  </a:solidFill>
                </a:endParaRPr>
              </a:p>
              <a:p>
                <a:r>
                  <a:rPr lang="en-CA" sz="1400" dirty="0">
                    <a:solidFill>
                      <a:schemeClr val="accent1">
                        <a:lumMod val="50000"/>
                      </a:schemeClr>
                    </a:solidFill>
                  </a:rPr>
                  <a:t>2022</a:t>
                </a:r>
              </a:p>
            </p:txBody>
          </p:sp>
          <p:sp>
            <p:nvSpPr>
              <p:cNvPr id="49" name="TextBox 48">
                <a:extLst>
                  <a:ext uri="{FF2B5EF4-FFF2-40B4-BE49-F238E27FC236}">
                    <a16:creationId xmlns:a16="http://schemas.microsoft.com/office/drawing/2014/main" id="{D28186F6-00EF-AEDA-647C-77D35DCCA809}"/>
                  </a:ext>
                </a:extLst>
              </p:cNvPr>
              <p:cNvSpPr txBox="1"/>
              <p:nvPr/>
            </p:nvSpPr>
            <p:spPr>
              <a:xfrm>
                <a:off x="362497" y="5395890"/>
                <a:ext cx="1333604" cy="327882"/>
              </a:xfrm>
              <a:prstGeom prst="rect">
                <a:avLst/>
              </a:prstGeom>
              <a:noFill/>
            </p:spPr>
            <p:txBody>
              <a:bodyPr wrap="square" rtlCol="0">
                <a:spAutoFit/>
              </a:bodyPr>
              <a:lstStyle/>
              <a:p>
                <a:r>
                  <a:rPr lang="en-US" sz="1400" dirty="0">
                    <a:solidFill>
                      <a:schemeClr val="accent1">
                        <a:lumMod val="50000"/>
                      </a:schemeClr>
                    </a:solidFill>
                  </a:rPr>
                  <a:t>2</a:t>
                </a:r>
                <a:r>
                  <a:rPr lang="en-CA" sz="1400" dirty="0">
                    <a:solidFill>
                      <a:schemeClr val="accent1">
                        <a:lumMod val="50000"/>
                      </a:schemeClr>
                    </a:solidFill>
                  </a:rPr>
                  <a:t>025</a:t>
                </a:r>
                <a:endParaRPr lang="en-US" sz="1400" dirty="0">
                  <a:solidFill>
                    <a:schemeClr val="accent1">
                      <a:lumMod val="50000"/>
                    </a:schemeClr>
                  </a:solidFill>
                </a:endParaRPr>
              </a:p>
            </p:txBody>
          </p:sp>
        </p:grpSp>
        <p:sp>
          <p:nvSpPr>
            <p:cNvPr id="46" name="Rectangle 45">
              <a:extLst>
                <a:ext uri="{FF2B5EF4-FFF2-40B4-BE49-F238E27FC236}">
                  <a16:creationId xmlns:a16="http://schemas.microsoft.com/office/drawing/2014/main" id="{841374A7-EDCD-A3F9-EA4E-5AD7F9921F6A}"/>
                </a:ext>
              </a:extLst>
            </p:cNvPr>
            <p:cNvSpPr/>
            <p:nvPr/>
          </p:nvSpPr>
          <p:spPr>
            <a:xfrm>
              <a:off x="754522" y="5461858"/>
              <a:ext cx="848319" cy="418956"/>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33</a:t>
              </a:r>
              <a:endParaRPr lang="en-CA" sz="2400" b="1" dirty="0"/>
            </a:p>
          </p:txBody>
        </p:sp>
        <p:sp>
          <p:nvSpPr>
            <p:cNvPr id="47" name="Rectangle 46">
              <a:extLst>
                <a:ext uri="{FF2B5EF4-FFF2-40B4-BE49-F238E27FC236}">
                  <a16:creationId xmlns:a16="http://schemas.microsoft.com/office/drawing/2014/main" id="{EBEFEEB1-7689-D82D-8A5C-7FF219E875DC}"/>
                </a:ext>
              </a:extLst>
            </p:cNvPr>
            <p:cNvSpPr/>
            <p:nvPr/>
          </p:nvSpPr>
          <p:spPr>
            <a:xfrm>
              <a:off x="754522" y="5955370"/>
              <a:ext cx="151404" cy="418956"/>
            </a:xfrm>
            <a:prstGeom prst="rect">
              <a:avLst/>
            </a:prstGeom>
            <a:solidFill>
              <a:srgbClr val="C9B1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4</a:t>
              </a:r>
            </a:p>
          </p:txBody>
        </p:sp>
      </p:grpSp>
      <p:sp>
        <p:nvSpPr>
          <p:cNvPr id="51" name="TextBox 50">
            <a:extLst>
              <a:ext uri="{FF2B5EF4-FFF2-40B4-BE49-F238E27FC236}">
                <a16:creationId xmlns:a16="http://schemas.microsoft.com/office/drawing/2014/main" id="{6F033D7A-AE57-4D2D-E36F-90E875A4AFAB}"/>
              </a:ext>
            </a:extLst>
          </p:cNvPr>
          <p:cNvSpPr txBox="1"/>
          <p:nvPr/>
        </p:nvSpPr>
        <p:spPr>
          <a:xfrm>
            <a:off x="114248" y="3564817"/>
            <a:ext cx="288259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R="0" lvl="0" indent="0" algn="ctr" eaLnBrk="0" fontAlgn="base" hangingPunct="0">
              <a:lnSpc>
                <a:spcPct val="100000"/>
              </a:lnSpc>
              <a:spcBef>
                <a:spcPct val="0"/>
              </a:spcBef>
              <a:spcAft>
                <a:spcPct val="0"/>
              </a:spcAft>
              <a:buClrTx/>
              <a:buSzTx/>
              <a:buFontTx/>
              <a:buNone/>
              <a:tabLst/>
              <a:defRPr kumimoji="0" sz="2800" b="1" i="0" u="none" strike="noStrike" cap="none" normalizeH="0" baseline="0">
                <a:ln>
                  <a:noFill/>
                </a:ln>
                <a:solidFill>
                  <a:schemeClr val="accent1">
                    <a:lumMod val="50000"/>
                  </a:schemeClr>
                </a:solidFill>
                <a:ea typeface="DengXian" panose="02010600030101010101" pitchFamily="2" charset="-122"/>
                <a:cs typeface="Aptos" panose="020B0004020202020204" pitchFamily="34" charset="0"/>
              </a:defRPr>
            </a:lvl1pPr>
          </a:lstStyle>
          <a:p>
            <a:pPr algn="l"/>
            <a:r>
              <a:rPr lang="en-US" sz="2000" b="0" dirty="0"/>
              <a:t>Increase in </a:t>
            </a:r>
            <a:r>
              <a:rPr lang="en-US" sz="2000" dirty="0"/>
              <a:t>SAF policies</a:t>
            </a:r>
            <a:endParaRPr lang="en-CA" sz="2000" dirty="0"/>
          </a:p>
        </p:txBody>
      </p:sp>
      <p:sp>
        <p:nvSpPr>
          <p:cNvPr id="59" name="TextBox 58">
            <a:extLst>
              <a:ext uri="{FF2B5EF4-FFF2-40B4-BE49-F238E27FC236}">
                <a16:creationId xmlns:a16="http://schemas.microsoft.com/office/drawing/2014/main" id="{DC4985D1-25A2-C220-45CB-8DAE944365D2}"/>
              </a:ext>
            </a:extLst>
          </p:cNvPr>
          <p:cNvSpPr txBox="1"/>
          <p:nvPr/>
        </p:nvSpPr>
        <p:spPr>
          <a:xfrm>
            <a:off x="5062125" y="123474"/>
            <a:ext cx="7145605" cy="830997"/>
          </a:xfrm>
          <a:prstGeom prst="rect">
            <a:avLst/>
          </a:prstGeom>
          <a:solidFill>
            <a:srgbClr val="715935"/>
          </a:solidFill>
        </p:spPr>
        <p:txBody>
          <a:bodyPr wrap="square">
            <a:spAutoFit/>
          </a:bodyPr>
          <a:lstStyle/>
          <a:p>
            <a:pPr algn="ctr"/>
            <a:r>
              <a:rPr lang="en-US" sz="2800" b="1" dirty="0">
                <a:solidFill>
                  <a:schemeClr val="bg1"/>
                </a:solidFill>
              </a:rPr>
              <a:t>Progress in Aviation Cleaner Energies</a:t>
            </a:r>
          </a:p>
          <a:p>
            <a:pPr algn="ctr"/>
            <a:r>
              <a:rPr lang="en-US" i="1" dirty="0">
                <a:solidFill>
                  <a:schemeClr val="bg1"/>
                </a:solidFill>
              </a:rPr>
              <a:t>across the four Building Blocks of ICAO Roadmap</a:t>
            </a:r>
          </a:p>
        </p:txBody>
      </p:sp>
      <p:grpSp>
        <p:nvGrpSpPr>
          <p:cNvPr id="60" name="Group 59">
            <a:extLst>
              <a:ext uri="{FF2B5EF4-FFF2-40B4-BE49-F238E27FC236}">
                <a16:creationId xmlns:a16="http://schemas.microsoft.com/office/drawing/2014/main" id="{AC0FC07A-ED59-173D-E227-3C8029C62F01}"/>
              </a:ext>
            </a:extLst>
          </p:cNvPr>
          <p:cNvGrpSpPr/>
          <p:nvPr/>
        </p:nvGrpSpPr>
        <p:grpSpPr>
          <a:xfrm>
            <a:off x="-5236" y="-62946"/>
            <a:ext cx="3210973" cy="1839223"/>
            <a:chOff x="-5236" y="-62946"/>
            <a:chExt cx="3210973" cy="1839223"/>
          </a:xfrm>
        </p:grpSpPr>
        <p:pic>
          <p:nvPicPr>
            <p:cNvPr id="61" name="Picture 60">
              <a:extLst>
                <a:ext uri="{FF2B5EF4-FFF2-40B4-BE49-F238E27FC236}">
                  <a16:creationId xmlns:a16="http://schemas.microsoft.com/office/drawing/2014/main" id="{66E4F540-5FFA-872C-EE3C-B8CDFFF311A2}"/>
                </a:ext>
              </a:extLst>
            </p:cNvPr>
            <p:cNvPicPr>
              <a:picLocks noChangeAspect="1"/>
            </p:cNvPicPr>
            <p:nvPr/>
          </p:nvPicPr>
          <p:blipFill>
            <a:blip r:embed="rId4">
              <a:alphaModFix amt="70000"/>
            </a:blip>
            <a:srcRect l="3108"/>
            <a:stretch>
              <a:fillRect/>
            </a:stretch>
          </p:blipFill>
          <p:spPr>
            <a:xfrm flipV="1">
              <a:off x="-5236" y="-62946"/>
              <a:ext cx="1914142" cy="1839223"/>
            </a:xfrm>
            <a:prstGeom prst="rect">
              <a:avLst/>
            </a:prstGeom>
          </p:spPr>
        </p:pic>
        <p:grpSp>
          <p:nvGrpSpPr>
            <p:cNvPr id="62" name="Group 61">
              <a:extLst>
                <a:ext uri="{FF2B5EF4-FFF2-40B4-BE49-F238E27FC236}">
                  <a16:creationId xmlns:a16="http://schemas.microsoft.com/office/drawing/2014/main" id="{88CA39D6-DE58-67EF-7487-1ED585272BFC}"/>
                </a:ext>
              </a:extLst>
            </p:cNvPr>
            <p:cNvGrpSpPr/>
            <p:nvPr/>
          </p:nvGrpSpPr>
          <p:grpSpPr>
            <a:xfrm>
              <a:off x="447869" y="105651"/>
              <a:ext cx="2757868" cy="847115"/>
              <a:chOff x="438538" y="208292"/>
              <a:chExt cx="2757868" cy="847115"/>
            </a:xfrm>
          </p:grpSpPr>
          <p:pic>
            <p:nvPicPr>
              <p:cNvPr id="63" name="Picture 62">
                <a:extLst>
                  <a:ext uri="{FF2B5EF4-FFF2-40B4-BE49-F238E27FC236}">
                    <a16:creationId xmlns:a16="http://schemas.microsoft.com/office/drawing/2014/main" id="{C1DFC970-DFE5-9CDF-FA1F-724F58537C2E}"/>
                  </a:ext>
                </a:extLst>
              </p:cNvPr>
              <p:cNvPicPr>
                <a:picLocks noChangeAspect="1"/>
              </p:cNvPicPr>
              <p:nvPr/>
            </p:nvPicPr>
            <p:blipFill>
              <a:blip r:embed="rId5"/>
              <a:stretch>
                <a:fillRect/>
              </a:stretch>
            </p:blipFill>
            <p:spPr>
              <a:xfrm>
                <a:off x="1841821" y="208292"/>
                <a:ext cx="1354585" cy="847115"/>
              </a:xfrm>
              <a:prstGeom prst="rect">
                <a:avLst/>
              </a:prstGeom>
            </p:spPr>
          </p:pic>
          <p:sp>
            <p:nvSpPr>
              <p:cNvPr id="64" name="TextBox 63">
                <a:extLst>
                  <a:ext uri="{FF2B5EF4-FFF2-40B4-BE49-F238E27FC236}">
                    <a16:creationId xmlns:a16="http://schemas.microsoft.com/office/drawing/2014/main" id="{F2745737-51BF-7C08-B56E-06F907F06F74}"/>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A4747E19-5AD5-C1E9-5409-268175FAEA3E}"/>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11</a:t>
            </a:fld>
            <a:endParaRPr lang="en-CA"/>
          </a:p>
        </p:txBody>
      </p:sp>
      <p:grpSp>
        <p:nvGrpSpPr>
          <p:cNvPr id="13" name="Group 12">
            <a:extLst>
              <a:ext uri="{FF2B5EF4-FFF2-40B4-BE49-F238E27FC236}">
                <a16:creationId xmlns:a16="http://schemas.microsoft.com/office/drawing/2014/main" id="{460AA5A2-81A5-BAD5-E776-8232B418E134}"/>
              </a:ext>
            </a:extLst>
          </p:cNvPr>
          <p:cNvGrpSpPr/>
          <p:nvPr/>
        </p:nvGrpSpPr>
        <p:grpSpPr>
          <a:xfrm>
            <a:off x="5744208" y="5348121"/>
            <a:ext cx="3634423" cy="1397820"/>
            <a:chOff x="5732131" y="5123049"/>
            <a:chExt cx="3922153" cy="1652818"/>
          </a:xfrm>
        </p:grpSpPr>
        <p:pic>
          <p:nvPicPr>
            <p:cNvPr id="50" name="Picture 49">
              <a:extLst>
                <a:ext uri="{FF2B5EF4-FFF2-40B4-BE49-F238E27FC236}">
                  <a16:creationId xmlns:a16="http://schemas.microsoft.com/office/drawing/2014/main" id="{1F8DEB64-ED54-5E42-B94E-691302A53413}"/>
                </a:ext>
              </a:extLst>
            </p:cNvPr>
            <p:cNvPicPr>
              <a:picLocks noChangeAspect="1"/>
            </p:cNvPicPr>
            <p:nvPr/>
          </p:nvPicPr>
          <p:blipFill>
            <a:blip r:embed="rId6"/>
            <a:stretch>
              <a:fillRect/>
            </a:stretch>
          </p:blipFill>
          <p:spPr>
            <a:xfrm>
              <a:off x="5732131" y="5123049"/>
              <a:ext cx="3347924" cy="1652818"/>
            </a:xfrm>
            <a:prstGeom prst="rect">
              <a:avLst/>
            </a:prstGeom>
          </p:spPr>
        </p:pic>
        <p:pic>
          <p:nvPicPr>
            <p:cNvPr id="4" name="Picture 3">
              <a:extLst>
                <a:ext uri="{FF2B5EF4-FFF2-40B4-BE49-F238E27FC236}">
                  <a16:creationId xmlns:a16="http://schemas.microsoft.com/office/drawing/2014/main" id="{0E996EAA-7B7C-F1C2-CE67-09AE128551DB}"/>
                </a:ext>
              </a:extLst>
            </p:cNvPr>
            <p:cNvPicPr>
              <a:picLocks noChangeAspect="1"/>
            </p:cNvPicPr>
            <p:nvPr/>
          </p:nvPicPr>
          <p:blipFill>
            <a:blip r:embed="rId7"/>
            <a:stretch>
              <a:fillRect/>
            </a:stretch>
          </p:blipFill>
          <p:spPr>
            <a:xfrm>
              <a:off x="9032110" y="5493612"/>
              <a:ext cx="622174" cy="798967"/>
            </a:xfrm>
            <a:prstGeom prst="rect">
              <a:avLst/>
            </a:prstGeom>
          </p:spPr>
        </p:pic>
      </p:grpSp>
    </p:spTree>
    <p:extLst>
      <p:ext uri="{BB962C8B-B14F-4D97-AF65-F5344CB8AC3E}">
        <p14:creationId xmlns:p14="http://schemas.microsoft.com/office/powerpoint/2010/main" val="290173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FB614AA-D262-CC57-DAAB-25C6D30DEE8C}"/>
              </a:ext>
            </a:extLst>
          </p:cNvPr>
          <p:cNvGrpSpPr/>
          <p:nvPr/>
        </p:nvGrpSpPr>
        <p:grpSpPr>
          <a:xfrm>
            <a:off x="-5236" y="-62946"/>
            <a:ext cx="3210973" cy="1839223"/>
            <a:chOff x="-5236" y="-62946"/>
            <a:chExt cx="3210973" cy="1839223"/>
          </a:xfrm>
        </p:grpSpPr>
        <p:pic>
          <p:nvPicPr>
            <p:cNvPr id="6" name="Picture 5">
              <a:extLst>
                <a:ext uri="{FF2B5EF4-FFF2-40B4-BE49-F238E27FC236}">
                  <a16:creationId xmlns:a16="http://schemas.microsoft.com/office/drawing/2014/main" id="{ACB131FC-E317-6206-2EDD-83AA88F1998B}"/>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7" name="Group 6">
              <a:extLst>
                <a:ext uri="{FF2B5EF4-FFF2-40B4-BE49-F238E27FC236}">
                  <a16:creationId xmlns:a16="http://schemas.microsoft.com/office/drawing/2014/main" id="{F364C366-FDA8-A306-CE4F-69504AE66309}"/>
                </a:ext>
              </a:extLst>
            </p:cNvPr>
            <p:cNvGrpSpPr/>
            <p:nvPr/>
          </p:nvGrpSpPr>
          <p:grpSpPr>
            <a:xfrm>
              <a:off x="447869" y="105651"/>
              <a:ext cx="2757868" cy="847115"/>
              <a:chOff x="438538" y="208292"/>
              <a:chExt cx="2757868" cy="847115"/>
            </a:xfrm>
          </p:grpSpPr>
          <p:pic>
            <p:nvPicPr>
              <p:cNvPr id="8" name="Picture 7">
                <a:extLst>
                  <a:ext uri="{FF2B5EF4-FFF2-40B4-BE49-F238E27FC236}">
                    <a16:creationId xmlns:a16="http://schemas.microsoft.com/office/drawing/2014/main" id="{F10565E8-46A3-3E21-B41D-2DBEF67CFDBE}"/>
                  </a:ext>
                </a:extLst>
              </p:cNvPr>
              <p:cNvPicPr>
                <a:picLocks noChangeAspect="1"/>
              </p:cNvPicPr>
              <p:nvPr/>
            </p:nvPicPr>
            <p:blipFill>
              <a:blip r:embed="rId4"/>
              <a:stretch>
                <a:fillRect/>
              </a:stretch>
            </p:blipFill>
            <p:spPr>
              <a:xfrm>
                <a:off x="1841821" y="208292"/>
                <a:ext cx="1354585" cy="847115"/>
              </a:xfrm>
              <a:prstGeom prst="rect">
                <a:avLst/>
              </a:prstGeom>
            </p:spPr>
          </p:pic>
          <p:sp>
            <p:nvSpPr>
              <p:cNvPr id="9" name="TextBox 8">
                <a:extLst>
                  <a:ext uri="{FF2B5EF4-FFF2-40B4-BE49-F238E27FC236}">
                    <a16:creationId xmlns:a16="http://schemas.microsoft.com/office/drawing/2014/main" id="{100CEFE7-6572-79F9-878D-01AB0F4423D2}"/>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pic>
        <p:nvPicPr>
          <p:cNvPr id="11" name="Picture 10">
            <a:extLst>
              <a:ext uri="{FF2B5EF4-FFF2-40B4-BE49-F238E27FC236}">
                <a16:creationId xmlns:a16="http://schemas.microsoft.com/office/drawing/2014/main" id="{A39AE63A-899B-BE47-0995-F4E5004B7508}"/>
              </a:ext>
            </a:extLst>
          </p:cNvPr>
          <p:cNvPicPr>
            <a:picLocks noChangeAspect="1"/>
          </p:cNvPicPr>
          <p:nvPr/>
        </p:nvPicPr>
        <p:blipFill>
          <a:blip r:embed="rId5"/>
          <a:stretch>
            <a:fillRect/>
          </a:stretch>
        </p:blipFill>
        <p:spPr>
          <a:xfrm>
            <a:off x="5022273" y="0"/>
            <a:ext cx="7169727" cy="6858000"/>
          </a:xfrm>
          <a:prstGeom prst="rect">
            <a:avLst/>
          </a:prstGeom>
        </p:spPr>
      </p:pic>
      <p:pic>
        <p:nvPicPr>
          <p:cNvPr id="12" name="Picture 11">
            <a:hlinkClick r:id="rId6"/>
            <a:extLst>
              <a:ext uri="{FF2B5EF4-FFF2-40B4-BE49-F238E27FC236}">
                <a16:creationId xmlns:a16="http://schemas.microsoft.com/office/drawing/2014/main" id="{3F14B446-CA6E-1D85-A7D1-F2214B70E9EA}"/>
              </a:ext>
            </a:extLst>
          </p:cNvPr>
          <p:cNvPicPr>
            <a:picLocks noChangeAspect="1"/>
          </p:cNvPicPr>
          <p:nvPr/>
        </p:nvPicPr>
        <p:blipFill>
          <a:blip r:embed="rId7">
            <a:duotone>
              <a:schemeClr val="accent3">
                <a:shade val="45000"/>
                <a:satMod val="135000"/>
              </a:schemeClr>
              <a:prstClr val="white"/>
            </a:duotone>
          </a:blip>
          <a:stretch>
            <a:fillRect/>
          </a:stretch>
        </p:blipFill>
        <p:spPr>
          <a:xfrm>
            <a:off x="1519926" y="3919079"/>
            <a:ext cx="1729386" cy="1729386"/>
          </a:xfrm>
          <a:prstGeom prst="rect">
            <a:avLst/>
          </a:prstGeom>
        </p:spPr>
      </p:pic>
      <p:sp>
        <p:nvSpPr>
          <p:cNvPr id="13" name="TextBox 12">
            <a:extLst>
              <a:ext uri="{FF2B5EF4-FFF2-40B4-BE49-F238E27FC236}">
                <a16:creationId xmlns:a16="http://schemas.microsoft.com/office/drawing/2014/main" id="{1C2FBA4F-D7AF-4204-8054-4B94FD60A96E}"/>
              </a:ext>
            </a:extLst>
          </p:cNvPr>
          <p:cNvSpPr txBox="1"/>
          <p:nvPr/>
        </p:nvSpPr>
        <p:spPr>
          <a:xfrm>
            <a:off x="200871" y="2226672"/>
            <a:ext cx="4206846" cy="1569660"/>
          </a:xfrm>
          <a:prstGeom prst="rect">
            <a:avLst/>
          </a:prstGeom>
          <a:noFill/>
        </p:spPr>
        <p:txBody>
          <a:bodyPr wrap="square" rtlCol="0">
            <a:spAutoFit/>
          </a:bodyPr>
          <a:lstStyle/>
          <a:p>
            <a:pPr algn="just"/>
            <a:r>
              <a:rPr lang="en-US" sz="2800" b="1" dirty="0">
                <a:solidFill>
                  <a:srgbClr val="715935"/>
                </a:solidFill>
              </a:rPr>
              <a:t>ICAO’s Cleaner Energy Tracker Tools </a:t>
            </a:r>
            <a:r>
              <a:rPr lang="en-US" sz="2000" dirty="0">
                <a:solidFill>
                  <a:srgbClr val="715935"/>
                </a:solidFill>
              </a:rPr>
              <a:t>provides up-to-date information on indicators across the four building blocks</a:t>
            </a:r>
            <a:endParaRPr lang="en-CA" sz="2000" dirty="0">
              <a:solidFill>
                <a:srgbClr val="715935"/>
              </a:solidFill>
            </a:endParaRPr>
          </a:p>
        </p:txBody>
      </p:sp>
      <p:sp>
        <p:nvSpPr>
          <p:cNvPr id="14" name="Isosceles Triangle 13">
            <a:extLst>
              <a:ext uri="{FF2B5EF4-FFF2-40B4-BE49-F238E27FC236}">
                <a16:creationId xmlns:a16="http://schemas.microsoft.com/office/drawing/2014/main" id="{396FC42C-0BD7-E676-4A24-EB3AAF0BAB95}"/>
              </a:ext>
            </a:extLst>
          </p:cNvPr>
          <p:cNvSpPr/>
          <p:nvPr/>
        </p:nvSpPr>
        <p:spPr>
          <a:xfrm rot="5400000">
            <a:off x="4308797" y="2823632"/>
            <a:ext cx="952525" cy="375740"/>
          </a:xfrm>
          <a:prstGeom prst="triangle">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Slide Number Placeholder 1">
            <a:extLst>
              <a:ext uri="{FF2B5EF4-FFF2-40B4-BE49-F238E27FC236}">
                <a16:creationId xmlns:a16="http://schemas.microsoft.com/office/drawing/2014/main" id="{5EFD1C5D-D11E-CADB-63E6-30541A7A14D8}"/>
              </a:ext>
            </a:extLst>
          </p:cNvPr>
          <p:cNvSpPr txBox="1">
            <a:spLocks/>
          </p:cNvSpPr>
          <p:nvPr/>
        </p:nvSpPr>
        <p:spPr>
          <a:xfrm>
            <a:off x="9498143"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12</a:t>
            </a:fld>
            <a:endParaRPr lang="en-CA" dirty="0"/>
          </a:p>
        </p:txBody>
      </p:sp>
    </p:spTree>
    <p:extLst>
      <p:ext uri="{BB962C8B-B14F-4D97-AF65-F5344CB8AC3E}">
        <p14:creationId xmlns:p14="http://schemas.microsoft.com/office/powerpoint/2010/main" val="2728610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8F04BA-0F28-C803-7DD2-6C86EDDAD7EC}"/>
              </a:ext>
            </a:extLst>
          </p:cNvPr>
          <p:cNvSpPr txBox="1"/>
          <p:nvPr/>
        </p:nvSpPr>
        <p:spPr>
          <a:xfrm>
            <a:off x="5438274" y="123474"/>
            <a:ext cx="6769456" cy="523220"/>
          </a:xfrm>
          <a:prstGeom prst="rect">
            <a:avLst/>
          </a:prstGeom>
          <a:solidFill>
            <a:srgbClr val="715935"/>
          </a:solidFill>
        </p:spPr>
        <p:txBody>
          <a:bodyPr wrap="square">
            <a:spAutoFit/>
          </a:bodyPr>
          <a:lstStyle/>
          <a:p>
            <a:pPr algn="ctr"/>
            <a:r>
              <a:rPr lang="en-US" sz="2800" b="1" dirty="0">
                <a:solidFill>
                  <a:schemeClr val="bg1"/>
                </a:solidFill>
              </a:rPr>
              <a:t>ICAO ACT-SAF </a:t>
            </a:r>
            <a:r>
              <a:rPr lang="en-US" sz="2800" b="1" dirty="0" err="1">
                <a:solidFill>
                  <a:schemeClr val="bg1"/>
                </a:solidFill>
              </a:rPr>
              <a:t>Programme</a:t>
            </a:r>
            <a:endParaRPr lang="en-US" sz="2800" b="1" dirty="0">
              <a:solidFill>
                <a:schemeClr val="bg1"/>
              </a:solidFill>
            </a:endParaRPr>
          </a:p>
        </p:txBody>
      </p:sp>
      <p:grpSp>
        <p:nvGrpSpPr>
          <p:cNvPr id="6" name="Group 5">
            <a:extLst>
              <a:ext uri="{FF2B5EF4-FFF2-40B4-BE49-F238E27FC236}">
                <a16:creationId xmlns:a16="http://schemas.microsoft.com/office/drawing/2014/main" id="{8D007CE4-FA3C-3075-4115-2CDEEADDE8C7}"/>
              </a:ext>
            </a:extLst>
          </p:cNvPr>
          <p:cNvGrpSpPr/>
          <p:nvPr/>
        </p:nvGrpSpPr>
        <p:grpSpPr>
          <a:xfrm>
            <a:off x="-5236" y="-62946"/>
            <a:ext cx="3210973" cy="1839223"/>
            <a:chOff x="-5236" y="-62946"/>
            <a:chExt cx="3210973" cy="1839223"/>
          </a:xfrm>
        </p:grpSpPr>
        <p:pic>
          <p:nvPicPr>
            <p:cNvPr id="7" name="Picture 6">
              <a:extLst>
                <a:ext uri="{FF2B5EF4-FFF2-40B4-BE49-F238E27FC236}">
                  <a16:creationId xmlns:a16="http://schemas.microsoft.com/office/drawing/2014/main" id="{A0DFC9C7-1DD3-262E-E086-DEC69E131A18}"/>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8" name="Group 7">
              <a:extLst>
                <a:ext uri="{FF2B5EF4-FFF2-40B4-BE49-F238E27FC236}">
                  <a16:creationId xmlns:a16="http://schemas.microsoft.com/office/drawing/2014/main" id="{5E960844-982F-1503-55AF-C98929AA9872}"/>
                </a:ext>
              </a:extLst>
            </p:cNvPr>
            <p:cNvGrpSpPr/>
            <p:nvPr/>
          </p:nvGrpSpPr>
          <p:grpSpPr>
            <a:xfrm>
              <a:off x="447869" y="105651"/>
              <a:ext cx="2757868" cy="847115"/>
              <a:chOff x="438538" y="208292"/>
              <a:chExt cx="2757868" cy="847115"/>
            </a:xfrm>
          </p:grpSpPr>
          <p:pic>
            <p:nvPicPr>
              <p:cNvPr id="9" name="Picture 8">
                <a:extLst>
                  <a:ext uri="{FF2B5EF4-FFF2-40B4-BE49-F238E27FC236}">
                    <a16:creationId xmlns:a16="http://schemas.microsoft.com/office/drawing/2014/main" id="{A102E135-200B-FA25-1AF8-126317C59FFE}"/>
                  </a:ext>
                </a:extLst>
              </p:cNvPr>
              <p:cNvPicPr>
                <a:picLocks noChangeAspect="1"/>
              </p:cNvPicPr>
              <p:nvPr/>
            </p:nvPicPr>
            <p:blipFill>
              <a:blip r:embed="rId4"/>
              <a:stretch>
                <a:fillRect/>
              </a:stretch>
            </p:blipFill>
            <p:spPr>
              <a:xfrm>
                <a:off x="1841821" y="208292"/>
                <a:ext cx="1354585" cy="847115"/>
              </a:xfrm>
              <a:prstGeom prst="rect">
                <a:avLst/>
              </a:prstGeom>
            </p:spPr>
          </p:pic>
          <p:sp>
            <p:nvSpPr>
              <p:cNvPr id="10" name="TextBox 9">
                <a:extLst>
                  <a:ext uri="{FF2B5EF4-FFF2-40B4-BE49-F238E27FC236}">
                    <a16:creationId xmlns:a16="http://schemas.microsoft.com/office/drawing/2014/main" id="{8343BC5A-DE5D-4931-39D7-17A6061033E5}"/>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pic>
        <p:nvPicPr>
          <p:cNvPr id="11" name="Picture 10">
            <a:extLst>
              <a:ext uri="{FF2B5EF4-FFF2-40B4-BE49-F238E27FC236}">
                <a16:creationId xmlns:a16="http://schemas.microsoft.com/office/drawing/2014/main" id="{5904069C-A3C5-24DC-9F36-094DE82AEE28}"/>
              </a:ext>
            </a:extLst>
          </p:cNvPr>
          <p:cNvPicPr>
            <a:picLocks noChangeAspect="1"/>
          </p:cNvPicPr>
          <p:nvPr/>
        </p:nvPicPr>
        <p:blipFill>
          <a:blip r:embed="rId5"/>
          <a:srcRect r="1082"/>
          <a:stretch>
            <a:fillRect/>
          </a:stretch>
        </p:blipFill>
        <p:spPr>
          <a:xfrm>
            <a:off x="11835" y="1474115"/>
            <a:ext cx="7198434" cy="4093428"/>
          </a:xfrm>
          <a:prstGeom prst="rect">
            <a:avLst/>
          </a:prstGeom>
        </p:spPr>
      </p:pic>
      <p:pic>
        <p:nvPicPr>
          <p:cNvPr id="13" name="Picture 12" descr="A logo of a drop of water with an airplane flying around it&#10;&#10;AI-generated content may be incorrect.">
            <a:extLst>
              <a:ext uri="{FF2B5EF4-FFF2-40B4-BE49-F238E27FC236}">
                <a16:creationId xmlns:a16="http://schemas.microsoft.com/office/drawing/2014/main" id="{06C6C67E-BBFE-940C-091E-C7B4D635D1C0}"/>
              </a:ext>
            </a:extLst>
          </p:cNvPr>
          <p:cNvPicPr>
            <a:picLocks noChangeAspect="1"/>
          </p:cNvPicPr>
          <p:nvPr/>
        </p:nvPicPr>
        <p:blipFill>
          <a:blip r:embed="rId6">
            <a:alphaModFix amt="12000"/>
            <a:extLst>
              <a:ext uri="{28A0092B-C50C-407E-A947-70E740481C1C}">
                <a14:useLocalDpi xmlns:a14="http://schemas.microsoft.com/office/drawing/2010/main" val="0"/>
              </a:ext>
            </a:extLst>
          </a:blip>
          <a:stretch>
            <a:fillRect/>
          </a:stretch>
        </p:blipFill>
        <p:spPr>
          <a:xfrm>
            <a:off x="8823002" y="3311480"/>
            <a:ext cx="3248909" cy="3299935"/>
          </a:xfrm>
          <a:prstGeom prst="rect">
            <a:avLst/>
          </a:prstGeom>
        </p:spPr>
      </p:pic>
      <p:sp>
        <p:nvSpPr>
          <p:cNvPr id="19" name="TextBox 18">
            <a:extLst>
              <a:ext uri="{FF2B5EF4-FFF2-40B4-BE49-F238E27FC236}">
                <a16:creationId xmlns:a16="http://schemas.microsoft.com/office/drawing/2014/main" id="{71B2AC0C-0187-86D5-7174-CD5D4ED93D76}"/>
              </a:ext>
            </a:extLst>
          </p:cNvPr>
          <p:cNvSpPr txBox="1"/>
          <p:nvPr/>
        </p:nvSpPr>
        <p:spPr>
          <a:xfrm>
            <a:off x="7432980" y="1551562"/>
            <a:ext cx="4774750" cy="4154984"/>
          </a:xfrm>
          <a:prstGeom prst="rect">
            <a:avLst/>
          </a:prstGeom>
          <a:noFill/>
        </p:spPr>
        <p:txBody>
          <a:bodyPr wrap="square">
            <a:spAutoFit/>
          </a:bodyPr>
          <a:lstStyle/>
          <a:p>
            <a:r>
              <a:rPr lang="en-GB" sz="4800" kern="1200" dirty="0">
                <a:solidFill>
                  <a:srgbClr val="715935"/>
                </a:solidFill>
                <a:effectLst/>
                <a:latin typeface="+mn-lt"/>
                <a:ea typeface="+mn-ea"/>
                <a:cs typeface="+mn-cs"/>
              </a:rPr>
              <a:t>&gt;</a:t>
            </a:r>
            <a:r>
              <a:rPr lang="en-GB" sz="4800" b="1" kern="1200" dirty="0">
                <a:solidFill>
                  <a:srgbClr val="715935"/>
                </a:solidFill>
                <a:effectLst/>
                <a:latin typeface="+mn-lt"/>
                <a:ea typeface="+mn-ea"/>
                <a:cs typeface="+mn-cs"/>
              </a:rPr>
              <a:t>280 </a:t>
            </a:r>
            <a:r>
              <a:rPr lang="en-GB" sz="2400" kern="1200" dirty="0">
                <a:solidFill>
                  <a:srgbClr val="715935"/>
                </a:solidFill>
                <a:effectLst/>
                <a:latin typeface="+mn-lt"/>
                <a:ea typeface="+mn-ea"/>
                <a:cs typeface="+mn-cs"/>
              </a:rPr>
              <a:t>ACT-SAF partners</a:t>
            </a:r>
          </a:p>
          <a:p>
            <a:endParaRPr lang="en-GB" sz="2400" b="1" dirty="0">
              <a:solidFill>
                <a:srgbClr val="715935"/>
              </a:solidFill>
            </a:endParaRPr>
          </a:p>
          <a:p>
            <a:r>
              <a:rPr lang="en-GB" sz="4800" b="1" dirty="0">
                <a:solidFill>
                  <a:srgbClr val="715935"/>
                </a:solidFill>
              </a:rPr>
              <a:t>20</a:t>
            </a:r>
            <a:r>
              <a:rPr lang="en-GB" sz="4800" dirty="0">
                <a:solidFill>
                  <a:srgbClr val="715935"/>
                </a:solidFill>
              </a:rPr>
              <a:t> </a:t>
            </a:r>
            <a:r>
              <a:rPr lang="en-GB" sz="2400" dirty="0">
                <a:solidFill>
                  <a:srgbClr val="715935"/>
                </a:solidFill>
              </a:rPr>
              <a:t>training sessions concluded</a:t>
            </a:r>
          </a:p>
          <a:p>
            <a:endParaRPr lang="en-GB" sz="2400" dirty="0">
              <a:solidFill>
                <a:srgbClr val="715935"/>
              </a:solidFill>
            </a:endParaRPr>
          </a:p>
          <a:p>
            <a:r>
              <a:rPr lang="en-CA" sz="4800" b="1" dirty="0">
                <a:solidFill>
                  <a:srgbClr val="715935"/>
                </a:solidFill>
              </a:rPr>
              <a:t>33</a:t>
            </a:r>
            <a:r>
              <a:rPr lang="en-CA" sz="4400" b="1" dirty="0">
                <a:solidFill>
                  <a:srgbClr val="715935"/>
                </a:solidFill>
              </a:rPr>
              <a:t> </a:t>
            </a:r>
            <a:r>
              <a:rPr lang="en-CA" sz="2400" dirty="0">
                <a:solidFill>
                  <a:srgbClr val="715935"/>
                </a:solidFill>
              </a:rPr>
              <a:t>SAF feasibility studies now</a:t>
            </a:r>
          </a:p>
          <a:p>
            <a:endParaRPr lang="en-CA" sz="2400" b="1" dirty="0">
              <a:solidFill>
                <a:srgbClr val="715935"/>
              </a:solidFill>
            </a:endParaRPr>
          </a:p>
          <a:p>
            <a:r>
              <a:rPr lang="en-CA" sz="4800" b="1" dirty="0">
                <a:solidFill>
                  <a:srgbClr val="715935"/>
                </a:solidFill>
              </a:rPr>
              <a:t>50</a:t>
            </a:r>
            <a:r>
              <a:rPr lang="en-CA" sz="4400" b="1" dirty="0">
                <a:solidFill>
                  <a:srgbClr val="715935"/>
                </a:solidFill>
              </a:rPr>
              <a:t> </a:t>
            </a:r>
            <a:r>
              <a:rPr lang="en-CA" sz="2400" dirty="0">
                <a:solidFill>
                  <a:srgbClr val="715935"/>
                </a:solidFill>
              </a:rPr>
              <a:t>studies by 2028</a:t>
            </a:r>
          </a:p>
        </p:txBody>
      </p:sp>
      <p:sp>
        <p:nvSpPr>
          <p:cNvPr id="2" name="Slide Number Placeholder 1">
            <a:extLst>
              <a:ext uri="{FF2B5EF4-FFF2-40B4-BE49-F238E27FC236}">
                <a16:creationId xmlns:a16="http://schemas.microsoft.com/office/drawing/2014/main" id="{97701113-D0A6-2547-3371-8BCD9459A147}"/>
              </a:ext>
            </a:extLst>
          </p:cNvPr>
          <p:cNvSpPr txBox="1">
            <a:spLocks/>
          </p:cNvSpPr>
          <p:nvPr/>
        </p:nvSpPr>
        <p:spPr>
          <a:xfrm>
            <a:off x="8965942" y="63967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13</a:t>
            </a:fld>
            <a:endParaRPr lang="en-CA"/>
          </a:p>
        </p:txBody>
      </p:sp>
      <p:grpSp>
        <p:nvGrpSpPr>
          <p:cNvPr id="3" name="Group 2">
            <a:extLst>
              <a:ext uri="{FF2B5EF4-FFF2-40B4-BE49-F238E27FC236}">
                <a16:creationId xmlns:a16="http://schemas.microsoft.com/office/drawing/2014/main" id="{D094542D-2A50-3AAF-13BA-4274381CF1EB}"/>
              </a:ext>
            </a:extLst>
          </p:cNvPr>
          <p:cNvGrpSpPr/>
          <p:nvPr/>
        </p:nvGrpSpPr>
        <p:grpSpPr>
          <a:xfrm>
            <a:off x="4128350" y="5364071"/>
            <a:ext cx="3634423" cy="1397820"/>
            <a:chOff x="5732131" y="5123049"/>
            <a:chExt cx="3922153" cy="1652818"/>
          </a:xfrm>
        </p:grpSpPr>
        <p:pic>
          <p:nvPicPr>
            <p:cNvPr id="4" name="Picture 3">
              <a:extLst>
                <a:ext uri="{FF2B5EF4-FFF2-40B4-BE49-F238E27FC236}">
                  <a16:creationId xmlns:a16="http://schemas.microsoft.com/office/drawing/2014/main" id="{10DBAF74-8C2D-5A81-F4F0-DBC61C171D78}"/>
                </a:ext>
              </a:extLst>
            </p:cNvPr>
            <p:cNvPicPr>
              <a:picLocks noChangeAspect="1"/>
            </p:cNvPicPr>
            <p:nvPr/>
          </p:nvPicPr>
          <p:blipFill>
            <a:blip r:embed="rId7"/>
            <a:stretch>
              <a:fillRect/>
            </a:stretch>
          </p:blipFill>
          <p:spPr>
            <a:xfrm>
              <a:off x="5732131" y="5123049"/>
              <a:ext cx="3347924" cy="1652818"/>
            </a:xfrm>
            <a:prstGeom prst="rect">
              <a:avLst/>
            </a:prstGeom>
          </p:spPr>
        </p:pic>
        <p:pic>
          <p:nvPicPr>
            <p:cNvPr id="12" name="Picture 11">
              <a:extLst>
                <a:ext uri="{FF2B5EF4-FFF2-40B4-BE49-F238E27FC236}">
                  <a16:creationId xmlns:a16="http://schemas.microsoft.com/office/drawing/2014/main" id="{BBE59BD4-C227-7EDD-FFD9-DAA67898B4DC}"/>
                </a:ext>
              </a:extLst>
            </p:cNvPr>
            <p:cNvPicPr>
              <a:picLocks noChangeAspect="1"/>
            </p:cNvPicPr>
            <p:nvPr/>
          </p:nvPicPr>
          <p:blipFill>
            <a:blip r:embed="rId8"/>
            <a:stretch>
              <a:fillRect/>
            </a:stretch>
          </p:blipFill>
          <p:spPr>
            <a:xfrm>
              <a:off x="9032110" y="5493612"/>
              <a:ext cx="622174" cy="798967"/>
            </a:xfrm>
            <a:prstGeom prst="rect">
              <a:avLst/>
            </a:prstGeom>
          </p:spPr>
        </p:pic>
      </p:grpSp>
    </p:spTree>
    <p:extLst>
      <p:ext uri="{BB962C8B-B14F-4D97-AF65-F5344CB8AC3E}">
        <p14:creationId xmlns:p14="http://schemas.microsoft.com/office/powerpoint/2010/main" val="1493120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6F604-E038-340C-13C6-97622D987DD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4ACC971-D81A-C1E9-6F31-6601D9B2654D}"/>
              </a:ext>
            </a:extLst>
          </p:cNvPr>
          <p:cNvSpPr txBox="1"/>
          <p:nvPr/>
        </p:nvSpPr>
        <p:spPr>
          <a:xfrm>
            <a:off x="5438274" y="123474"/>
            <a:ext cx="6769456" cy="523220"/>
          </a:xfrm>
          <a:prstGeom prst="rect">
            <a:avLst/>
          </a:prstGeom>
          <a:solidFill>
            <a:srgbClr val="715935"/>
          </a:solidFill>
        </p:spPr>
        <p:txBody>
          <a:bodyPr wrap="square">
            <a:spAutoFit/>
          </a:bodyPr>
          <a:lstStyle/>
          <a:p>
            <a:pPr algn="ctr"/>
            <a:r>
              <a:rPr lang="en-US" sz="2800" b="1" dirty="0">
                <a:solidFill>
                  <a:schemeClr val="bg1"/>
                </a:solidFill>
              </a:rPr>
              <a:t>Financing for Aviation Decarbonization</a:t>
            </a:r>
          </a:p>
        </p:txBody>
      </p:sp>
      <p:grpSp>
        <p:nvGrpSpPr>
          <p:cNvPr id="6" name="Group 5">
            <a:extLst>
              <a:ext uri="{FF2B5EF4-FFF2-40B4-BE49-F238E27FC236}">
                <a16:creationId xmlns:a16="http://schemas.microsoft.com/office/drawing/2014/main" id="{D3FA87C1-4D5E-18E9-E218-888129D496FD}"/>
              </a:ext>
            </a:extLst>
          </p:cNvPr>
          <p:cNvGrpSpPr/>
          <p:nvPr/>
        </p:nvGrpSpPr>
        <p:grpSpPr>
          <a:xfrm>
            <a:off x="-5236" y="-62946"/>
            <a:ext cx="3210973" cy="1839223"/>
            <a:chOff x="-5236" y="-62946"/>
            <a:chExt cx="3210973" cy="1839223"/>
          </a:xfrm>
        </p:grpSpPr>
        <p:pic>
          <p:nvPicPr>
            <p:cNvPr id="7" name="Picture 6">
              <a:extLst>
                <a:ext uri="{FF2B5EF4-FFF2-40B4-BE49-F238E27FC236}">
                  <a16:creationId xmlns:a16="http://schemas.microsoft.com/office/drawing/2014/main" id="{E1236B0F-2BFE-FAE1-F426-E4E5074DAB26}"/>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8" name="Group 7">
              <a:extLst>
                <a:ext uri="{FF2B5EF4-FFF2-40B4-BE49-F238E27FC236}">
                  <a16:creationId xmlns:a16="http://schemas.microsoft.com/office/drawing/2014/main" id="{6B3719AC-50FF-4A14-7D3C-09A7CC02BFEC}"/>
                </a:ext>
              </a:extLst>
            </p:cNvPr>
            <p:cNvGrpSpPr/>
            <p:nvPr/>
          </p:nvGrpSpPr>
          <p:grpSpPr>
            <a:xfrm>
              <a:off x="447869" y="105651"/>
              <a:ext cx="2757868" cy="847115"/>
              <a:chOff x="438538" y="208292"/>
              <a:chExt cx="2757868" cy="847115"/>
            </a:xfrm>
          </p:grpSpPr>
          <p:pic>
            <p:nvPicPr>
              <p:cNvPr id="9" name="Picture 8">
                <a:extLst>
                  <a:ext uri="{FF2B5EF4-FFF2-40B4-BE49-F238E27FC236}">
                    <a16:creationId xmlns:a16="http://schemas.microsoft.com/office/drawing/2014/main" id="{040CF5A6-5A35-5EEE-4E07-817B6FD50223}"/>
                  </a:ext>
                </a:extLst>
              </p:cNvPr>
              <p:cNvPicPr>
                <a:picLocks noChangeAspect="1"/>
              </p:cNvPicPr>
              <p:nvPr/>
            </p:nvPicPr>
            <p:blipFill>
              <a:blip r:embed="rId4"/>
              <a:stretch>
                <a:fillRect/>
              </a:stretch>
            </p:blipFill>
            <p:spPr>
              <a:xfrm>
                <a:off x="1841821" y="208292"/>
                <a:ext cx="1354585" cy="847115"/>
              </a:xfrm>
              <a:prstGeom prst="rect">
                <a:avLst/>
              </a:prstGeom>
            </p:spPr>
          </p:pic>
          <p:sp>
            <p:nvSpPr>
              <p:cNvPr id="10" name="TextBox 9">
                <a:extLst>
                  <a:ext uri="{FF2B5EF4-FFF2-40B4-BE49-F238E27FC236}">
                    <a16:creationId xmlns:a16="http://schemas.microsoft.com/office/drawing/2014/main" id="{41631D32-0211-EADD-5152-9086FA30CA4C}"/>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pic>
        <p:nvPicPr>
          <p:cNvPr id="2" name="Picture 1">
            <a:extLst>
              <a:ext uri="{FF2B5EF4-FFF2-40B4-BE49-F238E27FC236}">
                <a16:creationId xmlns:a16="http://schemas.microsoft.com/office/drawing/2014/main" id="{6A15F79D-5EBA-4B86-2FD1-1C4CFDB4E5EE}"/>
              </a:ext>
            </a:extLst>
          </p:cNvPr>
          <p:cNvPicPr>
            <a:picLocks noChangeAspect="1"/>
          </p:cNvPicPr>
          <p:nvPr/>
        </p:nvPicPr>
        <p:blipFill>
          <a:blip r:embed="rId5"/>
          <a:stretch>
            <a:fillRect/>
          </a:stretch>
        </p:blipFill>
        <p:spPr>
          <a:xfrm>
            <a:off x="0" y="6143626"/>
            <a:ext cx="1904842" cy="506280"/>
          </a:xfrm>
          <a:prstGeom prst="rect">
            <a:avLst/>
          </a:prstGeom>
        </p:spPr>
      </p:pic>
      <p:sp>
        <p:nvSpPr>
          <p:cNvPr id="3" name="Slide Number Placeholder 1">
            <a:extLst>
              <a:ext uri="{FF2B5EF4-FFF2-40B4-BE49-F238E27FC236}">
                <a16:creationId xmlns:a16="http://schemas.microsoft.com/office/drawing/2014/main" id="{3D7DE05E-A349-4F39-455C-CDA38F013D33}"/>
              </a:ext>
            </a:extLst>
          </p:cNvPr>
          <p:cNvSpPr txBox="1">
            <a:spLocks/>
          </p:cNvSpPr>
          <p:nvPr/>
        </p:nvSpPr>
        <p:spPr>
          <a:xfrm>
            <a:off x="8965942" y="63967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14</a:t>
            </a:fld>
            <a:endParaRPr lang="en-CA"/>
          </a:p>
        </p:txBody>
      </p:sp>
      <p:sp>
        <p:nvSpPr>
          <p:cNvPr id="4" name="TextBox 3">
            <a:extLst>
              <a:ext uri="{FF2B5EF4-FFF2-40B4-BE49-F238E27FC236}">
                <a16:creationId xmlns:a16="http://schemas.microsoft.com/office/drawing/2014/main" id="{5B6186AD-9A0C-E412-5021-7EE39080984A}"/>
              </a:ext>
            </a:extLst>
          </p:cNvPr>
          <p:cNvSpPr txBox="1"/>
          <p:nvPr/>
        </p:nvSpPr>
        <p:spPr>
          <a:xfrm>
            <a:off x="594483" y="4771148"/>
            <a:ext cx="11114659" cy="1231106"/>
          </a:xfrm>
          <a:prstGeom prst="rect">
            <a:avLst/>
          </a:prstGeom>
          <a:noFill/>
        </p:spPr>
        <p:txBody>
          <a:bodyPr wrap="square">
            <a:spAutoFit/>
          </a:bodyPr>
          <a:lstStyle/>
          <a:p>
            <a:r>
              <a:rPr lang="en-US" sz="2000" b="1" i="0" dirty="0">
                <a:solidFill>
                  <a:schemeClr val="accent3">
                    <a:lumMod val="50000"/>
                  </a:schemeClr>
                </a:solidFill>
                <a:effectLst/>
                <a:latin typeface="Roboto" panose="02000000000000000000" pitchFamily="2" charset="0"/>
              </a:rPr>
              <a:t>Book &amp; Claim </a:t>
            </a:r>
            <a:r>
              <a:rPr lang="en-US" i="0" dirty="0">
                <a:solidFill>
                  <a:schemeClr val="tx2">
                    <a:lumMod val="90000"/>
                    <a:lumOff val="10000"/>
                  </a:schemeClr>
                </a:solidFill>
                <a:effectLst/>
                <a:latin typeface="Roboto" panose="02000000000000000000" pitchFamily="2" charset="0"/>
              </a:rPr>
              <a:t>concept:</a:t>
            </a:r>
          </a:p>
          <a:p>
            <a:r>
              <a:rPr lang="en-US" b="0" i="0" dirty="0">
                <a:solidFill>
                  <a:schemeClr val="tx2">
                    <a:lumMod val="90000"/>
                    <a:lumOff val="10000"/>
                  </a:schemeClr>
                </a:solidFill>
                <a:effectLst/>
                <a:latin typeface="Roboto" panose="02000000000000000000" pitchFamily="2" charset="0"/>
              </a:rPr>
              <a:t>Airlines may allow third-party entities to share the SAF cost. </a:t>
            </a:r>
            <a:r>
              <a:rPr lang="en-US" dirty="0">
                <a:solidFill>
                  <a:schemeClr val="tx2">
                    <a:lumMod val="90000"/>
                    <a:lumOff val="10000"/>
                  </a:schemeClr>
                </a:solidFill>
                <a:latin typeface="Roboto" panose="02000000000000000000" pitchFamily="2" charset="0"/>
              </a:rPr>
              <a:t>I</a:t>
            </a:r>
            <a:r>
              <a:rPr lang="en-US" b="0" i="0" dirty="0">
                <a:solidFill>
                  <a:schemeClr val="tx2">
                    <a:lumMod val="90000"/>
                    <a:lumOff val="10000"/>
                  </a:schemeClr>
                </a:solidFill>
                <a:effectLst/>
                <a:latin typeface="Roboto" panose="02000000000000000000" pitchFamily="2" charset="0"/>
              </a:rPr>
              <a:t>n return, third parties receive the environmental attributes of the purchased </a:t>
            </a:r>
            <a:r>
              <a:rPr lang="en-US" dirty="0">
                <a:solidFill>
                  <a:schemeClr val="tx2">
                    <a:lumMod val="90000"/>
                    <a:lumOff val="10000"/>
                  </a:schemeClr>
                </a:solidFill>
                <a:latin typeface="Roboto" panose="02000000000000000000" pitchFamily="2" charset="0"/>
              </a:rPr>
              <a:t>SAF, which </a:t>
            </a:r>
            <a:r>
              <a:rPr lang="en-US" b="0" i="0" dirty="0">
                <a:solidFill>
                  <a:schemeClr val="tx2">
                    <a:lumMod val="90000"/>
                    <a:lumOff val="10000"/>
                  </a:schemeClr>
                </a:solidFill>
                <a:effectLst/>
                <a:latin typeface="Roboto" panose="02000000000000000000" pitchFamily="2" charset="0"/>
              </a:rPr>
              <a:t>can be used to reduce their Scope 3 emissions.</a:t>
            </a:r>
            <a:r>
              <a:rPr lang="en-US" dirty="0">
                <a:solidFill>
                  <a:schemeClr val="tx2">
                    <a:lumMod val="90000"/>
                    <a:lumOff val="10000"/>
                  </a:schemeClr>
                </a:solidFill>
                <a:latin typeface="Roboto" panose="02000000000000000000" pitchFamily="2" charset="0"/>
              </a:rPr>
              <a:t> Third parties cannot claim the same attributes already claimed by an airline under CORSIA to avoid double counting.</a:t>
            </a:r>
            <a:endParaRPr lang="en-CA" dirty="0">
              <a:solidFill>
                <a:schemeClr val="tx2">
                  <a:lumMod val="90000"/>
                  <a:lumOff val="10000"/>
                </a:schemeClr>
              </a:solidFill>
              <a:latin typeface="Roboto" panose="02000000000000000000" pitchFamily="2" charset="0"/>
            </a:endParaRPr>
          </a:p>
        </p:txBody>
      </p:sp>
      <p:grpSp>
        <p:nvGrpSpPr>
          <p:cNvPr id="11" name="Group 10">
            <a:extLst>
              <a:ext uri="{FF2B5EF4-FFF2-40B4-BE49-F238E27FC236}">
                <a16:creationId xmlns:a16="http://schemas.microsoft.com/office/drawing/2014/main" id="{E7B65116-C6D4-F843-16AF-72929DBD92A6}"/>
              </a:ext>
            </a:extLst>
          </p:cNvPr>
          <p:cNvGrpSpPr/>
          <p:nvPr/>
        </p:nvGrpSpPr>
        <p:grpSpPr>
          <a:xfrm>
            <a:off x="8461845" y="2528166"/>
            <a:ext cx="2417786" cy="1821633"/>
            <a:chOff x="8868571" y="4764380"/>
            <a:chExt cx="2417786" cy="1821633"/>
          </a:xfrm>
        </p:grpSpPr>
        <p:pic>
          <p:nvPicPr>
            <p:cNvPr id="12" name="Picture 2" descr="QR Code Image">
              <a:extLst>
                <a:ext uri="{FF2B5EF4-FFF2-40B4-BE49-F238E27FC236}">
                  <a16:creationId xmlns:a16="http://schemas.microsoft.com/office/drawing/2014/main" id="{35A9D496-811E-D24A-3C5B-B8FF042224A4}"/>
                </a:ext>
              </a:extLst>
            </p:cNvPr>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56059" y="5287696"/>
              <a:ext cx="1298317" cy="129831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5ED9E09-2B6F-7752-0E91-7AFE436FE8B5}"/>
                </a:ext>
              </a:extLst>
            </p:cNvPr>
            <p:cNvSpPr txBox="1"/>
            <p:nvPr/>
          </p:nvSpPr>
          <p:spPr>
            <a:xfrm>
              <a:off x="8868571" y="4764380"/>
              <a:ext cx="2417786" cy="584775"/>
            </a:xfrm>
            <a:prstGeom prst="rect">
              <a:avLst/>
            </a:prstGeom>
            <a:noFill/>
          </p:spPr>
          <p:txBody>
            <a:bodyPr wrap="square" rtlCol="0">
              <a:spAutoFit/>
            </a:bodyPr>
            <a:lstStyle/>
            <a:p>
              <a:r>
                <a:rPr lang="en-US" sz="1600" i="1" dirty="0">
                  <a:solidFill>
                    <a:schemeClr val="tx2">
                      <a:lumMod val="90000"/>
                      <a:lumOff val="10000"/>
                    </a:schemeClr>
                  </a:solidFill>
                </a:rPr>
                <a:t>For more details on </a:t>
              </a:r>
            </a:p>
            <a:p>
              <a:r>
                <a:rPr lang="en-US" sz="1600" i="1" dirty="0">
                  <a:solidFill>
                    <a:schemeClr val="tx2">
                      <a:lumMod val="90000"/>
                      <a:lumOff val="10000"/>
                    </a:schemeClr>
                  </a:solidFill>
                </a:rPr>
                <a:t>Book &amp; Claim: </a:t>
              </a:r>
              <a:endParaRPr lang="en-CA" sz="1600" i="1" dirty="0">
                <a:solidFill>
                  <a:schemeClr val="tx2">
                    <a:lumMod val="90000"/>
                    <a:lumOff val="10000"/>
                  </a:schemeClr>
                </a:solidFill>
              </a:endParaRPr>
            </a:p>
          </p:txBody>
        </p:sp>
      </p:grpSp>
      <p:pic>
        <p:nvPicPr>
          <p:cNvPr id="15" name="Picture 14">
            <a:extLst>
              <a:ext uri="{FF2B5EF4-FFF2-40B4-BE49-F238E27FC236}">
                <a16:creationId xmlns:a16="http://schemas.microsoft.com/office/drawing/2014/main" id="{26DE016F-D278-7339-EDC9-E0B92EE0F2ED}"/>
              </a:ext>
            </a:extLst>
          </p:cNvPr>
          <p:cNvPicPr>
            <a:picLocks noChangeAspect="1"/>
          </p:cNvPicPr>
          <p:nvPr/>
        </p:nvPicPr>
        <p:blipFill>
          <a:blip r:embed="rId7"/>
          <a:stretch>
            <a:fillRect/>
          </a:stretch>
        </p:blipFill>
        <p:spPr>
          <a:xfrm>
            <a:off x="2047658" y="2269658"/>
            <a:ext cx="6184935" cy="2391284"/>
          </a:xfrm>
          <a:prstGeom prst="rect">
            <a:avLst/>
          </a:prstGeom>
        </p:spPr>
      </p:pic>
      <p:sp>
        <p:nvSpPr>
          <p:cNvPr id="17" name="TextBox 16">
            <a:extLst>
              <a:ext uri="{FF2B5EF4-FFF2-40B4-BE49-F238E27FC236}">
                <a16:creationId xmlns:a16="http://schemas.microsoft.com/office/drawing/2014/main" id="{3FFB2315-6670-4905-4E18-2BAFCA029E67}"/>
              </a:ext>
            </a:extLst>
          </p:cNvPr>
          <p:cNvSpPr txBox="1"/>
          <p:nvPr/>
        </p:nvSpPr>
        <p:spPr>
          <a:xfrm>
            <a:off x="3205737" y="910954"/>
            <a:ext cx="8538394" cy="1231106"/>
          </a:xfrm>
          <a:prstGeom prst="rect">
            <a:avLst/>
          </a:prstGeom>
          <a:noFill/>
          <a:ln>
            <a:noFill/>
          </a:ln>
        </p:spPr>
        <p:txBody>
          <a:bodyPr wrap="square">
            <a:spAutoFit/>
          </a:bodyPr>
          <a:lstStyle/>
          <a:p>
            <a:pPr marL="457200" lvl="0" indent="-457200">
              <a:spcBef>
                <a:spcPts val="600"/>
              </a:spcBef>
              <a:spcAft>
                <a:spcPts val="600"/>
              </a:spcAft>
              <a:buFont typeface="Arial" panose="020B0604020202020204" pitchFamily="34" charset="0"/>
              <a:buChar char="•"/>
            </a:pPr>
            <a:r>
              <a:rPr lang="en-US" sz="3200" b="1" dirty="0">
                <a:solidFill>
                  <a:schemeClr val="accent3">
                    <a:lumMod val="50000"/>
                  </a:schemeClr>
                </a:solidFill>
              </a:rPr>
              <a:t>3.2 trillion USD needed </a:t>
            </a:r>
            <a:r>
              <a:rPr lang="en-US" sz="2400" dirty="0">
                <a:solidFill>
                  <a:schemeClr val="accent3">
                    <a:lumMod val="50000"/>
                  </a:schemeClr>
                </a:solidFill>
              </a:rPr>
              <a:t>in investments by 2050</a:t>
            </a:r>
          </a:p>
          <a:p>
            <a:pPr marL="457200" lvl="0" indent="-457200">
              <a:spcBef>
                <a:spcPts val="600"/>
              </a:spcBef>
              <a:spcAft>
                <a:spcPts val="600"/>
              </a:spcAft>
              <a:buFont typeface="Arial" panose="020B0604020202020204" pitchFamily="34" charset="0"/>
              <a:buChar char="•"/>
            </a:pPr>
            <a:r>
              <a:rPr lang="en-US" sz="3200" b="1" dirty="0">
                <a:solidFill>
                  <a:schemeClr val="accent3">
                    <a:lumMod val="50000"/>
                  </a:schemeClr>
                </a:solidFill>
              </a:rPr>
              <a:t>SAF costs at least double </a:t>
            </a:r>
            <a:r>
              <a:rPr lang="en-US" sz="2400" dirty="0">
                <a:solidFill>
                  <a:schemeClr val="accent3">
                    <a:lumMod val="50000"/>
                  </a:schemeClr>
                </a:solidFill>
              </a:rPr>
              <a:t>of fossil jet fuels </a:t>
            </a:r>
          </a:p>
        </p:txBody>
      </p:sp>
    </p:spTree>
    <p:extLst>
      <p:ext uri="{BB962C8B-B14F-4D97-AF65-F5344CB8AC3E}">
        <p14:creationId xmlns:p14="http://schemas.microsoft.com/office/powerpoint/2010/main" val="4197862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44A2805-3818-4C1F-85D8-79EC68450ECC}"/>
              </a:ext>
            </a:extLst>
          </p:cNvPr>
          <p:cNvGrpSpPr/>
          <p:nvPr/>
        </p:nvGrpSpPr>
        <p:grpSpPr>
          <a:xfrm>
            <a:off x="-5236" y="-62946"/>
            <a:ext cx="3210973" cy="1839223"/>
            <a:chOff x="-5236" y="-62946"/>
            <a:chExt cx="3210973" cy="1839223"/>
          </a:xfrm>
        </p:grpSpPr>
        <p:pic>
          <p:nvPicPr>
            <p:cNvPr id="7" name="Picture 6">
              <a:extLst>
                <a:ext uri="{FF2B5EF4-FFF2-40B4-BE49-F238E27FC236}">
                  <a16:creationId xmlns:a16="http://schemas.microsoft.com/office/drawing/2014/main" id="{B57C9210-AA9A-FF9B-48AC-E5865B09BE05}"/>
                </a:ext>
              </a:extLst>
            </p:cNvPr>
            <p:cNvPicPr>
              <a:picLocks noChangeAspect="1"/>
            </p:cNvPicPr>
            <p:nvPr/>
          </p:nvPicPr>
          <p:blipFill>
            <a:blip r:embed="rId2">
              <a:alphaModFix amt="70000"/>
            </a:blip>
            <a:srcRect l="3108"/>
            <a:stretch>
              <a:fillRect/>
            </a:stretch>
          </p:blipFill>
          <p:spPr>
            <a:xfrm flipV="1">
              <a:off x="-5236" y="-62946"/>
              <a:ext cx="1914142" cy="1839223"/>
            </a:xfrm>
            <a:prstGeom prst="rect">
              <a:avLst/>
            </a:prstGeom>
          </p:spPr>
        </p:pic>
        <p:grpSp>
          <p:nvGrpSpPr>
            <p:cNvPr id="8" name="Group 7">
              <a:extLst>
                <a:ext uri="{FF2B5EF4-FFF2-40B4-BE49-F238E27FC236}">
                  <a16:creationId xmlns:a16="http://schemas.microsoft.com/office/drawing/2014/main" id="{4238F038-2955-7C64-E3EE-6A980C73A90F}"/>
                </a:ext>
              </a:extLst>
            </p:cNvPr>
            <p:cNvGrpSpPr/>
            <p:nvPr/>
          </p:nvGrpSpPr>
          <p:grpSpPr>
            <a:xfrm>
              <a:off x="447869" y="105651"/>
              <a:ext cx="2757868" cy="847115"/>
              <a:chOff x="438538" y="208292"/>
              <a:chExt cx="2757868" cy="847115"/>
            </a:xfrm>
          </p:grpSpPr>
          <p:pic>
            <p:nvPicPr>
              <p:cNvPr id="9" name="Picture 8">
                <a:extLst>
                  <a:ext uri="{FF2B5EF4-FFF2-40B4-BE49-F238E27FC236}">
                    <a16:creationId xmlns:a16="http://schemas.microsoft.com/office/drawing/2014/main" id="{7BDB3F5F-6162-9F04-1F2D-88004FE257FB}"/>
                  </a:ext>
                </a:extLst>
              </p:cNvPr>
              <p:cNvPicPr>
                <a:picLocks noChangeAspect="1"/>
              </p:cNvPicPr>
              <p:nvPr/>
            </p:nvPicPr>
            <p:blipFill>
              <a:blip r:embed="rId3"/>
              <a:stretch>
                <a:fillRect/>
              </a:stretch>
            </p:blipFill>
            <p:spPr>
              <a:xfrm>
                <a:off x="1841821" y="208292"/>
                <a:ext cx="1354585" cy="847115"/>
              </a:xfrm>
              <a:prstGeom prst="rect">
                <a:avLst/>
              </a:prstGeom>
            </p:spPr>
          </p:pic>
          <p:sp>
            <p:nvSpPr>
              <p:cNvPr id="10" name="TextBox 9">
                <a:extLst>
                  <a:ext uri="{FF2B5EF4-FFF2-40B4-BE49-F238E27FC236}">
                    <a16:creationId xmlns:a16="http://schemas.microsoft.com/office/drawing/2014/main" id="{A02F39AD-AF72-FB7F-9684-FB24D92270A8}"/>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pic>
        <p:nvPicPr>
          <p:cNvPr id="11" name="Picture 10" descr="A group of people standing on a stage&#10;&#10;AI-generated content may be incorrect.">
            <a:extLst>
              <a:ext uri="{FF2B5EF4-FFF2-40B4-BE49-F238E27FC236}">
                <a16:creationId xmlns:a16="http://schemas.microsoft.com/office/drawing/2014/main" id="{9310CEA1-68ED-DF7D-5874-FE22A9649B0C}"/>
              </a:ext>
            </a:extLst>
          </p:cNvPr>
          <p:cNvPicPr>
            <a:picLocks noChangeAspect="1"/>
          </p:cNvPicPr>
          <p:nvPr/>
        </p:nvPicPr>
        <p:blipFill>
          <a:blip r:embed="rId4" cstate="print">
            <a:extLst>
              <a:ext uri="{28A0092B-C50C-407E-A947-70E740481C1C}">
                <a14:useLocalDpi xmlns:a14="http://schemas.microsoft.com/office/drawing/2010/main" val="0"/>
              </a:ext>
            </a:extLst>
          </a:blip>
          <a:srcRect b="1258"/>
          <a:stretch>
            <a:fillRect/>
          </a:stretch>
        </p:blipFill>
        <p:spPr>
          <a:xfrm>
            <a:off x="6096000" y="1143177"/>
            <a:ext cx="6091824" cy="4824878"/>
          </a:xfrm>
          <a:prstGeom prst="rect">
            <a:avLst/>
          </a:prstGeom>
        </p:spPr>
      </p:pic>
      <p:sp>
        <p:nvSpPr>
          <p:cNvPr id="12" name="TextBox 11">
            <a:extLst>
              <a:ext uri="{FF2B5EF4-FFF2-40B4-BE49-F238E27FC236}">
                <a16:creationId xmlns:a16="http://schemas.microsoft.com/office/drawing/2014/main" id="{0162D7C4-6CCE-7E9C-D49E-914A02E4DC95}"/>
              </a:ext>
            </a:extLst>
          </p:cNvPr>
          <p:cNvSpPr txBox="1"/>
          <p:nvPr/>
        </p:nvSpPr>
        <p:spPr>
          <a:xfrm>
            <a:off x="349846" y="1838287"/>
            <a:ext cx="5711782" cy="2062103"/>
          </a:xfrm>
          <a:prstGeom prst="rect">
            <a:avLst/>
          </a:prstGeom>
          <a:noFill/>
        </p:spPr>
        <p:txBody>
          <a:bodyPr wrap="square">
            <a:spAutoFit/>
          </a:bodyPr>
          <a:lstStyle/>
          <a:p>
            <a:pPr lvl="0"/>
            <a:r>
              <a:rPr lang="en-CA" sz="2400" dirty="0">
                <a:solidFill>
                  <a:srgbClr val="715935"/>
                </a:solidFill>
              </a:rPr>
              <a:t>Connect  States and project developers with climate finance opportunities</a:t>
            </a:r>
          </a:p>
          <a:p>
            <a:r>
              <a:rPr lang="en-GB" sz="2400" dirty="0">
                <a:solidFill>
                  <a:srgbClr val="715935"/>
                </a:solidFill>
              </a:rPr>
              <a:t> </a:t>
            </a:r>
            <a:endParaRPr lang="en-CA" sz="2400" dirty="0">
              <a:solidFill>
                <a:srgbClr val="715935"/>
              </a:solidFill>
            </a:endParaRPr>
          </a:p>
          <a:p>
            <a:r>
              <a:rPr lang="en-US" sz="2400" dirty="0">
                <a:solidFill>
                  <a:srgbClr val="715935"/>
                </a:solidFill>
              </a:rPr>
              <a:t>Launch of the </a:t>
            </a:r>
            <a:r>
              <a:rPr lang="en-US" sz="3200" b="1" dirty="0" err="1">
                <a:solidFill>
                  <a:srgbClr val="715935"/>
                </a:solidFill>
              </a:rPr>
              <a:t>Finvest@ETAF</a:t>
            </a:r>
            <a:r>
              <a:rPr lang="en-US" sz="3200" b="1" dirty="0">
                <a:solidFill>
                  <a:srgbClr val="715935"/>
                </a:solidFill>
              </a:rPr>
              <a:t> </a:t>
            </a:r>
            <a:r>
              <a:rPr lang="en-US" sz="2400" dirty="0">
                <a:solidFill>
                  <a:srgbClr val="715935"/>
                </a:solidFill>
              </a:rPr>
              <a:t>portal</a:t>
            </a:r>
            <a:r>
              <a:rPr lang="en-US" sz="2400" b="1" dirty="0">
                <a:solidFill>
                  <a:srgbClr val="715935"/>
                </a:solidFill>
              </a:rPr>
              <a:t> </a:t>
            </a:r>
            <a:r>
              <a:rPr lang="en-US" sz="2400" dirty="0">
                <a:solidFill>
                  <a:srgbClr val="715935"/>
                </a:solidFill>
              </a:rPr>
              <a:t>by ICAO and IRENA in September 2025 </a:t>
            </a:r>
          </a:p>
        </p:txBody>
      </p:sp>
      <p:grpSp>
        <p:nvGrpSpPr>
          <p:cNvPr id="13" name="Group 12">
            <a:extLst>
              <a:ext uri="{FF2B5EF4-FFF2-40B4-BE49-F238E27FC236}">
                <a16:creationId xmlns:a16="http://schemas.microsoft.com/office/drawing/2014/main" id="{4FEC72E4-BB8E-2C2E-B717-0E5E5BC3F8F4}"/>
              </a:ext>
            </a:extLst>
          </p:cNvPr>
          <p:cNvGrpSpPr/>
          <p:nvPr/>
        </p:nvGrpSpPr>
        <p:grpSpPr>
          <a:xfrm>
            <a:off x="1307332" y="3900390"/>
            <a:ext cx="3746451" cy="2182420"/>
            <a:chOff x="233947" y="3498089"/>
            <a:chExt cx="4199404" cy="2481370"/>
          </a:xfrm>
        </p:grpSpPr>
        <p:pic>
          <p:nvPicPr>
            <p:cNvPr id="14" name="Picture 4" descr="QR Code Image">
              <a:hlinkClick r:id="rId5"/>
              <a:extLst>
                <a:ext uri="{FF2B5EF4-FFF2-40B4-BE49-F238E27FC236}">
                  <a16:creationId xmlns:a16="http://schemas.microsoft.com/office/drawing/2014/main" id="{48032E2E-CE89-F5FB-8356-F4ABE19CD586}"/>
                </a:ext>
              </a:extLst>
            </p:cNvPr>
            <p:cNvPicPr>
              <a:picLocks noChangeAspect="1" noChangeArrowheads="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635" y="3775741"/>
              <a:ext cx="2203716" cy="22037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logo with a plane in the middle&#10;&#10;AI-generated content may be incorrect.">
              <a:extLst>
                <a:ext uri="{FF2B5EF4-FFF2-40B4-BE49-F238E27FC236}">
                  <a16:creationId xmlns:a16="http://schemas.microsoft.com/office/drawing/2014/main" id="{80837993-3CDA-1A08-61EC-E75F47A7F0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3947" y="3498089"/>
              <a:ext cx="1995686" cy="2481370"/>
            </a:xfrm>
            <a:prstGeom prst="rect">
              <a:avLst/>
            </a:prstGeom>
          </p:spPr>
        </p:pic>
      </p:grpSp>
      <p:sp>
        <p:nvSpPr>
          <p:cNvPr id="5" name="TextBox 4">
            <a:extLst>
              <a:ext uri="{FF2B5EF4-FFF2-40B4-BE49-F238E27FC236}">
                <a16:creationId xmlns:a16="http://schemas.microsoft.com/office/drawing/2014/main" id="{576EC1B4-3E3F-F104-A360-3B9D00FF3768}"/>
              </a:ext>
            </a:extLst>
          </p:cNvPr>
          <p:cNvSpPr txBox="1"/>
          <p:nvPr/>
        </p:nvSpPr>
        <p:spPr>
          <a:xfrm>
            <a:off x="5422544" y="105651"/>
            <a:ext cx="6769456" cy="523220"/>
          </a:xfrm>
          <a:prstGeom prst="rect">
            <a:avLst/>
          </a:prstGeom>
          <a:solidFill>
            <a:srgbClr val="715935"/>
          </a:solidFill>
        </p:spPr>
        <p:txBody>
          <a:bodyPr wrap="square">
            <a:spAutoFit/>
          </a:bodyPr>
          <a:lstStyle/>
          <a:p>
            <a:pPr algn="ctr"/>
            <a:r>
              <a:rPr lang="en-US" sz="2800" b="1" dirty="0">
                <a:solidFill>
                  <a:schemeClr val="bg1"/>
                </a:solidFill>
              </a:rPr>
              <a:t>ICAO </a:t>
            </a:r>
            <a:r>
              <a:rPr lang="en-US" sz="2800" b="1" dirty="0" err="1">
                <a:solidFill>
                  <a:schemeClr val="bg1"/>
                </a:solidFill>
              </a:rPr>
              <a:t>Finvest</a:t>
            </a:r>
            <a:r>
              <a:rPr lang="en-US" sz="2800" b="1" dirty="0">
                <a:solidFill>
                  <a:schemeClr val="bg1"/>
                </a:solidFill>
              </a:rPr>
              <a:t> Hub</a:t>
            </a:r>
          </a:p>
        </p:txBody>
      </p:sp>
      <p:sp>
        <p:nvSpPr>
          <p:cNvPr id="2" name="Slide Number Placeholder 1">
            <a:extLst>
              <a:ext uri="{FF2B5EF4-FFF2-40B4-BE49-F238E27FC236}">
                <a16:creationId xmlns:a16="http://schemas.microsoft.com/office/drawing/2014/main" id="{921F1481-18ED-1760-A118-117144D69FE2}"/>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15</a:t>
            </a:fld>
            <a:endParaRPr lang="en-CA"/>
          </a:p>
        </p:txBody>
      </p:sp>
    </p:spTree>
    <p:extLst>
      <p:ext uri="{BB962C8B-B14F-4D97-AF65-F5344CB8AC3E}">
        <p14:creationId xmlns:p14="http://schemas.microsoft.com/office/powerpoint/2010/main" val="1171224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4D5B2-3C63-D4F0-A69D-2C5DF01B0132}"/>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2F4F8D42-5576-003F-4BB5-0976E623CD8E}"/>
              </a:ext>
            </a:extLst>
          </p:cNvPr>
          <p:cNvGrpSpPr/>
          <p:nvPr/>
        </p:nvGrpSpPr>
        <p:grpSpPr>
          <a:xfrm>
            <a:off x="-5236" y="-62946"/>
            <a:ext cx="3210973" cy="1839223"/>
            <a:chOff x="-5236" y="-62946"/>
            <a:chExt cx="3210973" cy="1839223"/>
          </a:xfrm>
        </p:grpSpPr>
        <p:pic>
          <p:nvPicPr>
            <p:cNvPr id="7" name="Picture 6">
              <a:extLst>
                <a:ext uri="{FF2B5EF4-FFF2-40B4-BE49-F238E27FC236}">
                  <a16:creationId xmlns:a16="http://schemas.microsoft.com/office/drawing/2014/main" id="{F1147234-0CA9-D446-8B9B-269B52FE3B6E}"/>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8" name="Group 7">
              <a:extLst>
                <a:ext uri="{FF2B5EF4-FFF2-40B4-BE49-F238E27FC236}">
                  <a16:creationId xmlns:a16="http://schemas.microsoft.com/office/drawing/2014/main" id="{3E97AC22-2D22-6AA4-3CC4-ABBB45CB1950}"/>
                </a:ext>
              </a:extLst>
            </p:cNvPr>
            <p:cNvGrpSpPr/>
            <p:nvPr/>
          </p:nvGrpSpPr>
          <p:grpSpPr>
            <a:xfrm>
              <a:off x="447869" y="105651"/>
              <a:ext cx="2757868" cy="847115"/>
              <a:chOff x="438538" y="208292"/>
              <a:chExt cx="2757868" cy="847115"/>
            </a:xfrm>
          </p:grpSpPr>
          <p:pic>
            <p:nvPicPr>
              <p:cNvPr id="9" name="Picture 8">
                <a:extLst>
                  <a:ext uri="{FF2B5EF4-FFF2-40B4-BE49-F238E27FC236}">
                    <a16:creationId xmlns:a16="http://schemas.microsoft.com/office/drawing/2014/main" id="{BE395FF1-BECB-B695-26F8-B35C411186DE}"/>
                  </a:ext>
                </a:extLst>
              </p:cNvPr>
              <p:cNvPicPr>
                <a:picLocks noChangeAspect="1"/>
              </p:cNvPicPr>
              <p:nvPr/>
            </p:nvPicPr>
            <p:blipFill>
              <a:blip r:embed="rId4"/>
              <a:stretch>
                <a:fillRect/>
              </a:stretch>
            </p:blipFill>
            <p:spPr>
              <a:xfrm>
                <a:off x="1841821" y="208292"/>
                <a:ext cx="1354585" cy="847115"/>
              </a:xfrm>
              <a:prstGeom prst="rect">
                <a:avLst/>
              </a:prstGeom>
            </p:spPr>
          </p:pic>
          <p:sp>
            <p:nvSpPr>
              <p:cNvPr id="10" name="TextBox 9">
                <a:extLst>
                  <a:ext uri="{FF2B5EF4-FFF2-40B4-BE49-F238E27FC236}">
                    <a16:creationId xmlns:a16="http://schemas.microsoft.com/office/drawing/2014/main" id="{3811C430-6E8A-0B63-1FA6-EE280613E518}"/>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5" name="TextBox 4">
            <a:extLst>
              <a:ext uri="{FF2B5EF4-FFF2-40B4-BE49-F238E27FC236}">
                <a16:creationId xmlns:a16="http://schemas.microsoft.com/office/drawing/2014/main" id="{A9A7FC94-1C25-7836-FF20-84B59440F5FC}"/>
              </a:ext>
            </a:extLst>
          </p:cNvPr>
          <p:cNvSpPr txBox="1"/>
          <p:nvPr/>
        </p:nvSpPr>
        <p:spPr>
          <a:xfrm>
            <a:off x="8530224" y="105651"/>
            <a:ext cx="3661775" cy="523220"/>
          </a:xfrm>
          <a:prstGeom prst="rect">
            <a:avLst/>
          </a:prstGeom>
          <a:solidFill>
            <a:srgbClr val="715935"/>
          </a:solidFill>
        </p:spPr>
        <p:txBody>
          <a:bodyPr wrap="square">
            <a:spAutoFit/>
          </a:bodyPr>
          <a:lstStyle/>
          <a:p>
            <a:pPr algn="ctr"/>
            <a:r>
              <a:rPr lang="en-US" sz="2800" b="1" dirty="0">
                <a:solidFill>
                  <a:schemeClr val="bg1"/>
                </a:solidFill>
              </a:rPr>
              <a:t>CORSIA</a:t>
            </a:r>
          </a:p>
        </p:txBody>
      </p:sp>
      <p:pic>
        <p:nvPicPr>
          <p:cNvPr id="3" name="Picture 2" descr="A screenshot of a graph&#10;&#10;AI-generated content may be incorrect.">
            <a:extLst>
              <a:ext uri="{FF2B5EF4-FFF2-40B4-BE49-F238E27FC236}">
                <a16:creationId xmlns:a16="http://schemas.microsoft.com/office/drawing/2014/main" id="{E5EBDADF-AB53-280F-0304-25455EDBD6B8}"/>
              </a:ext>
            </a:extLst>
          </p:cNvPr>
          <p:cNvPicPr>
            <a:picLocks noChangeAspect="1"/>
          </p:cNvPicPr>
          <p:nvPr/>
        </p:nvPicPr>
        <p:blipFill>
          <a:blip r:embed="rId5"/>
          <a:stretch>
            <a:fillRect/>
          </a:stretch>
        </p:blipFill>
        <p:spPr>
          <a:xfrm>
            <a:off x="4066104" y="982295"/>
            <a:ext cx="7974066" cy="5580994"/>
          </a:xfrm>
          <a:prstGeom prst="rect">
            <a:avLst/>
          </a:prstGeom>
          <a:ln>
            <a:noFill/>
          </a:ln>
          <a:effectLst>
            <a:outerShdw blurRad="292100" dist="139700" dir="2700000" algn="tl" rotWithShape="0">
              <a:srgbClr val="333333">
                <a:alpha val="65000"/>
              </a:srgbClr>
            </a:outerShdw>
          </a:effectLst>
        </p:spPr>
      </p:pic>
      <p:grpSp>
        <p:nvGrpSpPr>
          <p:cNvPr id="4" name="Group 3">
            <a:extLst>
              <a:ext uri="{FF2B5EF4-FFF2-40B4-BE49-F238E27FC236}">
                <a16:creationId xmlns:a16="http://schemas.microsoft.com/office/drawing/2014/main" id="{9E67FACA-8342-1C31-8F67-A0F113053CD8}"/>
              </a:ext>
            </a:extLst>
          </p:cNvPr>
          <p:cNvGrpSpPr/>
          <p:nvPr/>
        </p:nvGrpSpPr>
        <p:grpSpPr>
          <a:xfrm>
            <a:off x="71620" y="1608903"/>
            <a:ext cx="4191850" cy="2092258"/>
            <a:chOff x="-305733" y="4518338"/>
            <a:chExt cx="3742555" cy="1686580"/>
          </a:xfrm>
        </p:grpSpPr>
        <p:pic>
          <p:nvPicPr>
            <p:cNvPr id="17" name="Picture 16">
              <a:extLst>
                <a:ext uri="{FF2B5EF4-FFF2-40B4-BE49-F238E27FC236}">
                  <a16:creationId xmlns:a16="http://schemas.microsoft.com/office/drawing/2014/main" id="{F587544C-703A-E195-42AC-C8B1B88AA9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1753" y="4518338"/>
              <a:ext cx="2415430" cy="513985"/>
            </a:xfrm>
            <a:prstGeom prst="rect">
              <a:avLst/>
            </a:prstGeom>
          </p:spPr>
        </p:pic>
        <p:sp>
          <p:nvSpPr>
            <p:cNvPr id="18" name="TextBox 17">
              <a:extLst>
                <a:ext uri="{FF2B5EF4-FFF2-40B4-BE49-F238E27FC236}">
                  <a16:creationId xmlns:a16="http://schemas.microsoft.com/office/drawing/2014/main" id="{9D266CC3-4764-6ADB-E206-74700FB21691}"/>
                </a:ext>
              </a:extLst>
            </p:cNvPr>
            <p:cNvSpPr txBox="1"/>
            <p:nvPr/>
          </p:nvSpPr>
          <p:spPr>
            <a:xfrm>
              <a:off x="-305733" y="4790746"/>
              <a:ext cx="3742555" cy="1414172"/>
            </a:xfrm>
            <a:prstGeom prst="rect">
              <a:avLst/>
            </a:prstGeom>
            <a:noFill/>
          </p:spPr>
          <p:txBody>
            <a:bodyPr wrap="square">
              <a:spAutoFit/>
            </a:bodyPr>
            <a:lstStyle/>
            <a:p>
              <a:endParaRPr lang="en-US" i="1" dirty="0">
                <a:solidFill>
                  <a:schemeClr val="accent1">
                    <a:lumMod val="50000"/>
                  </a:schemeClr>
                </a:solidFill>
              </a:endParaRPr>
            </a:p>
            <a:p>
              <a:r>
                <a:rPr lang="en-US" i="1" dirty="0">
                  <a:solidFill>
                    <a:schemeClr val="accent1">
                      <a:lumMod val="50000"/>
                    </a:schemeClr>
                  </a:solidFill>
                </a:rPr>
                <a:t>“</a:t>
              </a:r>
              <a:r>
                <a:rPr lang="en-US" b="1" i="1" dirty="0">
                  <a:solidFill>
                    <a:schemeClr val="accent1">
                      <a:lumMod val="50000"/>
                    </a:schemeClr>
                  </a:solidFill>
                </a:rPr>
                <a:t>Only global market-based measure</a:t>
              </a:r>
              <a:r>
                <a:rPr lang="en-US" i="1" dirty="0">
                  <a:solidFill>
                    <a:schemeClr val="accent1">
                      <a:lumMod val="50000"/>
                    </a:schemeClr>
                  </a:solidFill>
                </a:rPr>
                <a:t> applying to CO</a:t>
              </a:r>
              <a:r>
                <a:rPr lang="en-US" i="1" baseline="-25000" dirty="0">
                  <a:solidFill>
                    <a:schemeClr val="accent1">
                      <a:lumMod val="50000"/>
                    </a:schemeClr>
                  </a:solidFill>
                </a:rPr>
                <a:t>2 </a:t>
              </a:r>
              <a:r>
                <a:rPr lang="en-US" i="1" dirty="0">
                  <a:solidFill>
                    <a:schemeClr val="accent1">
                      <a:lumMod val="50000"/>
                    </a:schemeClr>
                  </a:solidFill>
                </a:rPr>
                <a:t>emissions from international aviation …ensuring that international aviation CO</a:t>
              </a:r>
              <a:r>
                <a:rPr lang="en-US" i="1" baseline="-25000" dirty="0">
                  <a:solidFill>
                    <a:schemeClr val="accent1">
                      <a:lumMod val="50000"/>
                    </a:schemeClr>
                  </a:solidFill>
                </a:rPr>
                <a:t>2 </a:t>
              </a:r>
              <a:r>
                <a:rPr lang="en-US" i="1" dirty="0">
                  <a:solidFill>
                    <a:schemeClr val="accent1">
                      <a:lumMod val="50000"/>
                    </a:schemeClr>
                  </a:solidFill>
                </a:rPr>
                <a:t>emissions should be accounted for only once”</a:t>
              </a:r>
              <a:endParaRPr lang="en-CA" i="1" dirty="0">
                <a:solidFill>
                  <a:schemeClr val="accent1">
                    <a:lumMod val="50000"/>
                  </a:schemeClr>
                </a:solidFill>
              </a:endParaRPr>
            </a:p>
          </p:txBody>
        </p:sp>
      </p:grpSp>
      <p:sp>
        <p:nvSpPr>
          <p:cNvPr id="2" name="TextBox 1">
            <a:extLst>
              <a:ext uri="{FF2B5EF4-FFF2-40B4-BE49-F238E27FC236}">
                <a16:creationId xmlns:a16="http://schemas.microsoft.com/office/drawing/2014/main" id="{2BB160E3-7DE5-080F-AB79-5E59DA7FF711}"/>
              </a:ext>
            </a:extLst>
          </p:cNvPr>
          <p:cNvSpPr txBox="1"/>
          <p:nvPr/>
        </p:nvSpPr>
        <p:spPr>
          <a:xfrm>
            <a:off x="188428" y="3932608"/>
            <a:ext cx="3760868" cy="1938992"/>
          </a:xfrm>
          <a:prstGeom prst="rect">
            <a:avLst/>
          </a:prstGeom>
          <a:noFill/>
        </p:spPr>
        <p:txBody>
          <a:bodyPr wrap="square">
            <a:spAutoFit/>
          </a:bodyPr>
          <a:lstStyle/>
          <a:p>
            <a:pPr lvl="0"/>
            <a:r>
              <a:rPr lang="en-CA" sz="2400" b="1" dirty="0">
                <a:solidFill>
                  <a:srgbClr val="715935"/>
                </a:solidFill>
              </a:rPr>
              <a:t>“Letters of Authorization” by host country is key to access CORSIA Eligible Emissions Units by aeroplane operators</a:t>
            </a:r>
            <a:endParaRPr lang="en-US" sz="2400" b="1" dirty="0">
              <a:solidFill>
                <a:srgbClr val="715935"/>
              </a:solidFill>
            </a:endParaRPr>
          </a:p>
        </p:txBody>
      </p:sp>
      <p:sp>
        <p:nvSpPr>
          <p:cNvPr id="11" name="Slide Number Placeholder 1">
            <a:extLst>
              <a:ext uri="{FF2B5EF4-FFF2-40B4-BE49-F238E27FC236}">
                <a16:creationId xmlns:a16="http://schemas.microsoft.com/office/drawing/2014/main" id="{84BB85AC-C4D7-F79A-2124-B04F6D30A9B0}"/>
              </a:ext>
            </a:extLst>
          </p:cNvPr>
          <p:cNvSpPr txBox="1">
            <a:spLocks/>
          </p:cNvSpPr>
          <p:nvPr/>
        </p:nvSpPr>
        <p:spPr>
          <a:xfrm>
            <a:off x="9303859" y="6550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16</a:t>
            </a:fld>
            <a:endParaRPr lang="en-CA"/>
          </a:p>
        </p:txBody>
      </p:sp>
    </p:spTree>
    <p:extLst>
      <p:ext uri="{BB962C8B-B14F-4D97-AF65-F5344CB8AC3E}">
        <p14:creationId xmlns:p14="http://schemas.microsoft.com/office/powerpoint/2010/main" val="1413539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9EE2DED-39BB-C1B5-C81C-B193CAE3787C}"/>
              </a:ext>
            </a:extLst>
          </p:cNvPr>
          <p:cNvGrpSpPr/>
          <p:nvPr/>
        </p:nvGrpSpPr>
        <p:grpSpPr>
          <a:xfrm>
            <a:off x="-5236" y="-62946"/>
            <a:ext cx="3210973" cy="1839223"/>
            <a:chOff x="-5236" y="-62946"/>
            <a:chExt cx="3210973" cy="1839223"/>
          </a:xfrm>
        </p:grpSpPr>
        <p:pic>
          <p:nvPicPr>
            <p:cNvPr id="8" name="Picture 7">
              <a:extLst>
                <a:ext uri="{FF2B5EF4-FFF2-40B4-BE49-F238E27FC236}">
                  <a16:creationId xmlns:a16="http://schemas.microsoft.com/office/drawing/2014/main" id="{0042A027-623F-3289-B707-99971A690BCF}"/>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9" name="Group 8">
              <a:extLst>
                <a:ext uri="{FF2B5EF4-FFF2-40B4-BE49-F238E27FC236}">
                  <a16:creationId xmlns:a16="http://schemas.microsoft.com/office/drawing/2014/main" id="{AC8F5729-4010-D014-6045-9EBC6356A222}"/>
                </a:ext>
              </a:extLst>
            </p:cNvPr>
            <p:cNvGrpSpPr/>
            <p:nvPr/>
          </p:nvGrpSpPr>
          <p:grpSpPr>
            <a:xfrm>
              <a:off x="447869" y="105651"/>
              <a:ext cx="2757868" cy="847115"/>
              <a:chOff x="438538" y="208292"/>
              <a:chExt cx="2757868" cy="847115"/>
            </a:xfrm>
          </p:grpSpPr>
          <p:pic>
            <p:nvPicPr>
              <p:cNvPr id="10" name="Picture 9">
                <a:extLst>
                  <a:ext uri="{FF2B5EF4-FFF2-40B4-BE49-F238E27FC236}">
                    <a16:creationId xmlns:a16="http://schemas.microsoft.com/office/drawing/2014/main" id="{C4506247-C8E2-0B99-1741-C71F4F2C1194}"/>
                  </a:ext>
                </a:extLst>
              </p:cNvPr>
              <p:cNvPicPr>
                <a:picLocks noChangeAspect="1"/>
              </p:cNvPicPr>
              <p:nvPr/>
            </p:nvPicPr>
            <p:blipFill>
              <a:blip r:embed="rId4"/>
              <a:stretch>
                <a:fillRect/>
              </a:stretch>
            </p:blipFill>
            <p:spPr>
              <a:xfrm>
                <a:off x="1841821" y="208292"/>
                <a:ext cx="1354585" cy="847115"/>
              </a:xfrm>
              <a:prstGeom prst="rect">
                <a:avLst/>
              </a:prstGeom>
            </p:spPr>
          </p:pic>
          <p:sp>
            <p:nvSpPr>
              <p:cNvPr id="11" name="TextBox 10">
                <a:extLst>
                  <a:ext uri="{FF2B5EF4-FFF2-40B4-BE49-F238E27FC236}">
                    <a16:creationId xmlns:a16="http://schemas.microsoft.com/office/drawing/2014/main" id="{F3E1EDAD-BEBA-5EAE-02F4-766B7E8D411D}"/>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12" name="TextBox 11">
            <a:extLst>
              <a:ext uri="{FF2B5EF4-FFF2-40B4-BE49-F238E27FC236}">
                <a16:creationId xmlns:a16="http://schemas.microsoft.com/office/drawing/2014/main" id="{39830536-64D3-AAED-D8D5-F727591761AF}"/>
              </a:ext>
            </a:extLst>
          </p:cNvPr>
          <p:cNvSpPr txBox="1"/>
          <p:nvPr/>
        </p:nvSpPr>
        <p:spPr>
          <a:xfrm>
            <a:off x="5422544" y="59642"/>
            <a:ext cx="6769456" cy="523220"/>
          </a:xfrm>
          <a:prstGeom prst="rect">
            <a:avLst/>
          </a:prstGeom>
          <a:solidFill>
            <a:srgbClr val="715935"/>
          </a:solidFill>
        </p:spPr>
        <p:txBody>
          <a:bodyPr wrap="square">
            <a:spAutoFit/>
          </a:bodyPr>
          <a:lstStyle/>
          <a:p>
            <a:pPr algn="ctr"/>
            <a:r>
              <a:rPr lang="en-US" sz="2800" b="1" dirty="0">
                <a:solidFill>
                  <a:schemeClr val="bg1"/>
                </a:solidFill>
              </a:rPr>
              <a:t>Aviation Taxation and Climate Finance</a:t>
            </a:r>
          </a:p>
        </p:txBody>
      </p:sp>
      <p:sp>
        <p:nvSpPr>
          <p:cNvPr id="3" name="Rectangle 2">
            <a:extLst>
              <a:ext uri="{FF2B5EF4-FFF2-40B4-BE49-F238E27FC236}">
                <a16:creationId xmlns:a16="http://schemas.microsoft.com/office/drawing/2014/main" id="{6C1716E6-E347-C66F-8537-8AC50CD5218D}"/>
              </a:ext>
            </a:extLst>
          </p:cNvPr>
          <p:cNvSpPr/>
          <p:nvPr/>
        </p:nvSpPr>
        <p:spPr>
          <a:xfrm>
            <a:off x="2282974" y="3085799"/>
            <a:ext cx="9194070" cy="1435623"/>
          </a:xfrm>
          <a:prstGeom prst="rect">
            <a:avLst/>
          </a:prstGeom>
          <a:noFill/>
          <a:ln>
            <a:no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a:lstStyle/>
          <a:p>
            <a:endParaRPr lang="en-CA"/>
          </a:p>
        </p:txBody>
      </p:sp>
      <p:sp>
        <p:nvSpPr>
          <p:cNvPr id="4" name="TextBox 3">
            <a:extLst>
              <a:ext uri="{FF2B5EF4-FFF2-40B4-BE49-F238E27FC236}">
                <a16:creationId xmlns:a16="http://schemas.microsoft.com/office/drawing/2014/main" id="{4E99004B-7685-99CC-A15E-DFD75674216E}"/>
              </a:ext>
            </a:extLst>
          </p:cNvPr>
          <p:cNvSpPr txBox="1"/>
          <p:nvPr/>
        </p:nvSpPr>
        <p:spPr>
          <a:xfrm>
            <a:off x="6405347" y="786066"/>
            <a:ext cx="5601737" cy="2724876"/>
          </a:xfrm>
          <a:prstGeom prst="rect">
            <a:avLst/>
          </a:prstGeom>
          <a:noFill/>
          <a:ln>
            <a:noFill/>
          </a:ln>
        </p:spPr>
        <p:txBody>
          <a:bodyPr rtlCol="0">
            <a:noAutofit/>
          </a:bodyPr>
          <a:lstStyle/>
          <a:p>
            <a:pPr>
              <a:lnSpc>
                <a:spcPct val="90000"/>
              </a:lnSpc>
              <a:spcBef>
                <a:spcPts val="1000"/>
              </a:spcBef>
              <a:defRPr/>
            </a:pPr>
            <a:r>
              <a:rPr lang="en-US" sz="2400" b="1" dirty="0">
                <a:solidFill>
                  <a:schemeClr val="accent1">
                    <a:lumMod val="50000"/>
                  </a:schemeClr>
                </a:solidFill>
              </a:rPr>
              <a:t>Overlapping proposals for aviation emissions-related levies/taxes </a:t>
            </a:r>
            <a:r>
              <a:rPr lang="en-US" sz="2400" dirty="0">
                <a:solidFill>
                  <a:schemeClr val="accent1">
                    <a:lumMod val="50000"/>
                  </a:schemeClr>
                </a:solidFill>
              </a:rPr>
              <a:t>to mobilize financial resources for other purposes</a:t>
            </a:r>
            <a:r>
              <a:rPr lang="en-US" sz="2400" b="1" dirty="0">
                <a:solidFill>
                  <a:schemeClr val="accent1">
                    <a:lumMod val="50000"/>
                  </a:schemeClr>
                </a:solidFill>
              </a:rPr>
              <a:t>:</a:t>
            </a:r>
          </a:p>
          <a:p>
            <a:pPr marL="285750" indent="-285750">
              <a:lnSpc>
                <a:spcPct val="90000"/>
              </a:lnSpc>
              <a:spcBef>
                <a:spcPts val="1000"/>
              </a:spcBef>
              <a:buFont typeface="Arial" panose="020B0604020202020204" pitchFamily="34" charset="0"/>
              <a:buChar char="•"/>
              <a:defRPr/>
            </a:pPr>
            <a:r>
              <a:rPr lang="en-US" sz="2400" dirty="0">
                <a:solidFill>
                  <a:schemeClr val="accent1">
                    <a:lumMod val="50000"/>
                  </a:schemeClr>
                </a:solidFill>
              </a:rPr>
              <a:t>No direct correspondence to emissions reduction</a:t>
            </a:r>
          </a:p>
          <a:p>
            <a:pPr marL="285750" indent="-285750">
              <a:lnSpc>
                <a:spcPct val="90000"/>
              </a:lnSpc>
              <a:spcBef>
                <a:spcPts val="1000"/>
              </a:spcBef>
              <a:buFont typeface="Arial" panose="020B0604020202020204" pitchFamily="34" charset="0"/>
              <a:buChar char="•"/>
              <a:defRPr/>
            </a:pPr>
            <a:r>
              <a:rPr lang="en-US" sz="2400" dirty="0">
                <a:solidFill>
                  <a:schemeClr val="accent1">
                    <a:lumMod val="50000"/>
                  </a:schemeClr>
                </a:solidFill>
              </a:rPr>
              <a:t>Diverts financial resources away from aviation decarbonization</a:t>
            </a:r>
          </a:p>
          <a:p>
            <a:pPr marL="285750" indent="-285750">
              <a:lnSpc>
                <a:spcPct val="90000"/>
              </a:lnSpc>
              <a:spcBef>
                <a:spcPts val="1000"/>
              </a:spcBef>
              <a:buFont typeface="Arial" panose="020B0604020202020204" pitchFamily="34" charset="0"/>
              <a:buChar char="•"/>
              <a:defRPr/>
            </a:pPr>
            <a:r>
              <a:rPr lang="en-US" sz="2400" dirty="0">
                <a:solidFill>
                  <a:schemeClr val="accent1">
                    <a:lumMod val="50000"/>
                  </a:schemeClr>
                </a:solidFill>
              </a:rPr>
              <a:t>Negative impact on connectivity, socio-economic development</a:t>
            </a:r>
          </a:p>
          <a:p>
            <a:pPr lvl="1">
              <a:lnSpc>
                <a:spcPct val="90000"/>
              </a:lnSpc>
              <a:spcBef>
                <a:spcPts val="1000"/>
              </a:spcBef>
              <a:defRPr/>
            </a:pPr>
            <a:endParaRPr lang="en-GB" sz="2400" dirty="0">
              <a:solidFill>
                <a:schemeClr val="accent1">
                  <a:lumMod val="50000"/>
                </a:schemeClr>
              </a:solidFill>
            </a:endParaRPr>
          </a:p>
          <a:p>
            <a:pPr lvl="1">
              <a:lnSpc>
                <a:spcPct val="90000"/>
              </a:lnSpc>
              <a:spcBef>
                <a:spcPts val="1000"/>
              </a:spcBef>
              <a:defRPr/>
            </a:pPr>
            <a:endParaRPr lang="en-US" sz="2400" dirty="0">
              <a:solidFill>
                <a:schemeClr val="accent1">
                  <a:lumMod val="50000"/>
                </a:schemeClr>
              </a:solidFill>
            </a:endParaRPr>
          </a:p>
        </p:txBody>
      </p:sp>
      <p:grpSp>
        <p:nvGrpSpPr>
          <p:cNvPr id="5" name="Group 4">
            <a:extLst>
              <a:ext uri="{FF2B5EF4-FFF2-40B4-BE49-F238E27FC236}">
                <a16:creationId xmlns:a16="http://schemas.microsoft.com/office/drawing/2014/main" id="{57FF496E-55AC-AF15-7553-95F99E23842D}"/>
              </a:ext>
            </a:extLst>
          </p:cNvPr>
          <p:cNvGrpSpPr/>
          <p:nvPr/>
        </p:nvGrpSpPr>
        <p:grpSpPr>
          <a:xfrm>
            <a:off x="6572742" y="4700925"/>
            <a:ext cx="4835626" cy="2593717"/>
            <a:chOff x="-305733" y="4348211"/>
            <a:chExt cx="3742555" cy="2935534"/>
          </a:xfrm>
        </p:grpSpPr>
        <p:pic>
          <p:nvPicPr>
            <p:cNvPr id="6" name="Picture 5">
              <a:extLst>
                <a:ext uri="{FF2B5EF4-FFF2-40B4-BE49-F238E27FC236}">
                  <a16:creationId xmlns:a16="http://schemas.microsoft.com/office/drawing/2014/main" id="{64950AE9-C39D-9952-1BDB-EA49F25F19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647" y="4348211"/>
              <a:ext cx="2083881" cy="593993"/>
            </a:xfrm>
            <a:prstGeom prst="rect">
              <a:avLst/>
            </a:prstGeom>
          </p:spPr>
        </p:pic>
        <p:sp>
          <p:nvSpPr>
            <p:cNvPr id="13" name="TextBox 12">
              <a:extLst>
                <a:ext uri="{FF2B5EF4-FFF2-40B4-BE49-F238E27FC236}">
                  <a16:creationId xmlns:a16="http://schemas.microsoft.com/office/drawing/2014/main" id="{D98A5780-F7D4-A5A4-F542-088F902CD74E}"/>
                </a:ext>
              </a:extLst>
            </p:cNvPr>
            <p:cNvSpPr txBox="1"/>
            <p:nvPr/>
          </p:nvSpPr>
          <p:spPr>
            <a:xfrm>
              <a:off x="-305733" y="4984718"/>
              <a:ext cx="3742555" cy="2299027"/>
            </a:xfrm>
            <a:prstGeom prst="rect">
              <a:avLst/>
            </a:prstGeom>
            <a:noFill/>
          </p:spPr>
          <p:txBody>
            <a:bodyPr wrap="square">
              <a:spAutoFit/>
            </a:bodyPr>
            <a:lstStyle/>
            <a:p>
              <a:r>
                <a:rPr lang="en-US" i="1" dirty="0">
                  <a:solidFill>
                    <a:schemeClr val="accent1">
                      <a:lumMod val="50000"/>
                    </a:schemeClr>
                  </a:solidFill>
                </a:rPr>
                <a:t>“</a:t>
              </a:r>
              <a:r>
                <a:rPr lang="en-US" b="1" i="1" dirty="0">
                  <a:solidFill>
                    <a:schemeClr val="accent1">
                      <a:lumMod val="50000"/>
                    </a:schemeClr>
                  </a:solidFill>
                </a:rPr>
                <a:t>only global market-based measure</a:t>
              </a:r>
              <a:r>
                <a:rPr lang="en-US" i="1" dirty="0">
                  <a:solidFill>
                    <a:schemeClr val="accent1">
                      <a:lumMod val="50000"/>
                    </a:schemeClr>
                  </a:solidFill>
                </a:rPr>
                <a:t> applying to CO</a:t>
              </a:r>
              <a:r>
                <a:rPr lang="en-US" i="1" baseline="-25000" dirty="0">
                  <a:solidFill>
                    <a:schemeClr val="accent1">
                      <a:lumMod val="50000"/>
                    </a:schemeClr>
                  </a:solidFill>
                </a:rPr>
                <a:t>2 </a:t>
              </a:r>
              <a:r>
                <a:rPr lang="en-US" i="1" dirty="0">
                  <a:solidFill>
                    <a:schemeClr val="accent1">
                      <a:lumMod val="50000"/>
                    </a:schemeClr>
                  </a:solidFill>
                </a:rPr>
                <a:t>emissions from international aviation …ensuring that international aviation CO</a:t>
              </a:r>
              <a:r>
                <a:rPr lang="en-US" i="1" baseline="-25000" dirty="0">
                  <a:solidFill>
                    <a:schemeClr val="accent1">
                      <a:lumMod val="50000"/>
                    </a:schemeClr>
                  </a:solidFill>
                </a:rPr>
                <a:t>2 </a:t>
              </a:r>
              <a:r>
                <a:rPr lang="en-US" i="1" dirty="0">
                  <a:solidFill>
                    <a:schemeClr val="accent1">
                      <a:lumMod val="50000"/>
                    </a:schemeClr>
                  </a:solidFill>
                </a:rPr>
                <a:t>emissions should be accounted for only once”.</a:t>
              </a:r>
              <a:endParaRPr lang="en-CA" i="1" dirty="0">
                <a:solidFill>
                  <a:schemeClr val="accent1">
                    <a:lumMod val="50000"/>
                  </a:schemeClr>
                </a:solidFill>
              </a:endParaRPr>
            </a:p>
          </p:txBody>
        </p:sp>
      </p:grpSp>
      <p:grpSp>
        <p:nvGrpSpPr>
          <p:cNvPr id="14" name="Group 13">
            <a:extLst>
              <a:ext uri="{FF2B5EF4-FFF2-40B4-BE49-F238E27FC236}">
                <a16:creationId xmlns:a16="http://schemas.microsoft.com/office/drawing/2014/main" id="{263FB45F-CBE8-6D5A-893F-707025CD5F49}"/>
              </a:ext>
            </a:extLst>
          </p:cNvPr>
          <p:cNvGrpSpPr/>
          <p:nvPr/>
        </p:nvGrpSpPr>
        <p:grpSpPr>
          <a:xfrm>
            <a:off x="425004" y="1349527"/>
            <a:ext cx="5861540" cy="4673322"/>
            <a:chOff x="4851182" y="365799"/>
            <a:chExt cx="6902766" cy="5797180"/>
          </a:xfrm>
        </p:grpSpPr>
        <p:grpSp>
          <p:nvGrpSpPr>
            <p:cNvPr id="15" name="Group 14">
              <a:extLst>
                <a:ext uri="{FF2B5EF4-FFF2-40B4-BE49-F238E27FC236}">
                  <a16:creationId xmlns:a16="http://schemas.microsoft.com/office/drawing/2014/main" id="{98B140F7-9ABF-B7B8-F716-A6D4E2EAFE5E}"/>
                </a:ext>
              </a:extLst>
            </p:cNvPr>
            <p:cNvGrpSpPr/>
            <p:nvPr/>
          </p:nvGrpSpPr>
          <p:grpSpPr>
            <a:xfrm>
              <a:off x="4851182" y="365799"/>
              <a:ext cx="6902766" cy="5797180"/>
              <a:chOff x="-978588" y="34108"/>
              <a:chExt cx="6902766" cy="5797180"/>
            </a:xfrm>
          </p:grpSpPr>
          <p:pic>
            <p:nvPicPr>
              <p:cNvPr id="2053" name="Picture 2052">
                <a:extLst>
                  <a:ext uri="{FF2B5EF4-FFF2-40B4-BE49-F238E27FC236}">
                    <a16:creationId xmlns:a16="http://schemas.microsoft.com/office/drawing/2014/main" id="{31304C01-DB97-9A19-B8E6-0837D76F0E92}"/>
                  </a:ext>
                </a:extLst>
              </p:cNvPr>
              <p:cNvPicPr>
                <a:picLocks noChangeAspect="1"/>
              </p:cNvPicPr>
              <p:nvPr/>
            </p:nvPicPr>
            <p:blipFill>
              <a:blip r:embed="rId6"/>
              <a:stretch>
                <a:fillRect/>
              </a:stretch>
            </p:blipFill>
            <p:spPr>
              <a:xfrm>
                <a:off x="-954772" y="1618839"/>
                <a:ext cx="2430827" cy="784567"/>
              </a:xfrm>
              <a:prstGeom prst="rect">
                <a:avLst/>
              </a:prstGeom>
              <a:ln>
                <a:solidFill>
                  <a:schemeClr val="tx1"/>
                </a:solidFill>
              </a:ln>
            </p:spPr>
          </p:pic>
          <p:pic>
            <p:nvPicPr>
              <p:cNvPr id="2055" name="Picture 2054">
                <a:extLst>
                  <a:ext uri="{FF2B5EF4-FFF2-40B4-BE49-F238E27FC236}">
                    <a16:creationId xmlns:a16="http://schemas.microsoft.com/office/drawing/2014/main" id="{60F62C70-CA20-D0AB-D6A3-FE0746D70AD5}"/>
                  </a:ext>
                </a:extLst>
              </p:cNvPr>
              <p:cNvPicPr>
                <a:picLocks noChangeAspect="1"/>
              </p:cNvPicPr>
              <p:nvPr/>
            </p:nvPicPr>
            <p:blipFill>
              <a:blip r:embed="rId7"/>
              <a:stretch>
                <a:fillRect/>
              </a:stretch>
            </p:blipFill>
            <p:spPr>
              <a:xfrm>
                <a:off x="3396475" y="1116868"/>
                <a:ext cx="2527703" cy="630853"/>
              </a:xfrm>
              <a:prstGeom prst="rect">
                <a:avLst/>
              </a:prstGeom>
              <a:ln>
                <a:solidFill>
                  <a:schemeClr val="tx1"/>
                </a:solidFill>
              </a:ln>
            </p:spPr>
          </p:pic>
          <p:pic>
            <p:nvPicPr>
              <p:cNvPr id="2057" name="Picture 2056">
                <a:extLst>
                  <a:ext uri="{FF2B5EF4-FFF2-40B4-BE49-F238E27FC236}">
                    <a16:creationId xmlns:a16="http://schemas.microsoft.com/office/drawing/2014/main" id="{0FBC3F3F-21CA-6D2A-89F2-02D024488132}"/>
                  </a:ext>
                </a:extLst>
              </p:cNvPr>
              <p:cNvPicPr>
                <a:picLocks noChangeAspect="1"/>
              </p:cNvPicPr>
              <p:nvPr/>
            </p:nvPicPr>
            <p:blipFill>
              <a:blip r:embed="rId8"/>
              <a:stretch>
                <a:fillRect/>
              </a:stretch>
            </p:blipFill>
            <p:spPr>
              <a:xfrm>
                <a:off x="1058867" y="5427130"/>
                <a:ext cx="1717000" cy="404158"/>
              </a:xfrm>
              <a:prstGeom prst="rect">
                <a:avLst/>
              </a:prstGeom>
              <a:ln>
                <a:solidFill>
                  <a:schemeClr val="tx1"/>
                </a:solidFill>
              </a:ln>
            </p:spPr>
          </p:pic>
          <p:pic>
            <p:nvPicPr>
              <p:cNvPr id="2059" name="Picture 2058">
                <a:extLst>
                  <a:ext uri="{FF2B5EF4-FFF2-40B4-BE49-F238E27FC236}">
                    <a16:creationId xmlns:a16="http://schemas.microsoft.com/office/drawing/2014/main" id="{593A20FD-280B-2343-C16D-8658C9BB0166}"/>
                  </a:ext>
                </a:extLst>
              </p:cNvPr>
              <p:cNvPicPr>
                <a:picLocks noChangeAspect="1"/>
              </p:cNvPicPr>
              <p:nvPr/>
            </p:nvPicPr>
            <p:blipFill>
              <a:blip r:embed="rId9"/>
              <a:srcRect l="5089"/>
              <a:stretch/>
            </p:blipFill>
            <p:spPr>
              <a:xfrm>
                <a:off x="-966688" y="378555"/>
                <a:ext cx="2391274" cy="1378299"/>
              </a:xfrm>
              <a:prstGeom prst="rect">
                <a:avLst/>
              </a:prstGeom>
              <a:ln>
                <a:solidFill>
                  <a:schemeClr val="tx1"/>
                </a:solidFill>
              </a:ln>
            </p:spPr>
          </p:pic>
          <p:pic>
            <p:nvPicPr>
              <p:cNvPr id="2061" name="Picture 3">
                <a:extLst>
                  <a:ext uri="{FF2B5EF4-FFF2-40B4-BE49-F238E27FC236}">
                    <a16:creationId xmlns:a16="http://schemas.microsoft.com/office/drawing/2014/main" id="{295278B2-6E96-90A5-739D-5A49738CAEE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9380" r="34" b="65180"/>
              <a:stretch/>
            </p:blipFill>
            <p:spPr bwMode="auto">
              <a:xfrm>
                <a:off x="-953693" y="2440475"/>
                <a:ext cx="1933403" cy="6500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62" name="Picture 2061">
                <a:extLst>
                  <a:ext uri="{FF2B5EF4-FFF2-40B4-BE49-F238E27FC236}">
                    <a16:creationId xmlns:a16="http://schemas.microsoft.com/office/drawing/2014/main" id="{1AB97017-CF49-AA9F-3B27-6ABB220B2400}"/>
                  </a:ext>
                </a:extLst>
              </p:cNvPr>
              <p:cNvPicPr>
                <a:picLocks noChangeAspect="1"/>
              </p:cNvPicPr>
              <p:nvPr/>
            </p:nvPicPr>
            <p:blipFill>
              <a:blip r:embed="rId11"/>
              <a:srcRect l="6118" r="13379"/>
              <a:stretch/>
            </p:blipFill>
            <p:spPr>
              <a:xfrm>
                <a:off x="685180" y="3867513"/>
                <a:ext cx="2191781" cy="813036"/>
              </a:xfrm>
              <a:prstGeom prst="rect">
                <a:avLst/>
              </a:prstGeom>
              <a:ln>
                <a:solidFill>
                  <a:schemeClr val="tx1"/>
                </a:solidFill>
              </a:ln>
            </p:spPr>
          </p:pic>
          <p:pic>
            <p:nvPicPr>
              <p:cNvPr id="2063" name="Picture 2062">
                <a:extLst>
                  <a:ext uri="{FF2B5EF4-FFF2-40B4-BE49-F238E27FC236}">
                    <a16:creationId xmlns:a16="http://schemas.microsoft.com/office/drawing/2014/main" id="{314EAED3-15B6-9ED8-376A-EF54545AD550}"/>
                  </a:ext>
                </a:extLst>
              </p:cNvPr>
              <p:cNvPicPr>
                <a:picLocks noChangeAspect="1"/>
              </p:cNvPicPr>
              <p:nvPr/>
            </p:nvPicPr>
            <p:blipFill>
              <a:blip r:embed="rId12"/>
              <a:stretch>
                <a:fillRect/>
              </a:stretch>
            </p:blipFill>
            <p:spPr>
              <a:xfrm>
                <a:off x="-948855" y="3064265"/>
                <a:ext cx="2233632" cy="596578"/>
              </a:xfrm>
              <a:prstGeom prst="rect">
                <a:avLst/>
              </a:prstGeom>
              <a:ln>
                <a:solidFill>
                  <a:schemeClr val="tx1"/>
                </a:solidFill>
              </a:ln>
            </p:spPr>
          </p:pic>
          <p:pic>
            <p:nvPicPr>
              <p:cNvPr id="2064" name="Picture 2063">
                <a:extLst>
                  <a:ext uri="{FF2B5EF4-FFF2-40B4-BE49-F238E27FC236}">
                    <a16:creationId xmlns:a16="http://schemas.microsoft.com/office/drawing/2014/main" id="{5A0937C8-AD7D-BF36-FE42-91F48307D4AC}"/>
                  </a:ext>
                </a:extLst>
              </p:cNvPr>
              <p:cNvPicPr>
                <a:picLocks noChangeAspect="1"/>
              </p:cNvPicPr>
              <p:nvPr/>
            </p:nvPicPr>
            <p:blipFill>
              <a:blip r:embed="rId13"/>
              <a:stretch>
                <a:fillRect/>
              </a:stretch>
            </p:blipFill>
            <p:spPr>
              <a:xfrm>
                <a:off x="-978588" y="34108"/>
                <a:ext cx="2779422" cy="660596"/>
              </a:xfrm>
              <a:prstGeom prst="rect">
                <a:avLst/>
              </a:prstGeom>
              <a:ln>
                <a:solidFill>
                  <a:schemeClr val="tx1"/>
                </a:solidFill>
              </a:ln>
            </p:spPr>
          </p:pic>
        </p:grpSp>
        <p:grpSp>
          <p:nvGrpSpPr>
            <p:cNvPr id="16" name="Group 15">
              <a:extLst>
                <a:ext uri="{FF2B5EF4-FFF2-40B4-BE49-F238E27FC236}">
                  <a16:creationId xmlns:a16="http://schemas.microsoft.com/office/drawing/2014/main" id="{BA9E76FB-6D27-30E1-87CC-D7830C44D823}"/>
                </a:ext>
              </a:extLst>
            </p:cNvPr>
            <p:cNvGrpSpPr/>
            <p:nvPr/>
          </p:nvGrpSpPr>
          <p:grpSpPr>
            <a:xfrm>
              <a:off x="4857160" y="371544"/>
              <a:ext cx="6622535" cy="5777693"/>
              <a:chOff x="4916345" y="272042"/>
              <a:chExt cx="6622535" cy="5777693"/>
            </a:xfrm>
          </p:grpSpPr>
          <p:pic>
            <p:nvPicPr>
              <p:cNvPr id="17" name="Picture 16">
                <a:extLst>
                  <a:ext uri="{FF2B5EF4-FFF2-40B4-BE49-F238E27FC236}">
                    <a16:creationId xmlns:a16="http://schemas.microsoft.com/office/drawing/2014/main" id="{D2817023-B960-CF42-97B3-DA411D19A771}"/>
                  </a:ext>
                </a:extLst>
              </p:cNvPr>
              <p:cNvPicPr>
                <a:picLocks noChangeAspect="1"/>
              </p:cNvPicPr>
              <p:nvPr/>
            </p:nvPicPr>
            <p:blipFill>
              <a:blip r:embed="rId14"/>
              <a:stretch>
                <a:fillRect/>
              </a:stretch>
            </p:blipFill>
            <p:spPr>
              <a:xfrm>
                <a:off x="8195049" y="273880"/>
                <a:ext cx="2937845" cy="945649"/>
              </a:xfrm>
              <a:prstGeom prst="rect">
                <a:avLst/>
              </a:prstGeom>
              <a:ln>
                <a:solidFill>
                  <a:schemeClr val="tx1"/>
                </a:solidFill>
              </a:ln>
            </p:spPr>
          </p:pic>
          <p:pic>
            <p:nvPicPr>
              <p:cNvPr id="21" name="Picture 20">
                <a:extLst>
                  <a:ext uri="{FF2B5EF4-FFF2-40B4-BE49-F238E27FC236}">
                    <a16:creationId xmlns:a16="http://schemas.microsoft.com/office/drawing/2014/main" id="{E96F3234-B9B6-1F5B-CE55-18DEDD94B3A1}"/>
                  </a:ext>
                </a:extLst>
              </p:cNvPr>
              <p:cNvPicPr>
                <a:picLocks noChangeAspect="1"/>
              </p:cNvPicPr>
              <p:nvPr/>
            </p:nvPicPr>
            <p:blipFill>
              <a:blip r:embed="rId15"/>
              <a:stretch>
                <a:fillRect/>
              </a:stretch>
            </p:blipFill>
            <p:spPr>
              <a:xfrm>
                <a:off x="7283363" y="828067"/>
                <a:ext cx="1908354" cy="646332"/>
              </a:xfrm>
              <a:prstGeom prst="rect">
                <a:avLst/>
              </a:prstGeom>
              <a:ln>
                <a:solidFill>
                  <a:schemeClr val="tx1"/>
                </a:solidFill>
              </a:ln>
            </p:spPr>
          </p:pic>
          <p:pic>
            <p:nvPicPr>
              <p:cNvPr id="22" name="Picture 21">
                <a:extLst>
                  <a:ext uri="{FF2B5EF4-FFF2-40B4-BE49-F238E27FC236}">
                    <a16:creationId xmlns:a16="http://schemas.microsoft.com/office/drawing/2014/main" id="{6A700F6D-A154-ECB4-F5F3-EB16608F650E}"/>
                  </a:ext>
                </a:extLst>
              </p:cNvPr>
              <p:cNvPicPr>
                <a:picLocks noChangeAspect="1"/>
              </p:cNvPicPr>
              <p:nvPr/>
            </p:nvPicPr>
            <p:blipFill>
              <a:blip r:embed="rId16"/>
              <a:stretch>
                <a:fillRect/>
              </a:stretch>
            </p:blipFill>
            <p:spPr>
              <a:xfrm>
                <a:off x="7687897" y="272042"/>
                <a:ext cx="1829109" cy="585579"/>
              </a:xfrm>
              <a:prstGeom prst="rect">
                <a:avLst/>
              </a:prstGeom>
              <a:ln>
                <a:solidFill>
                  <a:schemeClr val="tx1"/>
                </a:solidFill>
              </a:ln>
            </p:spPr>
          </p:pic>
          <p:pic>
            <p:nvPicPr>
              <p:cNvPr id="23" name="Picture 22">
                <a:extLst>
                  <a:ext uri="{FF2B5EF4-FFF2-40B4-BE49-F238E27FC236}">
                    <a16:creationId xmlns:a16="http://schemas.microsoft.com/office/drawing/2014/main" id="{69088C93-EF30-99AB-972C-8338F16545A4}"/>
                  </a:ext>
                </a:extLst>
              </p:cNvPr>
              <p:cNvPicPr>
                <a:picLocks noChangeAspect="1"/>
              </p:cNvPicPr>
              <p:nvPr/>
            </p:nvPicPr>
            <p:blipFill>
              <a:blip r:embed="rId17"/>
              <a:stretch>
                <a:fillRect/>
              </a:stretch>
            </p:blipFill>
            <p:spPr>
              <a:xfrm>
                <a:off x="7087576" y="1501982"/>
                <a:ext cx="2279191" cy="762609"/>
              </a:xfrm>
              <a:prstGeom prst="rect">
                <a:avLst/>
              </a:prstGeom>
              <a:ln>
                <a:solidFill>
                  <a:schemeClr val="tx1"/>
                </a:solidFill>
              </a:ln>
            </p:spPr>
          </p:pic>
          <p:pic>
            <p:nvPicPr>
              <p:cNvPr id="24" name="Picture 23">
                <a:extLst>
                  <a:ext uri="{FF2B5EF4-FFF2-40B4-BE49-F238E27FC236}">
                    <a16:creationId xmlns:a16="http://schemas.microsoft.com/office/drawing/2014/main" id="{B7FE1E4A-5CDB-BE1D-7B07-6AD3D7AF5594}"/>
                  </a:ext>
                </a:extLst>
              </p:cNvPr>
              <p:cNvPicPr>
                <a:picLocks noChangeAspect="1"/>
              </p:cNvPicPr>
              <p:nvPr/>
            </p:nvPicPr>
            <p:blipFill>
              <a:blip r:embed="rId18"/>
              <a:srcRect t="15924"/>
              <a:stretch/>
            </p:blipFill>
            <p:spPr>
              <a:xfrm>
                <a:off x="8760661" y="977526"/>
                <a:ext cx="2013766" cy="394337"/>
              </a:xfrm>
              <a:prstGeom prst="rect">
                <a:avLst/>
              </a:prstGeom>
              <a:ln>
                <a:solidFill>
                  <a:schemeClr val="tx1"/>
                </a:solidFill>
              </a:ln>
            </p:spPr>
          </p:pic>
          <p:pic>
            <p:nvPicPr>
              <p:cNvPr id="25" name="Picture 24">
                <a:extLst>
                  <a:ext uri="{FF2B5EF4-FFF2-40B4-BE49-F238E27FC236}">
                    <a16:creationId xmlns:a16="http://schemas.microsoft.com/office/drawing/2014/main" id="{8892203F-E567-00D6-6500-FE1487A422A0}"/>
                  </a:ext>
                </a:extLst>
              </p:cNvPr>
              <p:cNvPicPr>
                <a:picLocks noChangeAspect="1"/>
              </p:cNvPicPr>
              <p:nvPr/>
            </p:nvPicPr>
            <p:blipFill>
              <a:blip r:embed="rId19"/>
              <a:stretch>
                <a:fillRect/>
              </a:stretch>
            </p:blipFill>
            <p:spPr>
              <a:xfrm>
                <a:off x="7376926" y="1854375"/>
                <a:ext cx="3727573" cy="725274"/>
              </a:xfrm>
              <a:prstGeom prst="rect">
                <a:avLst/>
              </a:prstGeom>
              <a:ln>
                <a:solidFill>
                  <a:schemeClr val="tx1"/>
                </a:solidFill>
              </a:ln>
            </p:spPr>
          </p:pic>
          <p:pic>
            <p:nvPicPr>
              <p:cNvPr id="26" name="Picture 25">
                <a:extLst>
                  <a:ext uri="{FF2B5EF4-FFF2-40B4-BE49-F238E27FC236}">
                    <a16:creationId xmlns:a16="http://schemas.microsoft.com/office/drawing/2014/main" id="{71D1F190-9E2F-173E-6866-60CE680B8BAB}"/>
                  </a:ext>
                </a:extLst>
              </p:cNvPr>
              <p:cNvPicPr>
                <a:picLocks noChangeAspect="1"/>
              </p:cNvPicPr>
              <p:nvPr/>
            </p:nvPicPr>
            <p:blipFill>
              <a:blip r:embed="rId20"/>
              <a:stretch>
                <a:fillRect/>
              </a:stretch>
            </p:blipFill>
            <p:spPr>
              <a:xfrm>
                <a:off x="8836299" y="2424920"/>
                <a:ext cx="2263765" cy="751708"/>
              </a:xfrm>
              <a:prstGeom prst="rect">
                <a:avLst/>
              </a:prstGeom>
              <a:ln>
                <a:solidFill>
                  <a:schemeClr val="tx1"/>
                </a:solidFill>
              </a:ln>
            </p:spPr>
          </p:pic>
          <p:pic>
            <p:nvPicPr>
              <p:cNvPr id="27" name="Picture 26">
                <a:extLst>
                  <a:ext uri="{FF2B5EF4-FFF2-40B4-BE49-F238E27FC236}">
                    <a16:creationId xmlns:a16="http://schemas.microsoft.com/office/drawing/2014/main" id="{F43EB61B-ED5F-BF6F-C6C6-BCF1CBD8391D}"/>
                  </a:ext>
                </a:extLst>
              </p:cNvPr>
              <p:cNvPicPr>
                <a:picLocks noChangeAspect="1"/>
              </p:cNvPicPr>
              <p:nvPr/>
            </p:nvPicPr>
            <p:blipFill>
              <a:blip r:embed="rId21"/>
              <a:stretch>
                <a:fillRect/>
              </a:stretch>
            </p:blipFill>
            <p:spPr>
              <a:xfrm>
                <a:off x="7263522" y="3231419"/>
                <a:ext cx="2677858" cy="588375"/>
              </a:xfrm>
              <a:prstGeom prst="rect">
                <a:avLst/>
              </a:prstGeom>
              <a:ln>
                <a:solidFill>
                  <a:schemeClr val="tx1"/>
                </a:solidFill>
              </a:ln>
            </p:spPr>
          </p:pic>
          <p:pic>
            <p:nvPicPr>
              <p:cNvPr id="28" name="Picture 27">
                <a:extLst>
                  <a:ext uri="{FF2B5EF4-FFF2-40B4-BE49-F238E27FC236}">
                    <a16:creationId xmlns:a16="http://schemas.microsoft.com/office/drawing/2014/main" id="{17926290-43EE-F778-ECFF-59815978E5CA}"/>
                  </a:ext>
                </a:extLst>
              </p:cNvPr>
              <p:cNvPicPr>
                <a:picLocks noChangeAspect="1"/>
              </p:cNvPicPr>
              <p:nvPr/>
            </p:nvPicPr>
            <p:blipFill>
              <a:blip r:embed="rId22"/>
              <a:stretch>
                <a:fillRect/>
              </a:stretch>
            </p:blipFill>
            <p:spPr>
              <a:xfrm>
                <a:off x="9085524" y="3427950"/>
                <a:ext cx="2172453" cy="501058"/>
              </a:xfrm>
              <a:prstGeom prst="rect">
                <a:avLst/>
              </a:prstGeom>
              <a:ln>
                <a:solidFill>
                  <a:schemeClr val="tx1"/>
                </a:solidFill>
              </a:ln>
            </p:spPr>
          </p:pic>
          <p:pic>
            <p:nvPicPr>
              <p:cNvPr id="29" name="Picture 28">
                <a:extLst>
                  <a:ext uri="{FF2B5EF4-FFF2-40B4-BE49-F238E27FC236}">
                    <a16:creationId xmlns:a16="http://schemas.microsoft.com/office/drawing/2014/main" id="{54A78FA7-B0B4-3155-06CA-AC861ADF8487}"/>
                  </a:ext>
                </a:extLst>
              </p:cNvPr>
              <p:cNvPicPr>
                <a:picLocks noChangeAspect="1"/>
              </p:cNvPicPr>
              <p:nvPr/>
            </p:nvPicPr>
            <p:blipFill>
              <a:blip r:embed="rId23"/>
              <a:stretch>
                <a:fillRect/>
              </a:stretch>
            </p:blipFill>
            <p:spPr>
              <a:xfrm>
                <a:off x="4916345" y="3831876"/>
                <a:ext cx="2642652" cy="612322"/>
              </a:xfrm>
              <a:prstGeom prst="rect">
                <a:avLst/>
              </a:prstGeom>
              <a:ln>
                <a:solidFill>
                  <a:schemeClr val="tx1"/>
                </a:solidFill>
              </a:ln>
            </p:spPr>
          </p:pic>
          <p:pic>
            <p:nvPicPr>
              <p:cNvPr id="30" name="Picture 29">
                <a:extLst>
                  <a:ext uri="{FF2B5EF4-FFF2-40B4-BE49-F238E27FC236}">
                    <a16:creationId xmlns:a16="http://schemas.microsoft.com/office/drawing/2014/main" id="{6A9CCFCC-C734-3AEC-BD96-0321F8DACAA9}"/>
                  </a:ext>
                </a:extLst>
              </p:cNvPr>
              <p:cNvPicPr>
                <a:picLocks noChangeAspect="1"/>
              </p:cNvPicPr>
              <p:nvPr/>
            </p:nvPicPr>
            <p:blipFill>
              <a:blip r:embed="rId24"/>
              <a:stretch>
                <a:fillRect/>
              </a:stretch>
            </p:blipFill>
            <p:spPr>
              <a:xfrm>
                <a:off x="7632029" y="3835365"/>
                <a:ext cx="2882896" cy="622534"/>
              </a:xfrm>
              <a:prstGeom prst="rect">
                <a:avLst/>
              </a:prstGeom>
              <a:ln>
                <a:solidFill>
                  <a:schemeClr val="tx1"/>
                </a:solidFill>
              </a:ln>
            </p:spPr>
          </p:pic>
          <p:pic>
            <p:nvPicPr>
              <p:cNvPr id="31" name="Picture 30">
                <a:extLst>
                  <a:ext uri="{FF2B5EF4-FFF2-40B4-BE49-F238E27FC236}">
                    <a16:creationId xmlns:a16="http://schemas.microsoft.com/office/drawing/2014/main" id="{B6119FAC-CBA8-3FC1-5FB9-5CC2ED4C8848}"/>
                  </a:ext>
                </a:extLst>
              </p:cNvPr>
              <p:cNvPicPr>
                <a:picLocks noChangeAspect="1"/>
              </p:cNvPicPr>
              <p:nvPr/>
            </p:nvPicPr>
            <p:blipFill>
              <a:blip r:embed="rId25"/>
              <a:stretch>
                <a:fillRect/>
              </a:stretch>
            </p:blipFill>
            <p:spPr>
              <a:xfrm>
                <a:off x="4922267" y="4815973"/>
                <a:ext cx="3742555" cy="878558"/>
              </a:xfrm>
              <a:prstGeom prst="rect">
                <a:avLst/>
              </a:prstGeom>
              <a:ln>
                <a:solidFill>
                  <a:schemeClr val="tx1"/>
                </a:solidFill>
              </a:ln>
            </p:spPr>
          </p:pic>
          <p:pic>
            <p:nvPicPr>
              <p:cNvPr id="2048" name="Picture 2047">
                <a:extLst>
                  <a:ext uri="{FF2B5EF4-FFF2-40B4-BE49-F238E27FC236}">
                    <a16:creationId xmlns:a16="http://schemas.microsoft.com/office/drawing/2014/main" id="{A6985A75-7D40-07A0-B60F-FC362ADEC887}"/>
                  </a:ext>
                </a:extLst>
              </p:cNvPr>
              <p:cNvPicPr>
                <a:picLocks noChangeAspect="1"/>
              </p:cNvPicPr>
              <p:nvPr/>
            </p:nvPicPr>
            <p:blipFill>
              <a:blip r:embed="rId26"/>
              <a:stretch>
                <a:fillRect/>
              </a:stretch>
            </p:blipFill>
            <p:spPr>
              <a:xfrm>
                <a:off x="4922675" y="5298321"/>
                <a:ext cx="1991757" cy="734064"/>
              </a:xfrm>
              <a:prstGeom prst="rect">
                <a:avLst/>
              </a:prstGeom>
              <a:ln>
                <a:solidFill>
                  <a:schemeClr val="tx1"/>
                </a:solidFill>
              </a:ln>
            </p:spPr>
          </p:pic>
          <p:pic>
            <p:nvPicPr>
              <p:cNvPr id="2049" name="Picture 2048">
                <a:extLst>
                  <a:ext uri="{FF2B5EF4-FFF2-40B4-BE49-F238E27FC236}">
                    <a16:creationId xmlns:a16="http://schemas.microsoft.com/office/drawing/2014/main" id="{D0D556BA-C18B-E6B0-A4EE-88F4001C16EC}"/>
                  </a:ext>
                </a:extLst>
              </p:cNvPr>
              <p:cNvPicPr>
                <a:picLocks noChangeAspect="1"/>
              </p:cNvPicPr>
              <p:nvPr/>
            </p:nvPicPr>
            <p:blipFill>
              <a:blip r:embed="rId27"/>
              <a:srcRect b="21389"/>
              <a:stretch>
                <a:fillRect/>
              </a:stretch>
            </p:blipFill>
            <p:spPr>
              <a:xfrm>
                <a:off x="8583068" y="5635824"/>
                <a:ext cx="2955812" cy="413911"/>
              </a:xfrm>
              <a:prstGeom prst="rect">
                <a:avLst/>
              </a:prstGeom>
              <a:ln>
                <a:solidFill>
                  <a:schemeClr val="tx1"/>
                </a:solidFill>
              </a:ln>
            </p:spPr>
          </p:pic>
          <p:pic>
            <p:nvPicPr>
              <p:cNvPr id="2051" name="Picture 2050">
                <a:extLst>
                  <a:ext uri="{FF2B5EF4-FFF2-40B4-BE49-F238E27FC236}">
                    <a16:creationId xmlns:a16="http://schemas.microsoft.com/office/drawing/2014/main" id="{DF37DC2A-6298-5756-5620-25208DF195D3}"/>
                  </a:ext>
                </a:extLst>
              </p:cNvPr>
              <p:cNvPicPr>
                <a:picLocks noChangeAspect="1"/>
              </p:cNvPicPr>
              <p:nvPr/>
            </p:nvPicPr>
            <p:blipFill>
              <a:blip r:embed="rId28"/>
              <a:srcRect r="7413"/>
              <a:stretch/>
            </p:blipFill>
            <p:spPr>
              <a:xfrm>
                <a:off x="9005346" y="4813062"/>
                <a:ext cx="2490040" cy="496691"/>
              </a:xfrm>
              <a:prstGeom prst="rect">
                <a:avLst/>
              </a:prstGeom>
              <a:ln>
                <a:solidFill>
                  <a:schemeClr val="tx1"/>
                </a:solidFill>
              </a:ln>
            </p:spPr>
          </p:pic>
        </p:grpSp>
      </p:grpSp>
      <p:sp>
        <p:nvSpPr>
          <p:cNvPr id="2" name="Slide Number Placeholder 1">
            <a:extLst>
              <a:ext uri="{FF2B5EF4-FFF2-40B4-BE49-F238E27FC236}">
                <a16:creationId xmlns:a16="http://schemas.microsoft.com/office/drawing/2014/main" id="{E6FE9ECA-83B7-F288-CB9A-D13C77A1DC4C}"/>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17</a:t>
            </a:fld>
            <a:endParaRPr lang="en-CA"/>
          </a:p>
        </p:txBody>
      </p:sp>
    </p:spTree>
    <p:extLst>
      <p:ext uri="{BB962C8B-B14F-4D97-AF65-F5344CB8AC3E}">
        <p14:creationId xmlns:p14="http://schemas.microsoft.com/office/powerpoint/2010/main" val="270645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7342EA2-4D5D-213A-E0DD-E591728B7D81}"/>
              </a:ext>
            </a:extLst>
          </p:cNvPr>
          <p:cNvSpPr/>
          <p:nvPr/>
        </p:nvSpPr>
        <p:spPr>
          <a:xfrm>
            <a:off x="4012694" y="2679363"/>
            <a:ext cx="7131359" cy="1912775"/>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Remarks by Mr. João Marcos Paes Leme</a:t>
            </a:r>
          </a:p>
          <a:p>
            <a:pPr lvl="0" algn="r"/>
            <a:r>
              <a:rPr lang="en-US" sz="2400" i="1" kern="100" dirty="0">
                <a:solidFill>
                  <a:schemeClr val="bg1"/>
                </a:solidFill>
                <a:ea typeface="DengXian" panose="02010600030101010101" pitchFamily="2" charset="-122"/>
                <a:cs typeface="Arial" panose="020B0604020202020204" pitchFamily="34" charset="0"/>
              </a:rPr>
              <a:t>Director of the Energy Department </a:t>
            </a:r>
          </a:p>
          <a:p>
            <a:pPr lvl="0" algn="r"/>
            <a:r>
              <a:rPr lang="en-US" sz="2400" i="1" kern="100" dirty="0">
                <a:solidFill>
                  <a:schemeClr val="bg1"/>
                </a:solidFill>
                <a:ea typeface="DengXian" panose="02010600030101010101" pitchFamily="2" charset="-122"/>
                <a:cs typeface="Arial" panose="020B0604020202020204" pitchFamily="34" charset="0"/>
              </a:rPr>
              <a:t>Ministry of Foreign Affairs, Brazil</a:t>
            </a:r>
          </a:p>
        </p:txBody>
      </p:sp>
      <p:pic>
        <p:nvPicPr>
          <p:cNvPr id="7" name="Picture 6" descr="Colorful macaw parrot flying isolated on white.">
            <a:extLst>
              <a:ext uri="{FF2B5EF4-FFF2-40B4-BE49-F238E27FC236}">
                <a16:creationId xmlns:a16="http://schemas.microsoft.com/office/drawing/2014/main" id="{ECBECD45-F4C0-95F2-C34A-6E6751C0486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394988" y="2151625"/>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C18CAAE8-1A19-2846-8CDE-266413F4A354}"/>
              </a:ext>
            </a:extLst>
          </p:cNvPr>
          <p:cNvGrpSpPr/>
          <p:nvPr/>
        </p:nvGrpSpPr>
        <p:grpSpPr>
          <a:xfrm>
            <a:off x="3330249" y="174074"/>
            <a:ext cx="8602671" cy="1200329"/>
            <a:chOff x="3904755" y="313030"/>
            <a:chExt cx="8029245" cy="1200329"/>
          </a:xfrm>
        </p:grpSpPr>
        <p:pic>
          <p:nvPicPr>
            <p:cNvPr id="16" name="Picture 15">
              <a:extLst>
                <a:ext uri="{FF2B5EF4-FFF2-40B4-BE49-F238E27FC236}">
                  <a16:creationId xmlns:a16="http://schemas.microsoft.com/office/drawing/2014/main" id="{6A2BB15E-3C5B-D1C0-FB78-F0BC91DE59A6}"/>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17" name="TextBox 16">
              <a:extLst>
                <a:ext uri="{FF2B5EF4-FFF2-40B4-BE49-F238E27FC236}">
                  <a16:creationId xmlns:a16="http://schemas.microsoft.com/office/drawing/2014/main" id="{5F90FA35-08A1-9369-610D-7BFDE3BA78BE}"/>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22" name="Group 21">
            <a:extLst>
              <a:ext uri="{FF2B5EF4-FFF2-40B4-BE49-F238E27FC236}">
                <a16:creationId xmlns:a16="http://schemas.microsoft.com/office/drawing/2014/main" id="{74B2A297-6BA8-53D6-184E-88DFD555DE49}"/>
              </a:ext>
            </a:extLst>
          </p:cNvPr>
          <p:cNvGrpSpPr/>
          <p:nvPr/>
        </p:nvGrpSpPr>
        <p:grpSpPr>
          <a:xfrm>
            <a:off x="-5236" y="-62946"/>
            <a:ext cx="3210973" cy="1839223"/>
            <a:chOff x="-5236" y="-62946"/>
            <a:chExt cx="3210973" cy="1839223"/>
          </a:xfrm>
        </p:grpSpPr>
        <p:pic>
          <p:nvPicPr>
            <p:cNvPr id="23" name="Picture 22">
              <a:extLst>
                <a:ext uri="{FF2B5EF4-FFF2-40B4-BE49-F238E27FC236}">
                  <a16:creationId xmlns:a16="http://schemas.microsoft.com/office/drawing/2014/main" id="{34401BBD-6EAB-8B10-3227-1B07CCFE137B}"/>
                </a:ext>
              </a:extLst>
            </p:cNvPr>
            <p:cNvPicPr>
              <a:picLocks noChangeAspect="1"/>
            </p:cNvPicPr>
            <p:nvPr/>
          </p:nvPicPr>
          <p:blipFill>
            <a:blip r:embed="rId5">
              <a:alphaModFix amt="70000"/>
            </a:blip>
            <a:srcRect l="3108"/>
            <a:stretch>
              <a:fillRect/>
            </a:stretch>
          </p:blipFill>
          <p:spPr>
            <a:xfrm flipV="1">
              <a:off x="-5236" y="-62946"/>
              <a:ext cx="1914142" cy="1839223"/>
            </a:xfrm>
            <a:prstGeom prst="rect">
              <a:avLst/>
            </a:prstGeom>
          </p:spPr>
        </p:pic>
        <p:grpSp>
          <p:nvGrpSpPr>
            <p:cNvPr id="24" name="Group 23">
              <a:extLst>
                <a:ext uri="{FF2B5EF4-FFF2-40B4-BE49-F238E27FC236}">
                  <a16:creationId xmlns:a16="http://schemas.microsoft.com/office/drawing/2014/main" id="{70520773-8F78-93F6-1FF9-3773632C7B19}"/>
                </a:ext>
              </a:extLst>
            </p:cNvPr>
            <p:cNvGrpSpPr/>
            <p:nvPr/>
          </p:nvGrpSpPr>
          <p:grpSpPr>
            <a:xfrm>
              <a:off x="447869" y="105651"/>
              <a:ext cx="2757868" cy="847115"/>
              <a:chOff x="438538" y="208292"/>
              <a:chExt cx="2757868" cy="847115"/>
            </a:xfrm>
          </p:grpSpPr>
          <p:pic>
            <p:nvPicPr>
              <p:cNvPr id="25" name="Picture 24">
                <a:extLst>
                  <a:ext uri="{FF2B5EF4-FFF2-40B4-BE49-F238E27FC236}">
                    <a16:creationId xmlns:a16="http://schemas.microsoft.com/office/drawing/2014/main" id="{A5B75EF5-9FBD-20C6-CC9F-80C60ED818A8}"/>
                  </a:ext>
                </a:extLst>
              </p:cNvPr>
              <p:cNvPicPr>
                <a:picLocks noChangeAspect="1"/>
              </p:cNvPicPr>
              <p:nvPr/>
            </p:nvPicPr>
            <p:blipFill>
              <a:blip r:embed="rId6"/>
              <a:stretch>
                <a:fillRect/>
              </a:stretch>
            </p:blipFill>
            <p:spPr>
              <a:xfrm>
                <a:off x="1841821" y="208292"/>
                <a:ext cx="1354585" cy="847115"/>
              </a:xfrm>
              <a:prstGeom prst="rect">
                <a:avLst/>
              </a:prstGeom>
            </p:spPr>
          </p:pic>
          <p:sp>
            <p:nvSpPr>
              <p:cNvPr id="26" name="TextBox 25">
                <a:extLst>
                  <a:ext uri="{FF2B5EF4-FFF2-40B4-BE49-F238E27FC236}">
                    <a16:creationId xmlns:a16="http://schemas.microsoft.com/office/drawing/2014/main" id="{4170B680-9B79-38F3-7751-9250BFE723E2}"/>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A0E83713-9C0D-BB7A-23C5-BE74F5D6C6E3}"/>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18</a:t>
            </a:fld>
            <a:endParaRPr lang="en-CA"/>
          </a:p>
        </p:txBody>
      </p:sp>
      <p:grpSp>
        <p:nvGrpSpPr>
          <p:cNvPr id="4" name="Group 12">
            <a:extLst>
              <a:ext uri="{FF2B5EF4-FFF2-40B4-BE49-F238E27FC236}">
                <a16:creationId xmlns:a16="http://schemas.microsoft.com/office/drawing/2014/main" id="{7A6EA4E5-3882-415C-5C90-FC586873AD05}"/>
              </a:ext>
            </a:extLst>
          </p:cNvPr>
          <p:cNvGrpSpPr/>
          <p:nvPr/>
        </p:nvGrpSpPr>
        <p:grpSpPr>
          <a:xfrm>
            <a:off x="538619" y="1582666"/>
            <a:ext cx="3474075" cy="3903734"/>
            <a:chOff x="0" y="5586"/>
            <a:chExt cx="647460" cy="713944"/>
          </a:xfrm>
          <a:blipFill dpi="0" rotWithShape="1">
            <a:blip r:embed="rId7"/>
            <a:srcRect/>
            <a:stretch>
              <a:fillRect l="4000" t="7000" r="4000" b="-12000"/>
            </a:stretch>
          </a:blipFill>
        </p:grpSpPr>
        <p:sp>
          <p:nvSpPr>
            <p:cNvPr id="12" name="Freeform 13">
              <a:extLst>
                <a:ext uri="{FF2B5EF4-FFF2-40B4-BE49-F238E27FC236}">
                  <a16:creationId xmlns:a16="http://schemas.microsoft.com/office/drawing/2014/main" id="{5DDF89D1-0C3E-0156-50B8-7B8987BDD006}"/>
                </a:ext>
              </a:extLst>
            </p:cNvPr>
            <p:cNvSpPr/>
            <p:nvPr/>
          </p:nvSpPr>
          <p:spPr>
            <a:xfrm>
              <a:off x="0" y="5586"/>
              <a:ext cx="647460" cy="71394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8"/>
              <a:srcRect/>
              <a:stretch>
                <a:fillRect l="2000" t="2000" r="1000" b="-2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556758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2023DC-5E5F-EEAB-8E75-4E72896E9B31}"/>
              </a:ext>
            </a:extLst>
          </p:cNvPr>
          <p:cNvSpPr/>
          <p:nvPr/>
        </p:nvSpPr>
        <p:spPr>
          <a:xfrm>
            <a:off x="4023452" y="2721728"/>
            <a:ext cx="7230694" cy="1912775"/>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Dr. Pacifica F. Achieng Ogola</a:t>
            </a:r>
          </a:p>
          <a:p>
            <a:pPr lvl="0" algn="r"/>
            <a:r>
              <a:rPr lang="en-US" sz="2400" i="1" kern="100" dirty="0">
                <a:solidFill>
                  <a:schemeClr val="bg1"/>
                </a:solidFill>
                <a:ea typeface="DengXian" panose="02010600030101010101" pitchFamily="2" charset="-122"/>
                <a:cs typeface="Arial" panose="020B0604020202020204" pitchFamily="34" charset="0"/>
              </a:rPr>
              <a:t>Director, Climate Change, </a:t>
            </a:r>
          </a:p>
          <a:p>
            <a:pPr lvl="0" algn="r"/>
            <a:r>
              <a:rPr lang="en-US" sz="2400" i="1" kern="100" dirty="0">
                <a:solidFill>
                  <a:schemeClr val="bg1"/>
                </a:solidFill>
                <a:ea typeface="DengXian" panose="02010600030101010101" pitchFamily="2" charset="-122"/>
                <a:cs typeface="Arial" panose="020B0604020202020204" pitchFamily="34" charset="0"/>
              </a:rPr>
              <a:t>State Department of Environment, Kenya</a:t>
            </a:r>
          </a:p>
        </p:txBody>
      </p:sp>
      <p:pic>
        <p:nvPicPr>
          <p:cNvPr id="17" name="Picture 6" descr="Colorful macaw parrot flying isolated on white.">
            <a:extLst>
              <a:ext uri="{FF2B5EF4-FFF2-40B4-BE49-F238E27FC236}">
                <a16:creationId xmlns:a16="http://schemas.microsoft.com/office/drawing/2014/main" id="{0A41B24E-E0EF-3146-9EF9-5F00D49F735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424367" y="2179986"/>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EEF20C66-9DDE-7487-E0F7-F012E6753455}"/>
              </a:ext>
            </a:extLst>
          </p:cNvPr>
          <p:cNvGrpSpPr/>
          <p:nvPr/>
        </p:nvGrpSpPr>
        <p:grpSpPr>
          <a:xfrm>
            <a:off x="3330249" y="174074"/>
            <a:ext cx="8602671" cy="1200329"/>
            <a:chOff x="3904755" y="313030"/>
            <a:chExt cx="8029245" cy="1200329"/>
          </a:xfrm>
        </p:grpSpPr>
        <p:pic>
          <p:nvPicPr>
            <p:cNvPr id="19" name="Picture 18">
              <a:extLst>
                <a:ext uri="{FF2B5EF4-FFF2-40B4-BE49-F238E27FC236}">
                  <a16:creationId xmlns:a16="http://schemas.microsoft.com/office/drawing/2014/main" id="{B53BEB17-3742-9663-DA56-27521872DABE}"/>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20" name="TextBox 19">
              <a:extLst>
                <a:ext uri="{FF2B5EF4-FFF2-40B4-BE49-F238E27FC236}">
                  <a16:creationId xmlns:a16="http://schemas.microsoft.com/office/drawing/2014/main" id="{DFF499EA-45D1-329D-F8E0-7A7DB6E93A3B}"/>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22" name="Group 21">
            <a:extLst>
              <a:ext uri="{FF2B5EF4-FFF2-40B4-BE49-F238E27FC236}">
                <a16:creationId xmlns:a16="http://schemas.microsoft.com/office/drawing/2014/main" id="{33592FD3-22FD-494C-DE6A-FA02F9BD9A2D}"/>
              </a:ext>
            </a:extLst>
          </p:cNvPr>
          <p:cNvGrpSpPr/>
          <p:nvPr/>
        </p:nvGrpSpPr>
        <p:grpSpPr>
          <a:xfrm>
            <a:off x="-5236" y="-62946"/>
            <a:ext cx="3210973" cy="1839223"/>
            <a:chOff x="-5236" y="-62946"/>
            <a:chExt cx="3210973" cy="1839223"/>
          </a:xfrm>
        </p:grpSpPr>
        <p:pic>
          <p:nvPicPr>
            <p:cNvPr id="23" name="Picture 22">
              <a:extLst>
                <a:ext uri="{FF2B5EF4-FFF2-40B4-BE49-F238E27FC236}">
                  <a16:creationId xmlns:a16="http://schemas.microsoft.com/office/drawing/2014/main" id="{684A84A4-41F8-45D0-408D-1241299CC252}"/>
                </a:ext>
              </a:extLst>
            </p:cNvPr>
            <p:cNvPicPr>
              <a:picLocks noChangeAspect="1"/>
            </p:cNvPicPr>
            <p:nvPr/>
          </p:nvPicPr>
          <p:blipFill>
            <a:blip r:embed="rId5">
              <a:alphaModFix amt="70000"/>
            </a:blip>
            <a:srcRect l="3108"/>
            <a:stretch>
              <a:fillRect/>
            </a:stretch>
          </p:blipFill>
          <p:spPr>
            <a:xfrm flipV="1">
              <a:off x="-5236" y="-62946"/>
              <a:ext cx="1914142" cy="1839223"/>
            </a:xfrm>
            <a:prstGeom prst="rect">
              <a:avLst/>
            </a:prstGeom>
          </p:spPr>
        </p:pic>
        <p:grpSp>
          <p:nvGrpSpPr>
            <p:cNvPr id="24" name="Group 23">
              <a:extLst>
                <a:ext uri="{FF2B5EF4-FFF2-40B4-BE49-F238E27FC236}">
                  <a16:creationId xmlns:a16="http://schemas.microsoft.com/office/drawing/2014/main" id="{B1AE7838-008D-B837-4169-D38611FAD356}"/>
                </a:ext>
              </a:extLst>
            </p:cNvPr>
            <p:cNvGrpSpPr/>
            <p:nvPr/>
          </p:nvGrpSpPr>
          <p:grpSpPr>
            <a:xfrm>
              <a:off x="447869" y="105651"/>
              <a:ext cx="2757868" cy="847115"/>
              <a:chOff x="438538" y="208292"/>
              <a:chExt cx="2757868" cy="847115"/>
            </a:xfrm>
          </p:grpSpPr>
          <p:pic>
            <p:nvPicPr>
              <p:cNvPr id="25" name="Picture 24">
                <a:extLst>
                  <a:ext uri="{FF2B5EF4-FFF2-40B4-BE49-F238E27FC236}">
                    <a16:creationId xmlns:a16="http://schemas.microsoft.com/office/drawing/2014/main" id="{4FFD1E3C-0CE9-008C-294A-56EE34FECEE2}"/>
                  </a:ext>
                </a:extLst>
              </p:cNvPr>
              <p:cNvPicPr>
                <a:picLocks noChangeAspect="1"/>
              </p:cNvPicPr>
              <p:nvPr/>
            </p:nvPicPr>
            <p:blipFill>
              <a:blip r:embed="rId6"/>
              <a:stretch>
                <a:fillRect/>
              </a:stretch>
            </p:blipFill>
            <p:spPr>
              <a:xfrm>
                <a:off x="1841821" y="208292"/>
                <a:ext cx="1354585" cy="847115"/>
              </a:xfrm>
              <a:prstGeom prst="rect">
                <a:avLst/>
              </a:prstGeom>
            </p:spPr>
          </p:pic>
          <p:sp>
            <p:nvSpPr>
              <p:cNvPr id="26" name="TextBox 25">
                <a:extLst>
                  <a:ext uri="{FF2B5EF4-FFF2-40B4-BE49-F238E27FC236}">
                    <a16:creationId xmlns:a16="http://schemas.microsoft.com/office/drawing/2014/main" id="{1934CD30-5C5E-4EAC-E284-0A2DFCF255AE}"/>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650CABBD-85C8-02D0-4B4E-13C7FAAFBAB9}"/>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19</a:t>
            </a:fld>
            <a:endParaRPr lang="en-CA"/>
          </a:p>
        </p:txBody>
      </p:sp>
      <p:grpSp>
        <p:nvGrpSpPr>
          <p:cNvPr id="3" name="Group 2">
            <a:extLst>
              <a:ext uri="{FF2B5EF4-FFF2-40B4-BE49-F238E27FC236}">
                <a16:creationId xmlns:a16="http://schemas.microsoft.com/office/drawing/2014/main" id="{DEB3D7E8-5F0C-213D-EFD7-A8AFF8B6F3FB}"/>
              </a:ext>
            </a:extLst>
          </p:cNvPr>
          <p:cNvGrpSpPr/>
          <p:nvPr/>
        </p:nvGrpSpPr>
        <p:grpSpPr>
          <a:xfrm>
            <a:off x="763793" y="1776277"/>
            <a:ext cx="3379989" cy="4506189"/>
            <a:chOff x="10034283" y="1726457"/>
            <a:chExt cx="2161270" cy="2808144"/>
          </a:xfrm>
        </p:grpSpPr>
        <p:grpSp>
          <p:nvGrpSpPr>
            <p:cNvPr id="4" name="Group 12">
              <a:extLst>
                <a:ext uri="{FF2B5EF4-FFF2-40B4-BE49-F238E27FC236}">
                  <a16:creationId xmlns:a16="http://schemas.microsoft.com/office/drawing/2014/main" id="{154E77E9-DA99-A9B6-601A-13BBE5B51FD3}"/>
                </a:ext>
              </a:extLst>
            </p:cNvPr>
            <p:cNvGrpSpPr/>
            <p:nvPr/>
          </p:nvGrpSpPr>
          <p:grpSpPr>
            <a:xfrm>
              <a:off x="10107552" y="1726457"/>
              <a:ext cx="2088001" cy="2340001"/>
              <a:chOff x="106706" y="5586"/>
              <a:chExt cx="623402" cy="739212"/>
            </a:xfrm>
            <a:blipFill dpi="0" rotWithShape="1">
              <a:blip r:embed="rId7"/>
              <a:srcRect/>
              <a:stretch>
                <a:fillRect l="-3000" t="3000" r="-7000" b="-9000"/>
              </a:stretch>
            </a:blipFill>
          </p:grpSpPr>
          <p:sp>
            <p:nvSpPr>
              <p:cNvPr id="10" name="Freeform 13">
                <a:extLst>
                  <a:ext uri="{FF2B5EF4-FFF2-40B4-BE49-F238E27FC236}">
                    <a16:creationId xmlns:a16="http://schemas.microsoft.com/office/drawing/2014/main" id="{3B53FBE3-006C-4907-0690-D3C56A613B86}"/>
                  </a:ext>
                </a:extLst>
              </p:cNvPr>
              <p:cNvSpPr/>
              <p:nvPr/>
            </p:nvSpPr>
            <p:spPr>
              <a:xfrm>
                <a:off x="106706" y="5586"/>
                <a:ext cx="623402" cy="739212"/>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8"/>
                <a:srcRect/>
                <a:stretch>
                  <a:fillRect l="-7000" t="1000" r="-3000" b="2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9" name="TextBox 8">
              <a:extLst>
                <a:ext uri="{FF2B5EF4-FFF2-40B4-BE49-F238E27FC236}">
                  <a16:creationId xmlns:a16="http://schemas.microsoft.com/office/drawing/2014/main" id="{96906675-D42F-C662-9035-38E7964321B2}"/>
                </a:ext>
              </a:extLst>
            </p:cNvPr>
            <p:cNvSpPr txBox="1"/>
            <p:nvPr/>
          </p:nvSpPr>
          <p:spPr>
            <a:xfrm>
              <a:off x="10034283" y="4196047"/>
              <a:ext cx="2145810" cy="338554"/>
            </a:xfrm>
            <a:prstGeom prst="rect">
              <a:avLst/>
            </a:prstGeom>
            <a:noFill/>
          </p:spPr>
          <p:txBody>
            <a:bodyPr wrap="square">
              <a:spAutoFit/>
            </a:bodyPr>
            <a:lstStyle/>
            <a:p>
              <a:pPr lvl="0" algn="ctr" rtl="0"/>
              <a:endParaRPr lang="it-IT"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1972391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4454E4-C277-431E-F210-ADD10D0E79A8}"/>
              </a:ext>
            </a:extLst>
          </p:cNvPr>
          <p:cNvPicPr>
            <a:picLocks noChangeAspect="1"/>
          </p:cNvPicPr>
          <p:nvPr/>
        </p:nvPicPr>
        <p:blipFill>
          <a:blip r:embed="rId2">
            <a:alphaModFix amt="70000"/>
          </a:blip>
          <a:srcRect l="3108"/>
          <a:stretch>
            <a:fillRect/>
          </a:stretch>
        </p:blipFill>
        <p:spPr>
          <a:xfrm flipV="1">
            <a:off x="27992" y="-121307"/>
            <a:ext cx="2274048" cy="2185042"/>
          </a:xfrm>
          <a:prstGeom prst="rect">
            <a:avLst/>
          </a:prstGeom>
        </p:spPr>
      </p:pic>
      <p:sp>
        <p:nvSpPr>
          <p:cNvPr id="6" name="TextBox 5">
            <a:extLst>
              <a:ext uri="{FF2B5EF4-FFF2-40B4-BE49-F238E27FC236}">
                <a16:creationId xmlns:a16="http://schemas.microsoft.com/office/drawing/2014/main" id="{68533FBE-8676-3519-1173-6ED9EECFDA5A}"/>
              </a:ext>
            </a:extLst>
          </p:cNvPr>
          <p:cNvSpPr txBox="1"/>
          <p:nvPr/>
        </p:nvSpPr>
        <p:spPr>
          <a:xfrm>
            <a:off x="779642" y="1454089"/>
            <a:ext cx="10155504" cy="4801314"/>
          </a:xfrm>
          <a:prstGeom prst="rect">
            <a:avLst/>
          </a:prstGeom>
          <a:noFill/>
        </p:spPr>
        <p:txBody>
          <a:bodyPr wrap="square">
            <a:spAutoFit/>
          </a:bodyPr>
          <a:lstStyle/>
          <a:p>
            <a:pPr algn="ctr"/>
            <a:r>
              <a:rPr lang="en-US" sz="3600" b="1" dirty="0">
                <a:solidFill>
                  <a:srgbClr val="715935"/>
                </a:solidFill>
              </a:rPr>
              <a:t>ICAO Side Event:</a:t>
            </a:r>
          </a:p>
          <a:p>
            <a:pPr algn="ctr"/>
            <a:endParaRPr lang="en-US" sz="3600" b="1" dirty="0">
              <a:solidFill>
                <a:srgbClr val="715935"/>
              </a:solidFill>
            </a:endParaRPr>
          </a:p>
          <a:p>
            <a:pPr algn="ctr"/>
            <a:r>
              <a:rPr lang="en-US" sz="3600" b="1" dirty="0">
                <a:solidFill>
                  <a:srgbClr val="715935"/>
                </a:solidFill>
              </a:rPr>
              <a:t>International Aviation and SDG7: </a:t>
            </a:r>
          </a:p>
          <a:p>
            <a:pPr algn="ctr"/>
            <a:r>
              <a:rPr lang="en-US" sz="3600" b="1" dirty="0">
                <a:solidFill>
                  <a:srgbClr val="715935"/>
                </a:solidFill>
              </a:rPr>
              <a:t>Accelerating the Global Clean Energy Transition Skyward</a:t>
            </a:r>
          </a:p>
          <a:p>
            <a:pPr algn="ctr"/>
            <a:endParaRPr lang="en-US" sz="3600" b="1" dirty="0">
              <a:solidFill>
                <a:srgbClr val="715935"/>
              </a:solidFill>
            </a:endParaRPr>
          </a:p>
          <a:p>
            <a:pPr algn="ctr"/>
            <a:r>
              <a:rPr lang="en-US" sz="3600" b="1" dirty="0">
                <a:solidFill>
                  <a:srgbClr val="715935"/>
                </a:solidFill>
              </a:rPr>
              <a:t>10 November 2025, 18:30 to 20:00</a:t>
            </a:r>
          </a:p>
          <a:p>
            <a:pPr algn="ctr"/>
            <a:r>
              <a:rPr lang="en-US" sz="3600" b="1" dirty="0">
                <a:solidFill>
                  <a:srgbClr val="715935"/>
                </a:solidFill>
              </a:rPr>
              <a:t>Side Event Room 4, COP30 Blue Zone</a:t>
            </a:r>
          </a:p>
          <a:p>
            <a:endParaRPr lang="en-US" dirty="0"/>
          </a:p>
        </p:txBody>
      </p:sp>
      <p:pic>
        <p:nvPicPr>
          <p:cNvPr id="25" name="Picture 24">
            <a:extLst>
              <a:ext uri="{FF2B5EF4-FFF2-40B4-BE49-F238E27FC236}">
                <a16:creationId xmlns:a16="http://schemas.microsoft.com/office/drawing/2014/main" id="{FC29E473-C381-1DC6-1EB7-E0CDEBFE99FC}"/>
              </a:ext>
            </a:extLst>
          </p:cNvPr>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alphaModFix amt="20000"/>
          </a:blip>
          <a:stretch>
            <a:fillRect/>
          </a:stretch>
        </p:blipFill>
        <p:spPr>
          <a:xfrm rot="20930308">
            <a:off x="5795877" y="1676054"/>
            <a:ext cx="5141446" cy="2006418"/>
          </a:xfrm>
          <a:prstGeom prst="rect">
            <a:avLst/>
          </a:prstGeom>
        </p:spPr>
      </p:pic>
      <p:pic>
        <p:nvPicPr>
          <p:cNvPr id="13" name="Picture 12">
            <a:extLst>
              <a:ext uri="{FF2B5EF4-FFF2-40B4-BE49-F238E27FC236}">
                <a16:creationId xmlns:a16="http://schemas.microsoft.com/office/drawing/2014/main" id="{A730CAAA-1974-9DE7-8E86-E43769A54789}"/>
              </a:ext>
            </a:extLst>
          </p:cNvPr>
          <p:cNvPicPr>
            <a:picLocks noChangeAspect="1"/>
          </p:cNvPicPr>
          <p:nvPr/>
        </p:nvPicPr>
        <p:blipFill>
          <a:blip r:embed="rId4"/>
          <a:stretch>
            <a:fillRect/>
          </a:stretch>
        </p:blipFill>
        <p:spPr>
          <a:xfrm>
            <a:off x="2493813" y="-43446"/>
            <a:ext cx="2113934" cy="1321988"/>
          </a:xfrm>
          <a:prstGeom prst="rect">
            <a:avLst/>
          </a:prstGeom>
        </p:spPr>
      </p:pic>
      <p:sp>
        <p:nvSpPr>
          <p:cNvPr id="14" name="TextBox 13">
            <a:extLst>
              <a:ext uri="{FF2B5EF4-FFF2-40B4-BE49-F238E27FC236}">
                <a16:creationId xmlns:a16="http://schemas.microsoft.com/office/drawing/2014/main" id="{6EA4E872-0693-3948-08B7-697141616C36}"/>
              </a:ext>
            </a:extLst>
          </p:cNvPr>
          <p:cNvSpPr txBox="1"/>
          <p:nvPr/>
        </p:nvSpPr>
        <p:spPr>
          <a:xfrm>
            <a:off x="135171" y="128364"/>
            <a:ext cx="2211519" cy="1077218"/>
          </a:xfrm>
          <a:prstGeom prst="rect">
            <a:avLst/>
          </a:prstGeom>
          <a:solidFill>
            <a:srgbClr val="715935"/>
          </a:solidFill>
        </p:spPr>
        <p:txBody>
          <a:bodyPr wrap="square" rtlCol="0">
            <a:spAutoFit/>
          </a:bodyPr>
          <a:lstStyle/>
          <a:p>
            <a:pPr algn="ctr"/>
            <a:r>
              <a:rPr lang="en-US" sz="4000" dirty="0">
                <a:solidFill>
                  <a:schemeClr val="bg1"/>
                </a:solidFill>
              </a:rPr>
              <a:t>COP30</a:t>
            </a:r>
          </a:p>
          <a:p>
            <a:pPr algn="ctr"/>
            <a:r>
              <a:rPr lang="en-US" sz="2400" b="1" dirty="0">
                <a:solidFill>
                  <a:schemeClr val="bg1"/>
                </a:solidFill>
              </a:rPr>
              <a:t>Belém 2025</a:t>
            </a:r>
            <a:endParaRPr lang="en-CA" sz="2400" b="1" dirty="0">
              <a:solidFill>
                <a:schemeClr val="bg1"/>
              </a:solidFill>
            </a:endParaRPr>
          </a:p>
        </p:txBody>
      </p:sp>
      <p:pic>
        <p:nvPicPr>
          <p:cNvPr id="1033" name="Picture 9" descr="Tropical floral background with golden line art of hibiscus flowers and leaves. Luxury hand drawn frame, border. Vector illustration for design of card, banner, invitation, advertising and packaging">
            <a:extLst>
              <a:ext uri="{FF2B5EF4-FFF2-40B4-BE49-F238E27FC236}">
                <a16:creationId xmlns:a16="http://schemas.microsoft.com/office/drawing/2014/main" id="{DE7AEC87-C4CD-9B51-2012-34C3546F25E6}"/>
              </a:ext>
            </a:extLst>
          </p:cNvPr>
          <p:cNvPicPr>
            <a:picLocks noChangeAspect="1" noChangeArrowheads="1"/>
          </p:cNvPicPr>
          <p:nvPr/>
        </p:nvPicPr>
        <p:blipFill>
          <a:blip r:embed="rId5">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a:stretch>
            <a:fillRect/>
          </a:stretch>
        </p:blipFill>
        <p:spPr bwMode="auto">
          <a:xfrm rot="16200000">
            <a:off x="7369497" y="2007636"/>
            <a:ext cx="6746294" cy="284272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7F8507B-1D19-B271-C13D-CC735DA6CC30}"/>
              </a:ext>
            </a:extLst>
          </p:cNvPr>
          <p:cNvSpPr txBox="1">
            <a:spLocks/>
          </p:cNvSpPr>
          <p:nvPr/>
        </p:nvSpPr>
        <p:spPr>
          <a:xfrm>
            <a:off x="8965942" y="63967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a:t>
            </a:fld>
            <a:endParaRPr lang="en-CA"/>
          </a:p>
        </p:txBody>
      </p:sp>
    </p:spTree>
    <p:extLst>
      <p:ext uri="{BB962C8B-B14F-4D97-AF65-F5344CB8AC3E}">
        <p14:creationId xmlns:p14="http://schemas.microsoft.com/office/powerpoint/2010/main" val="688213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D1E878CA-9E98-C1FC-0131-336AAF59AD34}"/>
              </a:ext>
            </a:extLst>
          </p:cNvPr>
          <p:cNvGrpSpPr/>
          <p:nvPr/>
        </p:nvGrpSpPr>
        <p:grpSpPr>
          <a:xfrm>
            <a:off x="597160" y="1783010"/>
            <a:ext cx="10646228" cy="3921824"/>
            <a:chOff x="1219004" y="1657881"/>
            <a:chExt cx="10646228" cy="3921824"/>
          </a:xfrm>
        </p:grpSpPr>
        <p:sp>
          <p:nvSpPr>
            <p:cNvPr id="18" name="Rectangle 17">
              <a:extLst>
                <a:ext uri="{FF2B5EF4-FFF2-40B4-BE49-F238E27FC236}">
                  <a16:creationId xmlns:a16="http://schemas.microsoft.com/office/drawing/2014/main" id="{513ADD1E-3F2C-9430-3BC0-119246FF79A5}"/>
                </a:ext>
              </a:extLst>
            </p:cNvPr>
            <p:cNvSpPr/>
            <p:nvPr/>
          </p:nvSpPr>
          <p:spPr>
            <a:xfrm>
              <a:off x="4634538" y="2679363"/>
              <a:ext cx="7230694" cy="1912775"/>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Remarks by Mr. Haldane Dodd</a:t>
              </a:r>
            </a:p>
            <a:p>
              <a:pPr lvl="0" algn="r"/>
              <a:r>
                <a:rPr lang="en-US" sz="2400" i="1" kern="100" dirty="0">
                  <a:solidFill>
                    <a:schemeClr val="bg1"/>
                  </a:solidFill>
                  <a:ea typeface="DengXian" panose="02010600030101010101" pitchFamily="2" charset="-122"/>
                  <a:cs typeface="Arial" panose="020B0604020202020204" pitchFamily="34" charset="0"/>
                </a:rPr>
                <a:t>Executive Director </a:t>
              </a:r>
            </a:p>
            <a:p>
              <a:pPr lvl="0" algn="r"/>
              <a:r>
                <a:rPr lang="en-US" sz="2400" i="1" kern="100" dirty="0">
                  <a:solidFill>
                    <a:schemeClr val="bg1"/>
                  </a:solidFill>
                  <a:ea typeface="DengXian" panose="02010600030101010101" pitchFamily="2" charset="-122"/>
                  <a:cs typeface="Arial" panose="020B0604020202020204" pitchFamily="34" charset="0"/>
                </a:rPr>
                <a:t>Air Transport Action Group (ATAG)</a:t>
              </a:r>
            </a:p>
          </p:txBody>
        </p:sp>
        <p:grpSp>
          <p:nvGrpSpPr>
            <p:cNvPr id="19" name="Group 12">
              <a:extLst>
                <a:ext uri="{FF2B5EF4-FFF2-40B4-BE49-F238E27FC236}">
                  <a16:creationId xmlns:a16="http://schemas.microsoft.com/office/drawing/2014/main" id="{276D0526-D937-A95E-301F-749FF4D43FC9}"/>
                </a:ext>
              </a:extLst>
            </p:cNvPr>
            <p:cNvGrpSpPr/>
            <p:nvPr/>
          </p:nvGrpSpPr>
          <p:grpSpPr>
            <a:xfrm>
              <a:off x="1219004" y="1657881"/>
              <a:ext cx="3522270" cy="3921824"/>
              <a:chOff x="-171833" y="-183841"/>
              <a:chExt cx="1087858" cy="1233284"/>
            </a:xfrm>
            <a:blipFill dpi="0" rotWithShape="1">
              <a:blip r:embed="rId2"/>
              <a:srcRect/>
              <a:stretch>
                <a:fillRect l="-26000" t="4000" r="-42000"/>
              </a:stretch>
            </a:blipFill>
          </p:grpSpPr>
          <p:sp>
            <p:nvSpPr>
              <p:cNvPr id="20" name="Freeform 13">
                <a:extLst>
                  <a:ext uri="{FF2B5EF4-FFF2-40B4-BE49-F238E27FC236}">
                    <a16:creationId xmlns:a16="http://schemas.microsoft.com/office/drawing/2014/main" id="{13B50EC9-E3DB-432C-F81D-FD899A791449}"/>
                  </a:ext>
                </a:extLst>
              </p:cNvPr>
              <p:cNvSpPr/>
              <p:nvPr/>
            </p:nvSpPr>
            <p:spPr>
              <a:xfrm>
                <a:off x="-171833" y="-183841"/>
                <a:ext cx="1087858" cy="123328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3"/>
                <a:srcRect/>
                <a:stretch>
                  <a:fillRect l="-8000" t="1000" r="-13000" b="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grpSp>
      <p:pic>
        <p:nvPicPr>
          <p:cNvPr id="5" name="Picture 6" descr="Colorful macaw parrot flying isolated on white.">
            <a:extLst>
              <a:ext uri="{FF2B5EF4-FFF2-40B4-BE49-F238E27FC236}">
                <a16:creationId xmlns:a16="http://schemas.microsoft.com/office/drawing/2014/main" id="{26743611-9A99-63ED-ECCF-E2936B28B68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494323" y="2276754"/>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7C4D2F5D-98A4-9A94-BCCC-8503B70DDE36}"/>
              </a:ext>
            </a:extLst>
          </p:cNvPr>
          <p:cNvGrpSpPr/>
          <p:nvPr/>
        </p:nvGrpSpPr>
        <p:grpSpPr>
          <a:xfrm>
            <a:off x="3330249" y="174074"/>
            <a:ext cx="8602671" cy="1200329"/>
            <a:chOff x="3904755" y="313030"/>
            <a:chExt cx="8029245" cy="1200329"/>
          </a:xfrm>
        </p:grpSpPr>
        <p:pic>
          <p:nvPicPr>
            <p:cNvPr id="7" name="Picture 6">
              <a:extLst>
                <a:ext uri="{FF2B5EF4-FFF2-40B4-BE49-F238E27FC236}">
                  <a16:creationId xmlns:a16="http://schemas.microsoft.com/office/drawing/2014/main" id="{E38A968E-667E-7B6A-FDE1-8090D3E10F0A}"/>
                </a:ext>
              </a:extLst>
            </p:cNvPr>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8" name="TextBox 7">
              <a:extLst>
                <a:ext uri="{FF2B5EF4-FFF2-40B4-BE49-F238E27FC236}">
                  <a16:creationId xmlns:a16="http://schemas.microsoft.com/office/drawing/2014/main" id="{1B49DE03-2F21-F8D1-30B3-21AA6B53D19B}"/>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11" name="Group 10">
            <a:extLst>
              <a:ext uri="{FF2B5EF4-FFF2-40B4-BE49-F238E27FC236}">
                <a16:creationId xmlns:a16="http://schemas.microsoft.com/office/drawing/2014/main" id="{AB47B2AF-208E-CA2C-EA29-073F1DF64E2D}"/>
              </a:ext>
            </a:extLst>
          </p:cNvPr>
          <p:cNvGrpSpPr/>
          <p:nvPr/>
        </p:nvGrpSpPr>
        <p:grpSpPr>
          <a:xfrm>
            <a:off x="-5236" y="-62946"/>
            <a:ext cx="3210973" cy="1839223"/>
            <a:chOff x="-5236" y="-62946"/>
            <a:chExt cx="3210973" cy="1839223"/>
          </a:xfrm>
        </p:grpSpPr>
        <p:pic>
          <p:nvPicPr>
            <p:cNvPr id="12" name="Picture 11">
              <a:extLst>
                <a:ext uri="{FF2B5EF4-FFF2-40B4-BE49-F238E27FC236}">
                  <a16:creationId xmlns:a16="http://schemas.microsoft.com/office/drawing/2014/main" id="{76BCBE4D-2230-F010-FF27-FE2ABFB66410}"/>
                </a:ext>
              </a:extLst>
            </p:cNvPr>
            <p:cNvPicPr>
              <a:picLocks noChangeAspect="1"/>
            </p:cNvPicPr>
            <p:nvPr/>
          </p:nvPicPr>
          <p:blipFill>
            <a:blip r:embed="rId7">
              <a:alphaModFix amt="70000"/>
            </a:blip>
            <a:srcRect l="3108"/>
            <a:stretch>
              <a:fillRect/>
            </a:stretch>
          </p:blipFill>
          <p:spPr>
            <a:xfrm flipV="1">
              <a:off x="-5236" y="-62946"/>
              <a:ext cx="1914142" cy="1839223"/>
            </a:xfrm>
            <a:prstGeom prst="rect">
              <a:avLst/>
            </a:prstGeom>
          </p:spPr>
        </p:pic>
        <p:grpSp>
          <p:nvGrpSpPr>
            <p:cNvPr id="13" name="Group 12">
              <a:extLst>
                <a:ext uri="{FF2B5EF4-FFF2-40B4-BE49-F238E27FC236}">
                  <a16:creationId xmlns:a16="http://schemas.microsoft.com/office/drawing/2014/main" id="{574CF09E-3411-913E-1A75-A0562A44D184}"/>
                </a:ext>
              </a:extLst>
            </p:cNvPr>
            <p:cNvGrpSpPr/>
            <p:nvPr/>
          </p:nvGrpSpPr>
          <p:grpSpPr>
            <a:xfrm>
              <a:off x="447869" y="105651"/>
              <a:ext cx="2757868" cy="847115"/>
              <a:chOff x="438538" y="208292"/>
              <a:chExt cx="2757868" cy="847115"/>
            </a:xfrm>
          </p:grpSpPr>
          <p:pic>
            <p:nvPicPr>
              <p:cNvPr id="14" name="Picture 13">
                <a:extLst>
                  <a:ext uri="{FF2B5EF4-FFF2-40B4-BE49-F238E27FC236}">
                    <a16:creationId xmlns:a16="http://schemas.microsoft.com/office/drawing/2014/main" id="{2BECEC31-E667-5678-0D98-8C325C001065}"/>
                  </a:ext>
                </a:extLst>
              </p:cNvPr>
              <p:cNvPicPr>
                <a:picLocks noChangeAspect="1"/>
              </p:cNvPicPr>
              <p:nvPr/>
            </p:nvPicPr>
            <p:blipFill>
              <a:blip r:embed="rId8"/>
              <a:stretch>
                <a:fillRect/>
              </a:stretch>
            </p:blipFill>
            <p:spPr>
              <a:xfrm>
                <a:off x="1841821" y="208292"/>
                <a:ext cx="1354585" cy="847115"/>
              </a:xfrm>
              <a:prstGeom prst="rect">
                <a:avLst/>
              </a:prstGeom>
            </p:spPr>
          </p:pic>
          <p:sp>
            <p:nvSpPr>
              <p:cNvPr id="15" name="TextBox 14">
                <a:extLst>
                  <a:ext uri="{FF2B5EF4-FFF2-40B4-BE49-F238E27FC236}">
                    <a16:creationId xmlns:a16="http://schemas.microsoft.com/office/drawing/2014/main" id="{A50455F4-39B4-BBE6-3F63-1059C18D969B}"/>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4A636780-9868-75D2-B73E-BD17E89B58E1}"/>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20</a:t>
            </a:fld>
            <a:endParaRPr lang="en-CA"/>
          </a:p>
        </p:txBody>
      </p:sp>
    </p:spTree>
    <p:extLst>
      <p:ext uri="{BB962C8B-B14F-4D97-AF65-F5344CB8AC3E}">
        <p14:creationId xmlns:p14="http://schemas.microsoft.com/office/powerpoint/2010/main" val="1770977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E999A23-1DDE-4CC0-D938-4173011AF9B7}"/>
              </a:ext>
            </a:extLst>
          </p:cNvPr>
          <p:cNvGrpSpPr/>
          <p:nvPr/>
        </p:nvGrpSpPr>
        <p:grpSpPr>
          <a:xfrm>
            <a:off x="597160" y="1657881"/>
            <a:ext cx="10646228" cy="3921824"/>
            <a:chOff x="1219004" y="1657881"/>
            <a:chExt cx="10646228" cy="3921824"/>
          </a:xfrm>
        </p:grpSpPr>
        <p:sp>
          <p:nvSpPr>
            <p:cNvPr id="6" name="Rectangle 5">
              <a:extLst>
                <a:ext uri="{FF2B5EF4-FFF2-40B4-BE49-F238E27FC236}">
                  <a16:creationId xmlns:a16="http://schemas.microsoft.com/office/drawing/2014/main" id="{0768FA6C-30DA-E53A-916C-D9ED67F948F6}"/>
                </a:ext>
              </a:extLst>
            </p:cNvPr>
            <p:cNvSpPr/>
            <p:nvPr/>
          </p:nvSpPr>
          <p:spPr>
            <a:xfrm>
              <a:off x="4634538" y="2679363"/>
              <a:ext cx="7230694" cy="1912775"/>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Remarks by Mr. Stefano </a:t>
              </a:r>
              <a:r>
                <a:rPr lang="en-US" sz="2400" b="1" kern="100" dirty="0" err="1">
                  <a:solidFill>
                    <a:schemeClr val="bg1"/>
                  </a:solidFill>
                  <a:ea typeface="DengXian" panose="02010600030101010101" pitchFamily="2" charset="-122"/>
                  <a:cs typeface="Arial" panose="020B0604020202020204" pitchFamily="34" charset="0"/>
                </a:rPr>
                <a:t>Marguccio</a:t>
              </a:r>
              <a:endParaRPr lang="en-US" sz="2400" b="1" kern="100" dirty="0">
                <a:solidFill>
                  <a:schemeClr val="bg1"/>
                </a:solidFill>
                <a:ea typeface="DengXian" panose="02010600030101010101" pitchFamily="2" charset="-122"/>
                <a:cs typeface="Arial" panose="020B0604020202020204" pitchFamily="34" charset="0"/>
              </a:endParaRPr>
            </a:p>
            <a:p>
              <a:pPr lvl="0" algn="r"/>
              <a:r>
                <a:rPr lang="en-US" sz="2400" i="1" kern="100" dirty="0">
                  <a:solidFill>
                    <a:schemeClr val="bg1"/>
                  </a:solidFill>
                  <a:ea typeface="DengXian" panose="02010600030101010101" pitchFamily="2" charset="-122"/>
                  <a:cs typeface="Arial" panose="020B0604020202020204" pitchFamily="34" charset="0"/>
                </a:rPr>
                <a:t>Deputy CEO</a:t>
              </a:r>
            </a:p>
            <a:p>
              <a:pPr lvl="0" algn="r"/>
              <a:r>
                <a:rPr lang="en-US" sz="2400" i="1" kern="100" dirty="0">
                  <a:solidFill>
                    <a:schemeClr val="bg1"/>
                  </a:solidFill>
                  <a:ea typeface="DengXian" panose="02010600030101010101" pitchFamily="2" charset="-122"/>
                  <a:cs typeface="Arial" panose="020B0604020202020204" pitchFamily="34" charset="0"/>
                </a:rPr>
                <a:t>Sustainable Energy for All (</a:t>
              </a:r>
              <a:r>
                <a:rPr lang="en-US" sz="2400" i="1" kern="100" dirty="0" err="1">
                  <a:solidFill>
                    <a:schemeClr val="bg1"/>
                  </a:solidFill>
                  <a:ea typeface="DengXian" panose="02010600030101010101" pitchFamily="2" charset="-122"/>
                  <a:cs typeface="Arial" panose="020B0604020202020204" pitchFamily="34" charset="0"/>
                </a:rPr>
                <a:t>SEforALL</a:t>
              </a:r>
              <a:r>
                <a:rPr lang="en-US" sz="2400" i="1" kern="100" dirty="0">
                  <a:solidFill>
                    <a:schemeClr val="bg1"/>
                  </a:solidFill>
                  <a:ea typeface="DengXian" panose="02010600030101010101" pitchFamily="2" charset="-122"/>
                  <a:cs typeface="Arial" panose="020B0604020202020204" pitchFamily="34" charset="0"/>
                </a:rPr>
                <a:t>) </a:t>
              </a:r>
            </a:p>
          </p:txBody>
        </p:sp>
        <p:grpSp>
          <p:nvGrpSpPr>
            <p:cNvPr id="7" name="Group 12">
              <a:extLst>
                <a:ext uri="{FF2B5EF4-FFF2-40B4-BE49-F238E27FC236}">
                  <a16:creationId xmlns:a16="http://schemas.microsoft.com/office/drawing/2014/main" id="{FC4956FB-FD26-FB8C-A018-5596F804E5BE}"/>
                </a:ext>
              </a:extLst>
            </p:cNvPr>
            <p:cNvGrpSpPr/>
            <p:nvPr/>
          </p:nvGrpSpPr>
          <p:grpSpPr>
            <a:xfrm>
              <a:off x="1219004" y="1657881"/>
              <a:ext cx="3522270" cy="3921824"/>
              <a:chOff x="-171833" y="-183841"/>
              <a:chExt cx="1087858" cy="1233284"/>
            </a:xfrm>
            <a:blipFill dpi="0" rotWithShape="1">
              <a:blip r:embed="rId2"/>
              <a:srcRect/>
              <a:stretch>
                <a:fillRect l="-26000" t="4000" r="-42000"/>
              </a:stretch>
            </a:blipFill>
          </p:grpSpPr>
          <p:sp>
            <p:nvSpPr>
              <p:cNvPr id="8" name="Freeform 13">
                <a:extLst>
                  <a:ext uri="{FF2B5EF4-FFF2-40B4-BE49-F238E27FC236}">
                    <a16:creationId xmlns:a16="http://schemas.microsoft.com/office/drawing/2014/main" id="{376C02E4-6BCB-6CD0-20CE-5B8D4D2F128B}"/>
                  </a:ext>
                </a:extLst>
              </p:cNvPr>
              <p:cNvSpPr/>
              <p:nvPr/>
            </p:nvSpPr>
            <p:spPr>
              <a:xfrm>
                <a:off x="-171833" y="-183841"/>
                <a:ext cx="1087858" cy="123328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3"/>
                <a:srcRect/>
                <a:stretch>
                  <a:fillRect l="-11000" t="1000" r="-7000" b="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grpSp>
      <p:pic>
        <p:nvPicPr>
          <p:cNvPr id="17" name="Picture 6" descr="Colorful macaw parrot flying isolated on white.">
            <a:extLst>
              <a:ext uri="{FF2B5EF4-FFF2-40B4-BE49-F238E27FC236}">
                <a16:creationId xmlns:a16="http://schemas.microsoft.com/office/drawing/2014/main" id="{F12FC921-5161-0AA8-84AB-F25985A901E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424367" y="2163503"/>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F32A9F07-0B4D-6682-E69B-D6ABDF3B7011}"/>
              </a:ext>
            </a:extLst>
          </p:cNvPr>
          <p:cNvGrpSpPr/>
          <p:nvPr/>
        </p:nvGrpSpPr>
        <p:grpSpPr>
          <a:xfrm>
            <a:off x="3330249" y="174074"/>
            <a:ext cx="8602671" cy="1200329"/>
            <a:chOff x="3904755" y="313030"/>
            <a:chExt cx="8029245" cy="1200329"/>
          </a:xfrm>
        </p:grpSpPr>
        <p:pic>
          <p:nvPicPr>
            <p:cNvPr id="22" name="Picture 21">
              <a:extLst>
                <a:ext uri="{FF2B5EF4-FFF2-40B4-BE49-F238E27FC236}">
                  <a16:creationId xmlns:a16="http://schemas.microsoft.com/office/drawing/2014/main" id="{5D71C4C3-4943-4550-CDAF-E2CC9C9969FF}"/>
                </a:ext>
              </a:extLst>
            </p:cNvPr>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23" name="TextBox 22">
              <a:extLst>
                <a:ext uri="{FF2B5EF4-FFF2-40B4-BE49-F238E27FC236}">
                  <a16:creationId xmlns:a16="http://schemas.microsoft.com/office/drawing/2014/main" id="{0B4B990A-75D8-A5CC-EBDA-DBB3FF61D3BD}"/>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29" name="Group 28">
            <a:extLst>
              <a:ext uri="{FF2B5EF4-FFF2-40B4-BE49-F238E27FC236}">
                <a16:creationId xmlns:a16="http://schemas.microsoft.com/office/drawing/2014/main" id="{AE4BC314-873F-AE4B-E5D8-B7571E958DF6}"/>
              </a:ext>
            </a:extLst>
          </p:cNvPr>
          <p:cNvGrpSpPr/>
          <p:nvPr/>
        </p:nvGrpSpPr>
        <p:grpSpPr>
          <a:xfrm>
            <a:off x="-5236" y="-62946"/>
            <a:ext cx="3210973" cy="1839223"/>
            <a:chOff x="-5236" y="-62946"/>
            <a:chExt cx="3210973" cy="1839223"/>
          </a:xfrm>
        </p:grpSpPr>
        <p:pic>
          <p:nvPicPr>
            <p:cNvPr id="30" name="Picture 29">
              <a:extLst>
                <a:ext uri="{FF2B5EF4-FFF2-40B4-BE49-F238E27FC236}">
                  <a16:creationId xmlns:a16="http://schemas.microsoft.com/office/drawing/2014/main" id="{7AAA6134-BD28-A7FF-243B-950BAF9113A1}"/>
                </a:ext>
              </a:extLst>
            </p:cNvPr>
            <p:cNvPicPr>
              <a:picLocks noChangeAspect="1"/>
            </p:cNvPicPr>
            <p:nvPr/>
          </p:nvPicPr>
          <p:blipFill>
            <a:blip r:embed="rId7">
              <a:alphaModFix amt="70000"/>
            </a:blip>
            <a:srcRect l="3108"/>
            <a:stretch>
              <a:fillRect/>
            </a:stretch>
          </p:blipFill>
          <p:spPr>
            <a:xfrm flipV="1">
              <a:off x="-5236" y="-62946"/>
              <a:ext cx="1914142" cy="1839223"/>
            </a:xfrm>
            <a:prstGeom prst="rect">
              <a:avLst/>
            </a:prstGeom>
          </p:spPr>
        </p:pic>
        <p:grpSp>
          <p:nvGrpSpPr>
            <p:cNvPr id="31" name="Group 30">
              <a:extLst>
                <a:ext uri="{FF2B5EF4-FFF2-40B4-BE49-F238E27FC236}">
                  <a16:creationId xmlns:a16="http://schemas.microsoft.com/office/drawing/2014/main" id="{B3949AE1-5045-A6B4-D49E-7022F99050C4}"/>
                </a:ext>
              </a:extLst>
            </p:cNvPr>
            <p:cNvGrpSpPr/>
            <p:nvPr/>
          </p:nvGrpSpPr>
          <p:grpSpPr>
            <a:xfrm>
              <a:off x="447869" y="105651"/>
              <a:ext cx="2757868" cy="847115"/>
              <a:chOff x="438538" y="208292"/>
              <a:chExt cx="2757868" cy="847115"/>
            </a:xfrm>
          </p:grpSpPr>
          <p:pic>
            <p:nvPicPr>
              <p:cNvPr id="32" name="Picture 31">
                <a:extLst>
                  <a:ext uri="{FF2B5EF4-FFF2-40B4-BE49-F238E27FC236}">
                    <a16:creationId xmlns:a16="http://schemas.microsoft.com/office/drawing/2014/main" id="{6599DE90-E4CF-98A4-E1C7-53BF0161910F}"/>
                  </a:ext>
                </a:extLst>
              </p:cNvPr>
              <p:cNvPicPr>
                <a:picLocks noChangeAspect="1"/>
              </p:cNvPicPr>
              <p:nvPr/>
            </p:nvPicPr>
            <p:blipFill>
              <a:blip r:embed="rId8"/>
              <a:stretch>
                <a:fillRect/>
              </a:stretch>
            </p:blipFill>
            <p:spPr>
              <a:xfrm>
                <a:off x="1841821" y="208292"/>
                <a:ext cx="1354585" cy="847115"/>
              </a:xfrm>
              <a:prstGeom prst="rect">
                <a:avLst/>
              </a:prstGeom>
            </p:spPr>
          </p:pic>
          <p:sp>
            <p:nvSpPr>
              <p:cNvPr id="33" name="TextBox 32">
                <a:extLst>
                  <a:ext uri="{FF2B5EF4-FFF2-40B4-BE49-F238E27FC236}">
                    <a16:creationId xmlns:a16="http://schemas.microsoft.com/office/drawing/2014/main" id="{227C3573-99EF-38BD-5CE7-7984797760FD}"/>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60C71CCD-9397-351D-22D1-1F13CD3A0CA3}"/>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21</a:t>
            </a:fld>
            <a:endParaRPr lang="en-CA"/>
          </a:p>
        </p:txBody>
      </p:sp>
    </p:spTree>
    <p:extLst>
      <p:ext uri="{BB962C8B-B14F-4D97-AF65-F5344CB8AC3E}">
        <p14:creationId xmlns:p14="http://schemas.microsoft.com/office/powerpoint/2010/main" val="3497624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5A553-050A-F9FD-17F5-E3FF0B62E706}"/>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8D33108-6D00-3A8D-72F6-EF725E22F406}"/>
              </a:ext>
            </a:extLst>
          </p:cNvPr>
          <p:cNvSpPr txBox="1"/>
          <p:nvPr/>
        </p:nvSpPr>
        <p:spPr>
          <a:xfrm>
            <a:off x="3939232" y="1198674"/>
            <a:ext cx="4323541" cy="523220"/>
          </a:xfrm>
          <a:prstGeom prst="rect">
            <a:avLst/>
          </a:prstGeom>
          <a:noFill/>
        </p:spPr>
        <p:txBody>
          <a:bodyPr wrap="square" rtlCol="0">
            <a:spAutoFit/>
          </a:bodyPr>
          <a:lstStyle/>
          <a:p>
            <a:pPr algn="ctr"/>
            <a:r>
              <a:rPr lang="en-US" sz="2800" b="1" dirty="0">
                <a:solidFill>
                  <a:schemeClr val="accent6">
                    <a:lumMod val="50000"/>
                  </a:schemeClr>
                </a:solidFill>
              </a:rPr>
              <a:t>Panel Speakers</a:t>
            </a:r>
            <a:endParaRPr lang="en-CA" sz="2800" b="1" dirty="0">
              <a:solidFill>
                <a:schemeClr val="accent6">
                  <a:lumMod val="50000"/>
                </a:schemeClr>
              </a:solidFill>
            </a:endParaRPr>
          </a:p>
        </p:txBody>
      </p:sp>
      <p:grpSp>
        <p:nvGrpSpPr>
          <p:cNvPr id="14" name="Group 13">
            <a:extLst>
              <a:ext uri="{FF2B5EF4-FFF2-40B4-BE49-F238E27FC236}">
                <a16:creationId xmlns:a16="http://schemas.microsoft.com/office/drawing/2014/main" id="{D048F369-B874-789B-AF6C-3B1904C2FC65}"/>
              </a:ext>
            </a:extLst>
          </p:cNvPr>
          <p:cNvGrpSpPr/>
          <p:nvPr/>
        </p:nvGrpSpPr>
        <p:grpSpPr>
          <a:xfrm>
            <a:off x="357653" y="2011288"/>
            <a:ext cx="2088001" cy="3594345"/>
            <a:chOff x="-69484" y="1580991"/>
            <a:chExt cx="2088001" cy="3594345"/>
          </a:xfrm>
        </p:grpSpPr>
        <p:grpSp>
          <p:nvGrpSpPr>
            <p:cNvPr id="78" name="Group 12">
              <a:extLst>
                <a:ext uri="{FF2B5EF4-FFF2-40B4-BE49-F238E27FC236}">
                  <a16:creationId xmlns:a16="http://schemas.microsoft.com/office/drawing/2014/main" id="{F42816AC-B39C-8C00-A7C6-1DE8F25B63AF}"/>
                </a:ext>
              </a:extLst>
            </p:cNvPr>
            <p:cNvGrpSpPr/>
            <p:nvPr/>
          </p:nvGrpSpPr>
          <p:grpSpPr>
            <a:xfrm>
              <a:off x="-69484" y="1580991"/>
              <a:ext cx="2088001" cy="2339998"/>
              <a:chOff x="-72817" y="-31334"/>
              <a:chExt cx="644882" cy="735852"/>
            </a:xfrm>
            <a:blipFill dpi="0" rotWithShape="1">
              <a:blip r:embed="rId3"/>
              <a:srcRect/>
              <a:stretch>
                <a:fillRect l="-26000" t="4000" r="-42000"/>
              </a:stretch>
            </a:blipFill>
          </p:grpSpPr>
          <p:sp>
            <p:nvSpPr>
              <p:cNvPr id="79" name="Freeform 13">
                <a:extLst>
                  <a:ext uri="{FF2B5EF4-FFF2-40B4-BE49-F238E27FC236}">
                    <a16:creationId xmlns:a16="http://schemas.microsoft.com/office/drawing/2014/main" id="{D2CFC3BD-B930-176A-BEC8-605132DF85D3}"/>
                  </a:ext>
                </a:extLst>
              </p:cNvPr>
              <p:cNvSpPr/>
              <p:nvPr/>
            </p:nvSpPr>
            <p:spPr>
              <a:xfrm>
                <a:off x="-72817" y="-31334"/>
                <a:ext cx="644882" cy="735852"/>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gr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87" name="TextBox 86">
              <a:extLst>
                <a:ext uri="{FF2B5EF4-FFF2-40B4-BE49-F238E27FC236}">
                  <a16:creationId xmlns:a16="http://schemas.microsoft.com/office/drawing/2014/main" id="{F139B4DE-7D73-FFAB-A187-6FA790693A26}"/>
                </a:ext>
              </a:extLst>
            </p:cNvPr>
            <p:cNvSpPr txBox="1"/>
            <p:nvPr/>
          </p:nvSpPr>
          <p:spPr>
            <a:xfrm>
              <a:off x="-69484" y="4098118"/>
              <a:ext cx="1990290" cy="1077218"/>
            </a:xfrm>
            <a:prstGeom prst="rect">
              <a:avLst/>
            </a:prstGeom>
            <a:noFill/>
          </p:spPr>
          <p:txBody>
            <a:bodyPr wrap="square">
              <a:spAutoFit/>
            </a:bodyPr>
            <a:lstStyle/>
            <a:p>
              <a:pPr lvl="0" algn="ctr" rtl="0"/>
              <a:r>
                <a:rPr lang="en-US" sz="1600" b="1" kern="100" dirty="0">
                  <a:solidFill>
                    <a:schemeClr val="tx2">
                      <a:lumMod val="75000"/>
                    </a:schemeClr>
                  </a:solidFill>
                  <a:effectLst/>
                  <a:ea typeface="DengXian" panose="02010600030101010101" pitchFamily="2" charset="-122"/>
                  <a:cs typeface="Arial" panose="020B0604020202020204" pitchFamily="34" charset="0"/>
                </a:rPr>
                <a:t>Ms. Jane Hupe </a:t>
              </a:r>
            </a:p>
            <a:p>
              <a:pPr lvl="0" algn="ctr" rtl="0"/>
              <a:r>
                <a:rPr lang="fr-CA" sz="1600" i="1" kern="100" dirty="0" err="1">
                  <a:solidFill>
                    <a:schemeClr val="tx2">
                      <a:lumMod val="75000"/>
                    </a:schemeClr>
                  </a:solidFill>
                  <a:effectLst/>
                  <a:ea typeface="DengXian" panose="02010600030101010101" pitchFamily="2" charset="-122"/>
                  <a:cs typeface="Arial" panose="020B0604020202020204" pitchFamily="34" charset="0"/>
                </a:rPr>
                <a:t>Envoy</a:t>
              </a:r>
              <a:r>
                <a:rPr lang="fr-CA" sz="1600" i="1" kern="100" dirty="0">
                  <a:solidFill>
                    <a:schemeClr val="tx2">
                      <a:lumMod val="75000"/>
                    </a:schemeClr>
                  </a:solidFill>
                  <a:effectLst/>
                  <a:ea typeface="DengXian" panose="02010600030101010101" pitchFamily="2" charset="-122"/>
                  <a:cs typeface="Arial" panose="020B0604020202020204" pitchFamily="34" charset="0"/>
                </a:rPr>
                <a:t> of the ICAO </a:t>
              </a:r>
              <a:r>
                <a:rPr lang="fr-CA" sz="1600" i="1" kern="100" dirty="0" err="1">
                  <a:solidFill>
                    <a:schemeClr val="tx2">
                      <a:lumMod val="75000"/>
                    </a:schemeClr>
                  </a:solidFill>
                  <a:effectLst/>
                  <a:ea typeface="DengXian" panose="02010600030101010101" pitchFamily="2" charset="-122"/>
                  <a:cs typeface="Arial" panose="020B0604020202020204" pitchFamily="34" charset="0"/>
                </a:rPr>
                <a:t>Secretary</a:t>
              </a:r>
              <a:r>
                <a:rPr lang="fr-CA" sz="1600" i="1" kern="100" dirty="0">
                  <a:solidFill>
                    <a:schemeClr val="tx2">
                      <a:lumMod val="75000"/>
                    </a:schemeClr>
                  </a:solidFill>
                  <a:effectLst/>
                  <a:ea typeface="DengXian" panose="02010600030101010101" pitchFamily="2" charset="-122"/>
                  <a:cs typeface="Arial" panose="020B0604020202020204" pitchFamily="34" charset="0"/>
                </a:rPr>
                <a:t> General to the UNFCCC</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19" name="Group 18">
            <a:extLst>
              <a:ext uri="{FF2B5EF4-FFF2-40B4-BE49-F238E27FC236}">
                <a16:creationId xmlns:a16="http://schemas.microsoft.com/office/drawing/2014/main" id="{2C34AB63-7232-E0DB-3F38-AD83D87957CA}"/>
              </a:ext>
            </a:extLst>
          </p:cNvPr>
          <p:cNvGrpSpPr/>
          <p:nvPr/>
        </p:nvGrpSpPr>
        <p:grpSpPr>
          <a:xfrm>
            <a:off x="9649610" y="1993391"/>
            <a:ext cx="2282672" cy="3558774"/>
            <a:chOff x="4505833" y="1483158"/>
            <a:chExt cx="2282672" cy="3558774"/>
          </a:xfrm>
        </p:grpSpPr>
        <p:grpSp>
          <p:nvGrpSpPr>
            <p:cNvPr id="20" name="Group 12">
              <a:extLst>
                <a:ext uri="{FF2B5EF4-FFF2-40B4-BE49-F238E27FC236}">
                  <a16:creationId xmlns:a16="http://schemas.microsoft.com/office/drawing/2014/main" id="{BEE336F4-CD84-DDDA-5EE7-A344AC6D80D3}"/>
                </a:ext>
              </a:extLst>
            </p:cNvPr>
            <p:cNvGrpSpPr/>
            <p:nvPr/>
          </p:nvGrpSpPr>
          <p:grpSpPr>
            <a:xfrm>
              <a:off x="4570672" y="1483158"/>
              <a:ext cx="2088001" cy="2339999"/>
              <a:chOff x="3425" y="5586"/>
              <a:chExt cx="766381" cy="892430"/>
            </a:xfrm>
            <a:blipFill dpi="0" rotWithShape="1">
              <a:blip r:embed="rId4"/>
              <a:srcRect/>
              <a:stretch>
                <a:fillRect l="4000" t="7000" r="4000" b="-12000"/>
              </a:stretch>
            </a:blipFill>
          </p:grpSpPr>
          <p:sp>
            <p:nvSpPr>
              <p:cNvPr id="22" name="Freeform 13">
                <a:extLst>
                  <a:ext uri="{FF2B5EF4-FFF2-40B4-BE49-F238E27FC236}">
                    <a16:creationId xmlns:a16="http://schemas.microsoft.com/office/drawing/2014/main" id="{45E8F335-28DC-3136-8884-14E40D043FBA}"/>
                  </a:ext>
                </a:extLst>
              </p:cNvPr>
              <p:cNvSpPr/>
              <p:nvPr/>
            </p:nvSpPr>
            <p:spPr>
              <a:xfrm>
                <a:off x="3425" y="5586"/>
                <a:ext cx="766381" cy="892430"/>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5"/>
                <a:srcRect/>
                <a:stretch>
                  <a:fillRect l="-9000" t="2000" r="-6000" b="-3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8511950F-8D12-251D-1BC2-682ABE1A3454}"/>
                </a:ext>
              </a:extLst>
            </p:cNvPr>
            <p:cNvSpPr txBox="1"/>
            <p:nvPr/>
          </p:nvSpPr>
          <p:spPr>
            <a:xfrm>
              <a:off x="4505833" y="3964714"/>
              <a:ext cx="2282672" cy="1077218"/>
            </a:xfrm>
            <a:prstGeom prst="rect">
              <a:avLst/>
            </a:prstGeom>
            <a:noFill/>
          </p:spPr>
          <p:txBody>
            <a:bodyPr wrap="square">
              <a:spAutoFit/>
            </a:bodyPr>
            <a:lstStyle/>
            <a:p>
              <a:pPr lvl="0" algn="ctr"/>
              <a:r>
                <a:rPr lang="en-US" sz="1600" b="1" kern="100" dirty="0">
                  <a:solidFill>
                    <a:schemeClr val="tx2">
                      <a:lumMod val="75000"/>
                    </a:schemeClr>
                  </a:solidFill>
                  <a:effectLst/>
                  <a:ea typeface="DengXian" panose="02010600030101010101" pitchFamily="2" charset="-122"/>
                  <a:cs typeface="Arial" panose="020B0604020202020204" pitchFamily="34" charset="0"/>
                </a:rPr>
                <a:t>Mr. Stefano </a:t>
              </a:r>
              <a:r>
                <a:rPr lang="en-US" sz="1600" b="1" kern="100" dirty="0" err="1">
                  <a:solidFill>
                    <a:schemeClr val="tx2">
                      <a:lumMod val="75000"/>
                    </a:schemeClr>
                  </a:solidFill>
                  <a:effectLst/>
                  <a:ea typeface="DengXian" panose="02010600030101010101" pitchFamily="2" charset="-122"/>
                  <a:cs typeface="Arial" panose="020B0604020202020204" pitchFamily="34" charset="0"/>
                </a:rPr>
                <a:t>Marguccio</a:t>
              </a:r>
              <a:endParaRPr lang="en-US" sz="1600" b="1" kern="100" dirty="0">
                <a:solidFill>
                  <a:schemeClr val="tx2">
                    <a:lumMod val="75000"/>
                  </a:schemeClr>
                </a:solidFill>
                <a:ea typeface="DengXian" panose="02010600030101010101" pitchFamily="2" charset="-122"/>
                <a:cs typeface="Arial" panose="020B0604020202020204" pitchFamily="34" charset="0"/>
              </a:endParaRP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Deputy CEO, Sustainable Energy for All (</a:t>
              </a:r>
              <a:r>
                <a:rPr lang="en-US" sz="1600" i="1" kern="100" dirty="0" err="1">
                  <a:solidFill>
                    <a:schemeClr val="tx2">
                      <a:lumMod val="75000"/>
                    </a:schemeClr>
                  </a:solidFill>
                  <a:effectLst/>
                  <a:ea typeface="DengXian" panose="02010600030101010101" pitchFamily="2" charset="-122"/>
                  <a:cs typeface="Arial" panose="020B0604020202020204" pitchFamily="34" charset="0"/>
                </a:rPr>
                <a:t>SEforALL</a:t>
              </a:r>
              <a:r>
                <a:rPr lang="en-US" sz="1600" i="1" kern="100" dirty="0">
                  <a:solidFill>
                    <a:schemeClr val="tx2">
                      <a:lumMod val="75000"/>
                    </a:schemeClr>
                  </a:solidFill>
                  <a:effectLst/>
                  <a:ea typeface="DengXian" panose="02010600030101010101" pitchFamily="2" charset="-122"/>
                  <a:cs typeface="Arial" panose="020B0604020202020204" pitchFamily="34" charset="0"/>
                </a:rPr>
                <a:t>) </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25" name="Group 24">
            <a:extLst>
              <a:ext uri="{FF2B5EF4-FFF2-40B4-BE49-F238E27FC236}">
                <a16:creationId xmlns:a16="http://schemas.microsoft.com/office/drawing/2014/main" id="{860127C7-CB57-261E-8ED8-D29CD7549C62}"/>
              </a:ext>
            </a:extLst>
          </p:cNvPr>
          <p:cNvGrpSpPr/>
          <p:nvPr/>
        </p:nvGrpSpPr>
        <p:grpSpPr>
          <a:xfrm>
            <a:off x="7382753" y="1985807"/>
            <a:ext cx="2088001" cy="3571123"/>
            <a:chOff x="7246481" y="1854646"/>
            <a:chExt cx="2088001" cy="3571123"/>
          </a:xfrm>
        </p:grpSpPr>
        <p:grpSp>
          <p:nvGrpSpPr>
            <p:cNvPr id="26" name="Group 12">
              <a:extLst>
                <a:ext uri="{FF2B5EF4-FFF2-40B4-BE49-F238E27FC236}">
                  <a16:creationId xmlns:a16="http://schemas.microsoft.com/office/drawing/2014/main" id="{194E7530-4408-5939-A50C-1068FBE3720D}"/>
                </a:ext>
              </a:extLst>
            </p:cNvPr>
            <p:cNvGrpSpPr/>
            <p:nvPr/>
          </p:nvGrpSpPr>
          <p:grpSpPr>
            <a:xfrm>
              <a:off x="7246481" y="1854646"/>
              <a:ext cx="2088001" cy="2339999"/>
              <a:chOff x="-13053" y="44708"/>
              <a:chExt cx="623402" cy="739210"/>
            </a:xfrm>
          </p:grpSpPr>
          <p:sp>
            <p:nvSpPr>
              <p:cNvPr id="28" name="Freeform 13">
                <a:extLst>
                  <a:ext uri="{FF2B5EF4-FFF2-40B4-BE49-F238E27FC236}">
                    <a16:creationId xmlns:a16="http://schemas.microsoft.com/office/drawing/2014/main" id="{363AD774-379D-6A95-A52E-F5BB4C9A5C0F}"/>
                  </a:ext>
                </a:extLst>
              </p:cNvPr>
              <p:cNvSpPr/>
              <p:nvPr/>
            </p:nvSpPr>
            <p:spPr>
              <a:xfrm>
                <a:off x="-13053" y="44708"/>
                <a:ext cx="623402" cy="739210"/>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6"/>
                <a:srcRect/>
                <a:stretch>
                  <a:fillRect l="-7000" t="1000" r="-7000" b="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7" name="TextBox 26">
              <a:extLst>
                <a:ext uri="{FF2B5EF4-FFF2-40B4-BE49-F238E27FC236}">
                  <a16:creationId xmlns:a16="http://schemas.microsoft.com/office/drawing/2014/main" id="{CB15FD3A-31A0-CBAB-BF51-E5EEAF9F4053}"/>
                </a:ext>
              </a:extLst>
            </p:cNvPr>
            <p:cNvSpPr txBox="1"/>
            <p:nvPr/>
          </p:nvSpPr>
          <p:spPr>
            <a:xfrm>
              <a:off x="7275210" y="4348551"/>
              <a:ext cx="2015229" cy="1077218"/>
            </a:xfrm>
            <a:prstGeom prst="rect">
              <a:avLst/>
            </a:prstGeom>
            <a:noFill/>
          </p:spPr>
          <p:txBody>
            <a:bodyPr wrap="square">
              <a:spAutoFit/>
            </a:bodyPr>
            <a:lstStyle/>
            <a:p>
              <a:pPr lvl="0" algn="ctr" rtl="0"/>
              <a:r>
                <a:rPr lang="en-US" sz="1600" b="1" kern="100" dirty="0">
                  <a:solidFill>
                    <a:schemeClr val="tx2">
                      <a:lumMod val="75000"/>
                    </a:schemeClr>
                  </a:solidFill>
                  <a:effectLst/>
                  <a:ea typeface="DengXian" panose="02010600030101010101" pitchFamily="2" charset="-122"/>
                  <a:cs typeface="Arial" panose="020B0604020202020204" pitchFamily="34" charset="0"/>
                </a:rPr>
                <a:t>Mr. Haldane Dodd</a:t>
              </a:r>
              <a:endParaRPr lang="en-US" sz="1600" b="1" kern="100" dirty="0">
                <a:solidFill>
                  <a:schemeClr val="tx2">
                    <a:lumMod val="75000"/>
                  </a:schemeClr>
                </a:solidFill>
                <a:ea typeface="DengXian" panose="02010600030101010101" pitchFamily="2" charset="-122"/>
                <a:cs typeface="Arial" panose="020B0604020202020204" pitchFamily="34" charset="0"/>
              </a:endParaRPr>
            </a:p>
            <a:p>
              <a:pPr lvl="0" algn="ctr" rtl="0"/>
              <a:r>
                <a:rPr lang="en-US" sz="1600" i="1" kern="100" dirty="0">
                  <a:solidFill>
                    <a:schemeClr val="tx2">
                      <a:lumMod val="75000"/>
                    </a:schemeClr>
                  </a:solidFill>
                  <a:effectLst/>
                  <a:ea typeface="DengXian" panose="02010600030101010101" pitchFamily="2" charset="-122"/>
                  <a:cs typeface="Arial" panose="020B0604020202020204" pitchFamily="34" charset="0"/>
                </a:rPr>
                <a:t>Executive Director, </a:t>
              </a:r>
            </a:p>
            <a:p>
              <a:pPr lvl="0" algn="ctr" rtl="0"/>
              <a:r>
                <a:rPr lang="en-US" sz="1600" i="1" kern="100" dirty="0">
                  <a:solidFill>
                    <a:schemeClr val="tx2">
                      <a:lumMod val="75000"/>
                    </a:schemeClr>
                  </a:solidFill>
                  <a:ea typeface="DengXian" panose="02010600030101010101" pitchFamily="2" charset="-122"/>
                  <a:cs typeface="Arial" panose="020B0604020202020204" pitchFamily="34" charset="0"/>
                </a:rPr>
                <a:t>Air Transport Action Group (ATAG)</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7" name="Group 6">
            <a:extLst>
              <a:ext uri="{FF2B5EF4-FFF2-40B4-BE49-F238E27FC236}">
                <a16:creationId xmlns:a16="http://schemas.microsoft.com/office/drawing/2014/main" id="{DF582046-449D-B89A-D080-5EA968D79A68}"/>
              </a:ext>
            </a:extLst>
          </p:cNvPr>
          <p:cNvGrpSpPr/>
          <p:nvPr/>
        </p:nvGrpSpPr>
        <p:grpSpPr>
          <a:xfrm>
            <a:off x="-5236" y="-62946"/>
            <a:ext cx="3210973" cy="1839223"/>
            <a:chOff x="-5236" y="-62946"/>
            <a:chExt cx="3210973" cy="1839223"/>
          </a:xfrm>
        </p:grpSpPr>
        <p:pic>
          <p:nvPicPr>
            <p:cNvPr id="10" name="Picture 9">
              <a:extLst>
                <a:ext uri="{FF2B5EF4-FFF2-40B4-BE49-F238E27FC236}">
                  <a16:creationId xmlns:a16="http://schemas.microsoft.com/office/drawing/2014/main" id="{0AF4DE18-068B-7A04-3634-76BFC054CDCE}"/>
                </a:ext>
              </a:extLst>
            </p:cNvPr>
            <p:cNvPicPr>
              <a:picLocks noChangeAspect="1"/>
            </p:cNvPicPr>
            <p:nvPr/>
          </p:nvPicPr>
          <p:blipFill>
            <a:blip r:embed="rId7">
              <a:alphaModFix amt="70000"/>
            </a:blip>
            <a:srcRect l="3108"/>
            <a:stretch>
              <a:fillRect/>
            </a:stretch>
          </p:blipFill>
          <p:spPr>
            <a:xfrm flipV="1">
              <a:off x="-5236" y="-62946"/>
              <a:ext cx="1914142" cy="1839223"/>
            </a:xfrm>
            <a:prstGeom prst="rect">
              <a:avLst/>
            </a:prstGeom>
          </p:spPr>
        </p:pic>
        <p:grpSp>
          <p:nvGrpSpPr>
            <p:cNvPr id="13" name="Group 12">
              <a:extLst>
                <a:ext uri="{FF2B5EF4-FFF2-40B4-BE49-F238E27FC236}">
                  <a16:creationId xmlns:a16="http://schemas.microsoft.com/office/drawing/2014/main" id="{7A859EF5-9A1B-A75A-C347-DCCE8C9A7965}"/>
                </a:ext>
              </a:extLst>
            </p:cNvPr>
            <p:cNvGrpSpPr/>
            <p:nvPr/>
          </p:nvGrpSpPr>
          <p:grpSpPr>
            <a:xfrm>
              <a:off x="447869" y="105651"/>
              <a:ext cx="2757868" cy="847115"/>
              <a:chOff x="438538" y="208292"/>
              <a:chExt cx="2757868" cy="847115"/>
            </a:xfrm>
          </p:grpSpPr>
          <p:pic>
            <p:nvPicPr>
              <p:cNvPr id="23" name="Picture 22">
                <a:extLst>
                  <a:ext uri="{FF2B5EF4-FFF2-40B4-BE49-F238E27FC236}">
                    <a16:creationId xmlns:a16="http://schemas.microsoft.com/office/drawing/2014/main" id="{6FA8733D-6EAC-06DF-A2A5-30189C29F14B}"/>
                  </a:ext>
                </a:extLst>
              </p:cNvPr>
              <p:cNvPicPr>
                <a:picLocks noChangeAspect="1"/>
              </p:cNvPicPr>
              <p:nvPr/>
            </p:nvPicPr>
            <p:blipFill>
              <a:blip r:embed="rId8"/>
              <a:stretch>
                <a:fillRect/>
              </a:stretch>
            </p:blipFill>
            <p:spPr>
              <a:xfrm>
                <a:off x="1841821" y="208292"/>
                <a:ext cx="1354585" cy="847115"/>
              </a:xfrm>
              <a:prstGeom prst="rect">
                <a:avLst/>
              </a:prstGeom>
            </p:spPr>
          </p:pic>
          <p:sp>
            <p:nvSpPr>
              <p:cNvPr id="24" name="TextBox 23">
                <a:extLst>
                  <a:ext uri="{FF2B5EF4-FFF2-40B4-BE49-F238E27FC236}">
                    <a16:creationId xmlns:a16="http://schemas.microsoft.com/office/drawing/2014/main" id="{F74584B5-0FFB-CEC1-E29A-E09AB7E79DEF}"/>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grpSp>
        <p:nvGrpSpPr>
          <p:cNvPr id="68" name="Group 67">
            <a:extLst>
              <a:ext uri="{FF2B5EF4-FFF2-40B4-BE49-F238E27FC236}">
                <a16:creationId xmlns:a16="http://schemas.microsoft.com/office/drawing/2014/main" id="{51553EEE-A6A0-90E2-0C18-0BA181497C99}"/>
              </a:ext>
            </a:extLst>
          </p:cNvPr>
          <p:cNvGrpSpPr/>
          <p:nvPr/>
        </p:nvGrpSpPr>
        <p:grpSpPr>
          <a:xfrm>
            <a:off x="3330249" y="174074"/>
            <a:ext cx="8602671" cy="1200329"/>
            <a:chOff x="3904755" y="313030"/>
            <a:chExt cx="8029245" cy="1200329"/>
          </a:xfrm>
        </p:grpSpPr>
        <p:pic>
          <p:nvPicPr>
            <p:cNvPr id="69" name="Picture 68">
              <a:extLst>
                <a:ext uri="{FF2B5EF4-FFF2-40B4-BE49-F238E27FC236}">
                  <a16:creationId xmlns:a16="http://schemas.microsoft.com/office/drawing/2014/main" id="{1B2732F1-E4F6-D104-1FA7-686831A85613}"/>
                </a:ext>
              </a:extLst>
            </p:cNvPr>
            <p:cNvPicPr>
              <a:picLocks noChangeAspect="1"/>
            </p:cNvPicPr>
            <p:nvPr/>
          </p:nvPicPr>
          <p:blipFill>
            <a:blip r:embed="rId9">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70" name="TextBox 69">
              <a:extLst>
                <a:ext uri="{FF2B5EF4-FFF2-40B4-BE49-F238E27FC236}">
                  <a16:creationId xmlns:a16="http://schemas.microsoft.com/office/drawing/2014/main" id="{D25C9462-311E-7FCB-F3B2-5219555F97A8}"/>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sp>
        <p:nvSpPr>
          <p:cNvPr id="2" name="Slide Number Placeholder 1">
            <a:extLst>
              <a:ext uri="{FF2B5EF4-FFF2-40B4-BE49-F238E27FC236}">
                <a16:creationId xmlns:a16="http://schemas.microsoft.com/office/drawing/2014/main" id="{D2F99A36-188B-DEBF-B1D0-7B45319A7CF1}"/>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22</a:t>
            </a:fld>
            <a:endParaRPr lang="en-CA"/>
          </a:p>
        </p:txBody>
      </p:sp>
      <p:grpSp>
        <p:nvGrpSpPr>
          <p:cNvPr id="5" name="Group 4">
            <a:extLst>
              <a:ext uri="{FF2B5EF4-FFF2-40B4-BE49-F238E27FC236}">
                <a16:creationId xmlns:a16="http://schemas.microsoft.com/office/drawing/2014/main" id="{5D879DFB-FC37-5C15-3A08-3D6785E9B3FF}"/>
              </a:ext>
            </a:extLst>
          </p:cNvPr>
          <p:cNvGrpSpPr/>
          <p:nvPr/>
        </p:nvGrpSpPr>
        <p:grpSpPr>
          <a:xfrm>
            <a:off x="2656213" y="2006943"/>
            <a:ext cx="2122907" cy="4090752"/>
            <a:chOff x="4428178" y="1483158"/>
            <a:chExt cx="2122907" cy="4090752"/>
          </a:xfrm>
        </p:grpSpPr>
        <p:grpSp>
          <p:nvGrpSpPr>
            <p:cNvPr id="6" name="Group 12">
              <a:extLst>
                <a:ext uri="{FF2B5EF4-FFF2-40B4-BE49-F238E27FC236}">
                  <a16:creationId xmlns:a16="http://schemas.microsoft.com/office/drawing/2014/main" id="{83C7F1F4-F735-D608-B8A0-F8CBDB831565}"/>
                </a:ext>
              </a:extLst>
            </p:cNvPr>
            <p:cNvGrpSpPr/>
            <p:nvPr/>
          </p:nvGrpSpPr>
          <p:grpSpPr>
            <a:xfrm>
              <a:off x="4463082" y="1483158"/>
              <a:ext cx="2088003" cy="2332416"/>
              <a:chOff x="-36065" y="5586"/>
              <a:chExt cx="766382" cy="889538"/>
            </a:xfrm>
            <a:blipFill dpi="0" rotWithShape="1">
              <a:blip r:embed="rId4"/>
              <a:srcRect/>
              <a:stretch>
                <a:fillRect l="4000" t="7000" r="4000" b="-12000"/>
              </a:stretch>
            </a:blipFill>
          </p:grpSpPr>
          <p:sp>
            <p:nvSpPr>
              <p:cNvPr id="9" name="Freeform 13">
                <a:extLst>
                  <a:ext uri="{FF2B5EF4-FFF2-40B4-BE49-F238E27FC236}">
                    <a16:creationId xmlns:a16="http://schemas.microsoft.com/office/drawing/2014/main" id="{0FB6D1E5-6A9C-4DE5-5960-875E31703172}"/>
                  </a:ext>
                </a:extLst>
              </p:cNvPr>
              <p:cNvSpPr/>
              <p:nvPr/>
            </p:nvSpPr>
            <p:spPr>
              <a:xfrm>
                <a:off x="-36065" y="5586"/>
                <a:ext cx="766382" cy="889538"/>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10"/>
                <a:srcRect/>
                <a:stretch>
                  <a:fillRect l="2000" t="2000" b="-2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8" name="TextBox 7">
              <a:extLst>
                <a:ext uri="{FF2B5EF4-FFF2-40B4-BE49-F238E27FC236}">
                  <a16:creationId xmlns:a16="http://schemas.microsoft.com/office/drawing/2014/main" id="{22328411-9B55-2B4C-37C1-9E67B68C6D82}"/>
                </a:ext>
              </a:extLst>
            </p:cNvPr>
            <p:cNvSpPr txBox="1"/>
            <p:nvPr/>
          </p:nvSpPr>
          <p:spPr>
            <a:xfrm>
              <a:off x="4428178" y="4004250"/>
              <a:ext cx="2025196" cy="1569660"/>
            </a:xfrm>
            <a:prstGeom prst="rect">
              <a:avLst/>
            </a:prstGeom>
            <a:noFill/>
          </p:spPr>
          <p:txBody>
            <a:bodyPr wrap="square">
              <a:spAutoFit/>
            </a:bodyPr>
            <a:lstStyle/>
            <a:p>
              <a:pPr lvl="0" algn="ctr"/>
              <a:r>
                <a:rPr lang="en-US" sz="1600" b="1" kern="100" dirty="0">
                  <a:solidFill>
                    <a:schemeClr val="tx2">
                      <a:lumMod val="75000"/>
                    </a:schemeClr>
                  </a:solidFill>
                  <a:effectLst/>
                  <a:ea typeface="DengXian" panose="02010600030101010101" pitchFamily="2" charset="-122"/>
                  <a:cs typeface="Arial" panose="020B0604020202020204" pitchFamily="34" charset="0"/>
                </a:rPr>
                <a:t>Mr. João Marcos Paes Leme</a:t>
              </a:r>
            </a:p>
            <a:p>
              <a:pPr lvl="0" algn="ctr"/>
              <a:r>
                <a:rPr lang="en-US" sz="1600" i="1" kern="100" dirty="0">
                  <a:solidFill>
                    <a:schemeClr val="tx2">
                      <a:lumMod val="75000"/>
                    </a:schemeClr>
                  </a:solidFill>
                  <a:ea typeface="DengXian" panose="02010600030101010101" pitchFamily="2" charset="-122"/>
                  <a:cs typeface="Arial" panose="020B0604020202020204" pitchFamily="34" charset="0"/>
                </a:rPr>
                <a:t>Director of the Energy Department, Ministry of Foreign Affairs, Brazil</a:t>
              </a:r>
              <a:endParaRPr lang="en-CA" sz="1600" i="1" kern="100" dirty="0">
                <a:solidFill>
                  <a:schemeClr val="tx2">
                    <a:lumMod val="75000"/>
                  </a:schemeClr>
                </a:solidFill>
                <a:ea typeface="DengXian" panose="02010600030101010101" pitchFamily="2" charset="-122"/>
                <a:cs typeface="Arial" panose="020B0604020202020204" pitchFamily="34" charset="0"/>
              </a:endParaRPr>
            </a:p>
          </p:txBody>
        </p:sp>
      </p:grpSp>
      <p:grpSp>
        <p:nvGrpSpPr>
          <p:cNvPr id="11" name="Group 10">
            <a:extLst>
              <a:ext uri="{FF2B5EF4-FFF2-40B4-BE49-F238E27FC236}">
                <a16:creationId xmlns:a16="http://schemas.microsoft.com/office/drawing/2014/main" id="{6E097CA5-5B2F-B48F-C1A2-3E1169AA7E08}"/>
              </a:ext>
            </a:extLst>
          </p:cNvPr>
          <p:cNvGrpSpPr/>
          <p:nvPr/>
        </p:nvGrpSpPr>
        <p:grpSpPr>
          <a:xfrm>
            <a:off x="4820541" y="1985427"/>
            <a:ext cx="2298132" cy="4039250"/>
            <a:chOff x="9897421" y="1726457"/>
            <a:chExt cx="2298132" cy="4039250"/>
          </a:xfrm>
        </p:grpSpPr>
        <p:grpSp>
          <p:nvGrpSpPr>
            <p:cNvPr id="15" name="Group 12">
              <a:extLst>
                <a:ext uri="{FF2B5EF4-FFF2-40B4-BE49-F238E27FC236}">
                  <a16:creationId xmlns:a16="http://schemas.microsoft.com/office/drawing/2014/main" id="{144F0F65-FBEA-A9F7-A809-ECD571EACB98}"/>
                </a:ext>
              </a:extLst>
            </p:cNvPr>
            <p:cNvGrpSpPr/>
            <p:nvPr/>
          </p:nvGrpSpPr>
          <p:grpSpPr>
            <a:xfrm>
              <a:off x="10107552" y="1726457"/>
              <a:ext cx="2088001" cy="2340001"/>
              <a:chOff x="106706" y="5586"/>
              <a:chExt cx="623402" cy="739212"/>
            </a:xfrm>
            <a:blipFill dpi="0" rotWithShape="1">
              <a:blip r:embed="rId11"/>
              <a:srcRect/>
              <a:stretch>
                <a:fillRect l="-3000" t="3000" r="-7000" b="-9000"/>
              </a:stretch>
            </a:blipFill>
          </p:grpSpPr>
          <p:sp>
            <p:nvSpPr>
              <p:cNvPr id="17" name="Freeform 13">
                <a:extLst>
                  <a:ext uri="{FF2B5EF4-FFF2-40B4-BE49-F238E27FC236}">
                    <a16:creationId xmlns:a16="http://schemas.microsoft.com/office/drawing/2014/main" id="{7FB2237C-72A6-C6A9-9F2A-9EE916C402A7}"/>
                  </a:ext>
                </a:extLst>
              </p:cNvPr>
              <p:cNvSpPr/>
              <p:nvPr/>
            </p:nvSpPr>
            <p:spPr>
              <a:xfrm>
                <a:off x="106706" y="5586"/>
                <a:ext cx="623402" cy="739212"/>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12"/>
                <a:srcRect/>
                <a:stretch>
                  <a:fillRect l="-5000" t="2000" r="-4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6" name="TextBox 15">
              <a:extLst>
                <a:ext uri="{FF2B5EF4-FFF2-40B4-BE49-F238E27FC236}">
                  <a16:creationId xmlns:a16="http://schemas.microsoft.com/office/drawing/2014/main" id="{F23F2D45-5409-4EAE-DFE3-364EB2A9F34C}"/>
                </a:ext>
              </a:extLst>
            </p:cNvPr>
            <p:cNvSpPr txBox="1"/>
            <p:nvPr/>
          </p:nvSpPr>
          <p:spPr>
            <a:xfrm>
              <a:off x="9897421" y="4196047"/>
              <a:ext cx="2282672" cy="1569660"/>
            </a:xfrm>
            <a:prstGeom prst="rect">
              <a:avLst/>
            </a:prstGeom>
            <a:noFill/>
          </p:spPr>
          <p:txBody>
            <a:bodyPr wrap="square">
              <a:spAutoFit/>
            </a:bodyPr>
            <a:lstStyle/>
            <a:p>
              <a:pPr lvl="0" algn="ctr" rtl="0"/>
              <a:r>
                <a:rPr lang="it-IT" sz="1600" b="1" kern="100" dirty="0">
                  <a:solidFill>
                    <a:schemeClr val="tx2">
                      <a:lumMod val="75000"/>
                    </a:schemeClr>
                  </a:solidFill>
                  <a:ea typeface="DengXian" panose="02010600030101010101" pitchFamily="2" charset="-122"/>
                  <a:cs typeface="Arial" panose="020B0604020202020204" pitchFamily="34" charset="0"/>
                </a:rPr>
                <a:t>Dr. </a:t>
              </a:r>
              <a:r>
                <a:rPr lang="it-IT" sz="1600" b="1" kern="100" dirty="0">
                  <a:solidFill>
                    <a:schemeClr val="tx2">
                      <a:lumMod val="75000"/>
                    </a:schemeClr>
                  </a:solidFill>
                  <a:effectLst/>
                  <a:ea typeface="DengXian" panose="02010600030101010101" pitchFamily="2" charset="-122"/>
                  <a:cs typeface="Arial" panose="020B0604020202020204" pitchFamily="34" charset="0"/>
                </a:rPr>
                <a:t>Pacifica F. Achieng Ogola</a:t>
              </a: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Director, Climate Change, State Department </a:t>
              </a:r>
              <a:r>
                <a:rPr lang="en-US" sz="1600" i="1" kern="100" dirty="0">
                  <a:solidFill>
                    <a:schemeClr val="tx2">
                      <a:lumMod val="75000"/>
                    </a:schemeClr>
                  </a:solidFill>
                  <a:ea typeface="DengXian" panose="02010600030101010101" pitchFamily="2" charset="-122"/>
                  <a:cs typeface="Arial" panose="020B0604020202020204" pitchFamily="34" charset="0"/>
                </a:rPr>
                <a:t>of Environment, Kenya</a:t>
              </a:r>
              <a:endParaRPr lang="it-IT"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2447719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874BC4E6-7162-D15B-9ABD-220C59A990D7}"/>
              </a:ext>
            </a:extLst>
          </p:cNvPr>
          <p:cNvGrpSpPr/>
          <p:nvPr/>
        </p:nvGrpSpPr>
        <p:grpSpPr>
          <a:xfrm>
            <a:off x="-5236" y="-62946"/>
            <a:ext cx="3210973" cy="1839223"/>
            <a:chOff x="-5236" y="-62946"/>
            <a:chExt cx="3210973" cy="1839223"/>
          </a:xfrm>
        </p:grpSpPr>
        <p:pic>
          <p:nvPicPr>
            <p:cNvPr id="48" name="Picture 47">
              <a:extLst>
                <a:ext uri="{FF2B5EF4-FFF2-40B4-BE49-F238E27FC236}">
                  <a16:creationId xmlns:a16="http://schemas.microsoft.com/office/drawing/2014/main" id="{248925E9-8C8D-9910-E112-55FB8FB3002D}"/>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49" name="Group 48">
              <a:extLst>
                <a:ext uri="{FF2B5EF4-FFF2-40B4-BE49-F238E27FC236}">
                  <a16:creationId xmlns:a16="http://schemas.microsoft.com/office/drawing/2014/main" id="{FA204C3A-7CE7-70A5-032E-139404033623}"/>
                </a:ext>
              </a:extLst>
            </p:cNvPr>
            <p:cNvGrpSpPr/>
            <p:nvPr/>
          </p:nvGrpSpPr>
          <p:grpSpPr>
            <a:xfrm>
              <a:off x="447869" y="105651"/>
              <a:ext cx="2757868" cy="847115"/>
              <a:chOff x="438538" y="208292"/>
              <a:chExt cx="2757868" cy="847115"/>
            </a:xfrm>
          </p:grpSpPr>
          <p:pic>
            <p:nvPicPr>
              <p:cNvPr id="50" name="Picture 49">
                <a:extLst>
                  <a:ext uri="{FF2B5EF4-FFF2-40B4-BE49-F238E27FC236}">
                    <a16:creationId xmlns:a16="http://schemas.microsoft.com/office/drawing/2014/main" id="{27778560-08A5-F72B-DC9F-410BB84FDA38}"/>
                  </a:ext>
                </a:extLst>
              </p:cNvPr>
              <p:cNvPicPr>
                <a:picLocks noChangeAspect="1"/>
              </p:cNvPicPr>
              <p:nvPr/>
            </p:nvPicPr>
            <p:blipFill>
              <a:blip r:embed="rId4"/>
              <a:stretch>
                <a:fillRect/>
              </a:stretch>
            </p:blipFill>
            <p:spPr>
              <a:xfrm>
                <a:off x="1841821" y="208292"/>
                <a:ext cx="1354585" cy="847115"/>
              </a:xfrm>
              <a:prstGeom prst="rect">
                <a:avLst/>
              </a:prstGeom>
            </p:spPr>
          </p:pic>
          <p:sp>
            <p:nvSpPr>
              <p:cNvPr id="51" name="TextBox 50">
                <a:extLst>
                  <a:ext uri="{FF2B5EF4-FFF2-40B4-BE49-F238E27FC236}">
                    <a16:creationId xmlns:a16="http://schemas.microsoft.com/office/drawing/2014/main" id="{32A06A35-41D7-E630-4592-B0EB0C6D43E6}"/>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17" name="TextBox 16">
            <a:extLst>
              <a:ext uri="{FF2B5EF4-FFF2-40B4-BE49-F238E27FC236}">
                <a16:creationId xmlns:a16="http://schemas.microsoft.com/office/drawing/2014/main" id="{B1A4F9A4-D275-AB99-2F40-8D66E76CAE3B}"/>
              </a:ext>
            </a:extLst>
          </p:cNvPr>
          <p:cNvSpPr txBox="1"/>
          <p:nvPr/>
        </p:nvSpPr>
        <p:spPr>
          <a:xfrm>
            <a:off x="2894251" y="1628411"/>
            <a:ext cx="6403497" cy="584775"/>
          </a:xfrm>
          <a:prstGeom prst="rect">
            <a:avLst/>
          </a:prstGeom>
          <a:noFill/>
        </p:spPr>
        <p:txBody>
          <a:bodyPr wrap="square" rtlCol="0">
            <a:spAutoFit/>
          </a:bodyPr>
          <a:lstStyle/>
          <a:p>
            <a:pPr algn="ctr"/>
            <a:r>
              <a:rPr lang="en-US" sz="3200" b="1" dirty="0">
                <a:solidFill>
                  <a:schemeClr val="accent6">
                    <a:lumMod val="50000"/>
                  </a:schemeClr>
                </a:solidFill>
              </a:rPr>
              <a:t>Question 1 for the Speakers</a:t>
            </a:r>
            <a:endParaRPr lang="en-CA" sz="3200" b="1" dirty="0">
              <a:solidFill>
                <a:schemeClr val="accent6">
                  <a:lumMod val="50000"/>
                </a:schemeClr>
              </a:solidFill>
            </a:endParaRPr>
          </a:p>
        </p:txBody>
      </p:sp>
      <p:grpSp>
        <p:nvGrpSpPr>
          <p:cNvPr id="18" name="Group 17">
            <a:extLst>
              <a:ext uri="{FF2B5EF4-FFF2-40B4-BE49-F238E27FC236}">
                <a16:creationId xmlns:a16="http://schemas.microsoft.com/office/drawing/2014/main" id="{A7B5A27A-E49F-7445-2D8C-1BA8402A0CC3}"/>
              </a:ext>
            </a:extLst>
          </p:cNvPr>
          <p:cNvGrpSpPr/>
          <p:nvPr/>
        </p:nvGrpSpPr>
        <p:grpSpPr>
          <a:xfrm>
            <a:off x="3330249" y="174074"/>
            <a:ext cx="8602671" cy="1200329"/>
            <a:chOff x="3904755" y="313030"/>
            <a:chExt cx="8029245" cy="1200329"/>
          </a:xfrm>
        </p:grpSpPr>
        <p:pic>
          <p:nvPicPr>
            <p:cNvPr id="19" name="Picture 18">
              <a:extLst>
                <a:ext uri="{FF2B5EF4-FFF2-40B4-BE49-F238E27FC236}">
                  <a16:creationId xmlns:a16="http://schemas.microsoft.com/office/drawing/2014/main" id="{2B207002-3BA8-499B-9FCC-1821C7F59FD5}"/>
                </a:ext>
              </a:extLst>
            </p:cNvPr>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20" name="TextBox 19">
              <a:extLst>
                <a:ext uri="{FF2B5EF4-FFF2-40B4-BE49-F238E27FC236}">
                  <a16:creationId xmlns:a16="http://schemas.microsoft.com/office/drawing/2014/main" id="{8BD90630-4038-18F4-A9CB-4CD24BFDF86D}"/>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sp>
        <p:nvSpPr>
          <p:cNvPr id="45" name="TextBox 44">
            <a:extLst>
              <a:ext uri="{FF2B5EF4-FFF2-40B4-BE49-F238E27FC236}">
                <a16:creationId xmlns:a16="http://schemas.microsoft.com/office/drawing/2014/main" id="{5DBC6C3C-6703-C311-FD49-199D8F4EC8AD}"/>
              </a:ext>
            </a:extLst>
          </p:cNvPr>
          <p:cNvSpPr txBox="1"/>
          <p:nvPr/>
        </p:nvSpPr>
        <p:spPr>
          <a:xfrm>
            <a:off x="631043" y="2621564"/>
            <a:ext cx="10895151" cy="2062103"/>
          </a:xfrm>
          <a:prstGeom prst="rect">
            <a:avLst/>
          </a:prstGeom>
          <a:solidFill>
            <a:schemeClr val="accent6">
              <a:lumMod val="50000"/>
            </a:schemeClr>
          </a:solidFill>
        </p:spPr>
        <p:txBody>
          <a:bodyPr wrap="square">
            <a:spAutoFit/>
          </a:bodyPr>
          <a:lstStyle/>
          <a:p>
            <a:pPr algn="ctr"/>
            <a:r>
              <a:rPr lang="en-US" sz="3200" b="1" dirty="0">
                <a:solidFill>
                  <a:schemeClr val="bg1"/>
                </a:solidFill>
              </a:rPr>
              <a:t>In your view, what can the international aviation sector, partner organizations, and stakeholders do more to overcome these longstanding challenges and effectively scale up the cleaner aviation energies?</a:t>
            </a:r>
          </a:p>
        </p:txBody>
      </p:sp>
      <p:sp>
        <p:nvSpPr>
          <p:cNvPr id="2" name="Slide Number Placeholder 1">
            <a:extLst>
              <a:ext uri="{FF2B5EF4-FFF2-40B4-BE49-F238E27FC236}">
                <a16:creationId xmlns:a16="http://schemas.microsoft.com/office/drawing/2014/main" id="{F574A082-AD26-8F4F-300A-475C2FB07AEA}"/>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23</a:t>
            </a:fld>
            <a:endParaRPr lang="en-CA"/>
          </a:p>
        </p:txBody>
      </p:sp>
    </p:spTree>
    <p:extLst>
      <p:ext uri="{BB962C8B-B14F-4D97-AF65-F5344CB8AC3E}">
        <p14:creationId xmlns:p14="http://schemas.microsoft.com/office/powerpoint/2010/main" val="2806536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1D41BB7-8BB6-0EF4-7BAF-AE92C58AE237}"/>
              </a:ext>
            </a:extLst>
          </p:cNvPr>
          <p:cNvGrpSpPr/>
          <p:nvPr/>
        </p:nvGrpSpPr>
        <p:grpSpPr>
          <a:xfrm>
            <a:off x="3330249" y="174074"/>
            <a:ext cx="8602671" cy="1200329"/>
            <a:chOff x="3904755" y="313030"/>
            <a:chExt cx="8029245" cy="1200329"/>
          </a:xfrm>
        </p:grpSpPr>
        <p:pic>
          <p:nvPicPr>
            <p:cNvPr id="10" name="Picture 9">
              <a:extLst>
                <a:ext uri="{FF2B5EF4-FFF2-40B4-BE49-F238E27FC236}">
                  <a16:creationId xmlns:a16="http://schemas.microsoft.com/office/drawing/2014/main" id="{F48B882E-B590-51CB-58A5-DE0B74326894}"/>
                </a:ext>
              </a:extLst>
            </p:cNvPr>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11" name="TextBox 10">
              <a:extLst>
                <a:ext uri="{FF2B5EF4-FFF2-40B4-BE49-F238E27FC236}">
                  <a16:creationId xmlns:a16="http://schemas.microsoft.com/office/drawing/2014/main" id="{42DD1EB7-5C92-C049-85EB-5B24AC3AF884}"/>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sp>
        <p:nvSpPr>
          <p:cNvPr id="17" name="TextBox 16">
            <a:extLst>
              <a:ext uri="{FF2B5EF4-FFF2-40B4-BE49-F238E27FC236}">
                <a16:creationId xmlns:a16="http://schemas.microsoft.com/office/drawing/2014/main" id="{A5716976-4AA9-33EF-79E6-D2550F34EE5C}"/>
              </a:ext>
            </a:extLst>
          </p:cNvPr>
          <p:cNvSpPr txBox="1"/>
          <p:nvPr/>
        </p:nvSpPr>
        <p:spPr>
          <a:xfrm>
            <a:off x="850594" y="2465361"/>
            <a:ext cx="10485461" cy="2554545"/>
          </a:xfrm>
          <a:prstGeom prst="rect">
            <a:avLst/>
          </a:prstGeom>
          <a:solidFill>
            <a:schemeClr val="accent6">
              <a:lumMod val="50000"/>
            </a:schemeClr>
          </a:solidFill>
        </p:spPr>
        <p:txBody>
          <a:bodyPr wrap="square">
            <a:spAutoFit/>
          </a:bodyPr>
          <a:lstStyle/>
          <a:p>
            <a:pPr algn="ctr"/>
            <a:r>
              <a:rPr lang="en-US" sz="3200" b="1" dirty="0">
                <a:solidFill>
                  <a:schemeClr val="bg1"/>
                </a:solidFill>
              </a:rPr>
              <a:t>How do you view the competing demand for cleaner energies across different sectors, and how this could be managed to ensure that aviation have sufficient aviation cleaner energies to contribute effectively to the global clean energy transition?</a:t>
            </a:r>
          </a:p>
        </p:txBody>
      </p:sp>
      <p:grpSp>
        <p:nvGrpSpPr>
          <p:cNvPr id="61" name="Group 60">
            <a:extLst>
              <a:ext uri="{FF2B5EF4-FFF2-40B4-BE49-F238E27FC236}">
                <a16:creationId xmlns:a16="http://schemas.microsoft.com/office/drawing/2014/main" id="{520C0732-DFC4-122D-BB32-873B6F58F9E6}"/>
              </a:ext>
            </a:extLst>
          </p:cNvPr>
          <p:cNvGrpSpPr/>
          <p:nvPr/>
        </p:nvGrpSpPr>
        <p:grpSpPr>
          <a:xfrm>
            <a:off x="-5236" y="-62946"/>
            <a:ext cx="3210973" cy="1839223"/>
            <a:chOff x="-5236" y="-62946"/>
            <a:chExt cx="3210973" cy="1839223"/>
          </a:xfrm>
        </p:grpSpPr>
        <p:pic>
          <p:nvPicPr>
            <p:cNvPr id="62" name="Picture 61">
              <a:extLst>
                <a:ext uri="{FF2B5EF4-FFF2-40B4-BE49-F238E27FC236}">
                  <a16:creationId xmlns:a16="http://schemas.microsoft.com/office/drawing/2014/main" id="{276B98C4-7049-B9A4-35FD-3D715BE12501}"/>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63" name="Group 62">
              <a:extLst>
                <a:ext uri="{FF2B5EF4-FFF2-40B4-BE49-F238E27FC236}">
                  <a16:creationId xmlns:a16="http://schemas.microsoft.com/office/drawing/2014/main" id="{744D0F08-C305-5D09-74ED-203864A4384B}"/>
                </a:ext>
              </a:extLst>
            </p:cNvPr>
            <p:cNvGrpSpPr/>
            <p:nvPr/>
          </p:nvGrpSpPr>
          <p:grpSpPr>
            <a:xfrm>
              <a:off x="447869" y="105651"/>
              <a:ext cx="2757868" cy="847115"/>
              <a:chOff x="438538" y="208292"/>
              <a:chExt cx="2757868" cy="847115"/>
            </a:xfrm>
          </p:grpSpPr>
          <p:pic>
            <p:nvPicPr>
              <p:cNvPr id="64" name="Picture 63">
                <a:extLst>
                  <a:ext uri="{FF2B5EF4-FFF2-40B4-BE49-F238E27FC236}">
                    <a16:creationId xmlns:a16="http://schemas.microsoft.com/office/drawing/2014/main" id="{F5007C63-0166-0F60-CDF1-80883B541246}"/>
                  </a:ext>
                </a:extLst>
              </p:cNvPr>
              <p:cNvPicPr>
                <a:picLocks noChangeAspect="1"/>
              </p:cNvPicPr>
              <p:nvPr/>
            </p:nvPicPr>
            <p:blipFill>
              <a:blip r:embed="rId4"/>
              <a:stretch>
                <a:fillRect/>
              </a:stretch>
            </p:blipFill>
            <p:spPr>
              <a:xfrm>
                <a:off x="1841821" y="208292"/>
                <a:ext cx="1354585" cy="847115"/>
              </a:xfrm>
              <a:prstGeom prst="rect">
                <a:avLst/>
              </a:prstGeom>
            </p:spPr>
          </p:pic>
          <p:sp>
            <p:nvSpPr>
              <p:cNvPr id="65" name="TextBox 64">
                <a:extLst>
                  <a:ext uri="{FF2B5EF4-FFF2-40B4-BE49-F238E27FC236}">
                    <a16:creationId xmlns:a16="http://schemas.microsoft.com/office/drawing/2014/main" id="{CCBC3E36-B3DF-7849-EC63-E7566D447683}"/>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TextBox 1">
            <a:extLst>
              <a:ext uri="{FF2B5EF4-FFF2-40B4-BE49-F238E27FC236}">
                <a16:creationId xmlns:a16="http://schemas.microsoft.com/office/drawing/2014/main" id="{74C39D75-8A96-11D4-E2E8-B63B7733E1D4}"/>
              </a:ext>
            </a:extLst>
          </p:cNvPr>
          <p:cNvSpPr txBox="1"/>
          <p:nvPr/>
        </p:nvSpPr>
        <p:spPr>
          <a:xfrm>
            <a:off x="2894251" y="1628411"/>
            <a:ext cx="6403497" cy="584775"/>
          </a:xfrm>
          <a:prstGeom prst="rect">
            <a:avLst/>
          </a:prstGeom>
          <a:noFill/>
        </p:spPr>
        <p:txBody>
          <a:bodyPr wrap="square" rtlCol="0">
            <a:spAutoFit/>
          </a:bodyPr>
          <a:lstStyle/>
          <a:p>
            <a:pPr algn="ctr"/>
            <a:r>
              <a:rPr lang="en-US" sz="3200" b="1" dirty="0">
                <a:solidFill>
                  <a:schemeClr val="accent6">
                    <a:lumMod val="50000"/>
                  </a:schemeClr>
                </a:solidFill>
              </a:rPr>
              <a:t>Question 2 for the Speakers</a:t>
            </a:r>
            <a:endParaRPr lang="en-CA" sz="3200" b="1" dirty="0">
              <a:solidFill>
                <a:schemeClr val="accent6">
                  <a:lumMod val="50000"/>
                </a:schemeClr>
              </a:solidFill>
            </a:endParaRPr>
          </a:p>
        </p:txBody>
      </p:sp>
      <p:sp>
        <p:nvSpPr>
          <p:cNvPr id="3" name="Slide Number Placeholder 1">
            <a:extLst>
              <a:ext uri="{FF2B5EF4-FFF2-40B4-BE49-F238E27FC236}">
                <a16:creationId xmlns:a16="http://schemas.microsoft.com/office/drawing/2014/main" id="{44A884E3-AF10-92A0-2CBA-1840A272EEB6}"/>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24</a:t>
            </a:fld>
            <a:endParaRPr lang="en-CA"/>
          </a:p>
        </p:txBody>
      </p:sp>
    </p:spTree>
    <p:extLst>
      <p:ext uri="{BB962C8B-B14F-4D97-AF65-F5344CB8AC3E}">
        <p14:creationId xmlns:p14="http://schemas.microsoft.com/office/powerpoint/2010/main" val="2581310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9" descr="Tropical floral background with golden line art of hibiscus flowers and leaves. Luxury hand drawn frame, border. Vector illustration for design of card, banner, invitation, advertising and packaging">
            <a:extLst>
              <a:ext uri="{FF2B5EF4-FFF2-40B4-BE49-F238E27FC236}">
                <a16:creationId xmlns:a16="http://schemas.microsoft.com/office/drawing/2014/main" id="{4B73968B-FD55-AA96-89AA-C3C5A7207426}"/>
              </a:ext>
            </a:extLst>
          </p:cNvPr>
          <p:cNvPicPr>
            <a:picLocks noChangeAspect="1" noChangeArrowheads="1"/>
          </p:cNvPicPr>
          <p:nvPr/>
        </p:nvPicPr>
        <p:blipFill>
          <a:blip r:embed="rId2">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a:stretch>
            <a:fillRect/>
          </a:stretch>
        </p:blipFill>
        <p:spPr bwMode="auto">
          <a:xfrm rot="16200000">
            <a:off x="7379316" y="2093297"/>
            <a:ext cx="6746294" cy="2842727"/>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38FF607A-9109-8167-23F7-CBA5FF05864A}"/>
              </a:ext>
            </a:extLst>
          </p:cNvPr>
          <p:cNvGrpSpPr/>
          <p:nvPr/>
        </p:nvGrpSpPr>
        <p:grpSpPr>
          <a:xfrm>
            <a:off x="3618892" y="2016454"/>
            <a:ext cx="4954215" cy="2548099"/>
            <a:chOff x="3911500" y="2014684"/>
            <a:chExt cx="4954215" cy="2548099"/>
          </a:xfrm>
        </p:grpSpPr>
        <p:sp>
          <p:nvSpPr>
            <p:cNvPr id="20" name="TextBox 19">
              <a:extLst>
                <a:ext uri="{FF2B5EF4-FFF2-40B4-BE49-F238E27FC236}">
                  <a16:creationId xmlns:a16="http://schemas.microsoft.com/office/drawing/2014/main" id="{C6C6B6D7-EDA3-6B13-00BC-B814CC4269CE}"/>
                </a:ext>
              </a:extLst>
            </p:cNvPr>
            <p:cNvSpPr txBox="1"/>
            <p:nvPr/>
          </p:nvSpPr>
          <p:spPr>
            <a:xfrm>
              <a:off x="3911500" y="2346792"/>
              <a:ext cx="4954215" cy="2215991"/>
            </a:xfrm>
            <a:prstGeom prst="rect">
              <a:avLst/>
            </a:prstGeom>
            <a:noFill/>
          </p:spPr>
          <p:txBody>
            <a:bodyPr wrap="square" rtlCol="0">
              <a:spAutoFit/>
            </a:bodyPr>
            <a:lstStyle/>
            <a:p>
              <a:pPr algn="ctr"/>
              <a:r>
                <a:rPr lang="en-US" sz="13800" dirty="0">
                  <a:solidFill>
                    <a:srgbClr val="715935"/>
                  </a:solidFill>
                </a:rPr>
                <a:t>Q</a:t>
              </a:r>
              <a:r>
                <a:rPr lang="en-US" sz="8800" dirty="0">
                  <a:solidFill>
                    <a:srgbClr val="715935"/>
                  </a:solidFill>
                </a:rPr>
                <a:t>&amp;</a:t>
              </a:r>
              <a:r>
                <a:rPr lang="en-US" sz="13800" dirty="0">
                  <a:solidFill>
                    <a:srgbClr val="715935"/>
                  </a:solidFill>
                </a:rPr>
                <a:t>A </a:t>
              </a:r>
            </a:p>
          </p:txBody>
        </p:sp>
        <p:pic>
          <p:nvPicPr>
            <p:cNvPr id="21" name="Picture 20">
              <a:extLst>
                <a:ext uri="{FF2B5EF4-FFF2-40B4-BE49-F238E27FC236}">
                  <a16:creationId xmlns:a16="http://schemas.microsoft.com/office/drawing/2014/main" id="{3F89094B-F482-BD1B-065B-A36CBE20E377}"/>
                </a:ext>
              </a:extLst>
            </p:cNvPr>
            <p:cNvPicPr>
              <a:picLocks noChangeAspect="1"/>
            </p:cNvPicPr>
            <p:nvPr/>
          </p:nvPicPr>
          <p:blipFill>
            <a:blip r:embed="rId3"/>
            <a:stretch>
              <a:fillRect/>
            </a:stretch>
          </p:blipFill>
          <p:spPr>
            <a:xfrm>
              <a:off x="7100793" y="2014684"/>
              <a:ext cx="1499746" cy="999831"/>
            </a:xfrm>
            <a:prstGeom prst="rect">
              <a:avLst/>
            </a:prstGeom>
          </p:spPr>
        </p:pic>
      </p:grpSp>
      <p:grpSp>
        <p:nvGrpSpPr>
          <p:cNvPr id="22" name="Group 21">
            <a:extLst>
              <a:ext uri="{FF2B5EF4-FFF2-40B4-BE49-F238E27FC236}">
                <a16:creationId xmlns:a16="http://schemas.microsoft.com/office/drawing/2014/main" id="{40998206-885F-BB49-B8A9-138E377DF3DD}"/>
              </a:ext>
            </a:extLst>
          </p:cNvPr>
          <p:cNvGrpSpPr/>
          <p:nvPr/>
        </p:nvGrpSpPr>
        <p:grpSpPr>
          <a:xfrm>
            <a:off x="3330249" y="174074"/>
            <a:ext cx="8602671" cy="1200329"/>
            <a:chOff x="3904755" y="313030"/>
            <a:chExt cx="8029245" cy="1200329"/>
          </a:xfrm>
        </p:grpSpPr>
        <p:pic>
          <p:nvPicPr>
            <p:cNvPr id="23" name="Picture 22">
              <a:extLst>
                <a:ext uri="{FF2B5EF4-FFF2-40B4-BE49-F238E27FC236}">
                  <a16:creationId xmlns:a16="http://schemas.microsoft.com/office/drawing/2014/main" id="{34FC515C-FE22-0A1A-329D-4EC19DCB54F8}"/>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24" name="TextBox 23">
              <a:extLst>
                <a:ext uri="{FF2B5EF4-FFF2-40B4-BE49-F238E27FC236}">
                  <a16:creationId xmlns:a16="http://schemas.microsoft.com/office/drawing/2014/main" id="{F08688D2-706E-F965-DB06-7ED30313D94C}"/>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28" name="Group 27">
            <a:extLst>
              <a:ext uri="{FF2B5EF4-FFF2-40B4-BE49-F238E27FC236}">
                <a16:creationId xmlns:a16="http://schemas.microsoft.com/office/drawing/2014/main" id="{D2FD526E-5F0C-00FD-AB29-A7236D3CA73B}"/>
              </a:ext>
            </a:extLst>
          </p:cNvPr>
          <p:cNvGrpSpPr/>
          <p:nvPr/>
        </p:nvGrpSpPr>
        <p:grpSpPr>
          <a:xfrm>
            <a:off x="-5236" y="-62946"/>
            <a:ext cx="3210973" cy="1839223"/>
            <a:chOff x="-5236" y="-62946"/>
            <a:chExt cx="3210973" cy="1839223"/>
          </a:xfrm>
        </p:grpSpPr>
        <p:pic>
          <p:nvPicPr>
            <p:cNvPr id="29" name="Picture 28">
              <a:extLst>
                <a:ext uri="{FF2B5EF4-FFF2-40B4-BE49-F238E27FC236}">
                  <a16:creationId xmlns:a16="http://schemas.microsoft.com/office/drawing/2014/main" id="{0D562855-7F8B-7A03-4AF5-A8B8B06FC726}"/>
                </a:ext>
              </a:extLst>
            </p:cNvPr>
            <p:cNvPicPr>
              <a:picLocks noChangeAspect="1"/>
            </p:cNvPicPr>
            <p:nvPr/>
          </p:nvPicPr>
          <p:blipFill>
            <a:blip r:embed="rId5">
              <a:alphaModFix amt="70000"/>
            </a:blip>
            <a:srcRect l="3108"/>
            <a:stretch>
              <a:fillRect/>
            </a:stretch>
          </p:blipFill>
          <p:spPr>
            <a:xfrm flipV="1">
              <a:off x="-5236" y="-62946"/>
              <a:ext cx="1914142" cy="1839223"/>
            </a:xfrm>
            <a:prstGeom prst="rect">
              <a:avLst/>
            </a:prstGeom>
          </p:spPr>
        </p:pic>
        <p:grpSp>
          <p:nvGrpSpPr>
            <p:cNvPr id="30" name="Group 29">
              <a:extLst>
                <a:ext uri="{FF2B5EF4-FFF2-40B4-BE49-F238E27FC236}">
                  <a16:creationId xmlns:a16="http://schemas.microsoft.com/office/drawing/2014/main" id="{9D1CDB6B-C114-F6DE-DD5E-C759411C4683}"/>
                </a:ext>
              </a:extLst>
            </p:cNvPr>
            <p:cNvGrpSpPr/>
            <p:nvPr/>
          </p:nvGrpSpPr>
          <p:grpSpPr>
            <a:xfrm>
              <a:off x="447869" y="105651"/>
              <a:ext cx="2757868" cy="847115"/>
              <a:chOff x="438538" y="208292"/>
              <a:chExt cx="2757868" cy="847115"/>
            </a:xfrm>
          </p:grpSpPr>
          <p:pic>
            <p:nvPicPr>
              <p:cNvPr id="31" name="Picture 30">
                <a:extLst>
                  <a:ext uri="{FF2B5EF4-FFF2-40B4-BE49-F238E27FC236}">
                    <a16:creationId xmlns:a16="http://schemas.microsoft.com/office/drawing/2014/main" id="{5D40CF7C-AF8D-1A25-1060-D3CDFFC59B07}"/>
                  </a:ext>
                </a:extLst>
              </p:cNvPr>
              <p:cNvPicPr>
                <a:picLocks noChangeAspect="1"/>
              </p:cNvPicPr>
              <p:nvPr/>
            </p:nvPicPr>
            <p:blipFill>
              <a:blip r:embed="rId6"/>
              <a:stretch>
                <a:fillRect/>
              </a:stretch>
            </p:blipFill>
            <p:spPr>
              <a:xfrm>
                <a:off x="1841821" y="208292"/>
                <a:ext cx="1354585" cy="847115"/>
              </a:xfrm>
              <a:prstGeom prst="rect">
                <a:avLst/>
              </a:prstGeom>
            </p:spPr>
          </p:pic>
          <p:sp>
            <p:nvSpPr>
              <p:cNvPr id="32" name="TextBox 31">
                <a:extLst>
                  <a:ext uri="{FF2B5EF4-FFF2-40B4-BE49-F238E27FC236}">
                    <a16:creationId xmlns:a16="http://schemas.microsoft.com/office/drawing/2014/main" id="{2F59BD83-C7DA-A44B-42BF-9F788E554823}"/>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B42DA4D6-5794-24F8-E995-3998D6CBD262}"/>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25</a:t>
            </a:fld>
            <a:endParaRPr lang="en-CA"/>
          </a:p>
        </p:txBody>
      </p:sp>
    </p:spTree>
    <p:extLst>
      <p:ext uri="{BB962C8B-B14F-4D97-AF65-F5344CB8AC3E}">
        <p14:creationId xmlns:p14="http://schemas.microsoft.com/office/powerpoint/2010/main" val="1010898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FA586-BD02-239E-27C8-FBF65089C1E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785352E-9260-71D9-6388-D34E5441E4EE}"/>
              </a:ext>
            </a:extLst>
          </p:cNvPr>
          <p:cNvSpPr/>
          <p:nvPr/>
        </p:nvSpPr>
        <p:spPr>
          <a:xfrm>
            <a:off x="4012694" y="2939246"/>
            <a:ext cx="7230694" cy="191277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Reflections by Dr. Bertrand Piccard</a:t>
            </a:r>
          </a:p>
          <a:p>
            <a:pPr lvl="0" algn="r"/>
            <a:r>
              <a:rPr lang="en-US" sz="2400" i="1" kern="100" dirty="0">
                <a:solidFill>
                  <a:schemeClr val="bg1"/>
                </a:solidFill>
                <a:ea typeface="DengXian" panose="02010600030101010101" pitchFamily="2" charset="-122"/>
                <a:cs typeface="Arial" panose="020B0604020202020204" pitchFamily="34" charset="0"/>
              </a:rPr>
              <a:t>Chairman of the Solar Impulse Foundation </a:t>
            </a:r>
          </a:p>
          <a:p>
            <a:pPr lvl="0" algn="r"/>
            <a:r>
              <a:rPr lang="en-US" sz="2400" i="1" kern="100" dirty="0">
                <a:solidFill>
                  <a:schemeClr val="bg1"/>
                </a:solidFill>
                <a:ea typeface="DengXian" panose="02010600030101010101" pitchFamily="2" charset="-122"/>
                <a:cs typeface="Arial" panose="020B0604020202020204" pitchFamily="34" charset="0"/>
              </a:rPr>
              <a:t>&amp; Climate Impulse</a:t>
            </a:r>
            <a:endParaRPr lang="en-US" sz="2400" b="1" kern="100" dirty="0">
              <a:solidFill>
                <a:schemeClr val="bg1"/>
              </a:solidFill>
              <a:ea typeface="DengXian" panose="02010600030101010101" pitchFamily="2" charset="-122"/>
              <a:cs typeface="Arial" panose="020B0604020202020204" pitchFamily="34" charset="0"/>
            </a:endParaRPr>
          </a:p>
        </p:txBody>
      </p:sp>
      <p:grpSp>
        <p:nvGrpSpPr>
          <p:cNvPr id="7" name="Group 12">
            <a:extLst>
              <a:ext uri="{FF2B5EF4-FFF2-40B4-BE49-F238E27FC236}">
                <a16:creationId xmlns:a16="http://schemas.microsoft.com/office/drawing/2014/main" id="{E6FE6AC2-1006-5D2A-7C04-D66B9E41C974}"/>
              </a:ext>
            </a:extLst>
          </p:cNvPr>
          <p:cNvGrpSpPr/>
          <p:nvPr/>
        </p:nvGrpSpPr>
        <p:grpSpPr>
          <a:xfrm>
            <a:off x="597160" y="1917764"/>
            <a:ext cx="3522270" cy="3921824"/>
            <a:chOff x="-171833" y="-183841"/>
            <a:chExt cx="1087858" cy="1233284"/>
          </a:xfrm>
          <a:blipFill dpi="0" rotWithShape="1">
            <a:blip r:embed="rId2">
              <a:extLst>
                <a:ext uri="{28A0092B-C50C-407E-A947-70E740481C1C}">
                  <a14:useLocalDpi xmlns:a14="http://schemas.microsoft.com/office/drawing/2010/main" val="0"/>
                </a:ext>
              </a:extLst>
            </a:blip>
            <a:srcRect/>
            <a:stretch>
              <a:fillRect/>
            </a:stretch>
          </a:blipFill>
        </p:grpSpPr>
        <p:sp>
          <p:nvSpPr>
            <p:cNvPr id="8" name="Freeform 13">
              <a:extLst>
                <a:ext uri="{FF2B5EF4-FFF2-40B4-BE49-F238E27FC236}">
                  <a16:creationId xmlns:a16="http://schemas.microsoft.com/office/drawing/2014/main" id="{5E4E8871-C187-907A-D440-B01CE9914BBC}"/>
                </a:ext>
              </a:extLst>
            </p:cNvPr>
            <p:cNvSpPr/>
            <p:nvPr/>
          </p:nvSpPr>
          <p:spPr>
            <a:xfrm>
              <a:off x="-171833" y="-183841"/>
              <a:ext cx="1087858" cy="123328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2"/>
              <a:srcRect/>
              <a:stretch>
                <a:fillRect l="2000" t="2000" r="-19000"/>
              </a:stretch>
            </a:blipFill>
            <a:ln w="171450" cap="rnd">
              <a:solidFill>
                <a:schemeClr val="accent6">
                  <a:lumMod val="50000"/>
                </a:schemeClr>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17" name="Picture 6" descr="Colorful macaw parrot flying isolated on white.">
            <a:extLst>
              <a:ext uri="{FF2B5EF4-FFF2-40B4-BE49-F238E27FC236}">
                <a16:creationId xmlns:a16="http://schemas.microsoft.com/office/drawing/2014/main" id="{20965E36-6A1A-0A08-FFF5-69C57925E4D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472514" y="2356527"/>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7A4FFE8C-13F6-5AC5-699D-6662C21C1DEA}"/>
              </a:ext>
            </a:extLst>
          </p:cNvPr>
          <p:cNvGrpSpPr/>
          <p:nvPr/>
        </p:nvGrpSpPr>
        <p:grpSpPr>
          <a:xfrm>
            <a:off x="3330249" y="174074"/>
            <a:ext cx="8602671" cy="1200329"/>
            <a:chOff x="3904755" y="313030"/>
            <a:chExt cx="8029245" cy="1200329"/>
          </a:xfrm>
        </p:grpSpPr>
        <p:pic>
          <p:nvPicPr>
            <p:cNvPr id="22" name="Picture 21">
              <a:extLst>
                <a:ext uri="{FF2B5EF4-FFF2-40B4-BE49-F238E27FC236}">
                  <a16:creationId xmlns:a16="http://schemas.microsoft.com/office/drawing/2014/main" id="{5A055BAA-29CF-A671-BA9E-AA18E8F8C50A}"/>
                </a:ext>
              </a:extLst>
            </p:cNvPr>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23" name="TextBox 22">
              <a:extLst>
                <a:ext uri="{FF2B5EF4-FFF2-40B4-BE49-F238E27FC236}">
                  <a16:creationId xmlns:a16="http://schemas.microsoft.com/office/drawing/2014/main" id="{D86D4FC7-1377-D6AB-58B4-3B152F3DC8D3}"/>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2" name="Group 1">
            <a:extLst>
              <a:ext uri="{FF2B5EF4-FFF2-40B4-BE49-F238E27FC236}">
                <a16:creationId xmlns:a16="http://schemas.microsoft.com/office/drawing/2014/main" id="{EB92C521-BD61-7E35-DDAF-683050DBEE7C}"/>
              </a:ext>
            </a:extLst>
          </p:cNvPr>
          <p:cNvGrpSpPr/>
          <p:nvPr/>
        </p:nvGrpSpPr>
        <p:grpSpPr>
          <a:xfrm>
            <a:off x="-5236" y="-62946"/>
            <a:ext cx="3210973" cy="1839223"/>
            <a:chOff x="-5236" y="-62946"/>
            <a:chExt cx="3210973" cy="1839223"/>
          </a:xfrm>
        </p:grpSpPr>
        <p:pic>
          <p:nvPicPr>
            <p:cNvPr id="3" name="Picture 2">
              <a:extLst>
                <a:ext uri="{FF2B5EF4-FFF2-40B4-BE49-F238E27FC236}">
                  <a16:creationId xmlns:a16="http://schemas.microsoft.com/office/drawing/2014/main" id="{5432C05F-24AA-81B6-3AD2-1BAA298C9EA0}"/>
                </a:ext>
              </a:extLst>
            </p:cNvPr>
            <p:cNvPicPr>
              <a:picLocks noChangeAspect="1"/>
            </p:cNvPicPr>
            <p:nvPr/>
          </p:nvPicPr>
          <p:blipFill>
            <a:blip r:embed="rId6">
              <a:alphaModFix amt="70000"/>
            </a:blip>
            <a:srcRect l="3108"/>
            <a:stretch>
              <a:fillRect/>
            </a:stretch>
          </p:blipFill>
          <p:spPr>
            <a:xfrm flipV="1">
              <a:off x="-5236" y="-62946"/>
              <a:ext cx="1914142" cy="1839223"/>
            </a:xfrm>
            <a:prstGeom prst="rect">
              <a:avLst/>
            </a:prstGeom>
          </p:spPr>
        </p:pic>
        <p:grpSp>
          <p:nvGrpSpPr>
            <p:cNvPr id="4" name="Group 3">
              <a:extLst>
                <a:ext uri="{FF2B5EF4-FFF2-40B4-BE49-F238E27FC236}">
                  <a16:creationId xmlns:a16="http://schemas.microsoft.com/office/drawing/2014/main" id="{8AD11FCF-2614-4CAE-4E1A-27C9229927AD}"/>
                </a:ext>
              </a:extLst>
            </p:cNvPr>
            <p:cNvGrpSpPr/>
            <p:nvPr/>
          </p:nvGrpSpPr>
          <p:grpSpPr>
            <a:xfrm>
              <a:off x="447869" y="105651"/>
              <a:ext cx="2757868" cy="847115"/>
              <a:chOff x="438538" y="208292"/>
              <a:chExt cx="2757868" cy="847115"/>
            </a:xfrm>
          </p:grpSpPr>
          <p:pic>
            <p:nvPicPr>
              <p:cNvPr id="9" name="Picture 8">
                <a:extLst>
                  <a:ext uri="{FF2B5EF4-FFF2-40B4-BE49-F238E27FC236}">
                    <a16:creationId xmlns:a16="http://schemas.microsoft.com/office/drawing/2014/main" id="{F7B92E1C-4249-2D78-6D81-8E5FC8F17305}"/>
                  </a:ext>
                </a:extLst>
              </p:cNvPr>
              <p:cNvPicPr>
                <a:picLocks noChangeAspect="1"/>
              </p:cNvPicPr>
              <p:nvPr/>
            </p:nvPicPr>
            <p:blipFill>
              <a:blip r:embed="rId7"/>
              <a:stretch>
                <a:fillRect/>
              </a:stretch>
            </p:blipFill>
            <p:spPr>
              <a:xfrm>
                <a:off x="1841821" y="208292"/>
                <a:ext cx="1354585" cy="847115"/>
              </a:xfrm>
              <a:prstGeom prst="rect">
                <a:avLst/>
              </a:prstGeom>
            </p:spPr>
          </p:pic>
          <p:sp>
            <p:nvSpPr>
              <p:cNvPr id="10" name="TextBox 9">
                <a:extLst>
                  <a:ext uri="{FF2B5EF4-FFF2-40B4-BE49-F238E27FC236}">
                    <a16:creationId xmlns:a16="http://schemas.microsoft.com/office/drawing/2014/main" id="{507A812E-C25D-50D2-71FD-B3F9A340DABD}"/>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5" name="Slide Number Placeholder 1">
            <a:extLst>
              <a:ext uri="{FF2B5EF4-FFF2-40B4-BE49-F238E27FC236}">
                <a16:creationId xmlns:a16="http://schemas.microsoft.com/office/drawing/2014/main" id="{AF0D03D1-A5A4-0E64-5012-B567B27A1625}"/>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26</a:t>
            </a:fld>
            <a:endParaRPr lang="en-CA"/>
          </a:p>
        </p:txBody>
      </p:sp>
    </p:spTree>
    <p:extLst>
      <p:ext uri="{BB962C8B-B14F-4D97-AF65-F5344CB8AC3E}">
        <p14:creationId xmlns:p14="http://schemas.microsoft.com/office/powerpoint/2010/main" val="275795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24_12_Climate_Impulse_Reveal_16x9_SUB_ENG_F401CB65-171D-4F88-B6F3-122919C4589B.mp4">
            <a:hlinkClick r:id="" action="ppaction://media"/>
            <a:extLst>
              <a:ext uri="{FF2B5EF4-FFF2-40B4-BE49-F238E27FC236}">
                <a16:creationId xmlns:a16="http://schemas.microsoft.com/office/drawing/2014/main" id="{F5D213AD-B42A-7449-F46F-FFF3F416737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75031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4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pic>
        <p:nvPicPr>
          <p:cNvPr id="784" name="Google Shape;784;p122"/>
          <p:cNvPicPr preferRelativeResize="0"/>
          <p:nvPr/>
        </p:nvPicPr>
        <p:blipFill rotWithShape="1">
          <a:blip r:embed="rId3">
            <a:alphaModFix/>
          </a:blip>
          <a:srcRect r="46532"/>
          <a:stretch/>
        </p:blipFill>
        <p:spPr>
          <a:xfrm>
            <a:off x="547702" y="459401"/>
            <a:ext cx="2547931" cy="656167"/>
          </a:xfrm>
          <a:prstGeom prst="rect">
            <a:avLst/>
          </a:prstGeom>
          <a:noFill/>
          <a:ln>
            <a:noFill/>
          </a:ln>
        </p:spPr>
      </p:pic>
      <p:pic>
        <p:nvPicPr>
          <p:cNvPr id="785" name="Google Shape;785;p122"/>
          <p:cNvPicPr preferRelativeResize="0"/>
          <p:nvPr/>
        </p:nvPicPr>
        <p:blipFill rotWithShape="1">
          <a:blip r:embed="rId4">
            <a:alphaModFix/>
          </a:blip>
          <a:srcRect t="10144"/>
          <a:stretch/>
        </p:blipFill>
        <p:spPr>
          <a:xfrm>
            <a:off x="-83800" y="1278868"/>
            <a:ext cx="3201067" cy="5653132"/>
          </a:xfrm>
          <a:prstGeom prst="rect">
            <a:avLst/>
          </a:prstGeom>
          <a:noFill/>
          <a:ln>
            <a:noFill/>
          </a:ln>
        </p:spPr>
      </p:pic>
      <p:sp>
        <p:nvSpPr>
          <p:cNvPr id="786" name="Google Shape;786;p122"/>
          <p:cNvSpPr/>
          <p:nvPr/>
        </p:nvSpPr>
        <p:spPr>
          <a:xfrm>
            <a:off x="2322600" y="4227234"/>
            <a:ext cx="7497600" cy="1822400"/>
          </a:xfrm>
          <a:prstGeom prst="rect">
            <a:avLst/>
          </a:prstGeom>
          <a:noFill/>
          <a:ln>
            <a:noFill/>
          </a:ln>
        </p:spPr>
        <p:txBody>
          <a:bodyPr spcFirstLastPara="1" wrap="square" lIns="121900" tIns="121900" rIns="121900" bIns="121900" anchor="ctr" anchorCtr="0">
            <a:noAutofit/>
          </a:bodyPr>
          <a:lstStyle/>
          <a:p>
            <a:pPr defTabSz="1219215">
              <a:buClr>
                <a:srgbClr val="000000"/>
              </a:buClr>
            </a:pPr>
            <a:r>
              <a:rPr lang="en" sz="3867" b="1">
                <a:solidFill>
                  <a:srgbClr val="FFFFFF"/>
                </a:solidFill>
                <a:latin typeface="Poppins"/>
                <a:ea typeface="Poppins"/>
                <a:cs typeface="Poppins"/>
                <a:sym typeface="Poppins"/>
              </a:rPr>
              <a:t>First non-stop zero emission </a:t>
            </a:r>
            <a:endParaRPr sz="3867" b="1">
              <a:solidFill>
                <a:srgbClr val="FFFFFF"/>
              </a:solidFill>
              <a:latin typeface="Poppins"/>
              <a:ea typeface="Poppins"/>
              <a:cs typeface="Poppins"/>
              <a:sym typeface="Poppins"/>
            </a:endParaRPr>
          </a:p>
          <a:p>
            <a:pPr defTabSz="1219215">
              <a:buClr>
                <a:srgbClr val="000000"/>
              </a:buClr>
            </a:pPr>
            <a:r>
              <a:rPr lang="en" sz="3867" b="1">
                <a:solidFill>
                  <a:srgbClr val="FFFFFF"/>
                </a:solidFill>
                <a:latin typeface="Poppins"/>
                <a:ea typeface="Poppins"/>
                <a:cs typeface="Poppins"/>
                <a:sym typeface="Poppins"/>
              </a:rPr>
              <a:t>flight</a:t>
            </a:r>
            <a:r>
              <a:rPr lang="en" sz="3867" b="1">
                <a:solidFill>
                  <a:srgbClr val="8DD9B4"/>
                </a:solidFill>
                <a:latin typeface="Poppins"/>
                <a:ea typeface="Poppins"/>
                <a:cs typeface="Poppins"/>
                <a:sym typeface="Poppins"/>
              </a:rPr>
              <a:t> around the world</a:t>
            </a:r>
            <a:endParaRPr sz="3867" b="1">
              <a:solidFill>
                <a:srgbClr val="FFFFFF"/>
              </a:solidFill>
              <a:latin typeface="Poppins"/>
              <a:ea typeface="Poppins"/>
              <a:cs typeface="Poppins"/>
              <a:sym typeface="Poppi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2E32F48-FEB2-CBAD-546F-387955F9C9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48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338C413-E73F-FEF8-406C-393B8BB7FFE2}"/>
              </a:ext>
            </a:extLst>
          </p:cNvPr>
          <p:cNvSpPr txBox="1"/>
          <p:nvPr/>
        </p:nvSpPr>
        <p:spPr>
          <a:xfrm>
            <a:off x="3884444" y="888757"/>
            <a:ext cx="4323541" cy="584775"/>
          </a:xfrm>
          <a:prstGeom prst="rect">
            <a:avLst/>
          </a:prstGeom>
          <a:noFill/>
        </p:spPr>
        <p:txBody>
          <a:bodyPr wrap="square" rtlCol="0">
            <a:spAutoFit/>
          </a:bodyPr>
          <a:lstStyle/>
          <a:p>
            <a:pPr algn="ctr"/>
            <a:r>
              <a:rPr lang="en-US" sz="3200" b="1" dirty="0">
                <a:solidFill>
                  <a:srgbClr val="715935"/>
                </a:solidFill>
              </a:rPr>
              <a:t>Speakers</a:t>
            </a:r>
            <a:endParaRPr lang="en-CA" sz="3200" b="1" dirty="0">
              <a:solidFill>
                <a:srgbClr val="715935"/>
              </a:solidFill>
            </a:endParaRPr>
          </a:p>
        </p:txBody>
      </p:sp>
      <p:grpSp>
        <p:nvGrpSpPr>
          <p:cNvPr id="13" name="Group 12">
            <a:extLst>
              <a:ext uri="{FF2B5EF4-FFF2-40B4-BE49-F238E27FC236}">
                <a16:creationId xmlns:a16="http://schemas.microsoft.com/office/drawing/2014/main" id="{AF370AB2-3D75-23ED-6713-B21997B326D4}"/>
              </a:ext>
            </a:extLst>
          </p:cNvPr>
          <p:cNvGrpSpPr/>
          <p:nvPr/>
        </p:nvGrpSpPr>
        <p:grpSpPr>
          <a:xfrm>
            <a:off x="116655" y="1719753"/>
            <a:ext cx="1988615" cy="3113492"/>
            <a:chOff x="151246" y="1172050"/>
            <a:chExt cx="1988615" cy="3113492"/>
          </a:xfrm>
        </p:grpSpPr>
        <p:sp>
          <p:nvSpPr>
            <p:cNvPr id="81" name="Freeform 13">
              <a:extLst>
                <a:ext uri="{FF2B5EF4-FFF2-40B4-BE49-F238E27FC236}">
                  <a16:creationId xmlns:a16="http://schemas.microsoft.com/office/drawing/2014/main" id="{F619A08C-C14A-DF97-3460-A43E46380699}"/>
                </a:ext>
              </a:extLst>
            </p:cNvPr>
            <p:cNvSpPr/>
            <p:nvPr/>
          </p:nvSpPr>
          <p:spPr>
            <a:xfrm>
              <a:off x="276717" y="1172050"/>
              <a:ext cx="1764053" cy="1872000"/>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3"/>
              <a:srcRect/>
              <a:stretch>
                <a:fillRect l="-8000" t="1000" r="-9000" b="3000"/>
              </a:stretch>
            </a:blipFill>
            <a:ln w="171450" cap="rnd">
              <a:solidFill>
                <a:schemeClr val="accent6">
                  <a:lumMod val="50000"/>
                </a:schemeClr>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8" name="TextBox 87">
              <a:extLst>
                <a:ext uri="{FF2B5EF4-FFF2-40B4-BE49-F238E27FC236}">
                  <a16:creationId xmlns:a16="http://schemas.microsoft.com/office/drawing/2014/main" id="{7844D677-0EAF-16D2-5C5D-0AED521B881D}"/>
                </a:ext>
              </a:extLst>
            </p:cNvPr>
            <p:cNvSpPr txBox="1"/>
            <p:nvPr/>
          </p:nvSpPr>
          <p:spPr>
            <a:xfrm>
              <a:off x="151246" y="3208324"/>
              <a:ext cx="1988615" cy="1077218"/>
            </a:xfrm>
            <a:prstGeom prst="rect">
              <a:avLst/>
            </a:prstGeom>
            <a:noFill/>
          </p:spPr>
          <p:txBody>
            <a:bodyPr wrap="square">
              <a:spAutoFit/>
            </a:bodyPr>
            <a:lstStyle/>
            <a:p>
              <a:pPr lvl="0" algn="ctr"/>
              <a:r>
                <a:rPr lang="en-US" sz="1600" b="1" dirty="0">
                  <a:solidFill>
                    <a:schemeClr val="tx2">
                      <a:lumMod val="75000"/>
                    </a:schemeClr>
                  </a:solidFill>
                </a:rPr>
                <a:t>Mr. Salvatore Sciacchitano</a:t>
              </a:r>
            </a:p>
            <a:p>
              <a:pPr lvl="0" algn="ctr"/>
              <a:r>
                <a:rPr lang="en-US" sz="1600" i="1" dirty="0">
                  <a:solidFill>
                    <a:schemeClr val="tx2">
                      <a:lumMod val="75000"/>
                    </a:schemeClr>
                  </a:solidFill>
                </a:rPr>
                <a:t>President of the ICAO Council </a:t>
              </a:r>
            </a:p>
          </p:txBody>
        </p:sp>
      </p:grpSp>
      <p:pic>
        <p:nvPicPr>
          <p:cNvPr id="11" name="Picture 10">
            <a:extLst>
              <a:ext uri="{FF2B5EF4-FFF2-40B4-BE49-F238E27FC236}">
                <a16:creationId xmlns:a16="http://schemas.microsoft.com/office/drawing/2014/main" id="{08E2F280-7187-1FE0-F1DE-833FED2DF56E}"/>
              </a:ext>
            </a:extLst>
          </p:cNvPr>
          <p:cNvPicPr>
            <a:picLocks noChangeAspect="1"/>
          </p:cNvPicPr>
          <p:nvPr/>
        </p:nvPicPr>
        <p:blipFill>
          <a:blip r:embed="rId4">
            <a:alphaModFix amt="70000"/>
          </a:blip>
          <a:srcRect l="3108"/>
          <a:stretch>
            <a:fillRect/>
          </a:stretch>
        </p:blipFill>
        <p:spPr>
          <a:xfrm flipH="1">
            <a:off x="9971985" y="4943199"/>
            <a:ext cx="2161031" cy="2076449"/>
          </a:xfrm>
          <a:prstGeom prst="rect">
            <a:avLst/>
          </a:prstGeom>
        </p:spPr>
      </p:pic>
      <p:grpSp>
        <p:nvGrpSpPr>
          <p:cNvPr id="14" name="Group 13">
            <a:extLst>
              <a:ext uri="{FF2B5EF4-FFF2-40B4-BE49-F238E27FC236}">
                <a16:creationId xmlns:a16="http://schemas.microsoft.com/office/drawing/2014/main" id="{A8B2C814-B49C-3511-9479-6E583D512FBB}"/>
              </a:ext>
            </a:extLst>
          </p:cNvPr>
          <p:cNvGrpSpPr/>
          <p:nvPr/>
        </p:nvGrpSpPr>
        <p:grpSpPr>
          <a:xfrm>
            <a:off x="2079276" y="1710415"/>
            <a:ext cx="1990290" cy="3122830"/>
            <a:chOff x="-220719" y="1580991"/>
            <a:chExt cx="1990290" cy="3122830"/>
          </a:xfrm>
        </p:grpSpPr>
        <p:grpSp>
          <p:nvGrpSpPr>
            <p:cNvPr id="78" name="Group 12">
              <a:extLst>
                <a:ext uri="{FF2B5EF4-FFF2-40B4-BE49-F238E27FC236}">
                  <a16:creationId xmlns:a16="http://schemas.microsoft.com/office/drawing/2014/main" id="{3AA7AC76-7AB9-0F93-E3ED-C9CF67B010DC}"/>
                </a:ext>
              </a:extLst>
            </p:cNvPr>
            <p:cNvGrpSpPr/>
            <p:nvPr/>
          </p:nvGrpSpPr>
          <p:grpSpPr>
            <a:xfrm>
              <a:off x="-69484" y="1580991"/>
              <a:ext cx="1763998" cy="1872001"/>
              <a:chOff x="-72817" y="-31334"/>
              <a:chExt cx="544813" cy="588682"/>
            </a:xfrm>
            <a:blipFill dpi="0" rotWithShape="1">
              <a:blip r:embed="rId5"/>
              <a:srcRect/>
              <a:stretch>
                <a:fillRect l="-26000" t="4000" r="-42000"/>
              </a:stretch>
            </a:blipFill>
          </p:grpSpPr>
          <p:sp>
            <p:nvSpPr>
              <p:cNvPr id="79" name="Freeform 13">
                <a:extLst>
                  <a:ext uri="{FF2B5EF4-FFF2-40B4-BE49-F238E27FC236}">
                    <a16:creationId xmlns:a16="http://schemas.microsoft.com/office/drawing/2014/main" id="{F3691A71-2429-CDB7-FEF0-C82D3CB3A815}"/>
                  </a:ext>
                </a:extLst>
              </p:cNvPr>
              <p:cNvSpPr/>
              <p:nvPr/>
            </p:nvSpPr>
            <p:spPr>
              <a:xfrm>
                <a:off x="-72817" y="-31334"/>
                <a:ext cx="544813" cy="588682"/>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grpFill/>
              <a:ln w="171450" cap="rnd">
                <a:solidFill>
                  <a:schemeClr val="accent6">
                    <a:lumMod val="50000"/>
                  </a:schemeClr>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87" name="TextBox 86">
              <a:extLst>
                <a:ext uri="{FF2B5EF4-FFF2-40B4-BE49-F238E27FC236}">
                  <a16:creationId xmlns:a16="http://schemas.microsoft.com/office/drawing/2014/main" id="{C334161D-2470-0B50-63D4-9D320BE041F2}"/>
                </a:ext>
              </a:extLst>
            </p:cNvPr>
            <p:cNvSpPr txBox="1"/>
            <p:nvPr/>
          </p:nvSpPr>
          <p:spPr>
            <a:xfrm>
              <a:off x="-220719" y="3626603"/>
              <a:ext cx="1990290" cy="1077218"/>
            </a:xfrm>
            <a:prstGeom prst="rect">
              <a:avLst/>
            </a:prstGeom>
            <a:noFill/>
          </p:spPr>
          <p:txBody>
            <a:bodyPr wrap="square">
              <a:spAutoFit/>
            </a:bodyPr>
            <a:lstStyle/>
            <a:p>
              <a:pPr lvl="0" algn="ctr" rtl="0"/>
              <a:r>
                <a:rPr lang="en-US" sz="1600" b="1" kern="100" dirty="0">
                  <a:solidFill>
                    <a:schemeClr val="tx2">
                      <a:lumMod val="75000"/>
                    </a:schemeClr>
                  </a:solidFill>
                  <a:effectLst/>
                  <a:ea typeface="DengXian" panose="02010600030101010101" pitchFamily="2" charset="-122"/>
                  <a:cs typeface="Arial" panose="020B0604020202020204" pitchFamily="34" charset="0"/>
                </a:rPr>
                <a:t>Ms. Jane Hupe </a:t>
              </a:r>
            </a:p>
            <a:p>
              <a:pPr lvl="0" algn="ctr" rtl="0"/>
              <a:r>
                <a:rPr lang="fr-CA" sz="1600" i="1" kern="100" dirty="0" err="1">
                  <a:solidFill>
                    <a:schemeClr val="tx2">
                      <a:lumMod val="75000"/>
                    </a:schemeClr>
                  </a:solidFill>
                  <a:effectLst/>
                  <a:ea typeface="DengXian" panose="02010600030101010101" pitchFamily="2" charset="-122"/>
                  <a:cs typeface="Arial" panose="020B0604020202020204" pitchFamily="34" charset="0"/>
                </a:rPr>
                <a:t>Envoy</a:t>
              </a:r>
              <a:r>
                <a:rPr lang="fr-CA" sz="1600" i="1" kern="100" dirty="0">
                  <a:solidFill>
                    <a:schemeClr val="tx2">
                      <a:lumMod val="75000"/>
                    </a:schemeClr>
                  </a:solidFill>
                  <a:effectLst/>
                  <a:ea typeface="DengXian" panose="02010600030101010101" pitchFamily="2" charset="-122"/>
                  <a:cs typeface="Arial" panose="020B0604020202020204" pitchFamily="34" charset="0"/>
                </a:rPr>
                <a:t> of the ICAO </a:t>
              </a:r>
              <a:r>
                <a:rPr lang="fr-CA" sz="1600" i="1" kern="100" dirty="0" err="1">
                  <a:solidFill>
                    <a:schemeClr val="tx2">
                      <a:lumMod val="75000"/>
                    </a:schemeClr>
                  </a:solidFill>
                  <a:effectLst/>
                  <a:ea typeface="DengXian" panose="02010600030101010101" pitchFamily="2" charset="-122"/>
                  <a:cs typeface="Arial" panose="020B0604020202020204" pitchFamily="34" charset="0"/>
                </a:rPr>
                <a:t>Secretary</a:t>
              </a:r>
              <a:r>
                <a:rPr lang="fr-CA" sz="1600" i="1" kern="100" dirty="0">
                  <a:solidFill>
                    <a:schemeClr val="tx2">
                      <a:lumMod val="75000"/>
                    </a:schemeClr>
                  </a:solidFill>
                  <a:effectLst/>
                  <a:ea typeface="DengXian" panose="02010600030101010101" pitchFamily="2" charset="-122"/>
                  <a:cs typeface="Arial" panose="020B0604020202020204" pitchFamily="34" charset="0"/>
                </a:rPr>
                <a:t> General to the UNFCCC</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18" name="Group 17">
            <a:extLst>
              <a:ext uri="{FF2B5EF4-FFF2-40B4-BE49-F238E27FC236}">
                <a16:creationId xmlns:a16="http://schemas.microsoft.com/office/drawing/2014/main" id="{753CEAC5-9BEC-DC2C-0F0A-B8D7865A21C4}"/>
              </a:ext>
            </a:extLst>
          </p:cNvPr>
          <p:cNvGrpSpPr/>
          <p:nvPr/>
        </p:nvGrpSpPr>
        <p:grpSpPr>
          <a:xfrm>
            <a:off x="4111785" y="1707787"/>
            <a:ext cx="1990291" cy="3617900"/>
            <a:chOff x="4463083" y="1483158"/>
            <a:chExt cx="1990291" cy="3617900"/>
          </a:xfrm>
        </p:grpSpPr>
        <p:grpSp>
          <p:nvGrpSpPr>
            <p:cNvPr id="15" name="Group 12">
              <a:extLst>
                <a:ext uri="{FF2B5EF4-FFF2-40B4-BE49-F238E27FC236}">
                  <a16:creationId xmlns:a16="http://schemas.microsoft.com/office/drawing/2014/main" id="{15C3B101-1DFF-6364-A9E2-F20684DFB902}"/>
                </a:ext>
              </a:extLst>
            </p:cNvPr>
            <p:cNvGrpSpPr/>
            <p:nvPr/>
          </p:nvGrpSpPr>
          <p:grpSpPr>
            <a:xfrm>
              <a:off x="4561341" y="1483158"/>
              <a:ext cx="1776294" cy="1871999"/>
              <a:chOff x="0" y="5586"/>
              <a:chExt cx="651972" cy="713944"/>
            </a:xfrm>
            <a:blipFill dpi="0" rotWithShape="1">
              <a:blip r:embed="rId6"/>
              <a:srcRect/>
              <a:stretch>
                <a:fillRect l="4000" t="7000" r="4000" b="-12000"/>
              </a:stretch>
            </a:blipFill>
          </p:grpSpPr>
          <p:sp>
            <p:nvSpPr>
              <p:cNvPr id="16" name="Freeform 13">
                <a:extLst>
                  <a:ext uri="{FF2B5EF4-FFF2-40B4-BE49-F238E27FC236}">
                    <a16:creationId xmlns:a16="http://schemas.microsoft.com/office/drawing/2014/main" id="{3789E17D-B121-2856-7491-DE4BD6BCBD57}"/>
                  </a:ext>
                </a:extLst>
              </p:cNvPr>
              <p:cNvSpPr/>
              <p:nvPr/>
            </p:nvSpPr>
            <p:spPr>
              <a:xfrm>
                <a:off x="0" y="5586"/>
                <a:ext cx="651972" cy="71394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7"/>
                <a:srcRect/>
                <a:stretch>
                  <a:fillRect l="2000" t="2000" b="-21000"/>
                </a:stretch>
              </a:blipFill>
              <a:ln w="171450" cap="rnd">
                <a:solidFill>
                  <a:schemeClr val="accent6">
                    <a:lumMod val="50000"/>
                  </a:schemeClr>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7" name="TextBox 16">
              <a:extLst>
                <a:ext uri="{FF2B5EF4-FFF2-40B4-BE49-F238E27FC236}">
                  <a16:creationId xmlns:a16="http://schemas.microsoft.com/office/drawing/2014/main" id="{1FCEE1A4-6E58-6499-CED6-CBEEB54C9F36}"/>
                </a:ext>
              </a:extLst>
            </p:cNvPr>
            <p:cNvSpPr txBox="1"/>
            <p:nvPr/>
          </p:nvSpPr>
          <p:spPr>
            <a:xfrm>
              <a:off x="4463083" y="3531398"/>
              <a:ext cx="1990291" cy="1569660"/>
            </a:xfrm>
            <a:prstGeom prst="rect">
              <a:avLst/>
            </a:prstGeom>
            <a:noFill/>
          </p:spPr>
          <p:txBody>
            <a:bodyPr wrap="square">
              <a:spAutoFit/>
            </a:bodyPr>
            <a:lstStyle/>
            <a:p>
              <a:pPr lvl="0" algn="ctr"/>
              <a:r>
                <a:rPr lang="en-US" sz="1600" b="1" kern="100" dirty="0">
                  <a:solidFill>
                    <a:schemeClr val="tx2">
                      <a:lumMod val="75000"/>
                    </a:schemeClr>
                  </a:solidFill>
                  <a:effectLst/>
                  <a:ea typeface="DengXian" panose="02010600030101010101" pitchFamily="2" charset="-122"/>
                  <a:cs typeface="Arial" panose="020B0604020202020204" pitchFamily="34" charset="0"/>
                </a:rPr>
                <a:t>Mr. João Marcos Paes Leme</a:t>
              </a: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Director of the Energy Department, Ministry of </a:t>
              </a:r>
              <a:r>
                <a:rPr lang="en-US" sz="1600" i="1" kern="100" dirty="0">
                  <a:solidFill>
                    <a:schemeClr val="tx2">
                      <a:lumMod val="75000"/>
                    </a:schemeClr>
                  </a:solidFill>
                  <a:ea typeface="DengXian" panose="02010600030101010101" pitchFamily="2" charset="-122"/>
                  <a:cs typeface="Arial" panose="020B0604020202020204" pitchFamily="34" charset="0"/>
                </a:rPr>
                <a:t>Foreign Affairs, Brazil</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25" name="Group 24">
            <a:extLst>
              <a:ext uri="{FF2B5EF4-FFF2-40B4-BE49-F238E27FC236}">
                <a16:creationId xmlns:a16="http://schemas.microsoft.com/office/drawing/2014/main" id="{BD4BC853-DF05-EB80-14D6-3DC486416B82}"/>
              </a:ext>
            </a:extLst>
          </p:cNvPr>
          <p:cNvGrpSpPr/>
          <p:nvPr/>
        </p:nvGrpSpPr>
        <p:grpSpPr>
          <a:xfrm>
            <a:off x="8190005" y="1719753"/>
            <a:ext cx="1821835" cy="3605934"/>
            <a:chOff x="7246481" y="1854646"/>
            <a:chExt cx="1821835" cy="3605934"/>
          </a:xfrm>
        </p:grpSpPr>
        <p:grpSp>
          <p:nvGrpSpPr>
            <p:cNvPr id="26" name="Group 12">
              <a:extLst>
                <a:ext uri="{FF2B5EF4-FFF2-40B4-BE49-F238E27FC236}">
                  <a16:creationId xmlns:a16="http://schemas.microsoft.com/office/drawing/2014/main" id="{253E2508-16B6-F015-F1C8-C1B627705890}"/>
                </a:ext>
              </a:extLst>
            </p:cNvPr>
            <p:cNvGrpSpPr/>
            <p:nvPr/>
          </p:nvGrpSpPr>
          <p:grpSpPr>
            <a:xfrm>
              <a:off x="7246481" y="1854646"/>
              <a:ext cx="1764000" cy="1871999"/>
              <a:chOff x="-13053" y="44708"/>
              <a:chExt cx="526667" cy="591368"/>
            </a:xfrm>
          </p:grpSpPr>
          <p:sp>
            <p:nvSpPr>
              <p:cNvPr id="28" name="Freeform 13">
                <a:extLst>
                  <a:ext uri="{FF2B5EF4-FFF2-40B4-BE49-F238E27FC236}">
                    <a16:creationId xmlns:a16="http://schemas.microsoft.com/office/drawing/2014/main" id="{88CAB2FC-C9C8-CF69-8AF5-7B30CF95234B}"/>
                  </a:ext>
                </a:extLst>
              </p:cNvPr>
              <p:cNvSpPr/>
              <p:nvPr/>
            </p:nvSpPr>
            <p:spPr>
              <a:xfrm>
                <a:off x="-13053" y="44708"/>
                <a:ext cx="526667" cy="591368"/>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8"/>
                <a:srcRect/>
                <a:stretch>
                  <a:fillRect l="-7000" t="1000" r="-7000" b="1000"/>
                </a:stretch>
              </a:blipFill>
              <a:ln w="171450" cap="rnd">
                <a:solidFill>
                  <a:schemeClr val="accent6">
                    <a:lumMod val="50000"/>
                  </a:schemeClr>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7" name="TextBox 26">
              <a:extLst>
                <a:ext uri="{FF2B5EF4-FFF2-40B4-BE49-F238E27FC236}">
                  <a16:creationId xmlns:a16="http://schemas.microsoft.com/office/drawing/2014/main" id="{679D219D-B8F8-2A89-1F93-1DA882D0CD4A}"/>
                </a:ext>
              </a:extLst>
            </p:cNvPr>
            <p:cNvSpPr txBox="1"/>
            <p:nvPr/>
          </p:nvSpPr>
          <p:spPr>
            <a:xfrm>
              <a:off x="7246481" y="3890920"/>
              <a:ext cx="1821835" cy="1569660"/>
            </a:xfrm>
            <a:prstGeom prst="rect">
              <a:avLst/>
            </a:prstGeom>
            <a:noFill/>
          </p:spPr>
          <p:txBody>
            <a:bodyPr wrap="square">
              <a:spAutoFit/>
            </a:bodyPr>
            <a:lstStyle/>
            <a:p>
              <a:pPr lvl="0" algn="ctr" rtl="0"/>
              <a:r>
                <a:rPr lang="en-US" sz="1600" b="1" kern="100" dirty="0">
                  <a:solidFill>
                    <a:schemeClr val="tx2">
                      <a:lumMod val="75000"/>
                    </a:schemeClr>
                  </a:solidFill>
                  <a:effectLst/>
                  <a:ea typeface="DengXian" panose="02010600030101010101" pitchFamily="2" charset="-122"/>
                  <a:cs typeface="Arial" panose="020B0604020202020204" pitchFamily="34" charset="0"/>
                </a:rPr>
                <a:t>Mr. Haldane Dodd</a:t>
              </a:r>
              <a:endParaRPr lang="en-US" sz="1600" b="1" kern="100" dirty="0">
                <a:solidFill>
                  <a:schemeClr val="tx2">
                    <a:lumMod val="75000"/>
                  </a:schemeClr>
                </a:solidFill>
                <a:ea typeface="DengXian" panose="02010600030101010101" pitchFamily="2" charset="-122"/>
                <a:cs typeface="Arial" panose="020B0604020202020204" pitchFamily="34" charset="0"/>
              </a:endParaRPr>
            </a:p>
            <a:p>
              <a:pPr lvl="0" algn="ctr" rtl="0"/>
              <a:r>
                <a:rPr lang="en-US" sz="1600" i="1" kern="100" dirty="0">
                  <a:solidFill>
                    <a:schemeClr val="tx2">
                      <a:lumMod val="75000"/>
                    </a:schemeClr>
                  </a:solidFill>
                  <a:effectLst/>
                  <a:ea typeface="DengXian" panose="02010600030101010101" pitchFamily="2" charset="-122"/>
                  <a:cs typeface="Arial" panose="020B0604020202020204" pitchFamily="34" charset="0"/>
                </a:rPr>
                <a:t>Executive Director, </a:t>
              </a:r>
            </a:p>
            <a:p>
              <a:pPr lvl="0" algn="ctr" rtl="0"/>
              <a:r>
                <a:rPr lang="en-US" sz="1600" i="1" kern="100" dirty="0">
                  <a:solidFill>
                    <a:schemeClr val="tx2">
                      <a:lumMod val="75000"/>
                    </a:schemeClr>
                  </a:solidFill>
                  <a:ea typeface="DengXian" panose="02010600030101010101" pitchFamily="2" charset="-122"/>
                  <a:cs typeface="Arial" panose="020B0604020202020204" pitchFamily="34" charset="0"/>
                </a:rPr>
                <a:t>Air Transport Action Group (ATAG)</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19" name="Group 18">
            <a:extLst>
              <a:ext uri="{FF2B5EF4-FFF2-40B4-BE49-F238E27FC236}">
                <a16:creationId xmlns:a16="http://schemas.microsoft.com/office/drawing/2014/main" id="{212E54B3-0A41-0272-913C-1D8E4ABB40E1}"/>
              </a:ext>
            </a:extLst>
          </p:cNvPr>
          <p:cNvGrpSpPr/>
          <p:nvPr/>
        </p:nvGrpSpPr>
        <p:grpSpPr>
          <a:xfrm>
            <a:off x="10029438" y="1719753"/>
            <a:ext cx="2145810" cy="3371679"/>
            <a:chOff x="4408721" y="1483158"/>
            <a:chExt cx="2145810" cy="3371679"/>
          </a:xfrm>
        </p:grpSpPr>
        <p:grpSp>
          <p:nvGrpSpPr>
            <p:cNvPr id="20" name="Group 12">
              <a:extLst>
                <a:ext uri="{FF2B5EF4-FFF2-40B4-BE49-F238E27FC236}">
                  <a16:creationId xmlns:a16="http://schemas.microsoft.com/office/drawing/2014/main" id="{B99DC0BC-2F54-AA48-ED2C-26F0A5152A41}"/>
                </a:ext>
              </a:extLst>
            </p:cNvPr>
            <p:cNvGrpSpPr/>
            <p:nvPr/>
          </p:nvGrpSpPr>
          <p:grpSpPr>
            <a:xfrm>
              <a:off x="4570672" y="1483158"/>
              <a:ext cx="1764001" cy="1871999"/>
              <a:chOff x="3425" y="5586"/>
              <a:chExt cx="647460" cy="713944"/>
            </a:xfrm>
            <a:blipFill dpi="0" rotWithShape="1">
              <a:blip r:embed="rId6"/>
              <a:srcRect/>
              <a:stretch>
                <a:fillRect l="4000" t="7000" r="4000" b="-12000"/>
              </a:stretch>
            </a:blipFill>
          </p:grpSpPr>
          <p:sp>
            <p:nvSpPr>
              <p:cNvPr id="22" name="Freeform 13">
                <a:extLst>
                  <a:ext uri="{FF2B5EF4-FFF2-40B4-BE49-F238E27FC236}">
                    <a16:creationId xmlns:a16="http://schemas.microsoft.com/office/drawing/2014/main" id="{362D8BDA-9296-B345-C7AE-DEBE026EAF09}"/>
                  </a:ext>
                </a:extLst>
              </p:cNvPr>
              <p:cNvSpPr/>
              <p:nvPr/>
            </p:nvSpPr>
            <p:spPr>
              <a:xfrm>
                <a:off x="3425" y="5586"/>
                <a:ext cx="647460" cy="71394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9"/>
                <a:srcRect/>
                <a:stretch>
                  <a:fillRect l="-5000" t="5000" r="-6000" b="-3000"/>
                </a:stretch>
              </a:blipFill>
              <a:ln w="171450" cap="rnd">
                <a:solidFill>
                  <a:schemeClr val="accent6">
                    <a:lumMod val="50000"/>
                  </a:schemeClr>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98A839B7-9EE5-55A5-0839-A44FE572598E}"/>
                </a:ext>
              </a:extLst>
            </p:cNvPr>
            <p:cNvSpPr txBox="1"/>
            <p:nvPr/>
          </p:nvSpPr>
          <p:spPr>
            <a:xfrm>
              <a:off x="4408721" y="3531398"/>
              <a:ext cx="2145810" cy="1323439"/>
            </a:xfrm>
            <a:prstGeom prst="rect">
              <a:avLst/>
            </a:prstGeom>
            <a:noFill/>
          </p:spPr>
          <p:txBody>
            <a:bodyPr wrap="square">
              <a:spAutoFit/>
            </a:bodyPr>
            <a:lstStyle/>
            <a:p>
              <a:pPr lvl="0" algn="ctr"/>
              <a:r>
                <a:rPr lang="en-US" sz="1600" b="1" kern="100" dirty="0">
                  <a:solidFill>
                    <a:schemeClr val="tx2">
                      <a:lumMod val="75000"/>
                    </a:schemeClr>
                  </a:solidFill>
                  <a:effectLst/>
                  <a:ea typeface="DengXian" panose="02010600030101010101" pitchFamily="2" charset="-122"/>
                  <a:cs typeface="Arial" panose="020B0604020202020204" pitchFamily="34" charset="0"/>
                </a:rPr>
                <a:t>Mr. Stefano </a:t>
              </a:r>
              <a:r>
                <a:rPr lang="en-US" sz="1600" b="1" kern="100" dirty="0" err="1">
                  <a:solidFill>
                    <a:schemeClr val="tx2">
                      <a:lumMod val="75000"/>
                    </a:schemeClr>
                  </a:solidFill>
                  <a:effectLst/>
                  <a:ea typeface="DengXian" panose="02010600030101010101" pitchFamily="2" charset="-122"/>
                  <a:cs typeface="Arial" panose="020B0604020202020204" pitchFamily="34" charset="0"/>
                </a:rPr>
                <a:t>Marguccio</a:t>
              </a:r>
              <a:endParaRPr lang="en-US" sz="1600" b="1" kern="100" dirty="0">
                <a:solidFill>
                  <a:schemeClr val="tx2">
                    <a:lumMod val="75000"/>
                  </a:schemeClr>
                </a:solidFill>
                <a:ea typeface="DengXian" panose="02010600030101010101" pitchFamily="2" charset="-122"/>
                <a:cs typeface="Arial" panose="020B0604020202020204" pitchFamily="34" charset="0"/>
              </a:endParaRP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Deputy CEO, Sustainable Energy for All (</a:t>
              </a:r>
              <a:r>
                <a:rPr lang="en-US" sz="1600" i="1" kern="100" dirty="0" err="1">
                  <a:solidFill>
                    <a:schemeClr val="tx2">
                      <a:lumMod val="75000"/>
                    </a:schemeClr>
                  </a:solidFill>
                  <a:effectLst/>
                  <a:ea typeface="DengXian" panose="02010600030101010101" pitchFamily="2" charset="-122"/>
                  <a:cs typeface="Arial" panose="020B0604020202020204" pitchFamily="34" charset="0"/>
                </a:rPr>
                <a:t>SEforALL</a:t>
              </a:r>
              <a:r>
                <a:rPr lang="en-US" sz="1600" i="1" kern="100" dirty="0">
                  <a:solidFill>
                    <a:schemeClr val="tx2">
                      <a:lumMod val="75000"/>
                    </a:schemeClr>
                  </a:solidFill>
                  <a:effectLst/>
                  <a:ea typeface="DengXian" panose="02010600030101010101" pitchFamily="2" charset="-122"/>
                  <a:cs typeface="Arial" panose="020B0604020202020204" pitchFamily="34" charset="0"/>
                </a:rPr>
                <a:t>) </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24" name="Group 23">
            <a:extLst>
              <a:ext uri="{FF2B5EF4-FFF2-40B4-BE49-F238E27FC236}">
                <a16:creationId xmlns:a16="http://schemas.microsoft.com/office/drawing/2014/main" id="{0AA55B59-466B-F91B-57F0-115C58F7526C}"/>
              </a:ext>
            </a:extLst>
          </p:cNvPr>
          <p:cNvGrpSpPr/>
          <p:nvPr/>
        </p:nvGrpSpPr>
        <p:grpSpPr>
          <a:xfrm>
            <a:off x="-5236" y="-62946"/>
            <a:ext cx="3210973" cy="1839223"/>
            <a:chOff x="-5236" y="-62946"/>
            <a:chExt cx="3210973" cy="1839223"/>
          </a:xfrm>
        </p:grpSpPr>
        <p:pic>
          <p:nvPicPr>
            <p:cNvPr id="67" name="Picture 66">
              <a:extLst>
                <a:ext uri="{FF2B5EF4-FFF2-40B4-BE49-F238E27FC236}">
                  <a16:creationId xmlns:a16="http://schemas.microsoft.com/office/drawing/2014/main" id="{30EF68FB-6DFB-9BBB-6689-69AD3EB05ABA}"/>
                </a:ext>
              </a:extLst>
            </p:cNvPr>
            <p:cNvPicPr>
              <a:picLocks noChangeAspect="1"/>
            </p:cNvPicPr>
            <p:nvPr/>
          </p:nvPicPr>
          <p:blipFill>
            <a:blip r:embed="rId4">
              <a:alphaModFix amt="70000"/>
            </a:blip>
            <a:srcRect l="3108"/>
            <a:stretch>
              <a:fillRect/>
            </a:stretch>
          </p:blipFill>
          <p:spPr>
            <a:xfrm flipV="1">
              <a:off x="-5236" y="-62946"/>
              <a:ext cx="1914142" cy="1839223"/>
            </a:xfrm>
            <a:prstGeom prst="rect">
              <a:avLst/>
            </a:prstGeom>
          </p:spPr>
        </p:pic>
        <p:grpSp>
          <p:nvGrpSpPr>
            <p:cNvPr id="68" name="Group 67">
              <a:extLst>
                <a:ext uri="{FF2B5EF4-FFF2-40B4-BE49-F238E27FC236}">
                  <a16:creationId xmlns:a16="http://schemas.microsoft.com/office/drawing/2014/main" id="{7D4084B0-A2D7-DC31-165C-4F0306FF7489}"/>
                </a:ext>
              </a:extLst>
            </p:cNvPr>
            <p:cNvGrpSpPr/>
            <p:nvPr/>
          </p:nvGrpSpPr>
          <p:grpSpPr>
            <a:xfrm>
              <a:off x="447869" y="105651"/>
              <a:ext cx="2757868" cy="847115"/>
              <a:chOff x="438538" y="208292"/>
              <a:chExt cx="2757868" cy="847115"/>
            </a:xfrm>
          </p:grpSpPr>
          <p:pic>
            <p:nvPicPr>
              <p:cNvPr id="69" name="Picture 68">
                <a:extLst>
                  <a:ext uri="{FF2B5EF4-FFF2-40B4-BE49-F238E27FC236}">
                    <a16:creationId xmlns:a16="http://schemas.microsoft.com/office/drawing/2014/main" id="{9735EF25-5F8B-0232-5F26-F9CC7082C7DA}"/>
                  </a:ext>
                </a:extLst>
              </p:cNvPr>
              <p:cNvPicPr>
                <a:picLocks noChangeAspect="1"/>
              </p:cNvPicPr>
              <p:nvPr/>
            </p:nvPicPr>
            <p:blipFill>
              <a:blip r:embed="rId10"/>
              <a:stretch>
                <a:fillRect/>
              </a:stretch>
            </p:blipFill>
            <p:spPr>
              <a:xfrm>
                <a:off x="1841821" y="208292"/>
                <a:ext cx="1354585" cy="847115"/>
              </a:xfrm>
              <a:prstGeom prst="rect">
                <a:avLst/>
              </a:prstGeom>
            </p:spPr>
          </p:pic>
          <p:sp>
            <p:nvSpPr>
              <p:cNvPr id="70" name="TextBox 69">
                <a:extLst>
                  <a:ext uri="{FF2B5EF4-FFF2-40B4-BE49-F238E27FC236}">
                    <a16:creationId xmlns:a16="http://schemas.microsoft.com/office/drawing/2014/main" id="{90B3AF3F-1315-7D33-81F1-6F59BB485E4E}"/>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62F39131-38F7-7DF9-33F1-CAB547375B69}"/>
              </a:ext>
            </a:extLst>
          </p:cNvPr>
          <p:cNvSpPr txBox="1">
            <a:spLocks/>
          </p:cNvSpPr>
          <p:nvPr/>
        </p:nvSpPr>
        <p:spPr>
          <a:xfrm>
            <a:off x="8848527" y="650089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3</a:t>
            </a:fld>
            <a:endParaRPr lang="en-CA" dirty="0"/>
          </a:p>
        </p:txBody>
      </p:sp>
      <p:grpSp>
        <p:nvGrpSpPr>
          <p:cNvPr id="3" name="Group 2">
            <a:extLst>
              <a:ext uri="{FF2B5EF4-FFF2-40B4-BE49-F238E27FC236}">
                <a16:creationId xmlns:a16="http://schemas.microsoft.com/office/drawing/2014/main" id="{D4A06232-9D83-7426-60C4-BEDDF93B2994}"/>
              </a:ext>
            </a:extLst>
          </p:cNvPr>
          <p:cNvGrpSpPr/>
          <p:nvPr/>
        </p:nvGrpSpPr>
        <p:grpSpPr>
          <a:xfrm>
            <a:off x="6062291" y="1719753"/>
            <a:ext cx="2145810" cy="3605934"/>
            <a:chOff x="9917563" y="1874082"/>
            <a:chExt cx="2145810" cy="3605934"/>
          </a:xfrm>
        </p:grpSpPr>
        <p:grpSp>
          <p:nvGrpSpPr>
            <p:cNvPr id="4" name="Group 12">
              <a:extLst>
                <a:ext uri="{FF2B5EF4-FFF2-40B4-BE49-F238E27FC236}">
                  <a16:creationId xmlns:a16="http://schemas.microsoft.com/office/drawing/2014/main" id="{BB00A348-1759-E0B1-3737-83085420B201}"/>
                </a:ext>
              </a:extLst>
            </p:cNvPr>
            <p:cNvGrpSpPr/>
            <p:nvPr/>
          </p:nvGrpSpPr>
          <p:grpSpPr>
            <a:xfrm>
              <a:off x="10050178" y="1874082"/>
              <a:ext cx="1763997" cy="1870787"/>
              <a:chOff x="89576" y="52221"/>
              <a:chExt cx="526666" cy="590986"/>
            </a:xfrm>
            <a:blipFill dpi="0" rotWithShape="1">
              <a:blip r:embed="rId11"/>
              <a:srcRect/>
              <a:stretch>
                <a:fillRect l="-3000" t="3000" r="-7000" b="-9000"/>
              </a:stretch>
            </a:blipFill>
          </p:grpSpPr>
          <p:sp>
            <p:nvSpPr>
              <p:cNvPr id="6" name="Freeform 13">
                <a:extLst>
                  <a:ext uri="{FF2B5EF4-FFF2-40B4-BE49-F238E27FC236}">
                    <a16:creationId xmlns:a16="http://schemas.microsoft.com/office/drawing/2014/main" id="{68C1F2E1-2174-DCEE-A8CA-9DEF17962C27}"/>
                  </a:ext>
                </a:extLst>
              </p:cNvPr>
              <p:cNvSpPr/>
              <p:nvPr/>
            </p:nvSpPr>
            <p:spPr>
              <a:xfrm>
                <a:off x="89576" y="52221"/>
                <a:ext cx="526666" cy="590986"/>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12"/>
                <a:srcRect/>
                <a:stretch>
                  <a:fillRect l="-5000" t="2000" r="-4000"/>
                </a:stretch>
              </a:blipFill>
              <a:ln w="171450" cap="rnd">
                <a:solidFill>
                  <a:srgbClr val="275317"/>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 name="TextBox 4">
              <a:extLst>
                <a:ext uri="{FF2B5EF4-FFF2-40B4-BE49-F238E27FC236}">
                  <a16:creationId xmlns:a16="http://schemas.microsoft.com/office/drawing/2014/main" id="{BBF00C1E-538B-8177-5B00-90EC9FCCF226}"/>
                </a:ext>
              </a:extLst>
            </p:cNvPr>
            <p:cNvSpPr txBox="1"/>
            <p:nvPr/>
          </p:nvSpPr>
          <p:spPr>
            <a:xfrm>
              <a:off x="9917563" y="3910356"/>
              <a:ext cx="2145810" cy="1569660"/>
            </a:xfrm>
            <a:prstGeom prst="rect">
              <a:avLst/>
            </a:prstGeom>
            <a:noFill/>
          </p:spPr>
          <p:txBody>
            <a:bodyPr wrap="square">
              <a:spAutoFit/>
            </a:bodyPr>
            <a:lstStyle/>
            <a:p>
              <a:pPr lvl="0" algn="ctr" rtl="0"/>
              <a:r>
                <a:rPr lang="it-IT" sz="1600" b="1" kern="100" dirty="0">
                  <a:solidFill>
                    <a:schemeClr val="tx2">
                      <a:lumMod val="75000"/>
                    </a:schemeClr>
                  </a:solidFill>
                  <a:ea typeface="DengXian" panose="02010600030101010101" pitchFamily="2" charset="-122"/>
                  <a:cs typeface="Arial" panose="020B0604020202020204" pitchFamily="34" charset="0"/>
                </a:rPr>
                <a:t>Dr. </a:t>
              </a:r>
              <a:r>
                <a:rPr lang="it-IT" sz="1600" b="1" kern="100" dirty="0">
                  <a:solidFill>
                    <a:schemeClr val="tx2">
                      <a:lumMod val="75000"/>
                    </a:schemeClr>
                  </a:solidFill>
                  <a:effectLst/>
                  <a:ea typeface="DengXian" panose="02010600030101010101" pitchFamily="2" charset="-122"/>
                  <a:cs typeface="Arial" panose="020B0604020202020204" pitchFamily="34" charset="0"/>
                </a:rPr>
                <a:t>Pacifica F. Achieng Ogola</a:t>
              </a: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Director, Climate Change, State Department </a:t>
              </a:r>
              <a:r>
                <a:rPr lang="en-US" sz="1600" i="1" kern="100" dirty="0">
                  <a:solidFill>
                    <a:schemeClr val="tx2">
                      <a:lumMod val="75000"/>
                    </a:schemeClr>
                  </a:solidFill>
                  <a:ea typeface="DengXian" panose="02010600030101010101" pitchFamily="2" charset="-122"/>
                  <a:cs typeface="Arial" panose="020B0604020202020204" pitchFamily="34" charset="0"/>
                </a:rPr>
                <a:t>of Environment, Kenya</a:t>
              </a:r>
              <a:endParaRPr lang="it-IT"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3141613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intérieur, ingénierie, machine, usine&#10;&#10;Le contenu généré par l’IA peut être incorrect.">
            <a:extLst>
              <a:ext uri="{FF2B5EF4-FFF2-40B4-BE49-F238E27FC236}">
                <a16:creationId xmlns:a16="http://schemas.microsoft.com/office/drawing/2014/main" id="{A00C1068-1287-54B6-5025-9637AE62B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201193" cy="6858001"/>
          </a:xfrm>
          <a:prstGeom prst="rect">
            <a:avLst/>
          </a:prstGeom>
        </p:spPr>
      </p:pic>
    </p:spTree>
    <p:extLst>
      <p:ext uri="{BB962C8B-B14F-4D97-AF65-F5344CB8AC3E}">
        <p14:creationId xmlns:p14="http://schemas.microsoft.com/office/powerpoint/2010/main" val="1684513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D32A58-98F6-A42B-74AE-A63479399A6F}"/>
              </a:ext>
            </a:extLst>
          </p:cNvPr>
          <p:cNvSpPr/>
          <p:nvPr/>
        </p:nvSpPr>
        <p:spPr>
          <a:xfrm>
            <a:off x="0" y="0"/>
            <a:ext cx="12192000" cy="6858000"/>
          </a:xfrm>
          <a:prstGeom prst="rect">
            <a:avLst/>
          </a:prstGeom>
          <a:solidFill>
            <a:srgbClr val="0C30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sz="900"/>
          </a:p>
        </p:txBody>
      </p:sp>
      <p:pic>
        <p:nvPicPr>
          <p:cNvPr id="5" name="Picture 4" descr="A model of a plane and a tanker&#10;&#10;AI-generated content may be incorrect.">
            <a:extLst>
              <a:ext uri="{FF2B5EF4-FFF2-40B4-BE49-F238E27FC236}">
                <a16:creationId xmlns:a16="http://schemas.microsoft.com/office/drawing/2014/main" id="{900784E8-D1FC-9630-9D8C-92314F67409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7865" r="90104">
                        <a14:foregroundMark x1="7865" y1="40463" x2="7865" y2="40463"/>
                        <a14:foregroundMark x1="90104" y1="52130" x2="90104" y2="52130"/>
                        <a14:foregroundMark x1="77240" y1="34815" x2="77240" y2="34815"/>
                        <a14:foregroundMark x1="77240" y1="33519" x2="77240" y2="33519"/>
                        <a14:foregroundMark x1="76510" y1="35370" x2="76510" y2="35370"/>
                      </a14:backgroundRemoval>
                    </a14:imgEffect>
                  </a14:imgLayer>
                </a14:imgProps>
              </a:ext>
            </a:extLst>
          </a:blip>
          <a:stretch>
            <a:fillRect/>
          </a:stretch>
        </p:blipFill>
        <p:spPr>
          <a:xfrm>
            <a:off x="-2355817" y="-1023199"/>
            <a:ext cx="16903633" cy="9508293"/>
          </a:xfrm>
          <a:prstGeom prst="rect">
            <a:avLst/>
          </a:prstGeom>
        </p:spPr>
      </p:pic>
    </p:spTree>
    <p:extLst>
      <p:ext uri="{BB962C8B-B14F-4D97-AF65-F5344CB8AC3E}">
        <p14:creationId xmlns:p14="http://schemas.microsoft.com/office/powerpoint/2010/main" val="278845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3624F-1252-2B93-61F1-1FD0D1341B90}"/>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CA7C80D7-834E-06F9-3DF2-FB61DB3F96BD}"/>
              </a:ext>
            </a:extLst>
          </p:cNvPr>
          <p:cNvGrpSpPr/>
          <p:nvPr/>
        </p:nvGrpSpPr>
        <p:grpSpPr>
          <a:xfrm>
            <a:off x="597160" y="1725256"/>
            <a:ext cx="10649534" cy="3921824"/>
            <a:chOff x="1219004" y="1657881"/>
            <a:chExt cx="10649534" cy="3921824"/>
          </a:xfrm>
        </p:grpSpPr>
        <p:sp>
          <p:nvSpPr>
            <p:cNvPr id="16" name="Rectangle 15">
              <a:extLst>
                <a:ext uri="{FF2B5EF4-FFF2-40B4-BE49-F238E27FC236}">
                  <a16:creationId xmlns:a16="http://schemas.microsoft.com/office/drawing/2014/main" id="{335A8680-7650-81B5-CFBC-DC6425431FA1}"/>
                </a:ext>
              </a:extLst>
            </p:cNvPr>
            <p:cNvSpPr/>
            <p:nvPr/>
          </p:nvSpPr>
          <p:spPr>
            <a:xfrm>
              <a:off x="4737179" y="2679363"/>
              <a:ext cx="7131359" cy="1912775"/>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Closing by Ms. Jane Hupe </a:t>
              </a:r>
            </a:p>
            <a:p>
              <a:pPr lvl="0" algn="r"/>
              <a:r>
                <a:rPr lang="fr-CA" sz="2400" i="1" kern="100" dirty="0" err="1">
                  <a:solidFill>
                    <a:schemeClr val="bg1"/>
                  </a:solidFill>
                  <a:ea typeface="DengXian" panose="02010600030101010101" pitchFamily="2" charset="-122"/>
                  <a:cs typeface="Arial" panose="020B0604020202020204" pitchFamily="34" charset="0"/>
                </a:rPr>
                <a:t>Envoy</a:t>
              </a:r>
              <a:r>
                <a:rPr lang="fr-CA" sz="2400" i="1" kern="100" dirty="0">
                  <a:solidFill>
                    <a:schemeClr val="bg1"/>
                  </a:solidFill>
                  <a:ea typeface="DengXian" panose="02010600030101010101" pitchFamily="2" charset="-122"/>
                  <a:cs typeface="Arial" panose="020B0604020202020204" pitchFamily="34" charset="0"/>
                </a:rPr>
                <a:t> of the ICAO </a:t>
              </a:r>
              <a:r>
                <a:rPr lang="fr-CA" sz="2400" i="1" kern="100" dirty="0" err="1">
                  <a:solidFill>
                    <a:schemeClr val="bg1"/>
                  </a:solidFill>
                  <a:ea typeface="DengXian" panose="02010600030101010101" pitchFamily="2" charset="-122"/>
                  <a:cs typeface="Arial" panose="020B0604020202020204" pitchFamily="34" charset="0"/>
                </a:rPr>
                <a:t>Secretary</a:t>
              </a:r>
              <a:r>
                <a:rPr lang="fr-CA" sz="2400" i="1" kern="100" dirty="0">
                  <a:solidFill>
                    <a:schemeClr val="bg1"/>
                  </a:solidFill>
                  <a:ea typeface="DengXian" panose="02010600030101010101" pitchFamily="2" charset="-122"/>
                  <a:cs typeface="Arial" panose="020B0604020202020204" pitchFamily="34" charset="0"/>
                </a:rPr>
                <a:t> General to the UNFCCC</a:t>
              </a:r>
              <a:endParaRPr lang="en-CA" sz="2400" dirty="0">
                <a:solidFill>
                  <a:schemeClr val="bg1"/>
                </a:solidFill>
              </a:endParaRPr>
            </a:p>
          </p:txBody>
        </p:sp>
        <p:grpSp>
          <p:nvGrpSpPr>
            <p:cNvPr id="5" name="Group 4">
              <a:extLst>
                <a:ext uri="{FF2B5EF4-FFF2-40B4-BE49-F238E27FC236}">
                  <a16:creationId xmlns:a16="http://schemas.microsoft.com/office/drawing/2014/main" id="{FCA18004-693B-1D94-74F4-9DC4E740ABF0}"/>
                </a:ext>
              </a:extLst>
            </p:cNvPr>
            <p:cNvGrpSpPr/>
            <p:nvPr/>
          </p:nvGrpSpPr>
          <p:grpSpPr>
            <a:xfrm>
              <a:off x="1219004" y="1657881"/>
              <a:ext cx="8479595" cy="3921824"/>
              <a:chOff x="-390078" y="1096021"/>
              <a:chExt cx="8479595" cy="3921824"/>
            </a:xfrm>
          </p:grpSpPr>
          <p:grpSp>
            <p:nvGrpSpPr>
              <p:cNvPr id="6" name="Group 12">
                <a:extLst>
                  <a:ext uri="{FF2B5EF4-FFF2-40B4-BE49-F238E27FC236}">
                    <a16:creationId xmlns:a16="http://schemas.microsoft.com/office/drawing/2014/main" id="{ACF1D7E2-63B6-9972-F3CE-D4915308DC7F}"/>
                  </a:ext>
                </a:extLst>
              </p:cNvPr>
              <p:cNvGrpSpPr/>
              <p:nvPr/>
            </p:nvGrpSpPr>
            <p:grpSpPr>
              <a:xfrm>
                <a:off x="-390078" y="1096021"/>
                <a:ext cx="3522270" cy="3921824"/>
                <a:chOff x="-171833" y="-183841"/>
                <a:chExt cx="1087858" cy="1233284"/>
              </a:xfrm>
              <a:blipFill dpi="0" rotWithShape="1">
                <a:blip r:embed="rId2"/>
                <a:srcRect/>
                <a:stretch>
                  <a:fillRect l="-26000" t="4000" r="-42000"/>
                </a:stretch>
              </a:blipFill>
            </p:grpSpPr>
            <p:sp>
              <p:nvSpPr>
                <p:cNvPr id="8" name="Freeform 13">
                  <a:extLst>
                    <a:ext uri="{FF2B5EF4-FFF2-40B4-BE49-F238E27FC236}">
                      <a16:creationId xmlns:a16="http://schemas.microsoft.com/office/drawing/2014/main" id="{0B313B3E-BBE6-A7A4-FF81-1D488B6843A3}"/>
                    </a:ext>
                  </a:extLst>
                </p:cNvPr>
                <p:cNvSpPr/>
                <p:nvPr/>
              </p:nvSpPr>
              <p:spPr>
                <a:xfrm>
                  <a:off x="-171833" y="-183841"/>
                  <a:ext cx="1087858" cy="123328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gr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7" name="TextBox 6">
                <a:extLst>
                  <a:ext uri="{FF2B5EF4-FFF2-40B4-BE49-F238E27FC236}">
                    <a16:creationId xmlns:a16="http://schemas.microsoft.com/office/drawing/2014/main" id="{75004E50-A3D5-05E5-0AC1-9C9164C35DC5}"/>
                  </a:ext>
                </a:extLst>
              </p:cNvPr>
              <p:cNvSpPr txBox="1"/>
              <p:nvPr/>
            </p:nvSpPr>
            <p:spPr>
              <a:xfrm>
                <a:off x="3054214" y="2558873"/>
                <a:ext cx="5035303" cy="338554"/>
              </a:xfrm>
              <a:prstGeom prst="rect">
                <a:avLst/>
              </a:prstGeom>
              <a:noFill/>
            </p:spPr>
            <p:txBody>
              <a:bodyPr wrap="square">
                <a:spAutoFit/>
              </a:bodyPr>
              <a:lstStyle/>
              <a:p>
                <a:pPr lvl="0" algn="ctr" rtl="0"/>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pic>
        <p:nvPicPr>
          <p:cNvPr id="9" name="Picture 6" descr="Colorful macaw parrot flying isolated on white.">
            <a:extLst>
              <a:ext uri="{FF2B5EF4-FFF2-40B4-BE49-F238E27FC236}">
                <a16:creationId xmlns:a16="http://schemas.microsoft.com/office/drawing/2014/main" id="{6BA2F820-1765-C1C7-649F-CA9AD932006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497629" y="2189355"/>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98A59C5D-EF53-B091-66DC-D27837E252DB}"/>
              </a:ext>
            </a:extLst>
          </p:cNvPr>
          <p:cNvGrpSpPr/>
          <p:nvPr/>
        </p:nvGrpSpPr>
        <p:grpSpPr>
          <a:xfrm>
            <a:off x="3330249" y="174074"/>
            <a:ext cx="8602671" cy="1200329"/>
            <a:chOff x="3904755" y="313030"/>
            <a:chExt cx="8029245" cy="1200329"/>
          </a:xfrm>
        </p:grpSpPr>
        <p:pic>
          <p:nvPicPr>
            <p:cNvPr id="11" name="Picture 10">
              <a:extLst>
                <a:ext uri="{FF2B5EF4-FFF2-40B4-BE49-F238E27FC236}">
                  <a16:creationId xmlns:a16="http://schemas.microsoft.com/office/drawing/2014/main" id="{69C11397-CF6C-905D-D03A-164EE3CBA6D6}"/>
                </a:ext>
              </a:extLst>
            </p:cNvPr>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12" name="TextBox 11">
              <a:extLst>
                <a:ext uri="{FF2B5EF4-FFF2-40B4-BE49-F238E27FC236}">
                  <a16:creationId xmlns:a16="http://schemas.microsoft.com/office/drawing/2014/main" id="{91B812B3-3DFF-8DAC-0532-2EF94FFA0F8C}"/>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2" name="Group 1">
            <a:extLst>
              <a:ext uri="{FF2B5EF4-FFF2-40B4-BE49-F238E27FC236}">
                <a16:creationId xmlns:a16="http://schemas.microsoft.com/office/drawing/2014/main" id="{77004EC6-C13E-77E8-8A2B-75BC08073846}"/>
              </a:ext>
            </a:extLst>
          </p:cNvPr>
          <p:cNvGrpSpPr/>
          <p:nvPr/>
        </p:nvGrpSpPr>
        <p:grpSpPr>
          <a:xfrm>
            <a:off x="-5236" y="-62946"/>
            <a:ext cx="3210973" cy="1839223"/>
            <a:chOff x="-5236" y="-62946"/>
            <a:chExt cx="3210973" cy="1839223"/>
          </a:xfrm>
        </p:grpSpPr>
        <p:pic>
          <p:nvPicPr>
            <p:cNvPr id="3" name="Picture 2">
              <a:extLst>
                <a:ext uri="{FF2B5EF4-FFF2-40B4-BE49-F238E27FC236}">
                  <a16:creationId xmlns:a16="http://schemas.microsoft.com/office/drawing/2014/main" id="{219C35FD-58F3-C740-0315-63A1CCB49CB4}"/>
                </a:ext>
              </a:extLst>
            </p:cNvPr>
            <p:cNvPicPr>
              <a:picLocks noChangeAspect="1"/>
            </p:cNvPicPr>
            <p:nvPr/>
          </p:nvPicPr>
          <p:blipFill>
            <a:blip r:embed="rId6">
              <a:alphaModFix amt="70000"/>
            </a:blip>
            <a:srcRect l="3108"/>
            <a:stretch>
              <a:fillRect/>
            </a:stretch>
          </p:blipFill>
          <p:spPr>
            <a:xfrm flipV="1">
              <a:off x="-5236" y="-62946"/>
              <a:ext cx="1914142" cy="1839223"/>
            </a:xfrm>
            <a:prstGeom prst="rect">
              <a:avLst/>
            </a:prstGeom>
          </p:spPr>
        </p:pic>
        <p:grpSp>
          <p:nvGrpSpPr>
            <p:cNvPr id="4" name="Group 3">
              <a:extLst>
                <a:ext uri="{FF2B5EF4-FFF2-40B4-BE49-F238E27FC236}">
                  <a16:creationId xmlns:a16="http://schemas.microsoft.com/office/drawing/2014/main" id="{7D65F559-12BC-745F-2CCB-6391E4EA92E8}"/>
                </a:ext>
              </a:extLst>
            </p:cNvPr>
            <p:cNvGrpSpPr/>
            <p:nvPr/>
          </p:nvGrpSpPr>
          <p:grpSpPr>
            <a:xfrm>
              <a:off x="447869" y="105651"/>
              <a:ext cx="2757868" cy="847115"/>
              <a:chOff x="438538" y="208292"/>
              <a:chExt cx="2757868" cy="847115"/>
            </a:xfrm>
          </p:grpSpPr>
          <p:pic>
            <p:nvPicPr>
              <p:cNvPr id="14" name="Picture 13">
                <a:extLst>
                  <a:ext uri="{FF2B5EF4-FFF2-40B4-BE49-F238E27FC236}">
                    <a16:creationId xmlns:a16="http://schemas.microsoft.com/office/drawing/2014/main" id="{F390E39A-DF7B-1A14-3189-B11B318BCE68}"/>
                  </a:ext>
                </a:extLst>
              </p:cNvPr>
              <p:cNvPicPr>
                <a:picLocks noChangeAspect="1"/>
              </p:cNvPicPr>
              <p:nvPr/>
            </p:nvPicPr>
            <p:blipFill>
              <a:blip r:embed="rId7"/>
              <a:stretch>
                <a:fillRect/>
              </a:stretch>
            </p:blipFill>
            <p:spPr>
              <a:xfrm>
                <a:off x="1841821" y="208292"/>
                <a:ext cx="1354585" cy="847115"/>
              </a:xfrm>
              <a:prstGeom prst="rect">
                <a:avLst/>
              </a:prstGeom>
            </p:spPr>
          </p:pic>
          <p:sp>
            <p:nvSpPr>
              <p:cNvPr id="15" name="TextBox 14">
                <a:extLst>
                  <a:ext uri="{FF2B5EF4-FFF2-40B4-BE49-F238E27FC236}">
                    <a16:creationId xmlns:a16="http://schemas.microsoft.com/office/drawing/2014/main" id="{C1F12CFC-A6FB-C2D8-03D6-792D25D4D94A}"/>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17" name="Slide Number Placeholder 1">
            <a:extLst>
              <a:ext uri="{FF2B5EF4-FFF2-40B4-BE49-F238E27FC236}">
                <a16:creationId xmlns:a16="http://schemas.microsoft.com/office/drawing/2014/main" id="{8CB63498-E7BE-A7B7-C8A0-BD3612BA9B37}"/>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32</a:t>
            </a:fld>
            <a:endParaRPr lang="en-CA"/>
          </a:p>
        </p:txBody>
      </p:sp>
    </p:spTree>
    <p:extLst>
      <p:ext uri="{BB962C8B-B14F-4D97-AF65-F5344CB8AC3E}">
        <p14:creationId xmlns:p14="http://schemas.microsoft.com/office/powerpoint/2010/main" val="319809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378B590-269E-42EA-2ED9-896BB477B0B5}"/>
              </a:ext>
            </a:extLst>
          </p:cNvPr>
          <p:cNvGrpSpPr/>
          <p:nvPr/>
        </p:nvGrpSpPr>
        <p:grpSpPr>
          <a:xfrm>
            <a:off x="889040" y="1670677"/>
            <a:ext cx="10139600" cy="3974344"/>
            <a:chOff x="1678240" y="1772060"/>
            <a:chExt cx="10139600" cy="3974344"/>
          </a:xfrm>
        </p:grpSpPr>
        <p:sp>
          <p:nvSpPr>
            <p:cNvPr id="12" name="Rectangle 11">
              <a:extLst>
                <a:ext uri="{FF2B5EF4-FFF2-40B4-BE49-F238E27FC236}">
                  <a16:creationId xmlns:a16="http://schemas.microsoft.com/office/drawing/2014/main" id="{044E1FCA-7A53-2A88-6013-D0941EF6A202}"/>
                </a:ext>
              </a:extLst>
            </p:cNvPr>
            <p:cNvSpPr/>
            <p:nvPr/>
          </p:nvSpPr>
          <p:spPr>
            <a:xfrm>
              <a:off x="3466546" y="2770813"/>
              <a:ext cx="8351294" cy="1932040"/>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dirty="0">
                  <a:solidFill>
                    <a:schemeClr val="bg1"/>
                  </a:solidFill>
                </a:rPr>
                <a:t>Video Message by Mr. Salvatore Sciacchitano</a:t>
              </a:r>
            </a:p>
            <a:p>
              <a:pPr lvl="0" algn="r"/>
              <a:r>
                <a:rPr lang="en-US" sz="2400" i="1" dirty="0">
                  <a:solidFill>
                    <a:schemeClr val="bg1"/>
                  </a:solidFill>
                </a:rPr>
                <a:t>President of the ICAO Council </a:t>
              </a:r>
            </a:p>
          </p:txBody>
        </p:sp>
        <p:sp>
          <p:nvSpPr>
            <p:cNvPr id="10" name="Freeform 13">
              <a:extLst>
                <a:ext uri="{FF2B5EF4-FFF2-40B4-BE49-F238E27FC236}">
                  <a16:creationId xmlns:a16="http://schemas.microsoft.com/office/drawing/2014/main" id="{2C149CC9-47EF-AC0E-EFAD-317342BD303E}"/>
                </a:ext>
              </a:extLst>
            </p:cNvPr>
            <p:cNvSpPr/>
            <p:nvPr/>
          </p:nvSpPr>
          <p:spPr>
            <a:xfrm>
              <a:off x="1678240" y="1772060"/>
              <a:ext cx="3634160" cy="397434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2"/>
              <a:srcRect/>
              <a:stretch>
                <a:fillRect l="-8000" t="1000" r="-9000" b="3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13" name="Picture 12">
            <a:extLst>
              <a:ext uri="{FF2B5EF4-FFF2-40B4-BE49-F238E27FC236}">
                <a16:creationId xmlns:a16="http://schemas.microsoft.com/office/drawing/2014/main" id="{B412437E-F657-59D8-6AAB-6B31BEE85150}"/>
              </a:ext>
            </a:extLst>
          </p:cNvPr>
          <p:cNvPicPr>
            <a:picLocks noChangeAspect="1"/>
          </p:cNvPicPr>
          <p:nvPr/>
        </p:nvPicPr>
        <p:blipFill>
          <a:blip r:embed="rId3">
            <a:alphaModFix amt="70000"/>
          </a:blip>
          <a:srcRect l="3108"/>
          <a:stretch>
            <a:fillRect/>
          </a:stretch>
        </p:blipFill>
        <p:spPr>
          <a:xfrm flipH="1">
            <a:off x="10020546" y="4936999"/>
            <a:ext cx="2161031" cy="2076449"/>
          </a:xfrm>
          <a:prstGeom prst="rect">
            <a:avLst/>
          </a:prstGeom>
        </p:spPr>
      </p:pic>
      <p:pic>
        <p:nvPicPr>
          <p:cNvPr id="1030" name="Picture 6" descr="Colorful macaw parrot flying isolated on white.">
            <a:extLst>
              <a:ext uri="{FF2B5EF4-FFF2-40B4-BE49-F238E27FC236}">
                <a16:creationId xmlns:a16="http://schemas.microsoft.com/office/drawing/2014/main" id="{517B3F6F-D0DE-068F-0BE6-0132118135D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195767" y="2063054"/>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7E4880E4-5DF7-B59B-0A23-B105ACDBDF33}"/>
              </a:ext>
            </a:extLst>
          </p:cNvPr>
          <p:cNvGrpSpPr/>
          <p:nvPr/>
        </p:nvGrpSpPr>
        <p:grpSpPr>
          <a:xfrm>
            <a:off x="3330249" y="174074"/>
            <a:ext cx="8602671" cy="1200329"/>
            <a:chOff x="3904755" y="313030"/>
            <a:chExt cx="8029245" cy="1200329"/>
          </a:xfrm>
        </p:grpSpPr>
        <p:pic>
          <p:nvPicPr>
            <p:cNvPr id="4" name="Picture 3">
              <a:extLst>
                <a:ext uri="{FF2B5EF4-FFF2-40B4-BE49-F238E27FC236}">
                  <a16:creationId xmlns:a16="http://schemas.microsoft.com/office/drawing/2014/main" id="{DFF65737-380F-EBB2-3002-1368509A10AE}"/>
                </a:ext>
              </a:extLst>
            </p:cNvPr>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5" name="TextBox 4">
              <a:extLst>
                <a:ext uri="{FF2B5EF4-FFF2-40B4-BE49-F238E27FC236}">
                  <a16:creationId xmlns:a16="http://schemas.microsoft.com/office/drawing/2014/main" id="{69250BB6-1E31-1E9B-7349-0645DFCE3BD6}"/>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grpSp>
        <p:nvGrpSpPr>
          <p:cNvPr id="7" name="Group 6">
            <a:extLst>
              <a:ext uri="{FF2B5EF4-FFF2-40B4-BE49-F238E27FC236}">
                <a16:creationId xmlns:a16="http://schemas.microsoft.com/office/drawing/2014/main" id="{E040E845-EDCB-07C7-52A5-E94F5F56B09D}"/>
              </a:ext>
            </a:extLst>
          </p:cNvPr>
          <p:cNvGrpSpPr/>
          <p:nvPr/>
        </p:nvGrpSpPr>
        <p:grpSpPr>
          <a:xfrm>
            <a:off x="-5236" y="-62946"/>
            <a:ext cx="3210973" cy="1839223"/>
            <a:chOff x="-5236" y="-62946"/>
            <a:chExt cx="3210973" cy="1839223"/>
          </a:xfrm>
        </p:grpSpPr>
        <p:pic>
          <p:nvPicPr>
            <p:cNvPr id="8" name="Picture 7">
              <a:extLst>
                <a:ext uri="{FF2B5EF4-FFF2-40B4-BE49-F238E27FC236}">
                  <a16:creationId xmlns:a16="http://schemas.microsoft.com/office/drawing/2014/main" id="{C66A31D5-B54B-D20D-5583-B9BAB3BD42D2}"/>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9" name="Group 8">
              <a:extLst>
                <a:ext uri="{FF2B5EF4-FFF2-40B4-BE49-F238E27FC236}">
                  <a16:creationId xmlns:a16="http://schemas.microsoft.com/office/drawing/2014/main" id="{EAB610EA-C3B8-2987-E3CA-308916BA3948}"/>
                </a:ext>
              </a:extLst>
            </p:cNvPr>
            <p:cNvGrpSpPr/>
            <p:nvPr/>
          </p:nvGrpSpPr>
          <p:grpSpPr>
            <a:xfrm>
              <a:off x="447869" y="105651"/>
              <a:ext cx="2757868" cy="847115"/>
              <a:chOff x="438538" y="208292"/>
              <a:chExt cx="2757868" cy="847115"/>
            </a:xfrm>
          </p:grpSpPr>
          <p:pic>
            <p:nvPicPr>
              <p:cNvPr id="11" name="Picture 10">
                <a:extLst>
                  <a:ext uri="{FF2B5EF4-FFF2-40B4-BE49-F238E27FC236}">
                    <a16:creationId xmlns:a16="http://schemas.microsoft.com/office/drawing/2014/main" id="{F8682E4A-167E-B48D-6238-8E99DEA0063F}"/>
                  </a:ext>
                </a:extLst>
              </p:cNvPr>
              <p:cNvPicPr>
                <a:picLocks noChangeAspect="1"/>
              </p:cNvPicPr>
              <p:nvPr/>
            </p:nvPicPr>
            <p:blipFill>
              <a:blip r:embed="rId7"/>
              <a:stretch>
                <a:fillRect/>
              </a:stretch>
            </p:blipFill>
            <p:spPr>
              <a:xfrm>
                <a:off x="1841821" y="208292"/>
                <a:ext cx="1354585" cy="847115"/>
              </a:xfrm>
              <a:prstGeom prst="rect">
                <a:avLst/>
              </a:prstGeom>
            </p:spPr>
          </p:pic>
          <p:sp>
            <p:nvSpPr>
              <p:cNvPr id="14" name="TextBox 13">
                <a:extLst>
                  <a:ext uri="{FF2B5EF4-FFF2-40B4-BE49-F238E27FC236}">
                    <a16:creationId xmlns:a16="http://schemas.microsoft.com/office/drawing/2014/main" id="{D0D298D7-164A-B455-7D47-ADA28EB1228B}"/>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sp>
        <p:nvSpPr>
          <p:cNvPr id="2" name="Slide Number Placeholder 1">
            <a:extLst>
              <a:ext uri="{FF2B5EF4-FFF2-40B4-BE49-F238E27FC236}">
                <a16:creationId xmlns:a16="http://schemas.microsoft.com/office/drawing/2014/main" id="{DDA535A9-26CF-1E6E-D8CC-648B10270691}"/>
              </a:ext>
            </a:extLst>
          </p:cNvPr>
          <p:cNvSpPr txBox="1">
            <a:spLocks/>
          </p:cNvSpPr>
          <p:nvPr/>
        </p:nvSpPr>
        <p:spPr>
          <a:xfrm>
            <a:off x="8824167" y="650136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4</a:t>
            </a:fld>
            <a:endParaRPr lang="en-CA"/>
          </a:p>
        </p:txBody>
      </p:sp>
    </p:spTree>
    <p:extLst>
      <p:ext uri="{BB962C8B-B14F-4D97-AF65-F5344CB8AC3E}">
        <p14:creationId xmlns:p14="http://schemas.microsoft.com/office/powerpoint/2010/main" val="316683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cao-2025-11-06-pres">
            <a:hlinkClick r:id="" action="ppaction://media"/>
            <a:extLst>
              <a:ext uri="{FF2B5EF4-FFF2-40B4-BE49-F238E27FC236}">
                <a16:creationId xmlns:a16="http://schemas.microsoft.com/office/drawing/2014/main" id="{07804562-15EB-A374-4123-900698567B7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2641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9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0EEDB-FF41-09C3-C5BE-501B9F4D9CCD}"/>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6171E17-2109-35FD-AC50-003F1E1DDEB4}"/>
              </a:ext>
            </a:extLst>
          </p:cNvPr>
          <p:cNvSpPr txBox="1"/>
          <p:nvPr/>
        </p:nvSpPr>
        <p:spPr>
          <a:xfrm>
            <a:off x="3923659" y="1263193"/>
            <a:ext cx="4323541" cy="523220"/>
          </a:xfrm>
          <a:prstGeom prst="rect">
            <a:avLst/>
          </a:prstGeom>
          <a:noFill/>
        </p:spPr>
        <p:txBody>
          <a:bodyPr wrap="square" rtlCol="0">
            <a:spAutoFit/>
          </a:bodyPr>
          <a:lstStyle/>
          <a:p>
            <a:pPr algn="ctr"/>
            <a:r>
              <a:rPr lang="en-US" sz="2800" b="1" dirty="0">
                <a:solidFill>
                  <a:schemeClr val="accent6">
                    <a:lumMod val="50000"/>
                  </a:schemeClr>
                </a:solidFill>
              </a:rPr>
              <a:t>Panel Speakers</a:t>
            </a:r>
            <a:endParaRPr lang="en-CA" sz="2800" b="1" dirty="0">
              <a:solidFill>
                <a:schemeClr val="accent6">
                  <a:lumMod val="50000"/>
                </a:schemeClr>
              </a:solidFill>
            </a:endParaRPr>
          </a:p>
        </p:txBody>
      </p:sp>
      <p:grpSp>
        <p:nvGrpSpPr>
          <p:cNvPr id="14" name="Group 13">
            <a:extLst>
              <a:ext uri="{FF2B5EF4-FFF2-40B4-BE49-F238E27FC236}">
                <a16:creationId xmlns:a16="http://schemas.microsoft.com/office/drawing/2014/main" id="{DD93BFCF-DB5A-CBB2-23F8-CEE452FD4817}"/>
              </a:ext>
            </a:extLst>
          </p:cNvPr>
          <p:cNvGrpSpPr/>
          <p:nvPr/>
        </p:nvGrpSpPr>
        <p:grpSpPr>
          <a:xfrm>
            <a:off x="368411" y="2010908"/>
            <a:ext cx="2088001" cy="3594345"/>
            <a:chOff x="-69484" y="1580991"/>
            <a:chExt cx="2088001" cy="3594345"/>
          </a:xfrm>
        </p:grpSpPr>
        <p:grpSp>
          <p:nvGrpSpPr>
            <p:cNvPr id="78" name="Group 12">
              <a:extLst>
                <a:ext uri="{FF2B5EF4-FFF2-40B4-BE49-F238E27FC236}">
                  <a16:creationId xmlns:a16="http://schemas.microsoft.com/office/drawing/2014/main" id="{058B01AE-2377-49AD-A5D4-76C783FBC6E1}"/>
                </a:ext>
              </a:extLst>
            </p:cNvPr>
            <p:cNvGrpSpPr/>
            <p:nvPr/>
          </p:nvGrpSpPr>
          <p:grpSpPr>
            <a:xfrm>
              <a:off x="-69484" y="1580991"/>
              <a:ext cx="2088001" cy="2339998"/>
              <a:chOff x="-72817" y="-31334"/>
              <a:chExt cx="644882" cy="735852"/>
            </a:xfrm>
            <a:blipFill dpi="0" rotWithShape="1">
              <a:blip r:embed="rId2"/>
              <a:srcRect/>
              <a:stretch>
                <a:fillRect l="-26000" t="4000" r="-42000"/>
              </a:stretch>
            </a:blipFill>
          </p:grpSpPr>
          <p:sp>
            <p:nvSpPr>
              <p:cNvPr id="79" name="Freeform 13">
                <a:extLst>
                  <a:ext uri="{FF2B5EF4-FFF2-40B4-BE49-F238E27FC236}">
                    <a16:creationId xmlns:a16="http://schemas.microsoft.com/office/drawing/2014/main" id="{23D78F78-7783-E2C6-118A-2EE0C7FBE86F}"/>
                  </a:ext>
                </a:extLst>
              </p:cNvPr>
              <p:cNvSpPr/>
              <p:nvPr/>
            </p:nvSpPr>
            <p:spPr>
              <a:xfrm>
                <a:off x="-72817" y="-31334"/>
                <a:ext cx="644882" cy="735852"/>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gr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87" name="TextBox 86">
              <a:extLst>
                <a:ext uri="{FF2B5EF4-FFF2-40B4-BE49-F238E27FC236}">
                  <a16:creationId xmlns:a16="http://schemas.microsoft.com/office/drawing/2014/main" id="{F3ACB61C-2FD4-8F32-80E9-B6736E45F077}"/>
                </a:ext>
              </a:extLst>
            </p:cNvPr>
            <p:cNvSpPr txBox="1"/>
            <p:nvPr/>
          </p:nvSpPr>
          <p:spPr>
            <a:xfrm>
              <a:off x="-69484" y="4098118"/>
              <a:ext cx="1990290" cy="1077218"/>
            </a:xfrm>
            <a:prstGeom prst="rect">
              <a:avLst/>
            </a:prstGeom>
            <a:noFill/>
          </p:spPr>
          <p:txBody>
            <a:bodyPr wrap="square">
              <a:spAutoFit/>
            </a:bodyPr>
            <a:lstStyle/>
            <a:p>
              <a:pPr lvl="0" algn="ctr" rtl="0"/>
              <a:r>
                <a:rPr lang="en-US" sz="1600" b="1" kern="100" dirty="0">
                  <a:solidFill>
                    <a:schemeClr val="tx2">
                      <a:lumMod val="75000"/>
                    </a:schemeClr>
                  </a:solidFill>
                  <a:effectLst/>
                  <a:ea typeface="DengXian" panose="02010600030101010101" pitchFamily="2" charset="-122"/>
                  <a:cs typeface="Arial" panose="020B0604020202020204" pitchFamily="34" charset="0"/>
                </a:rPr>
                <a:t>Ms. Jane Hupe </a:t>
              </a:r>
            </a:p>
            <a:p>
              <a:pPr lvl="0" algn="ctr" rtl="0"/>
              <a:r>
                <a:rPr lang="fr-CA" sz="1600" i="1" kern="100" dirty="0" err="1">
                  <a:solidFill>
                    <a:schemeClr val="tx2">
                      <a:lumMod val="75000"/>
                    </a:schemeClr>
                  </a:solidFill>
                  <a:effectLst/>
                  <a:ea typeface="DengXian" panose="02010600030101010101" pitchFamily="2" charset="-122"/>
                  <a:cs typeface="Arial" panose="020B0604020202020204" pitchFamily="34" charset="0"/>
                </a:rPr>
                <a:t>Envoy</a:t>
              </a:r>
              <a:r>
                <a:rPr lang="fr-CA" sz="1600" i="1" kern="100" dirty="0">
                  <a:solidFill>
                    <a:schemeClr val="tx2">
                      <a:lumMod val="75000"/>
                    </a:schemeClr>
                  </a:solidFill>
                  <a:effectLst/>
                  <a:ea typeface="DengXian" panose="02010600030101010101" pitchFamily="2" charset="-122"/>
                  <a:cs typeface="Arial" panose="020B0604020202020204" pitchFamily="34" charset="0"/>
                </a:rPr>
                <a:t> of the ICAO </a:t>
              </a:r>
              <a:r>
                <a:rPr lang="fr-CA" sz="1600" i="1" kern="100" dirty="0" err="1">
                  <a:solidFill>
                    <a:schemeClr val="tx2">
                      <a:lumMod val="75000"/>
                    </a:schemeClr>
                  </a:solidFill>
                  <a:effectLst/>
                  <a:ea typeface="DengXian" panose="02010600030101010101" pitchFamily="2" charset="-122"/>
                  <a:cs typeface="Arial" panose="020B0604020202020204" pitchFamily="34" charset="0"/>
                </a:rPr>
                <a:t>Secretary</a:t>
              </a:r>
              <a:r>
                <a:rPr lang="fr-CA" sz="1600" i="1" kern="100" dirty="0">
                  <a:solidFill>
                    <a:schemeClr val="tx2">
                      <a:lumMod val="75000"/>
                    </a:schemeClr>
                  </a:solidFill>
                  <a:effectLst/>
                  <a:ea typeface="DengXian" panose="02010600030101010101" pitchFamily="2" charset="-122"/>
                  <a:cs typeface="Arial" panose="020B0604020202020204" pitchFamily="34" charset="0"/>
                </a:rPr>
                <a:t> General to the UNFCCC</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19" name="Group 18">
            <a:extLst>
              <a:ext uri="{FF2B5EF4-FFF2-40B4-BE49-F238E27FC236}">
                <a16:creationId xmlns:a16="http://schemas.microsoft.com/office/drawing/2014/main" id="{764C5C2E-0637-ACA4-25FE-553000248903}"/>
              </a:ext>
            </a:extLst>
          </p:cNvPr>
          <p:cNvGrpSpPr/>
          <p:nvPr/>
        </p:nvGrpSpPr>
        <p:grpSpPr>
          <a:xfrm>
            <a:off x="9746723" y="2014527"/>
            <a:ext cx="2185559" cy="3804995"/>
            <a:chOff x="4570672" y="1483158"/>
            <a:chExt cx="2185559" cy="3804995"/>
          </a:xfrm>
        </p:grpSpPr>
        <p:grpSp>
          <p:nvGrpSpPr>
            <p:cNvPr id="20" name="Group 12">
              <a:extLst>
                <a:ext uri="{FF2B5EF4-FFF2-40B4-BE49-F238E27FC236}">
                  <a16:creationId xmlns:a16="http://schemas.microsoft.com/office/drawing/2014/main" id="{7081D1D4-B88F-9427-1EA9-5B64D0469BB6}"/>
                </a:ext>
              </a:extLst>
            </p:cNvPr>
            <p:cNvGrpSpPr/>
            <p:nvPr/>
          </p:nvGrpSpPr>
          <p:grpSpPr>
            <a:xfrm>
              <a:off x="4570672" y="1483158"/>
              <a:ext cx="2088001" cy="2339999"/>
              <a:chOff x="3425" y="5586"/>
              <a:chExt cx="766381" cy="892430"/>
            </a:xfrm>
            <a:blipFill dpi="0" rotWithShape="1">
              <a:blip r:embed="rId3"/>
              <a:srcRect/>
              <a:stretch>
                <a:fillRect l="4000" t="7000" r="4000" b="-12000"/>
              </a:stretch>
            </a:blipFill>
          </p:grpSpPr>
          <p:sp>
            <p:nvSpPr>
              <p:cNvPr id="22" name="Freeform 13">
                <a:extLst>
                  <a:ext uri="{FF2B5EF4-FFF2-40B4-BE49-F238E27FC236}">
                    <a16:creationId xmlns:a16="http://schemas.microsoft.com/office/drawing/2014/main" id="{65BB9582-10B4-BE0C-7793-ACAF83FE8B46}"/>
                  </a:ext>
                </a:extLst>
              </p:cNvPr>
              <p:cNvSpPr/>
              <p:nvPr/>
            </p:nvSpPr>
            <p:spPr>
              <a:xfrm>
                <a:off x="3425" y="5586"/>
                <a:ext cx="766381" cy="892430"/>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4"/>
                <a:srcRect/>
                <a:stretch>
                  <a:fillRect l="-9000" t="2000" r="-6000" b="-3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42258821-C2F9-4DA5-74A2-44E01D339F4C}"/>
                </a:ext>
              </a:extLst>
            </p:cNvPr>
            <p:cNvSpPr txBox="1"/>
            <p:nvPr/>
          </p:nvSpPr>
          <p:spPr>
            <a:xfrm>
              <a:off x="4610421" y="3964714"/>
              <a:ext cx="2145810" cy="1323439"/>
            </a:xfrm>
            <a:prstGeom prst="rect">
              <a:avLst/>
            </a:prstGeom>
            <a:noFill/>
          </p:spPr>
          <p:txBody>
            <a:bodyPr wrap="square">
              <a:spAutoFit/>
            </a:bodyPr>
            <a:lstStyle/>
            <a:p>
              <a:pPr lvl="0" algn="ctr"/>
              <a:r>
                <a:rPr lang="en-US" sz="1600" b="1" kern="100" dirty="0">
                  <a:solidFill>
                    <a:schemeClr val="tx2">
                      <a:lumMod val="75000"/>
                    </a:schemeClr>
                  </a:solidFill>
                  <a:effectLst/>
                  <a:ea typeface="DengXian" panose="02010600030101010101" pitchFamily="2" charset="-122"/>
                  <a:cs typeface="Arial" panose="020B0604020202020204" pitchFamily="34" charset="0"/>
                </a:rPr>
                <a:t>Mr. Stefano </a:t>
              </a:r>
              <a:r>
                <a:rPr lang="en-US" sz="1600" b="1" kern="100" dirty="0" err="1">
                  <a:solidFill>
                    <a:schemeClr val="tx2">
                      <a:lumMod val="75000"/>
                    </a:schemeClr>
                  </a:solidFill>
                  <a:effectLst/>
                  <a:ea typeface="DengXian" panose="02010600030101010101" pitchFamily="2" charset="-122"/>
                  <a:cs typeface="Arial" panose="020B0604020202020204" pitchFamily="34" charset="0"/>
                </a:rPr>
                <a:t>Marguccio</a:t>
              </a:r>
              <a:endParaRPr lang="en-US" sz="1600" b="1" kern="100" dirty="0">
                <a:solidFill>
                  <a:schemeClr val="tx2">
                    <a:lumMod val="75000"/>
                  </a:schemeClr>
                </a:solidFill>
                <a:ea typeface="DengXian" panose="02010600030101010101" pitchFamily="2" charset="-122"/>
                <a:cs typeface="Arial" panose="020B0604020202020204" pitchFamily="34" charset="0"/>
              </a:endParaRP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Deputy CEO, Sustainable Energy for All (</a:t>
              </a:r>
              <a:r>
                <a:rPr lang="en-US" sz="1600" i="1" kern="100" dirty="0" err="1">
                  <a:solidFill>
                    <a:schemeClr val="tx2">
                      <a:lumMod val="75000"/>
                    </a:schemeClr>
                  </a:solidFill>
                  <a:effectLst/>
                  <a:ea typeface="DengXian" panose="02010600030101010101" pitchFamily="2" charset="-122"/>
                  <a:cs typeface="Arial" panose="020B0604020202020204" pitchFamily="34" charset="0"/>
                </a:rPr>
                <a:t>SEforALL</a:t>
              </a:r>
              <a:r>
                <a:rPr lang="en-US" sz="1600" i="1" kern="100" dirty="0">
                  <a:solidFill>
                    <a:schemeClr val="tx2">
                      <a:lumMod val="75000"/>
                    </a:schemeClr>
                  </a:solidFill>
                  <a:effectLst/>
                  <a:ea typeface="DengXian" panose="02010600030101010101" pitchFamily="2" charset="-122"/>
                  <a:cs typeface="Arial" panose="020B0604020202020204" pitchFamily="34" charset="0"/>
                </a:rPr>
                <a:t>) </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25" name="Group 24">
            <a:extLst>
              <a:ext uri="{FF2B5EF4-FFF2-40B4-BE49-F238E27FC236}">
                <a16:creationId xmlns:a16="http://schemas.microsoft.com/office/drawing/2014/main" id="{1FCF71F2-B238-18C7-6EF4-9A53483FD274}"/>
              </a:ext>
            </a:extLst>
          </p:cNvPr>
          <p:cNvGrpSpPr/>
          <p:nvPr/>
        </p:nvGrpSpPr>
        <p:grpSpPr>
          <a:xfrm>
            <a:off x="7393511" y="2006943"/>
            <a:ext cx="2088001" cy="3560215"/>
            <a:chOff x="7246481" y="1854646"/>
            <a:chExt cx="2088001" cy="3560215"/>
          </a:xfrm>
        </p:grpSpPr>
        <p:grpSp>
          <p:nvGrpSpPr>
            <p:cNvPr id="26" name="Group 12">
              <a:extLst>
                <a:ext uri="{FF2B5EF4-FFF2-40B4-BE49-F238E27FC236}">
                  <a16:creationId xmlns:a16="http://schemas.microsoft.com/office/drawing/2014/main" id="{5978FFF1-D568-42BF-889C-62A812C448DC}"/>
                </a:ext>
              </a:extLst>
            </p:cNvPr>
            <p:cNvGrpSpPr/>
            <p:nvPr/>
          </p:nvGrpSpPr>
          <p:grpSpPr>
            <a:xfrm>
              <a:off x="7246481" y="1854646"/>
              <a:ext cx="2088001" cy="2339999"/>
              <a:chOff x="-13053" y="44708"/>
              <a:chExt cx="623402" cy="739210"/>
            </a:xfrm>
          </p:grpSpPr>
          <p:sp>
            <p:nvSpPr>
              <p:cNvPr id="28" name="Freeform 13">
                <a:extLst>
                  <a:ext uri="{FF2B5EF4-FFF2-40B4-BE49-F238E27FC236}">
                    <a16:creationId xmlns:a16="http://schemas.microsoft.com/office/drawing/2014/main" id="{56912971-85B8-BE4B-51D2-5C2253D58635}"/>
                  </a:ext>
                </a:extLst>
              </p:cNvPr>
              <p:cNvSpPr/>
              <p:nvPr/>
            </p:nvSpPr>
            <p:spPr>
              <a:xfrm>
                <a:off x="-13053" y="44708"/>
                <a:ext cx="623402" cy="739210"/>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5"/>
                <a:srcRect/>
                <a:stretch>
                  <a:fillRect l="-7000" t="1000" r="-7000" b="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7" name="TextBox 26">
              <a:extLst>
                <a:ext uri="{FF2B5EF4-FFF2-40B4-BE49-F238E27FC236}">
                  <a16:creationId xmlns:a16="http://schemas.microsoft.com/office/drawing/2014/main" id="{CB957941-3528-3839-330A-DFF3568949ED}"/>
                </a:ext>
              </a:extLst>
            </p:cNvPr>
            <p:cNvSpPr txBox="1"/>
            <p:nvPr/>
          </p:nvSpPr>
          <p:spPr>
            <a:xfrm>
              <a:off x="7365864" y="4337643"/>
              <a:ext cx="1892301" cy="1077218"/>
            </a:xfrm>
            <a:prstGeom prst="rect">
              <a:avLst/>
            </a:prstGeom>
            <a:noFill/>
          </p:spPr>
          <p:txBody>
            <a:bodyPr wrap="square">
              <a:spAutoFit/>
            </a:bodyPr>
            <a:lstStyle/>
            <a:p>
              <a:pPr lvl="0" algn="ctr" rtl="0"/>
              <a:r>
                <a:rPr lang="en-US" sz="1600" b="1" kern="100" dirty="0">
                  <a:solidFill>
                    <a:schemeClr val="tx2">
                      <a:lumMod val="75000"/>
                    </a:schemeClr>
                  </a:solidFill>
                  <a:effectLst/>
                  <a:ea typeface="DengXian" panose="02010600030101010101" pitchFamily="2" charset="-122"/>
                  <a:cs typeface="Arial" panose="020B0604020202020204" pitchFamily="34" charset="0"/>
                </a:rPr>
                <a:t>Mr. Haldane Dodd</a:t>
              </a:r>
              <a:endParaRPr lang="en-US" sz="1600" b="1" kern="100" dirty="0">
                <a:solidFill>
                  <a:schemeClr val="tx2">
                    <a:lumMod val="75000"/>
                  </a:schemeClr>
                </a:solidFill>
                <a:ea typeface="DengXian" panose="02010600030101010101" pitchFamily="2" charset="-122"/>
                <a:cs typeface="Arial" panose="020B0604020202020204" pitchFamily="34" charset="0"/>
              </a:endParaRPr>
            </a:p>
            <a:p>
              <a:pPr lvl="0" algn="ctr" rtl="0"/>
              <a:r>
                <a:rPr lang="en-US" sz="1600" i="1" kern="100" dirty="0">
                  <a:solidFill>
                    <a:schemeClr val="tx2">
                      <a:lumMod val="75000"/>
                    </a:schemeClr>
                  </a:solidFill>
                  <a:effectLst/>
                  <a:ea typeface="DengXian" panose="02010600030101010101" pitchFamily="2" charset="-122"/>
                  <a:cs typeface="Arial" panose="020B0604020202020204" pitchFamily="34" charset="0"/>
                </a:rPr>
                <a:t>Executive Director, </a:t>
              </a:r>
            </a:p>
            <a:p>
              <a:pPr lvl="0" algn="ctr" rtl="0"/>
              <a:r>
                <a:rPr lang="en-US" sz="1600" i="1" kern="100" dirty="0">
                  <a:solidFill>
                    <a:schemeClr val="tx2">
                      <a:lumMod val="75000"/>
                    </a:schemeClr>
                  </a:solidFill>
                  <a:ea typeface="DengXian" panose="02010600030101010101" pitchFamily="2" charset="-122"/>
                  <a:cs typeface="Arial" panose="020B0604020202020204" pitchFamily="34" charset="0"/>
                </a:rPr>
                <a:t>Air Transport Action Group (ATAG)</a:t>
              </a:r>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29" name="Group 28">
            <a:extLst>
              <a:ext uri="{FF2B5EF4-FFF2-40B4-BE49-F238E27FC236}">
                <a16:creationId xmlns:a16="http://schemas.microsoft.com/office/drawing/2014/main" id="{525E9710-C2EC-E2AF-9D9D-193A12F77801}"/>
              </a:ext>
            </a:extLst>
          </p:cNvPr>
          <p:cNvGrpSpPr/>
          <p:nvPr/>
        </p:nvGrpSpPr>
        <p:grpSpPr>
          <a:xfrm>
            <a:off x="4978919" y="2006943"/>
            <a:ext cx="2161270" cy="4039250"/>
            <a:chOff x="10034283" y="1726457"/>
            <a:chExt cx="2161270" cy="4039250"/>
          </a:xfrm>
        </p:grpSpPr>
        <p:grpSp>
          <p:nvGrpSpPr>
            <p:cNvPr id="30" name="Group 12">
              <a:extLst>
                <a:ext uri="{FF2B5EF4-FFF2-40B4-BE49-F238E27FC236}">
                  <a16:creationId xmlns:a16="http://schemas.microsoft.com/office/drawing/2014/main" id="{B6EF22B9-BAF3-C51D-A35B-324A1BF46BF3}"/>
                </a:ext>
              </a:extLst>
            </p:cNvPr>
            <p:cNvGrpSpPr/>
            <p:nvPr/>
          </p:nvGrpSpPr>
          <p:grpSpPr>
            <a:xfrm>
              <a:off x="10107552" y="1726457"/>
              <a:ext cx="2088001" cy="2340001"/>
              <a:chOff x="106706" y="5586"/>
              <a:chExt cx="623402" cy="739212"/>
            </a:xfrm>
            <a:blipFill dpi="0" rotWithShape="1">
              <a:blip r:embed="rId6"/>
              <a:srcRect/>
              <a:stretch>
                <a:fillRect l="-3000" t="3000" r="-7000" b="-9000"/>
              </a:stretch>
            </a:blipFill>
          </p:grpSpPr>
          <p:sp>
            <p:nvSpPr>
              <p:cNvPr id="64" name="Freeform 13">
                <a:extLst>
                  <a:ext uri="{FF2B5EF4-FFF2-40B4-BE49-F238E27FC236}">
                    <a16:creationId xmlns:a16="http://schemas.microsoft.com/office/drawing/2014/main" id="{B046AC5E-4CFC-B12D-708D-2B494DEB22B6}"/>
                  </a:ext>
                </a:extLst>
              </p:cNvPr>
              <p:cNvSpPr/>
              <p:nvPr/>
            </p:nvSpPr>
            <p:spPr>
              <a:xfrm>
                <a:off x="106706" y="5586"/>
                <a:ext cx="623402" cy="739212"/>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7"/>
                <a:srcRect/>
                <a:stretch>
                  <a:fillRect l="-5000" t="2000" r="-4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1" name="TextBox 30">
              <a:extLst>
                <a:ext uri="{FF2B5EF4-FFF2-40B4-BE49-F238E27FC236}">
                  <a16:creationId xmlns:a16="http://schemas.microsoft.com/office/drawing/2014/main" id="{088E1609-AF12-7C65-A70A-FF994BC621B5}"/>
                </a:ext>
              </a:extLst>
            </p:cNvPr>
            <p:cNvSpPr txBox="1"/>
            <p:nvPr/>
          </p:nvSpPr>
          <p:spPr>
            <a:xfrm>
              <a:off x="10034283" y="4196047"/>
              <a:ext cx="2145810" cy="1569660"/>
            </a:xfrm>
            <a:prstGeom prst="rect">
              <a:avLst/>
            </a:prstGeom>
            <a:noFill/>
          </p:spPr>
          <p:txBody>
            <a:bodyPr wrap="square">
              <a:spAutoFit/>
            </a:bodyPr>
            <a:lstStyle/>
            <a:p>
              <a:pPr lvl="0" algn="ctr" rtl="0"/>
              <a:r>
                <a:rPr lang="it-IT" sz="1600" b="1" kern="100" dirty="0">
                  <a:solidFill>
                    <a:schemeClr val="tx2">
                      <a:lumMod val="75000"/>
                    </a:schemeClr>
                  </a:solidFill>
                  <a:ea typeface="DengXian" panose="02010600030101010101" pitchFamily="2" charset="-122"/>
                  <a:cs typeface="Arial" panose="020B0604020202020204" pitchFamily="34" charset="0"/>
                </a:rPr>
                <a:t>Dr. </a:t>
              </a:r>
              <a:r>
                <a:rPr lang="it-IT" sz="1600" b="1" kern="100" dirty="0">
                  <a:solidFill>
                    <a:schemeClr val="tx2">
                      <a:lumMod val="75000"/>
                    </a:schemeClr>
                  </a:solidFill>
                  <a:effectLst/>
                  <a:ea typeface="DengXian" panose="02010600030101010101" pitchFamily="2" charset="-122"/>
                  <a:cs typeface="Arial" panose="020B0604020202020204" pitchFamily="34" charset="0"/>
                </a:rPr>
                <a:t>Pacifica F. Achieng Ogola</a:t>
              </a:r>
            </a:p>
            <a:p>
              <a:pPr lvl="0" algn="ctr"/>
              <a:r>
                <a:rPr lang="en-US" sz="1600" i="1" kern="100" dirty="0">
                  <a:solidFill>
                    <a:schemeClr val="tx2">
                      <a:lumMod val="75000"/>
                    </a:schemeClr>
                  </a:solidFill>
                  <a:effectLst/>
                  <a:ea typeface="DengXian" panose="02010600030101010101" pitchFamily="2" charset="-122"/>
                  <a:cs typeface="Arial" panose="020B0604020202020204" pitchFamily="34" charset="0"/>
                </a:rPr>
                <a:t>Director, Climate Change, State Department </a:t>
              </a:r>
              <a:r>
                <a:rPr lang="en-US" sz="1600" i="1" kern="100" dirty="0">
                  <a:solidFill>
                    <a:schemeClr val="tx2">
                      <a:lumMod val="75000"/>
                    </a:schemeClr>
                  </a:solidFill>
                  <a:ea typeface="DengXian" panose="02010600030101010101" pitchFamily="2" charset="-122"/>
                  <a:cs typeface="Arial" panose="020B0604020202020204" pitchFamily="34" charset="0"/>
                </a:rPr>
                <a:t>of Environment, Kenya</a:t>
              </a:r>
              <a:endParaRPr lang="it-IT"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nvGrpSpPr>
          <p:cNvPr id="5" name="Group 4">
            <a:extLst>
              <a:ext uri="{FF2B5EF4-FFF2-40B4-BE49-F238E27FC236}">
                <a16:creationId xmlns:a16="http://schemas.microsoft.com/office/drawing/2014/main" id="{119B748D-6EF5-3AB6-20C1-6A0EDC105C41}"/>
              </a:ext>
            </a:extLst>
          </p:cNvPr>
          <p:cNvGrpSpPr/>
          <p:nvPr/>
        </p:nvGrpSpPr>
        <p:grpSpPr>
          <a:xfrm>
            <a:off x="-5236" y="-62946"/>
            <a:ext cx="3210973" cy="1839223"/>
            <a:chOff x="-5236" y="-62946"/>
            <a:chExt cx="3210973" cy="1839223"/>
          </a:xfrm>
        </p:grpSpPr>
        <p:pic>
          <p:nvPicPr>
            <p:cNvPr id="6" name="Picture 5">
              <a:extLst>
                <a:ext uri="{FF2B5EF4-FFF2-40B4-BE49-F238E27FC236}">
                  <a16:creationId xmlns:a16="http://schemas.microsoft.com/office/drawing/2014/main" id="{ECF0566D-0B7D-8983-EEB0-B08BFB8EB8EE}"/>
                </a:ext>
              </a:extLst>
            </p:cNvPr>
            <p:cNvPicPr>
              <a:picLocks noChangeAspect="1"/>
            </p:cNvPicPr>
            <p:nvPr/>
          </p:nvPicPr>
          <p:blipFill>
            <a:blip r:embed="rId8">
              <a:alphaModFix amt="70000"/>
            </a:blip>
            <a:srcRect l="3108"/>
            <a:stretch>
              <a:fillRect/>
            </a:stretch>
          </p:blipFill>
          <p:spPr>
            <a:xfrm flipV="1">
              <a:off x="-5236" y="-62946"/>
              <a:ext cx="1914142" cy="1839223"/>
            </a:xfrm>
            <a:prstGeom prst="rect">
              <a:avLst/>
            </a:prstGeom>
          </p:spPr>
        </p:pic>
        <p:grpSp>
          <p:nvGrpSpPr>
            <p:cNvPr id="13" name="Group 12">
              <a:extLst>
                <a:ext uri="{FF2B5EF4-FFF2-40B4-BE49-F238E27FC236}">
                  <a16:creationId xmlns:a16="http://schemas.microsoft.com/office/drawing/2014/main" id="{8EBD3F06-CF60-C655-2566-E1DB0CF2E777}"/>
                </a:ext>
              </a:extLst>
            </p:cNvPr>
            <p:cNvGrpSpPr/>
            <p:nvPr/>
          </p:nvGrpSpPr>
          <p:grpSpPr>
            <a:xfrm>
              <a:off x="447869" y="105651"/>
              <a:ext cx="2757868" cy="847115"/>
              <a:chOff x="438538" y="208292"/>
              <a:chExt cx="2757868" cy="847115"/>
            </a:xfrm>
          </p:grpSpPr>
          <p:pic>
            <p:nvPicPr>
              <p:cNvPr id="23" name="Picture 22">
                <a:extLst>
                  <a:ext uri="{FF2B5EF4-FFF2-40B4-BE49-F238E27FC236}">
                    <a16:creationId xmlns:a16="http://schemas.microsoft.com/office/drawing/2014/main" id="{F06512E1-7504-658F-85F9-F2041A8FCF2A}"/>
                  </a:ext>
                </a:extLst>
              </p:cNvPr>
              <p:cNvPicPr>
                <a:picLocks noChangeAspect="1"/>
              </p:cNvPicPr>
              <p:nvPr/>
            </p:nvPicPr>
            <p:blipFill>
              <a:blip r:embed="rId9"/>
              <a:stretch>
                <a:fillRect/>
              </a:stretch>
            </p:blipFill>
            <p:spPr>
              <a:xfrm>
                <a:off x="1841821" y="208292"/>
                <a:ext cx="1354585" cy="847115"/>
              </a:xfrm>
              <a:prstGeom prst="rect">
                <a:avLst/>
              </a:prstGeom>
            </p:spPr>
          </p:pic>
          <p:sp>
            <p:nvSpPr>
              <p:cNvPr id="24" name="TextBox 23">
                <a:extLst>
                  <a:ext uri="{FF2B5EF4-FFF2-40B4-BE49-F238E27FC236}">
                    <a16:creationId xmlns:a16="http://schemas.microsoft.com/office/drawing/2014/main" id="{B9322C64-1364-F0B8-BCF3-32D43CD022CB}"/>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grpSp>
        <p:nvGrpSpPr>
          <p:cNvPr id="66" name="Group 65">
            <a:extLst>
              <a:ext uri="{FF2B5EF4-FFF2-40B4-BE49-F238E27FC236}">
                <a16:creationId xmlns:a16="http://schemas.microsoft.com/office/drawing/2014/main" id="{43C6B1B8-296D-E675-CBF8-C398FB65C31C}"/>
              </a:ext>
            </a:extLst>
          </p:cNvPr>
          <p:cNvGrpSpPr/>
          <p:nvPr/>
        </p:nvGrpSpPr>
        <p:grpSpPr>
          <a:xfrm>
            <a:off x="3330249" y="174074"/>
            <a:ext cx="8602671" cy="1200329"/>
            <a:chOff x="3904755" y="313030"/>
            <a:chExt cx="8029245" cy="1200329"/>
          </a:xfrm>
        </p:grpSpPr>
        <p:pic>
          <p:nvPicPr>
            <p:cNvPr id="67" name="Picture 66">
              <a:extLst>
                <a:ext uri="{FF2B5EF4-FFF2-40B4-BE49-F238E27FC236}">
                  <a16:creationId xmlns:a16="http://schemas.microsoft.com/office/drawing/2014/main" id="{53753D8A-79FD-B76C-9E42-982E236453F5}"/>
                </a:ext>
              </a:extLst>
            </p:cNvPr>
            <p:cNvPicPr>
              <a:picLocks noChangeAspect="1"/>
            </p:cNvPicPr>
            <p:nvPr/>
          </p:nvPicPr>
          <p:blipFill>
            <a:blip r:embed="rId10">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68" name="TextBox 67">
              <a:extLst>
                <a:ext uri="{FF2B5EF4-FFF2-40B4-BE49-F238E27FC236}">
                  <a16:creationId xmlns:a16="http://schemas.microsoft.com/office/drawing/2014/main" id="{2BE64B11-A54F-015D-2BD3-6CD9DB1017C6}"/>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sp>
        <p:nvSpPr>
          <p:cNvPr id="2" name="Slide Number Placeholder 1">
            <a:extLst>
              <a:ext uri="{FF2B5EF4-FFF2-40B4-BE49-F238E27FC236}">
                <a16:creationId xmlns:a16="http://schemas.microsoft.com/office/drawing/2014/main" id="{911AE14C-5CFD-A1B9-CE83-6C9F8F6BB448}"/>
              </a:ext>
            </a:extLst>
          </p:cNvPr>
          <p:cNvSpPr txBox="1">
            <a:spLocks/>
          </p:cNvSpPr>
          <p:nvPr/>
        </p:nvSpPr>
        <p:spPr>
          <a:xfrm>
            <a:off x="8824167" y="650136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6</a:t>
            </a:fld>
            <a:endParaRPr lang="en-CA"/>
          </a:p>
        </p:txBody>
      </p:sp>
      <p:grpSp>
        <p:nvGrpSpPr>
          <p:cNvPr id="3" name="Group 2">
            <a:extLst>
              <a:ext uri="{FF2B5EF4-FFF2-40B4-BE49-F238E27FC236}">
                <a16:creationId xmlns:a16="http://schemas.microsoft.com/office/drawing/2014/main" id="{083D3847-3DDC-28F7-A967-8DDDF6D94533}"/>
              </a:ext>
            </a:extLst>
          </p:cNvPr>
          <p:cNvGrpSpPr/>
          <p:nvPr/>
        </p:nvGrpSpPr>
        <p:grpSpPr>
          <a:xfrm>
            <a:off x="2723391" y="2006943"/>
            <a:ext cx="2088003" cy="4090752"/>
            <a:chOff x="4463082" y="1483158"/>
            <a:chExt cx="2088003" cy="4090752"/>
          </a:xfrm>
        </p:grpSpPr>
        <p:grpSp>
          <p:nvGrpSpPr>
            <p:cNvPr id="4" name="Group 12">
              <a:extLst>
                <a:ext uri="{FF2B5EF4-FFF2-40B4-BE49-F238E27FC236}">
                  <a16:creationId xmlns:a16="http://schemas.microsoft.com/office/drawing/2014/main" id="{67BCE39C-1316-EB60-58F4-0187526A2599}"/>
                </a:ext>
              </a:extLst>
            </p:cNvPr>
            <p:cNvGrpSpPr/>
            <p:nvPr/>
          </p:nvGrpSpPr>
          <p:grpSpPr>
            <a:xfrm>
              <a:off x="4463082" y="1483158"/>
              <a:ext cx="2088003" cy="2332416"/>
              <a:chOff x="-36065" y="5586"/>
              <a:chExt cx="766382" cy="889538"/>
            </a:xfrm>
            <a:blipFill dpi="0" rotWithShape="1">
              <a:blip r:embed="rId3"/>
              <a:srcRect/>
              <a:stretch>
                <a:fillRect l="4000" t="7000" r="4000" b="-12000"/>
              </a:stretch>
            </a:blipFill>
          </p:grpSpPr>
          <p:sp>
            <p:nvSpPr>
              <p:cNvPr id="8" name="Freeform 13">
                <a:extLst>
                  <a:ext uri="{FF2B5EF4-FFF2-40B4-BE49-F238E27FC236}">
                    <a16:creationId xmlns:a16="http://schemas.microsoft.com/office/drawing/2014/main" id="{0F01C181-4869-FD05-0B0E-D5948AEB3648}"/>
                  </a:ext>
                </a:extLst>
              </p:cNvPr>
              <p:cNvSpPr/>
              <p:nvPr/>
            </p:nvSpPr>
            <p:spPr>
              <a:xfrm>
                <a:off x="-36065" y="5586"/>
                <a:ext cx="766382" cy="889538"/>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blipFill dpi="0" rotWithShape="1">
                <a:blip r:embed="rId11"/>
                <a:srcRect/>
                <a:stretch>
                  <a:fillRect l="2000" t="2000" b="-21000"/>
                </a:stretch>
              </a:bli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7" name="TextBox 6">
              <a:extLst>
                <a:ext uri="{FF2B5EF4-FFF2-40B4-BE49-F238E27FC236}">
                  <a16:creationId xmlns:a16="http://schemas.microsoft.com/office/drawing/2014/main" id="{D0C12EC2-9042-6250-59BB-69FD9C0C0094}"/>
                </a:ext>
              </a:extLst>
            </p:cNvPr>
            <p:cNvSpPr txBox="1"/>
            <p:nvPr/>
          </p:nvSpPr>
          <p:spPr>
            <a:xfrm>
              <a:off x="4463082" y="4004250"/>
              <a:ext cx="1990291" cy="1569660"/>
            </a:xfrm>
            <a:prstGeom prst="rect">
              <a:avLst/>
            </a:prstGeom>
            <a:noFill/>
          </p:spPr>
          <p:txBody>
            <a:bodyPr wrap="square">
              <a:spAutoFit/>
            </a:bodyPr>
            <a:lstStyle/>
            <a:p>
              <a:pPr lvl="0" algn="ctr"/>
              <a:r>
                <a:rPr lang="en-US" sz="1600" b="1" kern="100" dirty="0">
                  <a:solidFill>
                    <a:schemeClr val="tx2">
                      <a:lumMod val="75000"/>
                    </a:schemeClr>
                  </a:solidFill>
                  <a:effectLst/>
                  <a:ea typeface="DengXian" panose="02010600030101010101" pitchFamily="2" charset="-122"/>
                  <a:cs typeface="Arial" panose="020B0604020202020204" pitchFamily="34" charset="0"/>
                </a:rPr>
                <a:t>Mr. João Marcos Paes Leme</a:t>
              </a:r>
            </a:p>
            <a:p>
              <a:pPr lvl="0" algn="ctr"/>
              <a:r>
                <a:rPr lang="en-US" sz="1600" i="1" kern="100" dirty="0">
                  <a:solidFill>
                    <a:schemeClr val="tx2">
                      <a:lumMod val="75000"/>
                    </a:schemeClr>
                  </a:solidFill>
                  <a:ea typeface="DengXian" panose="02010600030101010101" pitchFamily="2" charset="-122"/>
                  <a:cs typeface="Arial" panose="020B0604020202020204" pitchFamily="34" charset="0"/>
                </a:rPr>
                <a:t>Director of the Energy Department, Ministry of Foreign Affairs, Brazil</a:t>
              </a:r>
              <a:endParaRPr lang="en-CA" sz="1600" i="1" kern="100" dirty="0">
                <a:solidFill>
                  <a:schemeClr val="tx2">
                    <a:lumMod val="75000"/>
                  </a:schemeClr>
                </a:solidFill>
                <a:ea typeface="DengXian"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2152339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EB1F522-A78F-4A95-9257-D8FCE9C6E7AC}"/>
              </a:ext>
            </a:extLst>
          </p:cNvPr>
          <p:cNvGrpSpPr/>
          <p:nvPr/>
        </p:nvGrpSpPr>
        <p:grpSpPr>
          <a:xfrm>
            <a:off x="597160" y="1657881"/>
            <a:ext cx="10649534" cy="3921824"/>
            <a:chOff x="1219004" y="1657881"/>
            <a:chExt cx="10649534" cy="3921824"/>
          </a:xfrm>
        </p:grpSpPr>
        <p:sp>
          <p:nvSpPr>
            <p:cNvPr id="16" name="Rectangle 15">
              <a:extLst>
                <a:ext uri="{FF2B5EF4-FFF2-40B4-BE49-F238E27FC236}">
                  <a16:creationId xmlns:a16="http://schemas.microsoft.com/office/drawing/2014/main" id="{16F49259-5989-FE74-AF3C-5A2BA9367D40}"/>
                </a:ext>
              </a:extLst>
            </p:cNvPr>
            <p:cNvSpPr/>
            <p:nvPr/>
          </p:nvSpPr>
          <p:spPr>
            <a:xfrm>
              <a:off x="4737179" y="2679363"/>
              <a:ext cx="7131359" cy="1912775"/>
            </a:xfrm>
            <a:prstGeom prst="rect">
              <a:avLst/>
            </a:prstGeom>
            <a:solidFill>
              <a:srgbClr val="7159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a:r>
                <a:rPr lang="en-US" sz="2400" b="1" kern="100" dirty="0">
                  <a:solidFill>
                    <a:schemeClr val="bg1"/>
                  </a:solidFill>
                  <a:ea typeface="DengXian" panose="02010600030101010101" pitchFamily="2" charset="-122"/>
                  <a:cs typeface="Arial" panose="020B0604020202020204" pitchFamily="34" charset="0"/>
                </a:rPr>
                <a:t>Scene-setting by Ms. Jane Hupe </a:t>
              </a:r>
            </a:p>
            <a:p>
              <a:pPr lvl="0" algn="r"/>
              <a:r>
                <a:rPr lang="fr-CA" sz="2400" i="1" kern="100" dirty="0" err="1">
                  <a:solidFill>
                    <a:schemeClr val="bg1"/>
                  </a:solidFill>
                  <a:ea typeface="DengXian" panose="02010600030101010101" pitchFamily="2" charset="-122"/>
                  <a:cs typeface="Arial" panose="020B0604020202020204" pitchFamily="34" charset="0"/>
                </a:rPr>
                <a:t>Envoy</a:t>
              </a:r>
              <a:r>
                <a:rPr lang="fr-CA" sz="2400" i="1" kern="100" dirty="0">
                  <a:solidFill>
                    <a:schemeClr val="bg1"/>
                  </a:solidFill>
                  <a:ea typeface="DengXian" panose="02010600030101010101" pitchFamily="2" charset="-122"/>
                  <a:cs typeface="Arial" panose="020B0604020202020204" pitchFamily="34" charset="0"/>
                </a:rPr>
                <a:t> of the ICAO </a:t>
              </a:r>
              <a:r>
                <a:rPr lang="fr-CA" sz="2400" i="1" kern="100" dirty="0" err="1">
                  <a:solidFill>
                    <a:schemeClr val="bg1"/>
                  </a:solidFill>
                  <a:ea typeface="DengXian" panose="02010600030101010101" pitchFamily="2" charset="-122"/>
                  <a:cs typeface="Arial" panose="020B0604020202020204" pitchFamily="34" charset="0"/>
                </a:rPr>
                <a:t>Secretary</a:t>
              </a:r>
              <a:r>
                <a:rPr lang="fr-CA" sz="2400" i="1" kern="100" dirty="0">
                  <a:solidFill>
                    <a:schemeClr val="bg1"/>
                  </a:solidFill>
                  <a:ea typeface="DengXian" panose="02010600030101010101" pitchFamily="2" charset="-122"/>
                  <a:cs typeface="Arial" panose="020B0604020202020204" pitchFamily="34" charset="0"/>
                </a:rPr>
                <a:t> General to the UNFCCC</a:t>
              </a:r>
              <a:endParaRPr lang="en-CA" sz="2400" dirty="0">
                <a:solidFill>
                  <a:schemeClr val="bg1"/>
                </a:solidFill>
              </a:endParaRPr>
            </a:p>
          </p:txBody>
        </p:sp>
        <p:grpSp>
          <p:nvGrpSpPr>
            <p:cNvPr id="5" name="Group 4">
              <a:extLst>
                <a:ext uri="{FF2B5EF4-FFF2-40B4-BE49-F238E27FC236}">
                  <a16:creationId xmlns:a16="http://schemas.microsoft.com/office/drawing/2014/main" id="{016184F9-3B06-C944-5A07-BBD3A8F6BE5F}"/>
                </a:ext>
              </a:extLst>
            </p:cNvPr>
            <p:cNvGrpSpPr/>
            <p:nvPr/>
          </p:nvGrpSpPr>
          <p:grpSpPr>
            <a:xfrm>
              <a:off x="1219004" y="1657881"/>
              <a:ext cx="8479595" cy="3921824"/>
              <a:chOff x="-390078" y="1096021"/>
              <a:chExt cx="8479595" cy="3921824"/>
            </a:xfrm>
          </p:grpSpPr>
          <p:grpSp>
            <p:nvGrpSpPr>
              <p:cNvPr id="6" name="Group 12">
                <a:extLst>
                  <a:ext uri="{FF2B5EF4-FFF2-40B4-BE49-F238E27FC236}">
                    <a16:creationId xmlns:a16="http://schemas.microsoft.com/office/drawing/2014/main" id="{A70DFEA6-262C-2035-266A-D2EC5EA6668A}"/>
                  </a:ext>
                </a:extLst>
              </p:cNvPr>
              <p:cNvGrpSpPr/>
              <p:nvPr/>
            </p:nvGrpSpPr>
            <p:grpSpPr>
              <a:xfrm>
                <a:off x="-390078" y="1096021"/>
                <a:ext cx="3522270" cy="3921824"/>
                <a:chOff x="-171833" y="-183841"/>
                <a:chExt cx="1087858" cy="1233284"/>
              </a:xfrm>
              <a:blipFill dpi="0" rotWithShape="1">
                <a:blip r:embed="rId2"/>
                <a:srcRect/>
                <a:stretch>
                  <a:fillRect l="-26000" t="4000" r="-42000"/>
                </a:stretch>
              </a:blipFill>
            </p:grpSpPr>
            <p:sp>
              <p:nvSpPr>
                <p:cNvPr id="8" name="Freeform 13">
                  <a:extLst>
                    <a:ext uri="{FF2B5EF4-FFF2-40B4-BE49-F238E27FC236}">
                      <a16:creationId xmlns:a16="http://schemas.microsoft.com/office/drawing/2014/main" id="{E58EE2D4-D301-637B-0C54-A755B4C7800F}"/>
                    </a:ext>
                  </a:extLst>
                </p:cNvPr>
                <p:cNvSpPr/>
                <p:nvPr/>
              </p:nvSpPr>
              <p:spPr>
                <a:xfrm>
                  <a:off x="-171833" y="-183841"/>
                  <a:ext cx="1087858" cy="1233284"/>
                </a:xfrm>
                <a:custGeom>
                  <a:avLst/>
                  <a:gdLst/>
                  <a:ahLst/>
                  <a:cxnLst/>
                  <a:rect l="l" t="t" r="r" b="b"/>
                  <a:pathLst>
                    <a:path w="698500" h="801628">
                      <a:moveTo>
                        <a:pt x="374393" y="9043"/>
                      </a:moveTo>
                      <a:lnTo>
                        <a:pt x="673357" y="182985"/>
                      </a:lnTo>
                      <a:cubicBezTo>
                        <a:pt x="688924" y="192042"/>
                        <a:pt x="698500" y="208693"/>
                        <a:pt x="698500" y="226703"/>
                      </a:cubicBezTo>
                      <a:lnTo>
                        <a:pt x="698500" y="574925"/>
                      </a:lnTo>
                      <a:cubicBezTo>
                        <a:pt x="698500" y="592935"/>
                        <a:pt x="688924" y="609586"/>
                        <a:pt x="673357" y="618643"/>
                      </a:cubicBezTo>
                      <a:lnTo>
                        <a:pt x="374393" y="792585"/>
                      </a:lnTo>
                      <a:cubicBezTo>
                        <a:pt x="358851" y="801628"/>
                        <a:pt x="339649" y="801628"/>
                        <a:pt x="324107" y="792585"/>
                      </a:cubicBezTo>
                      <a:lnTo>
                        <a:pt x="25143" y="618643"/>
                      </a:lnTo>
                      <a:cubicBezTo>
                        <a:pt x="9576" y="609586"/>
                        <a:pt x="0" y="592935"/>
                        <a:pt x="0" y="574925"/>
                      </a:cubicBezTo>
                      <a:lnTo>
                        <a:pt x="0" y="226703"/>
                      </a:lnTo>
                      <a:cubicBezTo>
                        <a:pt x="0" y="208693"/>
                        <a:pt x="9576" y="192042"/>
                        <a:pt x="25143" y="182985"/>
                      </a:cubicBezTo>
                      <a:lnTo>
                        <a:pt x="324107" y="9043"/>
                      </a:lnTo>
                      <a:cubicBezTo>
                        <a:pt x="339649" y="0"/>
                        <a:pt x="358851" y="0"/>
                        <a:pt x="374393" y="9043"/>
                      </a:cubicBezTo>
                      <a:close/>
                    </a:path>
                  </a:pathLst>
                </a:custGeom>
                <a:grpFill/>
                <a:ln w="171450" cap="rnd">
                  <a:solidFill>
                    <a:srgbClr val="715935"/>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7" name="TextBox 6">
                <a:extLst>
                  <a:ext uri="{FF2B5EF4-FFF2-40B4-BE49-F238E27FC236}">
                    <a16:creationId xmlns:a16="http://schemas.microsoft.com/office/drawing/2014/main" id="{2881634A-E03A-FD33-2A89-BA474C722228}"/>
                  </a:ext>
                </a:extLst>
              </p:cNvPr>
              <p:cNvSpPr txBox="1"/>
              <p:nvPr/>
            </p:nvSpPr>
            <p:spPr>
              <a:xfrm>
                <a:off x="3054214" y="2558873"/>
                <a:ext cx="5035303" cy="338554"/>
              </a:xfrm>
              <a:prstGeom prst="rect">
                <a:avLst/>
              </a:prstGeom>
              <a:noFill/>
            </p:spPr>
            <p:txBody>
              <a:bodyPr wrap="square">
                <a:spAutoFit/>
              </a:bodyPr>
              <a:lstStyle/>
              <a:p>
                <a:pPr lvl="0" algn="ctr" rtl="0"/>
                <a:endParaRPr lang="en-CA" sz="1600" i="1" kern="100" dirty="0">
                  <a:solidFill>
                    <a:schemeClr val="tx2">
                      <a:lumMod val="75000"/>
                    </a:schemeClr>
                  </a:solidFill>
                  <a:effectLst/>
                  <a:ea typeface="DengXian" panose="02010600030101010101" pitchFamily="2" charset="-122"/>
                  <a:cs typeface="Arial" panose="020B0604020202020204" pitchFamily="34" charset="0"/>
                </a:endParaRPr>
              </a:p>
            </p:txBody>
          </p:sp>
        </p:grpSp>
      </p:grpSp>
      <p:pic>
        <p:nvPicPr>
          <p:cNvPr id="17" name="Picture 16">
            <a:extLst>
              <a:ext uri="{FF2B5EF4-FFF2-40B4-BE49-F238E27FC236}">
                <a16:creationId xmlns:a16="http://schemas.microsoft.com/office/drawing/2014/main" id="{E3C0A38A-DF31-87F2-DFFC-8365C3B8BB0E}"/>
              </a:ext>
            </a:extLst>
          </p:cNvPr>
          <p:cNvPicPr>
            <a:picLocks noChangeAspect="1"/>
          </p:cNvPicPr>
          <p:nvPr/>
        </p:nvPicPr>
        <p:blipFill>
          <a:blip r:embed="rId3">
            <a:alphaModFix amt="70000"/>
          </a:blip>
          <a:srcRect l="3108"/>
          <a:stretch>
            <a:fillRect/>
          </a:stretch>
        </p:blipFill>
        <p:spPr>
          <a:xfrm flipH="1">
            <a:off x="9971985" y="4815470"/>
            <a:ext cx="2220015" cy="2133124"/>
          </a:xfrm>
          <a:prstGeom prst="rect">
            <a:avLst/>
          </a:prstGeom>
        </p:spPr>
      </p:pic>
      <p:grpSp>
        <p:nvGrpSpPr>
          <p:cNvPr id="15" name="Group 14">
            <a:extLst>
              <a:ext uri="{FF2B5EF4-FFF2-40B4-BE49-F238E27FC236}">
                <a16:creationId xmlns:a16="http://schemas.microsoft.com/office/drawing/2014/main" id="{9D5993FD-0A03-49F4-51AE-EF3CE4453047}"/>
              </a:ext>
            </a:extLst>
          </p:cNvPr>
          <p:cNvGrpSpPr/>
          <p:nvPr/>
        </p:nvGrpSpPr>
        <p:grpSpPr>
          <a:xfrm>
            <a:off x="-5236" y="-62946"/>
            <a:ext cx="3210973" cy="1839223"/>
            <a:chOff x="-5236" y="-62946"/>
            <a:chExt cx="3210973" cy="1839223"/>
          </a:xfrm>
        </p:grpSpPr>
        <p:pic>
          <p:nvPicPr>
            <p:cNvPr id="14" name="Picture 13">
              <a:extLst>
                <a:ext uri="{FF2B5EF4-FFF2-40B4-BE49-F238E27FC236}">
                  <a16:creationId xmlns:a16="http://schemas.microsoft.com/office/drawing/2014/main" id="{92A27611-399A-FFFD-D8F2-F1280256D193}"/>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26" name="Group 25">
              <a:extLst>
                <a:ext uri="{FF2B5EF4-FFF2-40B4-BE49-F238E27FC236}">
                  <a16:creationId xmlns:a16="http://schemas.microsoft.com/office/drawing/2014/main" id="{1C97D424-BBA3-951B-77FD-FD283517B5BE}"/>
                </a:ext>
              </a:extLst>
            </p:cNvPr>
            <p:cNvGrpSpPr/>
            <p:nvPr/>
          </p:nvGrpSpPr>
          <p:grpSpPr>
            <a:xfrm>
              <a:off x="447869" y="105651"/>
              <a:ext cx="2757868" cy="847115"/>
              <a:chOff x="438538" y="208292"/>
              <a:chExt cx="2757868" cy="847115"/>
            </a:xfrm>
          </p:grpSpPr>
          <p:pic>
            <p:nvPicPr>
              <p:cNvPr id="27" name="Picture 26">
                <a:extLst>
                  <a:ext uri="{FF2B5EF4-FFF2-40B4-BE49-F238E27FC236}">
                    <a16:creationId xmlns:a16="http://schemas.microsoft.com/office/drawing/2014/main" id="{5F760001-87D4-72B3-B0AF-597B95193703}"/>
                  </a:ext>
                </a:extLst>
              </p:cNvPr>
              <p:cNvPicPr>
                <a:picLocks noChangeAspect="1"/>
              </p:cNvPicPr>
              <p:nvPr/>
            </p:nvPicPr>
            <p:blipFill>
              <a:blip r:embed="rId4"/>
              <a:stretch>
                <a:fillRect/>
              </a:stretch>
            </p:blipFill>
            <p:spPr>
              <a:xfrm>
                <a:off x="1841821" y="208292"/>
                <a:ext cx="1354585" cy="847115"/>
              </a:xfrm>
              <a:prstGeom prst="rect">
                <a:avLst/>
              </a:prstGeom>
            </p:spPr>
          </p:pic>
          <p:sp>
            <p:nvSpPr>
              <p:cNvPr id="28" name="TextBox 27">
                <a:extLst>
                  <a:ext uri="{FF2B5EF4-FFF2-40B4-BE49-F238E27FC236}">
                    <a16:creationId xmlns:a16="http://schemas.microsoft.com/office/drawing/2014/main" id="{6D0A7E47-4A91-7F2F-EAD8-82992214C9CC}"/>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grpSp>
      <p:pic>
        <p:nvPicPr>
          <p:cNvPr id="9" name="Picture 6" descr="Colorful macaw parrot flying isolated on white.">
            <a:extLst>
              <a:ext uri="{FF2B5EF4-FFF2-40B4-BE49-F238E27FC236}">
                <a16:creationId xmlns:a16="http://schemas.microsoft.com/office/drawing/2014/main" id="{249F9AC3-C524-EF7E-A4E9-B1293AEF9FB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10497629" y="2121980"/>
            <a:ext cx="1498130" cy="99875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8FB70324-AD42-E992-E460-1C219164C132}"/>
              </a:ext>
            </a:extLst>
          </p:cNvPr>
          <p:cNvGrpSpPr/>
          <p:nvPr/>
        </p:nvGrpSpPr>
        <p:grpSpPr>
          <a:xfrm>
            <a:off x="3330249" y="174074"/>
            <a:ext cx="8602671" cy="1200329"/>
            <a:chOff x="3904755" y="313030"/>
            <a:chExt cx="8029245" cy="1200329"/>
          </a:xfrm>
        </p:grpSpPr>
        <p:pic>
          <p:nvPicPr>
            <p:cNvPr id="11" name="Picture 10">
              <a:extLst>
                <a:ext uri="{FF2B5EF4-FFF2-40B4-BE49-F238E27FC236}">
                  <a16:creationId xmlns:a16="http://schemas.microsoft.com/office/drawing/2014/main" id="{2D367CC8-7C70-C3DC-D685-844C6B4B533A}"/>
                </a:ext>
              </a:extLst>
            </p:cNvPr>
            <p:cNvPicPr>
              <a:picLocks noChangeAspect="1"/>
            </p:cNvPicPr>
            <p:nvPr/>
          </p:nvPicPr>
          <p:blipFill>
            <a:blip r:embed="rId7">
              <a:clrChange>
                <a:clrFrom>
                  <a:srgbClr val="FFFFFF"/>
                </a:clrFrom>
                <a:clrTo>
                  <a:srgbClr val="FFFFFF">
                    <a:alpha val="0"/>
                  </a:srgbClr>
                </a:clrTo>
              </a:clrChange>
              <a:duotone>
                <a:schemeClr val="accent1">
                  <a:shade val="45000"/>
                  <a:satMod val="135000"/>
                </a:schemeClr>
                <a:prstClr val="white"/>
              </a:duotone>
              <a:alphaModFix amt="70000"/>
            </a:blip>
            <a:stretch>
              <a:fillRect/>
            </a:stretch>
          </p:blipFill>
          <p:spPr>
            <a:xfrm rot="20994462">
              <a:off x="9445985" y="329873"/>
              <a:ext cx="2488015" cy="1093020"/>
            </a:xfrm>
            <a:prstGeom prst="rect">
              <a:avLst/>
            </a:prstGeom>
          </p:spPr>
        </p:pic>
        <p:sp>
          <p:nvSpPr>
            <p:cNvPr id="12" name="TextBox 11">
              <a:extLst>
                <a:ext uri="{FF2B5EF4-FFF2-40B4-BE49-F238E27FC236}">
                  <a16:creationId xmlns:a16="http://schemas.microsoft.com/office/drawing/2014/main" id="{5FC5612B-7C06-9B80-8C7B-76E9DAB2E5B2}"/>
                </a:ext>
              </a:extLst>
            </p:cNvPr>
            <p:cNvSpPr txBox="1"/>
            <p:nvPr/>
          </p:nvSpPr>
          <p:spPr>
            <a:xfrm>
              <a:off x="3904755" y="313030"/>
              <a:ext cx="7649631" cy="1200329"/>
            </a:xfrm>
            <a:prstGeom prst="rect">
              <a:avLst/>
            </a:prstGeom>
            <a:noFill/>
          </p:spPr>
          <p:txBody>
            <a:bodyPr wrap="square">
              <a:spAutoFit/>
            </a:bodyPr>
            <a:lstStyle/>
            <a:p>
              <a:pPr algn="ctr"/>
              <a:r>
                <a:rPr lang="en-US" sz="2400" b="1" dirty="0">
                  <a:solidFill>
                    <a:srgbClr val="715935"/>
                  </a:solidFill>
                </a:rPr>
                <a:t>International Aviation and SDG7: </a:t>
              </a:r>
            </a:p>
            <a:p>
              <a:pPr algn="ctr"/>
              <a:r>
                <a:rPr lang="en-US" sz="2400" b="1" dirty="0">
                  <a:solidFill>
                    <a:srgbClr val="715935"/>
                  </a:solidFill>
                </a:rPr>
                <a:t>Accelerating the Global Clean Energy Transition Skyward</a:t>
              </a:r>
            </a:p>
          </p:txBody>
        </p:sp>
      </p:grpSp>
      <p:sp>
        <p:nvSpPr>
          <p:cNvPr id="2" name="Slide Number Placeholder 1">
            <a:extLst>
              <a:ext uri="{FF2B5EF4-FFF2-40B4-BE49-F238E27FC236}">
                <a16:creationId xmlns:a16="http://schemas.microsoft.com/office/drawing/2014/main" id="{95B92A82-D21D-B470-6482-C936F3AE6924}"/>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7</a:t>
            </a:fld>
            <a:endParaRPr lang="en-CA"/>
          </a:p>
        </p:txBody>
      </p:sp>
    </p:spTree>
    <p:extLst>
      <p:ext uri="{BB962C8B-B14F-4D97-AF65-F5344CB8AC3E}">
        <p14:creationId xmlns:p14="http://schemas.microsoft.com/office/powerpoint/2010/main" val="1353062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CAO - Environmental Protection - final (2)">
            <a:hlinkClick r:id="" action="ppaction://media"/>
            <a:extLst>
              <a:ext uri="{FF2B5EF4-FFF2-40B4-BE49-F238E27FC236}">
                <a16:creationId xmlns:a16="http://schemas.microsoft.com/office/drawing/2014/main" id="{79F556E2-EC38-CA34-FF98-E36F8ACD89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7155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00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DCD5274-CE1C-9346-DF5E-60820120A1C7}"/>
              </a:ext>
            </a:extLst>
          </p:cNvPr>
          <p:cNvPicPr>
            <a:picLocks noChangeAspect="1"/>
          </p:cNvPicPr>
          <p:nvPr/>
        </p:nvPicPr>
        <p:blipFill>
          <a:blip r:embed="rId3">
            <a:alphaModFix amt="70000"/>
          </a:blip>
          <a:srcRect l="3108"/>
          <a:stretch>
            <a:fillRect/>
          </a:stretch>
        </p:blipFill>
        <p:spPr>
          <a:xfrm flipV="1">
            <a:off x="-5236" y="-62946"/>
            <a:ext cx="1914142" cy="1839223"/>
          </a:xfrm>
          <a:prstGeom prst="rect">
            <a:avLst/>
          </a:prstGeom>
        </p:spPr>
      </p:pic>
      <p:grpSp>
        <p:nvGrpSpPr>
          <p:cNvPr id="3" name="Group 2">
            <a:extLst>
              <a:ext uri="{FF2B5EF4-FFF2-40B4-BE49-F238E27FC236}">
                <a16:creationId xmlns:a16="http://schemas.microsoft.com/office/drawing/2014/main" id="{A21F30F4-CCE1-E858-DF33-0DE55262CCF3}"/>
              </a:ext>
            </a:extLst>
          </p:cNvPr>
          <p:cNvGrpSpPr/>
          <p:nvPr/>
        </p:nvGrpSpPr>
        <p:grpSpPr>
          <a:xfrm>
            <a:off x="447869" y="105651"/>
            <a:ext cx="2757868" cy="847115"/>
            <a:chOff x="438538" y="208292"/>
            <a:chExt cx="2757868" cy="847115"/>
          </a:xfrm>
        </p:grpSpPr>
        <p:pic>
          <p:nvPicPr>
            <p:cNvPr id="4" name="Picture 3">
              <a:extLst>
                <a:ext uri="{FF2B5EF4-FFF2-40B4-BE49-F238E27FC236}">
                  <a16:creationId xmlns:a16="http://schemas.microsoft.com/office/drawing/2014/main" id="{75CCCB6F-C9DC-1A7A-4674-51AA43EE3E2B}"/>
                </a:ext>
              </a:extLst>
            </p:cNvPr>
            <p:cNvPicPr>
              <a:picLocks noChangeAspect="1"/>
            </p:cNvPicPr>
            <p:nvPr/>
          </p:nvPicPr>
          <p:blipFill>
            <a:blip r:embed="rId4"/>
            <a:stretch>
              <a:fillRect/>
            </a:stretch>
          </p:blipFill>
          <p:spPr>
            <a:xfrm>
              <a:off x="1841821" y="208292"/>
              <a:ext cx="1354585" cy="847115"/>
            </a:xfrm>
            <a:prstGeom prst="rect">
              <a:avLst/>
            </a:prstGeom>
          </p:spPr>
        </p:pic>
        <p:sp>
          <p:nvSpPr>
            <p:cNvPr id="8" name="TextBox 7">
              <a:extLst>
                <a:ext uri="{FF2B5EF4-FFF2-40B4-BE49-F238E27FC236}">
                  <a16:creationId xmlns:a16="http://schemas.microsoft.com/office/drawing/2014/main" id="{FCBFAEE8-36B6-EEFA-0AA4-0DDD576DAA82}"/>
                </a:ext>
              </a:extLst>
            </p:cNvPr>
            <p:cNvSpPr txBox="1"/>
            <p:nvPr/>
          </p:nvSpPr>
          <p:spPr>
            <a:xfrm>
              <a:off x="438538" y="244154"/>
              <a:ext cx="1352939" cy="769441"/>
            </a:xfrm>
            <a:prstGeom prst="rect">
              <a:avLst/>
            </a:prstGeom>
            <a:solidFill>
              <a:srgbClr val="715935"/>
            </a:solidFill>
          </p:spPr>
          <p:txBody>
            <a:bodyPr wrap="square" rtlCol="0">
              <a:spAutoFit/>
            </a:bodyPr>
            <a:lstStyle/>
            <a:p>
              <a:pPr algn="ctr"/>
              <a:r>
                <a:rPr lang="en-US" sz="2800" dirty="0">
                  <a:solidFill>
                    <a:schemeClr val="bg1"/>
                  </a:solidFill>
                </a:rPr>
                <a:t>COP30</a:t>
              </a:r>
            </a:p>
            <a:p>
              <a:pPr algn="ctr"/>
              <a:r>
                <a:rPr lang="en-US" sz="1600" b="1" dirty="0">
                  <a:solidFill>
                    <a:schemeClr val="bg1"/>
                  </a:solidFill>
                </a:rPr>
                <a:t>Belém 2025</a:t>
              </a:r>
              <a:endParaRPr lang="en-CA" sz="1600" b="1" dirty="0">
                <a:solidFill>
                  <a:schemeClr val="bg1"/>
                </a:solidFill>
              </a:endParaRPr>
            </a:p>
          </p:txBody>
        </p:sp>
      </p:grpSp>
      <p:sp>
        <p:nvSpPr>
          <p:cNvPr id="15" name="TextBox 14">
            <a:extLst>
              <a:ext uri="{FF2B5EF4-FFF2-40B4-BE49-F238E27FC236}">
                <a16:creationId xmlns:a16="http://schemas.microsoft.com/office/drawing/2014/main" id="{8330714C-7D08-D1C6-7511-FAE6EA51F5A2}"/>
              </a:ext>
            </a:extLst>
          </p:cNvPr>
          <p:cNvSpPr txBox="1"/>
          <p:nvPr/>
        </p:nvSpPr>
        <p:spPr>
          <a:xfrm>
            <a:off x="0" y="5322273"/>
            <a:ext cx="2005141" cy="584775"/>
          </a:xfrm>
          <a:prstGeom prst="rect">
            <a:avLst/>
          </a:prstGeom>
          <a:solidFill>
            <a:schemeClr val="accent6">
              <a:lumMod val="50000"/>
            </a:schemeClr>
          </a:solidFill>
        </p:spPr>
        <p:txBody>
          <a:bodyPr wrap="square" rtlCol="0">
            <a:spAutoFit/>
          </a:bodyPr>
          <a:lstStyle/>
          <a:p>
            <a:r>
              <a:rPr lang="en-US" sz="3200" b="1" dirty="0">
                <a:solidFill>
                  <a:schemeClr val="bg1"/>
                </a:solidFill>
              </a:rPr>
              <a:t>2023</a:t>
            </a:r>
            <a:endParaRPr lang="en-CA" sz="3200" b="1" dirty="0">
              <a:solidFill>
                <a:schemeClr val="bg1"/>
              </a:solidFill>
            </a:endParaRPr>
          </a:p>
        </p:txBody>
      </p:sp>
      <p:pic>
        <p:nvPicPr>
          <p:cNvPr id="10" name="Picture 9">
            <a:extLst>
              <a:ext uri="{FF2B5EF4-FFF2-40B4-BE49-F238E27FC236}">
                <a16:creationId xmlns:a16="http://schemas.microsoft.com/office/drawing/2014/main" id="{BA2D8A5B-F2C0-0ED9-3B8C-DF99EB9FF496}"/>
              </a:ext>
            </a:extLst>
          </p:cNvPr>
          <p:cNvPicPr>
            <a:picLocks noChangeAspect="1"/>
          </p:cNvPicPr>
          <p:nvPr/>
        </p:nvPicPr>
        <p:blipFill>
          <a:blip r:embed="rId5">
            <a:clrChange>
              <a:clrFrom>
                <a:srgbClr val="FFFFFF"/>
              </a:clrFrom>
              <a:clrTo>
                <a:srgbClr val="FFFFFF">
                  <a:alpha val="0"/>
                </a:srgbClr>
              </a:clrTo>
            </a:clrChange>
            <a:alphaModFix amt="35000"/>
            <a:duotone>
              <a:schemeClr val="accent6">
                <a:shade val="45000"/>
                <a:satMod val="135000"/>
              </a:schemeClr>
              <a:prstClr val="white"/>
            </a:duotone>
          </a:blip>
          <a:stretch>
            <a:fillRect/>
          </a:stretch>
        </p:blipFill>
        <p:spPr>
          <a:xfrm rot="20994462">
            <a:off x="8837124" y="2695651"/>
            <a:ext cx="2665702" cy="1093020"/>
          </a:xfrm>
          <a:prstGeom prst="rect">
            <a:avLst/>
          </a:prstGeom>
        </p:spPr>
      </p:pic>
      <p:sp>
        <p:nvSpPr>
          <p:cNvPr id="11" name="TextBox 10">
            <a:extLst>
              <a:ext uri="{FF2B5EF4-FFF2-40B4-BE49-F238E27FC236}">
                <a16:creationId xmlns:a16="http://schemas.microsoft.com/office/drawing/2014/main" id="{8CE7104A-D9BE-00E7-9191-8A7755B71416}"/>
              </a:ext>
            </a:extLst>
          </p:cNvPr>
          <p:cNvSpPr txBox="1"/>
          <p:nvPr/>
        </p:nvSpPr>
        <p:spPr>
          <a:xfrm>
            <a:off x="4907029" y="123474"/>
            <a:ext cx="7300701" cy="523220"/>
          </a:xfrm>
          <a:prstGeom prst="rect">
            <a:avLst/>
          </a:prstGeom>
          <a:solidFill>
            <a:srgbClr val="715935"/>
          </a:solidFill>
        </p:spPr>
        <p:txBody>
          <a:bodyPr wrap="square">
            <a:spAutoFit/>
          </a:bodyPr>
          <a:lstStyle/>
          <a:p>
            <a:pPr algn="ctr"/>
            <a:r>
              <a:rPr lang="en-US" sz="2800" b="1" dirty="0">
                <a:solidFill>
                  <a:schemeClr val="bg1"/>
                </a:solidFill>
              </a:rPr>
              <a:t>International Aviation’s Climate Aspirations</a:t>
            </a:r>
          </a:p>
        </p:txBody>
      </p:sp>
      <p:sp>
        <p:nvSpPr>
          <p:cNvPr id="12" name="TextBox 11">
            <a:extLst>
              <a:ext uri="{FF2B5EF4-FFF2-40B4-BE49-F238E27FC236}">
                <a16:creationId xmlns:a16="http://schemas.microsoft.com/office/drawing/2014/main" id="{D85CD245-1186-5F95-E6EE-973C3B96E50E}"/>
              </a:ext>
            </a:extLst>
          </p:cNvPr>
          <p:cNvSpPr txBox="1"/>
          <p:nvPr/>
        </p:nvSpPr>
        <p:spPr>
          <a:xfrm>
            <a:off x="-5236" y="3429000"/>
            <a:ext cx="2414139" cy="584775"/>
          </a:xfrm>
          <a:prstGeom prst="rect">
            <a:avLst/>
          </a:prstGeom>
          <a:solidFill>
            <a:schemeClr val="accent6">
              <a:lumMod val="50000"/>
            </a:schemeClr>
          </a:solidFill>
        </p:spPr>
        <p:txBody>
          <a:bodyPr wrap="square" rtlCol="0">
            <a:spAutoFit/>
          </a:bodyPr>
          <a:lstStyle/>
          <a:p>
            <a:r>
              <a:rPr lang="en-US" sz="3200" b="1" dirty="0">
                <a:solidFill>
                  <a:schemeClr val="bg1"/>
                </a:solidFill>
              </a:rPr>
              <a:t>2022</a:t>
            </a:r>
            <a:endParaRPr lang="en-CA" sz="3200" b="1" dirty="0">
              <a:solidFill>
                <a:schemeClr val="bg1"/>
              </a:solidFill>
            </a:endParaRPr>
          </a:p>
        </p:txBody>
      </p:sp>
      <p:sp>
        <p:nvSpPr>
          <p:cNvPr id="13" name="TextBox 12">
            <a:extLst>
              <a:ext uri="{FF2B5EF4-FFF2-40B4-BE49-F238E27FC236}">
                <a16:creationId xmlns:a16="http://schemas.microsoft.com/office/drawing/2014/main" id="{A4F796CF-4EEA-8EAD-1911-9A7498349D4E}"/>
              </a:ext>
            </a:extLst>
          </p:cNvPr>
          <p:cNvSpPr txBox="1"/>
          <p:nvPr/>
        </p:nvSpPr>
        <p:spPr>
          <a:xfrm>
            <a:off x="0" y="1744328"/>
            <a:ext cx="2005141" cy="584775"/>
          </a:xfrm>
          <a:prstGeom prst="rect">
            <a:avLst/>
          </a:prstGeom>
          <a:solidFill>
            <a:schemeClr val="accent6">
              <a:lumMod val="50000"/>
            </a:schemeClr>
          </a:solidFill>
        </p:spPr>
        <p:txBody>
          <a:bodyPr wrap="square" rtlCol="0">
            <a:spAutoFit/>
          </a:bodyPr>
          <a:lstStyle/>
          <a:p>
            <a:r>
              <a:rPr lang="en-US" sz="3200" b="1" dirty="0">
                <a:solidFill>
                  <a:schemeClr val="bg1"/>
                </a:solidFill>
              </a:rPr>
              <a:t>2010</a:t>
            </a:r>
            <a:endParaRPr lang="en-CA" sz="3200" b="1" dirty="0">
              <a:solidFill>
                <a:schemeClr val="bg1"/>
              </a:solidFill>
            </a:endParaRPr>
          </a:p>
        </p:txBody>
      </p:sp>
      <p:graphicFrame>
        <p:nvGraphicFramePr>
          <p:cNvPr id="14" name="Diagram 13">
            <a:extLst>
              <a:ext uri="{FF2B5EF4-FFF2-40B4-BE49-F238E27FC236}">
                <a16:creationId xmlns:a16="http://schemas.microsoft.com/office/drawing/2014/main" id="{26276209-631D-FB2C-B665-53E9102BF0A1}"/>
              </a:ext>
            </a:extLst>
          </p:cNvPr>
          <p:cNvGraphicFramePr/>
          <p:nvPr>
            <p:extLst>
              <p:ext uri="{D42A27DB-BD31-4B8C-83A1-F6EECF244321}">
                <p14:modId xmlns:p14="http://schemas.microsoft.com/office/powerpoint/2010/main" val="1173014893"/>
              </p:ext>
            </p:extLst>
          </p:nvPr>
        </p:nvGraphicFramePr>
        <p:xfrm>
          <a:off x="1591930" y="1042009"/>
          <a:ext cx="10600069" cy="576639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Slide Number Placeholder 1">
            <a:extLst>
              <a:ext uri="{FF2B5EF4-FFF2-40B4-BE49-F238E27FC236}">
                <a16:creationId xmlns:a16="http://schemas.microsoft.com/office/drawing/2014/main" id="{7E3D5887-C5EF-D1A4-B7D5-5A424D80082E}"/>
              </a:ext>
            </a:extLst>
          </p:cNvPr>
          <p:cNvSpPr txBox="1">
            <a:spLocks/>
          </p:cNvSpPr>
          <p:nvPr/>
        </p:nvSpPr>
        <p:spPr>
          <a:xfrm>
            <a:off x="8887170" y="64234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29A6C0-E785-435E-A916-74E84152BE10}" type="slidenum">
              <a:rPr lang="en-CA" smtClean="0"/>
              <a:pPr/>
              <a:t>9</a:t>
            </a:fld>
            <a:endParaRPr lang="en-CA"/>
          </a:p>
        </p:txBody>
      </p:sp>
    </p:spTree>
    <p:extLst>
      <p:ext uri="{BB962C8B-B14F-4D97-AF65-F5344CB8AC3E}">
        <p14:creationId xmlns:p14="http://schemas.microsoft.com/office/powerpoint/2010/main" val="102012493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a5df772-3597-47bd-a161-3ffce06e29a6" xsi:nil="true"/>
    <lcf76f155ced4ddcb4097134ff3c332f xmlns="0471639e-aa54-4342-8eb4-6c399df82c4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FCEB3AD6E923145926D57DF673E83D9" ma:contentTypeVersion="13" ma:contentTypeDescription="Create a new document." ma:contentTypeScope="" ma:versionID="d23c4884a3d3c8e46a349554219d32f2">
  <xsd:schema xmlns:xsd="http://www.w3.org/2001/XMLSchema" xmlns:xs="http://www.w3.org/2001/XMLSchema" xmlns:p="http://schemas.microsoft.com/office/2006/metadata/properties" xmlns:ns2="0471639e-aa54-4342-8eb4-6c399df82c4d" xmlns:ns3="1a5df772-3597-47bd-a161-3ffce06e29a6" targetNamespace="http://schemas.microsoft.com/office/2006/metadata/properties" ma:root="true" ma:fieldsID="c8f9f4b337521d7405a750bfc1ed5e5d" ns2:_="" ns3:_="">
    <xsd:import namespace="0471639e-aa54-4342-8eb4-6c399df82c4d"/>
    <xsd:import namespace="1a5df772-3597-47bd-a161-3ffce06e29a6"/>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71639e-aa54-4342-8eb4-6c399df82c4d"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0b8e8857-c4c4-424d-b5e5-272a7ed728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5df772-3597-47bd-a161-3ffce06e29a6"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45712f4-e5af-4713-89e1-6102db034a50}" ma:internalName="TaxCatchAll" ma:showField="CatchAllData" ma:web="1a5df772-3597-47bd-a161-3ffce06e29a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87102C-989E-492A-A56F-5CE09CC92457}">
  <ds:schemaRefs>
    <ds:schemaRef ds:uri="0471639e-aa54-4342-8eb4-6c399df82c4d"/>
    <ds:schemaRef ds:uri="http://purl.org/dc/elements/1.1/"/>
    <ds:schemaRef ds:uri="1a5df772-3597-47bd-a161-3ffce06e29a6"/>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F32CFC-082A-4B35-AA75-3913CFD60F79}">
  <ds:schemaRefs>
    <ds:schemaRef ds:uri="http://schemas.microsoft.com/sharepoint/v3/contenttype/forms"/>
  </ds:schemaRefs>
</ds:datastoreItem>
</file>

<file path=customXml/itemProps3.xml><?xml version="1.0" encoding="utf-8"?>
<ds:datastoreItem xmlns:ds="http://schemas.openxmlformats.org/officeDocument/2006/customXml" ds:itemID="{691B1F3F-6E94-4630-B09F-7AB65E23AE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71639e-aa54-4342-8eb4-6c399df82c4d"/>
    <ds:schemaRef ds:uri="1a5df772-3597-47bd-a161-3ffce06e29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6093642-fb63-48bb-8683-d1d5da2a12ea}" enabled="0" method="" siteId="{e6093642-fb63-48bb-8683-d1d5da2a12ea}" removed="1"/>
</clbl:labelList>
</file>

<file path=docProps/app.xml><?xml version="1.0" encoding="utf-8"?>
<Properties xmlns="http://schemas.openxmlformats.org/officeDocument/2006/extended-properties" xmlns:vt="http://schemas.openxmlformats.org/officeDocument/2006/docPropsVTypes">
  <Template/>
  <TotalTime>1748</TotalTime>
  <Words>1260</Words>
  <Application>Microsoft Office PowerPoint</Application>
  <PresentationFormat>Widescreen</PresentationFormat>
  <Paragraphs>265</Paragraphs>
  <Slides>32</Slides>
  <Notes>11</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DengXian</vt:lpstr>
      <vt:lpstr>Aptos</vt:lpstr>
      <vt:lpstr>Aptos Display</vt:lpstr>
      <vt:lpstr>Arial</vt:lpstr>
      <vt:lpstr>Calibri</vt:lpstr>
      <vt:lpstr>Poppins</vt:lpstr>
      <vt:lpstr>Roboto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Atallah, Cynthia</dc:creator>
  <cp:lastModifiedBy>Van Waveren Hogervorst, Noa</cp:lastModifiedBy>
  <cp:revision>95</cp:revision>
  <cp:lastPrinted>2025-11-04T19:26:19Z</cp:lastPrinted>
  <dcterms:created xsi:type="dcterms:W3CDTF">2020-01-08T15:21:02Z</dcterms:created>
  <dcterms:modified xsi:type="dcterms:W3CDTF">2025-11-11T14:30:52Z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0x010100AFCEB3AD6E923145926D57DF673E83D9</vt:lpwstr>
  </property>
</Properties>
</file>