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1272"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334237A5-778B-4F48-85B3-99D15CF26D9F}" type="datetimeFigureOut">
              <a:rPr lang="en-CA" smtClean="0"/>
              <a:t>27/08/2019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9E14DDD-FC31-42AB-BCFC-03286A001ADD}" type="slidenum">
              <a:rPr lang="en-CA" smtClean="0"/>
              <a:t>‹#›</a:t>
            </a:fld>
            <a:endParaRPr lang="en-CA"/>
          </a:p>
        </p:txBody>
      </p:sp>
    </p:spTree>
    <p:extLst>
      <p:ext uri="{BB962C8B-B14F-4D97-AF65-F5344CB8AC3E}">
        <p14:creationId xmlns:p14="http://schemas.microsoft.com/office/powerpoint/2010/main" val="1172626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34237A5-778B-4F48-85B3-99D15CF26D9F}" type="datetimeFigureOut">
              <a:rPr lang="en-CA" smtClean="0"/>
              <a:t>27/08/2019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9E14DDD-FC31-42AB-BCFC-03286A001ADD}" type="slidenum">
              <a:rPr lang="en-CA" smtClean="0"/>
              <a:t>‹#›</a:t>
            </a:fld>
            <a:endParaRPr lang="en-CA"/>
          </a:p>
        </p:txBody>
      </p:sp>
    </p:spTree>
    <p:extLst>
      <p:ext uri="{BB962C8B-B14F-4D97-AF65-F5344CB8AC3E}">
        <p14:creationId xmlns:p14="http://schemas.microsoft.com/office/powerpoint/2010/main" val="2726505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34237A5-778B-4F48-85B3-99D15CF26D9F}" type="datetimeFigureOut">
              <a:rPr lang="en-CA" smtClean="0"/>
              <a:t>27/08/2019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9E14DDD-FC31-42AB-BCFC-03286A001ADD}" type="slidenum">
              <a:rPr lang="en-CA" smtClean="0"/>
              <a:t>‹#›</a:t>
            </a:fld>
            <a:endParaRPr lang="en-CA"/>
          </a:p>
        </p:txBody>
      </p:sp>
    </p:spTree>
    <p:extLst>
      <p:ext uri="{BB962C8B-B14F-4D97-AF65-F5344CB8AC3E}">
        <p14:creationId xmlns:p14="http://schemas.microsoft.com/office/powerpoint/2010/main" val="1223360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34237A5-778B-4F48-85B3-99D15CF26D9F}" type="datetimeFigureOut">
              <a:rPr lang="en-CA" smtClean="0"/>
              <a:t>27/08/2019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9E14DDD-FC31-42AB-BCFC-03286A001ADD}" type="slidenum">
              <a:rPr lang="en-CA" smtClean="0"/>
              <a:t>‹#›</a:t>
            </a:fld>
            <a:endParaRPr lang="en-CA"/>
          </a:p>
        </p:txBody>
      </p:sp>
    </p:spTree>
    <p:extLst>
      <p:ext uri="{BB962C8B-B14F-4D97-AF65-F5344CB8AC3E}">
        <p14:creationId xmlns:p14="http://schemas.microsoft.com/office/powerpoint/2010/main" val="1710213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4237A5-778B-4F48-85B3-99D15CF26D9F}" type="datetimeFigureOut">
              <a:rPr lang="en-CA" smtClean="0"/>
              <a:t>27/08/2019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9E14DDD-FC31-42AB-BCFC-03286A001ADD}" type="slidenum">
              <a:rPr lang="en-CA" smtClean="0"/>
              <a:t>‹#›</a:t>
            </a:fld>
            <a:endParaRPr lang="en-CA"/>
          </a:p>
        </p:txBody>
      </p:sp>
    </p:spTree>
    <p:extLst>
      <p:ext uri="{BB962C8B-B14F-4D97-AF65-F5344CB8AC3E}">
        <p14:creationId xmlns:p14="http://schemas.microsoft.com/office/powerpoint/2010/main" val="1715489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334237A5-778B-4F48-85B3-99D15CF26D9F}" type="datetimeFigureOut">
              <a:rPr lang="en-CA" smtClean="0"/>
              <a:t>27/08/2019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59E14DDD-FC31-42AB-BCFC-03286A001ADD}" type="slidenum">
              <a:rPr lang="en-CA" smtClean="0"/>
              <a:t>‹#›</a:t>
            </a:fld>
            <a:endParaRPr lang="en-CA"/>
          </a:p>
        </p:txBody>
      </p:sp>
    </p:spTree>
    <p:extLst>
      <p:ext uri="{BB962C8B-B14F-4D97-AF65-F5344CB8AC3E}">
        <p14:creationId xmlns:p14="http://schemas.microsoft.com/office/powerpoint/2010/main" val="1975052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334237A5-778B-4F48-85B3-99D15CF26D9F}" type="datetimeFigureOut">
              <a:rPr lang="en-CA" smtClean="0"/>
              <a:t>27/08/2019</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59E14DDD-FC31-42AB-BCFC-03286A001ADD}" type="slidenum">
              <a:rPr lang="en-CA" smtClean="0"/>
              <a:t>‹#›</a:t>
            </a:fld>
            <a:endParaRPr lang="en-CA"/>
          </a:p>
        </p:txBody>
      </p:sp>
    </p:spTree>
    <p:extLst>
      <p:ext uri="{BB962C8B-B14F-4D97-AF65-F5344CB8AC3E}">
        <p14:creationId xmlns:p14="http://schemas.microsoft.com/office/powerpoint/2010/main" val="1219114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334237A5-778B-4F48-85B3-99D15CF26D9F}" type="datetimeFigureOut">
              <a:rPr lang="en-CA" smtClean="0"/>
              <a:t>27/08/2019</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59E14DDD-FC31-42AB-BCFC-03286A001ADD}" type="slidenum">
              <a:rPr lang="en-CA" smtClean="0"/>
              <a:t>‹#›</a:t>
            </a:fld>
            <a:endParaRPr lang="en-CA"/>
          </a:p>
        </p:txBody>
      </p:sp>
    </p:spTree>
    <p:extLst>
      <p:ext uri="{BB962C8B-B14F-4D97-AF65-F5344CB8AC3E}">
        <p14:creationId xmlns:p14="http://schemas.microsoft.com/office/powerpoint/2010/main" val="3206827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4237A5-778B-4F48-85B3-99D15CF26D9F}" type="datetimeFigureOut">
              <a:rPr lang="en-CA" smtClean="0"/>
              <a:t>27/08/2019</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59E14DDD-FC31-42AB-BCFC-03286A001ADD}" type="slidenum">
              <a:rPr lang="en-CA" smtClean="0"/>
              <a:t>‹#›</a:t>
            </a:fld>
            <a:endParaRPr lang="en-CA"/>
          </a:p>
        </p:txBody>
      </p:sp>
    </p:spTree>
    <p:extLst>
      <p:ext uri="{BB962C8B-B14F-4D97-AF65-F5344CB8AC3E}">
        <p14:creationId xmlns:p14="http://schemas.microsoft.com/office/powerpoint/2010/main" val="168927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4237A5-778B-4F48-85B3-99D15CF26D9F}" type="datetimeFigureOut">
              <a:rPr lang="en-CA" smtClean="0"/>
              <a:t>27/08/2019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59E14DDD-FC31-42AB-BCFC-03286A001ADD}" type="slidenum">
              <a:rPr lang="en-CA" smtClean="0"/>
              <a:t>‹#›</a:t>
            </a:fld>
            <a:endParaRPr lang="en-CA"/>
          </a:p>
        </p:txBody>
      </p:sp>
    </p:spTree>
    <p:extLst>
      <p:ext uri="{BB962C8B-B14F-4D97-AF65-F5344CB8AC3E}">
        <p14:creationId xmlns:p14="http://schemas.microsoft.com/office/powerpoint/2010/main" val="2809908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4237A5-778B-4F48-85B3-99D15CF26D9F}" type="datetimeFigureOut">
              <a:rPr lang="en-CA" smtClean="0"/>
              <a:t>27/08/2019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59E14DDD-FC31-42AB-BCFC-03286A001ADD}" type="slidenum">
              <a:rPr lang="en-CA" smtClean="0"/>
              <a:t>‹#›</a:t>
            </a:fld>
            <a:endParaRPr lang="en-CA"/>
          </a:p>
        </p:txBody>
      </p:sp>
    </p:spTree>
    <p:extLst>
      <p:ext uri="{BB962C8B-B14F-4D97-AF65-F5344CB8AC3E}">
        <p14:creationId xmlns:p14="http://schemas.microsoft.com/office/powerpoint/2010/main" val="2403117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4237A5-778B-4F48-85B3-99D15CF26D9F}" type="datetimeFigureOut">
              <a:rPr lang="en-CA" smtClean="0"/>
              <a:t>27/08/2019</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E14DDD-FC31-42AB-BCFC-03286A001ADD}" type="slidenum">
              <a:rPr lang="en-CA" smtClean="0"/>
              <a:t>‹#›</a:t>
            </a:fld>
            <a:endParaRPr lang="en-CA"/>
          </a:p>
        </p:txBody>
      </p:sp>
    </p:spTree>
    <p:extLst>
      <p:ext uri="{BB962C8B-B14F-4D97-AF65-F5344CB8AC3E}">
        <p14:creationId xmlns:p14="http://schemas.microsoft.com/office/powerpoint/2010/main" val="41020669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mailto:CERT@icao.int" TargetMode="Externa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a:grpSpLocks noChangeAspect="1"/>
          </p:cNvGrpSpPr>
          <p:nvPr/>
        </p:nvGrpSpPr>
        <p:grpSpPr>
          <a:xfrm>
            <a:off x="5652120" y="476672"/>
            <a:ext cx="2916000" cy="6303448"/>
            <a:chOff x="6012160" y="476672"/>
            <a:chExt cx="2463344" cy="5324956"/>
          </a:xfrm>
        </p:grpSpPr>
        <p:pic>
          <p:nvPicPr>
            <p:cNvPr id="1027"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38567" t="17050" r="27287" b="3322"/>
            <a:stretch/>
          </p:blipFill>
          <p:spPr bwMode="auto">
            <a:xfrm>
              <a:off x="6012160" y="476672"/>
              <a:ext cx="2458529" cy="31055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3">
              <a:extLst>
                <a:ext uri="{28A0092B-C50C-407E-A947-70E740481C1C}">
                  <a14:useLocalDpi xmlns:a14="http://schemas.microsoft.com/office/drawing/2010/main" val="0"/>
                </a:ext>
              </a:extLst>
            </a:blip>
            <a:srcRect l="38567" t="19084" r="27287" b="25618"/>
            <a:stretch/>
          </p:blipFill>
          <p:spPr bwMode="auto">
            <a:xfrm>
              <a:off x="6016975" y="3645024"/>
              <a:ext cx="2458529" cy="21566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9" name="Rounded Rectangle 8"/>
          <p:cNvSpPr/>
          <p:nvPr/>
        </p:nvSpPr>
        <p:spPr>
          <a:xfrm>
            <a:off x="7308304" y="6381328"/>
            <a:ext cx="468000" cy="72000"/>
          </a:xfrm>
          <a:prstGeom prst="roundRect">
            <a:avLst/>
          </a:prstGeom>
          <a:solidFill>
            <a:srgbClr val="FFFF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Rounded Rectangle 11"/>
          <p:cNvSpPr/>
          <p:nvPr/>
        </p:nvSpPr>
        <p:spPr>
          <a:xfrm>
            <a:off x="7308304" y="6633368"/>
            <a:ext cx="468000" cy="72000"/>
          </a:xfrm>
          <a:prstGeom prst="roundRect">
            <a:avLst/>
          </a:prstGeom>
          <a:solidFill>
            <a:srgbClr val="92D05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 name="Rounded Rectangle 12"/>
          <p:cNvSpPr/>
          <p:nvPr/>
        </p:nvSpPr>
        <p:spPr>
          <a:xfrm>
            <a:off x="7308304" y="6561344"/>
            <a:ext cx="468000" cy="72000"/>
          </a:xfrm>
          <a:prstGeom prst="roundRect">
            <a:avLst/>
          </a:prstGeom>
          <a:solidFill>
            <a:schemeClr val="accent2">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Rounded Rectangle 14"/>
          <p:cNvSpPr/>
          <p:nvPr/>
        </p:nvSpPr>
        <p:spPr>
          <a:xfrm>
            <a:off x="7308304" y="6461728"/>
            <a:ext cx="468000" cy="72000"/>
          </a:xfrm>
          <a:prstGeom prst="roundRect">
            <a:avLst/>
          </a:prstGeom>
          <a:solidFill>
            <a:schemeClr val="accent5">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nvGrpSpPr>
          <p:cNvPr id="8" name="Group 7"/>
          <p:cNvGrpSpPr>
            <a:grpSpLocks noChangeAspect="1"/>
          </p:cNvGrpSpPr>
          <p:nvPr/>
        </p:nvGrpSpPr>
        <p:grpSpPr>
          <a:xfrm>
            <a:off x="139942" y="476672"/>
            <a:ext cx="4028290" cy="5004000"/>
            <a:chOff x="107504" y="476672"/>
            <a:chExt cx="4608000" cy="5724119"/>
          </a:xfrm>
        </p:grpSpPr>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504" y="476672"/>
              <a:ext cx="4608000" cy="57241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ounded Rectangle 4"/>
            <p:cNvSpPr/>
            <p:nvPr/>
          </p:nvSpPr>
          <p:spPr>
            <a:xfrm>
              <a:off x="2448602" y="1800000"/>
              <a:ext cx="720336" cy="144016"/>
            </a:xfrm>
            <a:prstGeom prst="roundRect">
              <a:avLst/>
            </a:prstGeom>
            <a:solidFill>
              <a:srgbClr val="FFFF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ounded Rectangle 9"/>
            <p:cNvSpPr/>
            <p:nvPr/>
          </p:nvSpPr>
          <p:spPr>
            <a:xfrm>
              <a:off x="3419872" y="2032549"/>
              <a:ext cx="720336" cy="144016"/>
            </a:xfrm>
            <a:prstGeom prst="roundRect">
              <a:avLst/>
            </a:prstGeom>
            <a:solidFill>
              <a:srgbClr val="92D05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Rounded Rectangle 10"/>
            <p:cNvSpPr/>
            <p:nvPr/>
          </p:nvSpPr>
          <p:spPr>
            <a:xfrm>
              <a:off x="2811080" y="2564904"/>
              <a:ext cx="720336" cy="144016"/>
            </a:xfrm>
            <a:prstGeom prst="roundRect">
              <a:avLst/>
            </a:prstGeom>
            <a:solidFill>
              <a:schemeClr val="accent2">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Rounded Rectangle 13"/>
            <p:cNvSpPr/>
            <p:nvPr/>
          </p:nvSpPr>
          <p:spPr>
            <a:xfrm>
              <a:off x="4067944" y="4941168"/>
              <a:ext cx="504056" cy="144016"/>
            </a:xfrm>
            <a:prstGeom prst="roundRect">
              <a:avLst/>
            </a:prstGeom>
            <a:solidFill>
              <a:schemeClr val="accent5">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6" name="Rounded Rectangle 15"/>
            <p:cNvSpPr/>
            <p:nvPr/>
          </p:nvSpPr>
          <p:spPr>
            <a:xfrm>
              <a:off x="107504" y="5021560"/>
              <a:ext cx="396000" cy="144016"/>
            </a:xfrm>
            <a:prstGeom prst="roundRect">
              <a:avLst/>
            </a:prstGeom>
            <a:solidFill>
              <a:schemeClr val="accent5">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 name="Isosceles Triangle 5"/>
            <p:cNvSpPr/>
            <p:nvPr/>
          </p:nvSpPr>
          <p:spPr>
            <a:xfrm>
              <a:off x="3096930" y="1736824"/>
              <a:ext cx="106918" cy="10800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8" name="Isosceles Triangle 17"/>
            <p:cNvSpPr/>
            <p:nvPr/>
          </p:nvSpPr>
          <p:spPr>
            <a:xfrm>
              <a:off x="3477957" y="2510904"/>
              <a:ext cx="106918" cy="108000"/>
            </a:xfrm>
            <a:prstGeom prst="triangl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
        <p:nvSpPr>
          <p:cNvPr id="19" name="Isosceles Triangle 18"/>
          <p:cNvSpPr/>
          <p:nvPr/>
        </p:nvSpPr>
        <p:spPr>
          <a:xfrm>
            <a:off x="143540" y="6079946"/>
            <a:ext cx="106918" cy="10800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TextBox 6"/>
          <p:cNvSpPr txBox="1"/>
          <p:nvPr/>
        </p:nvSpPr>
        <p:spPr>
          <a:xfrm>
            <a:off x="394998" y="5949280"/>
            <a:ext cx="4943937" cy="369332"/>
          </a:xfrm>
          <a:prstGeom prst="rect">
            <a:avLst/>
          </a:prstGeom>
          <a:noFill/>
        </p:spPr>
        <p:txBody>
          <a:bodyPr wrap="square" rtlCol="0">
            <a:spAutoFit/>
          </a:bodyPr>
          <a:lstStyle/>
          <a:p>
            <a:r>
              <a:rPr lang="en-US" sz="900" dirty="0" smtClean="0"/>
              <a:t>It will require the creation of a new page with the End User License Agreement for the CERT (similar than the page for the CERT 2018). The “I Accept” button will trigger the download of the CERT.</a:t>
            </a:r>
            <a:endParaRPr lang="en-CA" sz="900" dirty="0"/>
          </a:p>
        </p:txBody>
      </p:sp>
      <p:sp>
        <p:nvSpPr>
          <p:cNvPr id="17" name="Rectangle 16"/>
          <p:cNvSpPr/>
          <p:nvPr/>
        </p:nvSpPr>
        <p:spPr>
          <a:xfrm>
            <a:off x="139942" y="476672"/>
            <a:ext cx="4028290" cy="50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3" name="Rectangle 22"/>
          <p:cNvSpPr/>
          <p:nvPr/>
        </p:nvSpPr>
        <p:spPr>
          <a:xfrm>
            <a:off x="5574764" y="404664"/>
            <a:ext cx="3240360" cy="6375456"/>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4" name="Isosceles Triangle 23"/>
          <p:cNvSpPr/>
          <p:nvPr/>
        </p:nvSpPr>
        <p:spPr>
          <a:xfrm>
            <a:off x="143540" y="6540601"/>
            <a:ext cx="106918" cy="108000"/>
          </a:xfrm>
          <a:prstGeom prst="triangl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5" name="TextBox 24"/>
          <p:cNvSpPr txBox="1"/>
          <p:nvPr/>
        </p:nvSpPr>
        <p:spPr>
          <a:xfrm>
            <a:off x="394999" y="6340686"/>
            <a:ext cx="4716568" cy="507831"/>
          </a:xfrm>
          <a:prstGeom prst="rect">
            <a:avLst/>
          </a:prstGeom>
          <a:noFill/>
        </p:spPr>
        <p:txBody>
          <a:bodyPr wrap="square" rtlCol="0">
            <a:spAutoFit/>
          </a:bodyPr>
          <a:lstStyle/>
          <a:p>
            <a:r>
              <a:rPr lang="en-US" sz="900" dirty="0" smtClean="0"/>
              <a:t>It will require the creation of a new page with the End User License Agreement for the CEMs and the form (similar than the page for CEMs 2018). The “Request CEMs” button will trigger the sending of an email to the </a:t>
            </a:r>
            <a:r>
              <a:rPr lang="en-US" sz="900" dirty="0" smtClean="0">
                <a:hlinkClick r:id="rId5"/>
              </a:rPr>
              <a:t>CERT@icao.int</a:t>
            </a:r>
            <a:r>
              <a:rPr lang="en-US" sz="900" dirty="0" smtClean="0"/>
              <a:t>. </a:t>
            </a:r>
            <a:endParaRPr lang="en-CA" sz="900" dirty="0"/>
          </a:p>
        </p:txBody>
      </p:sp>
      <p:sp>
        <p:nvSpPr>
          <p:cNvPr id="20" name="TextBox 19"/>
          <p:cNvSpPr txBox="1"/>
          <p:nvPr/>
        </p:nvSpPr>
        <p:spPr>
          <a:xfrm>
            <a:off x="143540" y="44624"/>
            <a:ext cx="4024692" cy="307777"/>
          </a:xfrm>
          <a:prstGeom prst="rect">
            <a:avLst/>
          </a:prstGeom>
          <a:noFill/>
        </p:spPr>
        <p:txBody>
          <a:bodyPr wrap="square" rtlCol="0">
            <a:spAutoFit/>
          </a:bodyPr>
          <a:lstStyle/>
          <a:p>
            <a:pPr algn="ctr"/>
            <a:r>
              <a:rPr lang="en-US" sz="1400" b="1" u="sng" dirty="0" smtClean="0"/>
              <a:t>CURRENT VERSION OF THE WEBSITE</a:t>
            </a:r>
            <a:endParaRPr lang="en-CA" sz="1400" b="1" u="sng" dirty="0"/>
          </a:p>
        </p:txBody>
      </p:sp>
      <p:sp>
        <p:nvSpPr>
          <p:cNvPr id="27" name="TextBox 26"/>
          <p:cNvSpPr txBox="1"/>
          <p:nvPr/>
        </p:nvSpPr>
        <p:spPr>
          <a:xfrm>
            <a:off x="5182598" y="66388"/>
            <a:ext cx="4024692" cy="307777"/>
          </a:xfrm>
          <a:prstGeom prst="rect">
            <a:avLst/>
          </a:prstGeom>
          <a:noFill/>
        </p:spPr>
        <p:txBody>
          <a:bodyPr wrap="square" rtlCol="0">
            <a:spAutoFit/>
          </a:bodyPr>
          <a:lstStyle/>
          <a:p>
            <a:pPr algn="ctr"/>
            <a:r>
              <a:rPr lang="en-US" sz="1400" b="1" u="sng" dirty="0" smtClean="0"/>
              <a:t>NEW VERSION OF THE WEBSITE</a:t>
            </a:r>
            <a:endParaRPr lang="en-CA" sz="1400" b="1" u="sng" dirty="0"/>
          </a:p>
        </p:txBody>
      </p:sp>
      <p:sp>
        <p:nvSpPr>
          <p:cNvPr id="21" name="Right Arrow 20"/>
          <p:cNvSpPr/>
          <p:nvPr/>
        </p:nvSpPr>
        <p:spPr>
          <a:xfrm>
            <a:off x="4474840" y="2978672"/>
            <a:ext cx="864096" cy="666352"/>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CA"/>
          </a:p>
        </p:txBody>
      </p:sp>
      <p:sp>
        <p:nvSpPr>
          <p:cNvPr id="29" name="Rounded Rectangle 28"/>
          <p:cNvSpPr/>
          <p:nvPr/>
        </p:nvSpPr>
        <p:spPr>
          <a:xfrm>
            <a:off x="143540" y="5733256"/>
            <a:ext cx="251459" cy="125898"/>
          </a:xfrm>
          <a:prstGeom prst="roundRect">
            <a:avLst/>
          </a:prstGeom>
          <a:solidFill>
            <a:srgbClr val="FFFF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0" name="TextBox 29"/>
          <p:cNvSpPr txBox="1"/>
          <p:nvPr/>
        </p:nvSpPr>
        <p:spPr>
          <a:xfrm>
            <a:off x="486123" y="5680789"/>
            <a:ext cx="4943937" cy="230832"/>
          </a:xfrm>
          <a:prstGeom prst="rect">
            <a:avLst/>
          </a:prstGeom>
          <a:noFill/>
        </p:spPr>
        <p:txBody>
          <a:bodyPr wrap="square" rtlCol="0">
            <a:spAutoFit/>
          </a:bodyPr>
          <a:lstStyle/>
          <a:p>
            <a:r>
              <a:rPr lang="en-US" sz="900" dirty="0" smtClean="0"/>
              <a:t>Indicates where to relocate links into the new website</a:t>
            </a:r>
            <a:endParaRPr lang="en-CA" sz="900" dirty="0"/>
          </a:p>
        </p:txBody>
      </p:sp>
      <p:sp>
        <p:nvSpPr>
          <p:cNvPr id="2" name="Line Callout 1 1"/>
          <p:cNvSpPr/>
          <p:nvPr/>
        </p:nvSpPr>
        <p:spPr>
          <a:xfrm flipH="1">
            <a:off x="4228153" y="198512"/>
            <a:ext cx="1310411" cy="504056"/>
          </a:xfrm>
          <a:prstGeom prst="borderCallout1">
            <a:avLst>
              <a:gd name="adj1" fmla="val 47473"/>
              <a:gd name="adj2" fmla="val -511"/>
              <a:gd name="adj3" fmla="val 185063"/>
              <a:gd name="adj4" fmla="val -132536"/>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1050" dirty="0" smtClean="0"/>
              <a:t>Link to a new page with </a:t>
            </a:r>
            <a:r>
              <a:rPr lang="en-US" sz="1050" dirty="0" smtClean="0"/>
              <a:t>agreement (1)</a:t>
            </a:r>
            <a:endParaRPr lang="en-CA" sz="1050" dirty="0"/>
          </a:p>
        </p:txBody>
      </p:sp>
      <p:sp>
        <p:nvSpPr>
          <p:cNvPr id="31" name="Line Callout 1 30"/>
          <p:cNvSpPr/>
          <p:nvPr/>
        </p:nvSpPr>
        <p:spPr>
          <a:xfrm flipH="1">
            <a:off x="4228152" y="848133"/>
            <a:ext cx="1310411" cy="252000"/>
          </a:xfrm>
          <a:prstGeom prst="borderCallout1">
            <a:avLst>
              <a:gd name="adj1" fmla="val 47473"/>
              <a:gd name="adj2" fmla="val -511"/>
              <a:gd name="adj3" fmla="val 266711"/>
              <a:gd name="adj4" fmla="val -153470"/>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1050" dirty="0"/>
              <a:t>c</a:t>
            </a:r>
            <a:r>
              <a:rPr lang="en-US" sz="1050" dirty="0" smtClean="0"/>
              <a:t>sv </a:t>
            </a:r>
            <a:r>
              <a:rPr lang="en-US" sz="1050" dirty="0" smtClean="0"/>
              <a:t>file (2)</a:t>
            </a:r>
            <a:endParaRPr lang="en-CA" sz="1050" dirty="0"/>
          </a:p>
        </p:txBody>
      </p:sp>
      <p:sp>
        <p:nvSpPr>
          <p:cNvPr id="32" name="Line Callout 1 31"/>
          <p:cNvSpPr/>
          <p:nvPr/>
        </p:nvSpPr>
        <p:spPr>
          <a:xfrm flipH="1">
            <a:off x="4228153" y="1196752"/>
            <a:ext cx="1310411" cy="252000"/>
          </a:xfrm>
          <a:prstGeom prst="borderCallout1">
            <a:avLst>
              <a:gd name="adj1" fmla="val 47473"/>
              <a:gd name="adj2" fmla="val -511"/>
              <a:gd name="adj3" fmla="val 221354"/>
              <a:gd name="adj4" fmla="val -46475"/>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1050" dirty="0"/>
              <a:t>c</a:t>
            </a:r>
            <a:r>
              <a:rPr lang="en-US" sz="1050" dirty="0" smtClean="0"/>
              <a:t>sv </a:t>
            </a:r>
            <a:r>
              <a:rPr lang="en-US" sz="1050" dirty="0" smtClean="0"/>
              <a:t>file (3)</a:t>
            </a:r>
            <a:endParaRPr lang="en-CA" sz="1050" dirty="0"/>
          </a:p>
        </p:txBody>
      </p:sp>
      <p:sp>
        <p:nvSpPr>
          <p:cNvPr id="33" name="Line Callout 1 32"/>
          <p:cNvSpPr/>
          <p:nvPr/>
        </p:nvSpPr>
        <p:spPr>
          <a:xfrm flipH="1">
            <a:off x="4228153" y="1584785"/>
            <a:ext cx="1310411" cy="504056"/>
          </a:xfrm>
          <a:prstGeom prst="borderCallout1">
            <a:avLst>
              <a:gd name="adj1" fmla="val 47473"/>
              <a:gd name="adj2" fmla="val -511"/>
              <a:gd name="adj3" fmla="val 127617"/>
              <a:gd name="adj4" fmla="val -30193"/>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1050" dirty="0" smtClean="0"/>
              <a:t>Link to a new page with </a:t>
            </a:r>
            <a:r>
              <a:rPr lang="en-US" sz="1050" dirty="0" smtClean="0"/>
              <a:t>agreement (4)</a:t>
            </a:r>
            <a:endParaRPr lang="en-CA" sz="1050" dirty="0"/>
          </a:p>
        </p:txBody>
      </p:sp>
      <p:sp>
        <p:nvSpPr>
          <p:cNvPr id="34" name="Isosceles Triangle 33"/>
          <p:cNvSpPr/>
          <p:nvPr/>
        </p:nvSpPr>
        <p:spPr>
          <a:xfrm>
            <a:off x="5401186" y="548680"/>
            <a:ext cx="106918" cy="10800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5" name="Isosceles Triangle 34"/>
          <p:cNvSpPr/>
          <p:nvPr/>
        </p:nvSpPr>
        <p:spPr>
          <a:xfrm>
            <a:off x="5401186" y="1952848"/>
            <a:ext cx="106918" cy="108000"/>
          </a:xfrm>
          <a:prstGeom prst="triangl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6" name="Line Callout 1 35"/>
          <p:cNvSpPr/>
          <p:nvPr/>
        </p:nvSpPr>
        <p:spPr>
          <a:xfrm flipH="1">
            <a:off x="4228153" y="3975227"/>
            <a:ext cx="1310411" cy="252000"/>
          </a:xfrm>
          <a:prstGeom prst="borderCallout1">
            <a:avLst>
              <a:gd name="adj1" fmla="val 47473"/>
              <a:gd name="adj2" fmla="val -511"/>
              <a:gd name="adj3" fmla="val 312068"/>
              <a:gd name="adj4" fmla="val -64501"/>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1050" dirty="0" smtClean="0"/>
              <a:t>Pdf </a:t>
            </a:r>
            <a:r>
              <a:rPr lang="en-US" sz="1050" dirty="0" smtClean="0"/>
              <a:t>file (5)</a:t>
            </a:r>
            <a:endParaRPr lang="en-CA" sz="1050" dirty="0"/>
          </a:p>
        </p:txBody>
      </p:sp>
      <p:sp>
        <p:nvSpPr>
          <p:cNvPr id="37" name="Line Callout 1 36"/>
          <p:cNvSpPr/>
          <p:nvPr/>
        </p:nvSpPr>
        <p:spPr>
          <a:xfrm flipH="1">
            <a:off x="4228151" y="4653136"/>
            <a:ext cx="1310411" cy="252000"/>
          </a:xfrm>
          <a:prstGeom prst="borderCallout1">
            <a:avLst>
              <a:gd name="adj1" fmla="val 47473"/>
              <a:gd name="adj2" fmla="val -511"/>
              <a:gd name="adj3" fmla="val 484425"/>
              <a:gd name="adj4" fmla="val -172659"/>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1050" dirty="0" smtClean="0"/>
              <a:t>Pdf </a:t>
            </a:r>
            <a:r>
              <a:rPr lang="en-US" sz="1050" dirty="0" smtClean="0"/>
              <a:t>file (6)</a:t>
            </a:r>
            <a:endParaRPr lang="en-CA" sz="1050" dirty="0"/>
          </a:p>
        </p:txBody>
      </p:sp>
      <p:sp>
        <p:nvSpPr>
          <p:cNvPr id="38" name="Line Callout 1 37"/>
          <p:cNvSpPr/>
          <p:nvPr/>
        </p:nvSpPr>
        <p:spPr>
          <a:xfrm flipH="1">
            <a:off x="4228153" y="5203269"/>
            <a:ext cx="1310411" cy="252000"/>
          </a:xfrm>
          <a:prstGeom prst="borderCallout1">
            <a:avLst>
              <a:gd name="adj1" fmla="val 47473"/>
              <a:gd name="adj2" fmla="val -511"/>
              <a:gd name="adj3" fmla="val 179020"/>
              <a:gd name="adj4" fmla="val -29611"/>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1050" dirty="0" smtClean="0"/>
              <a:t>Pdf </a:t>
            </a:r>
            <a:r>
              <a:rPr lang="en-US" sz="1050" dirty="0" smtClean="0"/>
              <a:t>file (7)</a:t>
            </a:r>
            <a:endParaRPr lang="en-CA" sz="1050" dirty="0"/>
          </a:p>
        </p:txBody>
      </p:sp>
    </p:spTree>
    <p:extLst>
      <p:ext uri="{BB962C8B-B14F-4D97-AF65-F5344CB8AC3E}">
        <p14:creationId xmlns:p14="http://schemas.microsoft.com/office/powerpoint/2010/main" val="41863275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3B3F845E3DE444A9AD7EFA5369B8697" ma:contentTypeVersion="0" ma:contentTypeDescription="Create a new document." ma:contentTypeScope="" ma:versionID="4d8739b676ad028338d68234aeb85234">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7B10D58-27CB-4C26-8470-07A93A33C6B5}"/>
</file>

<file path=customXml/itemProps2.xml><?xml version="1.0" encoding="utf-8"?>
<ds:datastoreItem xmlns:ds="http://schemas.openxmlformats.org/officeDocument/2006/customXml" ds:itemID="{8FDA36B0-594E-40B5-AC7C-FC6A2EDE106D}"/>
</file>

<file path=customXml/itemProps3.xml><?xml version="1.0" encoding="utf-8"?>
<ds:datastoreItem xmlns:ds="http://schemas.openxmlformats.org/officeDocument/2006/customXml" ds:itemID="{3792CAEF-FEAD-4FF5-9A97-E9825EA0AE0B}"/>
</file>

<file path=docProps/app.xml><?xml version="1.0" encoding="utf-8"?>
<Properties xmlns="http://schemas.openxmlformats.org/officeDocument/2006/extended-properties" xmlns:vt="http://schemas.openxmlformats.org/officeDocument/2006/docPropsVTypes">
  <TotalTime>37</TotalTime>
  <Words>153</Words>
  <Application>Microsoft Office PowerPoint</Application>
  <PresentationFormat>On-screen Show (4:3)</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Grossmann, Mathias</dc:creator>
  <cp:lastModifiedBy>Grossmann, Mathias</cp:lastModifiedBy>
  <cp:revision>5</cp:revision>
  <dcterms:created xsi:type="dcterms:W3CDTF">2019-08-14T13:39:20Z</dcterms:created>
  <dcterms:modified xsi:type="dcterms:W3CDTF">2019-08-27T12:50:06Z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0x01010023B3F845E3DE444A9AD7EFA5369B8697</vt:lpwstr>
  </property>
</Properties>
</file>