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5"/>
  </p:sldMasterIdLst>
  <p:notesMasterIdLst>
    <p:notesMasterId r:id="rId18"/>
  </p:notesMasterIdLst>
  <p:handoutMasterIdLst>
    <p:handoutMasterId r:id="rId19"/>
  </p:handoutMasterIdLst>
  <p:sldIdLst>
    <p:sldId id="383" r:id="rId6"/>
    <p:sldId id="371" r:id="rId7"/>
    <p:sldId id="405" r:id="rId8"/>
    <p:sldId id="372" r:id="rId9"/>
    <p:sldId id="373" r:id="rId10"/>
    <p:sldId id="406" r:id="rId11"/>
    <p:sldId id="386" r:id="rId12"/>
    <p:sldId id="392" r:id="rId13"/>
    <p:sldId id="398" r:id="rId14"/>
    <p:sldId id="407" r:id="rId15"/>
    <p:sldId id="403" r:id="rId16"/>
    <p:sldId id="291" r:id="rId17"/>
  </p:sldIdLst>
  <p:sldSz cx="9144000" cy="6858000" type="screen4x3"/>
  <p:notesSz cx="7315200" cy="9601200"/>
  <p:defaultTextStyle>
    <a:defPPr>
      <a:defRPr lang="en-US"/>
    </a:defPPr>
    <a:lvl1pPr algn="l" rtl="0" fontAlgn="base">
      <a:spcBef>
        <a:spcPct val="0"/>
      </a:spcBef>
      <a:spcAft>
        <a:spcPct val="0"/>
      </a:spcAft>
      <a:defRPr sz="2400" kern="1200">
        <a:solidFill>
          <a:schemeClr val="tx1"/>
        </a:solidFill>
        <a:latin typeface="Times New Roman" pitchFamily="18" charset="0"/>
        <a:ea typeface="MS PGothic" pitchFamily="34" charset="-128"/>
        <a:cs typeface="+mn-cs"/>
      </a:defRPr>
    </a:lvl1pPr>
    <a:lvl2pPr marL="457200" algn="l" rtl="0" fontAlgn="base">
      <a:spcBef>
        <a:spcPct val="0"/>
      </a:spcBef>
      <a:spcAft>
        <a:spcPct val="0"/>
      </a:spcAft>
      <a:defRPr sz="2400" kern="1200">
        <a:solidFill>
          <a:schemeClr val="tx1"/>
        </a:solidFill>
        <a:latin typeface="Times New Roman" pitchFamily="18" charset="0"/>
        <a:ea typeface="MS PGothic" pitchFamily="34" charset="-128"/>
        <a:cs typeface="+mn-cs"/>
      </a:defRPr>
    </a:lvl2pPr>
    <a:lvl3pPr marL="914400" algn="l" rtl="0" fontAlgn="base">
      <a:spcBef>
        <a:spcPct val="0"/>
      </a:spcBef>
      <a:spcAft>
        <a:spcPct val="0"/>
      </a:spcAft>
      <a:defRPr sz="2400" kern="1200">
        <a:solidFill>
          <a:schemeClr val="tx1"/>
        </a:solidFill>
        <a:latin typeface="Times New Roman" pitchFamily="18" charset="0"/>
        <a:ea typeface="MS PGothic" pitchFamily="34" charset="-128"/>
        <a:cs typeface="+mn-cs"/>
      </a:defRPr>
    </a:lvl3pPr>
    <a:lvl4pPr marL="1371600" algn="l" rtl="0" fontAlgn="base">
      <a:spcBef>
        <a:spcPct val="0"/>
      </a:spcBef>
      <a:spcAft>
        <a:spcPct val="0"/>
      </a:spcAft>
      <a:defRPr sz="2400" kern="1200">
        <a:solidFill>
          <a:schemeClr val="tx1"/>
        </a:solidFill>
        <a:latin typeface="Times New Roman" pitchFamily="18" charset="0"/>
        <a:ea typeface="MS PGothic" pitchFamily="34" charset="-128"/>
        <a:cs typeface="+mn-cs"/>
      </a:defRPr>
    </a:lvl4pPr>
    <a:lvl5pPr marL="1828800" algn="l" rtl="0" fontAlgn="base">
      <a:spcBef>
        <a:spcPct val="0"/>
      </a:spcBef>
      <a:spcAft>
        <a:spcPct val="0"/>
      </a:spcAft>
      <a:defRPr sz="24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2400" kern="1200">
        <a:solidFill>
          <a:schemeClr val="tx1"/>
        </a:solidFill>
        <a:latin typeface="Times New Roman" pitchFamily="18" charset="0"/>
        <a:ea typeface="MS PGothic" pitchFamily="34" charset="-128"/>
        <a:cs typeface="+mn-cs"/>
      </a:defRPr>
    </a:lvl6pPr>
    <a:lvl7pPr marL="2743200" algn="l" defTabSz="914400" rtl="0" eaLnBrk="1" latinLnBrk="0" hangingPunct="1">
      <a:defRPr sz="2400" kern="1200">
        <a:solidFill>
          <a:schemeClr val="tx1"/>
        </a:solidFill>
        <a:latin typeface="Times New Roman" pitchFamily="18" charset="0"/>
        <a:ea typeface="MS PGothic" pitchFamily="34" charset="-128"/>
        <a:cs typeface="+mn-cs"/>
      </a:defRPr>
    </a:lvl7pPr>
    <a:lvl8pPr marL="3200400" algn="l" defTabSz="914400" rtl="0" eaLnBrk="1" latinLnBrk="0" hangingPunct="1">
      <a:defRPr sz="2400" kern="1200">
        <a:solidFill>
          <a:schemeClr val="tx1"/>
        </a:solidFill>
        <a:latin typeface="Times New Roman" pitchFamily="18" charset="0"/>
        <a:ea typeface="MS PGothic" pitchFamily="34" charset="-128"/>
        <a:cs typeface="+mn-cs"/>
      </a:defRPr>
    </a:lvl8pPr>
    <a:lvl9pPr marL="3657600" algn="l" defTabSz="914400" rtl="0" eaLnBrk="1" latinLnBrk="0" hangingPunct="1">
      <a:defRPr sz="2400" kern="1200">
        <a:solidFill>
          <a:schemeClr val="tx1"/>
        </a:solidFill>
        <a:latin typeface="Times New Roman" pitchFamily="18" charset="0"/>
        <a:ea typeface="MS PGothic" pitchFamily="34" charset="-128"/>
        <a:cs typeface="+mn-cs"/>
      </a:defRPr>
    </a:lvl9pPr>
  </p:defaultTextStyle>
  <p:extLst>
    <p:ext uri="{EFAFB233-063F-42B5-8137-9DF3F51BA10A}">
      <p15:sldGuideLst xmlns:p15="http://schemas.microsoft.com/office/powerpoint/2012/main" xmlns="">
        <p15:guide id="1" orient="horz" pos="912">
          <p15:clr>
            <a:srgbClr val="A4A3A4"/>
          </p15:clr>
        </p15:guide>
        <p15:guide id="2" pos="288">
          <p15:clr>
            <a:srgbClr val="A4A3A4"/>
          </p15:clr>
        </p15:guide>
      </p15:sldGuideLst>
    </p:ext>
    <p:ext uri="{2D200454-40CA-4A62-9FC3-DE9A4176ACB9}">
      <p15:notesGuideLst xmlns:p15="http://schemas.microsoft.com/office/powerpoint/2012/main" xmlns="">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t Jordan" initials="PJ" lastIdx="1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1BC00"/>
    <a:srgbClr val="4EA9E3"/>
    <a:srgbClr val="F00847"/>
    <a:srgbClr val="F99911"/>
    <a:srgbClr val="EF2C71"/>
    <a:srgbClr val="FFCC00"/>
    <a:srgbClr val="FEEB53"/>
    <a:srgbClr val="0075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176" autoAdjust="0"/>
    <p:restoredTop sz="80072" autoAdjust="0"/>
  </p:normalViewPr>
  <p:slideViewPr>
    <p:cSldViewPr>
      <p:cViewPr varScale="1">
        <p:scale>
          <a:sx n="59" d="100"/>
          <a:sy n="59" d="100"/>
        </p:scale>
        <p:origin x="-498" y="-90"/>
      </p:cViewPr>
      <p:guideLst>
        <p:guide orient="horz" pos="912"/>
        <p:guide pos="288"/>
      </p:guideLst>
    </p:cSldViewPr>
  </p:slideViewPr>
  <p:outlineViewPr>
    <p:cViewPr>
      <p:scale>
        <a:sx n="33" d="100"/>
        <a:sy n="33" d="100"/>
      </p:scale>
      <p:origin x="48" y="1864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860"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6147"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ea typeface="+mn-ea"/>
                <a:cs typeface="+mn-cs"/>
              </a:defRPr>
            </a:lvl1pPr>
          </a:lstStyle>
          <a:p>
            <a:pPr>
              <a:defRPr/>
            </a:pPr>
            <a:endParaRPr lang="en-US"/>
          </a:p>
        </p:txBody>
      </p:sp>
      <p:sp>
        <p:nvSpPr>
          <p:cNvPr id="6148"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n-lt"/>
                <a:ea typeface="+mn-ea"/>
                <a:cs typeface="+mn-cs"/>
              </a:defRPr>
            </a:lvl1pPr>
          </a:lstStyle>
          <a:p>
            <a:pPr>
              <a:defRPr/>
            </a:pPr>
            <a:r>
              <a:rPr lang="en-US"/>
              <a:t>Copyright (c) 2012 IATA</a:t>
            </a:r>
          </a:p>
        </p:txBody>
      </p:sp>
      <p:sp>
        <p:nvSpPr>
          <p:cNvPr id="6149"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fld id="{11CAB3FF-ADB3-4751-9A93-FFF4F3615305}" type="slidenum">
              <a:rPr lang="en-US"/>
              <a:pPr/>
              <a:t>‹#›</a:t>
            </a:fld>
            <a:endParaRPr lang="en-US"/>
          </a:p>
        </p:txBody>
      </p:sp>
    </p:spTree>
    <p:extLst>
      <p:ext uri="{BB962C8B-B14F-4D97-AF65-F5344CB8AC3E}">
        <p14:creationId xmlns:p14="http://schemas.microsoft.com/office/powerpoint/2010/main" val="111326529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8195" name="Rectangle 3"/>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ea typeface="+mn-ea"/>
                <a:cs typeface="+mn-cs"/>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ea typeface="+mn-ea"/>
                <a:cs typeface="+mn-cs"/>
              </a:defRPr>
            </a:lvl1pPr>
          </a:lstStyle>
          <a:p>
            <a:pPr>
              <a:defRPr/>
            </a:pPr>
            <a:r>
              <a:rPr lang="en-US"/>
              <a:t>Copyright (c) 2012 IATA</a:t>
            </a:r>
          </a:p>
        </p:txBody>
      </p:sp>
      <p:sp>
        <p:nvSpPr>
          <p:cNvPr id="8199"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6375800-158B-4308-8361-BC44DFA3EF90}" type="slidenum">
              <a:rPr lang="en-US"/>
              <a:pPr/>
              <a:t>‹#›</a:t>
            </a:fld>
            <a:endParaRPr lang="en-US"/>
          </a:p>
        </p:txBody>
      </p:sp>
    </p:spTree>
    <p:extLst>
      <p:ext uri="{BB962C8B-B14F-4D97-AF65-F5344CB8AC3E}">
        <p14:creationId xmlns:p14="http://schemas.microsoft.com/office/powerpoint/2010/main" val="2774639639"/>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New Roman" charset="0"/>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Times New Roman" charset="0"/>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Times New Roman" charset="0"/>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Times New Roman" charset="0"/>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Times New Roman"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p:spPr>
        <p:txBody>
          <a:bodyPr/>
          <a:lstStyle/>
          <a:p>
            <a:endParaRPr lang="en-US" sz="1200" kern="1200" baseline="0" dirty="0" smtClean="0">
              <a:solidFill>
                <a:schemeClr val="tx1"/>
              </a:solidFill>
              <a:latin typeface="Times New Roman" charset="0"/>
              <a:ea typeface="MS PGothic" pitchFamily="34" charset="-128"/>
              <a:cs typeface="MS PGothic" charset="0"/>
            </a:endParaRPr>
          </a:p>
        </p:txBody>
      </p:sp>
      <p:sp>
        <p:nvSpPr>
          <p:cNvPr id="4" name="Footer Placeholder 3"/>
          <p:cNvSpPr>
            <a:spLocks noGrp="1"/>
          </p:cNvSpPr>
          <p:nvPr>
            <p:ph type="ftr" sz="quarter" idx="4"/>
          </p:nvPr>
        </p:nvSpPr>
        <p:spPr/>
        <p:txBody>
          <a:bodyPr/>
          <a:lstStyle/>
          <a:p>
            <a:pPr>
              <a:defRPr/>
            </a:pPr>
            <a:r>
              <a:rPr lang="en-US" smtClean="0"/>
              <a:t>Copyright (c) 2012 IATA</a:t>
            </a:r>
            <a:endParaRPr lang="en-US"/>
          </a:p>
        </p:txBody>
      </p:sp>
      <p:sp>
        <p:nvSpPr>
          <p:cNvPr id="20484" name="Slide Number Placeholder 4"/>
          <p:cNvSpPr>
            <a:spLocks noGrp="1"/>
          </p:cNvSpPr>
          <p:nvPr>
            <p:ph type="sldNum" sz="quarter" idx="5"/>
          </p:nvPr>
        </p:nvSpPr>
        <p:spPr>
          <a:noFill/>
        </p:spPr>
        <p:txBody>
          <a:bodyPr/>
          <a:lstStyle/>
          <a:p>
            <a:fld id="{7A81D6CF-0865-4980-9D3D-B67814A25582}" type="slidenum">
              <a:rPr lang="en-US"/>
              <a:pPr/>
              <a:t>2</a:t>
            </a:fld>
            <a:endParaRPr lang="en-US"/>
          </a:p>
        </p:txBody>
      </p:sp>
    </p:spTree>
    <p:extLst>
      <p:ext uri="{BB962C8B-B14F-4D97-AF65-F5344CB8AC3E}">
        <p14:creationId xmlns:p14="http://schemas.microsoft.com/office/powerpoint/2010/main" val="812451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xfrm>
            <a:off x="915988" y="720725"/>
            <a:ext cx="5735637" cy="4302125"/>
          </a:xfrm>
          <a:ln/>
        </p:spPr>
      </p:sp>
      <p:sp>
        <p:nvSpPr>
          <p:cNvPr id="90115" name="Rectangle 3"/>
          <p:cNvSpPr>
            <a:spLocks noGrp="1" noChangeArrowheads="1"/>
          </p:cNvSpPr>
          <p:nvPr>
            <p:ph type="body" idx="1"/>
          </p:nvPr>
        </p:nvSpPr>
        <p:spPr>
          <a:xfrm>
            <a:off x="975475" y="4562076"/>
            <a:ext cx="5364252" cy="4319691"/>
          </a:xfrm>
          <a:noFill/>
        </p:spPr>
        <p:txBody>
          <a:bodyPr/>
          <a:lstStyle/>
          <a:p>
            <a:pPr eaLnBrk="1" hangingPunct="1"/>
            <a:endParaRPr lang="en-US" altLang="en-US" smtClean="0"/>
          </a:p>
          <a:p>
            <a:pPr eaLnBrk="1" hangingPunct="1"/>
            <a:endParaRPr lang="en-US" altLang="en-US" smtClean="0"/>
          </a:p>
          <a:p>
            <a:pPr eaLnBrk="1" hangingPunct="1"/>
            <a:endParaRPr lang="en-US" altLang="en-US" smtClean="0"/>
          </a:p>
          <a:p>
            <a:pPr eaLnBrk="1" hangingPunct="1"/>
            <a:r>
              <a:rPr lang="en-US" altLang="en-US" smtClean="0"/>
              <a:t>While our 2014 IOSA-ITI was being deployed, we had encouraging news on the political front as the African Union Executive Council officially endorsed the Abuja Declaration and the Associated Plan of Action on Aviation Safety.</a:t>
            </a:r>
          </a:p>
          <a:p>
            <a:pPr eaLnBrk="1" hangingPunct="1"/>
            <a:endParaRPr lang="en-US" altLang="en-US" smtClean="0"/>
          </a:p>
          <a:p>
            <a:pPr eaLnBrk="1" hangingPunct="1"/>
            <a:r>
              <a:rPr lang="en-US" altLang="en-US" smtClean="0"/>
              <a:t>It is worth reminding that this Plan of Action includes the requirement for all African operators to be on the IOSA Registry by the end of 2015</a:t>
            </a:r>
          </a:p>
          <a:p>
            <a:pPr eaLnBrk="1" hangingPunct="1"/>
            <a:endParaRPr lang="en-US" altLang="en-US" smtClean="0"/>
          </a:p>
        </p:txBody>
      </p:sp>
      <p:sp>
        <p:nvSpPr>
          <p:cNvPr id="90116" name="Header Placeholder 1"/>
          <p:cNvSpPr>
            <a:spLocks noGrp="1"/>
          </p:cNvSpPr>
          <p:nvPr>
            <p:ph type="hdr" sz="quarter"/>
          </p:nvPr>
        </p:nvSpPr>
        <p:spPr>
          <a:noFill/>
        </p:spPr>
        <p:txBody>
          <a:bodyPr/>
          <a:lstStyle>
            <a:lvl1pPr algn="l" defTabSz="976681" eaLnBrk="0" hangingPunct="0">
              <a:spcBef>
                <a:spcPct val="30000"/>
              </a:spcBef>
              <a:defRPr sz="1300">
                <a:solidFill>
                  <a:schemeClr val="tx1"/>
                </a:solidFill>
                <a:latin typeface="Arial" charset="0"/>
              </a:defRPr>
            </a:lvl1pPr>
            <a:lvl2pPr marL="778660" indent="-298710" algn="l" defTabSz="976681" eaLnBrk="0" hangingPunct="0">
              <a:spcBef>
                <a:spcPct val="30000"/>
              </a:spcBef>
              <a:defRPr sz="1300">
                <a:solidFill>
                  <a:schemeClr val="tx1"/>
                </a:solidFill>
                <a:latin typeface="Arial" charset="0"/>
              </a:defRPr>
            </a:lvl2pPr>
            <a:lvl3pPr marL="1198196" indent="-238297" algn="l" defTabSz="976681" eaLnBrk="0" hangingPunct="0">
              <a:spcBef>
                <a:spcPct val="30000"/>
              </a:spcBef>
              <a:defRPr sz="1300">
                <a:solidFill>
                  <a:schemeClr val="tx1"/>
                </a:solidFill>
                <a:latin typeface="Arial" charset="0"/>
              </a:defRPr>
            </a:lvl3pPr>
            <a:lvl4pPr marL="1678146" indent="-238297" algn="l" defTabSz="976681" eaLnBrk="0" hangingPunct="0">
              <a:spcBef>
                <a:spcPct val="30000"/>
              </a:spcBef>
              <a:defRPr sz="1300">
                <a:solidFill>
                  <a:schemeClr val="tx1"/>
                </a:solidFill>
                <a:latin typeface="Arial" charset="0"/>
              </a:defRPr>
            </a:lvl4pPr>
            <a:lvl5pPr marL="2156418" indent="-238297" algn="l" defTabSz="976681" eaLnBrk="0" hangingPunct="0">
              <a:spcBef>
                <a:spcPct val="30000"/>
              </a:spcBef>
              <a:defRPr sz="1300">
                <a:solidFill>
                  <a:schemeClr val="tx1"/>
                </a:solidFill>
                <a:latin typeface="Arial" charset="0"/>
              </a:defRPr>
            </a:lvl5pPr>
            <a:lvl6pPr marL="2639725" indent="-238297" defTabSz="976681" eaLnBrk="0" fontAlgn="base" hangingPunct="0">
              <a:spcBef>
                <a:spcPct val="30000"/>
              </a:spcBef>
              <a:spcAft>
                <a:spcPct val="0"/>
              </a:spcAft>
              <a:defRPr sz="1300">
                <a:solidFill>
                  <a:schemeClr val="tx1"/>
                </a:solidFill>
                <a:latin typeface="Arial" charset="0"/>
              </a:defRPr>
            </a:lvl6pPr>
            <a:lvl7pPr marL="3123031" indent="-238297" defTabSz="976681" eaLnBrk="0" fontAlgn="base" hangingPunct="0">
              <a:spcBef>
                <a:spcPct val="30000"/>
              </a:spcBef>
              <a:spcAft>
                <a:spcPct val="0"/>
              </a:spcAft>
              <a:defRPr sz="1300">
                <a:solidFill>
                  <a:schemeClr val="tx1"/>
                </a:solidFill>
                <a:latin typeface="Arial" charset="0"/>
              </a:defRPr>
            </a:lvl7pPr>
            <a:lvl8pPr marL="3606337" indent="-238297" defTabSz="976681" eaLnBrk="0" fontAlgn="base" hangingPunct="0">
              <a:spcBef>
                <a:spcPct val="30000"/>
              </a:spcBef>
              <a:spcAft>
                <a:spcPct val="0"/>
              </a:spcAft>
              <a:defRPr sz="1300">
                <a:solidFill>
                  <a:schemeClr val="tx1"/>
                </a:solidFill>
                <a:latin typeface="Arial" charset="0"/>
              </a:defRPr>
            </a:lvl8pPr>
            <a:lvl9pPr marL="4089643" indent="-238297" defTabSz="976681" eaLnBrk="0" fontAlgn="base" hangingPunct="0">
              <a:spcBef>
                <a:spcPct val="30000"/>
              </a:spcBef>
              <a:spcAft>
                <a:spcPct val="0"/>
              </a:spcAft>
              <a:defRPr sz="1300">
                <a:solidFill>
                  <a:schemeClr val="tx1"/>
                </a:solidFill>
                <a:latin typeface="Arial" charset="0"/>
              </a:defRPr>
            </a:lvl9pPr>
          </a:lstStyle>
          <a:p>
            <a:pPr eaLnBrk="1" hangingPunct="1">
              <a:spcBef>
                <a:spcPct val="0"/>
              </a:spcBef>
            </a:pPr>
            <a:r>
              <a:rPr lang="en-US" altLang="en-US" smtClean="0"/>
              <a:t>34th IATF Council Meeting, Doha</a:t>
            </a:r>
            <a:endParaRPr lang="fr-FR" altLang="en-US" smtClean="0"/>
          </a:p>
        </p:txBody>
      </p:sp>
      <p:sp>
        <p:nvSpPr>
          <p:cNvPr id="90117" name="Slide Number Placeholder 1"/>
          <p:cNvSpPr>
            <a:spLocks noGrp="1"/>
          </p:cNvSpPr>
          <p:nvPr>
            <p:ph type="sldNum" sz="quarter" idx="5"/>
          </p:nvPr>
        </p:nvSpPr>
        <p:spPr>
          <a:noFill/>
        </p:spPr>
        <p:txBody>
          <a:bodyPr/>
          <a:lstStyle>
            <a:lvl1pPr algn="l" defTabSz="976681" eaLnBrk="0" hangingPunct="0">
              <a:spcBef>
                <a:spcPct val="30000"/>
              </a:spcBef>
              <a:defRPr sz="1300">
                <a:solidFill>
                  <a:schemeClr val="tx1"/>
                </a:solidFill>
                <a:latin typeface="Arial" charset="0"/>
              </a:defRPr>
            </a:lvl1pPr>
            <a:lvl2pPr marL="785372" indent="-302066" algn="l" defTabSz="976681" eaLnBrk="0" hangingPunct="0">
              <a:spcBef>
                <a:spcPct val="30000"/>
              </a:spcBef>
              <a:defRPr sz="1300">
                <a:solidFill>
                  <a:schemeClr val="tx1"/>
                </a:solidFill>
                <a:latin typeface="Arial" charset="0"/>
              </a:defRPr>
            </a:lvl2pPr>
            <a:lvl3pPr marL="1208265" indent="-241653" algn="l" defTabSz="976681" eaLnBrk="0" hangingPunct="0">
              <a:spcBef>
                <a:spcPct val="30000"/>
              </a:spcBef>
              <a:defRPr sz="1300">
                <a:solidFill>
                  <a:schemeClr val="tx1"/>
                </a:solidFill>
                <a:latin typeface="Arial" charset="0"/>
              </a:defRPr>
            </a:lvl3pPr>
            <a:lvl4pPr marL="1691571" indent="-241653" algn="l" defTabSz="976681" eaLnBrk="0" hangingPunct="0">
              <a:spcBef>
                <a:spcPct val="30000"/>
              </a:spcBef>
              <a:defRPr sz="1300">
                <a:solidFill>
                  <a:schemeClr val="tx1"/>
                </a:solidFill>
                <a:latin typeface="Arial" charset="0"/>
              </a:defRPr>
            </a:lvl4pPr>
            <a:lvl5pPr marL="2174878" indent="-241653" algn="l" defTabSz="976681" eaLnBrk="0" hangingPunct="0">
              <a:spcBef>
                <a:spcPct val="30000"/>
              </a:spcBef>
              <a:defRPr sz="1300">
                <a:solidFill>
                  <a:schemeClr val="tx1"/>
                </a:solidFill>
                <a:latin typeface="Arial" charset="0"/>
              </a:defRPr>
            </a:lvl5pPr>
            <a:lvl6pPr marL="2658184" indent="-241653" defTabSz="976681" eaLnBrk="0" fontAlgn="base" hangingPunct="0">
              <a:spcBef>
                <a:spcPct val="30000"/>
              </a:spcBef>
              <a:spcAft>
                <a:spcPct val="0"/>
              </a:spcAft>
              <a:defRPr sz="1300">
                <a:solidFill>
                  <a:schemeClr val="tx1"/>
                </a:solidFill>
                <a:latin typeface="Arial" charset="0"/>
              </a:defRPr>
            </a:lvl6pPr>
            <a:lvl7pPr marL="3141490" indent="-241653" defTabSz="976681" eaLnBrk="0" fontAlgn="base" hangingPunct="0">
              <a:spcBef>
                <a:spcPct val="30000"/>
              </a:spcBef>
              <a:spcAft>
                <a:spcPct val="0"/>
              </a:spcAft>
              <a:defRPr sz="1300">
                <a:solidFill>
                  <a:schemeClr val="tx1"/>
                </a:solidFill>
                <a:latin typeface="Arial" charset="0"/>
              </a:defRPr>
            </a:lvl7pPr>
            <a:lvl8pPr marL="3624796" indent="-241653" defTabSz="976681" eaLnBrk="0" fontAlgn="base" hangingPunct="0">
              <a:spcBef>
                <a:spcPct val="30000"/>
              </a:spcBef>
              <a:spcAft>
                <a:spcPct val="0"/>
              </a:spcAft>
              <a:defRPr sz="1300">
                <a:solidFill>
                  <a:schemeClr val="tx1"/>
                </a:solidFill>
                <a:latin typeface="Arial" charset="0"/>
              </a:defRPr>
            </a:lvl8pPr>
            <a:lvl9pPr marL="4108102" indent="-241653" defTabSz="976681" eaLnBrk="0" fontAlgn="base" hangingPunct="0">
              <a:spcBef>
                <a:spcPct val="30000"/>
              </a:spcBef>
              <a:spcAft>
                <a:spcPct val="0"/>
              </a:spcAft>
              <a:defRPr sz="1300">
                <a:solidFill>
                  <a:schemeClr val="tx1"/>
                </a:solidFill>
                <a:latin typeface="Arial" charset="0"/>
              </a:defRPr>
            </a:lvl9pPr>
          </a:lstStyle>
          <a:p>
            <a:pPr algn="r" eaLnBrk="1" hangingPunct="1">
              <a:spcBef>
                <a:spcPct val="0"/>
              </a:spcBef>
            </a:pPr>
            <a:fld id="{EF63EB2C-3AFA-4DA7-8230-9C91FC4E6900}" type="slidenum">
              <a:rPr lang="fr-FR" altLang="en-US" smtClean="0"/>
              <a:pPr algn="r" eaLnBrk="1" hangingPunct="1">
                <a:spcBef>
                  <a:spcPct val="0"/>
                </a:spcBef>
              </a:pPr>
              <a:t>3</a:t>
            </a:fld>
            <a:endParaRPr lang="fr-FR" altLang="en-US" smtClean="0"/>
          </a:p>
        </p:txBody>
      </p:sp>
    </p:spTree>
    <p:extLst>
      <p:ext uri="{BB962C8B-B14F-4D97-AF65-F5344CB8AC3E}">
        <p14:creationId xmlns:p14="http://schemas.microsoft.com/office/powerpoint/2010/main" val="1271408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p:spPr>
        <p:txBody>
          <a:bodyPr/>
          <a:lstStyle/>
          <a:p>
            <a:endParaRPr lang="en-US" sz="1200" kern="1200" baseline="0" dirty="0" smtClean="0">
              <a:solidFill>
                <a:schemeClr val="tx1"/>
              </a:solidFill>
              <a:latin typeface="Times New Roman" charset="0"/>
              <a:ea typeface="MS PGothic" pitchFamily="34" charset="-128"/>
              <a:cs typeface="MS PGothic"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solidFill>
                  <a:srgbClr val="0075BD"/>
                </a:solidFill>
              </a:rPr>
              <a:t>A lot has been done by IATA to fulfil commitment made by all States in Abuja</a:t>
            </a:r>
          </a:p>
          <a:p>
            <a:endParaRPr lang="en-US" sz="1200" kern="1200" baseline="0" dirty="0" smtClean="0">
              <a:solidFill>
                <a:schemeClr val="tx1"/>
              </a:solidFill>
              <a:latin typeface="Times New Roman" charset="0"/>
              <a:ea typeface="MS PGothic" pitchFamily="34" charset="-128"/>
              <a:cs typeface="MS PGothic" charset="0"/>
            </a:endParaRPr>
          </a:p>
          <a:p>
            <a:r>
              <a:rPr lang="en-US" sz="1200" kern="1200" baseline="0" dirty="0" smtClean="0">
                <a:solidFill>
                  <a:schemeClr val="tx1"/>
                </a:solidFill>
                <a:latin typeface="Times New Roman" charset="0"/>
                <a:ea typeface="MS PGothic" pitchFamily="34" charset="-128"/>
                <a:cs typeface="MS PGothic" charset="0"/>
              </a:rPr>
              <a:t> </a:t>
            </a:r>
            <a:endParaRPr lang="en-US" dirty="0" smtClean="0">
              <a:latin typeface="Times New Roman" pitchFamily="18" charset="0"/>
            </a:endParaRPr>
          </a:p>
        </p:txBody>
      </p:sp>
      <p:sp>
        <p:nvSpPr>
          <p:cNvPr id="4" name="Footer Placeholder 3"/>
          <p:cNvSpPr>
            <a:spLocks noGrp="1"/>
          </p:cNvSpPr>
          <p:nvPr>
            <p:ph type="ftr" sz="quarter" idx="4"/>
          </p:nvPr>
        </p:nvSpPr>
        <p:spPr/>
        <p:txBody>
          <a:bodyPr/>
          <a:lstStyle/>
          <a:p>
            <a:pPr>
              <a:defRPr/>
            </a:pPr>
            <a:r>
              <a:rPr lang="en-US" smtClean="0"/>
              <a:t>Copyright (c) 2012 IATA</a:t>
            </a:r>
            <a:endParaRPr lang="en-US"/>
          </a:p>
        </p:txBody>
      </p:sp>
      <p:sp>
        <p:nvSpPr>
          <p:cNvPr id="20484" name="Slide Number Placeholder 4"/>
          <p:cNvSpPr>
            <a:spLocks noGrp="1"/>
          </p:cNvSpPr>
          <p:nvPr>
            <p:ph type="sldNum" sz="quarter" idx="5"/>
          </p:nvPr>
        </p:nvSpPr>
        <p:spPr>
          <a:noFill/>
        </p:spPr>
        <p:txBody>
          <a:bodyPr/>
          <a:lstStyle/>
          <a:p>
            <a:fld id="{7A81D6CF-0865-4980-9D3D-B67814A25582}" type="slidenum">
              <a:rPr lang="en-US"/>
              <a:pPr/>
              <a:t>4</a:t>
            </a:fld>
            <a:endParaRPr lang="en-US"/>
          </a:p>
        </p:txBody>
      </p:sp>
    </p:spTree>
    <p:extLst>
      <p:ext uri="{BB962C8B-B14F-4D97-AF65-F5344CB8AC3E}">
        <p14:creationId xmlns:p14="http://schemas.microsoft.com/office/powerpoint/2010/main" val="25223292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p:spPr>
        <p:txBody>
          <a:bodyPr/>
          <a:lstStyle/>
          <a:p>
            <a:endParaRPr lang="en-US" sz="1200" kern="1200" baseline="0" dirty="0" smtClean="0">
              <a:solidFill>
                <a:schemeClr val="tx1"/>
              </a:solidFill>
              <a:latin typeface="Times New Roman" charset="0"/>
              <a:ea typeface="MS PGothic" pitchFamily="34" charset="-128"/>
              <a:cs typeface="MS PGothic" charset="0"/>
            </a:endParaRPr>
          </a:p>
          <a:p>
            <a:r>
              <a:rPr lang="en-US" sz="1200" kern="1200" baseline="0" dirty="0" smtClean="0">
                <a:solidFill>
                  <a:schemeClr val="tx1"/>
                </a:solidFill>
                <a:latin typeface="Times New Roman" charset="0"/>
                <a:ea typeface="MS PGothic" pitchFamily="34" charset="-128"/>
                <a:cs typeface="MS PGothic" charset="0"/>
              </a:rPr>
              <a:t> </a:t>
            </a:r>
          </a:p>
          <a:p>
            <a:endParaRPr lang="en-US" sz="1200" kern="1200" baseline="0" dirty="0" smtClean="0">
              <a:solidFill>
                <a:schemeClr val="tx1"/>
              </a:solidFill>
              <a:latin typeface="Times New Roman" charset="0"/>
              <a:ea typeface="MS PGothic" pitchFamily="34" charset="-128"/>
              <a:cs typeface="MS PGothic" charset="0"/>
            </a:endParaRPr>
          </a:p>
        </p:txBody>
      </p:sp>
      <p:sp>
        <p:nvSpPr>
          <p:cNvPr id="4" name="Footer Placeholder 3"/>
          <p:cNvSpPr>
            <a:spLocks noGrp="1"/>
          </p:cNvSpPr>
          <p:nvPr>
            <p:ph type="ftr" sz="quarter" idx="4"/>
          </p:nvPr>
        </p:nvSpPr>
        <p:spPr/>
        <p:txBody>
          <a:bodyPr/>
          <a:lstStyle/>
          <a:p>
            <a:pPr>
              <a:defRPr/>
            </a:pPr>
            <a:r>
              <a:rPr lang="en-US" smtClean="0"/>
              <a:t>Copyright (c) 2012 IATA</a:t>
            </a:r>
            <a:endParaRPr lang="en-US"/>
          </a:p>
        </p:txBody>
      </p:sp>
      <p:sp>
        <p:nvSpPr>
          <p:cNvPr id="20484" name="Slide Number Placeholder 4"/>
          <p:cNvSpPr>
            <a:spLocks noGrp="1"/>
          </p:cNvSpPr>
          <p:nvPr>
            <p:ph type="sldNum" sz="quarter" idx="5"/>
          </p:nvPr>
        </p:nvSpPr>
        <p:spPr>
          <a:noFill/>
        </p:spPr>
        <p:txBody>
          <a:bodyPr/>
          <a:lstStyle/>
          <a:p>
            <a:fld id="{7A81D6CF-0865-4980-9D3D-B67814A25582}" type="slidenum">
              <a:rPr lang="en-US"/>
              <a:pPr/>
              <a:t>5</a:t>
            </a:fld>
            <a:endParaRPr lang="en-US"/>
          </a:p>
        </p:txBody>
      </p:sp>
    </p:spTree>
    <p:extLst>
      <p:ext uri="{BB962C8B-B14F-4D97-AF65-F5344CB8AC3E}">
        <p14:creationId xmlns:p14="http://schemas.microsoft.com/office/powerpoint/2010/main" val="1937060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p:spPr>
        <p:txBody>
          <a:bodyPr/>
          <a:lstStyle/>
          <a:p>
            <a:pPr lvl="1">
              <a:lnSpc>
                <a:spcPct val="150000"/>
              </a:lnSpc>
            </a:pPr>
            <a:r>
              <a:rPr lang="en-US" sz="1600" dirty="0" smtClean="0">
                <a:solidFill>
                  <a:srgbClr val="0075BD"/>
                </a:solidFill>
              </a:rPr>
              <a:t>Introducing Charter of Professional Auditors (</a:t>
            </a:r>
            <a:r>
              <a:rPr lang="en-US" sz="1600" dirty="0" err="1" smtClean="0">
                <a:solidFill>
                  <a:srgbClr val="0075BD"/>
                </a:solidFill>
              </a:rPr>
              <a:t>CoPA</a:t>
            </a:r>
            <a:r>
              <a:rPr lang="en-US" sz="1600" dirty="0" smtClean="0">
                <a:solidFill>
                  <a:srgbClr val="0075BD"/>
                </a:solidFill>
              </a:rPr>
              <a:t>) – trained and qualified by IATA </a:t>
            </a:r>
          </a:p>
          <a:p>
            <a:pPr lvl="1">
              <a:lnSpc>
                <a:spcPct val="150000"/>
              </a:lnSpc>
            </a:pPr>
            <a:r>
              <a:rPr lang="en-US" sz="1600" dirty="0" smtClean="0">
                <a:solidFill>
                  <a:srgbClr val="0075BD"/>
                </a:solidFill>
              </a:rPr>
              <a:t>Introducing Lead Auditing Entities (LAEs) -  contracted by IATA to conduct audits </a:t>
            </a:r>
          </a:p>
          <a:p>
            <a:pPr lvl="1">
              <a:lnSpc>
                <a:spcPct val="150000"/>
              </a:lnSpc>
            </a:pPr>
            <a:r>
              <a:rPr lang="en-US" sz="1600" dirty="0" smtClean="0">
                <a:solidFill>
                  <a:srgbClr val="0075BD"/>
                </a:solidFill>
              </a:rPr>
              <a:t>Anybody that wishes to purchase a report will be able to </a:t>
            </a:r>
          </a:p>
          <a:p>
            <a:endParaRPr lang="en-US" sz="1200" kern="1200" baseline="0" dirty="0" smtClean="0">
              <a:solidFill>
                <a:schemeClr val="tx1"/>
              </a:solidFill>
              <a:latin typeface="Times New Roman" charset="0"/>
              <a:ea typeface="MS PGothic" pitchFamily="34" charset="-128"/>
              <a:cs typeface="MS PGothic" charset="0"/>
            </a:endParaRPr>
          </a:p>
        </p:txBody>
      </p:sp>
      <p:sp>
        <p:nvSpPr>
          <p:cNvPr id="4" name="Footer Placeholder 3"/>
          <p:cNvSpPr>
            <a:spLocks noGrp="1"/>
          </p:cNvSpPr>
          <p:nvPr>
            <p:ph type="ftr" sz="quarter" idx="4"/>
          </p:nvPr>
        </p:nvSpPr>
        <p:spPr/>
        <p:txBody>
          <a:bodyPr/>
          <a:lstStyle/>
          <a:p>
            <a:pPr>
              <a:defRPr/>
            </a:pPr>
            <a:r>
              <a:rPr lang="en-US" smtClean="0">
                <a:solidFill>
                  <a:prstClr val="black"/>
                </a:solidFill>
              </a:rPr>
              <a:t>Copyright (c) 2012 IATA</a:t>
            </a:r>
            <a:endParaRPr lang="en-US">
              <a:solidFill>
                <a:prstClr val="black"/>
              </a:solidFill>
            </a:endParaRPr>
          </a:p>
        </p:txBody>
      </p:sp>
      <p:sp>
        <p:nvSpPr>
          <p:cNvPr id="20484" name="Slide Number Placeholder 4"/>
          <p:cNvSpPr>
            <a:spLocks noGrp="1"/>
          </p:cNvSpPr>
          <p:nvPr>
            <p:ph type="sldNum" sz="quarter" idx="5"/>
          </p:nvPr>
        </p:nvSpPr>
        <p:spPr>
          <a:noFill/>
        </p:spPr>
        <p:txBody>
          <a:bodyPr/>
          <a:lstStyle/>
          <a:p>
            <a:fld id="{7A81D6CF-0865-4980-9D3D-B67814A25582}" type="slidenum">
              <a:rPr lang="en-US">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8124514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p:spPr>
        <p:txBody>
          <a:bodyPr/>
          <a:lstStyle/>
          <a:p>
            <a:endParaRPr lang="en-US" sz="1200" kern="1200" baseline="0" dirty="0" smtClean="0">
              <a:solidFill>
                <a:schemeClr val="tx1"/>
              </a:solidFill>
              <a:latin typeface="Times New Roman" charset="0"/>
              <a:ea typeface="MS PGothic" pitchFamily="34" charset="-128"/>
              <a:cs typeface="MS PGothic" charset="0"/>
            </a:endParaRPr>
          </a:p>
          <a:p>
            <a:r>
              <a:rPr lang="en-US" sz="1200" kern="1200" baseline="0" dirty="0" smtClean="0">
                <a:solidFill>
                  <a:schemeClr val="tx1"/>
                </a:solidFill>
                <a:latin typeface="Times New Roman" charset="0"/>
                <a:ea typeface="MS PGothic" pitchFamily="34" charset="-128"/>
                <a:cs typeface="MS PGothic" charset="0"/>
              </a:rPr>
              <a:t> </a:t>
            </a:r>
          </a:p>
          <a:p>
            <a:endParaRPr lang="en-US" sz="1200" kern="1200" baseline="0" dirty="0" smtClean="0">
              <a:solidFill>
                <a:schemeClr val="tx1"/>
              </a:solidFill>
              <a:latin typeface="Times New Roman" charset="0"/>
              <a:ea typeface="MS PGothic" pitchFamily="34" charset="-128"/>
              <a:cs typeface="MS PGothic" charset="0"/>
            </a:endParaRPr>
          </a:p>
        </p:txBody>
      </p:sp>
      <p:sp>
        <p:nvSpPr>
          <p:cNvPr id="4" name="Footer Placeholder 3"/>
          <p:cNvSpPr>
            <a:spLocks noGrp="1"/>
          </p:cNvSpPr>
          <p:nvPr>
            <p:ph type="ftr" sz="quarter" idx="4"/>
          </p:nvPr>
        </p:nvSpPr>
        <p:spPr/>
        <p:txBody>
          <a:bodyPr/>
          <a:lstStyle/>
          <a:p>
            <a:pPr>
              <a:defRPr/>
            </a:pPr>
            <a:r>
              <a:rPr lang="en-US" smtClean="0">
                <a:solidFill>
                  <a:prstClr val="black"/>
                </a:solidFill>
              </a:rPr>
              <a:t>Copyright (c) 2012 IATA</a:t>
            </a:r>
            <a:endParaRPr lang="en-US">
              <a:solidFill>
                <a:prstClr val="black"/>
              </a:solidFill>
            </a:endParaRPr>
          </a:p>
        </p:txBody>
      </p:sp>
      <p:sp>
        <p:nvSpPr>
          <p:cNvPr id="20484" name="Slide Number Placeholder 4"/>
          <p:cNvSpPr>
            <a:spLocks noGrp="1"/>
          </p:cNvSpPr>
          <p:nvPr>
            <p:ph type="sldNum" sz="quarter" idx="5"/>
          </p:nvPr>
        </p:nvSpPr>
        <p:spPr>
          <a:noFill/>
        </p:spPr>
        <p:txBody>
          <a:bodyPr/>
          <a:lstStyle/>
          <a:p>
            <a:fld id="{7A81D6CF-0865-4980-9D3D-B67814A25582}" type="slidenum">
              <a:rPr lang="en-US">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9370600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0" dirty="0" smtClean="0">
                <a:solidFill>
                  <a:srgbClr val="0075BD"/>
                </a:solidFill>
                <a:latin typeface="Arial"/>
              </a:rPr>
              <a:t>Challenge remains the unwillingness of some States/Airports to accept  these missions yet alone team’s travel</a:t>
            </a:r>
          </a:p>
          <a:p>
            <a:endParaRPr lang="en-US" dirty="0"/>
          </a:p>
        </p:txBody>
      </p:sp>
      <p:sp>
        <p:nvSpPr>
          <p:cNvPr id="4" name="Footer Placeholder 3"/>
          <p:cNvSpPr>
            <a:spLocks noGrp="1"/>
          </p:cNvSpPr>
          <p:nvPr>
            <p:ph type="ftr" sz="quarter" idx="10"/>
          </p:nvPr>
        </p:nvSpPr>
        <p:spPr/>
        <p:txBody>
          <a:bodyPr/>
          <a:lstStyle/>
          <a:p>
            <a:pPr>
              <a:defRPr/>
            </a:pPr>
            <a:r>
              <a:rPr lang="en-US" smtClean="0"/>
              <a:t>Copyright (c) 2012 IATA</a:t>
            </a:r>
            <a:endParaRPr lang="en-US"/>
          </a:p>
        </p:txBody>
      </p:sp>
      <p:sp>
        <p:nvSpPr>
          <p:cNvPr id="5" name="Slide Number Placeholder 4"/>
          <p:cNvSpPr>
            <a:spLocks noGrp="1"/>
          </p:cNvSpPr>
          <p:nvPr>
            <p:ph type="sldNum" sz="quarter" idx="11"/>
          </p:nvPr>
        </p:nvSpPr>
        <p:spPr/>
        <p:txBody>
          <a:bodyPr/>
          <a:lstStyle/>
          <a:p>
            <a:fld id="{96375800-158B-4308-8361-BC44DFA3EF90}" type="slidenum">
              <a:rPr lang="en-US" smtClean="0"/>
              <a:pPr/>
              <a:t>9</a:t>
            </a:fld>
            <a:endParaRPr lang="en-US"/>
          </a:p>
        </p:txBody>
      </p:sp>
    </p:spTree>
    <p:extLst>
      <p:ext uri="{BB962C8B-B14F-4D97-AF65-F5344CB8AC3E}">
        <p14:creationId xmlns:p14="http://schemas.microsoft.com/office/powerpoint/2010/main" val="7362399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0" dirty="0" smtClean="0">
                <a:solidFill>
                  <a:srgbClr val="0075BD"/>
                </a:solidFill>
                <a:latin typeface="Arial"/>
              </a:rPr>
              <a:t>Challenge remains the unwillingness of some States/Airports to accept  these missions yet alone team’s travel</a:t>
            </a:r>
          </a:p>
          <a:p>
            <a:endParaRPr lang="en-US" dirty="0"/>
          </a:p>
        </p:txBody>
      </p:sp>
      <p:sp>
        <p:nvSpPr>
          <p:cNvPr id="4" name="Footer Placeholder 3"/>
          <p:cNvSpPr>
            <a:spLocks noGrp="1"/>
          </p:cNvSpPr>
          <p:nvPr>
            <p:ph type="ftr" sz="quarter" idx="10"/>
          </p:nvPr>
        </p:nvSpPr>
        <p:spPr/>
        <p:txBody>
          <a:bodyPr/>
          <a:lstStyle/>
          <a:p>
            <a:pPr>
              <a:defRPr/>
            </a:pPr>
            <a:r>
              <a:rPr lang="en-US" smtClean="0"/>
              <a:t>Copyright (c) 2012 IATA</a:t>
            </a:r>
            <a:endParaRPr lang="en-US"/>
          </a:p>
        </p:txBody>
      </p:sp>
      <p:sp>
        <p:nvSpPr>
          <p:cNvPr id="5" name="Slide Number Placeholder 4"/>
          <p:cNvSpPr>
            <a:spLocks noGrp="1"/>
          </p:cNvSpPr>
          <p:nvPr>
            <p:ph type="sldNum" sz="quarter" idx="11"/>
          </p:nvPr>
        </p:nvSpPr>
        <p:spPr/>
        <p:txBody>
          <a:bodyPr/>
          <a:lstStyle/>
          <a:p>
            <a:fld id="{96375800-158B-4308-8361-BC44DFA3EF90}" type="slidenum">
              <a:rPr lang="en-US" smtClean="0"/>
              <a:pPr/>
              <a:t>10</a:t>
            </a:fld>
            <a:endParaRPr lang="en-US"/>
          </a:p>
        </p:txBody>
      </p:sp>
    </p:spTree>
    <p:extLst>
      <p:ext uri="{BB962C8B-B14F-4D97-AF65-F5344CB8AC3E}">
        <p14:creationId xmlns:p14="http://schemas.microsoft.com/office/powerpoint/2010/main" val="7362399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915988" y="720725"/>
            <a:ext cx="5735637" cy="4302125"/>
          </a:xfrm>
          <a:ln/>
        </p:spPr>
      </p:sp>
      <p:sp>
        <p:nvSpPr>
          <p:cNvPr id="69635" name="Rectangle 3"/>
          <p:cNvSpPr>
            <a:spLocks noGrp="1" noChangeArrowheads="1"/>
          </p:cNvSpPr>
          <p:nvPr>
            <p:ph type="body" idx="1"/>
          </p:nvPr>
        </p:nvSpPr>
        <p:spPr>
          <a:xfrm>
            <a:off x="975477" y="4562078"/>
            <a:ext cx="5364253" cy="4319691"/>
          </a:xfrm>
        </p:spPr>
        <p:txBody>
          <a:bodyPr/>
          <a:lstStyle/>
          <a:p>
            <a:pPr eaLnBrk="1" hangingPunct="1">
              <a:defRPr/>
            </a:pPr>
            <a:endParaRPr lang="en-US" altLang="en-US" dirty="0" smtClean="0"/>
          </a:p>
          <a:p>
            <a:pPr eaLnBrk="1" hangingPunct="1">
              <a:defRPr/>
            </a:pPr>
            <a:endParaRPr lang="en-US" altLang="en-US" dirty="0"/>
          </a:p>
        </p:txBody>
      </p:sp>
      <p:sp>
        <p:nvSpPr>
          <p:cNvPr id="70661" name="Slide Number Placeholder 1"/>
          <p:cNvSpPr>
            <a:spLocks noGrp="1"/>
          </p:cNvSpPr>
          <p:nvPr>
            <p:ph type="sldNum" sz="quarter" idx="5"/>
          </p:nvPr>
        </p:nvSpPr>
        <p:spPr>
          <a:noFill/>
        </p:spPr>
        <p:txBody>
          <a:bodyPr/>
          <a:lstStyle>
            <a:lvl1pPr algn="l" defTabSz="976681" eaLnBrk="0" hangingPunct="0">
              <a:spcBef>
                <a:spcPct val="30000"/>
              </a:spcBef>
              <a:defRPr sz="1300">
                <a:solidFill>
                  <a:schemeClr val="tx1"/>
                </a:solidFill>
                <a:latin typeface="Arial" charset="0"/>
              </a:defRPr>
            </a:lvl1pPr>
            <a:lvl2pPr marL="785372" indent="-302066" algn="l" defTabSz="976681" eaLnBrk="0" hangingPunct="0">
              <a:spcBef>
                <a:spcPct val="30000"/>
              </a:spcBef>
              <a:defRPr sz="1300">
                <a:solidFill>
                  <a:schemeClr val="tx1"/>
                </a:solidFill>
                <a:latin typeface="Arial" charset="0"/>
              </a:defRPr>
            </a:lvl2pPr>
            <a:lvl3pPr marL="1208265" indent="-241653" algn="l" defTabSz="976681" eaLnBrk="0" hangingPunct="0">
              <a:spcBef>
                <a:spcPct val="30000"/>
              </a:spcBef>
              <a:defRPr sz="1300">
                <a:solidFill>
                  <a:schemeClr val="tx1"/>
                </a:solidFill>
                <a:latin typeface="Arial" charset="0"/>
              </a:defRPr>
            </a:lvl3pPr>
            <a:lvl4pPr marL="1691571" indent="-241653" algn="l" defTabSz="976681" eaLnBrk="0" hangingPunct="0">
              <a:spcBef>
                <a:spcPct val="30000"/>
              </a:spcBef>
              <a:defRPr sz="1300">
                <a:solidFill>
                  <a:schemeClr val="tx1"/>
                </a:solidFill>
                <a:latin typeface="Arial" charset="0"/>
              </a:defRPr>
            </a:lvl4pPr>
            <a:lvl5pPr marL="2174878" indent="-241653" algn="l" defTabSz="976681" eaLnBrk="0" hangingPunct="0">
              <a:spcBef>
                <a:spcPct val="30000"/>
              </a:spcBef>
              <a:defRPr sz="1300">
                <a:solidFill>
                  <a:schemeClr val="tx1"/>
                </a:solidFill>
                <a:latin typeface="Arial" charset="0"/>
              </a:defRPr>
            </a:lvl5pPr>
            <a:lvl6pPr marL="2658184" indent="-241653" defTabSz="976681" eaLnBrk="0" fontAlgn="base" hangingPunct="0">
              <a:spcBef>
                <a:spcPct val="30000"/>
              </a:spcBef>
              <a:spcAft>
                <a:spcPct val="0"/>
              </a:spcAft>
              <a:defRPr sz="1300">
                <a:solidFill>
                  <a:schemeClr val="tx1"/>
                </a:solidFill>
                <a:latin typeface="Arial" charset="0"/>
              </a:defRPr>
            </a:lvl6pPr>
            <a:lvl7pPr marL="3141490" indent="-241653" defTabSz="976681" eaLnBrk="0" fontAlgn="base" hangingPunct="0">
              <a:spcBef>
                <a:spcPct val="30000"/>
              </a:spcBef>
              <a:spcAft>
                <a:spcPct val="0"/>
              </a:spcAft>
              <a:defRPr sz="1300">
                <a:solidFill>
                  <a:schemeClr val="tx1"/>
                </a:solidFill>
                <a:latin typeface="Arial" charset="0"/>
              </a:defRPr>
            </a:lvl7pPr>
            <a:lvl8pPr marL="3624796" indent="-241653" defTabSz="976681" eaLnBrk="0" fontAlgn="base" hangingPunct="0">
              <a:spcBef>
                <a:spcPct val="30000"/>
              </a:spcBef>
              <a:spcAft>
                <a:spcPct val="0"/>
              </a:spcAft>
              <a:defRPr sz="1300">
                <a:solidFill>
                  <a:schemeClr val="tx1"/>
                </a:solidFill>
                <a:latin typeface="Arial" charset="0"/>
              </a:defRPr>
            </a:lvl8pPr>
            <a:lvl9pPr marL="4108102" indent="-241653" defTabSz="976681" eaLnBrk="0" fontAlgn="base" hangingPunct="0">
              <a:spcBef>
                <a:spcPct val="30000"/>
              </a:spcBef>
              <a:spcAft>
                <a:spcPct val="0"/>
              </a:spcAft>
              <a:defRPr sz="1300">
                <a:solidFill>
                  <a:schemeClr val="tx1"/>
                </a:solidFill>
                <a:latin typeface="Arial" charset="0"/>
              </a:defRPr>
            </a:lvl9pPr>
          </a:lstStyle>
          <a:p>
            <a:pPr algn="r" eaLnBrk="1" hangingPunct="1">
              <a:spcBef>
                <a:spcPct val="0"/>
              </a:spcBef>
            </a:pPr>
            <a:fld id="{651C59E0-343E-4E89-B827-F3D9E0713E48}" type="slidenum">
              <a:rPr lang="fr-FR" altLang="en-US" smtClean="0"/>
              <a:pPr algn="r" eaLnBrk="1" hangingPunct="1">
                <a:spcBef>
                  <a:spcPct val="0"/>
                </a:spcBef>
              </a:pPr>
              <a:t>11</a:t>
            </a:fld>
            <a:endParaRPr lang="fr-FR" altLang="en-US" smtClean="0"/>
          </a:p>
        </p:txBody>
      </p:sp>
    </p:spTree>
    <p:extLst>
      <p:ext uri="{BB962C8B-B14F-4D97-AF65-F5344CB8AC3E}">
        <p14:creationId xmlns:p14="http://schemas.microsoft.com/office/powerpoint/2010/main" val="28933282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28" descr="dynamicSky_3rdPage"/>
          <p:cNvPicPr>
            <a:picLocks noChangeAspect="1" noChangeArrowheads="1"/>
          </p:cNvPicPr>
          <p:nvPr userDrawn="1"/>
        </p:nvPicPr>
        <p:blipFill>
          <a:blip r:embed="rId2" cstate="print"/>
          <a:srcRect/>
          <a:stretch>
            <a:fillRect/>
          </a:stretch>
        </p:blipFill>
        <p:spPr bwMode="auto">
          <a:xfrm>
            <a:off x="0" y="0"/>
            <a:ext cx="9144000" cy="2947988"/>
          </a:xfrm>
          <a:prstGeom prst="rect">
            <a:avLst/>
          </a:prstGeom>
          <a:noFill/>
          <a:ln w="9525">
            <a:noFill/>
            <a:miter lim="800000"/>
            <a:headEnd/>
            <a:tailEnd/>
          </a:ln>
        </p:spPr>
      </p:pic>
      <p:sp>
        <p:nvSpPr>
          <p:cNvPr id="19458" name="Rectangle 1026"/>
          <p:cNvSpPr>
            <a:spLocks noGrp="1" noChangeArrowheads="1"/>
          </p:cNvSpPr>
          <p:nvPr>
            <p:ph type="ctrTitle"/>
          </p:nvPr>
        </p:nvSpPr>
        <p:spPr>
          <a:xfrm>
            <a:off x="685800" y="3810000"/>
            <a:ext cx="7772400" cy="769441"/>
          </a:xfrm>
        </p:spPr>
        <p:txBody>
          <a:bodyPr/>
          <a:lstStyle>
            <a:lvl1pPr algn="ctr">
              <a:defRPr sz="4400"/>
            </a:lvl1pPr>
          </a:lstStyle>
          <a:p>
            <a:pPr lvl="0"/>
            <a:r>
              <a:rPr lang="en-US" noProof="0" dirty="0" smtClean="0"/>
              <a:t>Master title</a:t>
            </a:r>
          </a:p>
        </p:txBody>
      </p:sp>
      <p:sp>
        <p:nvSpPr>
          <p:cNvPr id="19459" name="Rectangle 1027"/>
          <p:cNvSpPr>
            <a:spLocks noGrp="1" noChangeArrowheads="1"/>
          </p:cNvSpPr>
          <p:nvPr>
            <p:ph type="subTitle" idx="1"/>
          </p:nvPr>
        </p:nvSpPr>
        <p:spPr>
          <a:xfrm>
            <a:off x="685800" y="4876800"/>
            <a:ext cx="7772400" cy="685800"/>
          </a:xfrm>
        </p:spPr>
        <p:txBody>
          <a:bodyPr/>
          <a:lstStyle>
            <a:lvl1pPr marL="0" indent="0" algn="ctr">
              <a:buFont typeface="Wingdings" pitchFamily="2" charset="2"/>
              <a:buNone/>
              <a:defRPr sz="2800"/>
            </a:lvl1pPr>
          </a:lstStyle>
          <a:p>
            <a:pPr lvl="0"/>
            <a:r>
              <a:rPr lang="en-US" noProof="0" dirty="0" smtClean="0"/>
              <a:t>Click to edit Master subtitle style</a:t>
            </a:r>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646331"/>
          </a:xfrm>
        </p:spPr>
        <p:txBody>
          <a:bodyPr/>
          <a:lstStyle>
            <a:lvl1pPr algn="l">
              <a:defRPr lang="en-US" dirty="0"/>
            </a:lvl1pPr>
          </a:lstStyle>
          <a:p>
            <a:r>
              <a:rPr lang="en-US" dirty="0" smtClean="0"/>
              <a:t>Click to edit Master title style</a:t>
            </a:r>
            <a:endParaRPr lang="en-US" dirty="0"/>
          </a:p>
        </p:txBody>
      </p:sp>
      <p:sp>
        <p:nvSpPr>
          <p:cNvPr id="3" name="Rectangle 5"/>
          <p:cNvSpPr>
            <a:spLocks noGrp="1" noChangeArrowheads="1"/>
          </p:cNvSpPr>
          <p:nvPr>
            <p:ph type="ftr" sz="quarter" idx="10"/>
          </p:nvPr>
        </p:nvSpPr>
        <p:spPr>
          <a:ln/>
        </p:spPr>
        <p:txBody>
          <a:bodyPr/>
          <a:lstStyle>
            <a:lvl1pPr>
              <a:defRPr/>
            </a:lvl1pPr>
          </a:lstStyle>
          <a:p>
            <a:r>
              <a:rPr lang="en-US"/>
              <a:t>Copyright © 2015 IATA</a:t>
            </a:r>
          </a:p>
        </p:txBody>
      </p:sp>
      <p:sp>
        <p:nvSpPr>
          <p:cNvPr id="4" name="Rectangle 6"/>
          <p:cNvSpPr>
            <a:spLocks noGrp="1" noChangeArrowheads="1"/>
          </p:cNvSpPr>
          <p:nvPr>
            <p:ph type="sldNum" sz="quarter" idx="11"/>
          </p:nvPr>
        </p:nvSpPr>
        <p:spPr>
          <a:ln/>
        </p:spPr>
        <p:txBody>
          <a:bodyPr/>
          <a:lstStyle>
            <a:lvl1pPr>
              <a:defRPr/>
            </a:lvl1pPr>
          </a:lstStyle>
          <a:p>
            <a:fld id="{36139248-61BD-4AE4-8CF3-CFD9E98AD9CF}" type="slidenum">
              <a:rPr lang="en-US"/>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Generic slide - title with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smtClean="0"/>
              <a:t>Click to edit Master title style</a:t>
            </a:r>
            <a:endParaRPr lang="en-US" noProof="0" dirty="0"/>
          </a:p>
        </p:txBody>
      </p:sp>
      <p:sp>
        <p:nvSpPr>
          <p:cNvPr id="3" name="Content Placeholder 2"/>
          <p:cNvSpPr>
            <a:spLocks noGrp="1"/>
          </p:cNvSpPr>
          <p:nvPr>
            <p:ph idx="1"/>
          </p:nvPr>
        </p:nvSpPr>
        <p:spPr/>
        <p:txBody>
          <a:bodyPr/>
          <a:lstStyle>
            <a:lvl1pPr marL="342900" indent="-342900">
              <a:buSzPct val="100000"/>
              <a:buFont typeface="Wingdings" pitchFamily="2" charset="2"/>
              <a:buChar char="ä"/>
              <a:defRPr>
                <a:solidFill>
                  <a:schemeClr val="accent5"/>
                </a:solidFill>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4" name="Rectangle 5"/>
          <p:cNvSpPr>
            <a:spLocks noGrp="1" noChangeArrowheads="1"/>
          </p:cNvSpPr>
          <p:nvPr>
            <p:ph type="ftr" sz="quarter" idx="10"/>
          </p:nvPr>
        </p:nvSpPr>
        <p:spPr>
          <a:ln/>
        </p:spPr>
        <p:txBody>
          <a:bodyPr/>
          <a:lstStyle>
            <a:lvl1pPr>
              <a:defRPr/>
            </a:lvl1pPr>
          </a:lstStyle>
          <a:p>
            <a:r>
              <a:rPr lang="en-US"/>
              <a:t>Copyright © 2015 IATA</a:t>
            </a:r>
          </a:p>
        </p:txBody>
      </p:sp>
      <p:sp>
        <p:nvSpPr>
          <p:cNvPr id="5" name="Rectangle 6"/>
          <p:cNvSpPr>
            <a:spLocks noGrp="1" noChangeArrowheads="1"/>
          </p:cNvSpPr>
          <p:nvPr>
            <p:ph type="sldNum" sz="quarter" idx="11"/>
          </p:nvPr>
        </p:nvSpPr>
        <p:spPr>
          <a:ln/>
        </p:spPr>
        <p:txBody>
          <a:bodyPr/>
          <a:lstStyle>
            <a:lvl1pPr>
              <a:defRPr/>
            </a:lvl1pPr>
          </a:lstStyle>
          <a:p>
            <a:fld id="{AC225B52-8DBD-4E8C-BDBC-F566C88732A1}" type="slidenum">
              <a:rPr lang="en-US"/>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Generic slide -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5"/>
          <p:cNvSpPr>
            <a:spLocks noGrp="1" noChangeArrowheads="1"/>
          </p:cNvSpPr>
          <p:nvPr>
            <p:ph type="ftr" sz="quarter" idx="10"/>
          </p:nvPr>
        </p:nvSpPr>
        <p:spPr>
          <a:ln/>
        </p:spPr>
        <p:txBody>
          <a:bodyPr/>
          <a:lstStyle>
            <a:lvl1pPr>
              <a:defRPr/>
            </a:lvl1pPr>
          </a:lstStyle>
          <a:p>
            <a:r>
              <a:rPr lang="en-US"/>
              <a:t>Copyright © 2015 IATA</a:t>
            </a:r>
          </a:p>
        </p:txBody>
      </p:sp>
      <p:sp>
        <p:nvSpPr>
          <p:cNvPr id="4" name="Rectangle 6"/>
          <p:cNvSpPr>
            <a:spLocks noGrp="1" noChangeArrowheads="1"/>
          </p:cNvSpPr>
          <p:nvPr>
            <p:ph type="sldNum" sz="quarter" idx="11"/>
          </p:nvPr>
        </p:nvSpPr>
        <p:spPr>
          <a:ln/>
        </p:spPr>
        <p:txBody>
          <a:bodyPr/>
          <a:lstStyle>
            <a:lvl1pPr>
              <a:defRPr/>
            </a:lvl1pPr>
          </a:lstStyle>
          <a:p>
            <a:fld id="{AC88F695-D702-4701-A0C2-2D5BDFBA2926}" type="slidenum">
              <a:rPr lang="en-US"/>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Generic slide - empty">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r>
              <a:rPr lang="en-US"/>
              <a:t>Copyright © 2015 IATA</a:t>
            </a:r>
          </a:p>
        </p:txBody>
      </p:sp>
      <p:sp>
        <p:nvSpPr>
          <p:cNvPr id="3" name="Rectangle 6"/>
          <p:cNvSpPr>
            <a:spLocks noGrp="1" noChangeArrowheads="1"/>
          </p:cNvSpPr>
          <p:nvPr>
            <p:ph type="sldNum" sz="quarter" idx="11"/>
          </p:nvPr>
        </p:nvSpPr>
        <p:spPr>
          <a:ln/>
        </p:spPr>
        <p:txBody>
          <a:bodyPr/>
          <a:lstStyle>
            <a:lvl1pPr>
              <a:defRPr/>
            </a:lvl1pPr>
          </a:lstStyle>
          <a:p>
            <a:fld id="{B039E941-9CD8-4527-BDB9-054F8335FCDE}" type="slidenum">
              <a:rPr lang="en-US"/>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quot;Comparison&quo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362200"/>
            <a:ext cx="4038600" cy="4114800"/>
          </a:xfrm>
        </p:spPr>
        <p:txBody>
          <a:bodyPr/>
          <a:lstStyle>
            <a:lvl1pPr marL="457200" indent="-457200">
              <a:buSzPct val="100000"/>
              <a:buFont typeface="Wingdings" pitchFamily="2" charset="2"/>
              <a:buChar char=""/>
              <a:defRPr sz="24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2362200"/>
            <a:ext cx="4038600" cy="4114800"/>
          </a:xfrm>
        </p:spPr>
        <p:txBody>
          <a:bodyPr/>
          <a:lstStyle>
            <a:lvl1pPr>
              <a:defRPr lang="en-US" sz="2400" dirty="0" smtClean="0">
                <a:solidFill>
                  <a:schemeClr val="tx2"/>
                </a:solidFill>
                <a:latin typeface="+mn-lt"/>
                <a:ea typeface="+mn-ea"/>
                <a:cs typeface="+mn-cs"/>
              </a:defRPr>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
          <p:cNvSpPr>
            <a:spLocks noGrp="1" noChangeArrowheads="1"/>
          </p:cNvSpPr>
          <p:nvPr>
            <p:ph type="ftr" sz="quarter" idx="10"/>
          </p:nvPr>
        </p:nvSpPr>
        <p:spPr>
          <a:ln/>
        </p:spPr>
        <p:txBody>
          <a:bodyPr/>
          <a:lstStyle>
            <a:lvl1pPr>
              <a:defRPr/>
            </a:lvl1pPr>
          </a:lstStyle>
          <a:p>
            <a:r>
              <a:rPr lang="en-US"/>
              <a:t>Copyright © 2015 IATA</a:t>
            </a:r>
          </a:p>
        </p:txBody>
      </p:sp>
      <p:sp>
        <p:nvSpPr>
          <p:cNvPr id="6" name="Rectangle 6"/>
          <p:cNvSpPr>
            <a:spLocks noGrp="1" noChangeArrowheads="1"/>
          </p:cNvSpPr>
          <p:nvPr>
            <p:ph type="sldNum" sz="quarter" idx="11"/>
          </p:nvPr>
        </p:nvSpPr>
        <p:spPr>
          <a:ln/>
        </p:spPr>
        <p:txBody>
          <a:bodyPr/>
          <a:lstStyle>
            <a:lvl1pPr>
              <a:defRPr/>
            </a:lvl1pPr>
          </a:lstStyle>
          <a:p>
            <a:fld id="{07C5F3FA-203B-4716-BACD-6EFB5B6B4231}" type="slidenum">
              <a:rPr lang="en-US"/>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or large images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641350"/>
          </a:xfrm>
        </p:spPr>
        <p:txBody>
          <a:bodyPr/>
          <a:lstStyle/>
          <a:p>
            <a:r>
              <a:rPr lang="en-US" dirty="0" smtClean="0"/>
              <a:t>Click to edit Master title style</a:t>
            </a:r>
            <a:endParaRPr lang="en-US" dirty="0"/>
          </a:p>
        </p:txBody>
      </p:sp>
      <p:sp>
        <p:nvSpPr>
          <p:cNvPr id="3" name="Footer Placeholder 3"/>
          <p:cNvSpPr>
            <a:spLocks noGrp="1"/>
          </p:cNvSpPr>
          <p:nvPr>
            <p:ph type="ftr" sz="quarter" idx="10"/>
          </p:nvPr>
        </p:nvSpPr>
        <p:spPr/>
        <p:txBody>
          <a:bodyPr/>
          <a:lstStyle>
            <a:lvl1pPr>
              <a:defRPr/>
            </a:lvl1pPr>
          </a:lstStyle>
          <a:p>
            <a:r>
              <a:rPr lang="en-US"/>
              <a:t>Copyright © 2015 IATA</a:t>
            </a:r>
          </a:p>
        </p:txBody>
      </p:sp>
      <p:sp>
        <p:nvSpPr>
          <p:cNvPr id="4" name="Slide Number Placeholder 4"/>
          <p:cNvSpPr>
            <a:spLocks noGrp="1"/>
          </p:cNvSpPr>
          <p:nvPr>
            <p:ph type="sldNum" sz="quarter" idx="11"/>
          </p:nvPr>
        </p:nvSpPr>
        <p:spPr/>
        <p:txBody>
          <a:bodyPr/>
          <a:lstStyle>
            <a:lvl1pPr>
              <a:defRPr/>
            </a:lvl1pPr>
          </a:lstStyle>
          <a:p>
            <a:fld id="{6648C2F6-57E0-4798-9F42-5B3A900F0125}" type="slidenum">
              <a:rPr lang="en-US"/>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676400"/>
            <a:ext cx="8229600" cy="584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2362200"/>
            <a:ext cx="82296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437" name="Rectangle 5"/>
          <p:cNvSpPr>
            <a:spLocks noGrp="1" noChangeArrowheads="1"/>
          </p:cNvSpPr>
          <p:nvPr>
            <p:ph type="ftr" sz="quarter" idx="3"/>
          </p:nvPr>
        </p:nvSpPr>
        <p:spPr bwMode="auto">
          <a:xfrm>
            <a:off x="152400" y="6629400"/>
            <a:ext cx="31242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1">
                <a:solidFill>
                  <a:srgbClr val="0075BD"/>
                </a:solidFill>
                <a:latin typeface="Arial" pitchFamily="34" charset="0"/>
              </a:defRPr>
            </a:lvl1pPr>
          </a:lstStyle>
          <a:p>
            <a:r>
              <a:rPr lang="en-US"/>
              <a:t>Copyright © 2015 IATA</a:t>
            </a:r>
          </a:p>
        </p:txBody>
      </p:sp>
      <p:sp>
        <p:nvSpPr>
          <p:cNvPr id="18438" name="Rectangle 6"/>
          <p:cNvSpPr>
            <a:spLocks noGrp="1" noChangeArrowheads="1"/>
          </p:cNvSpPr>
          <p:nvPr>
            <p:ph type="sldNum" sz="quarter" idx="4"/>
          </p:nvPr>
        </p:nvSpPr>
        <p:spPr bwMode="auto">
          <a:xfrm>
            <a:off x="7924800" y="6629400"/>
            <a:ext cx="12192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rgbClr val="0075BD"/>
                </a:solidFill>
                <a:latin typeface="Arial" pitchFamily="34" charset="0"/>
              </a:defRPr>
            </a:lvl1pPr>
          </a:lstStyle>
          <a:p>
            <a:fld id="{68A52871-0F10-4B4B-8A13-D4BB454B4006}" type="slidenum">
              <a:rPr lang="en-US"/>
              <a:pPr/>
              <a:t>‹#›</a:t>
            </a:fld>
            <a:endParaRPr lang="en-US"/>
          </a:p>
        </p:txBody>
      </p:sp>
      <p:pic>
        <p:nvPicPr>
          <p:cNvPr id="1030" name="Picture 7" descr="dynamicSky_5thPage"/>
          <p:cNvPicPr>
            <a:picLocks noChangeAspect="1" noChangeArrowheads="1"/>
          </p:cNvPicPr>
          <p:nvPr/>
        </p:nvPicPr>
        <p:blipFill>
          <a:blip r:embed="rId9" cstate="print"/>
          <a:srcRect/>
          <a:stretch>
            <a:fillRect/>
          </a:stretch>
        </p:blipFill>
        <p:spPr bwMode="auto">
          <a:xfrm>
            <a:off x="0" y="0"/>
            <a:ext cx="9144000" cy="1355725"/>
          </a:xfrm>
          <a:prstGeom prst="rect">
            <a:avLst/>
          </a:prstGeom>
          <a:noFill/>
          <a:ln w="9525">
            <a:noFill/>
            <a:miter lim="800000"/>
            <a:headEnd/>
            <a:tailEnd/>
          </a:ln>
        </p:spPr>
      </p:pic>
      <p:sp>
        <p:nvSpPr>
          <p:cNvPr id="1031" name="Line 8"/>
          <p:cNvSpPr>
            <a:spLocks noChangeShapeType="1"/>
          </p:cNvSpPr>
          <p:nvPr userDrawn="1"/>
        </p:nvSpPr>
        <p:spPr bwMode="auto">
          <a:xfrm>
            <a:off x="0" y="6629400"/>
            <a:ext cx="9144000" cy="0"/>
          </a:xfrm>
          <a:prstGeom prst="line">
            <a:avLst/>
          </a:prstGeom>
          <a:noFill/>
          <a:ln w="19050">
            <a:solidFill>
              <a:srgbClr val="0075BD"/>
            </a:solidFill>
            <a:round/>
            <a:headEnd/>
            <a:tailEnd/>
          </a:ln>
        </p:spPr>
        <p:txBody>
          <a:bodyPr/>
          <a:lstStyle/>
          <a:p>
            <a:endParaRPr lang="en-US"/>
          </a:p>
        </p:txBody>
      </p:sp>
    </p:spTree>
  </p:cSld>
  <p:clrMap bg1="lt1" tx1="dk1" bg2="lt2" tx2="dk2" accent1="accent1" accent2="accent2" accent3="accent3" accent4="accent4" accent5="accent5" accent6="accent6" hlink="hlink" folHlink="folHlink"/>
  <p:sldLayoutIdLst>
    <p:sldLayoutId id="2147483908" r:id="rId1"/>
    <p:sldLayoutId id="2147483903" r:id="rId2"/>
    <p:sldLayoutId id="2147483904" r:id="rId3"/>
    <p:sldLayoutId id="2147483905" r:id="rId4"/>
    <p:sldLayoutId id="2147483906" r:id="rId5"/>
    <p:sldLayoutId id="2147483907" r:id="rId6"/>
    <p:sldLayoutId id="2147483909" r:id="rId7"/>
  </p:sldLayoutIdLst>
  <p:transition/>
  <p:timing>
    <p:tnLst>
      <p:par>
        <p:cTn id="1" dur="indefinite" restart="never" nodeType="tmRoot"/>
      </p:par>
    </p:tnLst>
  </p:timing>
  <p:hf hdr="0" dt="0"/>
  <p:txStyles>
    <p:titleStyle>
      <a:lvl1pPr algn="l" rtl="0" eaLnBrk="0" fontAlgn="base" hangingPunct="0">
        <a:spcBef>
          <a:spcPct val="0"/>
        </a:spcBef>
        <a:spcAft>
          <a:spcPct val="0"/>
        </a:spcAft>
        <a:defRPr sz="3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3200">
          <a:solidFill>
            <a:schemeClr val="tx1"/>
          </a:solidFill>
          <a:latin typeface="Arial" charset="0"/>
          <a:ea typeface="MS PGothic" pitchFamily="34" charset="-128"/>
          <a:cs typeface="MS PGothic" charset="0"/>
        </a:defRPr>
      </a:lvl2pPr>
      <a:lvl3pPr algn="l" rtl="0" eaLnBrk="0" fontAlgn="base" hangingPunct="0">
        <a:spcBef>
          <a:spcPct val="0"/>
        </a:spcBef>
        <a:spcAft>
          <a:spcPct val="0"/>
        </a:spcAft>
        <a:defRPr sz="3200">
          <a:solidFill>
            <a:schemeClr val="tx1"/>
          </a:solidFill>
          <a:latin typeface="Arial" charset="0"/>
          <a:ea typeface="MS PGothic" pitchFamily="34" charset="-128"/>
          <a:cs typeface="MS PGothic" charset="0"/>
        </a:defRPr>
      </a:lvl3pPr>
      <a:lvl4pPr algn="l" rtl="0" eaLnBrk="0" fontAlgn="base" hangingPunct="0">
        <a:spcBef>
          <a:spcPct val="0"/>
        </a:spcBef>
        <a:spcAft>
          <a:spcPct val="0"/>
        </a:spcAft>
        <a:defRPr sz="3200">
          <a:solidFill>
            <a:schemeClr val="tx1"/>
          </a:solidFill>
          <a:latin typeface="Arial" charset="0"/>
          <a:ea typeface="MS PGothic" pitchFamily="34" charset="-128"/>
          <a:cs typeface="MS PGothic" charset="0"/>
        </a:defRPr>
      </a:lvl4pPr>
      <a:lvl5pPr algn="l" rtl="0" eaLnBrk="0" fontAlgn="base" hangingPunct="0">
        <a:spcBef>
          <a:spcPct val="0"/>
        </a:spcBef>
        <a:spcAft>
          <a:spcPct val="0"/>
        </a:spcAft>
        <a:defRPr sz="3200">
          <a:solidFill>
            <a:schemeClr val="tx1"/>
          </a:solidFill>
          <a:latin typeface="Arial" charset="0"/>
          <a:ea typeface="MS PGothic" pitchFamily="34" charset="-128"/>
          <a:cs typeface="MS PGothic" charset="0"/>
        </a:defRPr>
      </a:lvl5pPr>
      <a:lvl6pPr marL="457200" algn="l" rtl="0" fontAlgn="base">
        <a:spcBef>
          <a:spcPct val="0"/>
        </a:spcBef>
        <a:spcAft>
          <a:spcPct val="0"/>
        </a:spcAft>
        <a:defRPr sz="3600">
          <a:solidFill>
            <a:schemeClr val="tx1"/>
          </a:solidFill>
          <a:latin typeface="Arial" charset="0"/>
        </a:defRPr>
      </a:lvl6pPr>
      <a:lvl7pPr marL="914400" algn="l" rtl="0" fontAlgn="base">
        <a:spcBef>
          <a:spcPct val="0"/>
        </a:spcBef>
        <a:spcAft>
          <a:spcPct val="0"/>
        </a:spcAft>
        <a:defRPr sz="3600">
          <a:solidFill>
            <a:schemeClr val="tx1"/>
          </a:solidFill>
          <a:latin typeface="Arial" charset="0"/>
        </a:defRPr>
      </a:lvl7pPr>
      <a:lvl8pPr marL="1371600" algn="l" rtl="0" fontAlgn="base">
        <a:spcBef>
          <a:spcPct val="0"/>
        </a:spcBef>
        <a:spcAft>
          <a:spcPct val="0"/>
        </a:spcAft>
        <a:defRPr sz="3600">
          <a:solidFill>
            <a:schemeClr val="tx1"/>
          </a:solidFill>
          <a:latin typeface="Arial" charset="0"/>
        </a:defRPr>
      </a:lvl8pPr>
      <a:lvl9pPr marL="1828800" algn="l" rtl="0" fontAlgn="base">
        <a:spcBef>
          <a:spcPct val="0"/>
        </a:spcBef>
        <a:spcAft>
          <a:spcPct val="0"/>
        </a:spcAft>
        <a:defRPr sz="3600">
          <a:solidFill>
            <a:schemeClr val="tx1"/>
          </a:solidFill>
          <a:latin typeface="Arial" charset="0"/>
        </a:defRPr>
      </a:lvl9pPr>
    </p:titleStyle>
    <p:bodyStyle>
      <a:lvl1pPr marL="342900" indent="-342900" algn="l" rtl="0" eaLnBrk="0" fontAlgn="base" hangingPunct="0">
        <a:spcBef>
          <a:spcPct val="20000"/>
        </a:spcBef>
        <a:spcAft>
          <a:spcPct val="0"/>
        </a:spcAft>
        <a:buClr>
          <a:schemeClr val="tx1"/>
        </a:buClr>
        <a:buSzPct val="85000"/>
        <a:buFont typeface="Wingdings" pitchFamily="2" charset="2"/>
        <a:defRPr sz="2400">
          <a:solidFill>
            <a:srgbClr val="0075BD"/>
          </a:solidFill>
          <a:latin typeface="+mn-lt"/>
          <a:ea typeface="MS PGothic" pitchFamily="34" charset="-128"/>
          <a:cs typeface="MS PGothic" charset="0"/>
        </a:defRPr>
      </a:lvl1pPr>
      <a:lvl2pPr marL="742950" indent="-285750" algn="l" rtl="0" eaLnBrk="0" fontAlgn="base" hangingPunct="0">
        <a:spcBef>
          <a:spcPct val="20000"/>
        </a:spcBef>
        <a:spcAft>
          <a:spcPct val="0"/>
        </a:spcAft>
        <a:buClr>
          <a:schemeClr val="tx1"/>
        </a:buClr>
        <a:buSzPct val="100000"/>
        <a:buFont typeface="Wingdings" pitchFamily="2" charset="2"/>
        <a:buChar char="ä"/>
        <a:defRPr sz="2000">
          <a:solidFill>
            <a:srgbClr val="0075BD"/>
          </a:solidFill>
          <a:latin typeface="+mn-lt"/>
          <a:ea typeface="MS PGothic" pitchFamily="34" charset="-128"/>
          <a:cs typeface="MS PGothic" charset="0"/>
        </a:defRPr>
      </a:lvl2pPr>
      <a:lvl3pPr marL="1143000" indent="-228600" algn="l" rtl="0" eaLnBrk="0" fontAlgn="base" hangingPunct="0">
        <a:spcBef>
          <a:spcPct val="20000"/>
        </a:spcBef>
        <a:spcAft>
          <a:spcPct val="0"/>
        </a:spcAft>
        <a:buClr>
          <a:schemeClr val="tx1"/>
        </a:buClr>
        <a:buSzPct val="100000"/>
        <a:buFont typeface="Wingdings" pitchFamily="2" charset="2"/>
        <a:buChar char="ä"/>
        <a:defRPr sz="2000">
          <a:solidFill>
            <a:srgbClr val="0075BD"/>
          </a:solidFill>
          <a:latin typeface="+mn-lt"/>
          <a:ea typeface="MS PGothic" pitchFamily="34" charset="-128"/>
          <a:cs typeface="MS PGothic" charset="0"/>
        </a:defRPr>
      </a:lvl3pPr>
      <a:lvl4pPr marL="1600200" indent="-228600" algn="l" rtl="0" eaLnBrk="0" fontAlgn="base" hangingPunct="0">
        <a:spcBef>
          <a:spcPct val="20000"/>
        </a:spcBef>
        <a:spcAft>
          <a:spcPct val="0"/>
        </a:spcAft>
        <a:buClr>
          <a:schemeClr val="tx1"/>
        </a:buClr>
        <a:buSzPct val="100000"/>
        <a:buFont typeface="Wingdings" pitchFamily="2" charset="2"/>
        <a:buChar char="ä"/>
        <a:defRPr sz="2000">
          <a:solidFill>
            <a:srgbClr val="0075BD"/>
          </a:solidFill>
          <a:latin typeface="+mn-lt"/>
          <a:ea typeface="MS PGothic" pitchFamily="34" charset="-128"/>
          <a:cs typeface="MS PGothic" charset="0"/>
        </a:defRPr>
      </a:lvl4pPr>
      <a:lvl5pPr marL="2057400" indent="-228600" algn="l" rtl="0" eaLnBrk="0" fontAlgn="base" hangingPunct="0">
        <a:spcBef>
          <a:spcPct val="20000"/>
        </a:spcBef>
        <a:spcAft>
          <a:spcPct val="0"/>
        </a:spcAft>
        <a:buClr>
          <a:schemeClr val="tx1"/>
        </a:buClr>
        <a:buSzPct val="100000"/>
        <a:buFont typeface="Wingdings" pitchFamily="2" charset="2"/>
        <a:buChar char="ä"/>
        <a:defRPr sz="2000">
          <a:solidFill>
            <a:srgbClr val="0075BD"/>
          </a:solidFill>
          <a:latin typeface="+mn-lt"/>
          <a:ea typeface="MS PGothic" pitchFamily="34" charset="-128"/>
          <a:cs typeface="MS PGothic" charset="0"/>
        </a:defRPr>
      </a:lvl5pPr>
      <a:lvl6pPr marL="2514600" indent="-228600" algn="l" rtl="0" fontAlgn="base">
        <a:spcBef>
          <a:spcPct val="20000"/>
        </a:spcBef>
        <a:spcAft>
          <a:spcPct val="0"/>
        </a:spcAft>
        <a:buClr>
          <a:schemeClr val="tx1"/>
        </a:buClr>
        <a:buSzPct val="65000"/>
        <a:buFont typeface="Wingdings" pitchFamily="2" charset="2"/>
        <a:buChar char="ä"/>
        <a:defRPr sz="2000">
          <a:solidFill>
            <a:schemeClr val="tx2"/>
          </a:solidFill>
          <a:latin typeface="+mn-lt"/>
        </a:defRPr>
      </a:lvl6pPr>
      <a:lvl7pPr marL="2971800" indent="-228600" algn="l" rtl="0" fontAlgn="base">
        <a:spcBef>
          <a:spcPct val="20000"/>
        </a:spcBef>
        <a:spcAft>
          <a:spcPct val="0"/>
        </a:spcAft>
        <a:buClr>
          <a:schemeClr val="tx1"/>
        </a:buClr>
        <a:buSzPct val="65000"/>
        <a:buFont typeface="Wingdings" pitchFamily="2" charset="2"/>
        <a:buChar char="ä"/>
        <a:defRPr sz="2000">
          <a:solidFill>
            <a:schemeClr val="tx2"/>
          </a:solidFill>
          <a:latin typeface="+mn-lt"/>
        </a:defRPr>
      </a:lvl7pPr>
      <a:lvl8pPr marL="3429000" indent="-228600" algn="l" rtl="0" fontAlgn="base">
        <a:spcBef>
          <a:spcPct val="20000"/>
        </a:spcBef>
        <a:spcAft>
          <a:spcPct val="0"/>
        </a:spcAft>
        <a:buClr>
          <a:schemeClr val="tx1"/>
        </a:buClr>
        <a:buSzPct val="65000"/>
        <a:buFont typeface="Wingdings" pitchFamily="2" charset="2"/>
        <a:buChar char="ä"/>
        <a:defRPr sz="2000">
          <a:solidFill>
            <a:schemeClr val="tx2"/>
          </a:solidFill>
          <a:latin typeface="+mn-lt"/>
        </a:defRPr>
      </a:lvl8pPr>
      <a:lvl9pPr marL="3886200" indent="-228600" algn="l" rtl="0" fontAlgn="base">
        <a:spcBef>
          <a:spcPct val="20000"/>
        </a:spcBef>
        <a:spcAft>
          <a:spcPct val="0"/>
        </a:spcAft>
        <a:buClr>
          <a:schemeClr val="tx1"/>
        </a:buClr>
        <a:buSzPct val="65000"/>
        <a:buFont typeface="Wingdings" pitchFamily="2" charset="2"/>
        <a:buChar char="ä"/>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image" Target="../media/image9.jpe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gif"/><Relationship Id="rId9"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70545"/>
            <a:ext cx="8382000" cy="1815882"/>
          </a:xfrm>
        </p:spPr>
        <p:txBody>
          <a:bodyPr/>
          <a:lstStyle/>
          <a:p>
            <a:pPr algn="ctr"/>
            <a:r>
              <a:rPr lang="en-US" sz="4000" b="1" dirty="0" smtClean="0">
                <a:solidFill>
                  <a:schemeClr val="tx2"/>
                </a:solidFill>
              </a:rPr>
              <a:t> </a:t>
            </a:r>
            <a:r>
              <a:rPr lang="en-US" sz="3600" b="1" dirty="0" smtClean="0">
                <a:solidFill>
                  <a:schemeClr val="tx2"/>
                </a:solidFill>
              </a:rPr>
              <a:t>IATA’s Role – Implementation of Safety Activities</a:t>
            </a:r>
            <a:r>
              <a:rPr lang="en-US" dirty="0" smtClean="0">
                <a:solidFill>
                  <a:schemeClr val="tx2"/>
                </a:solidFill>
              </a:rPr>
              <a:t/>
            </a:r>
            <a:br>
              <a:rPr lang="en-US" dirty="0" smtClean="0">
                <a:solidFill>
                  <a:schemeClr val="tx2"/>
                </a:solidFill>
              </a:rPr>
            </a:br>
            <a:endParaRPr lang="en-US" dirty="0"/>
          </a:p>
        </p:txBody>
      </p:sp>
      <p:sp>
        <p:nvSpPr>
          <p:cNvPr id="3" name="Footer Placeholder 2"/>
          <p:cNvSpPr>
            <a:spLocks noGrp="1"/>
          </p:cNvSpPr>
          <p:nvPr>
            <p:ph type="ftr" sz="quarter" idx="10"/>
          </p:nvPr>
        </p:nvSpPr>
        <p:spPr/>
        <p:txBody>
          <a:bodyPr/>
          <a:lstStyle/>
          <a:p>
            <a:r>
              <a:rPr lang="en-US" smtClean="0"/>
              <a:t>Copyright © 2015 IATA</a:t>
            </a:r>
            <a:endParaRPr lang="en-US"/>
          </a:p>
        </p:txBody>
      </p:sp>
      <p:sp>
        <p:nvSpPr>
          <p:cNvPr id="4" name="Slide Number Placeholder 3"/>
          <p:cNvSpPr>
            <a:spLocks noGrp="1"/>
          </p:cNvSpPr>
          <p:nvPr>
            <p:ph type="sldNum" sz="quarter" idx="11"/>
          </p:nvPr>
        </p:nvSpPr>
        <p:spPr/>
        <p:txBody>
          <a:bodyPr/>
          <a:lstStyle/>
          <a:p>
            <a:fld id="{36139248-61BD-4AE4-8CF3-CFD9E98AD9CF}" type="slidenum">
              <a:rPr lang="en-US" smtClean="0"/>
              <a:pPr/>
              <a:t>1</a:t>
            </a:fld>
            <a:endParaRPr lang="en-US"/>
          </a:p>
        </p:txBody>
      </p:sp>
      <p:sp>
        <p:nvSpPr>
          <p:cNvPr id="5" name="Rectangle 4"/>
          <p:cNvSpPr/>
          <p:nvPr/>
        </p:nvSpPr>
        <p:spPr>
          <a:xfrm>
            <a:off x="990600" y="3123962"/>
            <a:ext cx="7010400" cy="3970318"/>
          </a:xfrm>
          <a:prstGeom prst="rect">
            <a:avLst/>
          </a:prstGeom>
        </p:spPr>
        <p:txBody>
          <a:bodyPr wrap="square">
            <a:spAutoFit/>
          </a:bodyPr>
          <a:lstStyle/>
          <a:p>
            <a:pPr lvl="0" algn="ctr"/>
            <a:r>
              <a:rPr lang="en-US" sz="3600" b="1" i="1" dirty="0">
                <a:solidFill>
                  <a:srgbClr val="00B050"/>
                </a:solidFill>
                <a:latin typeface="Calibri"/>
              </a:rPr>
              <a:t>Presented by Tanja </a:t>
            </a:r>
            <a:r>
              <a:rPr lang="en-US" sz="3600" b="1" i="1" dirty="0" err="1">
                <a:solidFill>
                  <a:srgbClr val="00B050"/>
                </a:solidFill>
                <a:latin typeface="Calibri"/>
              </a:rPr>
              <a:t>Grobotek</a:t>
            </a:r>
            <a:endParaRPr lang="en-US" sz="3600" b="1" i="1" dirty="0">
              <a:solidFill>
                <a:srgbClr val="00B050"/>
              </a:solidFill>
              <a:latin typeface="Calibri"/>
            </a:endParaRPr>
          </a:p>
          <a:p>
            <a:pPr algn="ctr"/>
            <a:endParaRPr lang="en-US" i="1" dirty="0" smtClean="0">
              <a:solidFill>
                <a:srgbClr val="00B050"/>
              </a:solidFill>
            </a:endParaRPr>
          </a:p>
          <a:p>
            <a:pPr algn="ctr"/>
            <a:endParaRPr lang="en-US" i="1" dirty="0" smtClean="0">
              <a:solidFill>
                <a:srgbClr val="00B050"/>
              </a:solidFill>
            </a:endParaRPr>
          </a:p>
          <a:p>
            <a:pPr algn="ctr"/>
            <a:r>
              <a:rPr lang="en-US" i="1" dirty="0" smtClean="0">
                <a:solidFill>
                  <a:srgbClr val="00B050"/>
                </a:solidFill>
              </a:rPr>
              <a:t>Regional </a:t>
            </a:r>
            <a:r>
              <a:rPr lang="en-US" i="1" dirty="0">
                <a:solidFill>
                  <a:srgbClr val="00B050"/>
                </a:solidFill>
              </a:rPr>
              <a:t>Director </a:t>
            </a:r>
            <a:r>
              <a:rPr lang="en-US" i="1" dirty="0" smtClean="0">
                <a:solidFill>
                  <a:srgbClr val="00B050"/>
                </a:solidFill>
              </a:rPr>
              <a:t>Safety </a:t>
            </a:r>
            <a:r>
              <a:rPr lang="en-US" i="1" dirty="0">
                <a:solidFill>
                  <a:srgbClr val="00B050"/>
                </a:solidFill>
              </a:rPr>
              <a:t>&amp; Flight </a:t>
            </a:r>
            <a:r>
              <a:rPr lang="en-US" i="1" dirty="0" smtClean="0">
                <a:solidFill>
                  <a:srgbClr val="00B050"/>
                </a:solidFill>
              </a:rPr>
              <a:t>Operations</a:t>
            </a:r>
          </a:p>
          <a:p>
            <a:pPr algn="ctr"/>
            <a:r>
              <a:rPr lang="en-US" i="1" dirty="0">
                <a:solidFill>
                  <a:srgbClr val="00B050"/>
                </a:solidFill>
              </a:rPr>
              <a:t>Africa and Middle East, </a:t>
            </a:r>
            <a:endParaRPr lang="en-US" i="1" dirty="0" smtClean="0">
              <a:solidFill>
                <a:srgbClr val="00B050"/>
              </a:solidFill>
            </a:endParaRPr>
          </a:p>
          <a:p>
            <a:pPr algn="ctr"/>
            <a:endParaRPr lang="en-US" i="1" dirty="0">
              <a:solidFill>
                <a:srgbClr val="00B050"/>
              </a:solidFill>
            </a:endParaRPr>
          </a:p>
          <a:p>
            <a:pPr algn="ctr"/>
            <a:r>
              <a:rPr lang="en-US" i="1" dirty="0">
                <a:solidFill>
                  <a:srgbClr val="00B050"/>
                </a:solidFill>
              </a:rPr>
              <a:t>AFI Aviation Safety Symposium</a:t>
            </a:r>
          </a:p>
          <a:p>
            <a:pPr algn="ctr"/>
            <a:r>
              <a:rPr lang="en-US" i="1" dirty="0">
                <a:solidFill>
                  <a:srgbClr val="00B050"/>
                </a:solidFill>
              </a:rPr>
              <a:t>Malabo June 28, 2016 </a:t>
            </a:r>
            <a:endParaRPr lang="en-US" dirty="0"/>
          </a:p>
          <a:p>
            <a:endParaRPr lang="en-US" i="1" dirty="0" smtClean="0">
              <a:solidFill>
                <a:srgbClr val="00B050"/>
              </a:solidFill>
            </a:endParaRPr>
          </a:p>
          <a:p>
            <a:endParaRPr lang="en-US" i="1" dirty="0">
              <a:solidFill>
                <a:srgbClr val="00B050"/>
              </a:solidFill>
            </a:endParaRPr>
          </a:p>
        </p:txBody>
      </p:sp>
    </p:spTree>
    <p:extLst>
      <p:ext uri="{BB962C8B-B14F-4D97-AF65-F5344CB8AC3E}">
        <p14:creationId xmlns:p14="http://schemas.microsoft.com/office/powerpoint/2010/main" val="3756788471"/>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smtClean="0"/>
              <a:t>Copyright © 2015 IATA</a:t>
            </a:r>
            <a:endParaRPr lang="en-US"/>
          </a:p>
        </p:txBody>
      </p:sp>
      <p:sp>
        <p:nvSpPr>
          <p:cNvPr id="3" name="Slide Number Placeholder 2"/>
          <p:cNvSpPr>
            <a:spLocks noGrp="1"/>
          </p:cNvSpPr>
          <p:nvPr>
            <p:ph type="sldNum" sz="quarter" idx="11"/>
          </p:nvPr>
        </p:nvSpPr>
        <p:spPr/>
        <p:txBody>
          <a:bodyPr/>
          <a:lstStyle/>
          <a:p>
            <a:fld id="{B039E941-9CD8-4527-BDB9-054F8335FCDE}" type="slidenum">
              <a:rPr lang="en-US" smtClean="0"/>
              <a:pPr/>
              <a:t>10</a:t>
            </a:fld>
            <a:endParaRPr lang="en-US"/>
          </a:p>
        </p:txBody>
      </p:sp>
      <p:sp>
        <p:nvSpPr>
          <p:cNvPr id="4" name="Rectangle 3"/>
          <p:cNvSpPr/>
          <p:nvPr/>
        </p:nvSpPr>
        <p:spPr>
          <a:xfrm>
            <a:off x="1" y="1484979"/>
            <a:ext cx="9118060" cy="584775"/>
          </a:xfrm>
          <a:prstGeom prst="rect">
            <a:avLst/>
          </a:prstGeom>
        </p:spPr>
        <p:txBody>
          <a:bodyPr wrap="square">
            <a:spAutoFit/>
          </a:bodyPr>
          <a:lstStyle/>
          <a:p>
            <a:r>
              <a:rPr lang="en-US" sz="3200" kern="0" dirty="0" smtClean="0">
                <a:solidFill>
                  <a:srgbClr val="000000"/>
                </a:solidFill>
                <a:latin typeface="Arial"/>
                <a:cs typeface="Arial"/>
              </a:rPr>
              <a:t>How to support ICAO “No Country Left Behind”?</a:t>
            </a:r>
            <a:endParaRPr lang="en-US" sz="3200" dirty="0">
              <a:solidFill>
                <a:srgbClr val="0A4279"/>
              </a:solidFill>
            </a:endParaRPr>
          </a:p>
        </p:txBody>
      </p:sp>
      <p:sp>
        <p:nvSpPr>
          <p:cNvPr id="5" name="Rectangle 4"/>
          <p:cNvSpPr/>
          <p:nvPr/>
        </p:nvSpPr>
        <p:spPr>
          <a:xfrm>
            <a:off x="101331" y="2102760"/>
            <a:ext cx="8915400" cy="3231654"/>
          </a:xfrm>
          <a:prstGeom prst="rect">
            <a:avLst/>
          </a:prstGeom>
        </p:spPr>
        <p:txBody>
          <a:bodyPr wrap="square">
            <a:spAutoFit/>
          </a:bodyPr>
          <a:lstStyle/>
          <a:p>
            <a:pPr marL="342900" indent="-342900" eaLnBrk="0" hangingPunct="0">
              <a:lnSpc>
                <a:spcPct val="150000"/>
              </a:lnSpc>
              <a:spcBef>
                <a:spcPct val="20000"/>
              </a:spcBef>
              <a:buClr>
                <a:schemeClr val="tx1"/>
              </a:buClr>
              <a:buSzPct val="100000"/>
              <a:buFont typeface="Wingdings" pitchFamily="2" charset="2"/>
              <a:buChar char="ä"/>
              <a:defRPr/>
            </a:pPr>
            <a:r>
              <a:rPr lang="en-US" sz="2000" dirty="0">
                <a:solidFill>
                  <a:srgbClr val="0075BD"/>
                </a:solidFill>
                <a:latin typeface="+mn-lt"/>
                <a:cs typeface="MS PGothic" charset="0"/>
              </a:rPr>
              <a:t>The IATA Diploma in Safety Oversight was offered to 8 Civil Aviation Authorities (CAAs) in Africa to support the objectives of the Abuja Declaration </a:t>
            </a:r>
          </a:p>
          <a:p>
            <a:pPr marL="342900" indent="-342900" eaLnBrk="0" hangingPunct="0">
              <a:lnSpc>
                <a:spcPct val="150000"/>
              </a:lnSpc>
              <a:spcBef>
                <a:spcPct val="20000"/>
              </a:spcBef>
              <a:buClr>
                <a:schemeClr val="tx1"/>
              </a:buClr>
              <a:buSzPct val="100000"/>
              <a:buFont typeface="Wingdings" pitchFamily="2" charset="2"/>
              <a:buChar char="ä"/>
              <a:defRPr/>
            </a:pPr>
            <a:r>
              <a:rPr lang="en-US" sz="2000" dirty="0" smtClean="0">
                <a:solidFill>
                  <a:srgbClr val="0075BD"/>
                </a:solidFill>
                <a:latin typeface="+mn-lt"/>
                <a:cs typeface="MS PGothic" charset="0"/>
              </a:rPr>
              <a:t>It </a:t>
            </a:r>
            <a:r>
              <a:rPr lang="en-US" sz="2000" dirty="0">
                <a:solidFill>
                  <a:srgbClr val="0075BD"/>
                </a:solidFill>
                <a:latin typeface="+mn-lt"/>
                <a:cs typeface="MS PGothic" charset="0"/>
              </a:rPr>
              <a:t>comprises 4 modules: </a:t>
            </a:r>
          </a:p>
          <a:p>
            <a:pPr marL="800100" lvl="1" indent="-342900" eaLnBrk="0" hangingPunct="0">
              <a:spcBef>
                <a:spcPts val="0"/>
              </a:spcBef>
              <a:buClr>
                <a:schemeClr val="tx1"/>
              </a:buClr>
              <a:buSzPct val="100000"/>
              <a:buFont typeface="Wingdings" pitchFamily="2" charset="2"/>
              <a:buChar char="ä"/>
              <a:defRPr/>
            </a:pPr>
            <a:r>
              <a:rPr lang="en-US" sz="2000" dirty="0" smtClean="0">
                <a:solidFill>
                  <a:srgbClr val="0075BD"/>
                </a:solidFill>
                <a:latin typeface="+mn-lt"/>
                <a:cs typeface="MS PGothic" charset="0"/>
              </a:rPr>
              <a:t>IOSA </a:t>
            </a:r>
            <a:r>
              <a:rPr lang="en-US" sz="2000" dirty="0">
                <a:solidFill>
                  <a:srgbClr val="0075BD"/>
                </a:solidFill>
                <a:latin typeface="+mn-lt"/>
                <a:cs typeface="MS PGothic" charset="0"/>
              </a:rPr>
              <a:t>Awareness Workshop for CAAs</a:t>
            </a:r>
          </a:p>
          <a:p>
            <a:pPr marL="800100" lvl="1" indent="-342900" eaLnBrk="0" hangingPunct="0">
              <a:spcBef>
                <a:spcPts val="0"/>
              </a:spcBef>
              <a:buClr>
                <a:schemeClr val="tx1"/>
              </a:buClr>
              <a:buSzPct val="100000"/>
              <a:buFont typeface="Wingdings" pitchFamily="2" charset="2"/>
              <a:buChar char="ä"/>
              <a:defRPr/>
            </a:pPr>
            <a:r>
              <a:rPr lang="en-US" sz="2000" dirty="0" smtClean="0">
                <a:solidFill>
                  <a:srgbClr val="0075BD"/>
                </a:solidFill>
                <a:latin typeface="+mn-lt"/>
                <a:cs typeface="MS PGothic" charset="0"/>
              </a:rPr>
              <a:t>Aircraft </a:t>
            </a:r>
            <a:r>
              <a:rPr lang="en-US" sz="2000" dirty="0">
                <a:solidFill>
                  <a:srgbClr val="0075BD"/>
                </a:solidFill>
                <a:latin typeface="+mn-lt"/>
                <a:cs typeface="MS PGothic" charset="0"/>
              </a:rPr>
              <a:t>Airworthiness and Air Carrier Certification</a:t>
            </a:r>
          </a:p>
          <a:p>
            <a:pPr marL="800100" lvl="1" indent="-342900" eaLnBrk="0" hangingPunct="0">
              <a:spcBef>
                <a:spcPts val="0"/>
              </a:spcBef>
              <a:buClr>
                <a:schemeClr val="tx1"/>
              </a:buClr>
              <a:buSzPct val="100000"/>
              <a:buFont typeface="Wingdings" pitchFamily="2" charset="2"/>
              <a:buChar char="ä"/>
              <a:defRPr/>
            </a:pPr>
            <a:r>
              <a:rPr lang="en-US" sz="2000" dirty="0" smtClean="0">
                <a:solidFill>
                  <a:srgbClr val="0075BD"/>
                </a:solidFill>
                <a:latin typeface="+mn-lt"/>
                <a:cs typeface="MS PGothic" charset="0"/>
              </a:rPr>
              <a:t>Managing </a:t>
            </a:r>
            <a:r>
              <a:rPr lang="en-US" sz="2000" dirty="0">
                <a:solidFill>
                  <a:srgbClr val="0075BD"/>
                </a:solidFill>
                <a:latin typeface="+mn-lt"/>
                <a:cs typeface="MS PGothic" charset="0"/>
              </a:rPr>
              <a:t>the Safety Oversight Function</a:t>
            </a:r>
          </a:p>
          <a:p>
            <a:pPr marL="800100" lvl="1" indent="-342900" eaLnBrk="0" hangingPunct="0">
              <a:spcBef>
                <a:spcPts val="0"/>
              </a:spcBef>
              <a:buClr>
                <a:schemeClr val="tx1"/>
              </a:buClr>
              <a:buSzPct val="100000"/>
              <a:buFont typeface="Wingdings" pitchFamily="2" charset="2"/>
              <a:buChar char="ä"/>
              <a:defRPr/>
            </a:pPr>
            <a:r>
              <a:rPr lang="en-US" sz="2000" dirty="0" smtClean="0">
                <a:solidFill>
                  <a:srgbClr val="0075BD"/>
                </a:solidFill>
                <a:latin typeface="+mn-lt"/>
                <a:cs typeface="MS PGothic" charset="0"/>
              </a:rPr>
              <a:t>CAA </a:t>
            </a:r>
            <a:r>
              <a:rPr lang="en-US" sz="2000" dirty="0">
                <a:solidFill>
                  <a:srgbClr val="0075BD"/>
                </a:solidFill>
                <a:latin typeface="+mn-lt"/>
                <a:cs typeface="MS PGothic" charset="0"/>
              </a:rPr>
              <a:t>Compliance with ICAO </a:t>
            </a:r>
            <a:r>
              <a:rPr lang="en-US" sz="2000" dirty="0" smtClean="0">
                <a:solidFill>
                  <a:srgbClr val="0075BD"/>
                </a:solidFill>
                <a:latin typeface="+mn-lt"/>
                <a:cs typeface="MS PGothic" charset="0"/>
              </a:rPr>
              <a:t>ISARPS</a:t>
            </a:r>
            <a:endParaRPr lang="en-US" sz="2000" dirty="0">
              <a:solidFill>
                <a:srgbClr val="0075BD"/>
              </a:solidFill>
              <a:latin typeface="+mn-lt"/>
              <a:cs typeface="MS PGothic" charset="0"/>
            </a:endParaRPr>
          </a:p>
        </p:txBody>
      </p:sp>
      <p:pic>
        <p:nvPicPr>
          <p:cNvPr id="6" name="Picture 16" descr="http://www.spyghana.com/wp-content/uploads/2015/05/wpid-Nigerian-Civil-Aviation-Authority.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331" y="5340999"/>
            <a:ext cx="1219199" cy="81279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18" descr="http://jobwebghana.com/wp-content/uploads/company_logos/2014/02/aviation.gif"/>
          <p:cNvPicPr>
            <a:picLocks noChangeAspect="1" noChangeArrowheads="1"/>
          </p:cNvPicPr>
          <p:nvPr/>
        </p:nvPicPr>
        <p:blipFill rotWithShape="1">
          <a:blip r:embed="rId4">
            <a:extLst>
              <a:ext uri="{28A0092B-C50C-407E-A947-70E740481C1C}">
                <a14:useLocalDpi xmlns:a14="http://schemas.microsoft.com/office/drawing/2010/main" val="0"/>
              </a:ext>
            </a:extLst>
          </a:blip>
          <a:srcRect l="4614" t="1209" r="5188" b="1209"/>
          <a:stretch/>
        </p:blipFill>
        <p:spPr bwMode="auto">
          <a:xfrm>
            <a:off x="1946792" y="5340999"/>
            <a:ext cx="1123950" cy="91197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0087" y="5395420"/>
            <a:ext cx="1861268" cy="7218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1" descr="http://www.winne.com/country/ssa/togo/2015/cp/anac-togo/logo-anac-togo.jpg"/>
          <p:cNvPicPr>
            <a:picLocks noChangeAspect="1" noChangeArrowheads="1"/>
          </p:cNvPicPr>
          <p:nvPr/>
        </p:nvPicPr>
        <p:blipFill rotWithShape="1">
          <a:blip r:embed="rId6">
            <a:extLst>
              <a:ext uri="{28A0092B-C50C-407E-A947-70E740481C1C}">
                <a14:useLocalDpi xmlns:a14="http://schemas.microsoft.com/office/drawing/2010/main" val="0"/>
              </a:ext>
            </a:extLst>
          </a:blip>
          <a:srcRect l="14073" t="4681" r="12586" b="3173"/>
          <a:stretch/>
        </p:blipFill>
        <p:spPr bwMode="auto">
          <a:xfrm>
            <a:off x="5715000" y="5189238"/>
            <a:ext cx="1052398" cy="10798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http://www.aacrdc.org/html/images/logo.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21306" y="5189238"/>
            <a:ext cx="1495425" cy="77631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1464" y="6104606"/>
            <a:ext cx="1903784" cy="503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5" descr="http://www.caage.org/images/portal/bglogo.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41654" y="5700797"/>
            <a:ext cx="1176059" cy="90600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49377" y="5711750"/>
            <a:ext cx="802285" cy="88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spTree>
    <p:extLst>
      <p:ext uri="{BB962C8B-B14F-4D97-AF65-F5344CB8AC3E}">
        <p14:creationId xmlns:p14="http://schemas.microsoft.com/office/powerpoint/2010/main" val="1073559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1000"/>
                                        <p:tgtEl>
                                          <p:spTgt spid="10"/>
                                        </p:tgtEl>
                                      </p:cBhvr>
                                    </p:animEffect>
                                    <p:anim calcmode="lin" valueType="num">
                                      <p:cBhvr>
                                        <p:cTn id="36" dur="1000" fill="hold"/>
                                        <p:tgtEl>
                                          <p:spTgt spid="10"/>
                                        </p:tgtEl>
                                        <p:attrNameLst>
                                          <p:attrName>ppt_x</p:attrName>
                                        </p:attrNameLst>
                                      </p:cBhvr>
                                      <p:tavLst>
                                        <p:tav tm="0">
                                          <p:val>
                                            <p:strVal val="#ppt_x"/>
                                          </p:val>
                                        </p:tav>
                                        <p:tav tm="100000">
                                          <p:val>
                                            <p:strVal val="#ppt_x"/>
                                          </p:val>
                                        </p:tav>
                                      </p:tavLst>
                                    </p:anim>
                                    <p:anim calcmode="lin" valueType="num">
                                      <p:cBhvr>
                                        <p:cTn id="3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1000"/>
                                        <p:tgtEl>
                                          <p:spTgt spid="11"/>
                                        </p:tgtEl>
                                      </p:cBhvr>
                                    </p:animEffect>
                                    <p:anim calcmode="lin" valueType="num">
                                      <p:cBhvr>
                                        <p:cTn id="43" dur="1000" fill="hold"/>
                                        <p:tgtEl>
                                          <p:spTgt spid="11"/>
                                        </p:tgtEl>
                                        <p:attrNameLst>
                                          <p:attrName>ppt_x</p:attrName>
                                        </p:attrNameLst>
                                      </p:cBhvr>
                                      <p:tavLst>
                                        <p:tav tm="0">
                                          <p:val>
                                            <p:strVal val="#ppt_x"/>
                                          </p:val>
                                        </p:tav>
                                        <p:tav tm="100000">
                                          <p:val>
                                            <p:strVal val="#ppt_x"/>
                                          </p:val>
                                        </p:tav>
                                      </p:tavLst>
                                    </p:anim>
                                    <p:anim calcmode="lin" valueType="num">
                                      <p:cBhvr>
                                        <p:cTn id="4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fade">
                                      <p:cBhvr>
                                        <p:cTn id="49" dur="1000"/>
                                        <p:tgtEl>
                                          <p:spTgt spid="12"/>
                                        </p:tgtEl>
                                      </p:cBhvr>
                                    </p:animEffect>
                                    <p:anim calcmode="lin" valueType="num">
                                      <p:cBhvr>
                                        <p:cTn id="50" dur="1000" fill="hold"/>
                                        <p:tgtEl>
                                          <p:spTgt spid="12"/>
                                        </p:tgtEl>
                                        <p:attrNameLst>
                                          <p:attrName>ppt_x</p:attrName>
                                        </p:attrNameLst>
                                      </p:cBhvr>
                                      <p:tavLst>
                                        <p:tav tm="0">
                                          <p:val>
                                            <p:strVal val="#ppt_x"/>
                                          </p:val>
                                        </p:tav>
                                        <p:tav tm="100000">
                                          <p:val>
                                            <p:strVal val="#ppt_x"/>
                                          </p:val>
                                        </p:tav>
                                      </p:tavLst>
                                    </p:anim>
                                    <p:anim calcmode="lin" valueType="num">
                                      <p:cBhvr>
                                        <p:cTn id="5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56817" y="14591"/>
            <a:ext cx="4823148" cy="35668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19"/>
          <p:cNvSpPr txBox="1"/>
          <p:nvPr/>
        </p:nvSpPr>
        <p:spPr>
          <a:xfrm>
            <a:off x="-1" y="3789443"/>
            <a:ext cx="8969227" cy="3077766"/>
          </a:xfrm>
          <a:prstGeom prst="rect">
            <a:avLst/>
          </a:prstGeom>
          <a:noFill/>
        </p:spPr>
        <p:txBody>
          <a:bodyPr wrap="square" rtlCol="0">
            <a:spAutoFit/>
          </a:bodyPr>
          <a:lstStyle/>
          <a:p>
            <a:pPr marL="342900" indent="-342900" eaLnBrk="0" hangingPunct="0">
              <a:lnSpc>
                <a:spcPct val="150000"/>
              </a:lnSpc>
              <a:spcBef>
                <a:spcPct val="20000"/>
              </a:spcBef>
              <a:buClr>
                <a:schemeClr val="tx1"/>
              </a:buClr>
              <a:buSzPct val="100000"/>
              <a:buFont typeface="Wingdings" pitchFamily="2" charset="2"/>
              <a:buChar char="ä"/>
              <a:defRPr/>
            </a:pPr>
            <a:r>
              <a:rPr lang="en-US" sz="2000" dirty="0">
                <a:solidFill>
                  <a:srgbClr val="0075BD"/>
                </a:solidFill>
                <a:latin typeface="+mn-lt"/>
                <a:cs typeface="MS PGothic" charset="0"/>
              </a:rPr>
              <a:t>The IATA Diploma in Aviation Security was offered to 95 Aviation Security professionals from African airlines and CAAs.</a:t>
            </a:r>
          </a:p>
          <a:p>
            <a:pPr marL="342900" indent="-342900" eaLnBrk="0" hangingPunct="0">
              <a:lnSpc>
                <a:spcPct val="150000"/>
              </a:lnSpc>
              <a:spcBef>
                <a:spcPct val="20000"/>
              </a:spcBef>
              <a:buClr>
                <a:schemeClr val="tx1"/>
              </a:buClr>
              <a:buSzPct val="100000"/>
              <a:buFont typeface="Wingdings" pitchFamily="2" charset="2"/>
              <a:buChar char="ä"/>
              <a:defRPr/>
            </a:pPr>
            <a:r>
              <a:rPr lang="en-US" sz="2000" dirty="0">
                <a:solidFill>
                  <a:srgbClr val="0075BD"/>
                </a:solidFill>
                <a:latin typeface="+mn-lt"/>
                <a:cs typeface="MS PGothic" charset="0"/>
              </a:rPr>
              <a:t>It comprised 4 modules, </a:t>
            </a:r>
            <a:r>
              <a:rPr lang="en-US" sz="2000" dirty="0" smtClean="0">
                <a:solidFill>
                  <a:srgbClr val="0075BD"/>
                </a:solidFill>
                <a:latin typeface="+mn-lt"/>
                <a:cs typeface="MS PGothic" charset="0"/>
              </a:rPr>
              <a:t>hosted </a:t>
            </a:r>
            <a:r>
              <a:rPr lang="en-US" sz="2000" dirty="0">
                <a:solidFill>
                  <a:srgbClr val="0075BD"/>
                </a:solidFill>
                <a:latin typeface="+mn-lt"/>
                <a:cs typeface="MS PGothic" charset="0"/>
              </a:rPr>
              <a:t>by the Rwanda Civil Aviation Authority :</a:t>
            </a:r>
          </a:p>
          <a:p>
            <a:pPr marL="800100" lvl="1" indent="-342900" eaLnBrk="0" hangingPunct="0">
              <a:spcBef>
                <a:spcPts val="0"/>
              </a:spcBef>
              <a:buClr>
                <a:schemeClr val="tx1"/>
              </a:buClr>
              <a:buSzPct val="100000"/>
              <a:buFont typeface="Wingdings" pitchFamily="2" charset="2"/>
              <a:buChar char="ä"/>
              <a:defRPr/>
            </a:pPr>
            <a:r>
              <a:rPr lang="en-US" sz="2000" dirty="0" smtClean="0">
                <a:solidFill>
                  <a:srgbClr val="0075BD"/>
                </a:solidFill>
                <a:latin typeface="+mn-lt"/>
                <a:cs typeface="MS PGothic" charset="0"/>
              </a:rPr>
              <a:t> </a:t>
            </a:r>
            <a:r>
              <a:rPr lang="en-US" sz="2000" dirty="0">
                <a:solidFill>
                  <a:srgbClr val="0075BD"/>
                </a:solidFill>
                <a:latin typeface="+mn-lt"/>
                <a:cs typeface="MS PGothic" charset="0"/>
              </a:rPr>
              <a:t>Aviation Security Management </a:t>
            </a:r>
          </a:p>
          <a:p>
            <a:pPr marL="800100" lvl="1" indent="-342900" eaLnBrk="0" hangingPunct="0">
              <a:spcBef>
                <a:spcPts val="0"/>
              </a:spcBef>
              <a:buClr>
                <a:schemeClr val="tx1"/>
              </a:buClr>
              <a:buSzPct val="100000"/>
              <a:buFont typeface="Wingdings" pitchFamily="2" charset="2"/>
              <a:buChar char="ä"/>
              <a:defRPr/>
            </a:pPr>
            <a:r>
              <a:rPr lang="en-US" sz="2000" dirty="0" smtClean="0">
                <a:solidFill>
                  <a:srgbClr val="0075BD"/>
                </a:solidFill>
                <a:latin typeface="+mn-lt"/>
                <a:cs typeface="MS PGothic" charset="0"/>
              </a:rPr>
              <a:t>Security </a:t>
            </a:r>
            <a:r>
              <a:rPr lang="en-US" sz="2000" dirty="0">
                <a:solidFill>
                  <a:srgbClr val="0075BD"/>
                </a:solidFill>
                <a:latin typeface="+mn-lt"/>
                <a:cs typeface="MS PGothic" charset="0"/>
              </a:rPr>
              <a:t>Management Systems</a:t>
            </a:r>
          </a:p>
          <a:p>
            <a:pPr marL="800100" lvl="1" indent="-342900" eaLnBrk="0" hangingPunct="0">
              <a:spcBef>
                <a:spcPts val="0"/>
              </a:spcBef>
              <a:buClr>
                <a:schemeClr val="tx1"/>
              </a:buClr>
              <a:buSzPct val="100000"/>
              <a:buFont typeface="Wingdings" pitchFamily="2" charset="2"/>
              <a:buChar char="ä"/>
              <a:defRPr/>
            </a:pPr>
            <a:r>
              <a:rPr lang="en-US" sz="2000" dirty="0" smtClean="0">
                <a:solidFill>
                  <a:srgbClr val="0075BD"/>
                </a:solidFill>
                <a:latin typeface="+mn-lt"/>
                <a:cs typeface="MS PGothic" charset="0"/>
              </a:rPr>
              <a:t>Security </a:t>
            </a:r>
            <a:r>
              <a:rPr lang="en-US" sz="2000" dirty="0">
                <a:solidFill>
                  <a:srgbClr val="0075BD"/>
                </a:solidFill>
                <a:latin typeface="+mn-lt"/>
                <a:cs typeface="MS PGothic" charset="0"/>
              </a:rPr>
              <a:t>Risk and Crisis Management</a:t>
            </a:r>
          </a:p>
          <a:p>
            <a:pPr marL="800100" lvl="1" indent="-342900" eaLnBrk="0" hangingPunct="0">
              <a:spcBef>
                <a:spcPts val="0"/>
              </a:spcBef>
              <a:buClr>
                <a:schemeClr val="tx1"/>
              </a:buClr>
              <a:buSzPct val="100000"/>
              <a:buFont typeface="Wingdings" pitchFamily="2" charset="2"/>
              <a:buChar char="ä"/>
              <a:defRPr/>
            </a:pPr>
            <a:r>
              <a:rPr lang="en-US" sz="2000" dirty="0" smtClean="0">
                <a:solidFill>
                  <a:srgbClr val="0075BD"/>
                </a:solidFill>
                <a:latin typeface="+mn-lt"/>
                <a:cs typeface="MS PGothic" charset="0"/>
              </a:rPr>
              <a:t>Aviation </a:t>
            </a:r>
            <a:r>
              <a:rPr lang="en-US" sz="2000" dirty="0">
                <a:solidFill>
                  <a:srgbClr val="0075BD"/>
                </a:solidFill>
                <a:latin typeface="+mn-lt"/>
                <a:cs typeface="MS PGothic" charset="0"/>
              </a:rPr>
              <a:t>Security Management Advanced</a:t>
            </a:r>
          </a:p>
          <a:p>
            <a:pPr marL="800100" lvl="1" indent="-342900" eaLnBrk="0" hangingPunct="0">
              <a:spcBef>
                <a:spcPts val="0"/>
              </a:spcBef>
              <a:buClr>
                <a:schemeClr val="tx1"/>
              </a:buClr>
              <a:buSzPct val="100000"/>
              <a:buFont typeface="Wingdings" pitchFamily="2" charset="2"/>
              <a:buChar char="ä"/>
              <a:defRPr/>
            </a:pPr>
            <a:endParaRPr lang="en-US" sz="2000" dirty="0">
              <a:solidFill>
                <a:srgbClr val="0075BD"/>
              </a:solidFill>
              <a:latin typeface="+mn-lt"/>
              <a:cs typeface="MS PGothic" charset="0"/>
            </a:endParaRPr>
          </a:p>
        </p:txBody>
      </p:sp>
    </p:spTree>
    <p:extLst>
      <p:ext uri="{BB962C8B-B14F-4D97-AF65-F5344CB8AC3E}">
        <p14:creationId xmlns:p14="http://schemas.microsoft.com/office/powerpoint/2010/main" val="49085907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685800" y="3810000"/>
            <a:ext cx="7772400" cy="769938"/>
          </a:xfrm>
          <a:extLst/>
        </p:spPr>
        <p:txBody>
          <a:bodyPr/>
          <a:lstStyle/>
          <a:p>
            <a:pPr>
              <a:defRPr/>
            </a:pPr>
            <a:r>
              <a:rPr lang="en-US" dirty="0">
                <a:ea typeface="ＭＳ Ｐゴシック" charset="0"/>
                <a:cs typeface="+mj-cs"/>
              </a:rPr>
              <a:t>Questions?</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609600" y="1676400"/>
            <a:ext cx="8229600" cy="584775"/>
          </a:xfrm>
        </p:spPr>
        <p:txBody>
          <a:bodyPr/>
          <a:lstStyle/>
          <a:p>
            <a:pPr>
              <a:defRPr/>
            </a:pPr>
            <a:r>
              <a:rPr lang="en-US" dirty="0" smtClean="0">
                <a:solidFill>
                  <a:srgbClr val="000000"/>
                </a:solidFill>
                <a:ea typeface="Arial"/>
                <a:cs typeface="Arial"/>
              </a:rPr>
              <a:t>Presentation Overview</a:t>
            </a:r>
            <a:endParaRPr lang="en-US" dirty="0">
              <a:ea typeface="ＭＳ Ｐゴシック" charset="0"/>
              <a:cs typeface="+mj-cs"/>
            </a:endParaRPr>
          </a:p>
        </p:txBody>
      </p:sp>
      <p:sp>
        <p:nvSpPr>
          <p:cNvPr id="19458" name="Content Placeholder 2"/>
          <p:cNvSpPr>
            <a:spLocks noGrp="1"/>
          </p:cNvSpPr>
          <p:nvPr>
            <p:ph idx="1"/>
          </p:nvPr>
        </p:nvSpPr>
        <p:spPr>
          <a:xfrm>
            <a:off x="685800" y="2286000"/>
            <a:ext cx="8305800" cy="4114800"/>
          </a:xfrm>
        </p:spPr>
        <p:txBody>
          <a:bodyPr/>
          <a:lstStyle/>
          <a:p>
            <a:pPr>
              <a:lnSpc>
                <a:spcPct val="150000"/>
              </a:lnSpc>
            </a:pPr>
            <a:r>
              <a:rPr lang="en-US" sz="2000" dirty="0" smtClean="0">
                <a:solidFill>
                  <a:srgbClr val="0075BD"/>
                </a:solidFill>
              </a:rPr>
              <a:t>IOSA Program </a:t>
            </a:r>
          </a:p>
          <a:p>
            <a:pPr>
              <a:lnSpc>
                <a:spcPct val="150000"/>
              </a:lnSpc>
            </a:pPr>
            <a:r>
              <a:rPr lang="en-US" sz="2000" dirty="0" smtClean="0">
                <a:solidFill>
                  <a:srgbClr val="0075BD"/>
                </a:solidFill>
              </a:rPr>
              <a:t>ISSA Program</a:t>
            </a:r>
          </a:p>
          <a:p>
            <a:pPr marL="342900" lvl="1" indent="-342900">
              <a:lnSpc>
                <a:spcPct val="150000"/>
              </a:lnSpc>
            </a:pPr>
            <a:r>
              <a:rPr lang="en-US" dirty="0" smtClean="0">
                <a:solidFill>
                  <a:srgbClr val="0075BD"/>
                </a:solidFill>
              </a:rPr>
              <a:t>ISAGO Program </a:t>
            </a:r>
          </a:p>
          <a:p>
            <a:pPr marL="342900" lvl="1" indent="-342900">
              <a:lnSpc>
                <a:spcPct val="150000"/>
              </a:lnSpc>
            </a:pPr>
            <a:r>
              <a:rPr lang="en-US" dirty="0">
                <a:solidFill>
                  <a:srgbClr val="0075BD"/>
                </a:solidFill>
              </a:rPr>
              <a:t>Status of Aeronautical Information in AFI</a:t>
            </a:r>
          </a:p>
          <a:p>
            <a:pPr marL="342900" lvl="1" indent="-342900">
              <a:lnSpc>
                <a:spcPct val="150000"/>
              </a:lnSpc>
            </a:pPr>
            <a:r>
              <a:rPr lang="en-US" dirty="0" smtClean="0">
                <a:solidFill>
                  <a:srgbClr val="0075BD"/>
                </a:solidFill>
              </a:rPr>
              <a:t>Air Traffic Incidents</a:t>
            </a:r>
          </a:p>
          <a:p>
            <a:pPr marL="342900" lvl="1" indent="-342900">
              <a:lnSpc>
                <a:spcPct val="150000"/>
              </a:lnSpc>
            </a:pPr>
            <a:r>
              <a:rPr lang="en-US" dirty="0" smtClean="0">
                <a:solidFill>
                  <a:srgbClr val="0075BD"/>
                </a:solidFill>
              </a:rPr>
              <a:t>Runway Safety Go Teams </a:t>
            </a:r>
            <a:r>
              <a:rPr lang="en-US" dirty="0">
                <a:solidFill>
                  <a:srgbClr val="0075BD"/>
                </a:solidFill>
              </a:rPr>
              <a:t>&amp; Loss of </a:t>
            </a:r>
            <a:r>
              <a:rPr lang="en-US" dirty="0" smtClean="0">
                <a:solidFill>
                  <a:srgbClr val="0075BD"/>
                </a:solidFill>
              </a:rPr>
              <a:t>Control</a:t>
            </a:r>
          </a:p>
          <a:p>
            <a:pPr marL="342900" lvl="1" indent="-342900">
              <a:lnSpc>
                <a:spcPct val="150000"/>
              </a:lnSpc>
            </a:pPr>
            <a:r>
              <a:rPr lang="en-US" dirty="0">
                <a:solidFill>
                  <a:srgbClr val="0075BD"/>
                </a:solidFill>
              </a:rPr>
              <a:t>Supporting ICAO initiative No Country Left Behind</a:t>
            </a:r>
          </a:p>
          <a:p>
            <a:pPr marL="0" lvl="1" indent="0">
              <a:lnSpc>
                <a:spcPct val="150000"/>
              </a:lnSpc>
              <a:buNone/>
            </a:pPr>
            <a:endParaRPr lang="en-US" dirty="0">
              <a:solidFill>
                <a:srgbClr val="0075BD"/>
              </a:solidFill>
            </a:endParaRPr>
          </a:p>
          <a:p>
            <a:endParaRPr lang="en-US" sz="2200" dirty="0" smtClean="0">
              <a:solidFill>
                <a:srgbClr val="0075BD"/>
              </a:solidFill>
            </a:endParaRPr>
          </a:p>
        </p:txBody>
      </p:sp>
      <p:sp>
        <p:nvSpPr>
          <p:cNvPr id="19459" name="Footer Placeholder 3"/>
          <p:cNvSpPr>
            <a:spLocks noGrp="1"/>
          </p:cNvSpPr>
          <p:nvPr>
            <p:ph type="ftr" sz="quarter" idx="10"/>
          </p:nvPr>
        </p:nvSpPr>
        <p:spPr>
          <a:noFill/>
        </p:spPr>
        <p:txBody>
          <a:bodyPr/>
          <a:lstStyle/>
          <a:p>
            <a:r>
              <a:rPr lang="en-US"/>
              <a:t>Copyright © 2015 IATA</a:t>
            </a:r>
          </a:p>
        </p:txBody>
      </p:sp>
      <p:sp>
        <p:nvSpPr>
          <p:cNvPr id="19460" name="Slide Number Placeholder 4"/>
          <p:cNvSpPr>
            <a:spLocks noGrp="1"/>
          </p:cNvSpPr>
          <p:nvPr>
            <p:ph type="sldNum" sz="quarter" idx="11"/>
          </p:nvPr>
        </p:nvSpPr>
        <p:spPr>
          <a:noFill/>
        </p:spPr>
        <p:txBody>
          <a:bodyPr/>
          <a:lstStyle/>
          <a:p>
            <a:fld id="{8012C0F4-769B-47C8-B2ED-84DE91EFC49E}" type="slidenum">
              <a:rPr lang="en-US"/>
              <a:pPr/>
              <a:t>2</a:t>
            </a:fld>
            <a:endParaRPr 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45" name="Picture 21" descr="http://1.bp.blogspot.com/-4uB6v7rFor0/T3Ws9M46GZI/AAAAAAAAAPs/fd4J5nGbCSU/s1600/Au+Conference+and+ECA+conference+Ethiopia.jpg"/>
          <p:cNvPicPr>
            <a:picLocks noChangeAspect="1" noChangeArrowheads="1"/>
          </p:cNvPicPr>
          <p:nvPr/>
        </p:nvPicPr>
        <p:blipFill>
          <a:blip r:embed="rId3"/>
          <a:srcRect/>
          <a:stretch>
            <a:fillRect/>
          </a:stretch>
        </p:blipFill>
        <p:spPr bwMode="auto">
          <a:xfrm>
            <a:off x="2384101" y="1839119"/>
            <a:ext cx="4406900" cy="290195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47106" name="TextBox 1"/>
          <p:cNvSpPr txBox="1">
            <a:spLocks noChangeArrowheads="1"/>
          </p:cNvSpPr>
          <p:nvPr/>
        </p:nvSpPr>
        <p:spPr bwMode="auto">
          <a:xfrm>
            <a:off x="15551" y="1295400"/>
            <a:ext cx="914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spcBef>
                <a:spcPct val="20000"/>
              </a:spcBef>
              <a:buClr>
                <a:srgbClr val="FF0000"/>
              </a:buClr>
              <a:buFont typeface="Wingdings 3" pitchFamily="18" charset="2"/>
              <a:buChar char="Ö"/>
              <a:defRPr>
                <a:solidFill>
                  <a:srgbClr val="0B2B5C"/>
                </a:solidFill>
                <a:latin typeface="Arial" charset="0"/>
              </a:defRPr>
            </a:lvl1pPr>
            <a:lvl2pPr marL="742950" indent="-285750" algn="l" eaLnBrk="0" hangingPunct="0">
              <a:spcBef>
                <a:spcPct val="20000"/>
              </a:spcBef>
              <a:buClr>
                <a:srgbClr val="FF8305"/>
              </a:buClr>
              <a:buFont typeface="Wingdings 3" pitchFamily="18" charset="2"/>
              <a:buChar char="Ö"/>
              <a:defRPr sz="1600">
                <a:solidFill>
                  <a:srgbClr val="0B2B5C"/>
                </a:solidFill>
                <a:latin typeface="Arial" charset="0"/>
              </a:defRPr>
            </a:lvl2pPr>
            <a:lvl3pPr marL="1143000" indent="-228600" algn="l" eaLnBrk="0" hangingPunct="0">
              <a:spcBef>
                <a:spcPct val="20000"/>
              </a:spcBef>
              <a:buClr>
                <a:srgbClr val="B4DB0E"/>
              </a:buClr>
              <a:buFont typeface="Wingdings 3" pitchFamily="18" charset="2"/>
              <a:buChar char="Ö"/>
              <a:defRPr sz="1200">
                <a:solidFill>
                  <a:srgbClr val="0B2B5C"/>
                </a:solidFill>
                <a:latin typeface="Arial" charset="0"/>
              </a:defRPr>
            </a:lvl3pPr>
            <a:lvl4pPr marL="1600200" indent="-228600" algn="l" eaLnBrk="0" hangingPunct="0">
              <a:spcBef>
                <a:spcPct val="20000"/>
              </a:spcBef>
              <a:buClr>
                <a:srgbClr val="FFD603"/>
              </a:buClr>
              <a:buFont typeface="Wingdings 3" pitchFamily="18" charset="2"/>
              <a:buChar char="Ö"/>
              <a:defRPr sz="1200">
                <a:solidFill>
                  <a:srgbClr val="0B2B5C"/>
                </a:solidFill>
                <a:latin typeface="Arial" charset="0"/>
              </a:defRPr>
            </a:lvl4pPr>
            <a:lvl5pPr marL="2057400" indent="-228600" algn="l" eaLnBrk="0" hangingPunct="0">
              <a:spcBef>
                <a:spcPct val="20000"/>
              </a:spcBef>
              <a:buChar char="»"/>
              <a:defRPr sz="1200">
                <a:solidFill>
                  <a:srgbClr val="0B2B5C"/>
                </a:solidFill>
                <a:latin typeface="Arial" charset="0"/>
              </a:defRPr>
            </a:lvl5pPr>
            <a:lvl6pPr marL="2514600" indent="-228600" eaLnBrk="0" fontAlgn="base" hangingPunct="0">
              <a:spcBef>
                <a:spcPct val="20000"/>
              </a:spcBef>
              <a:spcAft>
                <a:spcPct val="0"/>
              </a:spcAft>
              <a:buChar char="»"/>
              <a:defRPr sz="1200">
                <a:solidFill>
                  <a:srgbClr val="0B2B5C"/>
                </a:solidFill>
                <a:latin typeface="Arial" charset="0"/>
              </a:defRPr>
            </a:lvl6pPr>
            <a:lvl7pPr marL="2971800" indent="-228600" eaLnBrk="0" fontAlgn="base" hangingPunct="0">
              <a:spcBef>
                <a:spcPct val="20000"/>
              </a:spcBef>
              <a:spcAft>
                <a:spcPct val="0"/>
              </a:spcAft>
              <a:buChar char="»"/>
              <a:defRPr sz="1200">
                <a:solidFill>
                  <a:srgbClr val="0B2B5C"/>
                </a:solidFill>
                <a:latin typeface="Arial" charset="0"/>
              </a:defRPr>
            </a:lvl7pPr>
            <a:lvl8pPr marL="3429000" indent="-228600" eaLnBrk="0" fontAlgn="base" hangingPunct="0">
              <a:spcBef>
                <a:spcPct val="20000"/>
              </a:spcBef>
              <a:spcAft>
                <a:spcPct val="0"/>
              </a:spcAft>
              <a:buChar char="»"/>
              <a:defRPr sz="1200">
                <a:solidFill>
                  <a:srgbClr val="0B2B5C"/>
                </a:solidFill>
                <a:latin typeface="Arial" charset="0"/>
              </a:defRPr>
            </a:lvl8pPr>
            <a:lvl9pPr marL="3886200" indent="-228600" eaLnBrk="0" fontAlgn="base" hangingPunct="0">
              <a:spcBef>
                <a:spcPct val="20000"/>
              </a:spcBef>
              <a:spcAft>
                <a:spcPct val="0"/>
              </a:spcAft>
              <a:buChar char="»"/>
              <a:defRPr sz="1200">
                <a:solidFill>
                  <a:srgbClr val="0B2B5C"/>
                </a:solidFill>
                <a:latin typeface="Arial" charset="0"/>
              </a:defRPr>
            </a:lvl9pPr>
          </a:lstStyle>
          <a:p>
            <a:pPr algn="ctr" eaLnBrk="1" hangingPunct="1">
              <a:spcBef>
                <a:spcPct val="0"/>
              </a:spcBef>
              <a:buClrTx/>
              <a:buFontTx/>
              <a:buNone/>
            </a:pPr>
            <a:r>
              <a:rPr lang="en-US" altLang="en-US" sz="2800" dirty="0">
                <a:solidFill>
                  <a:schemeClr val="tx2"/>
                </a:solidFill>
                <a:latin typeface="Arial" panose="020B0604020202020204" pitchFamily="34" charset="0"/>
                <a:cs typeface="Arial" panose="020B0604020202020204" pitchFamily="34" charset="0"/>
              </a:rPr>
              <a:t>Abuja </a:t>
            </a:r>
            <a:r>
              <a:rPr lang="en-US" altLang="en-US" sz="2800" dirty="0" smtClean="0">
                <a:solidFill>
                  <a:schemeClr val="tx2"/>
                </a:solidFill>
                <a:latin typeface="Arial" panose="020B0604020202020204" pitchFamily="34" charset="0"/>
                <a:cs typeface="Arial" panose="020B0604020202020204" pitchFamily="34" charset="0"/>
              </a:rPr>
              <a:t>Declaration</a:t>
            </a:r>
            <a:endParaRPr lang="en-US" altLang="en-US" sz="2800" dirty="0">
              <a:solidFill>
                <a:schemeClr val="tx2"/>
              </a:solidFill>
              <a:latin typeface="Arial" panose="020B0604020202020204" pitchFamily="34" charset="0"/>
              <a:cs typeface="Arial" panose="020B0604020202020204" pitchFamily="34" charset="0"/>
            </a:endParaRPr>
          </a:p>
        </p:txBody>
      </p:sp>
      <p:sp>
        <p:nvSpPr>
          <p:cNvPr id="47107" name="Rectangle 1"/>
          <p:cNvSpPr>
            <a:spLocks noChangeArrowheads="1"/>
          </p:cNvSpPr>
          <p:nvPr/>
        </p:nvSpPr>
        <p:spPr bwMode="auto">
          <a:xfrm>
            <a:off x="15551" y="4953000"/>
            <a:ext cx="9128449"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eaLnBrk="0" hangingPunct="0">
              <a:spcBef>
                <a:spcPct val="20000"/>
              </a:spcBef>
              <a:buClr>
                <a:srgbClr val="FF0000"/>
              </a:buClr>
              <a:buFont typeface="Wingdings 3" pitchFamily="18" charset="2"/>
              <a:buChar char="Ö"/>
              <a:defRPr>
                <a:solidFill>
                  <a:srgbClr val="0B2B5C"/>
                </a:solidFill>
                <a:latin typeface="Arial" charset="0"/>
              </a:defRPr>
            </a:lvl1pPr>
            <a:lvl2pPr marL="742950" indent="-285750" algn="l" eaLnBrk="0" hangingPunct="0">
              <a:spcBef>
                <a:spcPct val="20000"/>
              </a:spcBef>
              <a:buClr>
                <a:srgbClr val="FF8305"/>
              </a:buClr>
              <a:buFont typeface="Wingdings 3" pitchFamily="18" charset="2"/>
              <a:buChar char="Ö"/>
              <a:defRPr sz="1600">
                <a:solidFill>
                  <a:srgbClr val="0B2B5C"/>
                </a:solidFill>
                <a:latin typeface="Arial" charset="0"/>
              </a:defRPr>
            </a:lvl2pPr>
            <a:lvl3pPr marL="1143000" indent="-228600" algn="l" eaLnBrk="0" hangingPunct="0">
              <a:spcBef>
                <a:spcPct val="20000"/>
              </a:spcBef>
              <a:buClr>
                <a:srgbClr val="B4DB0E"/>
              </a:buClr>
              <a:buFont typeface="Wingdings 3" pitchFamily="18" charset="2"/>
              <a:buChar char="Ö"/>
              <a:defRPr sz="1200">
                <a:solidFill>
                  <a:srgbClr val="0B2B5C"/>
                </a:solidFill>
                <a:latin typeface="Arial" charset="0"/>
              </a:defRPr>
            </a:lvl3pPr>
            <a:lvl4pPr marL="1600200" indent="-228600" algn="l" eaLnBrk="0" hangingPunct="0">
              <a:spcBef>
                <a:spcPct val="20000"/>
              </a:spcBef>
              <a:buClr>
                <a:srgbClr val="FFD603"/>
              </a:buClr>
              <a:buFont typeface="Wingdings 3" pitchFamily="18" charset="2"/>
              <a:buChar char="Ö"/>
              <a:defRPr sz="1200">
                <a:solidFill>
                  <a:srgbClr val="0B2B5C"/>
                </a:solidFill>
                <a:latin typeface="Arial" charset="0"/>
              </a:defRPr>
            </a:lvl4pPr>
            <a:lvl5pPr marL="2057400" indent="-228600" algn="l" eaLnBrk="0" hangingPunct="0">
              <a:spcBef>
                <a:spcPct val="20000"/>
              </a:spcBef>
              <a:buChar char="»"/>
              <a:defRPr sz="1200">
                <a:solidFill>
                  <a:srgbClr val="0B2B5C"/>
                </a:solidFill>
                <a:latin typeface="Arial" charset="0"/>
              </a:defRPr>
            </a:lvl5pPr>
            <a:lvl6pPr marL="2514600" indent="-228600" eaLnBrk="0" fontAlgn="base" hangingPunct="0">
              <a:spcBef>
                <a:spcPct val="20000"/>
              </a:spcBef>
              <a:spcAft>
                <a:spcPct val="0"/>
              </a:spcAft>
              <a:buChar char="»"/>
              <a:defRPr sz="1200">
                <a:solidFill>
                  <a:srgbClr val="0B2B5C"/>
                </a:solidFill>
                <a:latin typeface="Arial" charset="0"/>
              </a:defRPr>
            </a:lvl6pPr>
            <a:lvl7pPr marL="2971800" indent="-228600" eaLnBrk="0" fontAlgn="base" hangingPunct="0">
              <a:spcBef>
                <a:spcPct val="20000"/>
              </a:spcBef>
              <a:spcAft>
                <a:spcPct val="0"/>
              </a:spcAft>
              <a:buChar char="»"/>
              <a:defRPr sz="1200">
                <a:solidFill>
                  <a:srgbClr val="0B2B5C"/>
                </a:solidFill>
                <a:latin typeface="Arial" charset="0"/>
              </a:defRPr>
            </a:lvl7pPr>
            <a:lvl8pPr marL="3429000" indent="-228600" eaLnBrk="0" fontAlgn="base" hangingPunct="0">
              <a:spcBef>
                <a:spcPct val="20000"/>
              </a:spcBef>
              <a:spcAft>
                <a:spcPct val="0"/>
              </a:spcAft>
              <a:buChar char="»"/>
              <a:defRPr sz="1200">
                <a:solidFill>
                  <a:srgbClr val="0B2B5C"/>
                </a:solidFill>
                <a:latin typeface="Arial" charset="0"/>
              </a:defRPr>
            </a:lvl8pPr>
            <a:lvl9pPr marL="3886200" indent="-228600" eaLnBrk="0" fontAlgn="base" hangingPunct="0">
              <a:spcBef>
                <a:spcPct val="20000"/>
              </a:spcBef>
              <a:spcAft>
                <a:spcPct val="0"/>
              </a:spcAft>
              <a:buChar char="»"/>
              <a:defRPr sz="1200">
                <a:solidFill>
                  <a:srgbClr val="0B2B5C"/>
                </a:solidFill>
                <a:latin typeface="Arial" charset="0"/>
              </a:defRPr>
            </a:lvl9pPr>
          </a:lstStyle>
          <a:p>
            <a:pPr marL="342900" indent="-342900">
              <a:spcBef>
                <a:spcPts val="0"/>
              </a:spcBef>
              <a:buClr>
                <a:schemeClr val="tx1"/>
              </a:buClr>
              <a:buSzPct val="100000"/>
              <a:buFont typeface="Wingdings" pitchFamily="2" charset="2"/>
              <a:buChar char="ä"/>
              <a:defRPr/>
            </a:pPr>
            <a:r>
              <a:rPr lang="en-US" altLang="en-US" dirty="0">
                <a:solidFill>
                  <a:srgbClr val="0075BD"/>
                </a:solidFill>
                <a:latin typeface="+mn-lt"/>
                <a:cs typeface="MS PGothic" charset="0"/>
              </a:rPr>
              <a:t>In January 2013, the African Union Executive Council endorsed the </a:t>
            </a:r>
            <a:r>
              <a:rPr lang="en-US" altLang="en-US" b="1" dirty="0">
                <a:solidFill>
                  <a:srgbClr val="0075BD"/>
                </a:solidFill>
                <a:latin typeface="+mn-lt"/>
                <a:cs typeface="MS PGothic" charset="0"/>
              </a:rPr>
              <a:t>Abuja Declaration and Associated Plan of Action on Aviation Safety in </a:t>
            </a:r>
            <a:r>
              <a:rPr lang="en-US" altLang="en-US" b="1" dirty="0" smtClean="0">
                <a:solidFill>
                  <a:srgbClr val="0075BD"/>
                </a:solidFill>
                <a:latin typeface="+mn-lt"/>
                <a:cs typeface="MS PGothic" charset="0"/>
              </a:rPr>
              <a:t>Africa</a:t>
            </a:r>
            <a:endParaRPr lang="en-US" altLang="en-US" dirty="0" smtClean="0">
              <a:solidFill>
                <a:srgbClr val="0075BD"/>
              </a:solidFill>
              <a:latin typeface="+mn-lt"/>
              <a:cs typeface="MS PGothic" charset="0"/>
            </a:endParaRPr>
          </a:p>
          <a:p>
            <a:pPr marL="1085850" lvl="1" indent="-342900">
              <a:spcBef>
                <a:spcPts val="0"/>
              </a:spcBef>
              <a:buClr>
                <a:schemeClr val="tx1"/>
              </a:buClr>
              <a:buSzPct val="100000"/>
              <a:buFont typeface="Wingdings" pitchFamily="2" charset="2"/>
              <a:buChar char="ä"/>
              <a:defRPr/>
            </a:pPr>
            <a:r>
              <a:rPr lang="en-US" altLang="en-US" sz="2400" dirty="0" smtClean="0">
                <a:solidFill>
                  <a:srgbClr val="0075BD"/>
                </a:solidFill>
                <a:latin typeface="+mn-lt"/>
                <a:cs typeface="MS PGothic" charset="0"/>
              </a:rPr>
              <a:t>One of the targets requiring all airlines to obtain IOSA.</a:t>
            </a:r>
            <a:endParaRPr lang="en-US" altLang="en-US" sz="2400" dirty="0">
              <a:solidFill>
                <a:srgbClr val="0075BD"/>
              </a:solidFill>
              <a:latin typeface="+mn-lt"/>
              <a:cs typeface="MS PGothic" charset="0"/>
            </a:endParaRPr>
          </a:p>
        </p:txBody>
      </p:sp>
      <p:pic>
        <p:nvPicPr>
          <p:cNvPr id="47108" name="Picture 19" descr="http://ti.au.int/en/sites/all/themes/fourseasons/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351" y="3886200"/>
            <a:ext cx="3200400" cy="56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5348309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7107"/>
                                        </p:tgtEl>
                                        <p:attrNameLst>
                                          <p:attrName>style.visibility</p:attrName>
                                        </p:attrNameLst>
                                      </p:cBhvr>
                                      <p:to>
                                        <p:strVal val="visible"/>
                                      </p:to>
                                    </p:set>
                                    <p:animEffect transition="in" filter="fade">
                                      <p:cBhvr>
                                        <p:cTn id="7" dur="1000"/>
                                        <p:tgtEl>
                                          <p:spTgt spid="47107"/>
                                        </p:tgtEl>
                                      </p:cBhvr>
                                    </p:animEffect>
                                    <p:anim calcmode="lin" valueType="num">
                                      <p:cBhvr>
                                        <p:cTn id="8" dur="1000" fill="hold"/>
                                        <p:tgtEl>
                                          <p:spTgt spid="47107"/>
                                        </p:tgtEl>
                                        <p:attrNameLst>
                                          <p:attrName>ppt_x</p:attrName>
                                        </p:attrNameLst>
                                      </p:cBhvr>
                                      <p:tavLst>
                                        <p:tav tm="0">
                                          <p:val>
                                            <p:strVal val="#ppt_x"/>
                                          </p:val>
                                        </p:tav>
                                        <p:tav tm="100000">
                                          <p:val>
                                            <p:strVal val="#ppt_x"/>
                                          </p:val>
                                        </p:tav>
                                      </p:tavLst>
                                    </p:anim>
                                    <p:anim calcmode="lin" valueType="num">
                                      <p:cBhvr>
                                        <p:cTn id="9" dur="1000" fill="hold"/>
                                        <p:tgtEl>
                                          <p:spTgt spid="4710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1371600"/>
            <a:ext cx="8229600" cy="584775"/>
          </a:xfrm>
        </p:spPr>
        <p:txBody>
          <a:bodyPr/>
          <a:lstStyle/>
          <a:p>
            <a:pPr>
              <a:defRPr/>
            </a:pPr>
            <a:r>
              <a:rPr lang="en-US" dirty="0" smtClean="0">
                <a:solidFill>
                  <a:srgbClr val="000000"/>
                </a:solidFill>
                <a:ea typeface="ＭＳ Ｐゴシック" charset="0"/>
                <a:cs typeface="Arial"/>
              </a:rPr>
              <a:t>IATA Operational Safety Audit (IOSA)</a:t>
            </a:r>
            <a:endParaRPr lang="en-US" dirty="0">
              <a:ea typeface="ＭＳ Ｐゴシック" charset="0"/>
              <a:cs typeface="+mj-cs"/>
            </a:endParaRPr>
          </a:p>
        </p:txBody>
      </p:sp>
      <p:sp>
        <p:nvSpPr>
          <p:cNvPr id="19458" name="Content Placeholder 2"/>
          <p:cNvSpPr>
            <a:spLocks noGrp="1"/>
          </p:cNvSpPr>
          <p:nvPr>
            <p:ph idx="1"/>
          </p:nvPr>
        </p:nvSpPr>
        <p:spPr>
          <a:xfrm>
            <a:off x="609600" y="1981200"/>
            <a:ext cx="8229600" cy="4114800"/>
          </a:xfrm>
        </p:spPr>
        <p:txBody>
          <a:bodyPr/>
          <a:lstStyle/>
          <a:p>
            <a:pPr>
              <a:lnSpc>
                <a:spcPct val="150000"/>
              </a:lnSpc>
              <a:defRPr/>
            </a:pPr>
            <a:r>
              <a:rPr lang="en-US" sz="2000" dirty="0">
                <a:solidFill>
                  <a:srgbClr val="0075BD"/>
                </a:solidFill>
              </a:rPr>
              <a:t>Statistics that led to this undertaking speak for themselves</a:t>
            </a:r>
          </a:p>
          <a:p>
            <a:pPr lvl="1">
              <a:lnSpc>
                <a:spcPct val="150000"/>
              </a:lnSpc>
              <a:defRPr/>
            </a:pPr>
            <a:r>
              <a:rPr lang="en-US" dirty="0">
                <a:solidFill>
                  <a:srgbClr val="0075BD"/>
                </a:solidFill>
              </a:rPr>
              <a:t>In 2015 IOSA registered operators performed 3.5 times better than non-IOSA</a:t>
            </a:r>
          </a:p>
          <a:p>
            <a:pPr>
              <a:lnSpc>
                <a:spcPct val="150000"/>
              </a:lnSpc>
              <a:defRPr/>
            </a:pPr>
            <a:r>
              <a:rPr lang="en-US" sz="2000" dirty="0" smtClean="0">
                <a:solidFill>
                  <a:srgbClr val="0075BD"/>
                </a:solidFill>
              </a:rPr>
              <a:t>To date IOSA Training Initiative extended 29 airlines</a:t>
            </a:r>
          </a:p>
          <a:p>
            <a:pPr lvl="1">
              <a:lnSpc>
                <a:spcPct val="150000"/>
              </a:lnSpc>
              <a:defRPr/>
            </a:pPr>
            <a:r>
              <a:rPr lang="en-US" dirty="0">
                <a:solidFill>
                  <a:srgbClr val="0075BD"/>
                </a:solidFill>
              </a:rPr>
              <a:t>13 airlines had completed the audit and obtained </a:t>
            </a:r>
            <a:r>
              <a:rPr lang="en-US" dirty="0" smtClean="0">
                <a:solidFill>
                  <a:srgbClr val="0075BD"/>
                </a:solidFill>
              </a:rPr>
              <a:t>registration</a:t>
            </a:r>
          </a:p>
          <a:p>
            <a:pPr lvl="1">
              <a:lnSpc>
                <a:spcPct val="150000"/>
              </a:lnSpc>
              <a:defRPr/>
            </a:pPr>
            <a:r>
              <a:rPr lang="en-US" dirty="0">
                <a:solidFill>
                  <a:srgbClr val="0075BD"/>
                </a:solidFill>
              </a:rPr>
              <a:t>No obligation to become members of IATA</a:t>
            </a:r>
          </a:p>
          <a:p>
            <a:pPr>
              <a:lnSpc>
                <a:spcPct val="150000"/>
              </a:lnSpc>
              <a:defRPr/>
            </a:pPr>
            <a:r>
              <a:rPr lang="en-US" sz="2000" dirty="0" smtClean="0">
                <a:solidFill>
                  <a:srgbClr val="0075BD"/>
                </a:solidFill>
              </a:rPr>
              <a:t>Not enough considering number of AOC holders in AFI </a:t>
            </a:r>
          </a:p>
          <a:p>
            <a:pPr>
              <a:lnSpc>
                <a:spcPct val="150000"/>
              </a:lnSpc>
              <a:defRPr/>
            </a:pPr>
            <a:r>
              <a:rPr lang="en-US" sz="2000" dirty="0" smtClean="0">
                <a:solidFill>
                  <a:srgbClr val="0075BD"/>
                </a:solidFill>
              </a:rPr>
              <a:t>States need to demonstrate leadership in this matter</a:t>
            </a:r>
          </a:p>
        </p:txBody>
      </p:sp>
      <p:sp>
        <p:nvSpPr>
          <p:cNvPr id="19459" name="Footer Placeholder 3"/>
          <p:cNvSpPr>
            <a:spLocks noGrp="1"/>
          </p:cNvSpPr>
          <p:nvPr>
            <p:ph type="ftr" sz="quarter" idx="10"/>
          </p:nvPr>
        </p:nvSpPr>
        <p:spPr>
          <a:noFill/>
        </p:spPr>
        <p:txBody>
          <a:bodyPr/>
          <a:lstStyle/>
          <a:p>
            <a:r>
              <a:rPr lang="en-US"/>
              <a:t>Copyright © 2015 IATA</a:t>
            </a:r>
          </a:p>
        </p:txBody>
      </p:sp>
      <p:sp>
        <p:nvSpPr>
          <p:cNvPr id="19460" name="Slide Number Placeholder 4"/>
          <p:cNvSpPr>
            <a:spLocks noGrp="1"/>
          </p:cNvSpPr>
          <p:nvPr>
            <p:ph type="sldNum" sz="quarter" idx="11"/>
          </p:nvPr>
        </p:nvSpPr>
        <p:spPr>
          <a:noFill/>
        </p:spPr>
        <p:txBody>
          <a:bodyPr/>
          <a:lstStyle/>
          <a:p>
            <a:fld id="{8012C0F4-769B-47C8-B2ED-84DE91EFC49E}" type="slidenum">
              <a:rPr lang="en-US"/>
              <a:pPr/>
              <a:t>4</a:t>
            </a:fld>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304800" y="1447800"/>
            <a:ext cx="8534400" cy="584775"/>
          </a:xfrm>
        </p:spPr>
        <p:txBody>
          <a:bodyPr/>
          <a:lstStyle/>
          <a:p>
            <a:pPr>
              <a:defRPr/>
            </a:pPr>
            <a:r>
              <a:rPr lang="en-US" dirty="0" smtClean="0">
                <a:solidFill>
                  <a:srgbClr val="000000"/>
                </a:solidFill>
                <a:ea typeface="Arial"/>
                <a:cs typeface="Arial"/>
              </a:rPr>
              <a:t>IATA Standard Safety Assessment (ISSA) </a:t>
            </a:r>
            <a:endParaRPr lang="en-US" dirty="0">
              <a:ea typeface="ＭＳ Ｐゴシック" charset="0"/>
              <a:cs typeface="+mj-cs"/>
            </a:endParaRPr>
          </a:p>
        </p:txBody>
      </p:sp>
      <p:sp>
        <p:nvSpPr>
          <p:cNvPr id="19458" name="Content Placeholder 2"/>
          <p:cNvSpPr>
            <a:spLocks noGrp="1"/>
          </p:cNvSpPr>
          <p:nvPr>
            <p:ph idx="1"/>
          </p:nvPr>
        </p:nvSpPr>
        <p:spPr>
          <a:xfrm>
            <a:off x="381000" y="2438400"/>
            <a:ext cx="8229600" cy="4114800"/>
          </a:xfrm>
        </p:spPr>
        <p:txBody>
          <a:bodyPr/>
          <a:lstStyle/>
          <a:p>
            <a:pPr>
              <a:lnSpc>
                <a:spcPct val="150000"/>
              </a:lnSpc>
              <a:defRPr/>
            </a:pPr>
            <a:r>
              <a:rPr lang="en-US" sz="2000" dirty="0" smtClean="0">
                <a:solidFill>
                  <a:srgbClr val="0075BD"/>
                </a:solidFill>
              </a:rPr>
              <a:t>Voluntary evaluation program based on IOSA</a:t>
            </a:r>
          </a:p>
          <a:p>
            <a:pPr>
              <a:lnSpc>
                <a:spcPct val="150000"/>
              </a:lnSpc>
              <a:defRPr/>
            </a:pPr>
            <a:r>
              <a:rPr lang="en-US" sz="2000" dirty="0" smtClean="0">
                <a:solidFill>
                  <a:srgbClr val="0075BD"/>
                </a:solidFill>
              </a:rPr>
              <a:t>Developed for aircraft with MTOW below 5700kg</a:t>
            </a:r>
          </a:p>
          <a:p>
            <a:pPr lvl="1">
              <a:lnSpc>
                <a:spcPct val="150000"/>
              </a:lnSpc>
              <a:defRPr/>
            </a:pPr>
            <a:r>
              <a:rPr lang="en-US" dirty="0" smtClean="0">
                <a:solidFill>
                  <a:srgbClr val="0075BD"/>
                </a:solidFill>
              </a:rPr>
              <a:t>However once-off for operators that eligible for IOSA (5700+)</a:t>
            </a:r>
          </a:p>
          <a:p>
            <a:pPr>
              <a:lnSpc>
                <a:spcPct val="150000"/>
              </a:lnSpc>
              <a:defRPr/>
            </a:pPr>
            <a:r>
              <a:rPr lang="en-US" sz="2000" dirty="0" smtClean="0">
                <a:solidFill>
                  <a:srgbClr val="0075BD"/>
                </a:solidFill>
              </a:rPr>
              <a:t>In AFI this would help airlines that find IOSA too big a step</a:t>
            </a:r>
          </a:p>
          <a:p>
            <a:pPr>
              <a:lnSpc>
                <a:spcPct val="150000"/>
              </a:lnSpc>
              <a:defRPr/>
            </a:pPr>
            <a:r>
              <a:rPr lang="en-US" sz="2000" dirty="0">
                <a:solidFill>
                  <a:srgbClr val="0075BD"/>
                </a:solidFill>
              </a:rPr>
              <a:t>Global Safety Standard for commercial operators not covered by existing programs </a:t>
            </a:r>
          </a:p>
          <a:p>
            <a:pPr>
              <a:lnSpc>
                <a:spcPct val="150000"/>
              </a:lnSpc>
              <a:defRPr/>
            </a:pPr>
            <a:r>
              <a:rPr lang="en-US" sz="2000" dirty="0">
                <a:solidFill>
                  <a:srgbClr val="0075BD"/>
                </a:solidFill>
              </a:rPr>
              <a:t>Measuring operator’s conformity with relevant ICAO Requirements </a:t>
            </a:r>
            <a:endParaRPr lang="en-US" sz="2000" dirty="0" smtClean="0">
              <a:solidFill>
                <a:srgbClr val="0075BD"/>
              </a:solidFill>
            </a:endParaRPr>
          </a:p>
          <a:p>
            <a:pPr>
              <a:lnSpc>
                <a:spcPct val="150000"/>
              </a:lnSpc>
              <a:defRPr/>
            </a:pPr>
            <a:r>
              <a:rPr lang="en-US" altLang="en-US" sz="2000" dirty="0" smtClean="0">
                <a:solidFill>
                  <a:srgbClr val="0075BD"/>
                </a:solidFill>
              </a:rPr>
              <a:t>2 workshops provided: 1 </a:t>
            </a:r>
            <a:r>
              <a:rPr lang="en-US" altLang="en-US" sz="2000" dirty="0">
                <a:solidFill>
                  <a:srgbClr val="0075BD"/>
                </a:solidFill>
              </a:rPr>
              <a:t>in Nairobi, 1 in </a:t>
            </a:r>
            <a:r>
              <a:rPr lang="en-US" altLang="en-US" sz="2000" dirty="0" smtClean="0">
                <a:solidFill>
                  <a:srgbClr val="0075BD"/>
                </a:solidFill>
              </a:rPr>
              <a:t>Johannesburg</a:t>
            </a:r>
            <a:endParaRPr lang="en-US" altLang="en-US" sz="2000" dirty="0">
              <a:solidFill>
                <a:srgbClr val="0075BD"/>
              </a:solidFill>
            </a:endParaRPr>
          </a:p>
          <a:p>
            <a:pPr>
              <a:lnSpc>
                <a:spcPct val="150000"/>
              </a:lnSpc>
              <a:defRPr/>
            </a:pPr>
            <a:endParaRPr lang="en-US" sz="2000" dirty="0" smtClean="0">
              <a:solidFill>
                <a:srgbClr val="0075BD"/>
              </a:solidFill>
            </a:endParaRPr>
          </a:p>
          <a:p>
            <a:pPr marL="0" indent="0">
              <a:lnSpc>
                <a:spcPct val="150000"/>
              </a:lnSpc>
              <a:buNone/>
              <a:defRPr/>
            </a:pPr>
            <a:endParaRPr lang="en-US" dirty="0" smtClean="0">
              <a:solidFill>
                <a:srgbClr val="0075BD"/>
              </a:solidFill>
            </a:endParaRPr>
          </a:p>
        </p:txBody>
      </p:sp>
      <p:sp>
        <p:nvSpPr>
          <p:cNvPr id="19459" name="Footer Placeholder 3"/>
          <p:cNvSpPr>
            <a:spLocks noGrp="1"/>
          </p:cNvSpPr>
          <p:nvPr>
            <p:ph type="ftr" sz="quarter" idx="10"/>
          </p:nvPr>
        </p:nvSpPr>
        <p:spPr>
          <a:noFill/>
        </p:spPr>
        <p:txBody>
          <a:bodyPr/>
          <a:lstStyle/>
          <a:p>
            <a:r>
              <a:rPr lang="en-US" dirty="0"/>
              <a:t>Copyright © 2015 IATA</a:t>
            </a:r>
          </a:p>
        </p:txBody>
      </p:sp>
      <p:sp>
        <p:nvSpPr>
          <p:cNvPr id="19460" name="Slide Number Placeholder 4"/>
          <p:cNvSpPr>
            <a:spLocks noGrp="1"/>
          </p:cNvSpPr>
          <p:nvPr>
            <p:ph type="sldNum" sz="quarter" idx="11"/>
          </p:nvPr>
        </p:nvSpPr>
        <p:spPr>
          <a:noFill/>
        </p:spPr>
        <p:txBody>
          <a:bodyPr/>
          <a:lstStyle/>
          <a:p>
            <a:fld id="{8012C0F4-769B-47C8-B2ED-84DE91EFC49E}" type="slidenum">
              <a:rPr lang="en-US"/>
              <a:pPr/>
              <a:t>5</a:t>
            </a:fld>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28600" y="1371600"/>
            <a:ext cx="8763000" cy="553998"/>
          </a:xfrm>
        </p:spPr>
        <p:txBody>
          <a:bodyPr/>
          <a:lstStyle/>
          <a:p>
            <a:pPr>
              <a:defRPr/>
            </a:pPr>
            <a:r>
              <a:rPr lang="en-US" sz="3000" dirty="0" smtClean="0">
                <a:solidFill>
                  <a:srgbClr val="000000"/>
                </a:solidFill>
                <a:ea typeface="Arial"/>
                <a:cs typeface="Arial"/>
              </a:rPr>
              <a:t>IATA Safety Audit for Ground Operators (ISAGO)</a:t>
            </a:r>
            <a:endParaRPr lang="en-US" dirty="0">
              <a:ea typeface="ＭＳ Ｐゴシック" charset="0"/>
              <a:cs typeface="+mj-cs"/>
            </a:endParaRPr>
          </a:p>
        </p:txBody>
      </p:sp>
      <p:sp>
        <p:nvSpPr>
          <p:cNvPr id="19458" name="Content Placeholder 2"/>
          <p:cNvSpPr>
            <a:spLocks noGrp="1"/>
          </p:cNvSpPr>
          <p:nvPr>
            <p:ph idx="1"/>
          </p:nvPr>
        </p:nvSpPr>
        <p:spPr>
          <a:xfrm>
            <a:off x="304800" y="1981200"/>
            <a:ext cx="8305800" cy="3352800"/>
          </a:xfrm>
        </p:spPr>
        <p:txBody>
          <a:bodyPr/>
          <a:lstStyle/>
          <a:p>
            <a:pPr>
              <a:lnSpc>
                <a:spcPct val="150000"/>
              </a:lnSpc>
            </a:pPr>
            <a:r>
              <a:rPr lang="en-US" sz="2000" dirty="0">
                <a:solidFill>
                  <a:srgbClr val="0075BD"/>
                </a:solidFill>
              </a:rPr>
              <a:t>S</a:t>
            </a:r>
            <a:r>
              <a:rPr lang="en-US" sz="2000" dirty="0" smtClean="0">
                <a:solidFill>
                  <a:srgbClr val="0075BD"/>
                </a:solidFill>
              </a:rPr>
              <a:t>tandardized </a:t>
            </a:r>
            <a:r>
              <a:rPr lang="en-US" sz="2000" dirty="0">
                <a:solidFill>
                  <a:srgbClr val="0075BD"/>
                </a:solidFill>
              </a:rPr>
              <a:t>and structured audit program of Ground Service Providers </a:t>
            </a:r>
            <a:r>
              <a:rPr lang="en-US" sz="2000" dirty="0" smtClean="0">
                <a:solidFill>
                  <a:srgbClr val="0075BD"/>
                </a:solidFill>
              </a:rPr>
              <a:t>established in 2008</a:t>
            </a:r>
          </a:p>
          <a:p>
            <a:pPr>
              <a:lnSpc>
                <a:spcPct val="150000"/>
              </a:lnSpc>
            </a:pPr>
            <a:r>
              <a:rPr lang="en-US" sz="2000" dirty="0">
                <a:solidFill>
                  <a:srgbClr val="0075BD"/>
                </a:solidFill>
              </a:rPr>
              <a:t>Improved safety and cut in costs by reducing ground accidents, injuries and </a:t>
            </a:r>
            <a:r>
              <a:rPr lang="en-US" sz="2000" dirty="0" smtClean="0">
                <a:solidFill>
                  <a:srgbClr val="0075BD"/>
                </a:solidFill>
              </a:rPr>
              <a:t>delays</a:t>
            </a:r>
          </a:p>
          <a:p>
            <a:pPr>
              <a:lnSpc>
                <a:spcPct val="150000"/>
              </a:lnSpc>
            </a:pPr>
            <a:r>
              <a:rPr lang="en-US" sz="2000" dirty="0" smtClean="0">
                <a:solidFill>
                  <a:srgbClr val="0075BD"/>
                </a:solidFill>
              </a:rPr>
              <a:t>Program being enhanced as from 2018</a:t>
            </a:r>
            <a:endParaRPr lang="en-US" sz="2000" dirty="0">
              <a:solidFill>
                <a:srgbClr val="0075BD"/>
              </a:solidFill>
            </a:endParaRPr>
          </a:p>
          <a:p>
            <a:endParaRPr lang="en-US" sz="2200" dirty="0" smtClean="0">
              <a:solidFill>
                <a:srgbClr val="0075BD"/>
              </a:solidFill>
            </a:endParaRPr>
          </a:p>
        </p:txBody>
      </p:sp>
      <p:sp>
        <p:nvSpPr>
          <p:cNvPr id="19459" name="Footer Placeholder 3"/>
          <p:cNvSpPr>
            <a:spLocks noGrp="1"/>
          </p:cNvSpPr>
          <p:nvPr>
            <p:ph type="ftr" sz="quarter" idx="10"/>
          </p:nvPr>
        </p:nvSpPr>
        <p:spPr>
          <a:noFill/>
        </p:spPr>
        <p:txBody>
          <a:bodyPr/>
          <a:lstStyle/>
          <a:p>
            <a:r>
              <a:rPr lang="en-US"/>
              <a:t>Copyright © 2015 IATA</a:t>
            </a:r>
          </a:p>
        </p:txBody>
      </p:sp>
      <p:sp>
        <p:nvSpPr>
          <p:cNvPr id="19460" name="Slide Number Placeholder 4"/>
          <p:cNvSpPr>
            <a:spLocks noGrp="1"/>
          </p:cNvSpPr>
          <p:nvPr>
            <p:ph type="sldNum" sz="quarter" idx="11"/>
          </p:nvPr>
        </p:nvSpPr>
        <p:spPr>
          <a:noFill/>
        </p:spPr>
        <p:txBody>
          <a:bodyPr/>
          <a:lstStyle/>
          <a:p>
            <a:fld id="{8012C0F4-769B-47C8-B2ED-84DE91EFC49E}" type="slidenum">
              <a:rPr lang="en-US"/>
              <a:pPr/>
              <a:t>6</a:t>
            </a:fld>
            <a:endParaRPr lang="en-US"/>
          </a:p>
        </p:txBody>
      </p:sp>
    </p:spTree>
    <p:extLst>
      <p:ext uri="{BB962C8B-B14F-4D97-AF65-F5344CB8AC3E}">
        <p14:creationId xmlns:p14="http://schemas.microsoft.com/office/powerpoint/2010/main" val="122819325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1371600"/>
            <a:ext cx="8229600" cy="584775"/>
          </a:xfrm>
        </p:spPr>
        <p:txBody>
          <a:bodyPr/>
          <a:lstStyle/>
          <a:p>
            <a:pPr>
              <a:defRPr/>
            </a:pPr>
            <a:r>
              <a:rPr lang="en-US" dirty="0" smtClean="0">
                <a:solidFill>
                  <a:srgbClr val="000000"/>
                </a:solidFill>
                <a:ea typeface="Arial"/>
                <a:cs typeface="Arial"/>
              </a:rPr>
              <a:t>Aeronautical Information Service (AIS) </a:t>
            </a:r>
            <a:endParaRPr lang="en-US" dirty="0">
              <a:ea typeface="ＭＳ Ｐゴシック" charset="0"/>
              <a:cs typeface="+mj-cs"/>
            </a:endParaRPr>
          </a:p>
        </p:txBody>
      </p:sp>
      <p:sp>
        <p:nvSpPr>
          <p:cNvPr id="19458" name="Content Placeholder 2"/>
          <p:cNvSpPr>
            <a:spLocks noGrp="1"/>
          </p:cNvSpPr>
          <p:nvPr>
            <p:ph idx="1"/>
          </p:nvPr>
        </p:nvSpPr>
        <p:spPr>
          <a:xfrm>
            <a:off x="304800" y="2057400"/>
            <a:ext cx="8382000" cy="4114800"/>
          </a:xfrm>
        </p:spPr>
        <p:txBody>
          <a:bodyPr/>
          <a:lstStyle/>
          <a:p>
            <a:pPr>
              <a:lnSpc>
                <a:spcPct val="150000"/>
              </a:lnSpc>
              <a:defRPr/>
            </a:pPr>
            <a:r>
              <a:rPr lang="en-US" sz="2000" dirty="0" smtClean="0">
                <a:solidFill>
                  <a:srgbClr val="0075BD"/>
                </a:solidFill>
              </a:rPr>
              <a:t>Lack </a:t>
            </a:r>
            <a:r>
              <a:rPr lang="en-US" sz="2000" dirty="0">
                <a:solidFill>
                  <a:srgbClr val="0075BD"/>
                </a:solidFill>
              </a:rPr>
              <a:t>of Quality and timeliness in AIS has serious impact on operational safety</a:t>
            </a:r>
          </a:p>
          <a:p>
            <a:pPr marL="342900" lvl="1" indent="-342900">
              <a:lnSpc>
                <a:spcPct val="150000"/>
              </a:lnSpc>
              <a:defRPr/>
            </a:pPr>
            <a:r>
              <a:rPr lang="en-US" dirty="0" smtClean="0">
                <a:solidFill>
                  <a:srgbClr val="0075BD"/>
                </a:solidFill>
              </a:rPr>
              <a:t>Workshops </a:t>
            </a:r>
            <a:r>
              <a:rPr lang="en-US" dirty="0">
                <a:solidFill>
                  <a:srgbClr val="0075BD"/>
                </a:solidFill>
              </a:rPr>
              <a:t>conducted in conjunction with </a:t>
            </a:r>
            <a:r>
              <a:rPr lang="en-US" dirty="0" err="1">
                <a:solidFill>
                  <a:srgbClr val="0075BD"/>
                </a:solidFill>
              </a:rPr>
              <a:t>Eurocontrol</a:t>
            </a:r>
            <a:endParaRPr lang="en-US" dirty="0">
              <a:solidFill>
                <a:srgbClr val="0075BD"/>
              </a:solidFill>
            </a:endParaRPr>
          </a:p>
          <a:p>
            <a:pPr>
              <a:spcBef>
                <a:spcPts val="0"/>
              </a:spcBef>
              <a:defRPr/>
            </a:pPr>
            <a:endParaRPr lang="en-US" sz="2000" dirty="0" smtClean="0">
              <a:solidFill>
                <a:srgbClr val="0075BD"/>
              </a:solidFill>
            </a:endParaRPr>
          </a:p>
          <a:p>
            <a:pPr>
              <a:spcBef>
                <a:spcPts val="0"/>
              </a:spcBef>
              <a:defRPr/>
            </a:pPr>
            <a:r>
              <a:rPr lang="en-US" sz="2000" dirty="0" smtClean="0">
                <a:solidFill>
                  <a:srgbClr val="0075BD"/>
                </a:solidFill>
              </a:rPr>
              <a:t>States </a:t>
            </a:r>
            <a:r>
              <a:rPr lang="en-US" sz="2000" dirty="0">
                <a:solidFill>
                  <a:srgbClr val="0075BD"/>
                </a:solidFill>
              </a:rPr>
              <a:t>have an obligation to timely provide </a:t>
            </a:r>
            <a:endParaRPr lang="en-US" sz="2000" dirty="0" smtClean="0">
              <a:solidFill>
                <a:srgbClr val="0075BD"/>
              </a:solidFill>
            </a:endParaRPr>
          </a:p>
          <a:p>
            <a:pPr marL="0" indent="0">
              <a:spcBef>
                <a:spcPts val="0"/>
              </a:spcBef>
              <a:buNone/>
              <a:defRPr/>
            </a:pPr>
            <a:r>
              <a:rPr lang="en-US" sz="2000" dirty="0" smtClean="0">
                <a:solidFill>
                  <a:srgbClr val="0075BD"/>
                </a:solidFill>
              </a:rPr>
              <a:t>     accurate </a:t>
            </a:r>
            <a:r>
              <a:rPr lang="en-US" sz="2000" dirty="0">
                <a:solidFill>
                  <a:srgbClr val="0075BD"/>
                </a:solidFill>
              </a:rPr>
              <a:t>information and adhere to AIRAC </a:t>
            </a:r>
            <a:r>
              <a:rPr lang="en-US" sz="2000" dirty="0" smtClean="0">
                <a:solidFill>
                  <a:srgbClr val="0075BD"/>
                </a:solidFill>
              </a:rPr>
              <a:t>dates</a:t>
            </a:r>
            <a:endParaRPr lang="en-US" sz="2000" dirty="0">
              <a:solidFill>
                <a:srgbClr val="0075BD"/>
              </a:solidFill>
            </a:endParaRPr>
          </a:p>
        </p:txBody>
      </p:sp>
      <p:sp>
        <p:nvSpPr>
          <p:cNvPr id="19459" name="Footer Placeholder 3"/>
          <p:cNvSpPr>
            <a:spLocks noGrp="1"/>
          </p:cNvSpPr>
          <p:nvPr>
            <p:ph type="ftr" sz="quarter" idx="10"/>
          </p:nvPr>
        </p:nvSpPr>
        <p:spPr>
          <a:noFill/>
        </p:spPr>
        <p:txBody>
          <a:bodyPr/>
          <a:lstStyle/>
          <a:p>
            <a:r>
              <a:rPr lang="en-US" dirty="0"/>
              <a:t>Copyright © 2015 IATA</a:t>
            </a:r>
          </a:p>
        </p:txBody>
      </p:sp>
      <p:sp>
        <p:nvSpPr>
          <p:cNvPr id="19460" name="Slide Number Placeholder 4"/>
          <p:cNvSpPr>
            <a:spLocks noGrp="1"/>
          </p:cNvSpPr>
          <p:nvPr>
            <p:ph type="sldNum" sz="quarter" idx="11"/>
          </p:nvPr>
        </p:nvSpPr>
        <p:spPr>
          <a:noFill/>
        </p:spPr>
        <p:txBody>
          <a:bodyPr/>
          <a:lstStyle/>
          <a:p>
            <a:fld id="{8012C0F4-769B-47C8-B2ED-84DE91EFC49E}" type="slidenum">
              <a:rPr lang="en-US"/>
              <a:pPr/>
              <a:t>7</a:t>
            </a:fld>
            <a:endParaRPr lang="en-US"/>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4600" y="3459944"/>
            <a:ext cx="2415540" cy="3138976"/>
          </a:xfrm>
          <a:prstGeom prst="rect">
            <a:avLst/>
          </a:prstGeom>
        </p:spPr>
      </p:pic>
    </p:spTree>
    <p:extLst>
      <p:ext uri="{BB962C8B-B14F-4D97-AF65-F5344CB8AC3E}">
        <p14:creationId xmlns:p14="http://schemas.microsoft.com/office/powerpoint/2010/main" val="227848538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smtClean="0"/>
              <a:t>Copyright © 2015 IATA</a:t>
            </a:r>
            <a:endParaRPr lang="en-US"/>
          </a:p>
        </p:txBody>
      </p:sp>
      <p:sp>
        <p:nvSpPr>
          <p:cNvPr id="3" name="Slide Number Placeholder 2"/>
          <p:cNvSpPr>
            <a:spLocks noGrp="1"/>
          </p:cNvSpPr>
          <p:nvPr>
            <p:ph type="sldNum" sz="quarter" idx="11"/>
          </p:nvPr>
        </p:nvSpPr>
        <p:spPr/>
        <p:txBody>
          <a:bodyPr/>
          <a:lstStyle/>
          <a:p>
            <a:fld id="{B039E941-9CD8-4527-BDB9-054F8335FCDE}" type="slidenum">
              <a:rPr lang="en-US" smtClean="0"/>
              <a:pPr/>
              <a:t>8</a:t>
            </a:fld>
            <a:endParaRPr lang="en-US"/>
          </a:p>
        </p:txBody>
      </p:sp>
      <p:sp>
        <p:nvSpPr>
          <p:cNvPr id="4" name="Rectangle 3"/>
          <p:cNvSpPr/>
          <p:nvPr/>
        </p:nvSpPr>
        <p:spPr>
          <a:xfrm>
            <a:off x="455579" y="1396425"/>
            <a:ext cx="8686800" cy="584775"/>
          </a:xfrm>
          <a:prstGeom prst="rect">
            <a:avLst/>
          </a:prstGeom>
        </p:spPr>
        <p:txBody>
          <a:bodyPr wrap="square">
            <a:spAutoFit/>
          </a:bodyPr>
          <a:lstStyle/>
          <a:p>
            <a:pPr lvl="0"/>
            <a:r>
              <a:rPr lang="en-US" sz="3200" kern="0" dirty="0" smtClean="0">
                <a:solidFill>
                  <a:srgbClr val="000000"/>
                </a:solidFill>
                <a:latin typeface="Arial"/>
                <a:ea typeface="Arial"/>
                <a:cs typeface="Arial"/>
              </a:rPr>
              <a:t>AFI Incident Analysis Group (AIAG)</a:t>
            </a:r>
            <a:endParaRPr lang="en-US" sz="3200" dirty="0">
              <a:solidFill>
                <a:srgbClr val="0A4279"/>
              </a:solidFill>
            </a:endParaRPr>
          </a:p>
        </p:txBody>
      </p:sp>
      <p:sp>
        <p:nvSpPr>
          <p:cNvPr id="5" name="Rectangle 4"/>
          <p:cNvSpPr/>
          <p:nvPr/>
        </p:nvSpPr>
        <p:spPr>
          <a:xfrm>
            <a:off x="132944" y="2195020"/>
            <a:ext cx="8989979" cy="4659737"/>
          </a:xfrm>
          <a:prstGeom prst="rect">
            <a:avLst/>
          </a:prstGeom>
        </p:spPr>
        <p:txBody>
          <a:bodyPr wrap="square">
            <a:spAutoFit/>
          </a:bodyPr>
          <a:lstStyle/>
          <a:p>
            <a:pPr marL="342900" lvl="0" indent="-342900" eaLnBrk="0" hangingPunct="0">
              <a:lnSpc>
                <a:spcPct val="150000"/>
              </a:lnSpc>
              <a:spcBef>
                <a:spcPct val="20000"/>
              </a:spcBef>
              <a:buClr>
                <a:schemeClr val="tx1"/>
              </a:buClr>
              <a:buSzPct val="100000"/>
              <a:buFont typeface="Wingdings" pitchFamily="2" charset="2"/>
              <a:buChar char="ä"/>
              <a:defRPr/>
            </a:pPr>
            <a:r>
              <a:rPr lang="en-US" sz="2000" dirty="0" smtClean="0">
                <a:solidFill>
                  <a:srgbClr val="0075BD"/>
                </a:solidFill>
                <a:latin typeface="+mn-lt"/>
                <a:cs typeface="MS PGothic" charset="0"/>
              </a:rPr>
              <a:t>Platform to review ATS related incidents as reported by pilots and ANSPs</a:t>
            </a:r>
          </a:p>
          <a:p>
            <a:pPr marL="800100" lvl="1" indent="-342900" eaLnBrk="0" hangingPunct="0">
              <a:lnSpc>
                <a:spcPct val="150000"/>
              </a:lnSpc>
              <a:spcBef>
                <a:spcPct val="20000"/>
              </a:spcBef>
              <a:buClr>
                <a:schemeClr val="tx1"/>
              </a:buClr>
              <a:buSzPct val="100000"/>
              <a:buFont typeface="Wingdings" pitchFamily="2" charset="2"/>
              <a:buChar char="ä"/>
              <a:defRPr/>
            </a:pPr>
            <a:r>
              <a:rPr lang="en-US" sz="2000" dirty="0" smtClean="0">
                <a:solidFill>
                  <a:srgbClr val="0075BD"/>
                </a:solidFill>
                <a:latin typeface="+mn-lt"/>
                <a:cs typeface="MS PGothic" charset="0"/>
              </a:rPr>
              <a:t>Just Culture</a:t>
            </a:r>
          </a:p>
          <a:p>
            <a:pPr marL="800100" lvl="1" indent="-342900" eaLnBrk="0" hangingPunct="0">
              <a:lnSpc>
                <a:spcPct val="150000"/>
              </a:lnSpc>
              <a:spcBef>
                <a:spcPct val="20000"/>
              </a:spcBef>
              <a:buClr>
                <a:schemeClr val="tx1"/>
              </a:buClr>
              <a:buSzPct val="100000"/>
              <a:buFont typeface="Wingdings" pitchFamily="2" charset="2"/>
              <a:buChar char="ä"/>
              <a:defRPr/>
            </a:pPr>
            <a:r>
              <a:rPr lang="en-US" sz="2000" dirty="0" smtClean="0">
                <a:solidFill>
                  <a:srgbClr val="0075BD"/>
                </a:solidFill>
                <a:latin typeface="+mn-lt"/>
                <a:cs typeface="MS PGothic" charset="0"/>
              </a:rPr>
              <a:t>ANSPs/States </a:t>
            </a:r>
            <a:r>
              <a:rPr lang="en-US" sz="2000" dirty="0">
                <a:solidFill>
                  <a:srgbClr val="0075BD"/>
                </a:solidFill>
                <a:latin typeface="+mn-lt"/>
                <a:cs typeface="MS PGothic" charset="0"/>
              </a:rPr>
              <a:t>to implement training programs to address ATC non-proficiency</a:t>
            </a:r>
          </a:p>
          <a:p>
            <a:pPr marL="800100" lvl="1" indent="-342900" eaLnBrk="0" hangingPunct="0">
              <a:lnSpc>
                <a:spcPct val="150000"/>
              </a:lnSpc>
              <a:spcBef>
                <a:spcPct val="20000"/>
              </a:spcBef>
              <a:buClr>
                <a:schemeClr val="tx1"/>
              </a:buClr>
              <a:buSzPct val="100000"/>
              <a:buFont typeface="Wingdings" pitchFamily="2" charset="2"/>
              <a:buChar char="ä"/>
              <a:defRPr/>
            </a:pPr>
            <a:r>
              <a:rPr lang="en-US" sz="2000" dirty="0">
                <a:solidFill>
                  <a:srgbClr val="0075BD"/>
                </a:solidFill>
                <a:latin typeface="+mn-lt"/>
                <a:cs typeface="MS PGothic" charset="0"/>
              </a:rPr>
              <a:t>ANSPs/States to address issues to do with Airspace Organization and ATC procedures</a:t>
            </a:r>
          </a:p>
          <a:p>
            <a:pPr marL="800100" lvl="1" indent="-342900" eaLnBrk="0" hangingPunct="0">
              <a:lnSpc>
                <a:spcPct val="150000"/>
              </a:lnSpc>
              <a:spcBef>
                <a:spcPct val="20000"/>
              </a:spcBef>
              <a:buClr>
                <a:schemeClr val="tx1"/>
              </a:buClr>
              <a:buSzPct val="100000"/>
              <a:buFont typeface="Wingdings" pitchFamily="2" charset="2"/>
              <a:buChar char="ä"/>
              <a:defRPr/>
            </a:pPr>
            <a:r>
              <a:rPr lang="en-US" sz="2000" dirty="0">
                <a:solidFill>
                  <a:srgbClr val="0075BD"/>
                </a:solidFill>
                <a:latin typeface="+mn-lt"/>
                <a:cs typeface="MS PGothic" charset="0"/>
              </a:rPr>
              <a:t>States and ANSP’s should review current and planned infrastructure to ensure adequate and reliable VHF/HF</a:t>
            </a:r>
          </a:p>
          <a:p>
            <a:pPr marL="342900" lvl="0" indent="-342900" eaLnBrk="0" hangingPunct="0">
              <a:lnSpc>
                <a:spcPct val="150000"/>
              </a:lnSpc>
              <a:spcBef>
                <a:spcPct val="20000"/>
              </a:spcBef>
              <a:buClr>
                <a:srgbClr val="0A4279"/>
              </a:buClr>
              <a:buSzPct val="100000"/>
              <a:buFont typeface="Wingdings" pitchFamily="2" charset="2"/>
              <a:buChar char="ä"/>
              <a:defRPr/>
            </a:pPr>
            <a:endParaRPr lang="en-US" kern="0" dirty="0">
              <a:solidFill>
                <a:srgbClr val="0075BD"/>
              </a:solidFill>
              <a:latin typeface="Arial"/>
            </a:endParaRPr>
          </a:p>
        </p:txBody>
      </p:sp>
    </p:spTree>
    <p:extLst>
      <p:ext uri="{BB962C8B-B14F-4D97-AF65-F5344CB8AC3E}">
        <p14:creationId xmlns:p14="http://schemas.microsoft.com/office/powerpoint/2010/main" val="1129498350"/>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smtClean="0"/>
              <a:t>Copyright © 2015 IATA</a:t>
            </a:r>
            <a:endParaRPr lang="en-US"/>
          </a:p>
        </p:txBody>
      </p:sp>
      <p:sp>
        <p:nvSpPr>
          <p:cNvPr id="3" name="Slide Number Placeholder 2"/>
          <p:cNvSpPr>
            <a:spLocks noGrp="1"/>
          </p:cNvSpPr>
          <p:nvPr>
            <p:ph type="sldNum" sz="quarter" idx="11"/>
          </p:nvPr>
        </p:nvSpPr>
        <p:spPr/>
        <p:txBody>
          <a:bodyPr/>
          <a:lstStyle/>
          <a:p>
            <a:fld id="{B039E941-9CD8-4527-BDB9-054F8335FCDE}" type="slidenum">
              <a:rPr lang="en-US" smtClean="0"/>
              <a:pPr/>
              <a:t>9</a:t>
            </a:fld>
            <a:endParaRPr lang="en-US"/>
          </a:p>
        </p:txBody>
      </p:sp>
      <p:sp>
        <p:nvSpPr>
          <p:cNvPr id="4" name="Rectangle 3"/>
          <p:cNvSpPr/>
          <p:nvPr/>
        </p:nvSpPr>
        <p:spPr>
          <a:xfrm>
            <a:off x="431260" y="1484979"/>
            <a:ext cx="8686800" cy="584775"/>
          </a:xfrm>
          <a:prstGeom prst="rect">
            <a:avLst/>
          </a:prstGeom>
        </p:spPr>
        <p:txBody>
          <a:bodyPr wrap="square">
            <a:spAutoFit/>
          </a:bodyPr>
          <a:lstStyle/>
          <a:p>
            <a:r>
              <a:rPr lang="en-US" sz="3200" kern="0" dirty="0" smtClean="0">
                <a:solidFill>
                  <a:srgbClr val="000000"/>
                </a:solidFill>
                <a:latin typeface="Arial"/>
                <a:ea typeface="Arial"/>
                <a:cs typeface="Arial"/>
              </a:rPr>
              <a:t>Addressing High Operational Risk</a:t>
            </a:r>
            <a:endParaRPr lang="en-US" sz="3200" dirty="0">
              <a:solidFill>
                <a:srgbClr val="0A4279"/>
              </a:solidFill>
            </a:endParaRPr>
          </a:p>
        </p:txBody>
      </p:sp>
      <p:sp>
        <p:nvSpPr>
          <p:cNvPr id="5" name="Rectangle 4"/>
          <p:cNvSpPr/>
          <p:nvPr/>
        </p:nvSpPr>
        <p:spPr>
          <a:xfrm>
            <a:off x="249677" y="2209800"/>
            <a:ext cx="8915400" cy="3847207"/>
          </a:xfrm>
          <a:prstGeom prst="rect">
            <a:avLst/>
          </a:prstGeom>
        </p:spPr>
        <p:txBody>
          <a:bodyPr wrap="square">
            <a:spAutoFit/>
          </a:bodyPr>
          <a:lstStyle/>
          <a:p>
            <a:pPr marL="342900" indent="-342900" eaLnBrk="0" hangingPunct="0">
              <a:lnSpc>
                <a:spcPct val="150000"/>
              </a:lnSpc>
              <a:spcBef>
                <a:spcPct val="20000"/>
              </a:spcBef>
              <a:buClr>
                <a:schemeClr val="tx1"/>
              </a:buClr>
              <a:buSzPct val="100000"/>
              <a:buFont typeface="Wingdings" pitchFamily="2" charset="2"/>
              <a:buChar char="ä"/>
              <a:defRPr/>
            </a:pPr>
            <a:r>
              <a:rPr lang="en-US" sz="2000" dirty="0">
                <a:solidFill>
                  <a:srgbClr val="0075BD"/>
                </a:solidFill>
                <a:latin typeface="+mn-lt"/>
                <a:cs typeface="MS PGothic" charset="0"/>
              </a:rPr>
              <a:t>2015 accident rate was better than 5 year moving average but remains challenge </a:t>
            </a:r>
          </a:p>
          <a:p>
            <a:pPr marL="342900" indent="-342900" eaLnBrk="0" hangingPunct="0">
              <a:lnSpc>
                <a:spcPct val="150000"/>
              </a:lnSpc>
              <a:spcBef>
                <a:spcPct val="20000"/>
              </a:spcBef>
              <a:buClr>
                <a:schemeClr val="tx1"/>
              </a:buClr>
              <a:buSzPct val="100000"/>
              <a:buFont typeface="Wingdings" pitchFamily="2" charset="2"/>
              <a:buChar char="ä"/>
              <a:defRPr/>
            </a:pPr>
            <a:r>
              <a:rPr lang="en-US" sz="2000" dirty="0">
                <a:solidFill>
                  <a:srgbClr val="0075BD"/>
                </a:solidFill>
                <a:latin typeface="+mn-lt"/>
                <a:cs typeface="MS PGothic" charset="0"/>
              </a:rPr>
              <a:t>IATA is part of RWY Safety Go Team with ICAO and ACI </a:t>
            </a:r>
          </a:p>
          <a:p>
            <a:pPr marL="800100" lvl="1" indent="-342900" eaLnBrk="0" hangingPunct="0">
              <a:spcBef>
                <a:spcPct val="20000"/>
              </a:spcBef>
              <a:buClr>
                <a:srgbClr val="0A4279"/>
              </a:buClr>
              <a:buSzPct val="100000"/>
              <a:buFont typeface="Wingdings" pitchFamily="2" charset="2"/>
              <a:buChar char="ä"/>
              <a:defRPr/>
            </a:pPr>
            <a:r>
              <a:rPr lang="en-US" sz="2000" kern="0" dirty="0" smtClean="0">
                <a:solidFill>
                  <a:srgbClr val="0075BD"/>
                </a:solidFill>
                <a:latin typeface="Arial"/>
              </a:rPr>
              <a:t>Participated in four (4) go missions in 2015</a:t>
            </a:r>
          </a:p>
          <a:p>
            <a:pPr marL="800100" lvl="1" indent="-342900" eaLnBrk="0" hangingPunct="0">
              <a:spcBef>
                <a:spcPct val="20000"/>
              </a:spcBef>
              <a:buClr>
                <a:srgbClr val="0A4279"/>
              </a:buClr>
              <a:buSzPct val="100000"/>
              <a:buFont typeface="Wingdings" pitchFamily="2" charset="2"/>
              <a:buChar char="ä"/>
              <a:defRPr/>
            </a:pPr>
            <a:r>
              <a:rPr lang="en-US" sz="2000" kern="0" dirty="0" smtClean="0">
                <a:solidFill>
                  <a:srgbClr val="0075BD"/>
                </a:solidFill>
                <a:latin typeface="Arial"/>
              </a:rPr>
              <a:t>Targeting to conduct another six (6) missions in 2016</a:t>
            </a:r>
            <a:endParaRPr lang="en-US" sz="2000" kern="0" dirty="0">
              <a:solidFill>
                <a:srgbClr val="0075BD"/>
              </a:solidFill>
              <a:latin typeface="Arial"/>
            </a:endParaRPr>
          </a:p>
          <a:p>
            <a:pPr marL="342900" indent="-342900" eaLnBrk="0" hangingPunct="0">
              <a:lnSpc>
                <a:spcPct val="150000"/>
              </a:lnSpc>
              <a:spcBef>
                <a:spcPct val="20000"/>
              </a:spcBef>
              <a:buClr>
                <a:schemeClr val="tx1"/>
              </a:buClr>
              <a:buSzPct val="100000"/>
              <a:buFont typeface="Wingdings" pitchFamily="2" charset="2"/>
              <a:buChar char="ä"/>
              <a:defRPr/>
            </a:pPr>
            <a:r>
              <a:rPr lang="en-US" sz="2000" kern="0" dirty="0" smtClean="0">
                <a:solidFill>
                  <a:srgbClr val="0075BD"/>
                </a:solidFill>
                <a:latin typeface="Arial"/>
              </a:rPr>
              <a:t>IATA conducted one LOC-I awareness workshop in Sept 2015 (JNB) </a:t>
            </a:r>
            <a:endParaRPr lang="en-US" sz="2000" dirty="0">
              <a:solidFill>
                <a:srgbClr val="0075BD"/>
              </a:solidFill>
              <a:latin typeface="+mn-lt"/>
              <a:cs typeface="MS PGothic" charset="0"/>
            </a:endParaRPr>
          </a:p>
          <a:p>
            <a:pPr marL="800100" lvl="1" indent="-342900" eaLnBrk="0" hangingPunct="0">
              <a:spcBef>
                <a:spcPct val="20000"/>
              </a:spcBef>
              <a:buClr>
                <a:srgbClr val="0A4279"/>
              </a:buClr>
              <a:buSzPct val="100000"/>
              <a:buFont typeface="Wingdings" pitchFamily="2" charset="2"/>
              <a:buChar char="ä"/>
              <a:defRPr/>
            </a:pPr>
            <a:r>
              <a:rPr lang="en-US" sz="2000" kern="0" dirty="0">
                <a:solidFill>
                  <a:srgbClr val="0075BD"/>
                </a:solidFill>
                <a:latin typeface="Arial"/>
              </a:rPr>
              <a:t>Few operators participated and no regulators represented </a:t>
            </a:r>
          </a:p>
          <a:p>
            <a:pPr marL="800100" lvl="1" indent="-342900" eaLnBrk="0" hangingPunct="0">
              <a:spcBef>
                <a:spcPct val="20000"/>
              </a:spcBef>
              <a:buClr>
                <a:srgbClr val="0A4279"/>
              </a:buClr>
              <a:buSzPct val="100000"/>
              <a:buFont typeface="Wingdings" pitchFamily="2" charset="2"/>
              <a:buChar char="ä"/>
              <a:defRPr/>
            </a:pPr>
            <a:r>
              <a:rPr lang="en-US" sz="2000" kern="0" dirty="0">
                <a:solidFill>
                  <a:srgbClr val="0075BD"/>
                </a:solidFill>
                <a:latin typeface="Arial"/>
              </a:rPr>
              <a:t>States/regulators need to drive awareness and training if we are to realize improvements</a:t>
            </a:r>
          </a:p>
        </p:txBody>
      </p:sp>
    </p:spTree>
    <p:extLst>
      <p:ext uri="{BB962C8B-B14F-4D97-AF65-F5344CB8AC3E}">
        <p14:creationId xmlns:p14="http://schemas.microsoft.com/office/powerpoint/2010/main" val="4286103126"/>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IATA Training generic slide">
  <a:themeElements>
    <a:clrScheme name="Presentation colors - USE THESE ONLY">
      <a:dk1>
        <a:srgbClr val="0A4279"/>
      </a:dk1>
      <a:lt1>
        <a:srgbClr val="FFFFFF"/>
      </a:lt1>
      <a:dk2>
        <a:srgbClr val="00305B"/>
      </a:dk2>
      <a:lt2>
        <a:srgbClr val="A6D7F5"/>
      </a:lt2>
      <a:accent1>
        <a:srgbClr val="F00847"/>
      </a:accent1>
      <a:accent2>
        <a:srgbClr val="F99911"/>
      </a:accent2>
      <a:accent3>
        <a:srgbClr val="FFCC00"/>
      </a:accent3>
      <a:accent4>
        <a:srgbClr val="A1BC00"/>
      </a:accent4>
      <a:accent5>
        <a:srgbClr val="0075BD"/>
      </a:accent5>
      <a:accent6>
        <a:srgbClr val="038FD7"/>
      </a:accent6>
      <a:hlink>
        <a:srgbClr val="4EA9E3"/>
      </a:hlink>
      <a:folHlink>
        <a:srgbClr val="6F3594"/>
      </a:folHlink>
    </a:clrScheme>
    <a:fontScheme name="IATA_standard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ATA_standard_templat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IATA_standard_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ATA_standard_templat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IATA_standard_templat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IATA_standard_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IATA_standard_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IATA_standard_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IATA_standard_template 8">
        <a:dk1>
          <a:srgbClr val="0A4279"/>
        </a:dk1>
        <a:lt1>
          <a:srgbClr val="FFFFFF"/>
        </a:lt1>
        <a:dk2>
          <a:srgbClr val="0075BD"/>
        </a:dk2>
        <a:lt2>
          <a:srgbClr val="00305B"/>
        </a:lt2>
        <a:accent1>
          <a:srgbClr val="A6D7F5"/>
        </a:accent1>
        <a:accent2>
          <a:srgbClr val="A1BD00"/>
        </a:accent2>
        <a:accent3>
          <a:srgbClr val="FFFFFF"/>
        </a:accent3>
        <a:accent4>
          <a:srgbClr val="073766"/>
        </a:accent4>
        <a:accent5>
          <a:srgbClr val="D0E8F9"/>
        </a:accent5>
        <a:accent6>
          <a:srgbClr val="91AB00"/>
        </a:accent6>
        <a:hlink>
          <a:srgbClr val="EF2C71"/>
        </a:hlink>
        <a:folHlink>
          <a:srgbClr val="6F35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2.xml><?xml version="1.0" encoding="utf-8"?>
<LongProperties xmlns="http://schemas.microsoft.com/office/2006/metadata/long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F08746ACDD1F0448B745E857F3C3A929" ma:contentTypeVersion="" ma:contentTypeDescription="Create a new document." ma:contentTypeScope="" ma:versionID="4a498916e7db1839c84cf55af7f4267e">
  <xsd:schema xmlns:xsd="http://www.w3.org/2001/XMLSchema" xmlns:xs="http://www.w3.org/2001/XMLSchema" xmlns:p="http://schemas.microsoft.com/office/2006/metadata/properties" xmlns:ns1="http://schemas.microsoft.com/sharepoint/v3" targetNamespace="http://schemas.microsoft.com/office/2006/metadata/properties" ma:root="true" ma:fieldsID="c9f2915bc449c9eb1438cf294b3051d9"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77CB921-0285-43C7-9841-11B6305475C2}"/>
</file>

<file path=customXml/itemProps2.xml><?xml version="1.0" encoding="utf-8"?>
<ds:datastoreItem xmlns:ds="http://schemas.openxmlformats.org/officeDocument/2006/customXml" ds:itemID="{CCBF8138-7F22-41D7-AABC-D3703120D686}"/>
</file>

<file path=customXml/itemProps3.xml><?xml version="1.0" encoding="utf-8"?>
<ds:datastoreItem xmlns:ds="http://schemas.openxmlformats.org/officeDocument/2006/customXml" ds:itemID="{EC2910F9-D4BB-404C-A616-0AF1FFF4CDEC}"/>
</file>

<file path=customXml/itemProps4.xml><?xml version="1.0" encoding="utf-8"?>
<ds:datastoreItem xmlns:ds="http://schemas.openxmlformats.org/officeDocument/2006/customXml" ds:itemID="{197AF258-B907-4FDD-9389-031322398A08}"/>
</file>

<file path=docProps/app.xml><?xml version="1.0" encoding="utf-8"?>
<Properties xmlns="http://schemas.openxmlformats.org/officeDocument/2006/extended-properties" xmlns:vt="http://schemas.openxmlformats.org/officeDocument/2006/docPropsVTypes">
  <Template/>
  <TotalTime>5459</TotalTime>
  <Words>827</Words>
  <Application>Microsoft Office PowerPoint</Application>
  <PresentationFormat>On-screen Show (4:3)</PresentationFormat>
  <Paragraphs>128</Paragraphs>
  <Slides>12</Slides>
  <Notes>9</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IATA Training generic slide</vt:lpstr>
      <vt:lpstr> IATA’s Role – Implementation of Safety Activities </vt:lpstr>
      <vt:lpstr>Presentation Overview</vt:lpstr>
      <vt:lpstr>PowerPoint Presentation</vt:lpstr>
      <vt:lpstr>IATA Operational Safety Audit (IOSA)</vt:lpstr>
      <vt:lpstr>IATA Standard Safety Assessment (ISSA) </vt:lpstr>
      <vt:lpstr>IATA Safety Audit for Ground Operators (ISAGO)</vt:lpstr>
      <vt:lpstr>Aeronautical Information Service (AIS) </vt:lpstr>
      <vt:lpstr>PowerPoint Presentation</vt:lpstr>
      <vt:lpstr>PowerPoint Presentation</vt:lpstr>
      <vt:lpstr>PowerPoint Presentation</vt:lpstr>
      <vt:lpstr>PowerPoint Presentation</vt:lpstr>
      <vt:lpstr>Questions?</vt:lpstr>
    </vt:vector>
  </TitlesOfParts>
  <Company>IATA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for PPT for course material</dc:title>
  <dc:subject/>
  <dc:creator>PHILLIPSM</dc:creator>
  <cp:keywords/>
  <dc:description/>
  <cp:lastModifiedBy>Babacar Malick, KONE</cp:lastModifiedBy>
  <cp:revision>287</cp:revision>
  <cp:lastPrinted>2012-09-04T13:54:39Z</cp:lastPrinted>
  <dcterms:created xsi:type="dcterms:W3CDTF">2007-04-06T17:54:35Z</dcterms:created>
  <dcterms:modified xsi:type="dcterms:W3CDTF">2016-06-28T11:12:42Z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ategory">
    <vt:lpwstr>Course material</vt:lpwstr>
  </property>
  <property fmtid="{D5CDD505-2E9C-101B-9397-08002B2CF9AE}" pid="3" name="ContentType">
    <vt:lpwstr>Document</vt:lpwstr>
  </property>
  <property fmtid="{D5CDD505-2E9C-101B-9397-08002B2CF9AE}" pid="4" name="Subject">
    <vt:lpwstr/>
  </property>
  <property fmtid="{D5CDD505-2E9C-101B-9397-08002B2CF9AE}" pid="5" name="Keywords">
    <vt:lpwstr/>
  </property>
  <property fmtid="{D5CDD505-2E9C-101B-9397-08002B2CF9AE}" pid="6" name="_Author">
    <vt:lpwstr>PHILLIPSM</vt:lpwstr>
  </property>
  <property fmtid="{D5CDD505-2E9C-101B-9397-08002B2CF9AE}" pid="7" name="_Category">
    <vt:lpwstr/>
  </property>
  <property fmtid="{D5CDD505-2E9C-101B-9397-08002B2CF9AE}" pid="8" name="Slides">
    <vt:lpwstr>22</vt:lpwstr>
  </property>
  <property fmtid="{D5CDD505-2E9C-101B-9397-08002B2CF9AE}" pid="9" name="Categories">
    <vt:lpwstr/>
  </property>
  <property fmtid="{D5CDD505-2E9C-101B-9397-08002B2CF9AE}" pid="10" name="Approval Level">
    <vt:lpwstr/>
  </property>
  <property fmtid="{D5CDD505-2E9C-101B-9397-08002B2CF9AE}" pid="11" name="_Comments">
    <vt:lpwstr/>
  </property>
  <property fmtid="{D5CDD505-2E9C-101B-9397-08002B2CF9AE}" pid="12" name="Assigned To">
    <vt:lpwstr/>
  </property>
  <property fmtid="{D5CDD505-2E9C-101B-9397-08002B2CF9AE}" pid="13" name="Partnership type">
    <vt:lpwstr>Not applicable/ no partner</vt:lpwstr>
  </property>
  <property fmtid="{D5CDD505-2E9C-101B-9397-08002B2CF9AE}" pid="14" name="Document description">
    <vt:lpwstr>PPT Template to be used by Product Managers and Instructors by creating a new presentation</vt:lpwstr>
  </property>
  <property fmtid="{D5CDD505-2E9C-101B-9397-08002B2CF9AE}" pid="15" name="Function">
    <vt:lpwstr>Course material</vt:lpwstr>
  </property>
  <property fmtid="{D5CDD505-2E9C-101B-9397-08002B2CF9AE}" pid="16" name="Document type">
    <vt:lpwstr>Template</vt:lpwstr>
  </property>
  <property fmtid="{D5CDD505-2E9C-101B-9397-08002B2CF9AE}" pid="17" name="Source program">
    <vt:lpwstr>Not applicable/ no program</vt:lpwstr>
  </property>
  <property fmtid="{D5CDD505-2E9C-101B-9397-08002B2CF9AE}" pid="18" name="ContentTypeId">
    <vt:lpwstr>0x010100F08746ACDD1F0448B745E857F3C3A929</vt:lpwstr>
  </property>
</Properties>
</file>