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diagrams/colors5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drawing5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1"/>
  </p:notesMasterIdLst>
  <p:handoutMasterIdLst>
    <p:handoutMasterId r:id="rId12"/>
  </p:handoutMasterIdLst>
  <p:sldIdLst>
    <p:sldId id="630" r:id="rId2"/>
    <p:sldId id="632" r:id="rId3"/>
    <p:sldId id="634" r:id="rId4"/>
    <p:sldId id="640" r:id="rId5"/>
    <p:sldId id="641" r:id="rId6"/>
    <p:sldId id="642" r:id="rId7"/>
    <p:sldId id="643" r:id="rId8"/>
    <p:sldId id="638" r:id="rId9"/>
    <p:sldId id="639" r:id="rId10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9">
          <p15:clr>
            <a:srgbClr val="A4A3A4"/>
          </p15:clr>
        </p15:guide>
        <p15:guide id="2" orient="horz" pos="3928">
          <p15:clr>
            <a:srgbClr val="A4A3A4"/>
          </p15:clr>
        </p15:guide>
        <p15:guide id="3" pos="5603">
          <p15:clr>
            <a:srgbClr val="A4A3A4"/>
          </p15:clr>
        </p15:guide>
        <p15:guide id="4" pos="1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ODWIN, Ian X" initials="I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99FF"/>
    <a:srgbClr val="99CCFF"/>
    <a:srgbClr val="CCFFFF"/>
    <a:srgbClr val="666699"/>
    <a:srgbClr val="868D9D"/>
    <a:srgbClr val="CCECFF"/>
    <a:srgbClr val="002060"/>
    <a:srgbClr val="BECE2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6" autoAdjust="0"/>
    <p:restoredTop sz="96625" autoAdjust="0"/>
  </p:normalViewPr>
  <p:slideViewPr>
    <p:cSldViewPr snapToGrid="0" snapToObjects="1" showGuides="1">
      <p:cViewPr varScale="1">
        <p:scale>
          <a:sx n="73" d="100"/>
          <a:sy n="73" d="100"/>
        </p:scale>
        <p:origin x="-498" y="-90"/>
      </p:cViewPr>
      <p:guideLst>
        <p:guide orient="horz" pos="709"/>
        <p:guide orient="horz" pos="3928"/>
        <p:guide pos="5603"/>
        <p:guide pos="1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-3192" y="-10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81E36-1C6B-46F9-9985-1D4DB8F5B8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EC08D5-576A-4D6C-B909-ED810E59D917}">
      <dgm:prSet phldrT="[Text]"/>
      <dgm:spPr>
        <a:solidFill>
          <a:srgbClr val="002F56"/>
        </a:solidFill>
      </dgm:spPr>
      <dgm:t>
        <a:bodyPr/>
        <a:lstStyle/>
        <a:p>
          <a:pPr algn="l"/>
          <a:r>
            <a:rPr lang="en-GB" dirty="0" smtClean="0"/>
            <a:t>Support aux initiatives OACI en matiere de securite</a:t>
          </a:r>
          <a:endParaRPr lang="en-GB" dirty="0"/>
        </a:p>
      </dgm:t>
    </dgm:pt>
    <dgm:pt modelId="{7DD06A0B-562F-48C4-BE1A-29174E899083}" type="parTrans" cxnId="{0083BCE2-2002-4983-8A8B-166B7EEF1430}">
      <dgm:prSet/>
      <dgm:spPr/>
      <dgm:t>
        <a:bodyPr/>
        <a:lstStyle/>
        <a:p>
          <a:pPr algn="l"/>
          <a:endParaRPr lang="en-GB"/>
        </a:p>
      </dgm:t>
    </dgm:pt>
    <dgm:pt modelId="{4FD7A656-30E4-4278-8761-7D89DF3298AC}" type="sibTrans" cxnId="{0083BCE2-2002-4983-8A8B-166B7EEF1430}">
      <dgm:prSet/>
      <dgm:spPr/>
      <dgm:t>
        <a:bodyPr/>
        <a:lstStyle/>
        <a:p>
          <a:pPr algn="l"/>
          <a:endParaRPr lang="en-GB"/>
        </a:p>
      </dgm:t>
    </dgm:pt>
    <dgm:pt modelId="{B8B39FB4-C50E-4763-9793-9FDD4FFFF637}">
      <dgm:prSet phldrT="[Text]"/>
      <dgm:spPr>
        <a:solidFill>
          <a:srgbClr val="002F56"/>
        </a:solidFill>
      </dgm:spPr>
      <dgm:t>
        <a:bodyPr/>
        <a:lstStyle/>
        <a:p>
          <a:pPr algn="l"/>
          <a:r>
            <a:rPr lang="en-GB" dirty="0" smtClean="0"/>
            <a:t>Support aux activites RASG-AFI </a:t>
          </a:r>
          <a:endParaRPr lang="en-GB" dirty="0"/>
        </a:p>
      </dgm:t>
    </dgm:pt>
    <dgm:pt modelId="{EC0353C3-28E2-488E-9FAE-FABCDF9DA026}" type="parTrans" cxnId="{DD73AA54-C81D-401A-ACAC-AD8100BE6C16}">
      <dgm:prSet/>
      <dgm:spPr/>
      <dgm:t>
        <a:bodyPr/>
        <a:lstStyle/>
        <a:p>
          <a:pPr algn="l"/>
          <a:endParaRPr lang="en-GB"/>
        </a:p>
      </dgm:t>
    </dgm:pt>
    <dgm:pt modelId="{7B7A2255-29DA-47A2-B134-D48698DB15D2}" type="sibTrans" cxnId="{DD73AA54-C81D-401A-ACAC-AD8100BE6C16}">
      <dgm:prSet/>
      <dgm:spPr/>
      <dgm:t>
        <a:bodyPr/>
        <a:lstStyle/>
        <a:p>
          <a:pPr algn="l"/>
          <a:endParaRPr lang="en-GB"/>
        </a:p>
      </dgm:t>
    </dgm:pt>
    <dgm:pt modelId="{67C4E5C7-DB80-4160-9CC7-C56012D3D5C6}">
      <dgm:prSet phldrT="[Text]"/>
      <dgm:spPr>
        <a:solidFill>
          <a:srgbClr val="002F56"/>
        </a:solidFill>
      </dgm:spPr>
      <dgm:t>
        <a:bodyPr/>
        <a:lstStyle/>
        <a:p>
          <a:pPr algn="l"/>
          <a:r>
            <a:rPr lang="en-GB" dirty="0" smtClean="0"/>
            <a:t>Support au programme AFP/PBN</a:t>
          </a:r>
          <a:endParaRPr lang="en-GB" dirty="0"/>
        </a:p>
      </dgm:t>
    </dgm:pt>
    <dgm:pt modelId="{FDB661D1-6AAF-49CD-8E20-3EBD11BE37F0}" type="parTrans" cxnId="{EE3CC918-C90C-4416-B69A-F5C888DCF51D}">
      <dgm:prSet/>
      <dgm:spPr/>
      <dgm:t>
        <a:bodyPr/>
        <a:lstStyle/>
        <a:p>
          <a:pPr algn="l"/>
          <a:endParaRPr lang="en-GB"/>
        </a:p>
      </dgm:t>
    </dgm:pt>
    <dgm:pt modelId="{96E492FE-68E1-40ED-ADBE-7B8B0147E22B}" type="sibTrans" cxnId="{EE3CC918-C90C-4416-B69A-F5C888DCF51D}">
      <dgm:prSet/>
      <dgm:spPr/>
      <dgm:t>
        <a:bodyPr/>
        <a:lstStyle/>
        <a:p>
          <a:pPr algn="l"/>
          <a:endParaRPr lang="en-GB"/>
        </a:p>
      </dgm:t>
    </dgm:pt>
    <dgm:pt modelId="{7525E294-444C-485B-9A61-A53628C25882}">
      <dgm:prSet phldrT="[Text]"/>
      <dgm:spPr>
        <a:solidFill>
          <a:srgbClr val="002F56"/>
        </a:solidFill>
      </dgm:spPr>
      <dgm:t>
        <a:bodyPr/>
        <a:lstStyle/>
        <a:p>
          <a:pPr algn="just"/>
          <a:r>
            <a:rPr lang="en-GB" dirty="0" smtClean="0"/>
            <a:t> Reponse a travers des </a:t>
          </a:r>
          <a:r>
            <a:rPr lang="en-GB" dirty="0" err="1" smtClean="0"/>
            <a:t>Projets</a:t>
          </a:r>
          <a:r>
            <a:rPr lang="en-GB" dirty="0" smtClean="0"/>
            <a:t> COSCAP aux </a:t>
          </a:r>
          <a:r>
            <a:rPr lang="en-GB" dirty="0" err="1" smtClean="0"/>
            <a:t>besoins</a:t>
          </a:r>
          <a:r>
            <a:rPr lang="en-GB" dirty="0" smtClean="0"/>
            <a:t> de support des </a:t>
          </a:r>
          <a:r>
            <a:rPr lang="en-GB" dirty="0" err="1" smtClean="0"/>
            <a:t>autorites</a:t>
          </a:r>
          <a:r>
            <a:rPr lang="en-GB" dirty="0" smtClean="0"/>
            <a:t> aviation </a:t>
          </a:r>
          <a:r>
            <a:rPr lang="en-GB" dirty="0" err="1" smtClean="0"/>
            <a:t>civile</a:t>
          </a:r>
          <a:r>
            <a:rPr lang="en-GB" dirty="0" smtClean="0"/>
            <a:t> surtout en matiere de programme </a:t>
          </a:r>
          <a:r>
            <a:rPr lang="en-GB" dirty="0" err="1" smtClean="0"/>
            <a:t>regulier</a:t>
          </a:r>
          <a:r>
            <a:rPr lang="en-GB" dirty="0" smtClean="0"/>
            <a:t> de formations </a:t>
          </a:r>
          <a:r>
            <a:rPr lang="en-GB" dirty="0" err="1" smtClean="0"/>
            <a:t>organisees</a:t>
          </a:r>
          <a:r>
            <a:rPr lang="en-GB" dirty="0" smtClean="0"/>
            <a:t> </a:t>
          </a:r>
          <a:r>
            <a:rPr lang="en-GB" dirty="0" err="1" smtClean="0"/>
            <a:t>dans</a:t>
          </a:r>
          <a:r>
            <a:rPr lang="en-GB" dirty="0" smtClean="0"/>
            <a:t> divers </a:t>
          </a:r>
          <a:r>
            <a:rPr lang="en-GB" dirty="0" err="1" smtClean="0"/>
            <a:t>endroits</a:t>
          </a:r>
          <a:r>
            <a:rPr lang="en-GB" dirty="0" smtClean="0"/>
            <a:t> du Continent avec un accent </a:t>
          </a:r>
          <a:r>
            <a:rPr lang="en-GB" dirty="0" err="1" smtClean="0"/>
            <a:t>particulier</a:t>
          </a:r>
          <a:r>
            <a:rPr lang="en-GB" dirty="0" smtClean="0"/>
            <a:t> </a:t>
          </a:r>
          <a:r>
            <a:rPr lang="en-GB" dirty="0" err="1" smtClean="0"/>
            <a:t>sur</a:t>
          </a:r>
          <a:r>
            <a:rPr lang="en-GB" dirty="0" smtClean="0"/>
            <a:t> le </a:t>
          </a:r>
          <a:r>
            <a:rPr lang="en-GB" dirty="0" err="1" smtClean="0"/>
            <a:t>partage</a:t>
          </a:r>
          <a:r>
            <a:rPr lang="en-GB" dirty="0" smtClean="0"/>
            <a:t> </a:t>
          </a:r>
          <a:r>
            <a:rPr lang="en-GB" dirty="0" err="1" smtClean="0"/>
            <a:t>d’experience</a:t>
          </a:r>
          <a:r>
            <a:rPr lang="en-GB" dirty="0" smtClean="0"/>
            <a:t> et le </a:t>
          </a:r>
          <a:r>
            <a:rPr lang="en-GB" dirty="0" err="1" smtClean="0"/>
            <a:t>transfert</a:t>
          </a:r>
          <a:r>
            <a:rPr lang="en-GB" dirty="0" smtClean="0"/>
            <a:t> de competences.</a:t>
          </a:r>
          <a:endParaRPr lang="en-GB" dirty="0"/>
        </a:p>
      </dgm:t>
    </dgm:pt>
    <dgm:pt modelId="{A363481F-57DA-40C7-B700-711DB3786F3B}" type="parTrans" cxnId="{91CBD081-0131-4D3F-8E74-7ED433946AF5}">
      <dgm:prSet/>
      <dgm:spPr/>
      <dgm:t>
        <a:bodyPr/>
        <a:lstStyle/>
        <a:p>
          <a:pPr algn="l"/>
          <a:endParaRPr lang="en-GB"/>
        </a:p>
      </dgm:t>
    </dgm:pt>
    <dgm:pt modelId="{C71E7962-5659-4F34-9102-3EAB518980BB}" type="sibTrans" cxnId="{91CBD081-0131-4D3F-8E74-7ED433946AF5}">
      <dgm:prSet/>
      <dgm:spPr/>
      <dgm:t>
        <a:bodyPr/>
        <a:lstStyle/>
        <a:p>
          <a:pPr algn="l"/>
          <a:endParaRPr lang="en-GB"/>
        </a:p>
      </dgm:t>
    </dgm:pt>
    <dgm:pt modelId="{870FC630-5AE9-4658-9DC6-1E9A3A94A36F}">
      <dgm:prSet phldrT="[Text]"/>
      <dgm:spPr>
        <a:solidFill>
          <a:srgbClr val="002F56"/>
        </a:solidFill>
      </dgm:spPr>
      <dgm:t>
        <a:bodyPr/>
        <a:lstStyle/>
        <a:p>
          <a:pPr algn="l"/>
          <a:r>
            <a:rPr lang="en-GB" dirty="0" smtClean="0"/>
            <a:t>Assurer un </a:t>
          </a:r>
          <a:r>
            <a:rPr lang="en-GB" dirty="0" err="1" smtClean="0"/>
            <a:t>acces</a:t>
          </a:r>
          <a:r>
            <a:rPr lang="en-GB" dirty="0" smtClean="0"/>
            <a:t> direct et permanent a un support </a:t>
          </a:r>
          <a:r>
            <a:rPr lang="en-GB" dirty="0" err="1" smtClean="0"/>
            <a:t>rapproche</a:t>
          </a:r>
          <a:r>
            <a:rPr lang="en-GB" dirty="0" smtClean="0"/>
            <a:t> </a:t>
          </a:r>
          <a:r>
            <a:rPr lang="en-GB" dirty="0" err="1" smtClean="0"/>
            <a:t>d’Airbus</a:t>
          </a:r>
          <a:r>
            <a:rPr lang="en-GB" dirty="0" smtClean="0"/>
            <a:t> a </a:t>
          </a:r>
          <a:r>
            <a:rPr lang="en-GB" dirty="0" err="1" smtClean="0"/>
            <a:t>tous</a:t>
          </a:r>
          <a:r>
            <a:rPr lang="en-GB" dirty="0" smtClean="0"/>
            <a:t> </a:t>
          </a:r>
          <a:r>
            <a:rPr lang="en-GB" dirty="0" err="1" smtClean="0"/>
            <a:t>nos</a:t>
          </a:r>
          <a:r>
            <a:rPr lang="en-GB" dirty="0" smtClean="0"/>
            <a:t> </a:t>
          </a:r>
          <a:r>
            <a:rPr lang="en-GB" dirty="0" err="1" smtClean="0"/>
            <a:t>operateurs</a:t>
          </a:r>
          <a:r>
            <a:rPr lang="en-GB" dirty="0" smtClean="0"/>
            <a:t>.</a:t>
          </a:r>
          <a:endParaRPr lang="en-GB" dirty="0"/>
        </a:p>
      </dgm:t>
    </dgm:pt>
    <dgm:pt modelId="{2B08FAA6-61A7-4CC3-A3B4-87CA80F45F2E}" type="parTrans" cxnId="{0F036B5D-05C2-4F36-93FF-2DDB4351F075}">
      <dgm:prSet/>
      <dgm:spPr/>
      <dgm:t>
        <a:bodyPr/>
        <a:lstStyle/>
        <a:p>
          <a:pPr algn="l"/>
          <a:endParaRPr lang="en-GB"/>
        </a:p>
      </dgm:t>
    </dgm:pt>
    <dgm:pt modelId="{2B8D9D78-3508-45DD-88DE-0FB8BBE49F00}" type="sibTrans" cxnId="{0F036B5D-05C2-4F36-93FF-2DDB4351F075}">
      <dgm:prSet/>
      <dgm:spPr/>
      <dgm:t>
        <a:bodyPr/>
        <a:lstStyle/>
        <a:p>
          <a:pPr algn="l"/>
          <a:endParaRPr lang="en-GB"/>
        </a:p>
      </dgm:t>
    </dgm:pt>
    <dgm:pt modelId="{5A7D1C2D-D673-4CD5-9B42-6F71C761CCFA}" type="pres">
      <dgm:prSet presAssocID="{EFC81E36-1C6B-46F9-9985-1D4DB8F5B8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8C5B9C-AB58-4C4A-A383-C1F8E461A61E}" type="pres">
      <dgm:prSet presAssocID="{0AEC08D5-576A-4D6C-B909-ED810E59D917}" presName="parentText" presStyleLbl="node1" presStyleIdx="0" presStyleCnt="5" custScaleX="98529" custScaleY="1006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1F7015-8C64-445C-AF09-3BEE83BFA2D3}" type="pres">
      <dgm:prSet presAssocID="{4FD7A656-30E4-4278-8761-7D89DF3298AC}" presName="spacer" presStyleCnt="0"/>
      <dgm:spPr/>
    </dgm:pt>
    <dgm:pt modelId="{E859B1B5-B1C8-4A82-9152-3801ADDEF5C3}" type="pres">
      <dgm:prSet presAssocID="{B8B39FB4-C50E-4763-9793-9FDD4FFFF637}" presName="parentText" presStyleLbl="node1" presStyleIdx="1" presStyleCnt="5" custScaleX="98529" custScaleY="1006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5966B0-04FE-427F-8161-582F5F0D5082}" type="pres">
      <dgm:prSet presAssocID="{7B7A2255-29DA-47A2-B134-D48698DB15D2}" presName="spacer" presStyleCnt="0"/>
      <dgm:spPr/>
    </dgm:pt>
    <dgm:pt modelId="{6686FD0F-AEAD-4B50-9256-9786557267F8}" type="pres">
      <dgm:prSet presAssocID="{67C4E5C7-DB80-4160-9CC7-C56012D3D5C6}" presName="parentText" presStyleLbl="node1" presStyleIdx="2" presStyleCnt="5" custScaleX="98529" custScaleY="1006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86D776-3D62-465F-ACF9-CCC5DB95DAC4}" type="pres">
      <dgm:prSet presAssocID="{96E492FE-68E1-40ED-ADBE-7B8B0147E22B}" presName="spacer" presStyleCnt="0"/>
      <dgm:spPr/>
    </dgm:pt>
    <dgm:pt modelId="{551A9AC7-4FD6-41DA-A6D4-43911F626394}" type="pres">
      <dgm:prSet presAssocID="{7525E294-444C-485B-9A61-A53628C25882}" presName="parentText" presStyleLbl="node1" presStyleIdx="3" presStyleCnt="5" custScaleX="98529" custScaleY="1006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1BB9AA-4AE4-44C1-81CE-136F658BABA3}" type="pres">
      <dgm:prSet presAssocID="{C71E7962-5659-4F34-9102-3EAB518980BB}" presName="spacer" presStyleCnt="0"/>
      <dgm:spPr/>
    </dgm:pt>
    <dgm:pt modelId="{5EA4305C-450C-4993-89A0-D7B717658D44}" type="pres">
      <dgm:prSet presAssocID="{870FC630-5AE9-4658-9DC6-1E9A3A94A36F}" presName="parentText" presStyleLbl="node1" presStyleIdx="4" presStyleCnt="5" custScaleX="98529" custScaleY="1006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1CBD081-0131-4D3F-8E74-7ED433946AF5}" srcId="{EFC81E36-1C6B-46F9-9985-1D4DB8F5B8D1}" destId="{7525E294-444C-485B-9A61-A53628C25882}" srcOrd="3" destOrd="0" parTransId="{A363481F-57DA-40C7-B700-711DB3786F3B}" sibTransId="{C71E7962-5659-4F34-9102-3EAB518980BB}"/>
    <dgm:cxn modelId="{43944134-7533-4E77-9FAC-BC46FF2DF51D}" type="presOf" srcId="{67C4E5C7-DB80-4160-9CC7-C56012D3D5C6}" destId="{6686FD0F-AEAD-4B50-9256-9786557267F8}" srcOrd="0" destOrd="0" presId="urn:microsoft.com/office/officeart/2005/8/layout/vList2"/>
    <dgm:cxn modelId="{EE3CC918-C90C-4416-B69A-F5C888DCF51D}" srcId="{EFC81E36-1C6B-46F9-9985-1D4DB8F5B8D1}" destId="{67C4E5C7-DB80-4160-9CC7-C56012D3D5C6}" srcOrd="2" destOrd="0" parTransId="{FDB661D1-6AAF-49CD-8E20-3EBD11BE37F0}" sibTransId="{96E492FE-68E1-40ED-ADBE-7B8B0147E22B}"/>
    <dgm:cxn modelId="{23577A1C-BF85-44D5-B54B-E11056171D31}" type="presOf" srcId="{B8B39FB4-C50E-4763-9793-9FDD4FFFF637}" destId="{E859B1B5-B1C8-4A82-9152-3801ADDEF5C3}" srcOrd="0" destOrd="0" presId="urn:microsoft.com/office/officeart/2005/8/layout/vList2"/>
    <dgm:cxn modelId="{B195CA2E-B570-435C-91A3-48FB1FCA741E}" type="presOf" srcId="{870FC630-5AE9-4658-9DC6-1E9A3A94A36F}" destId="{5EA4305C-450C-4993-89A0-D7B717658D44}" srcOrd="0" destOrd="0" presId="urn:microsoft.com/office/officeart/2005/8/layout/vList2"/>
    <dgm:cxn modelId="{1453C19A-8284-4DBB-9836-BFD6C0DF4E21}" type="presOf" srcId="{7525E294-444C-485B-9A61-A53628C25882}" destId="{551A9AC7-4FD6-41DA-A6D4-43911F626394}" srcOrd="0" destOrd="0" presId="urn:microsoft.com/office/officeart/2005/8/layout/vList2"/>
    <dgm:cxn modelId="{DD73AA54-C81D-401A-ACAC-AD8100BE6C16}" srcId="{EFC81E36-1C6B-46F9-9985-1D4DB8F5B8D1}" destId="{B8B39FB4-C50E-4763-9793-9FDD4FFFF637}" srcOrd="1" destOrd="0" parTransId="{EC0353C3-28E2-488E-9FAE-FABCDF9DA026}" sibTransId="{7B7A2255-29DA-47A2-B134-D48698DB15D2}"/>
    <dgm:cxn modelId="{813643F8-D340-4148-ADD9-ABD908B1A3A7}" type="presOf" srcId="{EFC81E36-1C6B-46F9-9985-1D4DB8F5B8D1}" destId="{5A7D1C2D-D673-4CD5-9B42-6F71C761CCFA}" srcOrd="0" destOrd="0" presId="urn:microsoft.com/office/officeart/2005/8/layout/vList2"/>
    <dgm:cxn modelId="{0F036B5D-05C2-4F36-93FF-2DDB4351F075}" srcId="{EFC81E36-1C6B-46F9-9985-1D4DB8F5B8D1}" destId="{870FC630-5AE9-4658-9DC6-1E9A3A94A36F}" srcOrd="4" destOrd="0" parTransId="{2B08FAA6-61A7-4CC3-A3B4-87CA80F45F2E}" sibTransId="{2B8D9D78-3508-45DD-88DE-0FB8BBE49F00}"/>
    <dgm:cxn modelId="{0083BCE2-2002-4983-8A8B-166B7EEF1430}" srcId="{EFC81E36-1C6B-46F9-9985-1D4DB8F5B8D1}" destId="{0AEC08D5-576A-4D6C-B909-ED810E59D917}" srcOrd="0" destOrd="0" parTransId="{7DD06A0B-562F-48C4-BE1A-29174E899083}" sibTransId="{4FD7A656-30E4-4278-8761-7D89DF3298AC}"/>
    <dgm:cxn modelId="{E7A91CE2-E8B2-4EEE-8944-C353BC7579A8}" type="presOf" srcId="{0AEC08D5-576A-4D6C-B909-ED810E59D917}" destId="{858C5B9C-AB58-4C4A-A383-C1F8E461A61E}" srcOrd="0" destOrd="0" presId="urn:microsoft.com/office/officeart/2005/8/layout/vList2"/>
    <dgm:cxn modelId="{EBDCF837-4B83-4C1F-9FFD-C583A07BE03C}" type="presParOf" srcId="{5A7D1C2D-D673-4CD5-9B42-6F71C761CCFA}" destId="{858C5B9C-AB58-4C4A-A383-C1F8E461A61E}" srcOrd="0" destOrd="0" presId="urn:microsoft.com/office/officeart/2005/8/layout/vList2"/>
    <dgm:cxn modelId="{ED75DFB0-9B93-4E87-93BD-1F50DA3BF6F0}" type="presParOf" srcId="{5A7D1C2D-D673-4CD5-9B42-6F71C761CCFA}" destId="{CF1F7015-8C64-445C-AF09-3BEE83BFA2D3}" srcOrd="1" destOrd="0" presId="urn:microsoft.com/office/officeart/2005/8/layout/vList2"/>
    <dgm:cxn modelId="{81695657-47E0-4DFE-B921-E74E00B7C105}" type="presParOf" srcId="{5A7D1C2D-D673-4CD5-9B42-6F71C761CCFA}" destId="{E859B1B5-B1C8-4A82-9152-3801ADDEF5C3}" srcOrd="2" destOrd="0" presId="urn:microsoft.com/office/officeart/2005/8/layout/vList2"/>
    <dgm:cxn modelId="{68B757C1-2A12-46B3-81D1-25B2AF89ADF9}" type="presParOf" srcId="{5A7D1C2D-D673-4CD5-9B42-6F71C761CCFA}" destId="{585966B0-04FE-427F-8161-582F5F0D5082}" srcOrd="3" destOrd="0" presId="urn:microsoft.com/office/officeart/2005/8/layout/vList2"/>
    <dgm:cxn modelId="{9FAD63FE-1981-4EFF-A178-B472155041D4}" type="presParOf" srcId="{5A7D1C2D-D673-4CD5-9B42-6F71C761CCFA}" destId="{6686FD0F-AEAD-4B50-9256-9786557267F8}" srcOrd="4" destOrd="0" presId="urn:microsoft.com/office/officeart/2005/8/layout/vList2"/>
    <dgm:cxn modelId="{6DC3D7D8-B667-480E-B81F-0E786AC55C2E}" type="presParOf" srcId="{5A7D1C2D-D673-4CD5-9B42-6F71C761CCFA}" destId="{0986D776-3D62-465F-ACF9-CCC5DB95DAC4}" srcOrd="5" destOrd="0" presId="urn:microsoft.com/office/officeart/2005/8/layout/vList2"/>
    <dgm:cxn modelId="{FDD061A9-A67E-4808-93B2-8C7AB7354343}" type="presParOf" srcId="{5A7D1C2D-D673-4CD5-9B42-6F71C761CCFA}" destId="{551A9AC7-4FD6-41DA-A6D4-43911F626394}" srcOrd="6" destOrd="0" presId="urn:microsoft.com/office/officeart/2005/8/layout/vList2"/>
    <dgm:cxn modelId="{5B4903A0-56BF-429E-B08B-1ABBB2321E23}" type="presParOf" srcId="{5A7D1C2D-D673-4CD5-9B42-6F71C761CCFA}" destId="{671BB9AA-4AE4-44C1-81CE-136F658BABA3}" srcOrd="7" destOrd="0" presId="urn:microsoft.com/office/officeart/2005/8/layout/vList2"/>
    <dgm:cxn modelId="{C3777BDE-0C60-4DE8-B2BB-546B98B7B523}" type="presParOf" srcId="{5A7D1C2D-D673-4CD5-9B42-6F71C761CCFA}" destId="{5EA4305C-450C-4993-89A0-D7B717658D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81E36-1C6B-46F9-9985-1D4DB8F5B8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EC08D5-576A-4D6C-B909-ED810E59D917}">
      <dgm:prSet phldrT="[Text]"/>
      <dgm:spPr>
        <a:solidFill>
          <a:srgbClr val="224E79"/>
        </a:solidFill>
      </dgm:spPr>
      <dgm:t>
        <a:bodyPr/>
        <a:lstStyle/>
        <a:p>
          <a:pPr algn="l"/>
          <a:r>
            <a:rPr lang="en-GB" dirty="0" err="1" smtClean="0"/>
            <a:t>Difficultes</a:t>
          </a:r>
          <a:r>
            <a:rPr lang="en-GB" dirty="0" smtClean="0"/>
            <a:t> de </a:t>
          </a:r>
          <a:r>
            <a:rPr lang="en-GB" dirty="0" err="1" smtClean="0"/>
            <a:t>maintien</a:t>
          </a:r>
          <a:r>
            <a:rPr lang="en-GB" dirty="0" smtClean="0"/>
            <a:t> </a:t>
          </a:r>
          <a:r>
            <a:rPr lang="en-GB" dirty="0" err="1" smtClean="0"/>
            <a:t>d’une</a:t>
          </a:r>
          <a:r>
            <a:rPr lang="en-GB" dirty="0" smtClean="0"/>
            <a:t> communication </a:t>
          </a:r>
          <a:r>
            <a:rPr lang="en-GB" dirty="0" err="1" smtClean="0"/>
            <a:t>efficace</a:t>
          </a:r>
          <a:r>
            <a:rPr lang="en-GB" dirty="0" smtClean="0"/>
            <a:t> avec les AAC</a:t>
          </a:r>
          <a:endParaRPr lang="en-GB" dirty="0"/>
        </a:p>
      </dgm:t>
    </dgm:pt>
    <dgm:pt modelId="{7DD06A0B-562F-48C4-BE1A-29174E899083}" type="parTrans" cxnId="{0083BCE2-2002-4983-8A8B-166B7EEF1430}">
      <dgm:prSet/>
      <dgm:spPr/>
      <dgm:t>
        <a:bodyPr/>
        <a:lstStyle/>
        <a:p>
          <a:pPr algn="l"/>
          <a:endParaRPr lang="en-GB"/>
        </a:p>
      </dgm:t>
    </dgm:pt>
    <dgm:pt modelId="{4FD7A656-30E4-4278-8761-7D89DF3298AC}" type="sibTrans" cxnId="{0083BCE2-2002-4983-8A8B-166B7EEF1430}">
      <dgm:prSet/>
      <dgm:spPr/>
      <dgm:t>
        <a:bodyPr/>
        <a:lstStyle/>
        <a:p>
          <a:pPr algn="l"/>
          <a:endParaRPr lang="en-GB"/>
        </a:p>
      </dgm:t>
    </dgm:pt>
    <dgm:pt modelId="{B8B39FB4-C50E-4763-9793-9FDD4FFFF637}">
      <dgm:prSet phldrT="[Text]"/>
      <dgm:spPr>
        <a:solidFill>
          <a:srgbClr val="224E79"/>
        </a:solidFill>
      </dgm:spPr>
      <dgm:t>
        <a:bodyPr/>
        <a:lstStyle/>
        <a:p>
          <a:pPr algn="l"/>
          <a:r>
            <a:rPr lang="en-GB" dirty="0" err="1" smtClean="0"/>
            <a:t>Difficultes</a:t>
          </a:r>
          <a:r>
            <a:rPr lang="en-GB" dirty="0" smtClean="0"/>
            <a:t> </a:t>
          </a:r>
          <a:r>
            <a:rPr lang="en-GB" dirty="0" err="1" smtClean="0"/>
            <a:t>habituelles</a:t>
          </a:r>
          <a:r>
            <a:rPr lang="en-GB" dirty="0" smtClean="0"/>
            <a:t> de </a:t>
          </a:r>
          <a:r>
            <a:rPr lang="en-GB" dirty="0" err="1" smtClean="0"/>
            <a:t>certaines</a:t>
          </a:r>
          <a:r>
            <a:rPr lang="en-GB" dirty="0" smtClean="0"/>
            <a:t> AAC pour </a:t>
          </a:r>
          <a:r>
            <a:rPr lang="en-GB" dirty="0" err="1" smtClean="0"/>
            <a:t>venir</a:t>
          </a:r>
          <a:r>
            <a:rPr lang="en-GB" dirty="0" smtClean="0"/>
            <a:t> </a:t>
          </a:r>
          <a:r>
            <a:rPr lang="en-GB" dirty="0" err="1" smtClean="0"/>
            <a:t>participer</a:t>
          </a:r>
          <a:r>
            <a:rPr lang="en-GB" dirty="0" smtClean="0"/>
            <a:t> aux formations </a:t>
          </a:r>
          <a:r>
            <a:rPr lang="en-GB" dirty="0" err="1" smtClean="0"/>
            <a:t>qu’elles</a:t>
          </a:r>
          <a:r>
            <a:rPr lang="en-GB" dirty="0" smtClean="0"/>
            <a:t> </a:t>
          </a:r>
          <a:r>
            <a:rPr lang="en-GB" dirty="0" err="1" smtClean="0"/>
            <a:t>ont</a:t>
          </a:r>
          <a:r>
            <a:rPr lang="en-GB" dirty="0" smtClean="0"/>
            <a:t> </a:t>
          </a:r>
          <a:r>
            <a:rPr lang="en-GB" dirty="0" err="1" smtClean="0"/>
            <a:t>demandees</a:t>
          </a:r>
          <a:r>
            <a:rPr lang="en-GB" dirty="0" smtClean="0"/>
            <a:t>.</a:t>
          </a:r>
          <a:endParaRPr lang="en-GB" dirty="0"/>
        </a:p>
      </dgm:t>
    </dgm:pt>
    <dgm:pt modelId="{EC0353C3-28E2-488E-9FAE-FABCDF9DA026}" type="parTrans" cxnId="{DD73AA54-C81D-401A-ACAC-AD8100BE6C16}">
      <dgm:prSet/>
      <dgm:spPr/>
      <dgm:t>
        <a:bodyPr/>
        <a:lstStyle/>
        <a:p>
          <a:pPr algn="l"/>
          <a:endParaRPr lang="en-GB"/>
        </a:p>
      </dgm:t>
    </dgm:pt>
    <dgm:pt modelId="{7B7A2255-29DA-47A2-B134-D48698DB15D2}" type="sibTrans" cxnId="{DD73AA54-C81D-401A-ACAC-AD8100BE6C16}">
      <dgm:prSet/>
      <dgm:spPr/>
      <dgm:t>
        <a:bodyPr/>
        <a:lstStyle/>
        <a:p>
          <a:pPr algn="l"/>
          <a:endParaRPr lang="en-GB"/>
        </a:p>
      </dgm:t>
    </dgm:pt>
    <dgm:pt modelId="{67C4E5C7-DB80-4160-9CC7-C56012D3D5C6}">
      <dgm:prSet phldrT="[Text]"/>
      <dgm:spPr>
        <a:solidFill>
          <a:srgbClr val="224E79"/>
        </a:solidFill>
      </dgm:spPr>
      <dgm:t>
        <a:bodyPr/>
        <a:lstStyle/>
        <a:p>
          <a:pPr algn="l"/>
          <a:r>
            <a:rPr lang="en-GB" b="0" dirty="0" err="1" smtClean="0">
              <a:solidFill>
                <a:schemeClr val="bg1"/>
              </a:solidFill>
            </a:rPr>
            <a:t>Difficultes</a:t>
          </a:r>
          <a:r>
            <a:rPr lang="en-GB" b="0" dirty="0" smtClean="0">
              <a:solidFill>
                <a:schemeClr val="bg1"/>
              </a:solidFill>
            </a:rPr>
            <a:t> a </a:t>
          </a:r>
          <a:r>
            <a:rPr lang="en-GB" b="0" dirty="0" err="1" smtClean="0">
              <a:solidFill>
                <a:schemeClr val="bg1"/>
              </a:solidFill>
            </a:rPr>
            <a:t>evaluer</a:t>
          </a:r>
          <a:r>
            <a:rPr lang="en-GB" b="0" dirty="0" smtClean="0">
              <a:solidFill>
                <a:schemeClr val="bg1"/>
              </a:solidFill>
            </a:rPr>
            <a:t> </a:t>
          </a:r>
          <a:r>
            <a:rPr lang="en-GB" b="0" dirty="0" err="1" smtClean="0">
              <a:solidFill>
                <a:schemeClr val="bg1"/>
              </a:solidFill>
            </a:rPr>
            <a:t>l’impact</a:t>
          </a:r>
          <a:r>
            <a:rPr lang="en-GB" b="0" dirty="0" smtClean="0">
              <a:solidFill>
                <a:schemeClr val="bg1"/>
              </a:solidFill>
            </a:rPr>
            <a:t> et les benefices a </a:t>
          </a:r>
          <a:r>
            <a:rPr lang="en-GB" b="0" dirty="0" err="1" smtClean="0">
              <a:solidFill>
                <a:schemeClr val="bg1"/>
              </a:solidFill>
            </a:rPr>
            <a:t>moyen</a:t>
          </a:r>
          <a:r>
            <a:rPr lang="en-GB" b="0" dirty="0" smtClean="0">
              <a:solidFill>
                <a:schemeClr val="bg1"/>
              </a:solidFill>
            </a:rPr>
            <a:t> et long </a:t>
          </a:r>
          <a:r>
            <a:rPr lang="en-GB" b="0" dirty="0" err="1" smtClean="0">
              <a:solidFill>
                <a:schemeClr val="bg1"/>
              </a:solidFill>
            </a:rPr>
            <a:t>termes</a:t>
          </a:r>
          <a:r>
            <a:rPr lang="en-GB" b="0" dirty="0" smtClean="0">
              <a:solidFill>
                <a:schemeClr val="bg1"/>
              </a:solidFill>
            </a:rPr>
            <a:t>  des formations recues </a:t>
          </a:r>
          <a:endParaRPr lang="en-GB" b="0" dirty="0">
            <a:solidFill>
              <a:schemeClr val="bg1"/>
            </a:solidFill>
          </a:endParaRPr>
        </a:p>
      </dgm:t>
    </dgm:pt>
    <dgm:pt modelId="{FDB661D1-6AAF-49CD-8E20-3EBD11BE37F0}" type="parTrans" cxnId="{EE3CC918-C90C-4416-B69A-F5C888DCF51D}">
      <dgm:prSet/>
      <dgm:spPr/>
      <dgm:t>
        <a:bodyPr/>
        <a:lstStyle/>
        <a:p>
          <a:pPr algn="l"/>
          <a:endParaRPr lang="en-GB"/>
        </a:p>
      </dgm:t>
    </dgm:pt>
    <dgm:pt modelId="{96E492FE-68E1-40ED-ADBE-7B8B0147E22B}" type="sibTrans" cxnId="{EE3CC918-C90C-4416-B69A-F5C888DCF51D}">
      <dgm:prSet/>
      <dgm:spPr/>
      <dgm:t>
        <a:bodyPr/>
        <a:lstStyle/>
        <a:p>
          <a:pPr algn="l"/>
          <a:endParaRPr lang="en-GB"/>
        </a:p>
      </dgm:t>
    </dgm:pt>
    <dgm:pt modelId="{7525E294-444C-485B-9A61-A53628C25882}">
      <dgm:prSet phldrT="[Text]"/>
      <dgm:spPr>
        <a:solidFill>
          <a:srgbClr val="224E79"/>
        </a:solidFill>
      </dgm:spPr>
      <dgm:t>
        <a:bodyPr/>
        <a:lstStyle/>
        <a:p>
          <a:pPr algn="just"/>
          <a:r>
            <a:rPr lang="en-GB" dirty="0" smtClean="0"/>
            <a:t> </a:t>
          </a:r>
          <a:r>
            <a:rPr lang="en-GB" dirty="0" err="1" smtClean="0">
              <a:solidFill>
                <a:schemeClr val="bg1"/>
              </a:solidFill>
            </a:rPr>
            <a:t>Difficultes</a:t>
          </a:r>
          <a:r>
            <a:rPr lang="en-GB" dirty="0" smtClean="0">
              <a:solidFill>
                <a:schemeClr val="bg1"/>
              </a:solidFill>
            </a:rPr>
            <a:t> de </a:t>
          </a:r>
          <a:r>
            <a:rPr lang="en-GB" dirty="0" err="1" smtClean="0">
              <a:solidFill>
                <a:schemeClr val="bg1"/>
              </a:solidFill>
            </a:rPr>
            <a:t>maintien</a:t>
          </a:r>
          <a:r>
            <a:rPr lang="en-GB" dirty="0" smtClean="0">
              <a:solidFill>
                <a:schemeClr val="bg1"/>
              </a:solidFill>
            </a:rPr>
            <a:t> de competences  (formations, </a:t>
          </a:r>
          <a:r>
            <a:rPr lang="en-GB" dirty="0" err="1" smtClean="0">
              <a:solidFill>
                <a:schemeClr val="bg1"/>
              </a:solidFill>
            </a:rPr>
            <a:t>seminaires</a:t>
          </a:r>
          <a:r>
            <a:rPr lang="en-GB" dirty="0" smtClean="0">
              <a:solidFill>
                <a:schemeClr val="bg1"/>
              </a:solidFill>
            </a:rPr>
            <a:t>…)</a:t>
          </a:r>
          <a:endParaRPr lang="en-GB" dirty="0">
            <a:solidFill>
              <a:schemeClr val="bg1"/>
            </a:solidFill>
          </a:endParaRPr>
        </a:p>
      </dgm:t>
    </dgm:pt>
    <dgm:pt modelId="{A363481F-57DA-40C7-B700-711DB3786F3B}" type="parTrans" cxnId="{91CBD081-0131-4D3F-8E74-7ED433946AF5}">
      <dgm:prSet/>
      <dgm:spPr/>
      <dgm:t>
        <a:bodyPr/>
        <a:lstStyle/>
        <a:p>
          <a:pPr algn="l"/>
          <a:endParaRPr lang="en-GB"/>
        </a:p>
      </dgm:t>
    </dgm:pt>
    <dgm:pt modelId="{C71E7962-5659-4F34-9102-3EAB518980BB}" type="sibTrans" cxnId="{91CBD081-0131-4D3F-8E74-7ED433946AF5}">
      <dgm:prSet/>
      <dgm:spPr/>
      <dgm:t>
        <a:bodyPr/>
        <a:lstStyle/>
        <a:p>
          <a:pPr algn="l"/>
          <a:endParaRPr lang="en-GB"/>
        </a:p>
      </dgm:t>
    </dgm:pt>
    <dgm:pt modelId="{870FC630-5AE9-4658-9DC6-1E9A3A94A36F}">
      <dgm:prSet phldrT="[Text]"/>
      <dgm:spPr>
        <a:solidFill>
          <a:srgbClr val="224E79"/>
        </a:solidFill>
      </dgm:spPr>
      <dgm:t>
        <a:bodyPr/>
        <a:lstStyle/>
        <a:p>
          <a:pPr algn="l"/>
          <a:r>
            <a:rPr lang="en-GB" dirty="0" err="1" smtClean="0">
              <a:solidFill>
                <a:schemeClr val="bg1"/>
              </a:solidFill>
            </a:rPr>
            <a:t>Manque</a:t>
          </a:r>
          <a:r>
            <a:rPr lang="en-GB" dirty="0" smtClean="0">
              <a:solidFill>
                <a:schemeClr val="bg1"/>
              </a:solidFill>
            </a:rPr>
            <a:t> de  </a:t>
          </a:r>
          <a:r>
            <a:rPr lang="en-GB" dirty="0" err="1" smtClean="0">
              <a:solidFill>
                <a:schemeClr val="bg1"/>
              </a:solidFill>
            </a:rPr>
            <a:t>visibilite</a:t>
          </a:r>
          <a:r>
            <a:rPr lang="en-GB" dirty="0" smtClean="0">
              <a:solidFill>
                <a:schemeClr val="bg1"/>
              </a:solidFill>
            </a:rPr>
            <a:t> </a:t>
          </a:r>
          <a:r>
            <a:rPr lang="en-GB" dirty="0" err="1" smtClean="0">
              <a:solidFill>
                <a:schemeClr val="bg1"/>
              </a:solidFill>
            </a:rPr>
            <a:t>sur</a:t>
          </a:r>
          <a:r>
            <a:rPr lang="en-GB" dirty="0" smtClean="0">
              <a:solidFill>
                <a:schemeClr val="bg1"/>
              </a:solidFill>
            </a:rPr>
            <a:t> le </a:t>
          </a:r>
          <a:r>
            <a:rPr lang="en-GB" dirty="0" err="1" smtClean="0">
              <a:solidFill>
                <a:schemeClr val="bg1"/>
              </a:solidFill>
            </a:rPr>
            <a:t>profil</a:t>
          </a:r>
          <a:r>
            <a:rPr lang="en-GB" dirty="0" smtClean="0">
              <a:solidFill>
                <a:schemeClr val="bg1"/>
              </a:solidFill>
            </a:rPr>
            <a:t> et les procedures de qualification des </a:t>
          </a:r>
          <a:r>
            <a:rPr lang="en-GB" dirty="0" err="1" smtClean="0">
              <a:solidFill>
                <a:schemeClr val="bg1"/>
              </a:solidFill>
            </a:rPr>
            <a:t>inspecteurs</a:t>
          </a:r>
          <a:r>
            <a:rPr lang="en-GB" dirty="0" smtClean="0">
              <a:solidFill>
                <a:schemeClr val="bg1"/>
              </a:solidFill>
            </a:rPr>
            <a:t>  des </a:t>
          </a:r>
          <a:r>
            <a:rPr lang="en-GB" dirty="0" err="1" smtClean="0">
              <a:solidFill>
                <a:schemeClr val="bg1"/>
              </a:solidFill>
            </a:rPr>
            <a:t>differents</a:t>
          </a:r>
          <a:r>
            <a:rPr lang="en-GB" dirty="0" smtClean="0">
              <a:solidFill>
                <a:schemeClr val="bg1"/>
              </a:solidFill>
            </a:rPr>
            <a:t> </a:t>
          </a:r>
          <a:r>
            <a:rPr lang="en-GB" dirty="0" err="1" smtClean="0">
              <a:solidFill>
                <a:schemeClr val="bg1"/>
              </a:solidFill>
            </a:rPr>
            <a:t>Etats</a:t>
          </a:r>
          <a:r>
            <a:rPr lang="en-GB" dirty="0" smtClean="0">
              <a:solidFill>
                <a:schemeClr val="bg1"/>
              </a:solidFill>
            </a:rPr>
            <a:t> </a:t>
          </a:r>
          <a:r>
            <a:rPr lang="en-GB" dirty="0" err="1" smtClean="0">
              <a:solidFill>
                <a:schemeClr val="bg1"/>
              </a:solidFill>
            </a:rPr>
            <a:t>ce</a:t>
          </a:r>
          <a:r>
            <a:rPr lang="en-GB" dirty="0" smtClean="0">
              <a:solidFill>
                <a:schemeClr val="bg1"/>
              </a:solidFill>
            </a:rPr>
            <a:t>  qui ne </a:t>
          </a:r>
          <a:r>
            <a:rPr lang="en-GB" dirty="0" err="1" smtClean="0">
              <a:solidFill>
                <a:schemeClr val="bg1"/>
              </a:solidFill>
            </a:rPr>
            <a:t>facilite</a:t>
          </a:r>
          <a:r>
            <a:rPr lang="en-GB" dirty="0" smtClean="0">
              <a:solidFill>
                <a:schemeClr val="bg1"/>
              </a:solidFill>
            </a:rPr>
            <a:t> pas </a:t>
          </a:r>
          <a:r>
            <a:rPr lang="en-GB" dirty="0" err="1" smtClean="0">
              <a:solidFill>
                <a:schemeClr val="bg1"/>
              </a:solidFill>
            </a:rPr>
            <a:t>l’elaboration</a:t>
          </a:r>
          <a:r>
            <a:rPr lang="en-GB" dirty="0" smtClean="0">
              <a:solidFill>
                <a:schemeClr val="bg1"/>
              </a:solidFill>
            </a:rPr>
            <a:t> de procedures et de </a:t>
          </a:r>
          <a:r>
            <a:rPr lang="en-GB" dirty="0" err="1" smtClean="0">
              <a:solidFill>
                <a:schemeClr val="bg1"/>
              </a:solidFill>
            </a:rPr>
            <a:t>manuels</a:t>
          </a:r>
          <a:r>
            <a:rPr lang="en-GB" dirty="0" smtClean="0">
              <a:solidFill>
                <a:schemeClr val="bg1"/>
              </a:solidFill>
            </a:rPr>
            <a:t> </a:t>
          </a:r>
          <a:r>
            <a:rPr lang="en-GB" dirty="0" err="1" smtClean="0">
              <a:solidFill>
                <a:schemeClr val="bg1"/>
              </a:solidFill>
            </a:rPr>
            <a:t>communs</a:t>
          </a:r>
          <a:r>
            <a:rPr lang="en-GB" dirty="0" smtClean="0">
              <a:solidFill>
                <a:schemeClr val="bg1"/>
              </a:solidFill>
            </a:rPr>
            <a:t> de formation. </a:t>
          </a:r>
          <a:endParaRPr lang="en-GB" dirty="0">
            <a:solidFill>
              <a:schemeClr val="bg1"/>
            </a:solidFill>
          </a:endParaRPr>
        </a:p>
      </dgm:t>
    </dgm:pt>
    <dgm:pt modelId="{2B08FAA6-61A7-4CC3-A3B4-87CA80F45F2E}" type="parTrans" cxnId="{0F036B5D-05C2-4F36-93FF-2DDB4351F075}">
      <dgm:prSet/>
      <dgm:spPr/>
      <dgm:t>
        <a:bodyPr/>
        <a:lstStyle/>
        <a:p>
          <a:pPr algn="l"/>
          <a:endParaRPr lang="en-GB"/>
        </a:p>
      </dgm:t>
    </dgm:pt>
    <dgm:pt modelId="{2B8D9D78-3508-45DD-88DE-0FB8BBE49F00}" type="sibTrans" cxnId="{0F036B5D-05C2-4F36-93FF-2DDB4351F075}">
      <dgm:prSet/>
      <dgm:spPr/>
      <dgm:t>
        <a:bodyPr/>
        <a:lstStyle/>
        <a:p>
          <a:pPr algn="l"/>
          <a:endParaRPr lang="en-GB"/>
        </a:p>
      </dgm:t>
    </dgm:pt>
    <dgm:pt modelId="{5A7D1C2D-D673-4CD5-9B42-6F71C761CCFA}" type="pres">
      <dgm:prSet presAssocID="{EFC81E36-1C6B-46F9-9985-1D4DB8F5B8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8C5B9C-AB58-4C4A-A383-C1F8E461A61E}" type="pres">
      <dgm:prSet presAssocID="{0AEC08D5-576A-4D6C-B909-ED810E59D917}" presName="parentText" presStyleLbl="node1" presStyleIdx="0" presStyleCnt="5" custScaleX="97782" custScaleY="132046" custLinFactY="-66802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1F7015-8C64-445C-AF09-3BEE83BFA2D3}" type="pres">
      <dgm:prSet presAssocID="{4FD7A656-30E4-4278-8761-7D89DF3298AC}" presName="spacer" presStyleCnt="0"/>
      <dgm:spPr/>
    </dgm:pt>
    <dgm:pt modelId="{E859B1B5-B1C8-4A82-9152-3801ADDEF5C3}" type="pres">
      <dgm:prSet presAssocID="{B8B39FB4-C50E-4763-9793-9FDD4FFFF637}" presName="parentText" presStyleLbl="node1" presStyleIdx="1" presStyleCnt="5" custScaleX="97782" custScaleY="132046" custLinFactY="-8247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5966B0-04FE-427F-8161-582F5F0D5082}" type="pres">
      <dgm:prSet presAssocID="{7B7A2255-29DA-47A2-B134-D48698DB15D2}" presName="spacer" presStyleCnt="0"/>
      <dgm:spPr/>
    </dgm:pt>
    <dgm:pt modelId="{6686FD0F-AEAD-4B50-9256-9786557267F8}" type="pres">
      <dgm:prSet presAssocID="{67C4E5C7-DB80-4160-9CC7-C56012D3D5C6}" presName="parentText" presStyleLbl="node1" presStyleIdx="2" presStyleCnt="5" custScaleX="97782" custScaleY="132046" custLinFactY="-69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86D776-3D62-465F-ACF9-CCC5DB95DAC4}" type="pres">
      <dgm:prSet presAssocID="{96E492FE-68E1-40ED-ADBE-7B8B0147E22B}" presName="spacer" presStyleCnt="0"/>
      <dgm:spPr/>
    </dgm:pt>
    <dgm:pt modelId="{551A9AC7-4FD6-41DA-A6D4-43911F626394}" type="pres">
      <dgm:prSet presAssocID="{7525E294-444C-485B-9A61-A53628C25882}" presName="parentText" presStyleLbl="node1" presStyleIdx="3" presStyleCnt="5" custScaleX="97782" custScaleY="132046" custLinFactY="-82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1BB9AA-4AE4-44C1-81CE-136F658BABA3}" type="pres">
      <dgm:prSet presAssocID="{C71E7962-5659-4F34-9102-3EAB518980BB}" presName="spacer" presStyleCnt="0"/>
      <dgm:spPr/>
    </dgm:pt>
    <dgm:pt modelId="{5EA4305C-450C-4993-89A0-D7B717658D44}" type="pres">
      <dgm:prSet presAssocID="{870FC630-5AE9-4658-9DC6-1E9A3A94A36F}" presName="parentText" presStyleLbl="node1" presStyleIdx="4" presStyleCnt="5" custScaleX="97782" custScaleY="132046" custLinFactY="-5610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4024F5F-237F-47DE-B6C0-B0253A21F231}" type="presOf" srcId="{67C4E5C7-DB80-4160-9CC7-C56012D3D5C6}" destId="{6686FD0F-AEAD-4B50-9256-9786557267F8}" srcOrd="0" destOrd="0" presId="urn:microsoft.com/office/officeart/2005/8/layout/vList2"/>
    <dgm:cxn modelId="{91CBD081-0131-4D3F-8E74-7ED433946AF5}" srcId="{EFC81E36-1C6B-46F9-9985-1D4DB8F5B8D1}" destId="{7525E294-444C-485B-9A61-A53628C25882}" srcOrd="3" destOrd="0" parTransId="{A363481F-57DA-40C7-B700-711DB3786F3B}" sibTransId="{C71E7962-5659-4F34-9102-3EAB518980BB}"/>
    <dgm:cxn modelId="{63010321-FE96-4007-AD16-12810383EA63}" type="presOf" srcId="{870FC630-5AE9-4658-9DC6-1E9A3A94A36F}" destId="{5EA4305C-450C-4993-89A0-D7B717658D44}" srcOrd="0" destOrd="0" presId="urn:microsoft.com/office/officeart/2005/8/layout/vList2"/>
    <dgm:cxn modelId="{B7540A84-1E67-4EE8-A919-EA6CF40A4B25}" type="presOf" srcId="{0AEC08D5-576A-4D6C-B909-ED810E59D917}" destId="{858C5B9C-AB58-4C4A-A383-C1F8E461A61E}" srcOrd="0" destOrd="0" presId="urn:microsoft.com/office/officeart/2005/8/layout/vList2"/>
    <dgm:cxn modelId="{CC0D07C4-24B3-4369-A043-75303FA8B2E5}" type="presOf" srcId="{7525E294-444C-485B-9A61-A53628C25882}" destId="{551A9AC7-4FD6-41DA-A6D4-43911F626394}" srcOrd="0" destOrd="0" presId="urn:microsoft.com/office/officeart/2005/8/layout/vList2"/>
    <dgm:cxn modelId="{EE3CC918-C90C-4416-B69A-F5C888DCF51D}" srcId="{EFC81E36-1C6B-46F9-9985-1D4DB8F5B8D1}" destId="{67C4E5C7-DB80-4160-9CC7-C56012D3D5C6}" srcOrd="2" destOrd="0" parTransId="{FDB661D1-6AAF-49CD-8E20-3EBD11BE37F0}" sibTransId="{96E492FE-68E1-40ED-ADBE-7B8B0147E22B}"/>
    <dgm:cxn modelId="{206F3297-D091-43D7-AFF7-A99CDD4E7A88}" type="presOf" srcId="{EFC81E36-1C6B-46F9-9985-1D4DB8F5B8D1}" destId="{5A7D1C2D-D673-4CD5-9B42-6F71C761CCFA}" srcOrd="0" destOrd="0" presId="urn:microsoft.com/office/officeart/2005/8/layout/vList2"/>
    <dgm:cxn modelId="{DD73AA54-C81D-401A-ACAC-AD8100BE6C16}" srcId="{EFC81E36-1C6B-46F9-9985-1D4DB8F5B8D1}" destId="{B8B39FB4-C50E-4763-9793-9FDD4FFFF637}" srcOrd="1" destOrd="0" parTransId="{EC0353C3-28E2-488E-9FAE-FABCDF9DA026}" sibTransId="{7B7A2255-29DA-47A2-B134-D48698DB15D2}"/>
    <dgm:cxn modelId="{0F036B5D-05C2-4F36-93FF-2DDB4351F075}" srcId="{EFC81E36-1C6B-46F9-9985-1D4DB8F5B8D1}" destId="{870FC630-5AE9-4658-9DC6-1E9A3A94A36F}" srcOrd="4" destOrd="0" parTransId="{2B08FAA6-61A7-4CC3-A3B4-87CA80F45F2E}" sibTransId="{2B8D9D78-3508-45DD-88DE-0FB8BBE49F00}"/>
    <dgm:cxn modelId="{0083BCE2-2002-4983-8A8B-166B7EEF1430}" srcId="{EFC81E36-1C6B-46F9-9985-1D4DB8F5B8D1}" destId="{0AEC08D5-576A-4D6C-B909-ED810E59D917}" srcOrd="0" destOrd="0" parTransId="{7DD06A0B-562F-48C4-BE1A-29174E899083}" sibTransId="{4FD7A656-30E4-4278-8761-7D89DF3298AC}"/>
    <dgm:cxn modelId="{C52D7114-259D-49A4-8865-2EC1303614AE}" type="presOf" srcId="{B8B39FB4-C50E-4763-9793-9FDD4FFFF637}" destId="{E859B1B5-B1C8-4A82-9152-3801ADDEF5C3}" srcOrd="0" destOrd="0" presId="urn:microsoft.com/office/officeart/2005/8/layout/vList2"/>
    <dgm:cxn modelId="{3A3E91E0-1ED4-49F6-A53A-2B61913DA3D7}" type="presParOf" srcId="{5A7D1C2D-D673-4CD5-9B42-6F71C761CCFA}" destId="{858C5B9C-AB58-4C4A-A383-C1F8E461A61E}" srcOrd="0" destOrd="0" presId="urn:microsoft.com/office/officeart/2005/8/layout/vList2"/>
    <dgm:cxn modelId="{11D59EC0-455A-42FB-82E0-0C6FDAA5B654}" type="presParOf" srcId="{5A7D1C2D-D673-4CD5-9B42-6F71C761CCFA}" destId="{CF1F7015-8C64-445C-AF09-3BEE83BFA2D3}" srcOrd="1" destOrd="0" presId="urn:microsoft.com/office/officeart/2005/8/layout/vList2"/>
    <dgm:cxn modelId="{93DB0BD0-1D6E-46F6-A2DB-E8BFD08B161D}" type="presParOf" srcId="{5A7D1C2D-D673-4CD5-9B42-6F71C761CCFA}" destId="{E859B1B5-B1C8-4A82-9152-3801ADDEF5C3}" srcOrd="2" destOrd="0" presId="urn:microsoft.com/office/officeart/2005/8/layout/vList2"/>
    <dgm:cxn modelId="{0734041B-22D7-458D-BA94-62580FE29664}" type="presParOf" srcId="{5A7D1C2D-D673-4CD5-9B42-6F71C761CCFA}" destId="{585966B0-04FE-427F-8161-582F5F0D5082}" srcOrd="3" destOrd="0" presId="urn:microsoft.com/office/officeart/2005/8/layout/vList2"/>
    <dgm:cxn modelId="{844EFF16-0BC7-400E-AED9-11D653DF8741}" type="presParOf" srcId="{5A7D1C2D-D673-4CD5-9B42-6F71C761CCFA}" destId="{6686FD0F-AEAD-4B50-9256-9786557267F8}" srcOrd="4" destOrd="0" presId="urn:microsoft.com/office/officeart/2005/8/layout/vList2"/>
    <dgm:cxn modelId="{D5934943-A6ED-4599-91C9-543902BF0913}" type="presParOf" srcId="{5A7D1C2D-D673-4CD5-9B42-6F71C761CCFA}" destId="{0986D776-3D62-465F-ACF9-CCC5DB95DAC4}" srcOrd="5" destOrd="0" presId="urn:microsoft.com/office/officeart/2005/8/layout/vList2"/>
    <dgm:cxn modelId="{CDB85E23-A694-4AAA-B200-B9AD972F5481}" type="presParOf" srcId="{5A7D1C2D-D673-4CD5-9B42-6F71C761CCFA}" destId="{551A9AC7-4FD6-41DA-A6D4-43911F626394}" srcOrd="6" destOrd="0" presId="urn:microsoft.com/office/officeart/2005/8/layout/vList2"/>
    <dgm:cxn modelId="{498B4A87-40FA-4BB4-9914-6F0DED5BB776}" type="presParOf" srcId="{5A7D1C2D-D673-4CD5-9B42-6F71C761CCFA}" destId="{671BB9AA-4AE4-44C1-81CE-136F658BABA3}" srcOrd="7" destOrd="0" presId="urn:microsoft.com/office/officeart/2005/8/layout/vList2"/>
    <dgm:cxn modelId="{A6FE7195-C895-465E-A663-AFA4F4C77DEF}" type="presParOf" srcId="{5A7D1C2D-D673-4CD5-9B42-6F71C761CCFA}" destId="{5EA4305C-450C-4993-89A0-D7B717658D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DCBEB-12D7-441F-AC52-4D3337223E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F0A93-8FE3-4DF8-B1C0-360604E033EF}">
      <dgm:prSet phldrT="[Text]"/>
      <dgm:spPr>
        <a:solidFill>
          <a:srgbClr val="34A3FF"/>
        </a:solidFill>
      </dgm:spPr>
      <dgm:t>
        <a:bodyPr/>
        <a:lstStyle/>
        <a:p>
          <a:r>
            <a:rPr lang="en-GB" dirty="0" smtClean="0"/>
            <a:t>EC4</a:t>
          </a:r>
          <a:endParaRPr lang="en-GB" dirty="0"/>
        </a:p>
      </dgm:t>
    </dgm:pt>
    <dgm:pt modelId="{A1BE3F1E-2BEA-4989-AD28-2F2A81AD5ED0}" type="parTrans" cxnId="{0EA5D68F-3024-40B1-82CD-A028DFF64BDD}">
      <dgm:prSet/>
      <dgm:spPr/>
      <dgm:t>
        <a:bodyPr/>
        <a:lstStyle/>
        <a:p>
          <a:endParaRPr lang="en-GB"/>
        </a:p>
      </dgm:t>
    </dgm:pt>
    <dgm:pt modelId="{29211E51-C4F5-4300-9DE5-593825D42FCF}" type="sibTrans" cxnId="{0EA5D68F-3024-40B1-82CD-A028DFF64BDD}">
      <dgm:prSet/>
      <dgm:spPr/>
      <dgm:t>
        <a:bodyPr/>
        <a:lstStyle/>
        <a:p>
          <a:endParaRPr lang="en-GB"/>
        </a:p>
      </dgm:t>
    </dgm:pt>
    <dgm:pt modelId="{1815AC36-C144-4449-9E8C-8F8E621B7E4A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err="1" smtClean="0"/>
            <a:t>Une</a:t>
          </a:r>
          <a:r>
            <a:rPr lang="en-GB" dirty="0" smtClean="0"/>
            <a:t> </a:t>
          </a:r>
          <a:r>
            <a:rPr lang="en-GB" dirty="0" err="1" smtClean="0"/>
            <a:t>demande</a:t>
          </a:r>
          <a:r>
            <a:rPr lang="en-GB" dirty="0" smtClean="0"/>
            <a:t> de formation de 12 </a:t>
          </a:r>
          <a:r>
            <a:rPr lang="en-GB" dirty="0" err="1" smtClean="0"/>
            <a:t>inspecteurs</a:t>
          </a:r>
          <a:r>
            <a:rPr lang="en-GB" dirty="0" smtClean="0"/>
            <a:t> AIR + 12 </a:t>
          </a:r>
          <a:r>
            <a:rPr lang="en-GB" dirty="0" err="1" smtClean="0"/>
            <a:t>inspecteurs</a:t>
          </a:r>
          <a:r>
            <a:rPr lang="en-GB" dirty="0" smtClean="0"/>
            <a:t> Ops par le COSCAP-UEMOA </a:t>
          </a:r>
          <a:r>
            <a:rPr lang="en-GB" dirty="0" err="1" smtClean="0"/>
            <a:t>est</a:t>
          </a:r>
          <a:r>
            <a:rPr lang="en-GB" dirty="0" smtClean="0"/>
            <a:t> en </a:t>
          </a:r>
          <a:r>
            <a:rPr lang="en-GB" dirty="0" err="1" smtClean="0"/>
            <a:t>cours</a:t>
          </a:r>
          <a:r>
            <a:rPr lang="en-GB" dirty="0" smtClean="0"/>
            <a:t> de </a:t>
          </a:r>
          <a:r>
            <a:rPr lang="en-GB" dirty="0" err="1" smtClean="0"/>
            <a:t>traitement</a:t>
          </a:r>
          <a:r>
            <a:rPr lang="en-GB" dirty="0" smtClean="0"/>
            <a:t>.</a:t>
          </a:r>
          <a:endParaRPr lang="en-GB" dirty="0"/>
        </a:p>
      </dgm:t>
    </dgm:pt>
    <dgm:pt modelId="{F455CD17-3476-469C-928F-5C3E9891A98C}" type="parTrans" cxnId="{8CB0BE5B-29D3-4605-B3D4-CC23DF5CFE5B}">
      <dgm:prSet/>
      <dgm:spPr/>
      <dgm:t>
        <a:bodyPr/>
        <a:lstStyle/>
        <a:p>
          <a:endParaRPr lang="en-GB"/>
        </a:p>
      </dgm:t>
    </dgm:pt>
    <dgm:pt modelId="{67F79EFD-D965-4496-9B9E-A4579026B1C0}" type="sibTrans" cxnId="{8CB0BE5B-29D3-4605-B3D4-CC23DF5CFE5B}">
      <dgm:prSet/>
      <dgm:spPr/>
      <dgm:t>
        <a:bodyPr/>
        <a:lstStyle/>
        <a:p>
          <a:endParaRPr lang="en-GB"/>
        </a:p>
      </dgm:t>
    </dgm:pt>
    <dgm:pt modelId="{E6A201A4-869B-4D4B-ABC4-BF7587085485}">
      <dgm:prSet phldrT="[Text]"/>
      <dgm:spPr>
        <a:solidFill>
          <a:srgbClr val="34A3FF"/>
        </a:solidFill>
      </dgm:spPr>
      <dgm:t>
        <a:bodyPr/>
        <a:lstStyle/>
        <a:p>
          <a:r>
            <a:rPr lang="en-GB" dirty="0" smtClean="0"/>
            <a:t>Analyse/</a:t>
          </a:r>
          <a:r>
            <a:rPr lang="en-GB" dirty="0" err="1" smtClean="0"/>
            <a:t>Enquetes</a:t>
          </a:r>
          <a:r>
            <a:rPr lang="en-GB" dirty="0" smtClean="0"/>
            <a:t> accidents</a:t>
          </a:r>
          <a:endParaRPr lang="en-GB" dirty="0"/>
        </a:p>
      </dgm:t>
    </dgm:pt>
    <dgm:pt modelId="{90EEFE7C-E215-4322-8854-BB553F376251}" type="parTrans" cxnId="{86EF3871-8122-44DA-B65D-BAF11617BDCA}">
      <dgm:prSet/>
      <dgm:spPr/>
      <dgm:t>
        <a:bodyPr/>
        <a:lstStyle/>
        <a:p>
          <a:endParaRPr lang="en-GB"/>
        </a:p>
      </dgm:t>
    </dgm:pt>
    <dgm:pt modelId="{8161BFE2-D44C-4037-BDE3-D45A72C7EDC2}" type="sibTrans" cxnId="{86EF3871-8122-44DA-B65D-BAF11617BDCA}">
      <dgm:prSet/>
      <dgm:spPr/>
      <dgm:t>
        <a:bodyPr/>
        <a:lstStyle/>
        <a:p>
          <a:endParaRPr lang="en-GB"/>
        </a:p>
      </dgm:t>
    </dgm:pt>
    <dgm:pt modelId="{34646FA1-9563-4EE2-83E8-BA05978E962C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/>
            <a:t>Airbus </a:t>
          </a:r>
          <a:r>
            <a:rPr lang="en-GB" dirty="0" err="1" smtClean="0"/>
            <a:t>est</a:t>
          </a:r>
          <a:r>
            <a:rPr lang="en-GB" dirty="0" smtClean="0"/>
            <a:t> dispose a supporter un programme de formation </a:t>
          </a:r>
          <a:r>
            <a:rPr lang="en-GB" dirty="0" err="1" smtClean="0"/>
            <a:t>d’inpecteurs</a:t>
          </a:r>
          <a:r>
            <a:rPr lang="en-GB" dirty="0" smtClean="0"/>
            <a:t> Bureau Analyses et </a:t>
          </a:r>
          <a:r>
            <a:rPr lang="en-GB" dirty="0" err="1" smtClean="0"/>
            <a:t>Enquetes</a:t>
          </a:r>
          <a:r>
            <a:rPr lang="en-GB" dirty="0" smtClean="0"/>
            <a:t> Accidents pour la Region RASG-AFI.                                                                        </a:t>
          </a:r>
          <a:r>
            <a:rPr lang="en-GB" dirty="0" err="1" smtClean="0"/>
            <a:t>Dans</a:t>
          </a:r>
          <a:r>
            <a:rPr lang="en-GB" dirty="0" smtClean="0"/>
            <a:t> </a:t>
          </a:r>
          <a:r>
            <a:rPr lang="en-GB" dirty="0" err="1" smtClean="0"/>
            <a:t>ce</a:t>
          </a:r>
          <a:r>
            <a:rPr lang="en-GB" dirty="0" smtClean="0"/>
            <a:t> </a:t>
          </a:r>
          <a:r>
            <a:rPr lang="en-GB" dirty="0" err="1" smtClean="0"/>
            <a:t>domaine</a:t>
          </a:r>
          <a:r>
            <a:rPr lang="en-GB" dirty="0" smtClean="0"/>
            <a:t> </a:t>
          </a:r>
          <a:r>
            <a:rPr lang="en-GB" dirty="0" err="1" smtClean="0"/>
            <a:t>aussi</a:t>
          </a:r>
          <a:r>
            <a:rPr lang="en-GB" dirty="0" smtClean="0"/>
            <a:t>, </a:t>
          </a:r>
          <a:r>
            <a:rPr lang="en-GB" dirty="0" err="1" smtClean="0"/>
            <a:t>une</a:t>
          </a:r>
          <a:r>
            <a:rPr lang="en-GB" dirty="0" smtClean="0"/>
            <a:t> </a:t>
          </a:r>
          <a:r>
            <a:rPr lang="en-GB" dirty="0" err="1" smtClean="0"/>
            <a:t>mise</a:t>
          </a:r>
          <a:r>
            <a:rPr lang="en-GB" dirty="0" smtClean="0"/>
            <a:t> en </a:t>
          </a:r>
          <a:r>
            <a:rPr lang="en-GB" dirty="0" err="1" smtClean="0"/>
            <a:t>commun</a:t>
          </a:r>
          <a:r>
            <a:rPr lang="en-GB" dirty="0" smtClean="0"/>
            <a:t> effective des resources </a:t>
          </a:r>
          <a:r>
            <a:rPr lang="en-GB" dirty="0" err="1" smtClean="0"/>
            <a:t>serait</a:t>
          </a:r>
          <a:r>
            <a:rPr lang="en-GB" dirty="0" smtClean="0"/>
            <a:t> a encourager.</a:t>
          </a:r>
          <a:endParaRPr lang="en-GB" dirty="0"/>
        </a:p>
      </dgm:t>
    </dgm:pt>
    <dgm:pt modelId="{D2A5539B-D493-4C06-847C-8576FB088E3C}" type="parTrans" cxnId="{7A7598FD-B2DF-4517-AB7E-633F11A5909F}">
      <dgm:prSet/>
      <dgm:spPr/>
      <dgm:t>
        <a:bodyPr/>
        <a:lstStyle/>
        <a:p>
          <a:endParaRPr lang="en-GB"/>
        </a:p>
      </dgm:t>
    </dgm:pt>
    <dgm:pt modelId="{6FDF1888-AAAB-4A59-B697-62E4BF48EE73}" type="sibTrans" cxnId="{7A7598FD-B2DF-4517-AB7E-633F11A5909F}">
      <dgm:prSet/>
      <dgm:spPr/>
      <dgm:t>
        <a:bodyPr/>
        <a:lstStyle/>
        <a:p>
          <a:endParaRPr lang="en-GB"/>
        </a:p>
      </dgm:t>
    </dgm:pt>
    <dgm:pt modelId="{5DC54527-A5A9-48E2-B4D9-36E0BB83F5E3}">
      <dgm:prSet phldrT="[Text]"/>
      <dgm:spPr>
        <a:solidFill>
          <a:srgbClr val="34A3FF"/>
        </a:solidFill>
      </dgm:spPr>
      <dgm:t>
        <a:bodyPr/>
        <a:lstStyle/>
        <a:p>
          <a:r>
            <a:rPr lang="en-GB" dirty="0" smtClean="0"/>
            <a:t>AFPP</a:t>
          </a:r>
          <a:endParaRPr lang="en-GB" dirty="0"/>
        </a:p>
      </dgm:t>
    </dgm:pt>
    <dgm:pt modelId="{E0660D4B-8933-4D24-B3E8-F260690F23F4}" type="parTrans" cxnId="{0BAF3BF9-C758-4FC4-8497-FA3A9D2A6AE8}">
      <dgm:prSet/>
      <dgm:spPr/>
      <dgm:t>
        <a:bodyPr/>
        <a:lstStyle/>
        <a:p>
          <a:endParaRPr lang="en-GB"/>
        </a:p>
      </dgm:t>
    </dgm:pt>
    <dgm:pt modelId="{04DC583D-B3A8-4375-9813-CAD47EAB8133}" type="sibTrans" cxnId="{0BAF3BF9-C758-4FC4-8497-FA3A9D2A6AE8}">
      <dgm:prSet/>
      <dgm:spPr/>
      <dgm:t>
        <a:bodyPr/>
        <a:lstStyle/>
        <a:p>
          <a:endParaRPr lang="en-GB"/>
        </a:p>
      </dgm:t>
    </dgm:pt>
    <dgm:pt modelId="{22F0C233-817D-4729-B608-0910EACC508C}">
      <dgm:prSet phldrT="[Text]"/>
      <dgm:spPr>
        <a:solidFill>
          <a:schemeClr val="bg2"/>
        </a:solidFill>
      </dgm:spPr>
      <dgm:t>
        <a:bodyPr/>
        <a:lstStyle/>
        <a:p>
          <a:pPr algn="l"/>
          <a:r>
            <a:rPr lang="en-GB" dirty="0" err="1" smtClean="0"/>
            <a:t>Une</a:t>
          </a:r>
          <a:r>
            <a:rPr lang="en-GB" dirty="0" smtClean="0"/>
            <a:t> </a:t>
          </a:r>
          <a:r>
            <a:rPr lang="en-GB" dirty="0" err="1" smtClean="0"/>
            <a:t>demande</a:t>
          </a:r>
          <a:r>
            <a:rPr lang="en-GB" dirty="0" smtClean="0"/>
            <a:t>  de show case PBN a </a:t>
          </a:r>
          <a:r>
            <a:rPr lang="en-GB" dirty="0" err="1" smtClean="0"/>
            <a:t>ete</a:t>
          </a:r>
          <a:r>
            <a:rPr lang="en-GB" dirty="0" smtClean="0"/>
            <a:t>  </a:t>
          </a:r>
          <a:r>
            <a:rPr lang="en-GB" dirty="0" err="1" smtClean="0"/>
            <a:t>initiee</a:t>
          </a:r>
          <a:r>
            <a:rPr lang="en-GB" dirty="0" smtClean="0"/>
            <a:t> sous le Bureau AFPP/PBN</a:t>
          </a:r>
          <a:endParaRPr lang="en-GB" dirty="0"/>
        </a:p>
      </dgm:t>
    </dgm:pt>
    <dgm:pt modelId="{52FEAFA4-CF5C-4CC7-A7BA-B6DBCDE1CCFE}" type="parTrans" cxnId="{17F6530F-F082-4074-A212-ECB7A403B8B3}">
      <dgm:prSet/>
      <dgm:spPr/>
      <dgm:t>
        <a:bodyPr/>
        <a:lstStyle/>
        <a:p>
          <a:endParaRPr lang="en-GB"/>
        </a:p>
      </dgm:t>
    </dgm:pt>
    <dgm:pt modelId="{6DC69BA2-2EDF-48D8-B073-43C44772BA6F}" type="sibTrans" cxnId="{17F6530F-F082-4074-A212-ECB7A403B8B3}">
      <dgm:prSet/>
      <dgm:spPr/>
      <dgm:t>
        <a:bodyPr/>
        <a:lstStyle/>
        <a:p>
          <a:endParaRPr lang="en-GB"/>
        </a:p>
      </dgm:t>
    </dgm:pt>
    <dgm:pt modelId="{AE8975DB-5248-430D-A5F0-12783CA38C85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/>
            <a:t>Les EC4, EC7et EC8 </a:t>
          </a:r>
          <a:r>
            <a:rPr lang="en-GB" dirty="0" err="1" smtClean="0"/>
            <a:t>sont</a:t>
          </a:r>
          <a:r>
            <a:rPr lang="en-GB" dirty="0" smtClean="0"/>
            <a:t> les Elements critiques avec les plus bas </a:t>
          </a:r>
          <a:r>
            <a:rPr lang="en-GB" dirty="0" err="1" smtClean="0"/>
            <a:t>niveau</a:t>
          </a:r>
          <a:r>
            <a:rPr lang="en-GB" dirty="0" smtClean="0"/>
            <a:t> </a:t>
          </a:r>
          <a:r>
            <a:rPr lang="en-GB" dirty="0" err="1" smtClean="0"/>
            <a:t>d’IE</a:t>
          </a:r>
          <a:r>
            <a:rPr lang="en-GB" dirty="0" smtClean="0"/>
            <a:t> </a:t>
          </a:r>
          <a:r>
            <a:rPr lang="en-GB" dirty="0" err="1" smtClean="0"/>
            <a:t>dans</a:t>
          </a:r>
          <a:r>
            <a:rPr lang="en-GB" dirty="0" smtClean="0"/>
            <a:t> la Region.</a:t>
          </a:r>
          <a:endParaRPr lang="en-GB" dirty="0"/>
        </a:p>
      </dgm:t>
    </dgm:pt>
    <dgm:pt modelId="{B38826FF-ABE6-4AF5-898E-A974A42F3A89}" type="parTrans" cxnId="{E51E6620-1774-47B2-BFA1-3D0C89C91A8F}">
      <dgm:prSet/>
      <dgm:spPr/>
      <dgm:t>
        <a:bodyPr/>
        <a:lstStyle/>
        <a:p>
          <a:endParaRPr lang="en-GB"/>
        </a:p>
      </dgm:t>
    </dgm:pt>
    <dgm:pt modelId="{72427ECF-8444-4595-8C12-8ADD56B39800}" type="sibTrans" cxnId="{E51E6620-1774-47B2-BFA1-3D0C89C91A8F}">
      <dgm:prSet/>
      <dgm:spPr/>
      <dgm:t>
        <a:bodyPr/>
        <a:lstStyle/>
        <a:p>
          <a:endParaRPr lang="en-GB"/>
        </a:p>
      </dgm:t>
    </dgm:pt>
    <dgm:pt modelId="{D661B739-DE29-4D3F-ABEF-4F0E6B78AFBA}">
      <dgm:prSet phldrT="[Text]"/>
      <dgm:spPr>
        <a:solidFill>
          <a:schemeClr val="bg2"/>
        </a:solidFill>
      </dgm:spPr>
      <dgm:t>
        <a:bodyPr/>
        <a:lstStyle/>
        <a:p>
          <a:pPr algn="l"/>
          <a:r>
            <a:rPr lang="en-GB" dirty="0" smtClean="0"/>
            <a:t>Le showcase sera </a:t>
          </a:r>
          <a:r>
            <a:rPr lang="en-GB" dirty="0" err="1" smtClean="0"/>
            <a:t>une</a:t>
          </a:r>
          <a:r>
            <a:rPr lang="en-GB" dirty="0" smtClean="0"/>
            <a:t> </a:t>
          </a:r>
          <a:r>
            <a:rPr lang="en-GB" dirty="0" err="1" smtClean="0"/>
            <a:t>opportunite</a:t>
          </a:r>
          <a:r>
            <a:rPr lang="en-GB" dirty="0" smtClean="0"/>
            <a:t> d’un cycle </a:t>
          </a:r>
          <a:r>
            <a:rPr lang="en-GB" dirty="0" err="1" smtClean="0"/>
            <a:t>complet</a:t>
          </a:r>
          <a:r>
            <a:rPr lang="en-GB" dirty="0" smtClean="0"/>
            <a:t> de formation </a:t>
          </a:r>
          <a:r>
            <a:rPr lang="en-GB" dirty="0" err="1" smtClean="0"/>
            <a:t>sur</a:t>
          </a:r>
          <a:r>
            <a:rPr lang="en-GB" dirty="0" smtClean="0"/>
            <a:t>:</a:t>
          </a:r>
          <a:endParaRPr lang="en-GB" dirty="0"/>
        </a:p>
      </dgm:t>
    </dgm:pt>
    <dgm:pt modelId="{7AF3FCB0-CF26-40A9-9869-58BA7AE9AB8C}" type="parTrans" cxnId="{54512B80-5867-4C20-8CCB-632ABB1F6D82}">
      <dgm:prSet/>
      <dgm:spPr/>
      <dgm:t>
        <a:bodyPr/>
        <a:lstStyle/>
        <a:p>
          <a:endParaRPr lang="en-GB"/>
        </a:p>
      </dgm:t>
    </dgm:pt>
    <dgm:pt modelId="{1E7A4675-0904-40D3-B0F2-6C0DEEADFA18}" type="sibTrans" cxnId="{54512B80-5867-4C20-8CCB-632ABB1F6D82}">
      <dgm:prSet/>
      <dgm:spPr/>
      <dgm:t>
        <a:bodyPr/>
        <a:lstStyle/>
        <a:p>
          <a:endParaRPr lang="en-GB"/>
        </a:p>
      </dgm:t>
    </dgm:pt>
    <dgm:pt modelId="{97CB146F-C923-4085-801B-E12329F51FEC}">
      <dgm:prSet phldrT="[Text]"/>
      <dgm:spPr>
        <a:solidFill>
          <a:schemeClr val="bg2"/>
        </a:solidFill>
      </dgm:spPr>
      <dgm:t>
        <a:bodyPr/>
        <a:lstStyle/>
        <a:p>
          <a:pPr algn="l"/>
          <a:endParaRPr lang="en-GB" dirty="0"/>
        </a:p>
      </dgm:t>
    </dgm:pt>
    <dgm:pt modelId="{1CF810E1-32D1-4E29-9032-3B101DAE15D7}" type="parTrans" cxnId="{0DBE7E9C-6916-4D90-A5D6-05D14B81DDF4}">
      <dgm:prSet/>
      <dgm:spPr/>
      <dgm:t>
        <a:bodyPr/>
        <a:lstStyle/>
        <a:p>
          <a:endParaRPr lang="en-GB"/>
        </a:p>
      </dgm:t>
    </dgm:pt>
    <dgm:pt modelId="{4337AB68-F017-4907-88F8-DE0C4CE3D726}" type="sibTrans" cxnId="{0DBE7E9C-6916-4D90-A5D6-05D14B81DDF4}">
      <dgm:prSet/>
      <dgm:spPr/>
      <dgm:t>
        <a:bodyPr/>
        <a:lstStyle/>
        <a:p>
          <a:endParaRPr lang="en-GB"/>
        </a:p>
      </dgm:t>
    </dgm:pt>
    <dgm:pt modelId="{FBA313C0-8D03-4F01-8DEC-BB3AA363C543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err="1" smtClean="0"/>
            <a:t>Une</a:t>
          </a:r>
          <a:r>
            <a:rPr lang="en-GB" dirty="0" smtClean="0"/>
            <a:t> prise en charge de l’EC4 </a:t>
          </a:r>
          <a:r>
            <a:rPr lang="en-GB" dirty="0" err="1" smtClean="0"/>
            <a:t>devrait</a:t>
          </a:r>
          <a:r>
            <a:rPr lang="en-GB" dirty="0" smtClean="0"/>
            <a:t> </a:t>
          </a:r>
          <a:r>
            <a:rPr lang="en-GB" dirty="0" err="1" smtClean="0"/>
            <a:t>avoir</a:t>
          </a:r>
          <a:r>
            <a:rPr lang="en-GB" dirty="0" smtClean="0"/>
            <a:t> un </a:t>
          </a:r>
          <a:r>
            <a:rPr lang="en-GB" dirty="0" err="1" smtClean="0"/>
            <a:t>effet</a:t>
          </a:r>
          <a:r>
            <a:rPr lang="en-GB" dirty="0" smtClean="0"/>
            <a:t> </a:t>
          </a:r>
          <a:r>
            <a:rPr lang="en-GB" dirty="0" err="1" smtClean="0"/>
            <a:t>positif</a:t>
          </a:r>
          <a:r>
            <a:rPr lang="en-GB" dirty="0" smtClean="0"/>
            <a:t> </a:t>
          </a:r>
          <a:r>
            <a:rPr lang="en-GB" dirty="0" err="1" smtClean="0"/>
            <a:t>sur</a:t>
          </a:r>
          <a:r>
            <a:rPr lang="en-GB" dirty="0" smtClean="0"/>
            <a:t> les EC 7 et 8.</a:t>
          </a:r>
          <a:endParaRPr lang="en-GB" dirty="0"/>
        </a:p>
      </dgm:t>
    </dgm:pt>
    <dgm:pt modelId="{236F87E5-B0E2-4BEE-B0BE-471B091959AC}" type="parTrans" cxnId="{718E42E3-C7FE-46E3-A9B5-E8C56A190688}">
      <dgm:prSet/>
      <dgm:spPr/>
      <dgm:t>
        <a:bodyPr/>
        <a:lstStyle/>
        <a:p>
          <a:endParaRPr lang="en-US"/>
        </a:p>
      </dgm:t>
    </dgm:pt>
    <dgm:pt modelId="{FBF1FDFA-3500-44FC-912D-9FF0807AFB8A}" type="sibTrans" cxnId="{718E42E3-C7FE-46E3-A9B5-E8C56A190688}">
      <dgm:prSet/>
      <dgm:spPr/>
      <dgm:t>
        <a:bodyPr/>
        <a:lstStyle/>
        <a:p>
          <a:endParaRPr lang="en-US"/>
        </a:p>
      </dgm:t>
    </dgm:pt>
    <dgm:pt modelId="{925953E2-1FDD-499C-A012-3B18CAA11DFC}" type="pres">
      <dgm:prSet presAssocID="{A9DDCBEB-12D7-441F-AC52-4D3337223E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43154-A74C-4973-A662-33DAEDFA7B6A}" type="pres">
      <dgm:prSet presAssocID="{8B1F0A93-8FE3-4DF8-B1C0-360604E033E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330A8-69BC-4076-AA3B-0CB0CFFA2ABB}" type="pres">
      <dgm:prSet presAssocID="{8B1F0A93-8FE3-4DF8-B1C0-360604E033EF}" presName="childText" presStyleLbl="revTx" presStyleIdx="0" presStyleCnt="3" custLinFactNeighborX="0" custLinFactNeighborY="-128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278F1C-45C9-45E2-B5DF-981A01B1375C}" type="pres">
      <dgm:prSet presAssocID="{E6A201A4-869B-4D4B-ABC4-BF7587085485}" presName="parentText" presStyleLbl="node1" presStyleIdx="1" presStyleCnt="3" custLinFactNeighborX="-120" custLinFactNeighborY="1162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0F4C65-5EFD-49E2-AD1E-CBB72C953988}" type="pres">
      <dgm:prSet presAssocID="{E6A201A4-869B-4D4B-ABC4-BF7587085485}" presName="childText" presStyleLbl="revTx" presStyleIdx="1" presStyleCnt="3" custLinFactNeighborY="-21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619466-FD96-4D3E-A5CC-087A869DF3C8}" type="pres">
      <dgm:prSet presAssocID="{5DC54527-A5A9-48E2-B4D9-36E0BB83F5E3}" presName="parentText" presStyleLbl="node1" presStyleIdx="2" presStyleCnt="3" custLinFactNeighborX="-120" custLinFactNeighborY="157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0AD23-26A2-45DA-A1B0-3245538E78E0}" type="pres">
      <dgm:prSet presAssocID="{5DC54527-A5A9-48E2-B4D9-36E0BB83F5E3}" presName="childText" presStyleLbl="revTx" presStyleIdx="2" presStyleCnt="3" custScaleY="284891" custLinFactNeighborY="55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7598FD-B2DF-4517-AB7E-633F11A5909F}" srcId="{E6A201A4-869B-4D4B-ABC4-BF7587085485}" destId="{34646FA1-9563-4EE2-83E8-BA05978E962C}" srcOrd="0" destOrd="0" parTransId="{D2A5539B-D493-4C06-847C-8576FB088E3C}" sibTransId="{6FDF1888-AAAB-4A59-B697-62E4BF48EE73}"/>
    <dgm:cxn modelId="{0DBE7E9C-6916-4D90-A5D6-05D14B81DDF4}" srcId="{5DC54527-A5A9-48E2-B4D9-36E0BB83F5E3}" destId="{97CB146F-C923-4085-801B-E12329F51FEC}" srcOrd="2" destOrd="0" parTransId="{1CF810E1-32D1-4E29-9032-3B101DAE15D7}" sibTransId="{4337AB68-F017-4907-88F8-DE0C4CE3D726}"/>
    <dgm:cxn modelId="{FF8D2688-10AC-490E-99C2-458891340409}" type="presOf" srcId="{E6A201A4-869B-4D4B-ABC4-BF7587085485}" destId="{63278F1C-45C9-45E2-B5DF-981A01B1375C}" srcOrd="0" destOrd="0" presId="urn:microsoft.com/office/officeart/2005/8/layout/vList2"/>
    <dgm:cxn modelId="{17F6530F-F082-4074-A212-ECB7A403B8B3}" srcId="{5DC54527-A5A9-48E2-B4D9-36E0BB83F5E3}" destId="{22F0C233-817D-4729-B608-0910EACC508C}" srcOrd="0" destOrd="0" parTransId="{52FEAFA4-CF5C-4CC7-A7BA-B6DBCDE1CCFE}" sibTransId="{6DC69BA2-2EDF-48D8-B073-43C44772BA6F}"/>
    <dgm:cxn modelId="{0EA5D68F-3024-40B1-82CD-A028DFF64BDD}" srcId="{A9DDCBEB-12D7-441F-AC52-4D3337223ED3}" destId="{8B1F0A93-8FE3-4DF8-B1C0-360604E033EF}" srcOrd="0" destOrd="0" parTransId="{A1BE3F1E-2BEA-4989-AD28-2F2A81AD5ED0}" sibTransId="{29211E51-C4F5-4300-9DE5-593825D42FCF}"/>
    <dgm:cxn modelId="{E51E6620-1774-47B2-BFA1-3D0C89C91A8F}" srcId="{8B1F0A93-8FE3-4DF8-B1C0-360604E033EF}" destId="{AE8975DB-5248-430D-A5F0-12783CA38C85}" srcOrd="2" destOrd="0" parTransId="{B38826FF-ABE6-4AF5-898E-A974A42F3A89}" sibTransId="{72427ECF-8444-4595-8C12-8ADD56B39800}"/>
    <dgm:cxn modelId="{0BAF3BF9-C758-4FC4-8497-FA3A9D2A6AE8}" srcId="{A9DDCBEB-12D7-441F-AC52-4D3337223ED3}" destId="{5DC54527-A5A9-48E2-B4D9-36E0BB83F5E3}" srcOrd="2" destOrd="0" parTransId="{E0660D4B-8933-4D24-B3E8-F260690F23F4}" sibTransId="{04DC583D-B3A8-4375-9813-CAD47EAB8133}"/>
    <dgm:cxn modelId="{86EF3871-8122-44DA-B65D-BAF11617BDCA}" srcId="{A9DDCBEB-12D7-441F-AC52-4D3337223ED3}" destId="{E6A201A4-869B-4D4B-ABC4-BF7587085485}" srcOrd="1" destOrd="0" parTransId="{90EEFE7C-E215-4322-8854-BB553F376251}" sibTransId="{8161BFE2-D44C-4037-BDE3-D45A72C7EDC2}"/>
    <dgm:cxn modelId="{3F5F86EB-9935-4190-9D6A-4F2964C0A469}" type="presOf" srcId="{AE8975DB-5248-430D-A5F0-12783CA38C85}" destId="{263330A8-69BC-4076-AA3B-0CB0CFFA2ABB}" srcOrd="0" destOrd="2" presId="urn:microsoft.com/office/officeart/2005/8/layout/vList2"/>
    <dgm:cxn modelId="{718E42E3-C7FE-46E3-A9B5-E8C56A190688}" srcId="{8B1F0A93-8FE3-4DF8-B1C0-360604E033EF}" destId="{FBA313C0-8D03-4F01-8DEC-BB3AA363C543}" srcOrd="1" destOrd="0" parTransId="{236F87E5-B0E2-4BEE-B0BE-471B091959AC}" sibTransId="{FBF1FDFA-3500-44FC-912D-9FF0807AFB8A}"/>
    <dgm:cxn modelId="{4E639E02-1AF3-4B2B-B062-638CE4EFF9E2}" type="presOf" srcId="{8B1F0A93-8FE3-4DF8-B1C0-360604E033EF}" destId="{20643154-A74C-4973-A662-33DAEDFA7B6A}" srcOrd="0" destOrd="0" presId="urn:microsoft.com/office/officeart/2005/8/layout/vList2"/>
    <dgm:cxn modelId="{C8D9A257-B84B-4A96-8739-7C02164E81F6}" type="presOf" srcId="{FBA313C0-8D03-4F01-8DEC-BB3AA363C543}" destId="{263330A8-69BC-4076-AA3B-0CB0CFFA2ABB}" srcOrd="0" destOrd="1" presId="urn:microsoft.com/office/officeart/2005/8/layout/vList2"/>
    <dgm:cxn modelId="{A3ECAEA9-A647-455E-998C-64E56C95314D}" type="presOf" srcId="{97CB146F-C923-4085-801B-E12329F51FEC}" destId="{11C0AD23-26A2-45DA-A1B0-3245538E78E0}" srcOrd="0" destOrd="2" presId="urn:microsoft.com/office/officeart/2005/8/layout/vList2"/>
    <dgm:cxn modelId="{8CB0BE5B-29D3-4605-B3D4-CC23DF5CFE5B}" srcId="{8B1F0A93-8FE3-4DF8-B1C0-360604E033EF}" destId="{1815AC36-C144-4449-9E8C-8F8E621B7E4A}" srcOrd="0" destOrd="0" parTransId="{F455CD17-3476-469C-928F-5C3E9891A98C}" sibTransId="{67F79EFD-D965-4496-9B9E-A4579026B1C0}"/>
    <dgm:cxn modelId="{FF54C0DF-ED21-4A62-A65A-97C4F4344E7B}" type="presOf" srcId="{5DC54527-A5A9-48E2-B4D9-36E0BB83F5E3}" destId="{3A619466-FD96-4D3E-A5CC-087A869DF3C8}" srcOrd="0" destOrd="0" presId="urn:microsoft.com/office/officeart/2005/8/layout/vList2"/>
    <dgm:cxn modelId="{2B70408E-6099-4FC9-B0D9-5C1CBB114809}" type="presOf" srcId="{1815AC36-C144-4449-9E8C-8F8E621B7E4A}" destId="{263330A8-69BC-4076-AA3B-0CB0CFFA2ABB}" srcOrd="0" destOrd="0" presId="urn:microsoft.com/office/officeart/2005/8/layout/vList2"/>
    <dgm:cxn modelId="{EB7D01A8-930B-4CDD-9582-277BAF051DB5}" type="presOf" srcId="{34646FA1-9563-4EE2-83E8-BA05978E962C}" destId="{830F4C65-5EFD-49E2-AD1E-CBB72C953988}" srcOrd="0" destOrd="0" presId="urn:microsoft.com/office/officeart/2005/8/layout/vList2"/>
    <dgm:cxn modelId="{54512B80-5867-4C20-8CCB-632ABB1F6D82}" srcId="{5DC54527-A5A9-48E2-B4D9-36E0BB83F5E3}" destId="{D661B739-DE29-4D3F-ABEF-4F0E6B78AFBA}" srcOrd="1" destOrd="0" parTransId="{7AF3FCB0-CF26-40A9-9869-58BA7AE9AB8C}" sibTransId="{1E7A4675-0904-40D3-B0F2-6C0DEEADFA18}"/>
    <dgm:cxn modelId="{D441A14D-B556-4487-93DB-85A19F266396}" type="presOf" srcId="{A9DDCBEB-12D7-441F-AC52-4D3337223ED3}" destId="{925953E2-1FDD-499C-A012-3B18CAA11DFC}" srcOrd="0" destOrd="0" presId="urn:microsoft.com/office/officeart/2005/8/layout/vList2"/>
    <dgm:cxn modelId="{97FD3F3D-B816-493A-8F8D-B210DF7DB138}" type="presOf" srcId="{D661B739-DE29-4D3F-ABEF-4F0E6B78AFBA}" destId="{11C0AD23-26A2-45DA-A1B0-3245538E78E0}" srcOrd="0" destOrd="1" presId="urn:microsoft.com/office/officeart/2005/8/layout/vList2"/>
    <dgm:cxn modelId="{2D16354B-7EE1-47A4-82C1-84DBB41EC049}" type="presOf" srcId="{22F0C233-817D-4729-B608-0910EACC508C}" destId="{11C0AD23-26A2-45DA-A1B0-3245538E78E0}" srcOrd="0" destOrd="0" presId="urn:microsoft.com/office/officeart/2005/8/layout/vList2"/>
    <dgm:cxn modelId="{D4E2246B-1D48-419A-800F-FCAA027992C6}" type="presParOf" srcId="{925953E2-1FDD-499C-A012-3B18CAA11DFC}" destId="{20643154-A74C-4973-A662-33DAEDFA7B6A}" srcOrd="0" destOrd="0" presId="urn:microsoft.com/office/officeart/2005/8/layout/vList2"/>
    <dgm:cxn modelId="{6856EECE-1A33-403A-887F-7E6131DE97C6}" type="presParOf" srcId="{925953E2-1FDD-499C-A012-3B18CAA11DFC}" destId="{263330A8-69BC-4076-AA3B-0CB0CFFA2ABB}" srcOrd="1" destOrd="0" presId="urn:microsoft.com/office/officeart/2005/8/layout/vList2"/>
    <dgm:cxn modelId="{8AF33EEC-19AA-47AA-9EF8-83B2DF43DE2A}" type="presParOf" srcId="{925953E2-1FDD-499C-A012-3B18CAA11DFC}" destId="{63278F1C-45C9-45E2-B5DF-981A01B1375C}" srcOrd="2" destOrd="0" presId="urn:microsoft.com/office/officeart/2005/8/layout/vList2"/>
    <dgm:cxn modelId="{11BE7008-F191-410A-8D5D-B750399F3DCC}" type="presParOf" srcId="{925953E2-1FDD-499C-A012-3B18CAA11DFC}" destId="{830F4C65-5EFD-49E2-AD1E-CBB72C953988}" srcOrd="3" destOrd="0" presId="urn:microsoft.com/office/officeart/2005/8/layout/vList2"/>
    <dgm:cxn modelId="{5E012B5D-7F70-4480-AE8F-6B70A3D8212E}" type="presParOf" srcId="{925953E2-1FDD-499C-A012-3B18CAA11DFC}" destId="{3A619466-FD96-4D3E-A5CC-087A869DF3C8}" srcOrd="4" destOrd="0" presId="urn:microsoft.com/office/officeart/2005/8/layout/vList2"/>
    <dgm:cxn modelId="{17C51E48-F773-4D38-8AA1-E4396E737F9B}" type="presParOf" srcId="{925953E2-1FDD-499C-A012-3B18CAA11DFC}" destId="{11C0AD23-26A2-45DA-A1B0-3245538E78E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7A42C9-0943-41A8-A6B7-3887A3F585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F29FF4-BBEF-4EB7-81BB-B7A0BE7873A6}">
      <dgm:prSet phldrT="[Text]" custT="1"/>
      <dgm:spPr>
        <a:solidFill>
          <a:srgbClr val="34A3FF"/>
        </a:solidFill>
      </dgm:spPr>
      <dgm:t>
        <a:bodyPr/>
        <a:lstStyle/>
        <a:p>
          <a:pPr algn="l"/>
          <a:r>
            <a:rPr lang="en-GB" sz="1900" dirty="0" err="1" smtClean="0"/>
            <a:t>Definir</a:t>
          </a:r>
          <a:r>
            <a:rPr lang="en-GB" sz="1900" dirty="0" smtClean="0"/>
            <a:t> avec les COSCAP et les AAC un programme durable de formation avec le support </a:t>
          </a:r>
          <a:r>
            <a:rPr lang="en-GB" sz="1900" dirty="0" err="1" smtClean="0"/>
            <a:t>d’Airbus</a:t>
          </a:r>
          <a:r>
            <a:rPr lang="en-GB" sz="1900" dirty="0" smtClean="0"/>
            <a:t>. (</a:t>
          </a:r>
          <a:r>
            <a:rPr lang="en-GB" sz="1900" dirty="0" err="1" smtClean="0"/>
            <a:t>Toutes</a:t>
          </a:r>
          <a:r>
            <a:rPr lang="en-GB" sz="1900" dirty="0" smtClean="0"/>
            <a:t> les parties </a:t>
          </a:r>
          <a:r>
            <a:rPr lang="en-GB" sz="1900" dirty="0" err="1" smtClean="0"/>
            <a:t>prenantes</a:t>
          </a:r>
          <a:r>
            <a:rPr lang="en-GB" sz="1900" dirty="0" smtClean="0"/>
            <a:t> </a:t>
          </a:r>
          <a:r>
            <a:rPr lang="en-GB" sz="1900" dirty="0" err="1" smtClean="0"/>
            <a:t>seraient</a:t>
          </a:r>
          <a:r>
            <a:rPr lang="en-GB" sz="1900" dirty="0" smtClean="0"/>
            <a:t> les </a:t>
          </a:r>
          <a:r>
            <a:rPr lang="en-GB" sz="1900" dirty="0" err="1" smtClean="0"/>
            <a:t>bienvenues</a:t>
          </a:r>
          <a:r>
            <a:rPr lang="en-GB" sz="1900" dirty="0" smtClean="0"/>
            <a:t>.)</a:t>
          </a:r>
          <a:endParaRPr lang="en-GB" sz="1900" dirty="0"/>
        </a:p>
      </dgm:t>
    </dgm:pt>
    <dgm:pt modelId="{95213DE6-CC1A-4F4B-A66A-D22850AFC7E4}" type="parTrans" cxnId="{683E3EED-C873-499A-AE52-1C3878EA02CD}">
      <dgm:prSet/>
      <dgm:spPr/>
      <dgm:t>
        <a:bodyPr/>
        <a:lstStyle/>
        <a:p>
          <a:pPr algn="l"/>
          <a:endParaRPr lang="en-GB"/>
        </a:p>
      </dgm:t>
    </dgm:pt>
    <dgm:pt modelId="{12A2F299-D2A2-4B95-A7ED-320D1FE8BE91}" type="sibTrans" cxnId="{683E3EED-C873-499A-AE52-1C3878EA02CD}">
      <dgm:prSet/>
      <dgm:spPr/>
      <dgm:t>
        <a:bodyPr/>
        <a:lstStyle/>
        <a:p>
          <a:pPr algn="l"/>
          <a:endParaRPr lang="en-GB"/>
        </a:p>
      </dgm:t>
    </dgm:pt>
    <dgm:pt modelId="{7790C836-95AD-4985-8D13-42CAAF41F09D}">
      <dgm:prSet phldrT="[Text]"/>
      <dgm:spPr>
        <a:solidFill>
          <a:srgbClr val="34A3FF"/>
        </a:solidFill>
      </dgm:spPr>
      <dgm:t>
        <a:bodyPr/>
        <a:lstStyle/>
        <a:p>
          <a:pPr algn="l"/>
          <a:r>
            <a:rPr lang="en-GB" dirty="0" smtClean="0"/>
            <a:t>Encourager et supporter a un </a:t>
          </a:r>
          <a:r>
            <a:rPr lang="en-GB" dirty="0" err="1" smtClean="0"/>
            <a:t>niveau</a:t>
          </a:r>
          <a:r>
            <a:rPr lang="en-GB" dirty="0" smtClean="0"/>
            <a:t> regional un cadre de travail </a:t>
          </a:r>
          <a:r>
            <a:rPr lang="en-GB" dirty="0" err="1" smtClean="0"/>
            <a:t>commun</a:t>
          </a:r>
          <a:r>
            <a:rPr lang="en-GB" dirty="0" smtClean="0"/>
            <a:t> et </a:t>
          </a:r>
          <a:r>
            <a:rPr lang="en-GB" dirty="0" err="1" smtClean="0"/>
            <a:t>une</a:t>
          </a:r>
          <a:r>
            <a:rPr lang="en-GB" dirty="0" smtClean="0"/>
            <a:t> harmonisation des </a:t>
          </a:r>
          <a:r>
            <a:rPr lang="en-GB" dirty="0" err="1" smtClean="0"/>
            <a:t>Reglements</a:t>
          </a:r>
          <a:r>
            <a:rPr lang="en-GB" dirty="0" smtClean="0"/>
            <a:t>.   </a:t>
          </a:r>
          <a:endParaRPr lang="en-GB" dirty="0"/>
        </a:p>
      </dgm:t>
    </dgm:pt>
    <dgm:pt modelId="{7CA237B3-F289-46D3-AA50-815E20F01A1A}" type="parTrans" cxnId="{E28919E3-B5C1-4B06-9C13-E32A5B5C76DC}">
      <dgm:prSet/>
      <dgm:spPr/>
      <dgm:t>
        <a:bodyPr/>
        <a:lstStyle/>
        <a:p>
          <a:pPr algn="l"/>
          <a:endParaRPr lang="en-GB"/>
        </a:p>
      </dgm:t>
    </dgm:pt>
    <dgm:pt modelId="{8CC8C359-D9AF-43A4-B481-858587209E25}" type="sibTrans" cxnId="{E28919E3-B5C1-4B06-9C13-E32A5B5C76DC}">
      <dgm:prSet/>
      <dgm:spPr/>
      <dgm:t>
        <a:bodyPr/>
        <a:lstStyle/>
        <a:p>
          <a:pPr algn="l"/>
          <a:endParaRPr lang="en-GB"/>
        </a:p>
      </dgm:t>
    </dgm:pt>
    <dgm:pt modelId="{2AA8F670-5771-4662-89D1-C446610B5C88}">
      <dgm:prSet phldrT="[Text]" custT="1"/>
      <dgm:spPr>
        <a:solidFill>
          <a:srgbClr val="34A3FF"/>
        </a:solidFill>
      </dgm:spPr>
      <dgm:t>
        <a:bodyPr/>
        <a:lstStyle/>
        <a:p>
          <a:pPr algn="l"/>
          <a:r>
            <a:rPr lang="en-GB" sz="1900" dirty="0" smtClean="0"/>
            <a:t>Encourager et supporter la </a:t>
          </a:r>
          <a:r>
            <a:rPr lang="en-GB" sz="1900" dirty="0" err="1" smtClean="0"/>
            <a:t>mise</a:t>
          </a:r>
          <a:r>
            <a:rPr lang="en-GB" sz="1900" dirty="0" smtClean="0"/>
            <a:t> en </a:t>
          </a:r>
          <a:r>
            <a:rPr lang="en-GB" sz="1900" dirty="0" err="1" smtClean="0"/>
            <a:t>commun</a:t>
          </a:r>
          <a:r>
            <a:rPr lang="en-GB" sz="1900" dirty="0" smtClean="0"/>
            <a:t> des resources au </a:t>
          </a:r>
          <a:r>
            <a:rPr lang="en-GB" sz="1900" dirty="0" err="1" smtClean="0"/>
            <a:t>niveau</a:t>
          </a:r>
          <a:r>
            <a:rPr lang="en-GB" sz="1900" dirty="0" smtClean="0"/>
            <a:t> des COSCAP/ RSOO</a:t>
          </a:r>
          <a:endParaRPr lang="en-GB" sz="1900" dirty="0"/>
        </a:p>
      </dgm:t>
    </dgm:pt>
    <dgm:pt modelId="{98CB6B05-BE7E-4A22-861C-3FBC6B6372B8}" type="parTrans" cxnId="{10CB8080-F685-4AAA-B9C8-B3391539B91F}">
      <dgm:prSet/>
      <dgm:spPr/>
      <dgm:t>
        <a:bodyPr/>
        <a:lstStyle/>
        <a:p>
          <a:pPr algn="l"/>
          <a:endParaRPr lang="en-GB"/>
        </a:p>
      </dgm:t>
    </dgm:pt>
    <dgm:pt modelId="{078BFE33-506B-4813-A079-05F5C7130F3B}" type="sibTrans" cxnId="{10CB8080-F685-4AAA-B9C8-B3391539B91F}">
      <dgm:prSet/>
      <dgm:spPr/>
      <dgm:t>
        <a:bodyPr/>
        <a:lstStyle/>
        <a:p>
          <a:pPr algn="l"/>
          <a:endParaRPr lang="en-GB"/>
        </a:p>
      </dgm:t>
    </dgm:pt>
    <dgm:pt modelId="{2F6E58F1-AC1D-4665-995B-2FFDD26DF4A1}" type="pres">
      <dgm:prSet presAssocID="{077A42C9-0943-41A8-A6B7-3887A3F585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DB514-4204-4D81-A425-9F089AD353EC}" type="pres">
      <dgm:prSet presAssocID="{7FF29FF4-BBEF-4EB7-81BB-B7A0BE7873A6}" presName="parentText" presStyleLbl="node1" presStyleIdx="0" presStyleCnt="3" custScaleY="11797" custLinFactY="-1184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954B04-938F-448D-A864-0EE67B1937C5}" type="pres">
      <dgm:prSet presAssocID="{12A2F299-D2A2-4B95-A7ED-320D1FE8BE91}" presName="spacer" presStyleCnt="0"/>
      <dgm:spPr/>
    </dgm:pt>
    <dgm:pt modelId="{47A1A9FC-512D-4114-B17D-5B1441F6FBD7}" type="pres">
      <dgm:prSet presAssocID="{2AA8F670-5771-4662-89D1-C446610B5C88}" presName="parentText" presStyleLbl="node1" presStyleIdx="1" presStyleCnt="3" custAng="0" custScaleX="100000" custScaleY="9513" custLinFactY="-10429" custLinFactNeighborX="-1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204556-0CD9-4886-9F38-37EEDFB70016}" type="pres">
      <dgm:prSet presAssocID="{078BFE33-506B-4813-A079-05F5C7130F3B}" presName="spacer" presStyleCnt="0"/>
      <dgm:spPr/>
    </dgm:pt>
    <dgm:pt modelId="{9CEE84E2-6C8E-48BF-9919-AD54F59605D2}" type="pres">
      <dgm:prSet presAssocID="{7790C836-95AD-4985-8D13-42CAAF41F09D}" presName="parentText" presStyleLbl="node1" presStyleIdx="2" presStyleCnt="3" custAng="0" custScaleY="11678" custLinFactY="-11087" custLinFactNeighborX="-1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273252-3F4F-4B01-959F-70513CB011E2}" type="presOf" srcId="{2AA8F670-5771-4662-89D1-C446610B5C88}" destId="{47A1A9FC-512D-4114-B17D-5B1441F6FBD7}" srcOrd="0" destOrd="0" presId="urn:microsoft.com/office/officeart/2005/8/layout/vList2"/>
    <dgm:cxn modelId="{10CB8080-F685-4AAA-B9C8-B3391539B91F}" srcId="{077A42C9-0943-41A8-A6B7-3887A3F58584}" destId="{2AA8F670-5771-4662-89D1-C446610B5C88}" srcOrd="1" destOrd="0" parTransId="{98CB6B05-BE7E-4A22-861C-3FBC6B6372B8}" sibTransId="{078BFE33-506B-4813-A079-05F5C7130F3B}"/>
    <dgm:cxn modelId="{E28919E3-B5C1-4B06-9C13-E32A5B5C76DC}" srcId="{077A42C9-0943-41A8-A6B7-3887A3F58584}" destId="{7790C836-95AD-4985-8D13-42CAAF41F09D}" srcOrd="2" destOrd="0" parTransId="{7CA237B3-F289-46D3-AA50-815E20F01A1A}" sibTransId="{8CC8C359-D9AF-43A4-B481-858587209E25}"/>
    <dgm:cxn modelId="{683E3EED-C873-499A-AE52-1C3878EA02CD}" srcId="{077A42C9-0943-41A8-A6B7-3887A3F58584}" destId="{7FF29FF4-BBEF-4EB7-81BB-B7A0BE7873A6}" srcOrd="0" destOrd="0" parTransId="{95213DE6-CC1A-4F4B-A66A-D22850AFC7E4}" sibTransId="{12A2F299-D2A2-4B95-A7ED-320D1FE8BE91}"/>
    <dgm:cxn modelId="{ABBB0D54-8F88-4B29-8183-53B48B10B80C}" type="presOf" srcId="{7FF29FF4-BBEF-4EB7-81BB-B7A0BE7873A6}" destId="{768DB514-4204-4D81-A425-9F089AD353EC}" srcOrd="0" destOrd="0" presId="urn:microsoft.com/office/officeart/2005/8/layout/vList2"/>
    <dgm:cxn modelId="{3DC88C84-3849-4B07-BA92-F7B5AACA18FD}" type="presOf" srcId="{077A42C9-0943-41A8-A6B7-3887A3F58584}" destId="{2F6E58F1-AC1D-4665-995B-2FFDD26DF4A1}" srcOrd="0" destOrd="0" presId="urn:microsoft.com/office/officeart/2005/8/layout/vList2"/>
    <dgm:cxn modelId="{9B73AEC9-ADCE-4E5D-8621-4711A4768C42}" type="presOf" srcId="{7790C836-95AD-4985-8D13-42CAAF41F09D}" destId="{9CEE84E2-6C8E-48BF-9919-AD54F59605D2}" srcOrd="0" destOrd="0" presId="urn:microsoft.com/office/officeart/2005/8/layout/vList2"/>
    <dgm:cxn modelId="{C8CE25A4-A108-461C-8B45-E564691D2D77}" type="presParOf" srcId="{2F6E58F1-AC1D-4665-995B-2FFDD26DF4A1}" destId="{768DB514-4204-4D81-A425-9F089AD353EC}" srcOrd="0" destOrd="0" presId="urn:microsoft.com/office/officeart/2005/8/layout/vList2"/>
    <dgm:cxn modelId="{BC7B5226-E625-45AB-97BA-C533AFED5193}" type="presParOf" srcId="{2F6E58F1-AC1D-4665-995B-2FFDD26DF4A1}" destId="{35954B04-938F-448D-A864-0EE67B1937C5}" srcOrd="1" destOrd="0" presId="urn:microsoft.com/office/officeart/2005/8/layout/vList2"/>
    <dgm:cxn modelId="{DB8D51A4-0204-4CFD-91A8-FFF432F39592}" type="presParOf" srcId="{2F6E58F1-AC1D-4665-995B-2FFDD26DF4A1}" destId="{47A1A9FC-512D-4114-B17D-5B1441F6FBD7}" srcOrd="2" destOrd="0" presId="urn:microsoft.com/office/officeart/2005/8/layout/vList2"/>
    <dgm:cxn modelId="{33AB9004-1235-41EC-B3E7-43C91CAA9D78}" type="presParOf" srcId="{2F6E58F1-AC1D-4665-995B-2FFDD26DF4A1}" destId="{44204556-0CD9-4886-9F38-37EEDFB70016}" srcOrd="3" destOrd="0" presId="urn:microsoft.com/office/officeart/2005/8/layout/vList2"/>
    <dgm:cxn modelId="{BDFFAF06-B034-4A5C-AC3E-D613535A966B}" type="presParOf" srcId="{2F6E58F1-AC1D-4665-995B-2FFDD26DF4A1}" destId="{9CEE84E2-6C8E-48BF-9919-AD54F59605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D33824-2236-431C-B73A-01380DC03242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523415-D13B-4B1A-B9AB-DD9EE6838245}">
      <dgm:prSet phldrT="[Texte]"/>
      <dgm:spPr/>
      <dgm:t>
        <a:bodyPr/>
        <a:lstStyle/>
        <a:p>
          <a:r>
            <a:rPr lang="en-US" b="1" dirty="0" smtClean="0"/>
            <a:t>Regulations, Safety Oversight System, Training system, SSP, etc.</a:t>
          </a:r>
          <a:endParaRPr lang="en-US" b="1" dirty="0"/>
        </a:p>
      </dgm:t>
    </dgm:pt>
    <dgm:pt modelId="{E9FCF73C-4B0B-464E-82D6-70E4D68FADD4}" type="parTrans" cxnId="{2468DAB8-88C8-4AF6-94CD-490DC7E3344F}">
      <dgm:prSet/>
      <dgm:spPr/>
      <dgm:t>
        <a:bodyPr/>
        <a:lstStyle/>
        <a:p>
          <a:endParaRPr lang="en-US"/>
        </a:p>
      </dgm:t>
    </dgm:pt>
    <dgm:pt modelId="{10814C03-1971-4CAA-A6CC-06ACED8D0F1A}" type="sibTrans" cxnId="{2468DAB8-88C8-4AF6-94CD-490DC7E3344F}">
      <dgm:prSet/>
      <dgm:spPr/>
      <dgm:t>
        <a:bodyPr/>
        <a:lstStyle/>
        <a:p>
          <a:endParaRPr lang="en-US"/>
        </a:p>
      </dgm:t>
    </dgm:pt>
    <dgm:pt modelId="{EC33FE74-8193-4802-A7EF-72239933EDB4}">
      <dgm:prSet phldrT="[Texte]" custT="1"/>
      <dgm:spPr/>
      <dgm:t>
        <a:bodyPr/>
        <a:lstStyle/>
        <a:p>
          <a:r>
            <a:rPr lang="en-US" sz="1000" b="1" dirty="0" smtClean="0"/>
            <a:t>Analysis</a:t>
          </a:r>
          <a:endParaRPr lang="en-US" sz="1000" b="1" dirty="0"/>
        </a:p>
      </dgm:t>
    </dgm:pt>
    <dgm:pt modelId="{872F6EFF-0F8D-45DD-B07F-8A93A23A0549}" type="parTrans" cxnId="{070BE3C8-B4A1-4538-ADF6-C86B6A21C665}">
      <dgm:prSet/>
      <dgm:spPr/>
      <dgm:t>
        <a:bodyPr/>
        <a:lstStyle/>
        <a:p>
          <a:endParaRPr lang="en-US"/>
        </a:p>
      </dgm:t>
    </dgm:pt>
    <dgm:pt modelId="{E6FA6262-4B02-4FFE-A257-F44AA7912B5F}" type="sibTrans" cxnId="{070BE3C8-B4A1-4538-ADF6-C86B6A21C665}">
      <dgm:prSet/>
      <dgm:spPr/>
      <dgm:t>
        <a:bodyPr/>
        <a:lstStyle/>
        <a:p>
          <a:endParaRPr lang="en-US"/>
        </a:p>
      </dgm:t>
    </dgm:pt>
    <dgm:pt modelId="{C7BB2D90-F9BC-4A9F-8106-A4EAAAA5B474}">
      <dgm:prSet phldrT="[Texte]" custT="1"/>
      <dgm:spPr/>
      <dgm:t>
        <a:bodyPr/>
        <a:lstStyle/>
        <a:p>
          <a:r>
            <a:rPr lang="en-US" sz="1000" b="1" dirty="0" smtClean="0"/>
            <a:t>Strategic Plan definition</a:t>
          </a:r>
          <a:endParaRPr lang="en-US" sz="1000" b="1" dirty="0"/>
        </a:p>
      </dgm:t>
    </dgm:pt>
    <dgm:pt modelId="{C613711C-75C7-4BD6-934B-CE6B6777877F}" type="parTrans" cxnId="{3A958C33-E01C-410A-A15A-E02160438F80}">
      <dgm:prSet/>
      <dgm:spPr/>
      <dgm:t>
        <a:bodyPr/>
        <a:lstStyle/>
        <a:p>
          <a:endParaRPr lang="en-US"/>
        </a:p>
      </dgm:t>
    </dgm:pt>
    <dgm:pt modelId="{BF85617B-A674-490E-B3D3-DC18F697E19A}" type="sibTrans" cxnId="{3A958C33-E01C-410A-A15A-E02160438F80}">
      <dgm:prSet/>
      <dgm:spPr/>
      <dgm:t>
        <a:bodyPr/>
        <a:lstStyle/>
        <a:p>
          <a:endParaRPr lang="en-US"/>
        </a:p>
      </dgm:t>
    </dgm:pt>
    <dgm:pt modelId="{E511E4B1-4E03-4900-A3D0-1094C0A24A00}">
      <dgm:prSet phldrT="[Texte]" custT="1"/>
      <dgm:spPr/>
      <dgm:t>
        <a:bodyPr/>
        <a:lstStyle/>
        <a:p>
          <a:pPr marL="0" indent="0"/>
          <a:r>
            <a:rPr lang="en-US" sz="1000" b="1" dirty="0" smtClean="0"/>
            <a:t>Strategic Plan Implementation</a:t>
          </a:r>
          <a:endParaRPr lang="en-US" sz="1000" b="1" dirty="0"/>
        </a:p>
      </dgm:t>
    </dgm:pt>
    <dgm:pt modelId="{C4537C98-DAFF-4642-90AC-2247DFD70E0E}" type="parTrans" cxnId="{D290D36A-1B34-4812-9F16-DAB38DAD3112}">
      <dgm:prSet/>
      <dgm:spPr/>
      <dgm:t>
        <a:bodyPr/>
        <a:lstStyle/>
        <a:p>
          <a:endParaRPr lang="en-US"/>
        </a:p>
      </dgm:t>
    </dgm:pt>
    <dgm:pt modelId="{A8FA5A82-6605-4078-9FC9-E94CC34EFFC4}" type="sibTrans" cxnId="{D290D36A-1B34-4812-9F16-DAB38DAD3112}">
      <dgm:prSet/>
      <dgm:spPr/>
      <dgm:t>
        <a:bodyPr/>
        <a:lstStyle/>
        <a:p>
          <a:endParaRPr lang="en-US"/>
        </a:p>
      </dgm:t>
    </dgm:pt>
    <dgm:pt modelId="{1FB13182-CC66-47B3-A283-95253DD72F31}">
      <dgm:prSet phldrT="[Texte]" custT="1"/>
      <dgm:spPr/>
      <dgm:t>
        <a:bodyPr/>
        <a:lstStyle/>
        <a:p>
          <a:r>
            <a:rPr lang="en-US" sz="1000" b="1" dirty="0" smtClean="0"/>
            <a:t>Continuous Monitoring</a:t>
          </a:r>
          <a:endParaRPr lang="en-US" sz="1000" b="1" dirty="0"/>
        </a:p>
      </dgm:t>
    </dgm:pt>
    <dgm:pt modelId="{0CD5D1ED-B047-4FD2-B839-78F462881A73}" type="parTrans" cxnId="{28CC6F30-5311-40A6-9F95-23A134663AAE}">
      <dgm:prSet/>
      <dgm:spPr/>
      <dgm:t>
        <a:bodyPr/>
        <a:lstStyle/>
        <a:p>
          <a:endParaRPr lang="en-US"/>
        </a:p>
      </dgm:t>
    </dgm:pt>
    <dgm:pt modelId="{A9E3B6C2-F6DD-4931-8271-743BF1B6151C}" type="sibTrans" cxnId="{28CC6F30-5311-40A6-9F95-23A134663AAE}">
      <dgm:prSet/>
      <dgm:spPr/>
      <dgm:t>
        <a:bodyPr/>
        <a:lstStyle/>
        <a:p>
          <a:endParaRPr lang="en-US"/>
        </a:p>
      </dgm:t>
    </dgm:pt>
    <dgm:pt modelId="{328DDB29-BA95-47A5-9C08-2CAC38286C5C}" type="pres">
      <dgm:prSet presAssocID="{F9D33824-2236-431C-B73A-01380DC032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90E4FF-67C4-4544-9C04-3EC993F2298E}" type="pres">
      <dgm:prSet presAssocID="{68523415-D13B-4B1A-B9AB-DD9EE6838245}" presName="centerShape" presStyleLbl="node0" presStyleIdx="0" presStyleCnt="1"/>
      <dgm:spPr/>
      <dgm:t>
        <a:bodyPr/>
        <a:lstStyle/>
        <a:p>
          <a:endParaRPr lang="en-US"/>
        </a:p>
      </dgm:t>
    </dgm:pt>
    <dgm:pt modelId="{1C0055C4-CBF6-4FB2-8C25-59592DB5B827}" type="pres">
      <dgm:prSet presAssocID="{EC33FE74-8193-4802-A7EF-72239933ED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3FD6D-2FA5-4F7F-96FE-48586A0ADB7A}" type="pres">
      <dgm:prSet presAssocID="{EC33FE74-8193-4802-A7EF-72239933EDB4}" presName="dummy" presStyleCnt="0"/>
      <dgm:spPr/>
    </dgm:pt>
    <dgm:pt modelId="{D7177FCC-3D48-456D-9486-DD3C5F827BEE}" type="pres">
      <dgm:prSet presAssocID="{E6FA6262-4B02-4FFE-A257-F44AA7912B5F}" presName="sibTrans" presStyleLbl="sibTrans2D1" presStyleIdx="0" presStyleCnt="4"/>
      <dgm:spPr/>
      <dgm:t>
        <a:bodyPr/>
        <a:lstStyle/>
        <a:p>
          <a:endParaRPr lang="en-GB"/>
        </a:p>
      </dgm:t>
    </dgm:pt>
    <dgm:pt modelId="{124A4858-6D42-4D89-B65E-D4D10FA5C0D4}" type="pres">
      <dgm:prSet presAssocID="{C7BB2D90-F9BC-4A9F-8106-A4EAAAA5B4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7C9F3-0626-4B90-A92B-EA83DDD87335}" type="pres">
      <dgm:prSet presAssocID="{C7BB2D90-F9BC-4A9F-8106-A4EAAAA5B474}" presName="dummy" presStyleCnt="0"/>
      <dgm:spPr/>
    </dgm:pt>
    <dgm:pt modelId="{36B5BC99-6115-4452-9527-756BEA94512F}" type="pres">
      <dgm:prSet presAssocID="{BF85617B-A674-490E-B3D3-DC18F697E19A}" presName="sibTrans" presStyleLbl="sibTrans2D1" presStyleIdx="1" presStyleCnt="4"/>
      <dgm:spPr/>
      <dgm:t>
        <a:bodyPr/>
        <a:lstStyle/>
        <a:p>
          <a:endParaRPr lang="en-GB"/>
        </a:p>
      </dgm:t>
    </dgm:pt>
    <dgm:pt modelId="{2071CB5B-DBCE-41A8-A895-4BD50915620B}" type="pres">
      <dgm:prSet presAssocID="{E511E4B1-4E03-4900-A3D0-1094C0A24A00}" presName="node" presStyleLbl="node1" presStyleIdx="2" presStyleCnt="4" custScaleX="113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D9C58-68EE-45FA-B7C2-72247E706E11}" type="pres">
      <dgm:prSet presAssocID="{E511E4B1-4E03-4900-A3D0-1094C0A24A00}" presName="dummy" presStyleCnt="0"/>
      <dgm:spPr/>
    </dgm:pt>
    <dgm:pt modelId="{C60412DB-5571-471C-AFE0-CD46C9BD6E20}" type="pres">
      <dgm:prSet presAssocID="{A8FA5A82-6605-4078-9FC9-E94CC34EFFC4}" presName="sibTrans" presStyleLbl="sibTrans2D1" presStyleIdx="2" presStyleCnt="4"/>
      <dgm:spPr/>
      <dgm:t>
        <a:bodyPr/>
        <a:lstStyle/>
        <a:p>
          <a:endParaRPr lang="en-GB"/>
        </a:p>
      </dgm:t>
    </dgm:pt>
    <dgm:pt modelId="{31C6B44A-4424-4B1F-965B-6AC6697499E1}" type="pres">
      <dgm:prSet presAssocID="{1FB13182-CC66-47B3-A283-95253DD72F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B2943-7D7F-44ED-B5DC-1A77B86BC1CD}" type="pres">
      <dgm:prSet presAssocID="{1FB13182-CC66-47B3-A283-95253DD72F31}" presName="dummy" presStyleCnt="0"/>
      <dgm:spPr/>
    </dgm:pt>
    <dgm:pt modelId="{4B9037CE-CE91-4D6D-BFB8-6FF9D45F81B8}" type="pres">
      <dgm:prSet presAssocID="{A9E3B6C2-F6DD-4931-8271-743BF1B6151C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3A958C33-E01C-410A-A15A-E02160438F80}" srcId="{68523415-D13B-4B1A-B9AB-DD9EE6838245}" destId="{C7BB2D90-F9BC-4A9F-8106-A4EAAAA5B474}" srcOrd="1" destOrd="0" parTransId="{C613711C-75C7-4BD6-934B-CE6B6777877F}" sibTransId="{BF85617B-A674-490E-B3D3-DC18F697E19A}"/>
    <dgm:cxn modelId="{2468DAB8-88C8-4AF6-94CD-490DC7E3344F}" srcId="{F9D33824-2236-431C-B73A-01380DC03242}" destId="{68523415-D13B-4B1A-B9AB-DD9EE6838245}" srcOrd="0" destOrd="0" parTransId="{E9FCF73C-4B0B-464E-82D6-70E4D68FADD4}" sibTransId="{10814C03-1971-4CAA-A6CC-06ACED8D0F1A}"/>
    <dgm:cxn modelId="{03696BE0-4FF1-4284-9ADC-DE257905D3A1}" type="presOf" srcId="{C7BB2D90-F9BC-4A9F-8106-A4EAAAA5B474}" destId="{124A4858-6D42-4D89-B65E-D4D10FA5C0D4}" srcOrd="0" destOrd="0" presId="urn:microsoft.com/office/officeart/2005/8/layout/radial6"/>
    <dgm:cxn modelId="{46106926-2F8F-4EBE-85E2-4B4096FD6786}" type="presOf" srcId="{E6FA6262-4B02-4FFE-A257-F44AA7912B5F}" destId="{D7177FCC-3D48-456D-9486-DD3C5F827BEE}" srcOrd="0" destOrd="0" presId="urn:microsoft.com/office/officeart/2005/8/layout/radial6"/>
    <dgm:cxn modelId="{2309760F-1F7D-4EDE-8530-72FF41AA4E6F}" type="presOf" srcId="{A8FA5A82-6605-4078-9FC9-E94CC34EFFC4}" destId="{C60412DB-5571-471C-AFE0-CD46C9BD6E20}" srcOrd="0" destOrd="0" presId="urn:microsoft.com/office/officeart/2005/8/layout/radial6"/>
    <dgm:cxn modelId="{4FB04EB8-C0DF-46FE-AFF0-CB7B45605223}" type="presOf" srcId="{1FB13182-CC66-47B3-A283-95253DD72F31}" destId="{31C6B44A-4424-4B1F-965B-6AC6697499E1}" srcOrd="0" destOrd="0" presId="urn:microsoft.com/office/officeart/2005/8/layout/radial6"/>
    <dgm:cxn modelId="{ADFA070E-B0D0-4DFC-A88C-535E258A2D13}" type="presOf" srcId="{E511E4B1-4E03-4900-A3D0-1094C0A24A00}" destId="{2071CB5B-DBCE-41A8-A895-4BD50915620B}" srcOrd="0" destOrd="0" presId="urn:microsoft.com/office/officeart/2005/8/layout/radial6"/>
    <dgm:cxn modelId="{89B78F8A-2835-4E92-809E-2ACFFADCEF18}" type="presOf" srcId="{EC33FE74-8193-4802-A7EF-72239933EDB4}" destId="{1C0055C4-CBF6-4FB2-8C25-59592DB5B827}" srcOrd="0" destOrd="0" presId="urn:microsoft.com/office/officeart/2005/8/layout/radial6"/>
    <dgm:cxn modelId="{2DC4C5BA-F522-4A8B-A177-52FD36F470A6}" type="presOf" srcId="{F9D33824-2236-431C-B73A-01380DC03242}" destId="{328DDB29-BA95-47A5-9C08-2CAC38286C5C}" srcOrd="0" destOrd="0" presId="urn:microsoft.com/office/officeart/2005/8/layout/radial6"/>
    <dgm:cxn modelId="{28CC6F30-5311-40A6-9F95-23A134663AAE}" srcId="{68523415-D13B-4B1A-B9AB-DD9EE6838245}" destId="{1FB13182-CC66-47B3-A283-95253DD72F31}" srcOrd="3" destOrd="0" parTransId="{0CD5D1ED-B047-4FD2-B839-78F462881A73}" sibTransId="{A9E3B6C2-F6DD-4931-8271-743BF1B6151C}"/>
    <dgm:cxn modelId="{4903AEC6-0FD1-4FD8-8856-DCCC0F7485FB}" type="presOf" srcId="{BF85617B-A674-490E-B3D3-DC18F697E19A}" destId="{36B5BC99-6115-4452-9527-756BEA94512F}" srcOrd="0" destOrd="0" presId="urn:microsoft.com/office/officeart/2005/8/layout/radial6"/>
    <dgm:cxn modelId="{171A83BF-E883-40BF-A097-0F09DD28F734}" type="presOf" srcId="{A9E3B6C2-F6DD-4931-8271-743BF1B6151C}" destId="{4B9037CE-CE91-4D6D-BFB8-6FF9D45F81B8}" srcOrd="0" destOrd="0" presId="urn:microsoft.com/office/officeart/2005/8/layout/radial6"/>
    <dgm:cxn modelId="{070BE3C8-B4A1-4538-ADF6-C86B6A21C665}" srcId="{68523415-D13B-4B1A-B9AB-DD9EE6838245}" destId="{EC33FE74-8193-4802-A7EF-72239933EDB4}" srcOrd="0" destOrd="0" parTransId="{872F6EFF-0F8D-45DD-B07F-8A93A23A0549}" sibTransId="{E6FA6262-4B02-4FFE-A257-F44AA7912B5F}"/>
    <dgm:cxn modelId="{D290D36A-1B34-4812-9F16-DAB38DAD3112}" srcId="{68523415-D13B-4B1A-B9AB-DD9EE6838245}" destId="{E511E4B1-4E03-4900-A3D0-1094C0A24A00}" srcOrd="2" destOrd="0" parTransId="{C4537C98-DAFF-4642-90AC-2247DFD70E0E}" sibTransId="{A8FA5A82-6605-4078-9FC9-E94CC34EFFC4}"/>
    <dgm:cxn modelId="{DDC56210-E6F3-4057-8120-BA64F0F01C73}" type="presOf" srcId="{68523415-D13B-4B1A-B9AB-DD9EE6838245}" destId="{8A90E4FF-67C4-4544-9C04-3EC993F2298E}" srcOrd="0" destOrd="0" presId="urn:microsoft.com/office/officeart/2005/8/layout/radial6"/>
    <dgm:cxn modelId="{EF50B276-537F-469E-B0EE-B1D88D4BCF7C}" type="presParOf" srcId="{328DDB29-BA95-47A5-9C08-2CAC38286C5C}" destId="{8A90E4FF-67C4-4544-9C04-3EC993F2298E}" srcOrd="0" destOrd="0" presId="urn:microsoft.com/office/officeart/2005/8/layout/radial6"/>
    <dgm:cxn modelId="{398F14DC-EEF3-4E0E-865D-BB420613BF24}" type="presParOf" srcId="{328DDB29-BA95-47A5-9C08-2CAC38286C5C}" destId="{1C0055C4-CBF6-4FB2-8C25-59592DB5B827}" srcOrd="1" destOrd="0" presId="urn:microsoft.com/office/officeart/2005/8/layout/radial6"/>
    <dgm:cxn modelId="{E83D0430-4E21-4FC1-AA7A-250CFAC2C768}" type="presParOf" srcId="{328DDB29-BA95-47A5-9C08-2CAC38286C5C}" destId="{9E63FD6D-2FA5-4F7F-96FE-48586A0ADB7A}" srcOrd="2" destOrd="0" presId="urn:microsoft.com/office/officeart/2005/8/layout/radial6"/>
    <dgm:cxn modelId="{D616157D-29E7-4BE6-976B-A13B429D8DF4}" type="presParOf" srcId="{328DDB29-BA95-47A5-9C08-2CAC38286C5C}" destId="{D7177FCC-3D48-456D-9486-DD3C5F827BEE}" srcOrd="3" destOrd="0" presId="urn:microsoft.com/office/officeart/2005/8/layout/radial6"/>
    <dgm:cxn modelId="{C288A1E5-34AC-428E-8BC0-16820A907B3D}" type="presParOf" srcId="{328DDB29-BA95-47A5-9C08-2CAC38286C5C}" destId="{124A4858-6D42-4D89-B65E-D4D10FA5C0D4}" srcOrd="4" destOrd="0" presId="urn:microsoft.com/office/officeart/2005/8/layout/radial6"/>
    <dgm:cxn modelId="{3AAFC949-F25C-4200-928C-C0E7520CAD76}" type="presParOf" srcId="{328DDB29-BA95-47A5-9C08-2CAC38286C5C}" destId="{0377C9F3-0626-4B90-A92B-EA83DDD87335}" srcOrd="5" destOrd="0" presId="urn:microsoft.com/office/officeart/2005/8/layout/radial6"/>
    <dgm:cxn modelId="{E1CAC7E8-EBDD-4332-8C3E-A4803DC472B1}" type="presParOf" srcId="{328DDB29-BA95-47A5-9C08-2CAC38286C5C}" destId="{36B5BC99-6115-4452-9527-756BEA94512F}" srcOrd="6" destOrd="0" presId="urn:microsoft.com/office/officeart/2005/8/layout/radial6"/>
    <dgm:cxn modelId="{24556AB7-B3E5-4926-992F-62906511C788}" type="presParOf" srcId="{328DDB29-BA95-47A5-9C08-2CAC38286C5C}" destId="{2071CB5B-DBCE-41A8-A895-4BD50915620B}" srcOrd="7" destOrd="0" presId="urn:microsoft.com/office/officeart/2005/8/layout/radial6"/>
    <dgm:cxn modelId="{B86028FE-6DC8-42F1-BE66-01E1AAC887BC}" type="presParOf" srcId="{328DDB29-BA95-47A5-9C08-2CAC38286C5C}" destId="{827D9C58-68EE-45FA-B7C2-72247E706E11}" srcOrd="8" destOrd="0" presId="urn:microsoft.com/office/officeart/2005/8/layout/radial6"/>
    <dgm:cxn modelId="{10D0AE96-3161-4FF8-A829-78EA04D00ABE}" type="presParOf" srcId="{328DDB29-BA95-47A5-9C08-2CAC38286C5C}" destId="{C60412DB-5571-471C-AFE0-CD46C9BD6E20}" srcOrd="9" destOrd="0" presId="urn:microsoft.com/office/officeart/2005/8/layout/radial6"/>
    <dgm:cxn modelId="{BE4B26A1-7459-4FAE-A15F-FC746AF088E7}" type="presParOf" srcId="{328DDB29-BA95-47A5-9C08-2CAC38286C5C}" destId="{31C6B44A-4424-4B1F-965B-6AC6697499E1}" srcOrd="10" destOrd="0" presId="urn:microsoft.com/office/officeart/2005/8/layout/radial6"/>
    <dgm:cxn modelId="{28AA28FC-6223-4E54-ABD0-CE4FC4EC713B}" type="presParOf" srcId="{328DDB29-BA95-47A5-9C08-2CAC38286C5C}" destId="{C13B2943-7D7F-44ED-B5DC-1A77B86BC1CD}" srcOrd="11" destOrd="0" presId="urn:microsoft.com/office/officeart/2005/8/layout/radial6"/>
    <dgm:cxn modelId="{5FAC611A-F963-4F2C-83FB-2F5A6ED66D86}" type="presParOf" srcId="{328DDB29-BA95-47A5-9C08-2CAC38286C5C}" destId="{4B9037CE-CE91-4D6D-BFB8-6FF9D45F81B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C5B9C-AB58-4C4A-A383-C1F8E461A61E}">
      <dsp:nvSpPr>
        <dsp:cNvPr id="0" name=""/>
        <dsp:cNvSpPr/>
      </dsp:nvSpPr>
      <dsp:spPr>
        <a:xfrm>
          <a:off x="64496" y="495851"/>
          <a:ext cx="8640018" cy="795001"/>
        </a:xfrm>
        <a:prstGeom prst="roundRect">
          <a:avLst/>
        </a:prstGeom>
        <a:solidFill>
          <a:srgbClr val="002F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Support aux initiatives OACI en matiere de securite</a:t>
          </a:r>
          <a:endParaRPr lang="en-GB" sz="1500" kern="1200" dirty="0"/>
        </a:p>
      </dsp:txBody>
      <dsp:txXfrm>
        <a:off x="103305" y="534660"/>
        <a:ext cx="8562400" cy="717383"/>
      </dsp:txXfrm>
    </dsp:sp>
    <dsp:sp modelId="{E859B1B5-B1C8-4A82-9152-3801ADDEF5C3}">
      <dsp:nvSpPr>
        <dsp:cNvPr id="0" name=""/>
        <dsp:cNvSpPr/>
      </dsp:nvSpPr>
      <dsp:spPr>
        <a:xfrm>
          <a:off x="64496" y="1334053"/>
          <a:ext cx="8640018" cy="795001"/>
        </a:xfrm>
        <a:prstGeom prst="roundRect">
          <a:avLst/>
        </a:prstGeom>
        <a:solidFill>
          <a:srgbClr val="002F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Support aux activites RASG-AFI </a:t>
          </a:r>
          <a:endParaRPr lang="en-GB" sz="1500" kern="1200" dirty="0"/>
        </a:p>
      </dsp:txBody>
      <dsp:txXfrm>
        <a:off x="103305" y="1372862"/>
        <a:ext cx="8562400" cy="717383"/>
      </dsp:txXfrm>
    </dsp:sp>
    <dsp:sp modelId="{6686FD0F-AEAD-4B50-9256-9786557267F8}">
      <dsp:nvSpPr>
        <dsp:cNvPr id="0" name=""/>
        <dsp:cNvSpPr/>
      </dsp:nvSpPr>
      <dsp:spPr>
        <a:xfrm>
          <a:off x="64496" y="2172255"/>
          <a:ext cx="8640018" cy="795001"/>
        </a:xfrm>
        <a:prstGeom prst="roundRect">
          <a:avLst/>
        </a:prstGeom>
        <a:solidFill>
          <a:srgbClr val="002F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Support au programme AFP/PBN</a:t>
          </a:r>
          <a:endParaRPr lang="en-GB" sz="1500" kern="1200" dirty="0"/>
        </a:p>
      </dsp:txBody>
      <dsp:txXfrm>
        <a:off x="103305" y="2211064"/>
        <a:ext cx="8562400" cy="717383"/>
      </dsp:txXfrm>
    </dsp:sp>
    <dsp:sp modelId="{551A9AC7-4FD6-41DA-A6D4-43911F626394}">
      <dsp:nvSpPr>
        <dsp:cNvPr id="0" name=""/>
        <dsp:cNvSpPr/>
      </dsp:nvSpPr>
      <dsp:spPr>
        <a:xfrm>
          <a:off x="64496" y="3010456"/>
          <a:ext cx="8640018" cy="795001"/>
        </a:xfrm>
        <a:prstGeom prst="roundRect">
          <a:avLst/>
        </a:prstGeom>
        <a:solidFill>
          <a:srgbClr val="002F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 Reponse a travers des </a:t>
          </a:r>
          <a:r>
            <a:rPr lang="en-GB" sz="1500" kern="1200" dirty="0" err="1" smtClean="0"/>
            <a:t>Projets</a:t>
          </a:r>
          <a:r>
            <a:rPr lang="en-GB" sz="1500" kern="1200" dirty="0" smtClean="0"/>
            <a:t> COSCAP aux </a:t>
          </a:r>
          <a:r>
            <a:rPr lang="en-GB" sz="1500" kern="1200" dirty="0" err="1" smtClean="0"/>
            <a:t>besoins</a:t>
          </a:r>
          <a:r>
            <a:rPr lang="en-GB" sz="1500" kern="1200" dirty="0" smtClean="0"/>
            <a:t> de support des </a:t>
          </a:r>
          <a:r>
            <a:rPr lang="en-GB" sz="1500" kern="1200" dirty="0" err="1" smtClean="0"/>
            <a:t>autorites</a:t>
          </a:r>
          <a:r>
            <a:rPr lang="en-GB" sz="1500" kern="1200" dirty="0" smtClean="0"/>
            <a:t> aviation </a:t>
          </a:r>
          <a:r>
            <a:rPr lang="en-GB" sz="1500" kern="1200" dirty="0" err="1" smtClean="0"/>
            <a:t>civile</a:t>
          </a:r>
          <a:r>
            <a:rPr lang="en-GB" sz="1500" kern="1200" dirty="0" smtClean="0"/>
            <a:t> surtout en matiere de programme </a:t>
          </a:r>
          <a:r>
            <a:rPr lang="en-GB" sz="1500" kern="1200" dirty="0" err="1" smtClean="0"/>
            <a:t>regulier</a:t>
          </a:r>
          <a:r>
            <a:rPr lang="en-GB" sz="1500" kern="1200" dirty="0" smtClean="0"/>
            <a:t> de formations </a:t>
          </a:r>
          <a:r>
            <a:rPr lang="en-GB" sz="1500" kern="1200" dirty="0" err="1" smtClean="0"/>
            <a:t>organisees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dans</a:t>
          </a:r>
          <a:r>
            <a:rPr lang="en-GB" sz="1500" kern="1200" dirty="0" smtClean="0"/>
            <a:t> divers </a:t>
          </a:r>
          <a:r>
            <a:rPr lang="en-GB" sz="1500" kern="1200" dirty="0" err="1" smtClean="0"/>
            <a:t>endroits</a:t>
          </a:r>
          <a:r>
            <a:rPr lang="en-GB" sz="1500" kern="1200" dirty="0" smtClean="0"/>
            <a:t> du Continent avec un accent </a:t>
          </a:r>
          <a:r>
            <a:rPr lang="en-GB" sz="1500" kern="1200" dirty="0" err="1" smtClean="0"/>
            <a:t>particulier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sur</a:t>
          </a:r>
          <a:r>
            <a:rPr lang="en-GB" sz="1500" kern="1200" dirty="0" smtClean="0"/>
            <a:t> le </a:t>
          </a:r>
          <a:r>
            <a:rPr lang="en-GB" sz="1500" kern="1200" dirty="0" err="1" smtClean="0"/>
            <a:t>partage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d’experience</a:t>
          </a:r>
          <a:r>
            <a:rPr lang="en-GB" sz="1500" kern="1200" dirty="0" smtClean="0"/>
            <a:t> et le </a:t>
          </a:r>
          <a:r>
            <a:rPr lang="en-GB" sz="1500" kern="1200" dirty="0" err="1" smtClean="0"/>
            <a:t>transfert</a:t>
          </a:r>
          <a:r>
            <a:rPr lang="en-GB" sz="1500" kern="1200" dirty="0" smtClean="0"/>
            <a:t> de competences.</a:t>
          </a:r>
          <a:endParaRPr lang="en-GB" sz="1500" kern="1200" dirty="0"/>
        </a:p>
      </dsp:txBody>
      <dsp:txXfrm>
        <a:off x="103305" y="3049265"/>
        <a:ext cx="8562400" cy="717383"/>
      </dsp:txXfrm>
    </dsp:sp>
    <dsp:sp modelId="{5EA4305C-450C-4993-89A0-D7B717658D44}">
      <dsp:nvSpPr>
        <dsp:cNvPr id="0" name=""/>
        <dsp:cNvSpPr/>
      </dsp:nvSpPr>
      <dsp:spPr>
        <a:xfrm>
          <a:off x="64496" y="3848658"/>
          <a:ext cx="8640018" cy="795001"/>
        </a:xfrm>
        <a:prstGeom prst="roundRect">
          <a:avLst/>
        </a:prstGeom>
        <a:solidFill>
          <a:srgbClr val="002F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Assurer un </a:t>
          </a:r>
          <a:r>
            <a:rPr lang="en-GB" sz="1500" kern="1200" dirty="0" err="1" smtClean="0"/>
            <a:t>acces</a:t>
          </a:r>
          <a:r>
            <a:rPr lang="en-GB" sz="1500" kern="1200" dirty="0" smtClean="0"/>
            <a:t> direct et permanent a un support </a:t>
          </a:r>
          <a:r>
            <a:rPr lang="en-GB" sz="1500" kern="1200" dirty="0" err="1" smtClean="0"/>
            <a:t>rapproche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d’Airbus</a:t>
          </a:r>
          <a:r>
            <a:rPr lang="en-GB" sz="1500" kern="1200" dirty="0" smtClean="0"/>
            <a:t> a </a:t>
          </a:r>
          <a:r>
            <a:rPr lang="en-GB" sz="1500" kern="1200" dirty="0" err="1" smtClean="0"/>
            <a:t>tous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nos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operateurs</a:t>
          </a:r>
          <a:r>
            <a:rPr lang="en-GB" sz="1500" kern="1200" dirty="0" smtClean="0"/>
            <a:t>.</a:t>
          </a:r>
          <a:endParaRPr lang="en-GB" sz="1500" kern="1200" dirty="0"/>
        </a:p>
      </dsp:txBody>
      <dsp:txXfrm>
        <a:off x="103305" y="3887467"/>
        <a:ext cx="8562400" cy="717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C5B9C-AB58-4C4A-A383-C1F8E461A61E}">
      <dsp:nvSpPr>
        <dsp:cNvPr id="0" name=""/>
        <dsp:cNvSpPr/>
      </dsp:nvSpPr>
      <dsp:spPr>
        <a:xfrm>
          <a:off x="97991" y="242121"/>
          <a:ext cx="8640041" cy="753157"/>
        </a:xfrm>
        <a:prstGeom prst="roundRect">
          <a:avLst/>
        </a:prstGeom>
        <a:solidFill>
          <a:srgbClr val="224E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err="1" smtClean="0"/>
            <a:t>Difficultes</a:t>
          </a:r>
          <a:r>
            <a:rPr lang="en-GB" sz="1500" kern="1200" dirty="0" smtClean="0"/>
            <a:t> de </a:t>
          </a:r>
          <a:r>
            <a:rPr lang="en-GB" sz="1500" kern="1200" dirty="0" err="1" smtClean="0"/>
            <a:t>maintien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d’une</a:t>
          </a:r>
          <a:r>
            <a:rPr lang="en-GB" sz="1500" kern="1200" dirty="0" smtClean="0"/>
            <a:t> communication </a:t>
          </a:r>
          <a:r>
            <a:rPr lang="en-GB" sz="1500" kern="1200" dirty="0" err="1" smtClean="0"/>
            <a:t>efficace</a:t>
          </a:r>
          <a:r>
            <a:rPr lang="en-GB" sz="1500" kern="1200" dirty="0" smtClean="0"/>
            <a:t> avec les AAC</a:t>
          </a:r>
          <a:endParaRPr lang="en-GB" sz="1500" kern="1200" dirty="0"/>
        </a:p>
      </dsp:txBody>
      <dsp:txXfrm>
        <a:off x="134757" y="278887"/>
        <a:ext cx="8566509" cy="679625"/>
      </dsp:txXfrm>
    </dsp:sp>
    <dsp:sp modelId="{E859B1B5-B1C8-4A82-9152-3801ADDEF5C3}">
      <dsp:nvSpPr>
        <dsp:cNvPr id="0" name=""/>
        <dsp:cNvSpPr/>
      </dsp:nvSpPr>
      <dsp:spPr>
        <a:xfrm>
          <a:off x="97991" y="1372462"/>
          <a:ext cx="8640041" cy="753157"/>
        </a:xfrm>
        <a:prstGeom prst="roundRect">
          <a:avLst/>
        </a:prstGeom>
        <a:solidFill>
          <a:srgbClr val="224E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err="1" smtClean="0"/>
            <a:t>Difficultes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habituelles</a:t>
          </a:r>
          <a:r>
            <a:rPr lang="en-GB" sz="1500" kern="1200" dirty="0" smtClean="0"/>
            <a:t> de </a:t>
          </a:r>
          <a:r>
            <a:rPr lang="en-GB" sz="1500" kern="1200" dirty="0" err="1" smtClean="0"/>
            <a:t>certaines</a:t>
          </a:r>
          <a:r>
            <a:rPr lang="en-GB" sz="1500" kern="1200" dirty="0" smtClean="0"/>
            <a:t> AAC pour </a:t>
          </a:r>
          <a:r>
            <a:rPr lang="en-GB" sz="1500" kern="1200" dirty="0" err="1" smtClean="0"/>
            <a:t>venir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participer</a:t>
          </a:r>
          <a:r>
            <a:rPr lang="en-GB" sz="1500" kern="1200" dirty="0" smtClean="0"/>
            <a:t> aux formations </a:t>
          </a:r>
          <a:r>
            <a:rPr lang="en-GB" sz="1500" kern="1200" dirty="0" err="1" smtClean="0"/>
            <a:t>qu’elles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ont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demandees</a:t>
          </a:r>
          <a:r>
            <a:rPr lang="en-GB" sz="1500" kern="1200" dirty="0" smtClean="0"/>
            <a:t>.</a:t>
          </a:r>
          <a:endParaRPr lang="en-GB" sz="1500" kern="1200" dirty="0"/>
        </a:p>
      </dsp:txBody>
      <dsp:txXfrm>
        <a:off x="134757" y="1409228"/>
        <a:ext cx="8566509" cy="679625"/>
      </dsp:txXfrm>
    </dsp:sp>
    <dsp:sp modelId="{6686FD0F-AEAD-4B50-9256-9786557267F8}">
      <dsp:nvSpPr>
        <dsp:cNvPr id="0" name=""/>
        <dsp:cNvSpPr/>
      </dsp:nvSpPr>
      <dsp:spPr>
        <a:xfrm>
          <a:off x="97991" y="2176342"/>
          <a:ext cx="8640041" cy="753157"/>
        </a:xfrm>
        <a:prstGeom prst="roundRect">
          <a:avLst/>
        </a:prstGeom>
        <a:solidFill>
          <a:srgbClr val="224E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1200" dirty="0" err="1" smtClean="0">
              <a:solidFill>
                <a:schemeClr val="bg1"/>
              </a:solidFill>
            </a:rPr>
            <a:t>Difficultes</a:t>
          </a:r>
          <a:r>
            <a:rPr lang="en-GB" sz="1500" b="0" kern="1200" dirty="0" smtClean="0">
              <a:solidFill>
                <a:schemeClr val="bg1"/>
              </a:solidFill>
            </a:rPr>
            <a:t> a </a:t>
          </a:r>
          <a:r>
            <a:rPr lang="en-GB" sz="1500" b="0" kern="1200" dirty="0" err="1" smtClean="0">
              <a:solidFill>
                <a:schemeClr val="bg1"/>
              </a:solidFill>
            </a:rPr>
            <a:t>evaluer</a:t>
          </a:r>
          <a:r>
            <a:rPr lang="en-GB" sz="1500" b="0" kern="1200" dirty="0" smtClean="0">
              <a:solidFill>
                <a:schemeClr val="bg1"/>
              </a:solidFill>
            </a:rPr>
            <a:t> </a:t>
          </a:r>
          <a:r>
            <a:rPr lang="en-GB" sz="1500" b="0" kern="1200" dirty="0" err="1" smtClean="0">
              <a:solidFill>
                <a:schemeClr val="bg1"/>
              </a:solidFill>
            </a:rPr>
            <a:t>l’impact</a:t>
          </a:r>
          <a:r>
            <a:rPr lang="en-GB" sz="1500" b="0" kern="1200" dirty="0" smtClean="0">
              <a:solidFill>
                <a:schemeClr val="bg1"/>
              </a:solidFill>
            </a:rPr>
            <a:t> et les benefices a </a:t>
          </a:r>
          <a:r>
            <a:rPr lang="en-GB" sz="1500" b="0" kern="1200" dirty="0" err="1" smtClean="0">
              <a:solidFill>
                <a:schemeClr val="bg1"/>
              </a:solidFill>
            </a:rPr>
            <a:t>moyen</a:t>
          </a:r>
          <a:r>
            <a:rPr lang="en-GB" sz="1500" b="0" kern="1200" dirty="0" smtClean="0">
              <a:solidFill>
                <a:schemeClr val="bg1"/>
              </a:solidFill>
            </a:rPr>
            <a:t> et long </a:t>
          </a:r>
          <a:r>
            <a:rPr lang="en-GB" sz="1500" b="0" kern="1200" dirty="0" err="1" smtClean="0">
              <a:solidFill>
                <a:schemeClr val="bg1"/>
              </a:solidFill>
            </a:rPr>
            <a:t>termes</a:t>
          </a:r>
          <a:r>
            <a:rPr lang="en-GB" sz="1500" b="0" kern="1200" dirty="0" smtClean="0">
              <a:solidFill>
                <a:schemeClr val="bg1"/>
              </a:solidFill>
            </a:rPr>
            <a:t>  des formations recues </a:t>
          </a:r>
          <a:endParaRPr lang="en-GB" sz="1500" b="0" kern="1200" dirty="0">
            <a:solidFill>
              <a:schemeClr val="bg1"/>
            </a:solidFill>
          </a:endParaRPr>
        </a:p>
      </dsp:txBody>
      <dsp:txXfrm>
        <a:off x="134757" y="2213108"/>
        <a:ext cx="8566509" cy="679625"/>
      </dsp:txXfrm>
    </dsp:sp>
    <dsp:sp modelId="{551A9AC7-4FD6-41DA-A6D4-43911F626394}">
      <dsp:nvSpPr>
        <dsp:cNvPr id="0" name=""/>
        <dsp:cNvSpPr/>
      </dsp:nvSpPr>
      <dsp:spPr>
        <a:xfrm>
          <a:off x="97991" y="2965176"/>
          <a:ext cx="8640041" cy="753157"/>
        </a:xfrm>
        <a:prstGeom prst="roundRect">
          <a:avLst/>
        </a:prstGeom>
        <a:solidFill>
          <a:srgbClr val="224E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 </a:t>
          </a:r>
          <a:r>
            <a:rPr lang="en-GB" sz="1500" kern="1200" dirty="0" err="1" smtClean="0">
              <a:solidFill>
                <a:schemeClr val="bg1"/>
              </a:solidFill>
            </a:rPr>
            <a:t>Difficultes</a:t>
          </a:r>
          <a:r>
            <a:rPr lang="en-GB" sz="1500" kern="1200" dirty="0" smtClean="0">
              <a:solidFill>
                <a:schemeClr val="bg1"/>
              </a:solidFill>
            </a:rPr>
            <a:t> de </a:t>
          </a:r>
          <a:r>
            <a:rPr lang="en-GB" sz="1500" kern="1200" dirty="0" err="1" smtClean="0">
              <a:solidFill>
                <a:schemeClr val="bg1"/>
              </a:solidFill>
            </a:rPr>
            <a:t>maintien</a:t>
          </a:r>
          <a:r>
            <a:rPr lang="en-GB" sz="1500" kern="1200" dirty="0" smtClean="0">
              <a:solidFill>
                <a:schemeClr val="bg1"/>
              </a:solidFill>
            </a:rPr>
            <a:t> de competences  (formations, </a:t>
          </a:r>
          <a:r>
            <a:rPr lang="en-GB" sz="1500" kern="1200" dirty="0" err="1" smtClean="0">
              <a:solidFill>
                <a:schemeClr val="bg1"/>
              </a:solidFill>
            </a:rPr>
            <a:t>seminaires</a:t>
          </a:r>
          <a:r>
            <a:rPr lang="en-GB" sz="1500" kern="1200" dirty="0" smtClean="0">
              <a:solidFill>
                <a:schemeClr val="bg1"/>
              </a:solidFill>
            </a:rPr>
            <a:t>…)</a:t>
          </a:r>
          <a:endParaRPr lang="en-GB" sz="1500" kern="1200" dirty="0">
            <a:solidFill>
              <a:schemeClr val="bg1"/>
            </a:solidFill>
          </a:endParaRPr>
        </a:p>
      </dsp:txBody>
      <dsp:txXfrm>
        <a:off x="134757" y="3001942"/>
        <a:ext cx="8566509" cy="679625"/>
      </dsp:txXfrm>
    </dsp:sp>
    <dsp:sp modelId="{5EA4305C-450C-4993-89A0-D7B717658D44}">
      <dsp:nvSpPr>
        <dsp:cNvPr id="0" name=""/>
        <dsp:cNvSpPr/>
      </dsp:nvSpPr>
      <dsp:spPr>
        <a:xfrm>
          <a:off x="97991" y="3776575"/>
          <a:ext cx="8640041" cy="753157"/>
        </a:xfrm>
        <a:prstGeom prst="roundRect">
          <a:avLst/>
        </a:prstGeom>
        <a:solidFill>
          <a:srgbClr val="224E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err="1" smtClean="0">
              <a:solidFill>
                <a:schemeClr val="bg1"/>
              </a:solidFill>
            </a:rPr>
            <a:t>Manque</a:t>
          </a:r>
          <a:r>
            <a:rPr lang="en-GB" sz="1500" kern="1200" dirty="0" smtClean="0">
              <a:solidFill>
                <a:schemeClr val="bg1"/>
              </a:solidFill>
            </a:rPr>
            <a:t> de  </a:t>
          </a:r>
          <a:r>
            <a:rPr lang="en-GB" sz="1500" kern="1200" dirty="0" err="1" smtClean="0">
              <a:solidFill>
                <a:schemeClr val="bg1"/>
              </a:solidFill>
            </a:rPr>
            <a:t>visibilite</a:t>
          </a:r>
          <a:r>
            <a:rPr lang="en-GB" sz="1500" kern="1200" dirty="0" smtClean="0">
              <a:solidFill>
                <a:schemeClr val="bg1"/>
              </a:solidFill>
            </a:rPr>
            <a:t> </a:t>
          </a:r>
          <a:r>
            <a:rPr lang="en-GB" sz="1500" kern="1200" dirty="0" err="1" smtClean="0">
              <a:solidFill>
                <a:schemeClr val="bg1"/>
              </a:solidFill>
            </a:rPr>
            <a:t>sur</a:t>
          </a:r>
          <a:r>
            <a:rPr lang="en-GB" sz="1500" kern="1200" dirty="0" smtClean="0">
              <a:solidFill>
                <a:schemeClr val="bg1"/>
              </a:solidFill>
            </a:rPr>
            <a:t> le </a:t>
          </a:r>
          <a:r>
            <a:rPr lang="en-GB" sz="1500" kern="1200" dirty="0" err="1" smtClean="0">
              <a:solidFill>
                <a:schemeClr val="bg1"/>
              </a:solidFill>
            </a:rPr>
            <a:t>profil</a:t>
          </a:r>
          <a:r>
            <a:rPr lang="en-GB" sz="1500" kern="1200" dirty="0" smtClean="0">
              <a:solidFill>
                <a:schemeClr val="bg1"/>
              </a:solidFill>
            </a:rPr>
            <a:t> et les procedures de qualification des </a:t>
          </a:r>
          <a:r>
            <a:rPr lang="en-GB" sz="1500" kern="1200" dirty="0" err="1" smtClean="0">
              <a:solidFill>
                <a:schemeClr val="bg1"/>
              </a:solidFill>
            </a:rPr>
            <a:t>inspecteurs</a:t>
          </a:r>
          <a:r>
            <a:rPr lang="en-GB" sz="1500" kern="1200" dirty="0" smtClean="0">
              <a:solidFill>
                <a:schemeClr val="bg1"/>
              </a:solidFill>
            </a:rPr>
            <a:t>  des </a:t>
          </a:r>
          <a:r>
            <a:rPr lang="en-GB" sz="1500" kern="1200" dirty="0" err="1" smtClean="0">
              <a:solidFill>
                <a:schemeClr val="bg1"/>
              </a:solidFill>
            </a:rPr>
            <a:t>differents</a:t>
          </a:r>
          <a:r>
            <a:rPr lang="en-GB" sz="1500" kern="1200" dirty="0" smtClean="0">
              <a:solidFill>
                <a:schemeClr val="bg1"/>
              </a:solidFill>
            </a:rPr>
            <a:t> </a:t>
          </a:r>
          <a:r>
            <a:rPr lang="en-GB" sz="1500" kern="1200" dirty="0" err="1" smtClean="0">
              <a:solidFill>
                <a:schemeClr val="bg1"/>
              </a:solidFill>
            </a:rPr>
            <a:t>Etats</a:t>
          </a:r>
          <a:r>
            <a:rPr lang="en-GB" sz="1500" kern="1200" dirty="0" smtClean="0">
              <a:solidFill>
                <a:schemeClr val="bg1"/>
              </a:solidFill>
            </a:rPr>
            <a:t> </a:t>
          </a:r>
          <a:r>
            <a:rPr lang="en-GB" sz="1500" kern="1200" dirty="0" err="1" smtClean="0">
              <a:solidFill>
                <a:schemeClr val="bg1"/>
              </a:solidFill>
            </a:rPr>
            <a:t>ce</a:t>
          </a:r>
          <a:r>
            <a:rPr lang="en-GB" sz="1500" kern="1200" dirty="0" smtClean="0">
              <a:solidFill>
                <a:schemeClr val="bg1"/>
              </a:solidFill>
            </a:rPr>
            <a:t>  qui ne </a:t>
          </a:r>
          <a:r>
            <a:rPr lang="en-GB" sz="1500" kern="1200" dirty="0" err="1" smtClean="0">
              <a:solidFill>
                <a:schemeClr val="bg1"/>
              </a:solidFill>
            </a:rPr>
            <a:t>facilite</a:t>
          </a:r>
          <a:r>
            <a:rPr lang="en-GB" sz="1500" kern="1200" dirty="0" smtClean="0">
              <a:solidFill>
                <a:schemeClr val="bg1"/>
              </a:solidFill>
            </a:rPr>
            <a:t> pas </a:t>
          </a:r>
          <a:r>
            <a:rPr lang="en-GB" sz="1500" kern="1200" dirty="0" err="1" smtClean="0">
              <a:solidFill>
                <a:schemeClr val="bg1"/>
              </a:solidFill>
            </a:rPr>
            <a:t>l’elaboration</a:t>
          </a:r>
          <a:r>
            <a:rPr lang="en-GB" sz="1500" kern="1200" dirty="0" smtClean="0">
              <a:solidFill>
                <a:schemeClr val="bg1"/>
              </a:solidFill>
            </a:rPr>
            <a:t> de procedures et de </a:t>
          </a:r>
          <a:r>
            <a:rPr lang="en-GB" sz="1500" kern="1200" dirty="0" err="1" smtClean="0">
              <a:solidFill>
                <a:schemeClr val="bg1"/>
              </a:solidFill>
            </a:rPr>
            <a:t>manuels</a:t>
          </a:r>
          <a:r>
            <a:rPr lang="en-GB" sz="1500" kern="1200" dirty="0" smtClean="0">
              <a:solidFill>
                <a:schemeClr val="bg1"/>
              </a:solidFill>
            </a:rPr>
            <a:t> </a:t>
          </a:r>
          <a:r>
            <a:rPr lang="en-GB" sz="1500" kern="1200" dirty="0" err="1" smtClean="0">
              <a:solidFill>
                <a:schemeClr val="bg1"/>
              </a:solidFill>
            </a:rPr>
            <a:t>communs</a:t>
          </a:r>
          <a:r>
            <a:rPr lang="en-GB" sz="1500" kern="1200" dirty="0" smtClean="0">
              <a:solidFill>
                <a:schemeClr val="bg1"/>
              </a:solidFill>
            </a:rPr>
            <a:t> de formation. </a:t>
          </a:r>
          <a:endParaRPr lang="en-GB" sz="1500" kern="1200" dirty="0">
            <a:solidFill>
              <a:schemeClr val="bg1"/>
            </a:solidFill>
          </a:endParaRPr>
        </a:p>
      </dsp:txBody>
      <dsp:txXfrm>
        <a:off x="134757" y="3813341"/>
        <a:ext cx="8566509" cy="679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43154-A74C-4973-A662-33DAEDFA7B6A}">
      <dsp:nvSpPr>
        <dsp:cNvPr id="0" name=""/>
        <dsp:cNvSpPr/>
      </dsp:nvSpPr>
      <dsp:spPr>
        <a:xfrm>
          <a:off x="0" y="31882"/>
          <a:ext cx="8640001" cy="444600"/>
        </a:xfrm>
        <a:prstGeom prst="roundRect">
          <a:avLst/>
        </a:prstGeom>
        <a:solidFill>
          <a:srgbClr val="34A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EC4</a:t>
          </a:r>
          <a:endParaRPr lang="en-GB" sz="1900" kern="1200" dirty="0"/>
        </a:p>
      </dsp:txBody>
      <dsp:txXfrm>
        <a:off x="21704" y="53586"/>
        <a:ext cx="8596593" cy="401192"/>
      </dsp:txXfrm>
    </dsp:sp>
    <dsp:sp modelId="{263330A8-69BC-4076-AA3B-0CB0CFFA2ABB}">
      <dsp:nvSpPr>
        <dsp:cNvPr id="0" name=""/>
        <dsp:cNvSpPr/>
      </dsp:nvSpPr>
      <dsp:spPr>
        <a:xfrm>
          <a:off x="0" y="419334"/>
          <a:ext cx="8640001" cy="943920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500" kern="1200" dirty="0" err="1" smtClean="0"/>
            <a:t>Une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demande</a:t>
          </a:r>
          <a:r>
            <a:rPr lang="en-GB" sz="1500" kern="1200" dirty="0" smtClean="0"/>
            <a:t> de formation de 12 </a:t>
          </a:r>
          <a:r>
            <a:rPr lang="en-GB" sz="1500" kern="1200" dirty="0" err="1" smtClean="0"/>
            <a:t>inspecteurs</a:t>
          </a:r>
          <a:r>
            <a:rPr lang="en-GB" sz="1500" kern="1200" dirty="0" smtClean="0"/>
            <a:t> AIR + 12 </a:t>
          </a:r>
          <a:r>
            <a:rPr lang="en-GB" sz="1500" kern="1200" dirty="0" err="1" smtClean="0"/>
            <a:t>inspecteurs</a:t>
          </a:r>
          <a:r>
            <a:rPr lang="en-GB" sz="1500" kern="1200" dirty="0" smtClean="0"/>
            <a:t> Ops par le COSCAP-UEMOA </a:t>
          </a:r>
          <a:r>
            <a:rPr lang="en-GB" sz="1500" kern="1200" dirty="0" err="1" smtClean="0"/>
            <a:t>est</a:t>
          </a:r>
          <a:r>
            <a:rPr lang="en-GB" sz="1500" kern="1200" dirty="0" smtClean="0"/>
            <a:t> en </a:t>
          </a:r>
          <a:r>
            <a:rPr lang="en-GB" sz="1500" kern="1200" dirty="0" err="1" smtClean="0"/>
            <a:t>cours</a:t>
          </a:r>
          <a:r>
            <a:rPr lang="en-GB" sz="1500" kern="1200" dirty="0" smtClean="0"/>
            <a:t> de </a:t>
          </a:r>
          <a:r>
            <a:rPr lang="en-GB" sz="1500" kern="1200" dirty="0" err="1" smtClean="0"/>
            <a:t>traitement</a:t>
          </a:r>
          <a:r>
            <a:rPr lang="en-GB" sz="1500" kern="1200" dirty="0" smtClean="0"/>
            <a:t>.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500" kern="1200" dirty="0" err="1" smtClean="0"/>
            <a:t>Une</a:t>
          </a:r>
          <a:r>
            <a:rPr lang="en-GB" sz="1500" kern="1200" dirty="0" smtClean="0"/>
            <a:t> prise en charge de l’EC4 </a:t>
          </a:r>
          <a:r>
            <a:rPr lang="en-GB" sz="1500" kern="1200" dirty="0" err="1" smtClean="0"/>
            <a:t>devrait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avoir</a:t>
          </a:r>
          <a:r>
            <a:rPr lang="en-GB" sz="1500" kern="1200" dirty="0" smtClean="0"/>
            <a:t> un </a:t>
          </a:r>
          <a:r>
            <a:rPr lang="en-GB" sz="1500" kern="1200" dirty="0" err="1" smtClean="0"/>
            <a:t>effet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positif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sur</a:t>
          </a:r>
          <a:r>
            <a:rPr lang="en-GB" sz="1500" kern="1200" dirty="0" smtClean="0"/>
            <a:t> les EC 7 et 8.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500" kern="1200" dirty="0" smtClean="0"/>
            <a:t>Les EC4, EC7et EC8 </a:t>
          </a:r>
          <a:r>
            <a:rPr lang="en-GB" sz="1500" kern="1200" dirty="0" err="1" smtClean="0"/>
            <a:t>sont</a:t>
          </a:r>
          <a:r>
            <a:rPr lang="en-GB" sz="1500" kern="1200" dirty="0" smtClean="0"/>
            <a:t> les Elements critiques avec les plus bas </a:t>
          </a:r>
          <a:r>
            <a:rPr lang="en-GB" sz="1500" kern="1200" dirty="0" err="1" smtClean="0"/>
            <a:t>niveau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d’IE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dans</a:t>
          </a:r>
          <a:r>
            <a:rPr lang="en-GB" sz="1500" kern="1200" dirty="0" smtClean="0"/>
            <a:t> la Region.</a:t>
          </a:r>
          <a:endParaRPr lang="en-GB" sz="1500" kern="1200" dirty="0"/>
        </a:p>
      </dsp:txBody>
      <dsp:txXfrm>
        <a:off x="0" y="419334"/>
        <a:ext cx="8640001" cy="943920"/>
      </dsp:txXfrm>
    </dsp:sp>
    <dsp:sp modelId="{63278F1C-45C9-45E2-B5DF-981A01B1375C}">
      <dsp:nvSpPr>
        <dsp:cNvPr id="0" name=""/>
        <dsp:cNvSpPr/>
      </dsp:nvSpPr>
      <dsp:spPr>
        <a:xfrm>
          <a:off x="0" y="1495842"/>
          <a:ext cx="8640001" cy="444600"/>
        </a:xfrm>
        <a:prstGeom prst="roundRect">
          <a:avLst/>
        </a:prstGeom>
        <a:solidFill>
          <a:srgbClr val="34A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Analyse/</a:t>
          </a:r>
          <a:r>
            <a:rPr lang="en-GB" sz="1900" kern="1200" dirty="0" err="1" smtClean="0"/>
            <a:t>Enquetes</a:t>
          </a:r>
          <a:r>
            <a:rPr lang="en-GB" sz="1900" kern="1200" dirty="0" smtClean="0"/>
            <a:t> accidents</a:t>
          </a:r>
          <a:endParaRPr lang="en-GB" sz="1900" kern="1200" dirty="0"/>
        </a:p>
      </dsp:txBody>
      <dsp:txXfrm>
        <a:off x="21704" y="1517546"/>
        <a:ext cx="8596593" cy="401192"/>
      </dsp:txXfrm>
    </dsp:sp>
    <dsp:sp modelId="{830F4C65-5EFD-49E2-AD1E-CBB72C953988}">
      <dsp:nvSpPr>
        <dsp:cNvPr id="0" name=""/>
        <dsp:cNvSpPr/>
      </dsp:nvSpPr>
      <dsp:spPr>
        <a:xfrm>
          <a:off x="0" y="1855479"/>
          <a:ext cx="8640001" cy="6489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500" kern="1200" dirty="0" smtClean="0"/>
            <a:t>Airbus </a:t>
          </a:r>
          <a:r>
            <a:rPr lang="en-GB" sz="1500" kern="1200" dirty="0" err="1" smtClean="0"/>
            <a:t>est</a:t>
          </a:r>
          <a:r>
            <a:rPr lang="en-GB" sz="1500" kern="1200" dirty="0" smtClean="0"/>
            <a:t> dispose a supporter un programme de formation </a:t>
          </a:r>
          <a:r>
            <a:rPr lang="en-GB" sz="1500" kern="1200" dirty="0" err="1" smtClean="0"/>
            <a:t>d’inpecteurs</a:t>
          </a:r>
          <a:r>
            <a:rPr lang="en-GB" sz="1500" kern="1200" dirty="0" smtClean="0"/>
            <a:t> Bureau Analyses et </a:t>
          </a:r>
          <a:r>
            <a:rPr lang="en-GB" sz="1500" kern="1200" dirty="0" err="1" smtClean="0"/>
            <a:t>Enquetes</a:t>
          </a:r>
          <a:r>
            <a:rPr lang="en-GB" sz="1500" kern="1200" dirty="0" smtClean="0"/>
            <a:t> Accidents pour la Region RASG-AFI.                                                                        </a:t>
          </a:r>
          <a:r>
            <a:rPr lang="en-GB" sz="1500" kern="1200" dirty="0" err="1" smtClean="0"/>
            <a:t>Dans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ce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domaine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aussi</a:t>
          </a:r>
          <a:r>
            <a:rPr lang="en-GB" sz="1500" kern="1200" dirty="0" smtClean="0"/>
            <a:t>, </a:t>
          </a:r>
          <a:r>
            <a:rPr lang="en-GB" sz="1500" kern="1200" dirty="0" err="1" smtClean="0"/>
            <a:t>une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mise</a:t>
          </a:r>
          <a:r>
            <a:rPr lang="en-GB" sz="1500" kern="1200" dirty="0" smtClean="0"/>
            <a:t> en </a:t>
          </a:r>
          <a:r>
            <a:rPr lang="en-GB" sz="1500" kern="1200" dirty="0" err="1" smtClean="0"/>
            <a:t>commun</a:t>
          </a:r>
          <a:r>
            <a:rPr lang="en-GB" sz="1500" kern="1200" dirty="0" smtClean="0"/>
            <a:t> effective des resources </a:t>
          </a:r>
          <a:r>
            <a:rPr lang="en-GB" sz="1500" kern="1200" dirty="0" err="1" smtClean="0"/>
            <a:t>serait</a:t>
          </a:r>
          <a:r>
            <a:rPr lang="en-GB" sz="1500" kern="1200" dirty="0" smtClean="0"/>
            <a:t> a encourager.</a:t>
          </a:r>
          <a:endParaRPr lang="en-GB" sz="1500" kern="1200" dirty="0"/>
        </a:p>
      </dsp:txBody>
      <dsp:txXfrm>
        <a:off x="0" y="1855479"/>
        <a:ext cx="8640001" cy="648944"/>
      </dsp:txXfrm>
    </dsp:sp>
    <dsp:sp modelId="{3A619466-FD96-4D3E-A5CC-087A869DF3C8}">
      <dsp:nvSpPr>
        <dsp:cNvPr id="0" name=""/>
        <dsp:cNvSpPr/>
      </dsp:nvSpPr>
      <dsp:spPr>
        <a:xfrm>
          <a:off x="0" y="2628247"/>
          <a:ext cx="8640001" cy="444600"/>
        </a:xfrm>
        <a:prstGeom prst="roundRect">
          <a:avLst/>
        </a:prstGeom>
        <a:solidFill>
          <a:srgbClr val="34A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AFPP</a:t>
          </a:r>
          <a:endParaRPr lang="en-GB" sz="1900" kern="1200" dirty="0"/>
        </a:p>
      </dsp:txBody>
      <dsp:txXfrm>
        <a:off x="21704" y="2649951"/>
        <a:ext cx="8596593" cy="401192"/>
      </dsp:txXfrm>
    </dsp:sp>
    <dsp:sp modelId="{11C0AD23-26A2-45DA-A1B0-3245538E78E0}">
      <dsp:nvSpPr>
        <dsp:cNvPr id="0" name=""/>
        <dsp:cNvSpPr/>
      </dsp:nvSpPr>
      <dsp:spPr>
        <a:xfrm>
          <a:off x="0" y="2983365"/>
          <a:ext cx="8640001" cy="2072881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500" kern="1200" dirty="0" err="1" smtClean="0"/>
            <a:t>Une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demande</a:t>
          </a:r>
          <a:r>
            <a:rPr lang="en-GB" sz="1500" kern="1200" dirty="0" smtClean="0"/>
            <a:t>  de show case PBN a </a:t>
          </a:r>
          <a:r>
            <a:rPr lang="en-GB" sz="1500" kern="1200" dirty="0" err="1" smtClean="0"/>
            <a:t>ete</a:t>
          </a:r>
          <a:r>
            <a:rPr lang="en-GB" sz="1500" kern="1200" dirty="0" smtClean="0"/>
            <a:t>  </a:t>
          </a:r>
          <a:r>
            <a:rPr lang="en-GB" sz="1500" kern="1200" dirty="0" err="1" smtClean="0"/>
            <a:t>initiee</a:t>
          </a:r>
          <a:r>
            <a:rPr lang="en-GB" sz="1500" kern="1200" dirty="0" smtClean="0"/>
            <a:t> sous le Bureau AFPP/PBN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500" kern="1200" dirty="0" smtClean="0"/>
            <a:t>Le showcase sera </a:t>
          </a:r>
          <a:r>
            <a:rPr lang="en-GB" sz="1500" kern="1200" dirty="0" err="1" smtClean="0"/>
            <a:t>une</a:t>
          </a:r>
          <a:r>
            <a:rPr lang="en-GB" sz="1500" kern="1200" dirty="0" smtClean="0"/>
            <a:t> </a:t>
          </a:r>
          <a:r>
            <a:rPr lang="en-GB" sz="1500" kern="1200" dirty="0" err="1" smtClean="0"/>
            <a:t>opportunite</a:t>
          </a:r>
          <a:r>
            <a:rPr lang="en-GB" sz="1500" kern="1200" dirty="0" smtClean="0"/>
            <a:t> d’un cycle </a:t>
          </a:r>
          <a:r>
            <a:rPr lang="en-GB" sz="1500" kern="1200" dirty="0" err="1" smtClean="0"/>
            <a:t>complet</a:t>
          </a:r>
          <a:r>
            <a:rPr lang="en-GB" sz="1500" kern="1200" dirty="0" smtClean="0"/>
            <a:t> de formation </a:t>
          </a:r>
          <a:r>
            <a:rPr lang="en-GB" sz="1500" kern="1200" dirty="0" err="1" smtClean="0"/>
            <a:t>sur</a:t>
          </a:r>
          <a:r>
            <a:rPr lang="en-GB" sz="1500" kern="1200" dirty="0" smtClean="0"/>
            <a:t>: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500" kern="1200" dirty="0"/>
        </a:p>
      </dsp:txBody>
      <dsp:txXfrm>
        <a:off x="0" y="2983365"/>
        <a:ext cx="8640001" cy="2072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DB514-4204-4D81-A425-9F089AD353EC}">
      <dsp:nvSpPr>
        <dsp:cNvPr id="0" name=""/>
        <dsp:cNvSpPr/>
      </dsp:nvSpPr>
      <dsp:spPr>
        <a:xfrm>
          <a:off x="0" y="216647"/>
          <a:ext cx="8640000" cy="848024"/>
        </a:xfrm>
        <a:prstGeom prst="roundRect">
          <a:avLst/>
        </a:prstGeom>
        <a:solidFill>
          <a:srgbClr val="34A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Definir</a:t>
          </a:r>
          <a:r>
            <a:rPr lang="en-GB" sz="1900" kern="1200" dirty="0" smtClean="0"/>
            <a:t> avec les COSCAP et les AAC un programme durable de formation avec le support </a:t>
          </a:r>
          <a:r>
            <a:rPr lang="en-GB" sz="1900" kern="1200" dirty="0" err="1" smtClean="0"/>
            <a:t>d’Airbus</a:t>
          </a:r>
          <a:r>
            <a:rPr lang="en-GB" sz="1900" kern="1200" dirty="0" smtClean="0"/>
            <a:t>. (</a:t>
          </a:r>
          <a:r>
            <a:rPr lang="en-GB" sz="1900" kern="1200" dirty="0" err="1" smtClean="0"/>
            <a:t>Toutes</a:t>
          </a:r>
          <a:r>
            <a:rPr lang="en-GB" sz="1900" kern="1200" dirty="0" smtClean="0"/>
            <a:t> les parties </a:t>
          </a:r>
          <a:r>
            <a:rPr lang="en-GB" sz="1900" kern="1200" dirty="0" err="1" smtClean="0"/>
            <a:t>prenantes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seraient</a:t>
          </a:r>
          <a:r>
            <a:rPr lang="en-GB" sz="1900" kern="1200" dirty="0" smtClean="0"/>
            <a:t> les </a:t>
          </a:r>
          <a:r>
            <a:rPr lang="en-GB" sz="1900" kern="1200" dirty="0" err="1" smtClean="0"/>
            <a:t>bienvenues</a:t>
          </a:r>
          <a:r>
            <a:rPr lang="en-GB" sz="1900" kern="1200" dirty="0" smtClean="0"/>
            <a:t>.)</a:t>
          </a:r>
          <a:endParaRPr lang="en-GB" sz="1900" kern="1200" dirty="0"/>
        </a:p>
      </dsp:txBody>
      <dsp:txXfrm>
        <a:off x="41397" y="258044"/>
        <a:ext cx="8557206" cy="765230"/>
      </dsp:txXfrm>
    </dsp:sp>
    <dsp:sp modelId="{47A1A9FC-512D-4114-B17D-5B1441F6FBD7}">
      <dsp:nvSpPr>
        <dsp:cNvPr id="0" name=""/>
        <dsp:cNvSpPr/>
      </dsp:nvSpPr>
      <dsp:spPr>
        <a:xfrm>
          <a:off x="0" y="1350494"/>
          <a:ext cx="8640000" cy="683840"/>
        </a:xfrm>
        <a:prstGeom prst="roundRect">
          <a:avLst/>
        </a:prstGeom>
        <a:solidFill>
          <a:srgbClr val="34A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Encourager et supporter la </a:t>
          </a:r>
          <a:r>
            <a:rPr lang="en-GB" sz="1900" kern="1200" dirty="0" err="1" smtClean="0"/>
            <a:t>mise</a:t>
          </a:r>
          <a:r>
            <a:rPr lang="en-GB" sz="1900" kern="1200" dirty="0" smtClean="0"/>
            <a:t> en </a:t>
          </a:r>
          <a:r>
            <a:rPr lang="en-GB" sz="1900" kern="1200" dirty="0" err="1" smtClean="0"/>
            <a:t>commun</a:t>
          </a:r>
          <a:r>
            <a:rPr lang="en-GB" sz="1900" kern="1200" dirty="0" smtClean="0"/>
            <a:t> des resources au </a:t>
          </a:r>
          <a:r>
            <a:rPr lang="en-GB" sz="1900" kern="1200" dirty="0" err="1" smtClean="0"/>
            <a:t>niveau</a:t>
          </a:r>
          <a:r>
            <a:rPr lang="en-GB" sz="1900" kern="1200" dirty="0" smtClean="0"/>
            <a:t> des COSCAP/ RSOO</a:t>
          </a:r>
          <a:endParaRPr lang="en-GB" sz="1900" kern="1200" dirty="0"/>
        </a:p>
      </dsp:txBody>
      <dsp:txXfrm>
        <a:off x="33382" y="1383876"/>
        <a:ext cx="8573236" cy="617076"/>
      </dsp:txXfrm>
    </dsp:sp>
    <dsp:sp modelId="{9CEE84E2-6C8E-48BF-9919-AD54F59605D2}">
      <dsp:nvSpPr>
        <dsp:cNvPr id="0" name=""/>
        <dsp:cNvSpPr/>
      </dsp:nvSpPr>
      <dsp:spPr>
        <a:xfrm>
          <a:off x="0" y="2171353"/>
          <a:ext cx="8640000" cy="839470"/>
        </a:xfrm>
        <a:prstGeom prst="roundRect">
          <a:avLst/>
        </a:prstGeom>
        <a:solidFill>
          <a:srgbClr val="34A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Encourager et supporter a un </a:t>
          </a:r>
          <a:r>
            <a:rPr lang="en-GB" sz="1900" kern="1200" dirty="0" err="1" smtClean="0"/>
            <a:t>niveau</a:t>
          </a:r>
          <a:r>
            <a:rPr lang="en-GB" sz="1900" kern="1200" dirty="0" smtClean="0"/>
            <a:t> regional un cadre de travail </a:t>
          </a:r>
          <a:r>
            <a:rPr lang="en-GB" sz="1900" kern="1200" dirty="0" err="1" smtClean="0"/>
            <a:t>commun</a:t>
          </a:r>
          <a:r>
            <a:rPr lang="en-GB" sz="1900" kern="1200" dirty="0" smtClean="0"/>
            <a:t> et </a:t>
          </a:r>
          <a:r>
            <a:rPr lang="en-GB" sz="1900" kern="1200" dirty="0" err="1" smtClean="0"/>
            <a:t>une</a:t>
          </a:r>
          <a:r>
            <a:rPr lang="en-GB" sz="1900" kern="1200" dirty="0" smtClean="0"/>
            <a:t> harmonisation des </a:t>
          </a:r>
          <a:r>
            <a:rPr lang="en-GB" sz="1900" kern="1200" dirty="0" err="1" smtClean="0"/>
            <a:t>Reglements</a:t>
          </a:r>
          <a:r>
            <a:rPr lang="en-GB" sz="1900" kern="1200" dirty="0" smtClean="0"/>
            <a:t>.   </a:t>
          </a:r>
          <a:endParaRPr lang="en-GB" sz="1900" kern="1200" dirty="0"/>
        </a:p>
      </dsp:txBody>
      <dsp:txXfrm>
        <a:off x="40980" y="2212333"/>
        <a:ext cx="8558040" cy="7575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037CE-CE91-4D6D-BFB8-6FF9D45F81B8}">
      <dsp:nvSpPr>
        <dsp:cNvPr id="0" name=""/>
        <dsp:cNvSpPr/>
      </dsp:nvSpPr>
      <dsp:spPr>
        <a:xfrm>
          <a:off x="2172971" y="617847"/>
          <a:ext cx="4124663" cy="4124663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0412DB-5571-471C-AFE0-CD46C9BD6E20}">
      <dsp:nvSpPr>
        <dsp:cNvPr id="0" name=""/>
        <dsp:cNvSpPr/>
      </dsp:nvSpPr>
      <dsp:spPr>
        <a:xfrm>
          <a:off x="2172971" y="617847"/>
          <a:ext cx="4124663" cy="4124663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B5BC99-6115-4452-9527-756BEA94512F}">
      <dsp:nvSpPr>
        <dsp:cNvPr id="0" name=""/>
        <dsp:cNvSpPr/>
      </dsp:nvSpPr>
      <dsp:spPr>
        <a:xfrm>
          <a:off x="2172971" y="617847"/>
          <a:ext cx="4124663" cy="4124663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77FCC-3D48-456D-9486-DD3C5F827BEE}">
      <dsp:nvSpPr>
        <dsp:cNvPr id="0" name=""/>
        <dsp:cNvSpPr/>
      </dsp:nvSpPr>
      <dsp:spPr>
        <a:xfrm>
          <a:off x="2172971" y="617847"/>
          <a:ext cx="4124663" cy="4124663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90E4FF-67C4-4544-9C04-3EC993F2298E}">
      <dsp:nvSpPr>
        <dsp:cNvPr id="0" name=""/>
        <dsp:cNvSpPr/>
      </dsp:nvSpPr>
      <dsp:spPr>
        <a:xfrm>
          <a:off x="3286082" y="1730958"/>
          <a:ext cx="1898441" cy="18984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Regulations, Safety Oversight System, Training system, SSP, etc.</a:t>
          </a:r>
          <a:endParaRPr lang="en-US" sz="1400" b="1" kern="1200" dirty="0"/>
        </a:p>
      </dsp:txBody>
      <dsp:txXfrm>
        <a:off x="3564102" y="2008978"/>
        <a:ext cx="1342401" cy="1342401"/>
      </dsp:txXfrm>
    </dsp:sp>
    <dsp:sp modelId="{1C0055C4-CBF6-4FB2-8C25-59592DB5B827}">
      <dsp:nvSpPr>
        <dsp:cNvPr id="0" name=""/>
        <dsp:cNvSpPr/>
      </dsp:nvSpPr>
      <dsp:spPr>
        <a:xfrm>
          <a:off x="3570848" y="1233"/>
          <a:ext cx="1328909" cy="13289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Analysis</a:t>
          </a:r>
          <a:endParaRPr lang="en-US" sz="1000" b="1" kern="1200" dirty="0"/>
        </a:p>
      </dsp:txBody>
      <dsp:txXfrm>
        <a:off x="3765462" y="195847"/>
        <a:ext cx="939681" cy="939681"/>
      </dsp:txXfrm>
    </dsp:sp>
    <dsp:sp modelId="{124A4858-6D42-4D89-B65E-D4D10FA5C0D4}">
      <dsp:nvSpPr>
        <dsp:cNvPr id="0" name=""/>
        <dsp:cNvSpPr/>
      </dsp:nvSpPr>
      <dsp:spPr>
        <a:xfrm>
          <a:off x="5585339" y="2015724"/>
          <a:ext cx="1328909" cy="13289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Strategic Plan definition</a:t>
          </a:r>
          <a:endParaRPr lang="en-US" sz="1000" b="1" kern="1200" dirty="0"/>
        </a:p>
      </dsp:txBody>
      <dsp:txXfrm>
        <a:off x="5779953" y="2210338"/>
        <a:ext cx="939681" cy="939681"/>
      </dsp:txXfrm>
    </dsp:sp>
    <dsp:sp modelId="{2071CB5B-DBCE-41A8-A895-4BD50915620B}">
      <dsp:nvSpPr>
        <dsp:cNvPr id="0" name=""/>
        <dsp:cNvSpPr/>
      </dsp:nvSpPr>
      <dsp:spPr>
        <a:xfrm>
          <a:off x="3480715" y="4030216"/>
          <a:ext cx="1509175" cy="13289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Strategic Plan Implementation</a:t>
          </a:r>
          <a:endParaRPr lang="en-US" sz="1000" b="1" kern="1200" dirty="0"/>
        </a:p>
      </dsp:txBody>
      <dsp:txXfrm>
        <a:off x="3701729" y="4224830"/>
        <a:ext cx="1067147" cy="939681"/>
      </dsp:txXfrm>
    </dsp:sp>
    <dsp:sp modelId="{31C6B44A-4424-4B1F-965B-6AC6697499E1}">
      <dsp:nvSpPr>
        <dsp:cNvPr id="0" name=""/>
        <dsp:cNvSpPr/>
      </dsp:nvSpPr>
      <dsp:spPr>
        <a:xfrm>
          <a:off x="1556357" y="2015724"/>
          <a:ext cx="1328909" cy="13289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Continuous Monitoring</a:t>
          </a:r>
          <a:endParaRPr lang="en-US" sz="1000" b="1" kern="1200" dirty="0"/>
        </a:p>
      </dsp:txBody>
      <dsp:txXfrm>
        <a:off x="1750971" y="2210338"/>
        <a:ext cx="939681" cy="939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8785189"/>
            <a:ext cx="7023100" cy="523913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083" tIns="44763" rIns="86083" bIns="44763" numCol="1" rtlCol="0" anchor="ctr" anchorCtr="0" compatLnSpc="1">
            <a:prstTxWarp prst="textNoShape">
              <a:avLst/>
            </a:prstTxWarp>
          </a:bodyPr>
          <a:lstStyle/>
          <a:p>
            <a:pPr algn="ctr" defTabSz="874603">
              <a:lnSpc>
                <a:spcPct val="80000"/>
              </a:lnSpc>
              <a:spcBef>
                <a:spcPct val="50000"/>
              </a:spcBef>
            </a:pPr>
            <a:endParaRPr lang="en-GB" sz="1500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233671" y="8911813"/>
            <a:ext cx="871398" cy="19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defTabSz="902770">
              <a:defRPr/>
            </a:pPr>
            <a:r>
              <a:rPr lang="en-GB" sz="800" b="1" noProof="1">
                <a:solidFill>
                  <a:schemeClr val="bg1"/>
                </a:solidFill>
              </a:rPr>
              <a:t>Page </a:t>
            </a:r>
            <a:fld id="{1A7E7312-5716-4E23-AA98-442308871A0A}" type="slidenum">
              <a:rPr lang="en-GB" sz="800" b="1" noProof="1" dirty="0">
                <a:solidFill>
                  <a:schemeClr val="bg1"/>
                </a:solidFill>
              </a:rPr>
              <a:pPr defTabSz="902770">
                <a:defRPr/>
              </a:pPr>
              <a:t>‹#›</a:t>
            </a:fld>
            <a:endParaRPr lang="en-GB" sz="800" b="1" noProof="1">
              <a:solidFill>
                <a:schemeClr val="bg1"/>
              </a:solidFill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33670" y="9127309"/>
            <a:ext cx="32786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902770">
              <a:defRPr/>
            </a:pPr>
            <a:r>
              <a:rPr lang="en-GB" sz="500" noProof="1">
                <a:solidFill>
                  <a:schemeClr val="tx2">
                    <a:lumMod val="40000"/>
                    <a:lumOff val="60000"/>
                  </a:schemeClr>
                </a:solidFill>
              </a:rPr>
              <a:t>© AIRBUS S.A.S. All rights reserved. Confidential and proprietary document.</a:t>
            </a:r>
            <a:endParaRPr lang="en-GB" sz="1800" noProof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2" descr="c:\Users\koshorst_c\Desktop\AIRBUS_WHT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355" y="8883422"/>
            <a:ext cx="1476370" cy="327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4528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42386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07" y="4420741"/>
            <a:ext cx="5150490" cy="41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8" rIns="90413" bIns="45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6411" y="9092471"/>
            <a:ext cx="770789" cy="21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984" tIns="45208" rIns="0" bIns="4520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800" noProof="1"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BC89887F-75E8-4502-9923-4EA07A7E13B8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4068661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BC89887F-75E8-4502-9923-4EA07A7E13B8}" type="slidenum">
              <a:rPr lang="en-GB" noProof="1" smtClean="0"/>
              <a:pPr>
                <a:defRPr/>
              </a:pPr>
              <a:t>3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7966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pic>
        <p:nvPicPr>
          <p:cNvPr id="2051" name="Picture 3" descr="c:\Users\koshorst_c\Desktop\title block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575900"/>
            <a:ext cx="3238500" cy="3238500"/>
          </a:xfrm>
          <a:prstGeom prst="rect">
            <a:avLst/>
          </a:prstGeom>
          <a:noFill/>
          <a:effectLst/>
        </p:spPr>
      </p:pic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554" y="1664700"/>
            <a:ext cx="2808312" cy="1323200"/>
          </a:xfrm>
          <a:noFill/>
          <a:ln w="9525">
            <a:noFill/>
          </a:ln>
        </p:spPr>
        <p:txBody>
          <a:bodyPr lIns="0" tIns="0" rIns="0" bIns="36000" anchor="b"/>
          <a:lstStyle>
            <a:lvl1pPr algn="l">
              <a:defRPr sz="2100" b="1" spc="-4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554" y="2987900"/>
            <a:ext cx="2808312" cy="648008"/>
          </a:xfrm>
        </p:spPr>
        <p:txBody>
          <a:bodyPr lIns="0" tIns="36000" rIns="0" bIns="0"/>
          <a:lstStyle>
            <a:lvl1pPr marL="0" indent="0" algn="l">
              <a:lnSpc>
                <a:spcPct val="80000"/>
              </a:lnSpc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F7A616-1792-43A7-AA95-EE7CFF4B8AEB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24000" y="0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7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  <p:sp>
        <p:nvSpPr>
          <p:cNvPr id="18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575750" y="683900"/>
            <a:ext cx="2808288" cy="216570"/>
          </a:xfrm>
        </p:spPr>
        <p:txBody>
          <a:bodyPr lIns="0" tIns="0" rIns="0" bIns="36000"/>
          <a:lstStyle>
            <a:lvl1pPr algn="r">
              <a:buFontTx/>
              <a:buNone/>
              <a:defRPr sz="14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smtClean="0"/>
              <a:t>Function / Event</a:t>
            </a:r>
            <a:endParaRPr lang="en-GB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75750" y="931119"/>
            <a:ext cx="2808288" cy="360000"/>
          </a:xfrm>
        </p:spPr>
        <p:txBody>
          <a:bodyPr lIns="0" tIns="36000" rIns="0"/>
          <a:lstStyle>
            <a:lvl1pPr algn="r">
              <a:lnSpc>
                <a:spcPts val="1000"/>
              </a:lnSpc>
              <a:buFontTx/>
              <a:buNone/>
              <a:defRPr sz="1200" spc="-10"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smtClean="0"/>
              <a:t>Presented by Name</a:t>
            </a:r>
          </a:p>
          <a:p>
            <a:pPr lvl="0"/>
            <a:r>
              <a:rPr lang="en-GB" smtClean="0"/>
              <a:t>Job title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2891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8904" y="1711349"/>
            <a:ext cx="7941568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8927975" y="708087"/>
            <a:ext cx="216025" cy="47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b="0" kern="1200" noProof="1" smtClean="0">
                <a:solidFill>
                  <a:srgbClr val="3C3C3B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71798C"/>
                </a:solidFill>
              </a:rPr>
              <a:t>© AIRBUS ProSky SAS. All rights reserved. Confidential and proprietary document.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330200" y="361691"/>
            <a:ext cx="7043758" cy="3682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53578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ACA4-3B1E-48F3-AC74-A6DC4C73A1C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 descr="AirbusPS_CMYK_V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373062"/>
            <a:ext cx="2016224" cy="4849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00409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 userDrawn="1"/>
        </p:nvSpPr>
        <p:spPr>
          <a:xfrm>
            <a:off x="0" y="6669360"/>
            <a:ext cx="9144000" cy="144016"/>
          </a:xfrm>
          <a:prstGeom prst="rect">
            <a:avLst/>
          </a:prstGeom>
          <a:gradFill flip="none" rotWithShape="1">
            <a:gsLst>
              <a:gs pos="0">
                <a:srgbClr val="BDC8D9"/>
              </a:gs>
              <a:gs pos="40000">
                <a:srgbClr val="E2E6EE"/>
              </a:gs>
              <a:gs pos="100000">
                <a:srgbClr val="7F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Page </a:t>
            </a:r>
            <a:fld id="{F7CE7AB7-A104-46A5-B6CD-26082A13ED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98450" y="6691313"/>
            <a:ext cx="3049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anchor="ctr">
            <a:spAutoFit/>
          </a:bodyPr>
          <a:lstStyle/>
          <a:p>
            <a:pPr>
              <a:defRPr/>
            </a:pPr>
            <a:r>
              <a:rPr lang="en-GB" sz="500" noProof="1" smtClean="0">
                <a:solidFill>
                  <a:srgbClr val="71798C"/>
                </a:solidFill>
              </a:rPr>
              <a:t>© AIRBUS S.A.S. All rights reserved. Confidential and proprietary document.</a:t>
            </a:r>
            <a:endParaRPr lang="en-GB" sz="1800" noProof="1">
              <a:solidFill>
                <a:srgbClr val="7179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0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pic>
        <p:nvPicPr>
          <p:cNvPr id="2051" name="Picture 3" descr="c:\Users\koshorst_c\Desktop\title block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500" y="576000"/>
            <a:ext cx="3238500" cy="3238500"/>
          </a:xfrm>
          <a:prstGeom prst="rect">
            <a:avLst/>
          </a:prstGeom>
          <a:noFill/>
          <a:effectLst/>
        </p:spPr>
      </p:pic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1054" y="1664800"/>
            <a:ext cx="2808312" cy="1323200"/>
          </a:xfrm>
          <a:noFill/>
          <a:ln w="9525">
            <a:noFill/>
          </a:ln>
        </p:spPr>
        <p:txBody>
          <a:bodyPr lIns="0" tIns="0" rIns="0" bIns="36000" anchor="b"/>
          <a:lstStyle>
            <a:lvl1pPr algn="l">
              <a:defRPr sz="2100" b="1" spc="-4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1054" y="2988000"/>
            <a:ext cx="2808312" cy="648008"/>
          </a:xfrm>
        </p:spPr>
        <p:txBody>
          <a:bodyPr lIns="0" tIns="36000" rIns="0" bIns="0"/>
          <a:lstStyle>
            <a:lvl1pPr marL="0" indent="0" algn="l">
              <a:lnSpc>
                <a:spcPct val="80000"/>
              </a:lnSpc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3CEB6D-CFB0-44BE-A297-C60D4CEA57CA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24000" y="0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7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  <p:sp>
        <p:nvSpPr>
          <p:cNvPr id="18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5761250" y="684000"/>
            <a:ext cx="2808288" cy="216570"/>
          </a:xfrm>
        </p:spPr>
        <p:txBody>
          <a:bodyPr lIns="0" tIns="0" rIns="0" bIns="36000"/>
          <a:lstStyle>
            <a:lvl1pPr algn="r">
              <a:buFontTx/>
              <a:buNone/>
              <a:defRPr sz="14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smtClean="0"/>
              <a:t>Function / Event</a:t>
            </a:r>
            <a:endParaRPr lang="en-GB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761250" y="931791"/>
            <a:ext cx="2808288" cy="359428"/>
          </a:xfrm>
        </p:spPr>
        <p:txBody>
          <a:bodyPr lIns="0" tIns="36000" rIns="0"/>
          <a:lstStyle>
            <a:lvl1pPr algn="r">
              <a:lnSpc>
                <a:spcPts val="1000"/>
              </a:lnSpc>
              <a:buFontTx/>
              <a:buNone/>
              <a:defRPr sz="1200" spc="-10"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smtClean="0"/>
              <a:t>Presented by Name</a:t>
            </a:r>
          </a:p>
          <a:p>
            <a:pPr lvl="0"/>
            <a:r>
              <a:rPr lang="en-GB" smtClean="0"/>
              <a:t>Job title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0678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2D85CB-6741-4C03-93A9-5FD1CBD27708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68767" y="3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6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28600" y="347397"/>
            <a:ext cx="3238500" cy="1054100"/>
            <a:chOff x="4572000" y="635000"/>
            <a:chExt cx="3238500" cy="1054100"/>
          </a:xfrm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4572000" y="702997"/>
              <a:ext cx="3238500" cy="986103"/>
            </a:xfrm>
            <a:custGeom>
              <a:avLst/>
              <a:gdLst>
                <a:gd name="T0" fmla="*/ 1718 w 2040"/>
                <a:gd name="T1" fmla="*/ 1408 h 1500"/>
                <a:gd name="T2" fmla="*/ 1718 w 2040"/>
                <a:gd name="T3" fmla="*/ 1350 h 1500"/>
                <a:gd name="T4" fmla="*/ 1898 w 2040"/>
                <a:gd name="T5" fmla="*/ 1350 h 1500"/>
                <a:gd name="T6" fmla="*/ 1898 w 2040"/>
                <a:gd name="T7" fmla="*/ 1408 h 1500"/>
                <a:gd name="T8" fmla="*/ 1718 w 2040"/>
                <a:gd name="T9" fmla="*/ 1408 h 1500"/>
                <a:gd name="T10" fmla="*/ 780 w 2040"/>
                <a:gd name="T11" fmla="*/ 0 h 1500"/>
                <a:gd name="T12" fmla="*/ 0 w 2040"/>
                <a:gd name="T13" fmla="*/ 0 h 1500"/>
                <a:gd name="T14" fmla="*/ 0 w 2040"/>
                <a:gd name="T15" fmla="*/ 1500 h 1500"/>
                <a:gd name="T16" fmla="*/ 2040 w 2040"/>
                <a:gd name="T17" fmla="*/ 1500 h 1500"/>
                <a:gd name="T18" fmla="*/ 2040 w 2040"/>
                <a:gd name="T19" fmla="*/ 34 h 1500"/>
                <a:gd name="T20" fmla="*/ 780 w 2040"/>
                <a:gd name="T21" fmla="*/ 34 h 1500"/>
                <a:gd name="T22" fmla="*/ 780 w 2040"/>
                <a:gd name="T2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0" h="1500">
                  <a:moveTo>
                    <a:pt x="1718" y="1408"/>
                  </a:moveTo>
                  <a:lnTo>
                    <a:pt x="1718" y="1350"/>
                  </a:lnTo>
                  <a:lnTo>
                    <a:pt x="1898" y="1350"/>
                  </a:lnTo>
                  <a:lnTo>
                    <a:pt x="1898" y="1408"/>
                  </a:lnTo>
                  <a:lnTo>
                    <a:pt x="1718" y="1408"/>
                  </a:lnTo>
                  <a:close/>
                  <a:moveTo>
                    <a:pt x="780" y="0"/>
                  </a:moveTo>
                  <a:lnTo>
                    <a:pt x="0" y="0"/>
                  </a:lnTo>
                  <a:lnTo>
                    <a:pt x="0" y="1500"/>
                  </a:lnTo>
                  <a:lnTo>
                    <a:pt x="2040" y="1500"/>
                  </a:lnTo>
                  <a:lnTo>
                    <a:pt x="2040" y="34"/>
                  </a:lnTo>
                  <a:lnTo>
                    <a:pt x="780" y="34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71798C"/>
                </a:solidFill>
              </a:endParaRPr>
            </a:p>
          </p:txBody>
        </p:sp>
        <p:sp>
          <p:nvSpPr>
            <p:cNvPr id="2" name="Rectangle 1"/>
            <p:cNvSpPr/>
            <p:nvPr userDrawn="1"/>
          </p:nvSpPr>
          <p:spPr bwMode="auto">
            <a:xfrm>
              <a:off x="4572000" y="635000"/>
              <a:ext cx="1231900" cy="3429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fr-FR" smtClean="0">
                <a:solidFill>
                  <a:srgbClr val="71798C"/>
                </a:solidFill>
              </a:endParaRPr>
            </a:p>
          </p:txBody>
        </p:sp>
      </p:grpSp>
      <p:sp>
        <p:nvSpPr>
          <p:cNvPr id="18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649612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6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Chapter Title</a:t>
            </a:r>
          </a:p>
        </p:txBody>
      </p:sp>
      <p:sp>
        <p:nvSpPr>
          <p:cNvPr id="14" name="Text Placeholder 17" descr="Function / Department / Event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921766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</a:p>
        </p:txBody>
      </p:sp>
      <p:pic>
        <p:nvPicPr>
          <p:cNvPr id="15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89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E3706C-11BC-4937-AB1D-170A6CF470BE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68767" y="3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6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</a:p>
        </p:txBody>
      </p:sp>
      <p:pic>
        <p:nvPicPr>
          <p:cNvPr id="11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 userDrawn="1"/>
        </p:nvGrpSpPr>
        <p:grpSpPr>
          <a:xfrm>
            <a:off x="228600" y="347397"/>
            <a:ext cx="3238500" cy="1054100"/>
            <a:chOff x="4572000" y="635000"/>
            <a:chExt cx="3238500" cy="1054100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4572000" y="702997"/>
              <a:ext cx="3238500" cy="986103"/>
            </a:xfrm>
            <a:custGeom>
              <a:avLst/>
              <a:gdLst>
                <a:gd name="T0" fmla="*/ 1718 w 2040"/>
                <a:gd name="T1" fmla="*/ 1408 h 1500"/>
                <a:gd name="T2" fmla="*/ 1718 w 2040"/>
                <a:gd name="T3" fmla="*/ 1350 h 1500"/>
                <a:gd name="T4" fmla="*/ 1898 w 2040"/>
                <a:gd name="T5" fmla="*/ 1350 h 1500"/>
                <a:gd name="T6" fmla="*/ 1898 w 2040"/>
                <a:gd name="T7" fmla="*/ 1408 h 1500"/>
                <a:gd name="T8" fmla="*/ 1718 w 2040"/>
                <a:gd name="T9" fmla="*/ 1408 h 1500"/>
                <a:gd name="T10" fmla="*/ 780 w 2040"/>
                <a:gd name="T11" fmla="*/ 0 h 1500"/>
                <a:gd name="T12" fmla="*/ 0 w 2040"/>
                <a:gd name="T13" fmla="*/ 0 h 1500"/>
                <a:gd name="T14" fmla="*/ 0 w 2040"/>
                <a:gd name="T15" fmla="*/ 1500 h 1500"/>
                <a:gd name="T16" fmla="*/ 2040 w 2040"/>
                <a:gd name="T17" fmla="*/ 1500 h 1500"/>
                <a:gd name="T18" fmla="*/ 2040 w 2040"/>
                <a:gd name="T19" fmla="*/ 34 h 1500"/>
                <a:gd name="T20" fmla="*/ 780 w 2040"/>
                <a:gd name="T21" fmla="*/ 34 h 1500"/>
                <a:gd name="T22" fmla="*/ 780 w 2040"/>
                <a:gd name="T2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0" h="1500">
                  <a:moveTo>
                    <a:pt x="1718" y="1408"/>
                  </a:moveTo>
                  <a:lnTo>
                    <a:pt x="1718" y="1350"/>
                  </a:lnTo>
                  <a:lnTo>
                    <a:pt x="1898" y="1350"/>
                  </a:lnTo>
                  <a:lnTo>
                    <a:pt x="1898" y="1408"/>
                  </a:lnTo>
                  <a:lnTo>
                    <a:pt x="1718" y="1408"/>
                  </a:lnTo>
                  <a:close/>
                  <a:moveTo>
                    <a:pt x="780" y="0"/>
                  </a:moveTo>
                  <a:lnTo>
                    <a:pt x="0" y="0"/>
                  </a:lnTo>
                  <a:lnTo>
                    <a:pt x="0" y="1500"/>
                  </a:lnTo>
                  <a:lnTo>
                    <a:pt x="2040" y="1500"/>
                  </a:lnTo>
                  <a:lnTo>
                    <a:pt x="2040" y="34"/>
                  </a:lnTo>
                  <a:lnTo>
                    <a:pt x="780" y="34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71798C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4572000" y="635000"/>
              <a:ext cx="1231900" cy="3429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fr-FR" smtClean="0">
                <a:solidFill>
                  <a:srgbClr val="71798C"/>
                </a:solidFill>
              </a:endParaRPr>
            </a:p>
          </p:txBody>
        </p:sp>
      </p:grpSp>
      <p:sp>
        <p:nvSpPr>
          <p:cNvPr id="19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649612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6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Chapter Title</a:t>
            </a:r>
          </a:p>
        </p:txBody>
      </p:sp>
      <p:sp>
        <p:nvSpPr>
          <p:cNvPr id="21" name="Text Placeholder 17" descr="Function / Department / Event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921766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9939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5D771D-444B-445B-AC58-6CF354E98D6B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68767" y="3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6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</a:p>
        </p:txBody>
      </p:sp>
      <p:pic>
        <p:nvPicPr>
          <p:cNvPr id="11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 userDrawn="1"/>
        </p:nvGrpSpPr>
        <p:grpSpPr>
          <a:xfrm>
            <a:off x="228600" y="347397"/>
            <a:ext cx="3238500" cy="1054100"/>
            <a:chOff x="4572000" y="635000"/>
            <a:chExt cx="3238500" cy="1054100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4572000" y="702997"/>
              <a:ext cx="3238500" cy="986103"/>
            </a:xfrm>
            <a:custGeom>
              <a:avLst/>
              <a:gdLst>
                <a:gd name="T0" fmla="*/ 1718 w 2040"/>
                <a:gd name="T1" fmla="*/ 1408 h 1500"/>
                <a:gd name="T2" fmla="*/ 1718 w 2040"/>
                <a:gd name="T3" fmla="*/ 1350 h 1500"/>
                <a:gd name="T4" fmla="*/ 1898 w 2040"/>
                <a:gd name="T5" fmla="*/ 1350 h 1500"/>
                <a:gd name="T6" fmla="*/ 1898 w 2040"/>
                <a:gd name="T7" fmla="*/ 1408 h 1500"/>
                <a:gd name="T8" fmla="*/ 1718 w 2040"/>
                <a:gd name="T9" fmla="*/ 1408 h 1500"/>
                <a:gd name="T10" fmla="*/ 780 w 2040"/>
                <a:gd name="T11" fmla="*/ 0 h 1500"/>
                <a:gd name="T12" fmla="*/ 0 w 2040"/>
                <a:gd name="T13" fmla="*/ 0 h 1500"/>
                <a:gd name="T14" fmla="*/ 0 w 2040"/>
                <a:gd name="T15" fmla="*/ 1500 h 1500"/>
                <a:gd name="T16" fmla="*/ 2040 w 2040"/>
                <a:gd name="T17" fmla="*/ 1500 h 1500"/>
                <a:gd name="T18" fmla="*/ 2040 w 2040"/>
                <a:gd name="T19" fmla="*/ 34 h 1500"/>
                <a:gd name="T20" fmla="*/ 780 w 2040"/>
                <a:gd name="T21" fmla="*/ 34 h 1500"/>
                <a:gd name="T22" fmla="*/ 780 w 2040"/>
                <a:gd name="T2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0" h="1500">
                  <a:moveTo>
                    <a:pt x="1718" y="1408"/>
                  </a:moveTo>
                  <a:lnTo>
                    <a:pt x="1718" y="1350"/>
                  </a:lnTo>
                  <a:lnTo>
                    <a:pt x="1898" y="1350"/>
                  </a:lnTo>
                  <a:lnTo>
                    <a:pt x="1898" y="1408"/>
                  </a:lnTo>
                  <a:lnTo>
                    <a:pt x="1718" y="1408"/>
                  </a:lnTo>
                  <a:close/>
                  <a:moveTo>
                    <a:pt x="780" y="0"/>
                  </a:moveTo>
                  <a:lnTo>
                    <a:pt x="0" y="0"/>
                  </a:lnTo>
                  <a:lnTo>
                    <a:pt x="0" y="1500"/>
                  </a:lnTo>
                  <a:lnTo>
                    <a:pt x="2040" y="1500"/>
                  </a:lnTo>
                  <a:lnTo>
                    <a:pt x="2040" y="34"/>
                  </a:lnTo>
                  <a:lnTo>
                    <a:pt x="780" y="34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71798C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4572000" y="635000"/>
              <a:ext cx="1231900" cy="3429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fr-FR" smtClean="0">
                <a:solidFill>
                  <a:srgbClr val="71798C"/>
                </a:solidFill>
              </a:endParaRPr>
            </a:p>
          </p:txBody>
        </p:sp>
      </p:grpSp>
      <p:sp>
        <p:nvSpPr>
          <p:cNvPr id="19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649612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6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Chapter Title</a:t>
            </a:r>
          </a:p>
        </p:txBody>
      </p:sp>
      <p:sp>
        <p:nvSpPr>
          <p:cNvPr id="21" name="Text Placeholder 17" descr="Function / Department / Event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921766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574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apter Slide 1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rcRect/>
          <a:stretch>
            <a:fillRect l="-7000" t="-7000" r="-7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5D771D-444B-445B-AC58-6CF354E98D6B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68767" y="3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6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</a:p>
        </p:txBody>
      </p:sp>
      <p:pic>
        <p:nvPicPr>
          <p:cNvPr id="11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 userDrawn="1"/>
        </p:nvGrpSpPr>
        <p:grpSpPr>
          <a:xfrm>
            <a:off x="5727700" y="311209"/>
            <a:ext cx="3238500" cy="1090288"/>
            <a:chOff x="5727700" y="311209"/>
            <a:chExt cx="3238500" cy="1090288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5727700" y="415394"/>
              <a:ext cx="3238500" cy="986103"/>
            </a:xfrm>
            <a:custGeom>
              <a:avLst/>
              <a:gdLst>
                <a:gd name="T0" fmla="*/ 1718 w 2040"/>
                <a:gd name="T1" fmla="*/ 1408 h 1500"/>
                <a:gd name="T2" fmla="*/ 1718 w 2040"/>
                <a:gd name="T3" fmla="*/ 1350 h 1500"/>
                <a:gd name="T4" fmla="*/ 1898 w 2040"/>
                <a:gd name="T5" fmla="*/ 1350 h 1500"/>
                <a:gd name="T6" fmla="*/ 1898 w 2040"/>
                <a:gd name="T7" fmla="*/ 1408 h 1500"/>
                <a:gd name="T8" fmla="*/ 1718 w 2040"/>
                <a:gd name="T9" fmla="*/ 1408 h 1500"/>
                <a:gd name="T10" fmla="*/ 780 w 2040"/>
                <a:gd name="T11" fmla="*/ 0 h 1500"/>
                <a:gd name="T12" fmla="*/ 0 w 2040"/>
                <a:gd name="T13" fmla="*/ 0 h 1500"/>
                <a:gd name="T14" fmla="*/ 0 w 2040"/>
                <a:gd name="T15" fmla="*/ 1500 h 1500"/>
                <a:gd name="T16" fmla="*/ 2040 w 2040"/>
                <a:gd name="T17" fmla="*/ 1500 h 1500"/>
                <a:gd name="T18" fmla="*/ 2040 w 2040"/>
                <a:gd name="T19" fmla="*/ 34 h 1500"/>
                <a:gd name="T20" fmla="*/ 780 w 2040"/>
                <a:gd name="T21" fmla="*/ 34 h 1500"/>
                <a:gd name="T22" fmla="*/ 780 w 2040"/>
                <a:gd name="T2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0" h="1500">
                  <a:moveTo>
                    <a:pt x="1718" y="1408"/>
                  </a:moveTo>
                  <a:lnTo>
                    <a:pt x="1718" y="1350"/>
                  </a:lnTo>
                  <a:lnTo>
                    <a:pt x="1898" y="1350"/>
                  </a:lnTo>
                  <a:lnTo>
                    <a:pt x="1898" y="1408"/>
                  </a:lnTo>
                  <a:lnTo>
                    <a:pt x="1718" y="1408"/>
                  </a:lnTo>
                  <a:close/>
                  <a:moveTo>
                    <a:pt x="780" y="0"/>
                  </a:moveTo>
                  <a:lnTo>
                    <a:pt x="0" y="0"/>
                  </a:lnTo>
                  <a:lnTo>
                    <a:pt x="0" y="1500"/>
                  </a:lnTo>
                  <a:lnTo>
                    <a:pt x="2040" y="1500"/>
                  </a:lnTo>
                  <a:lnTo>
                    <a:pt x="2040" y="34"/>
                  </a:lnTo>
                  <a:lnTo>
                    <a:pt x="780" y="34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71798C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7734300" y="311209"/>
              <a:ext cx="1231900" cy="3429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fr-FR" smtClean="0">
                <a:solidFill>
                  <a:srgbClr val="71798C"/>
                </a:solidFill>
              </a:endParaRPr>
            </a:p>
          </p:txBody>
        </p:sp>
      </p:grpSp>
      <p:sp>
        <p:nvSpPr>
          <p:cNvPr id="19" name="Text Placeholder 17" descr="Function / Department / Event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94375" y="649612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6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Sub-Chapter</a:t>
            </a:r>
          </a:p>
        </p:txBody>
      </p:sp>
      <p:sp>
        <p:nvSpPr>
          <p:cNvPr id="21" name="Text Placeholder 17" descr="Function / Department / Event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94375" y="921766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27549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fld id="{3DE60A58-0784-4F9B-B6EC-FC6FD712A2F6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Airbus ProSky Corporate Presentation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Page </a:t>
            </a:r>
            <a:fld id="{88964653-3594-43D6-B07B-9D599E8B2A12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5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13" y="0"/>
            <a:ext cx="727191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Airbus ProSky Corporate Presentation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Page </a:t>
            </a:r>
            <a:fld id="{F7CE7AB7-A104-46A5-B6CD-26082A13EDB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5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BCE23-0B62-4110-A69B-C731C251AD8C}" type="datetimeFigureOut">
              <a:rPr lang="en-US">
                <a:solidFill>
                  <a:srgbClr val="FFFFFF"/>
                </a:solidFill>
              </a:rPr>
              <a:pPr/>
              <a:t>6/28/2016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75" y="6064250"/>
            <a:ext cx="678656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357813"/>
            <a:ext cx="2133600" cy="365125"/>
          </a:xfrm>
          <a:prstGeom prst="rect">
            <a:avLst/>
          </a:prstGeom>
        </p:spPr>
        <p:txBody>
          <a:bodyPr/>
          <a:lstStyle/>
          <a:p>
            <a:fld id="{4652D9F4-C17F-4F29-89E8-7AA407A043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5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 bwMode="auto">
          <a:xfrm>
            <a:off x="0" y="216000"/>
            <a:ext cx="9143999" cy="791503"/>
          </a:xfrm>
          <a:custGeom>
            <a:avLst/>
            <a:gdLst>
              <a:gd name="connsiteX0" fmla="*/ 0 w 8949128"/>
              <a:gd name="connsiteY0" fmla="*/ 0 h 794479"/>
              <a:gd name="connsiteX1" fmla="*/ 8949128 w 8949128"/>
              <a:gd name="connsiteY1" fmla="*/ 0 h 794479"/>
              <a:gd name="connsiteX2" fmla="*/ 8949128 w 8949128"/>
              <a:gd name="connsiteY2" fmla="*/ 794479 h 794479"/>
              <a:gd name="connsiteX3" fmla="*/ 5913620 w 8949128"/>
              <a:gd name="connsiteY3" fmla="*/ 794479 h 794479"/>
              <a:gd name="connsiteX4" fmla="*/ 5913620 w 8949128"/>
              <a:gd name="connsiteY4" fmla="*/ 689548 h 794479"/>
              <a:gd name="connsiteX5" fmla="*/ 0 w 8949128"/>
              <a:gd name="connsiteY5" fmla="*/ 689548 h 794479"/>
              <a:gd name="connsiteX6" fmla="*/ 0 w 8949128"/>
              <a:gd name="connsiteY6" fmla="*/ 0 h 79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9128" h="794479">
                <a:moveTo>
                  <a:pt x="0" y="0"/>
                </a:moveTo>
                <a:lnTo>
                  <a:pt x="8949128" y="0"/>
                </a:lnTo>
                <a:lnTo>
                  <a:pt x="8949128" y="794479"/>
                </a:lnTo>
                <a:lnTo>
                  <a:pt x="5913620" y="794479"/>
                </a:lnTo>
                <a:lnTo>
                  <a:pt x="5913620" y="689548"/>
                </a:lnTo>
                <a:lnTo>
                  <a:pt x="0" y="6895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56512" y="0"/>
            <a:ext cx="1225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700" b="1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A22E24-D8A2-4605-8FF8-24762AE711B1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0"/>
            <a:ext cx="719990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700" b="0" noProof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1938" y="6381750"/>
            <a:ext cx="1081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Page </a:t>
            </a:r>
            <a:fld id="{18D8B383-48A2-4F68-A457-302CFCBCB6D2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3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4" y="1115999"/>
            <a:ext cx="86400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103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2414" y="287338"/>
            <a:ext cx="8640000" cy="61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261938" y="6690876"/>
            <a:ext cx="30495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anchor="ctr">
            <a:spAutoFit/>
          </a:bodyPr>
          <a:lstStyle/>
          <a:p>
            <a:pPr>
              <a:defRPr/>
            </a:pPr>
            <a:r>
              <a:rPr lang="en-GB" sz="500" noProof="1" smtClean="0">
                <a:solidFill>
                  <a:srgbClr val="9BA3B5">
                    <a:lumMod val="40000"/>
                    <a:lumOff val="60000"/>
                  </a:srgbClr>
                </a:solidFill>
              </a:rPr>
              <a:t>© AIRBUS ProSky S.A.S. All rights reserved. Confidential and proprietary document.</a:t>
            </a:r>
            <a:endParaRPr lang="en-GB" sz="500" noProof="1">
              <a:solidFill>
                <a:srgbClr val="9BA3B5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5" name="Picture 2" descr="c:\Users\koshorst_c\Desktop\AIRBUS_WHT_s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75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0" spc="-5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9pPr>
    </p:titleStyle>
    <p:bodyStyle>
      <a:lvl1pPr marL="18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2000" spc="-2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468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800" spc="-20">
          <a:solidFill>
            <a:schemeClr val="tx2">
              <a:lumMod val="50000"/>
            </a:schemeClr>
          </a:solidFill>
          <a:latin typeface="+mn-lt"/>
        </a:defRPr>
      </a:lvl2pPr>
      <a:lvl3pPr marL="756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800" spc="-20">
          <a:solidFill>
            <a:schemeClr val="tx2">
              <a:lumMod val="50000"/>
            </a:schemeClr>
          </a:solidFill>
          <a:latin typeface="+mn-lt"/>
        </a:defRPr>
      </a:lvl3pPr>
      <a:lvl4pPr marL="1044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600" spc="-20">
          <a:solidFill>
            <a:schemeClr val="tx2">
              <a:lumMod val="50000"/>
            </a:schemeClr>
          </a:solidFill>
          <a:latin typeface="+mn-lt"/>
        </a:defRPr>
      </a:lvl4pPr>
      <a:lvl5pPr marL="1332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600" spc="-20">
          <a:solidFill>
            <a:schemeClr val="tx2">
              <a:lumMod val="50000"/>
            </a:schemeClr>
          </a:solidFill>
          <a:latin typeface="+mn-lt"/>
        </a:defRPr>
      </a:lvl5pPr>
      <a:lvl6pPr marL="1620000" indent="-1800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400">
          <a:solidFill>
            <a:schemeClr val="tx2">
              <a:lumMod val="50000"/>
            </a:schemeClr>
          </a:solidFill>
          <a:latin typeface="+mn-lt"/>
        </a:defRPr>
      </a:lvl6pPr>
      <a:lvl7pPr marL="1908000" indent="-1800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400">
          <a:solidFill>
            <a:schemeClr val="tx2">
              <a:lumMod val="50000"/>
            </a:schemeClr>
          </a:solidFill>
          <a:latin typeface="+mn-lt"/>
        </a:defRPr>
      </a:lvl7pPr>
      <a:lvl8pPr marL="30861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5433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GB" dirty="0" err="1" smtClean="0"/>
              <a:t>Travaillons</a:t>
            </a:r>
            <a:r>
              <a:rPr lang="en-GB" dirty="0" smtClean="0"/>
              <a:t> ensemble pour l ’amelioration de la securite de l’aviation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1100" b="1" dirty="0" smtClean="0"/>
              <a:t>ICAO AFI AVIATION SAFETY WEEK 2016, MALABO</a:t>
            </a:r>
            <a:endParaRPr lang="en-US" sz="11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7A616-1792-43A7-AA95-EE7CFF4B8AEB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5750" y="909738"/>
            <a:ext cx="2808288" cy="360000"/>
          </a:xfrm>
        </p:spPr>
        <p:txBody>
          <a:bodyPr/>
          <a:lstStyle/>
          <a:p>
            <a:pPr algn="ctr"/>
            <a:r>
              <a:rPr lang="en-GB" b="1" dirty="0" smtClean="0"/>
              <a:t>Annamaria BACCO, Maury SECK</a:t>
            </a:r>
          </a:p>
          <a:p>
            <a:pPr algn="ctr"/>
            <a:r>
              <a:rPr lang="en-GB" b="1" dirty="0" smtClean="0"/>
              <a:t> Airbus Safety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21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RASG-AFI IE, OU EN SOMMES-NOUS?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1" y="1115998"/>
            <a:ext cx="8943974" cy="5189551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RASG-AFI IE : 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sz="1800" b="1" dirty="0" err="1" smtClean="0"/>
              <a:t>Moyenne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mondiale</a:t>
            </a:r>
            <a:r>
              <a:rPr lang="en-GB" sz="1800" b="1" dirty="0" smtClean="0"/>
              <a:t> </a:t>
            </a:r>
            <a:r>
              <a:rPr lang="en-GB" b="1" dirty="0" smtClean="0"/>
              <a:t>:        </a:t>
            </a:r>
            <a:r>
              <a:rPr lang="en-GB" b="1" dirty="0" smtClean="0">
                <a:solidFill>
                  <a:srgbClr val="00B050"/>
                </a:solidFill>
              </a:rPr>
              <a:t>63.15 %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b="1" dirty="0" err="1" smtClean="0"/>
              <a:t>Moyenne</a:t>
            </a:r>
            <a:r>
              <a:rPr lang="en-GB" b="1" dirty="0" smtClean="0"/>
              <a:t> </a:t>
            </a:r>
            <a:r>
              <a:rPr lang="en-GB" sz="1800" b="1" dirty="0" smtClean="0"/>
              <a:t>RASG-AFI :     </a:t>
            </a:r>
            <a:r>
              <a:rPr lang="en-GB" b="1" dirty="0" smtClean="0">
                <a:solidFill>
                  <a:srgbClr val="FF0000"/>
                </a:solidFill>
              </a:rPr>
              <a:t>45.43 %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b="1" u="sng" dirty="0" smtClean="0"/>
              <a:t>IE  PAR DOMAINE: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u="sng" dirty="0" smtClean="0"/>
          </a:p>
          <a:p>
            <a:pPr marL="0" indent="0">
              <a:buNone/>
            </a:pPr>
            <a:r>
              <a:rPr lang="en-GB" sz="1800" b="1" u="sng" dirty="0" smtClean="0"/>
              <a:t>IE PAR EC:     </a:t>
            </a:r>
          </a:p>
          <a:p>
            <a:pPr marL="0" indent="0">
              <a:buNone/>
            </a:pPr>
            <a:endParaRPr lang="en-GB" sz="1800" b="1" u="sng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900" dirty="0" smtClean="0"/>
              <a:t>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GB" sz="900" dirty="0"/>
              <a:t> </a:t>
            </a:r>
            <a:r>
              <a:rPr lang="en-GB" sz="900" dirty="0" smtClean="0"/>
              <a:t>                                                                                                                                                                                                      SOURCE </a:t>
            </a:r>
            <a:r>
              <a:rPr lang="en-GB" sz="900" dirty="0"/>
              <a:t>ICAO, RASG-AFI  2015 REPORT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z="1000" dirty="0"/>
              <a:t> </a:t>
            </a:r>
            <a:r>
              <a:rPr lang="en-GB" sz="1000" dirty="0" smtClean="0"/>
              <a:t>                                                                                                                                                                                           </a:t>
            </a:r>
            <a:r>
              <a:rPr lang="en-GB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Ai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45388"/>
              </p:ext>
            </p:extLst>
          </p:nvPr>
        </p:nvGraphicFramePr>
        <p:xfrm>
          <a:off x="1560512" y="5038725"/>
          <a:ext cx="6611938" cy="86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1030605"/>
                <a:gridCol w="874712"/>
                <a:gridCol w="762000"/>
                <a:gridCol w="762000"/>
                <a:gridCol w="896621"/>
              </a:tblGrid>
              <a:tr h="405765">
                <a:tc>
                  <a:txBody>
                    <a:bodyPr/>
                    <a:lstStyle/>
                    <a:p>
                      <a:r>
                        <a:rPr lang="en-GB" dirty="0" smtClean="0"/>
                        <a:t>CE1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67.15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59.55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accent6"/>
                          </a:solidFill>
                        </a:rPr>
                        <a:t>33.98</a:t>
                      </a:r>
                      <a:endParaRPr lang="en-US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43.71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32.34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25.54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28187"/>
              </p:ext>
            </p:extLst>
          </p:nvPr>
        </p:nvGraphicFramePr>
        <p:xfrm>
          <a:off x="1560512" y="3273425"/>
          <a:ext cx="6572885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71525"/>
                <a:gridCol w="817880"/>
                <a:gridCol w="117348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AGA</a:t>
                      </a:r>
                      <a:endParaRPr lang="en-US" dirty="0"/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r>
                        <a:rPr lang="en-GB" dirty="0" smtClean="0"/>
                        <a:t>62.05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44.54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63.69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FF0000"/>
                          </a:solidFill>
                        </a:rPr>
                        <a:t>38.01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39.28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38.88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F7CE7AB7-A104-46A5-B6CD-26082A13EDB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413" y="158034"/>
            <a:ext cx="8640762" cy="70961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54000" bIns="45720" anchor="b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656C7D"/>
                </a:solidFill>
                <a:latin typeface="Arial" pitchFamily="84" charset="0"/>
                <a:ea typeface="+mj-ea"/>
                <a:cs typeface="+mj-cs"/>
              </a:rPr>
              <a:t>Airbus </a:t>
            </a:r>
            <a:r>
              <a:rPr lang="en-GB" sz="2800" b="1" dirty="0">
                <a:solidFill>
                  <a:srgbClr val="656C7D"/>
                </a:solidFill>
                <a:latin typeface="Arial" pitchFamily="84" charset="0"/>
                <a:ea typeface="+mj-ea"/>
                <a:cs typeface="+mj-cs"/>
              </a:rPr>
              <a:t>safety scope</a:t>
            </a:r>
            <a:endParaRPr lang="fr-FR" sz="2800" b="1" dirty="0">
              <a:solidFill>
                <a:srgbClr val="656C7D"/>
              </a:solidFill>
              <a:latin typeface="Arial" pitchFamily="84" charset="0"/>
              <a:ea typeface="+mj-ea"/>
              <a:cs typeface="+mj-cs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9445" y="1227690"/>
            <a:ext cx="8460686" cy="4334910"/>
          </a:xfrm>
          <a:prstGeom prst="ellipse">
            <a:avLst/>
          </a:prstGeom>
          <a:solidFill>
            <a:srgbClr val="34A3FF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74369" y="1873874"/>
            <a:ext cx="5742896" cy="2937200"/>
          </a:xfrm>
          <a:prstGeom prst="ellipse">
            <a:avLst/>
          </a:prstGeom>
          <a:solidFill>
            <a:schemeClr val="accent2">
              <a:lumMod val="50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99766" y="2273337"/>
            <a:ext cx="3611254" cy="2138273"/>
          </a:xfrm>
          <a:prstGeom prst="ellipse">
            <a:avLst/>
          </a:prstGeom>
          <a:solidFill>
            <a:srgbClr val="002F56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381516">
            <a:off x="1814833" y="2160332"/>
            <a:ext cx="1642512" cy="531674"/>
          </a:xfrm>
          <a:prstGeom prst="doubleWave">
            <a:avLst>
              <a:gd name="adj1" fmla="val 12500"/>
              <a:gd name="adj2" fmla="val 0"/>
            </a:avLst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GB" sz="2000" spc="-16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Aircraft</a:t>
            </a:r>
            <a:endParaRPr lang="en-GB" sz="2000" spc="-160" dirty="0"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1045" y="1778902"/>
            <a:ext cx="2570225" cy="531674"/>
          </a:xfrm>
          <a:prstGeom prst="doubleWave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GB" sz="2000" spc="-16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Airline  Operations</a:t>
            </a:r>
            <a:endParaRPr lang="en-GB" sz="2000" spc="-160" dirty="0"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7608" y="1362507"/>
            <a:ext cx="3053223" cy="531674"/>
          </a:xfrm>
          <a:prstGeom prst="doubleWave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GB" sz="2000" spc="-16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Air Transport System</a:t>
            </a:r>
            <a:endParaRPr lang="en-GB" sz="2000" spc="-160" dirty="0"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80048255"/>
              </p:ext>
            </p:extLst>
          </p:nvPr>
        </p:nvGraphicFramePr>
        <p:xfrm>
          <a:off x="171028" y="899338"/>
          <a:ext cx="8769011" cy="513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solidFill>
                  <a:srgbClr val="9BA3B5">
                    <a:lumMod val="75000"/>
                  </a:srgbClr>
                </a:solidFill>
              </a:rPr>
              <a:t> Quel support apportons nous a la securite de l’aviation en Afrique</a:t>
            </a:r>
            <a:r>
              <a:rPr lang="en-GB" dirty="0">
                <a:solidFill>
                  <a:srgbClr val="9BA3B5">
                    <a:lumMod val="75000"/>
                  </a:srgbClr>
                </a:solidFill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Difficultes</a:t>
            </a:r>
            <a:r>
              <a:rPr lang="en-GB" b="1" dirty="0"/>
              <a:t>,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065028"/>
              </p:ext>
            </p:extLst>
          </p:nvPr>
        </p:nvGraphicFramePr>
        <p:xfrm>
          <a:off x="133350" y="958076"/>
          <a:ext cx="8836025" cy="527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0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Projets</a:t>
            </a:r>
            <a:r>
              <a:rPr lang="en-GB" b="1" dirty="0" smtClean="0"/>
              <a:t> a court et </a:t>
            </a:r>
            <a:r>
              <a:rPr lang="en-GB" b="1" dirty="0" err="1" smtClean="0"/>
              <a:t>moyen</a:t>
            </a:r>
            <a:r>
              <a:rPr lang="en-GB" b="1" dirty="0" smtClean="0"/>
              <a:t> </a:t>
            </a:r>
            <a:r>
              <a:rPr lang="en-GB" b="1" dirty="0" err="1" smtClean="0"/>
              <a:t>termes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rgbClr val="9BA3B5">
                  <a:lumMod val="50000"/>
                </a:srgbClr>
              </a:solidFill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Airbus ProSky Corporate Presentation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92582788"/>
              </p:ext>
            </p:extLst>
          </p:nvPr>
        </p:nvGraphicFramePr>
        <p:xfrm>
          <a:off x="252413" y="899339"/>
          <a:ext cx="8640001" cy="506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3925" y="4248148"/>
            <a:ext cx="367665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smtClean="0"/>
              <a:t>Le design Air space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smtClean="0"/>
              <a:t>La conception de procedures de </a:t>
            </a:r>
            <a:r>
              <a:rPr lang="en-GB" sz="1500" dirty="0" err="1" smtClean="0"/>
              <a:t>vol</a:t>
            </a:r>
            <a:endParaRPr lang="en-GB" sz="1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err="1" smtClean="0"/>
              <a:t>L’approbation</a:t>
            </a:r>
            <a:r>
              <a:rPr lang="en-GB" sz="1500" dirty="0" smtClean="0"/>
              <a:t> des procedures de </a:t>
            </a:r>
            <a:r>
              <a:rPr lang="en-GB" sz="1500" dirty="0" err="1" smtClean="0"/>
              <a:t>vol</a:t>
            </a:r>
            <a:endParaRPr lang="en-GB" sz="1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err="1" smtClean="0"/>
              <a:t>L’approbation</a:t>
            </a:r>
            <a:r>
              <a:rPr lang="en-GB" sz="1500" dirty="0" smtClean="0"/>
              <a:t> des procedures </a:t>
            </a:r>
            <a:r>
              <a:rPr lang="en-GB" sz="1500" dirty="0" err="1" smtClean="0"/>
              <a:t>operationnelles</a:t>
            </a:r>
            <a:r>
              <a:rPr lang="en-GB" sz="1500" dirty="0" smtClean="0"/>
              <a:t> PBN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smtClean="0"/>
              <a:t>PBN pour  ATC/ATM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smtClean="0"/>
              <a:t>FOSA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0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1" dirty="0" err="1" smtClean="0"/>
              <a:t>Projets</a:t>
            </a:r>
            <a:r>
              <a:rPr lang="en-GB" b="1" dirty="0" smtClean="0"/>
              <a:t> a </a:t>
            </a:r>
            <a:r>
              <a:rPr lang="en-GB" b="1" dirty="0" err="1" smtClean="0"/>
              <a:t>moyen</a:t>
            </a:r>
            <a:r>
              <a:rPr lang="en-GB" b="1" dirty="0"/>
              <a:t> </a:t>
            </a:r>
            <a:r>
              <a:rPr lang="en-GB" b="1" dirty="0" smtClean="0"/>
              <a:t>et long </a:t>
            </a:r>
            <a:r>
              <a:rPr lang="en-GB" b="1" dirty="0" err="1"/>
              <a:t>t</a:t>
            </a:r>
            <a:r>
              <a:rPr lang="en-GB" b="1" dirty="0" err="1" smtClean="0"/>
              <a:t>ermes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88183021"/>
              </p:ext>
            </p:extLst>
          </p:nvPr>
        </p:nvGraphicFramePr>
        <p:xfrm>
          <a:off x="252415" y="899338"/>
          <a:ext cx="8640000" cy="524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9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7973285"/>
              </p:ext>
            </p:extLst>
          </p:nvPr>
        </p:nvGraphicFramePr>
        <p:xfrm>
          <a:off x="124365" y="1444476"/>
          <a:ext cx="8470606" cy="536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Approche</a:t>
            </a:r>
            <a:r>
              <a:rPr lang="en-GB" b="1" dirty="0" smtClean="0"/>
              <a:t>, </a:t>
            </a:r>
            <a:r>
              <a:rPr lang="en-GB" b="1" dirty="0" err="1" smtClean="0"/>
              <a:t>projet</a:t>
            </a:r>
            <a:r>
              <a:rPr lang="en-GB" b="1" dirty="0" smtClean="0"/>
              <a:t> a </a:t>
            </a:r>
            <a:r>
              <a:rPr lang="en-GB" b="1" dirty="0" err="1" smtClean="0"/>
              <a:t>moyen</a:t>
            </a:r>
            <a:r>
              <a:rPr lang="en-GB" b="1" dirty="0" smtClean="0"/>
              <a:t> et long </a:t>
            </a:r>
            <a:r>
              <a:rPr lang="en-GB" b="1" dirty="0" err="1" smtClean="0"/>
              <a:t>termes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062" y="990573"/>
            <a:ext cx="8640000" cy="485802"/>
          </a:xfrm>
        </p:spPr>
        <p:txBody>
          <a:bodyPr/>
          <a:lstStyle/>
          <a:p>
            <a:r>
              <a:rPr lang="en-US" sz="1800" dirty="0" err="1" smtClean="0"/>
              <a:t>L’approche</a:t>
            </a:r>
            <a:r>
              <a:rPr lang="en-US" sz="1800" dirty="0" smtClean="0"/>
              <a:t> du </a:t>
            </a:r>
            <a:r>
              <a:rPr lang="en-US" sz="1800" dirty="0" err="1" smtClean="0"/>
              <a:t>projet</a:t>
            </a:r>
            <a:r>
              <a:rPr lang="en-US" sz="1800" dirty="0" smtClean="0"/>
              <a:t> de formation a </a:t>
            </a:r>
            <a:r>
              <a:rPr lang="en-US" sz="1800" dirty="0" err="1" smtClean="0"/>
              <a:t>moyen</a:t>
            </a:r>
            <a:r>
              <a:rPr lang="en-US" sz="1800" dirty="0" smtClean="0"/>
              <a:t> et long </a:t>
            </a:r>
            <a:r>
              <a:rPr lang="en-US" sz="1800" dirty="0" err="1" smtClean="0"/>
              <a:t>termes</a:t>
            </a:r>
            <a:r>
              <a:rPr lang="en-US" sz="1800" dirty="0" smtClean="0"/>
              <a:t> </a:t>
            </a:r>
            <a:r>
              <a:rPr lang="en-US" sz="1800" dirty="0" err="1" smtClean="0"/>
              <a:t>pourrait</a:t>
            </a:r>
            <a:r>
              <a:rPr lang="en-US" sz="1800" dirty="0" smtClean="0"/>
              <a:t> </a:t>
            </a:r>
            <a:r>
              <a:rPr lang="en-US" sz="1800" dirty="0" err="1" smtClean="0"/>
              <a:t>etre</a:t>
            </a:r>
            <a:r>
              <a:rPr lang="en-US" sz="1800" dirty="0" smtClean="0"/>
              <a:t> </a:t>
            </a:r>
            <a:r>
              <a:rPr lang="en-US" sz="1800" dirty="0" err="1" smtClean="0"/>
              <a:t>comme</a:t>
            </a:r>
            <a:r>
              <a:rPr lang="en-US" sz="1800" dirty="0" smtClean="0"/>
              <a:t> suit: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845124" y="1586624"/>
            <a:ext cx="3568662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kern="0" dirty="0" err="1" smtClean="0"/>
              <a:t>Analyse</a:t>
            </a:r>
            <a:r>
              <a:rPr lang="en-US" kern="0" dirty="0" smtClean="0"/>
              <a:t> de la situation </a:t>
            </a:r>
            <a:r>
              <a:rPr lang="en-US" kern="0" dirty="0" err="1" smtClean="0"/>
              <a:t>actuelle</a:t>
            </a:r>
            <a:r>
              <a:rPr lang="en-US" kern="0" dirty="0" smtClean="0"/>
              <a:t> et des </a:t>
            </a:r>
            <a:r>
              <a:rPr lang="en-US" kern="0" dirty="0" err="1" smtClean="0"/>
              <a:t>besoins</a:t>
            </a:r>
            <a:r>
              <a:rPr lang="en-US" kern="0" dirty="0" smtClean="0"/>
              <a:t> des </a:t>
            </a:r>
            <a:r>
              <a:rPr lang="en-US" kern="0" dirty="0" err="1" smtClean="0"/>
              <a:t>Etats</a:t>
            </a:r>
            <a:r>
              <a:rPr lang="en-US" kern="0" dirty="0" smtClean="0"/>
              <a:t> </a:t>
            </a:r>
            <a:r>
              <a:rPr lang="en-US" kern="0" dirty="0" err="1" smtClean="0"/>
              <a:t>dans</a:t>
            </a:r>
            <a:r>
              <a:rPr lang="en-US" kern="0" dirty="0" smtClean="0"/>
              <a:t> le cadre des COSCAP-RSOO </a:t>
            </a:r>
            <a:endParaRPr lang="en-US" kern="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905905" y="3590775"/>
            <a:ext cx="1939943" cy="24869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kern="0" dirty="0"/>
              <a:t>Definition </a:t>
            </a:r>
            <a:r>
              <a:rPr lang="en-US" kern="0" dirty="0" smtClean="0"/>
              <a:t>d’un </a:t>
            </a:r>
            <a:r>
              <a:rPr lang="en-US" kern="0" dirty="0"/>
              <a:t>plan </a:t>
            </a:r>
            <a:r>
              <a:rPr lang="en-US" kern="0" dirty="0" err="1" smtClean="0"/>
              <a:t>strategique</a:t>
            </a:r>
            <a:r>
              <a:rPr lang="en-US" kern="0" dirty="0" smtClean="0"/>
              <a:t> </a:t>
            </a:r>
            <a:r>
              <a:rPr lang="en-US" kern="0" dirty="0" err="1" smtClean="0"/>
              <a:t>s’attaquant</a:t>
            </a:r>
            <a:r>
              <a:rPr lang="en-US" kern="0" dirty="0" smtClean="0"/>
              <a:t> aux causes </a:t>
            </a:r>
            <a:r>
              <a:rPr lang="en-US" kern="0" dirty="0" err="1" smtClean="0"/>
              <a:t>originelles</a:t>
            </a:r>
            <a:r>
              <a:rPr lang="en-US" kern="0" dirty="0" smtClean="0"/>
              <a:t> des </a:t>
            </a:r>
            <a:r>
              <a:rPr lang="en-US" kern="0" dirty="0" err="1" smtClean="0"/>
              <a:t>problemes</a:t>
            </a:r>
            <a:r>
              <a:rPr lang="en-US" kern="0" dirty="0" smtClean="0"/>
              <a:t> identifies et definition  des  </a:t>
            </a:r>
            <a:r>
              <a:rPr lang="en-US" kern="0" dirty="0" err="1" smtClean="0"/>
              <a:t>priorites</a:t>
            </a:r>
            <a:endParaRPr lang="en-US" kern="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304376" y="5943247"/>
            <a:ext cx="2447811" cy="6469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kern="0" dirty="0" err="1" smtClean="0"/>
              <a:t>Mise</a:t>
            </a:r>
            <a:r>
              <a:rPr lang="en-US" kern="0" dirty="0" smtClean="0"/>
              <a:t> </a:t>
            </a:r>
            <a:r>
              <a:rPr lang="en-US" kern="0" dirty="0" err="1" smtClean="0"/>
              <a:t>en</a:t>
            </a:r>
            <a:r>
              <a:rPr lang="en-US" kern="0" dirty="0" smtClean="0"/>
              <a:t> place du plan </a:t>
            </a:r>
            <a:r>
              <a:rPr lang="en-US" kern="0" dirty="0" err="1" smtClean="0"/>
              <a:t>strategique</a:t>
            </a:r>
            <a:endParaRPr lang="en-US" kern="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0" y="3256322"/>
            <a:ext cx="2316844" cy="6469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GB" kern="0" dirty="0" smtClean="0"/>
              <a:t>Surveillance continue du plan </a:t>
            </a:r>
            <a:r>
              <a:rPr lang="en-GB" kern="0" dirty="0" err="1" smtClean="0"/>
              <a:t>mis</a:t>
            </a:r>
            <a:r>
              <a:rPr lang="en-GB" kern="0" dirty="0" smtClean="0"/>
              <a:t> en place.</a:t>
            </a:r>
            <a:endParaRPr lang="en-US" kern="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D771D-444B-445B-AC58-6CF354E98D6B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0975" y="466725"/>
            <a:ext cx="3076575" cy="838199"/>
          </a:xfrm>
        </p:spPr>
        <p:txBody>
          <a:bodyPr anchor="ctr"/>
          <a:lstStyle/>
          <a:p>
            <a:pPr algn="ctr"/>
            <a:r>
              <a:rPr lang="en-GB" sz="2400" b="1" dirty="0" smtClean="0"/>
              <a:t>THANK YOU</a:t>
            </a:r>
            <a:r>
              <a:rPr lang="en-GB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S 4 3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Airbus Fon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C8DEEE"/>
        </a:dk2>
        <a:lt2>
          <a:srgbClr val="5D5D5D"/>
        </a:lt2>
        <a:accent1>
          <a:srgbClr val="FFCC00"/>
        </a:accent1>
        <a:accent2>
          <a:srgbClr val="5D5D5D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B2B2B2"/>
        </a:dk1>
        <a:lt1>
          <a:srgbClr val="FFFFFF"/>
        </a:lt1>
        <a:dk2>
          <a:srgbClr val="3F569D"/>
        </a:dk2>
        <a:lt2>
          <a:srgbClr val="C8DEEE"/>
        </a:lt2>
        <a:accent1>
          <a:srgbClr val="FFCC00"/>
        </a:accent1>
        <a:accent2>
          <a:srgbClr val="5D5D5D"/>
        </a:accent2>
        <a:accent3>
          <a:srgbClr val="AFB4CC"/>
        </a:accent3>
        <a:accent4>
          <a:srgbClr val="DADADA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1D19C8-49E5-4BCA-A9E8-6A822B4F7E9C}"/>
</file>

<file path=customXml/itemProps2.xml><?xml version="1.0" encoding="utf-8"?>
<ds:datastoreItem xmlns:ds="http://schemas.openxmlformats.org/officeDocument/2006/customXml" ds:itemID="{762FCB6A-D0FE-49DF-949E-2CFAF3C3D676}"/>
</file>

<file path=customXml/itemProps3.xml><?xml version="1.0" encoding="utf-8"?>
<ds:datastoreItem xmlns:ds="http://schemas.openxmlformats.org/officeDocument/2006/customXml" ds:itemID="{CDC75086-9AC0-4E1F-96FB-E20207DB62D6}"/>
</file>

<file path=docProps/app.xml><?xml version="1.0" encoding="utf-8"?>
<Properties xmlns="http://schemas.openxmlformats.org/officeDocument/2006/extended-properties" xmlns:vt="http://schemas.openxmlformats.org/officeDocument/2006/docPropsVTypes">
  <Template>CE_landscape_4-3_EN</Template>
  <TotalTime>2</TotalTime>
  <Words>606</Words>
  <Application>Microsoft Office PowerPoint</Application>
  <PresentationFormat>On-screen Show (4:3)</PresentationFormat>
  <Paragraphs>115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APS 4 3</vt:lpstr>
      <vt:lpstr>Travaillons ensemble pour l ’amelioration de la securite de l’aviation</vt:lpstr>
      <vt:lpstr>RASG-AFI IE, OU EN SOMMES-NOUS?</vt:lpstr>
      <vt:lpstr>PowerPoint Presentation</vt:lpstr>
      <vt:lpstr> Quel support apportons nous a la securite de l’aviation en Afrique?</vt:lpstr>
      <vt:lpstr>Difficultes, challenges</vt:lpstr>
      <vt:lpstr>Projets a court et moyen termes</vt:lpstr>
      <vt:lpstr> Projets a moyen et long termes</vt:lpstr>
      <vt:lpstr>Approche, projet a moyen et long termes</vt:lpstr>
      <vt:lpstr>PowerPoint Presentation</vt:lpstr>
    </vt:vector>
  </TitlesOfParts>
  <Company>Airbus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VANHECKE, Yannick</dc:creator>
  <cp:lastModifiedBy>Babacar Malick, KONE</cp:lastModifiedBy>
  <cp:revision>784</cp:revision>
  <cp:lastPrinted>2016-06-14T13:20:27Z</cp:lastPrinted>
  <dcterms:created xsi:type="dcterms:W3CDTF">2014-01-08T10:14:11Z</dcterms:created>
  <dcterms:modified xsi:type="dcterms:W3CDTF">2016-06-28T10:55:44Z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_Doc_Type">
    <vt:lpwstr>PR</vt:lpwstr>
  </property>
  <property fmtid="{D5CDD505-2E9C-101B-9397-08002B2CF9AE}" pid="3" name="NXPowerLiteLastOptimized">
    <vt:lpwstr>165563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D5.0.2</vt:lpwstr>
  </property>
  <property fmtid="{D5CDD505-2E9C-101B-9397-08002B2CF9AE}" pid="6" name="_NewReviewCycle">
    <vt:lpwstr/>
  </property>
  <property fmtid="{D5CDD505-2E9C-101B-9397-08002B2CF9AE}" pid="7" name="ContentTypeId">
    <vt:lpwstr>0x010100F08746ACDD1F0448B745E857F3C3A929</vt:lpwstr>
  </property>
</Properties>
</file>